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5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BAE1D1-714F-476A-BDD4-9C05A1106C01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A0078F-95F7-4ABF-B34C-1CFC6BBF90DD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8561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Espace réservé de l'image des diapositives 1">
            <a:extLst>
              <a:ext uri="{FF2B5EF4-FFF2-40B4-BE49-F238E27FC236}">
                <a16:creationId xmlns:a16="http://schemas.microsoft.com/office/drawing/2014/main" id="{EEC61F38-4156-440D-A784-CE4DE93A4D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2" name="Espace réservé des commentaires 2">
            <a:extLst>
              <a:ext uri="{FF2B5EF4-FFF2-40B4-BE49-F238E27FC236}">
                <a16:creationId xmlns:a16="http://schemas.microsoft.com/office/drawing/2014/main" id="{7EE5CC28-B902-474F-B8EA-13084B48E1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0483" name="Espace réservé du numéro de diapositive 3">
            <a:extLst>
              <a:ext uri="{FF2B5EF4-FFF2-40B4-BE49-F238E27FC236}">
                <a16:creationId xmlns:a16="http://schemas.microsoft.com/office/drawing/2014/main" id="{7178BBE8-7F0B-4C18-B2CC-1244A13506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F7EC4B-38A8-4EF7-A65B-18340F9E58C9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185319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E6ECD380-C018-4798-ADA7-763B7471FF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Diabetic foot (2)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0E9C6E6C-07E4-43A4-845E-955EA6DF83A7}"/>
              </a:ext>
            </a:extLst>
          </p:cNvPr>
          <p:cNvGrpSpPr>
            <a:grpSpLocks/>
          </p:cNvGrpSpPr>
          <p:nvPr/>
        </p:nvGrpSpPr>
        <p:grpSpPr bwMode="auto">
          <a:xfrm>
            <a:off x="7345363" y="1527175"/>
            <a:ext cx="2547937" cy="4262438"/>
            <a:chOff x="3667" y="962"/>
            <a:chExt cx="1605" cy="2685"/>
          </a:xfrm>
        </p:grpSpPr>
        <p:sp>
          <p:nvSpPr>
            <p:cNvPr id="28782" name="Freeform 4">
              <a:extLst>
                <a:ext uri="{FF2B5EF4-FFF2-40B4-BE49-F238E27FC236}">
                  <a16:creationId xmlns:a16="http://schemas.microsoft.com/office/drawing/2014/main" id="{F03D29E3-5919-41FD-9A44-CF25D6155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963"/>
              <a:ext cx="1605" cy="2681"/>
            </a:xfrm>
            <a:custGeom>
              <a:avLst/>
              <a:gdLst>
                <a:gd name="T0" fmla="*/ 169 w 1065"/>
                <a:gd name="T1" fmla="*/ 0 h 1788"/>
                <a:gd name="T2" fmla="*/ 2714 w 1065"/>
                <a:gd name="T3" fmla="*/ 0 h 1788"/>
                <a:gd name="T4" fmla="*/ 2482 w 1065"/>
                <a:gd name="T5" fmla="*/ 883 h 1788"/>
                <a:gd name="T6" fmla="*/ 2343 w 1065"/>
                <a:gd name="T7" fmla="*/ 3651 h 1788"/>
                <a:gd name="T8" fmla="*/ 2330 w 1065"/>
                <a:gd name="T9" fmla="*/ 4159 h 1788"/>
                <a:gd name="T10" fmla="*/ 2711 w 1065"/>
                <a:gd name="T11" fmla="*/ 4785 h 1788"/>
                <a:gd name="T12" fmla="*/ 2924 w 1065"/>
                <a:gd name="T13" fmla="*/ 5047 h 1788"/>
                <a:gd name="T14" fmla="*/ 3171 w 1065"/>
                <a:gd name="T15" fmla="*/ 5245 h 1788"/>
                <a:gd name="T16" fmla="*/ 3293 w 1065"/>
                <a:gd name="T17" fmla="*/ 5271 h 1788"/>
                <a:gd name="T18" fmla="*/ 3587 w 1065"/>
                <a:gd name="T19" fmla="*/ 5441 h 1788"/>
                <a:gd name="T20" fmla="*/ 3597 w 1065"/>
                <a:gd name="T21" fmla="*/ 5677 h 1788"/>
                <a:gd name="T22" fmla="*/ 3545 w 1065"/>
                <a:gd name="T23" fmla="*/ 5878 h 1788"/>
                <a:gd name="T24" fmla="*/ 3282 w 1065"/>
                <a:gd name="T25" fmla="*/ 5905 h 1788"/>
                <a:gd name="T26" fmla="*/ 3239 w 1065"/>
                <a:gd name="T27" fmla="*/ 5873 h 1788"/>
                <a:gd name="T28" fmla="*/ 3198 w 1065"/>
                <a:gd name="T29" fmla="*/ 5914 h 1788"/>
                <a:gd name="T30" fmla="*/ 2969 w 1065"/>
                <a:gd name="T31" fmla="*/ 5918 h 1788"/>
                <a:gd name="T32" fmla="*/ 2921 w 1065"/>
                <a:gd name="T33" fmla="*/ 5933 h 1788"/>
                <a:gd name="T34" fmla="*/ 2503 w 1065"/>
                <a:gd name="T35" fmla="*/ 5938 h 1788"/>
                <a:gd name="T36" fmla="*/ 2369 w 1065"/>
                <a:gd name="T37" fmla="*/ 5864 h 1788"/>
                <a:gd name="T38" fmla="*/ 2270 w 1065"/>
                <a:gd name="T39" fmla="*/ 5933 h 1788"/>
                <a:gd name="T40" fmla="*/ 1352 w 1065"/>
                <a:gd name="T41" fmla="*/ 5870 h 1788"/>
                <a:gd name="T42" fmla="*/ 1072 w 1065"/>
                <a:gd name="T43" fmla="*/ 5779 h 1788"/>
                <a:gd name="T44" fmla="*/ 977 w 1065"/>
                <a:gd name="T45" fmla="*/ 5702 h 1788"/>
                <a:gd name="T46" fmla="*/ 586 w 1065"/>
                <a:gd name="T47" fmla="*/ 5671 h 1788"/>
                <a:gd name="T48" fmla="*/ 256 w 1065"/>
                <a:gd name="T49" fmla="*/ 5468 h 1788"/>
                <a:gd name="T50" fmla="*/ 264 w 1065"/>
                <a:gd name="T51" fmla="*/ 4989 h 1788"/>
                <a:gd name="T52" fmla="*/ 216 w 1065"/>
                <a:gd name="T53" fmla="*/ 4737 h 1788"/>
                <a:gd name="T54" fmla="*/ 237 w 1065"/>
                <a:gd name="T55" fmla="*/ 4227 h 1788"/>
                <a:gd name="T56" fmla="*/ 310 w 1065"/>
                <a:gd name="T57" fmla="*/ 3921 h 1788"/>
                <a:gd name="T58" fmla="*/ 301 w 1065"/>
                <a:gd name="T59" fmla="*/ 3606 h 1788"/>
                <a:gd name="T60" fmla="*/ 136 w 1065"/>
                <a:gd name="T61" fmla="*/ 3084 h 1788"/>
                <a:gd name="T62" fmla="*/ 237 w 1065"/>
                <a:gd name="T63" fmla="*/ 1525 h 1788"/>
                <a:gd name="T64" fmla="*/ 169 w 1065"/>
                <a:gd name="T65" fmla="*/ 0 h 17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5" h="1788">
                  <a:moveTo>
                    <a:pt x="49" y="0"/>
                  </a:moveTo>
                  <a:cubicBezTo>
                    <a:pt x="793" y="0"/>
                    <a:pt x="793" y="0"/>
                    <a:pt x="793" y="0"/>
                  </a:cubicBezTo>
                  <a:cubicBezTo>
                    <a:pt x="793" y="0"/>
                    <a:pt x="756" y="176"/>
                    <a:pt x="725" y="262"/>
                  </a:cubicBezTo>
                  <a:cubicBezTo>
                    <a:pt x="694" y="348"/>
                    <a:pt x="881" y="798"/>
                    <a:pt x="685" y="1083"/>
                  </a:cubicBezTo>
                  <a:cubicBezTo>
                    <a:pt x="667" y="1109"/>
                    <a:pt x="650" y="1214"/>
                    <a:pt x="681" y="1234"/>
                  </a:cubicBezTo>
                  <a:cubicBezTo>
                    <a:pt x="712" y="1255"/>
                    <a:pt x="769" y="1368"/>
                    <a:pt x="792" y="1419"/>
                  </a:cubicBezTo>
                  <a:cubicBezTo>
                    <a:pt x="815" y="1470"/>
                    <a:pt x="839" y="1483"/>
                    <a:pt x="854" y="1497"/>
                  </a:cubicBezTo>
                  <a:cubicBezTo>
                    <a:pt x="870" y="1512"/>
                    <a:pt x="911" y="1546"/>
                    <a:pt x="926" y="1556"/>
                  </a:cubicBezTo>
                  <a:cubicBezTo>
                    <a:pt x="940" y="1565"/>
                    <a:pt x="962" y="1563"/>
                    <a:pt x="962" y="1563"/>
                  </a:cubicBezTo>
                  <a:cubicBezTo>
                    <a:pt x="962" y="1563"/>
                    <a:pt x="1030" y="1574"/>
                    <a:pt x="1048" y="1614"/>
                  </a:cubicBezTo>
                  <a:cubicBezTo>
                    <a:pt x="1065" y="1655"/>
                    <a:pt x="1062" y="1682"/>
                    <a:pt x="1051" y="1684"/>
                  </a:cubicBezTo>
                  <a:cubicBezTo>
                    <a:pt x="1051" y="1684"/>
                    <a:pt x="1060" y="1729"/>
                    <a:pt x="1036" y="1743"/>
                  </a:cubicBezTo>
                  <a:cubicBezTo>
                    <a:pt x="1012" y="1757"/>
                    <a:pt x="963" y="1751"/>
                    <a:pt x="959" y="1751"/>
                  </a:cubicBezTo>
                  <a:cubicBezTo>
                    <a:pt x="954" y="1750"/>
                    <a:pt x="946" y="1747"/>
                    <a:pt x="946" y="1742"/>
                  </a:cubicBezTo>
                  <a:cubicBezTo>
                    <a:pt x="946" y="1742"/>
                    <a:pt x="941" y="1753"/>
                    <a:pt x="934" y="1754"/>
                  </a:cubicBezTo>
                  <a:cubicBezTo>
                    <a:pt x="927" y="1755"/>
                    <a:pt x="867" y="1755"/>
                    <a:pt x="867" y="1755"/>
                  </a:cubicBezTo>
                  <a:cubicBezTo>
                    <a:pt x="867" y="1755"/>
                    <a:pt x="862" y="1759"/>
                    <a:pt x="853" y="1760"/>
                  </a:cubicBezTo>
                  <a:cubicBezTo>
                    <a:pt x="843" y="1760"/>
                    <a:pt x="731" y="1761"/>
                    <a:pt x="731" y="1761"/>
                  </a:cubicBezTo>
                  <a:cubicBezTo>
                    <a:pt x="731" y="1761"/>
                    <a:pt x="706" y="1759"/>
                    <a:pt x="692" y="1739"/>
                  </a:cubicBezTo>
                  <a:cubicBezTo>
                    <a:pt x="692" y="1739"/>
                    <a:pt x="682" y="1759"/>
                    <a:pt x="663" y="1760"/>
                  </a:cubicBezTo>
                  <a:cubicBezTo>
                    <a:pt x="643" y="1762"/>
                    <a:pt x="457" y="1788"/>
                    <a:pt x="395" y="1741"/>
                  </a:cubicBezTo>
                  <a:cubicBezTo>
                    <a:pt x="395" y="1741"/>
                    <a:pt x="321" y="1741"/>
                    <a:pt x="313" y="1714"/>
                  </a:cubicBezTo>
                  <a:cubicBezTo>
                    <a:pt x="305" y="1688"/>
                    <a:pt x="292" y="1692"/>
                    <a:pt x="285" y="1691"/>
                  </a:cubicBezTo>
                  <a:cubicBezTo>
                    <a:pt x="277" y="1690"/>
                    <a:pt x="189" y="1684"/>
                    <a:pt x="171" y="1682"/>
                  </a:cubicBezTo>
                  <a:cubicBezTo>
                    <a:pt x="154" y="1680"/>
                    <a:pt x="93" y="1694"/>
                    <a:pt x="75" y="1622"/>
                  </a:cubicBezTo>
                  <a:cubicBezTo>
                    <a:pt x="57" y="1550"/>
                    <a:pt x="83" y="1524"/>
                    <a:pt x="77" y="1480"/>
                  </a:cubicBezTo>
                  <a:cubicBezTo>
                    <a:pt x="72" y="1437"/>
                    <a:pt x="67" y="1416"/>
                    <a:pt x="63" y="1405"/>
                  </a:cubicBezTo>
                  <a:cubicBezTo>
                    <a:pt x="60" y="1394"/>
                    <a:pt x="59" y="1278"/>
                    <a:pt x="69" y="1254"/>
                  </a:cubicBezTo>
                  <a:cubicBezTo>
                    <a:pt x="80" y="1230"/>
                    <a:pt x="95" y="1188"/>
                    <a:pt x="91" y="1163"/>
                  </a:cubicBezTo>
                  <a:cubicBezTo>
                    <a:pt x="87" y="1138"/>
                    <a:pt x="87" y="1088"/>
                    <a:pt x="88" y="1070"/>
                  </a:cubicBezTo>
                  <a:cubicBezTo>
                    <a:pt x="89" y="1051"/>
                    <a:pt x="59" y="981"/>
                    <a:pt x="40" y="915"/>
                  </a:cubicBezTo>
                  <a:cubicBezTo>
                    <a:pt x="0" y="779"/>
                    <a:pt x="35" y="599"/>
                    <a:pt x="69" y="452"/>
                  </a:cubicBezTo>
                  <a:cubicBezTo>
                    <a:pt x="104" y="306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5">
              <a:extLst>
                <a:ext uri="{FF2B5EF4-FFF2-40B4-BE49-F238E27FC236}">
                  <a16:creationId xmlns:a16="http://schemas.microsoft.com/office/drawing/2014/main" id="{8005C7A3-4110-4F5F-BFB2-40ED8E3C7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963"/>
              <a:ext cx="1341" cy="2392"/>
            </a:xfrm>
            <a:custGeom>
              <a:avLst/>
              <a:gdLst>
                <a:gd name="T0" fmla="*/ 3038 w 890"/>
                <a:gd name="T1" fmla="*/ 5162 h 1595"/>
                <a:gd name="T2" fmla="*/ 3045 w 890"/>
                <a:gd name="T3" fmla="*/ 5154 h 1595"/>
                <a:gd name="T4" fmla="*/ 2922 w 890"/>
                <a:gd name="T5" fmla="*/ 5049 h 1595"/>
                <a:gd name="T6" fmla="*/ 2709 w 890"/>
                <a:gd name="T7" fmla="*/ 4785 h 1595"/>
                <a:gd name="T8" fmla="*/ 2527 w 890"/>
                <a:gd name="T9" fmla="*/ 4051 h 1595"/>
                <a:gd name="T10" fmla="*/ 2572 w 890"/>
                <a:gd name="T11" fmla="*/ 3665 h 1595"/>
                <a:gd name="T12" fmla="*/ 2634 w 890"/>
                <a:gd name="T13" fmla="*/ 913 h 1595"/>
                <a:gd name="T14" fmla="*/ 2714 w 890"/>
                <a:gd name="T15" fmla="*/ 0 h 1595"/>
                <a:gd name="T16" fmla="*/ 167 w 890"/>
                <a:gd name="T17" fmla="*/ 0 h 1595"/>
                <a:gd name="T18" fmla="*/ 237 w 890"/>
                <a:gd name="T19" fmla="*/ 1525 h 1595"/>
                <a:gd name="T20" fmla="*/ 136 w 890"/>
                <a:gd name="T21" fmla="*/ 3086 h 1595"/>
                <a:gd name="T22" fmla="*/ 237 w 890"/>
                <a:gd name="T23" fmla="*/ 4231 h 1595"/>
                <a:gd name="T24" fmla="*/ 215 w 890"/>
                <a:gd name="T25" fmla="*/ 4739 h 1595"/>
                <a:gd name="T26" fmla="*/ 264 w 890"/>
                <a:gd name="T27" fmla="*/ 4982 h 1595"/>
                <a:gd name="T28" fmla="*/ 628 w 890"/>
                <a:gd name="T29" fmla="*/ 5090 h 1595"/>
                <a:gd name="T30" fmla="*/ 918 w 890"/>
                <a:gd name="T31" fmla="*/ 5190 h 1595"/>
                <a:gd name="T32" fmla="*/ 1410 w 890"/>
                <a:gd name="T33" fmla="*/ 5343 h 1595"/>
                <a:gd name="T34" fmla="*/ 2039 w 890"/>
                <a:gd name="T35" fmla="*/ 5208 h 1595"/>
                <a:gd name="T36" fmla="*/ 2506 w 890"/>
                <a:gd name="T37" fmla="*/ 5249 h 1595"/>
                <a:gd name="T38" fmla="*/ 3038 w 890"/>
                <a:gd name="T39" fmla="*/ 5162 h 15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90" h="1595">
                  <a:moveTo>
                    <a:pt x="888" y="1530"/>
                  </a:moveTo>
                  <a:cubicBezTo>
                    <a:pt x="888" y="1529"/>
                    <a:pt x="889" y="1528"/>
                    <a:pt x="890" y="1528"/>
                  </a:cubicBezTo>
                  <a:cubicBezTo>
                    <a:pt x="876" y="1516"/>
                    <a:pt x="862" y="1505"/>
                    <a:pt x="854" y="1497"/>
                  </a:cubicBezTo>
                  <a:cubicBezTo>
                    <a:pt x="839" y="1483"/>
                    <a:pt x="815" y="1470"/>
                    <a:pt x="792" y="1419"/>
                  </a:cubicBezTo>
                  <a:cubicBezTo>
                    <a:pt x="769" y="1368"/>
                    <a:pt x="741" y="1239"/>
                    <a:pt x="739" y="1201"/>
                  </a:cubicBezTo>
                  <a:cubicBezTo>
                    <a:pt x="736" y="1164"/>
                    <a:pt x="743" y="1120"/>
                    <a:pt x="752" y="1087"/>
                  </a:cubicBezTo>
                  <a:cubicBezTo>
                    <a:pt x="866" y="662"/>
                    <a:pt x="745" y="359"/>
                    <a:pt x="770" y="271"/>
                  </a:cubicBezTo>
                  <a:cubicBezTo>
                    <a:pt x="796" y="178"/>
                    <a:pt x="793" y="0"/>
                    <a:pt x="79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104" y="306"/>
                    <a:pt x="69" y="452"/>
                  </a:cubicBezTo>
                  <a:cubicBezTo>
                    <a:pt x="35" y="599"/>
                    <a:pt x="0" y="779"/>
                    <a:pt x="40" y="915"/>
                  </a:cubicBezTo>
                  <a:cubicBezTo>
                    <a:pt x="59" y="981"/>
                    <a:pt x="80" y="1230"/>
                    <a:pt x="69" y="1254"/>
                  </a:cubicBezTo>
                  <a:cubicBezTo>
                    <a:pt x="59" y="1278"/>
                    <a:pt x="60" y="1394"/>
                    <a:pt x="63" y="1405"/>
                  </a:cubicBezTo>
                  <a:cubicBezTo>
                    <a:pt x="66" y="1416"/>
                    <a:pt x="72" y="1436"/>
                    <a:pt x="77" y="1477"/>
                  </a:cubicBezTo>
                  <a:cubicBezTo>
                    <a:pt x="112" y="1507"/>
                    <a:pt x="143" y="1497"/>
                    <a:pt x="184" y="1509"/>
                  </a:cubicBezTo>
                  <a:cubicBezTo>
                    <a:pt x="211" y="1517"/>
                    <a:pt x="245" y="1501"/>
                    <a:pt x="268" y="1539"/>
                  </a:cubicBezTo>
                  <a:cubicBezTo>
                    <a:pt x="316" y="1557"/>
                    <a:pt x="352" y="1525"/>
                    <a:pt x="412" y="1584"/>
                  </a:cubicBezTo>
                  <a:cubicBezTo>
                    <a:pt x="490" y="1595"/>
                    <a:pt x="562" y="1540"/>
                    <a:pt x="596" y="1544"/>
                  </a:cubicBezTo>
                  <a:cubicBezTo>
                    <a:pt x="633" y="1529"/>
                    <a:pt x="680" y="1512"/>
                    <a:pt x="733" y="1556"/>
                  </a:cubicBezTo>
                  <a:cubicBezTo>
                    <a:pt x="768" y="1549"/>
                    <a:pt x="847" y="1546"/>
                    <a:pt x="888" y="1530"/>
                  </a:cubicBezTo>
                  <a:close/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6">
              <a:extLst>
                <a:ext uri="{FF2B5EF4-FFF2-40B4-BE49-F238E27FC236}">
                  <a16:creationId xmlns:a16="http://schemas.microsoft.com/office/drawing/2014/main" id="{D2CC5C63-C405-4BF0-86B5-6D6C387D3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963"/>
              <a:ext cx="1297" cy="2370"/>
            </a:xfrm>
            <a:custGeom>
              <a:avLst/>
              <a:gdLst>
                <a:gd name="T0" fmla="*/ 2936 w 861"/>
                <a:gd name="T1" fmla="*/ 5115 h 1580"/>
                <a:gd name="T2" fmla="*/ 2943 w 861"/>
                <a:gd name="T3" fmla="*/ 5108 h 1580"/>
                <a:gd name="T4" fmla="*/ 2823 w 861"/>
                <a:gd name="T5" fmla="*/ 5007 h 1580"/>
                <a:gd name="T6" fmla="*/ 2618 w 861"/>
                <a:gd name="T7" fmla="*/ 4746 h 1580"/>
                <a:gd name="T8" fmla="*/ 2442 w 861"/>
                <a:gd name="T9" fmla="*/ 4122 h 1580"/>
                <a:gd name="T10" fmla="*/ 2490 w 861"/>
                <a:gd name="T11" fmla="*/ 3698 h 1580"/>
                <a:gd name="T12" fmla="*/ 2537 w 861"/>
                <a:gd name="T13" fmla="*/ 909 h 1580"/>
                <a:gd name="T14" fmla="*/ 2621 w 861"/>
                <a:gd name="T15" fmla="*/ 0 h 1580"/>
                <a:gd name="T16" fmla="*/ 157 w 861"/>
                <a:gd name="T17" fmla="*/ 0 h 1580"/>
                <a:gd name="T18" fmla="*/ 229 w 861"/>
                <a:gd name="T19" fmla="*/ 1524 h 1580"/>
                <a:gd name="T20" fmla="*/ 130 w 861"/>
                <a:gd name="T21" fmla="*/ 3065 h 1580"/>
                <a:gd name="T22" fmla="*/ 229 w 861"/>
                <a:gd name="T23" fmla="*/ 4197 h 1580"/>
                <a:gd name="T24" fmla="*/ 209 w 861"/>
                <a:gd name="T25" fmla="*/ 4698 h 1580"/>
                <a:gd name="T26" fmla="*/ 252 w 861"/>
                <a:gd name="T27" fmla="*/ 4941 h 1580"/>
                <a:gd name="T28" fmla="*/ 609 w 861"/>
                <a:gd name="T29" fmla="*/ 5048 h 1580"/>
                <a:gd name="T30" fmla="*/ 884 w 861"/>
                <a:gd name="T31" fmla="*/ 5144 h 1580"/>
                <a:gd name="T32" fmla="*/ 1363 w 861"/>
                <a:gd name="T33" fmla="*/ 5292 h 1580"/>
                <a:gd name="T34" fmla="*/ 1972 w 861"/>
                <a:gd name="T35" fmla="*/ 5162 h 1580"/>
                <a:gd name="T36" fmla="*/ 2424 w 861"/>
                <a:gd name="T37" fmla="*/ 5202 h 1580"/>
                <a:gd name="T38" fmla="*/ 2936 w 861"/>
                <a:gd name="T39" fmla="*/ 5115 h 15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61" h="1580">
                  <a:moveTo>
                    <a:pt x="859" y="1515"/>
                  </a:moveTo>
                  <a:cubicBezTo>
                    <a:pt x="859" y="1515"/>
                    <a:pt x="860" y="1514"/>
                    <a:pt x="861" y="1513"/>
                  </a:cubicBezTo>
                  <a:cubicBezTo>
                    <a:pt x="847" y="1502"/>
                    <a:pt x="834" y="1490"/>
                    <a:pt x="826" y="1483"/>
                  </a:cubicBezTo>
                  <a:cubicBezTo>
                    <a:pt x="812" y="1470"/>
                    <a:pt x="788" y="1457"/>
                    <a:pt x="766" y="1406"/>
                  </a:cubicBezTo>
                  <a:cubicBezTo>
                    <a:pt x="744" y="1355"/>
                    <a:pt x="724" y="1257"/>
                    <a:pt x="714" y="1221"/>
                  </a:cubicBezTo>
                  <a:cubicBezTo>
                    <a:pt x="705" y="1186"/>
                    <a:pt x="720" y="1125"/>
                    <a:pt x="728" y="1095"/>
                  </a:cubicBezTo>
                  <a:cubicBezTo>
                    <a:pt x="842" y="664"/>
                    <a:pt x="712" y="354"/>
                    <a:pt x="742" y="269"/>
                  </a:cubicBezTo>
                  <a:cubicBezTo>
                    <a:pt x="772" y="185"/>
                    <a:pt x="767" y="0"/>
                    <a:pt x="76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00" y="306"/>
                    <a:pt x="67" y="451"/>
                  </a:cubicBezTo>
                  <a:cubicBezTo>
                    <a:pt x="33" y="596"/>
                    <a:pt x="0" y="774"/>
                    <a:pt x="38" y="908"/>
                  </a:cubicBezTo>
                  <a:cubicBezTo>
                    <a:pt x="57" y="973"/>
                    <a:pt x="77" y="1219"/>
                    <a:pt x="67" y="1243"/>
                  </a:cubicBezTo>
                  <a:cubicBezTo>
                    <a:pt x="56" y="1266"/>
                    <a:pt x="58" y="1381"/>
                    <a:pt x="61" y="1392"/>
                  </a:cubicBezTo>
                  <a:cubicBezTo>
                    <a:pt x="64" y="1403"/>
                    <a:pt x="69" y="1423"/>
                    <a:pt x="74" y="1464"/>
                  </a:cubicBezTo>
                  <a:cubicBezTo>
                    <a:pt x="108" y="1492"/>
                    <a:pt x="138" y="1483"/>
                    <a:pt x="178" y="1495"/>
                  </a:cubicBezTo>
                  <a:cubicBezTo>
                    <a:pt x="204" y="1503"/>
                    <a:pt x="237" y="1486"/>
                    <a:pt x="259" y="1524"/>
                  </a:cubicBezTo>
                  <a:cubicBezTo>
                    <a:pt x="305" y="1543"/>
                    <a:pt x="340" y="1510"/>
                    <a:pt x="399" y="1568"/>
                  </a:cubicBezTo>
                  <a:cubicBezTo>
                    <a:pt x="473" y="1580"/>
                    <a:pt x="544" y="1525"/>
                    <a:pt x="577" y="1529"/>
                  </a:cubicBezTo>
                  <a:cubicBezTo>
                    <a:pt x="612" y="1514"/>
                    <a:pt x="649" y="1508"/>
                    <a:pt x="709" y="1541"/>
                  </a:cubicBezTo>
                  <a:cubicBezTo>
                    <a:pt x="742" y="1534"/>
                    <a:pt x="820" y="1531"/>
                    <a:pt x="859" y="1515"/>
                  </a:cubicBezTo>
                  <a:close/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7">
              <a:extLst>
                <a:ext uri="{FF2B5EF4-FFF2-40B4-BE49-F238E27FC236}">
                  <a16:creationId xmlns:a16="http://schemas.microsoft.com/office/drawing/2014/main" id="{4F6EFD61-12C8-4618-BAD8-900665158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963"/>
              <a:ext cx="1238" cy="2347"/>
            </a:xfrm>
            <a:custGeom>
              <a:avLst/>
              <a:gdLst>
                <a:gd name="T0" fmla="*/ 2794 w 822"/>
                <a:gd name="T1" fmla="*/ 5067 h 1565"/>
                <a:gd name="T2" fmla="*/ 2801 w 822"/>
                <a:gd name="T3" fmla="*/ 5060 h 1565"/>
                <a:gd name="T4" fmla="*/ 2688 w 822"/>
                <a:gd name="T5" fmla="*/ 4961 h 1565"/>
                <a:gd name="T6" fmla="*/ 2520 w 822"/>
                <a:gd name="T7" fmla="*/ 4695 h 1565"/>
                <a:gd name="T8" fmla="*/ 2389 w 822"/>
                <a:gd name="T9" fmla="*/ 4165 h 1565"/>
                <a:gd name="T10" fmla="*/ 2416 w 822"/>
                <a:gd name="T11" fmla="*/ 3656 h 1565"/>
                <a:gd name="T12" fmla="*/ 2416 w 822"/>
                <a:gd name="T13" fmla="*/ 954 h 1565"/>
                <a:gd name="T14" fmla="*/ 2493 w 822"/>
                <a:gd name="T15" fmla="*/ 0 h 1565"/>
                <a:gd name="T16" fmla="*/ 154 w 822"/>
                <a:gd name="T17" fmla="*/ 0 h 1565"/>
                <a:gd name="T18" fmla="*/ 215 w 822"/>
                <a:gd name="T19" fmla="*/ 1615 h 1565"/>
                <a:gd name="T20" fmla="*/ 122 w 822"/>
                <a:gd name="T21" fmla="*/ 3100 h 1565"/>
                <a:gd name="T22" fmla="*/ 215 w 822"/>
                <a:gd name="T23" fmla="*/ 4183 h 1565"/>
                <a:gd name="T24" fmla="*/ 197 w 822"/>
                <a:gd name="T25" fmla="*/ 4669 h 1565"/>
                <a:gd name="T26" fmla="*/ 238 w 822"/>
                <a:gd name="T27" fmla="*/ 4898 h 1565"/>
                <a:gd name="T28" fmla="*/ 578 w 822"/>
                <a:gd name="T29" fmla="*/ 5001 h 1565"/>
                <a:gd name="T30" fmla="*/ 843 w 822"/>
                <a:gd name="T31" fmla="*/ 5096 h 1565"/>
                <a:gd name="T32" fmla="*/ 1297 w 822"/>
                <a:gd name="T33" fmla="*/ 5238 h 1565"/>
                <a:gd name="T34" fmla="*/ 1877 w 822"/>
                <a:gd name="T35" fmla="*/ 5109 h 1565"/>
                <a:gd name="T36" fmla="*/ 2307 w 822"/>
                <a:gd name="T37" fmla="*/ 5150 h 1565"/>
                <a:gd name="T38" fmla="*/ 2794 w 822"/>
                <a:gd name="T39" fmla="*/ 5067 h 15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2" h="1565">
                  <a:moveTo>
                    <a:pt x="818" y="1502"/>
                  </a:moveTo>
                  <a:cubicBezTo>
                    <a:pt x="819" y="1502"/>
                    <a:pt x="819" y="1501"/>
                    <a:pt x="820" y="1500"/>
                  </a:cubicBezTo>
                  <a:cubicBezTo>
                    <a:pt x="807" y="1489"/>
                    <a:pt x="794" y="1478"/>
                    <a:pt x="787" y="1471"/>
                  </a:cubicBezTo>
                  <a:cubicBezTo>
                    <a:pt x="773" y="1458"/>
                    <a:pt x="759" y="1441"/>
                    <a:pt x="738" y="1392"/>
                  </a:cubicBezTo>
                  <a:cubicBezTo>
                    <a:pt x="717" y="1344"/>
                    <a:pt x="714" y="1266"/>
                    <a:pt x="699" y="1235"/>
                  </a:cubicBezTo>
                  <a:cubicBezTo>
                    <a:pt x="684" y="1204"/>
                    <a:pt x="699" y="1113"/>
                    <a:pt x="707" y="1084"/>
                  </a:cubicBezTo>
                  <a:cubicBezTo>
                    <a:pt x="822" y="614"/>
                    <a:pt x="678" y="364"/>
                    <a:pt x="707" y="283"/>
                  </a:cubicBezTo>
                  <a:cubicBezTo>
                    <a:pt x="736" y="201"/>
                    <a:pt x="730" y="0"/>
                    <a:pt x="73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95" y="339"/>
                    <a:pt x="63" y="479"/>
                  </a:cubicBezTo>
                  <a:cubicBezTo>
                    <a:pt x="31" y="618"/>
                    <a:pt x="0" y="789"/>
                    <a:pt x="36" y="919"/>
                  </a:cubicBezTo>
                  <a:cubicBezTo>
                    <a:pt x="54" y="981"/>
                    <a:pt x="73" y="1217"/>
                    <a:pt x="63" y="1240"/>
                  </a:cubicBezTo>
                  <a:cubicBezTo>
                    <a:pt x="53" y="1263"/>
                    <a:pt x="55" y="1373"/>
                    <a:pt x="58" y="1384"/>
                  </a:cubicBezTo>
                  <a:cubicBezTo>
                    <a:pt x="61" y="1394"/>
                    <a:pt x="66" y="1413"/>
                    <a:pt x="70" y="1452"/>
                  </a:cubicBezTo>
                  <a:cubicBezTo>
                    <a:pt x="103" y="1480"/>
                    <a:pt x="131" y="1471"/>
                    <a:pt x="169" y="1483"/>
                  </a:cubicBezTo>
                  <a:cubicBezTo>
                    <a:pt x="194" y="1490"/>
                    <a:pt x="226" y="1475"/>
                    <a:pt x="247" y="1511"/>
                  </a:cubicBezTo>
                  <a:cubicBezTo>
                    <a:pt x="291" y="1528"/>
                    <a:pt x="324" y="1497"/>
                    <a:pt x="380" y="1553"/>
                  </a:cubicBezTo>
                  <a:cubicBezTo>
                    <a:pt x="451" y="1565"/>
                    <a:pt x="518" y="1512"/>
                    <a:pt x="549" y="1515"/>
                  </a:cubicBezTo>
                  <a:cubicBezTo>
                    <a:pt x="583" y="1501"/>
                    <a:pt x="623" y="1500"/>
                    <a:pt x="675" y="1527"/>
                  </a:cubicBezTo>
                  <a:cubicBezTo>
                    <a:pt x="707" y="1520"/>
                    <a:pt x="781" y="1517"/>
                    <a:pt x="818" y="1502"/>
                  </a:cubicBezTo>
                  <a:close/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8">
              <a:extLst>
                <a:ext uri="{FF2B5EF4-FFF2-40B4-BE49-F238E27FC236}">
                  <a16:creationId xmlns:a16="http://schemas.microsoft.com/office/drawing/2014/main" id="{71CC6814-78B1-448F-9BA0-D7D64DD5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963"/>
              <a:ext cx="1187" cy="2334"/>
            </a:xfrm>
            <a:custGeom>
              <a:avLst/>
              <a:gdLst>
                <a:gd name="T0" fmla="*/ 2689 w 788"/>
                <a:gd name="T1" fmla="*/ 5043 h 1556"/>
                <a:gd name="T2" fmla="*/ 2693 w 788"/>
                <a:gd name="T3" fmla="*/ 5034 h 1556"/>
                <a:gd name="T4" fmla="*/ 2586 w 788"/>
                <a:gd name="T5" fmla="*/ 4940 h 1556"/>
                <a:gd name="T6" fmla="*/ 2398 w 788"/>
                <a:gd name="T7" fmla="*/ 4685 h 1556"/>
                <a:gd name="T8" fmla="*/ 2296 w 788"/>
                <a:gd name="T9" fmla="*/ 4103 h 1556"/>
                <a:gd name="T10" fmla="*/ 2348 w 788"/>
                <a:gd name="T11" fmla="*/ 3618 h 1556"/>
                <a:gd name="T12" fmla="*/ 2308 w 788"/>
                <a:gd name="T13" fmla="*/ 957 h 1556"/>
                <a:gd name="T14" fmla="*/ 2398 w 788"/>
                <a:gd name="T15" fmla="*/ 0 h 1556"/>
                <a:gd name="T16" fmla="*/ 148 w 788"/>
                <a:gd name="T17" fmla="*/ 0 h 1556"/>
                <a:gd name="T18" fmla="*/ 209 w 788"/>
                <a:gd name="T19" fmla="*/ 1587 h 1556"/>
                <a:gd name="T20" fmla="*/ 121 w 788"/>
                <a:gd name="T21" fmla="*/ 3072 h 1556"/>
                <a:gd name="T22" fmla="*/ 209 w 788"/>
                <a:gd name="T23" fmla="*/ 4157 h 1556"/>
                <a:gd name="T24" fmla="*/ 191 w 788"/>
                <a:gd name="T25" fmla="*/ 4643 h 1556"/>
                <a:gd name="T26" fmla="*/ 232 w 788"/>
                <a:gd name="T27" fmla="*/ 4874 h 1556"/>
                <a:gd name="T28" fmla="*/ 559 w 788"/>
                <a:gd name="T29" fmla="*/ 4976 h 1556"/>
                <a:gd name="T30" fmla="*/ 810 w 788"/>
                <a:gd name="T31" fmla="*/ 5070 h 1556"/>
                <a:gd name="T32" fmla="*/ 1247 w 788"/>
                <a:gd name="T33" fmla="*/ 5216 h 1556"/>
                <a:gd name="T34" fmla="*/ 1805 w 788"/>
                <a:gd name="T35" fmla="*/ 5088 h 1556"/>
                <a:gd name="T36" fmla="*/ 2219 w 788"/>
                <a:gd name="T37" fmla="*/ 5124 h 1556"/>
                <a:gd name="T38" fmla="*/ 2689 w 788"/>
                <a:gd name="T39" fmla="*/ 5043 h 15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8" h="1556">
                  <a:moveTo>
                    <a:pt x="787" y="1494"/>
                  </a:moveTo>
                  <a:cubicBezTo>
                    <a:pt x="787" y="1493"/>
                    <a:pt x="788" y="1492"/>
                    <a:pt x="788" y="1491"/>
                  </a:cubicBezTo>
                  <a:cubicBezTo>
                    <a:pt x="776" y="1481"/>
                    <a:pt x="764" y="1470"/>
                    <a:pt x="757" y="1463"/>
                  </a:cubicBezTo>
                  <a:cubicBezTo>
                    <a:pt x="744" y="1450"/>
                    <a:pt x="722" y="1437"/>
                    <a:pt x="702" y="1388"/>
                  </a:cubicBezTo>
                  <a:cubicBezTo>
                    <a:pt x="681" y="1340"/>
                    <a:pt x="685" y="1256"/>
                    <a:pt x="672" y="1215"/>
                  </a:cubicBezTo>
                  <a:cubicBezTo>
                    <a:pt x="662" y="1183"/>
                    <a:pt x="680" y="1101"/>
                    <a:pt x="687" y="1072"/>
                  </a:cubicBezTo>
                  <a:cubicBezTo>
                    <a:pt x="787" y="693"/>
                    <a:pt x="666" y="368"/>
                    <a:pt x="675" y="283"/>
                  </a:cubicBezTo>
                  <a:cubicBezTo>
                    <a:pt x="685" y="193"/>
                    <a:pt x="702" y="0"/>
                    <a:pt x="70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92" y="331"/>
                    <a:pt x="61" y="470"/>
                  </a:cubicBezTo>
                  <a:cubicBezTo>
                    <a:pt x="31" y="609"/>
                    <a:pt x="0" y="781"/>
                    <a:pt x="35" y="910"/>
                  </a:cubicBezTo>
                  <a:cubicBezTo>
                    <a:pt x="53" y="972"/>
                    <a:pt x="71" y="1208"/>
                    <a:pt x="61" y="1231"/>
                  </a:cubicBezTo>
                  <a:cubicBezTo>
                    <a:pt x="52" y="1254"/>
                    <a:pt x="53" y="1364"/>
                    <a:pt x="56" y="1375"/>
                  </a:cubicBezTo>
                  <a:cubicBezTo>
                    <a:pt x="59" y="1386"/>
                    <a:pt x="63" y="1405"/>
                    <a:pt x="68" y="1444"/>
                  </a:cubicBezTo>
                  <a:cubicBezTo>
                    <a:pt x="99" y="1472"/>
                    <a:pt x="127" y="1462"/>
                    <a:pt x="163" y="1474"/>
                  </a:cubicBezTo>
                  <a:cubicBezTo>
                    <a:pt x="187" y="1482"/>
                    <a:pt x="217" y="1466"/>
                    <a:pt x="237" y="1502"/>
                  </a:cubicBezTo>
                  <a:cubicBezTo>
                    <a:pt x="280" y="1520"/>
                    <a:pt x="312" y="1489"/>
                    <a:pt x="365" y="1545"/>
                  </a:cubicBezTo>
                  <a:cubicBezTo>
                    <a:pt x="434" y="1556"/>
                    <a:pt x="498" y="1503"/>
                    <a:pt x="528" y="1507"/>
                  </a:cubicBezTo>
                  <a:cubicBezTo>
                    <a:pt x="560" y="1493"/>
                    <a:pt x="597" y="1488"/>
                    <a:pt x="649" y="1518"/>
                  </a:cubicBezTo>
                  <a:cubicBezTo>
                    <a:pt x="680" y="1511"/>
                    <a:pt x="751" y="1509"/>
                    <a:pt x="787" y="1494"/>
                  </a:cubicBezTo>
                  <a:close/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9">
              <a:extLst>
                <a:ext uri="{FF2B5EF4-FFF2-40B4-BE49-F238E27FC236}">
                  <a16:creationId xmlns:a16="http://schemas.microsoft.com/office/drawing/2014/main" id="{E1858150-1BBC-44EC-BD58-F576C2C53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962"/>
              <a:ext cx="1178" cy="2309"/>
            </a:xfrm>
            <a:custGeom>
              <a:avLst/>
              <a:gdLst>
                <a:gd name="T0" fmla="*/ 2567 w 782"/>
                <a:gd name="T1" fmla="*/ 4993 h 1540"/>
                <a:gd name="T2" fmla="*/ 2573 w 782"/>
                <a:gd name="T3" fmla="*/ 4987 h 1540"/>
                <a:gd name="T4" fmla="*/ 2470 w 782"/>
                <a:gd name="T5" fmla="*/ 4892 h 1540"/>
                <a:gd name="T6" fmla="*/ 2290 w 782"/>
                <a:gd name="T7" fmla="*/ 4651 h 1540"/>
                <a:gd name="T8" fmla="*/ 2199 w 782"/>
                <a:gd name="T9" fmla="*/ 4071 h 1540"/>
                <a:gd name="T10" fmla="*/ 2254 w 782"/>
                <a:gd name="T11" fmla="*/ 3576 h 1540"/>
                <a:gd name="T12" fmla="*/ 2160 w 782"/>
                <a:gd name="T13" fmla="*/ 1048 h 1540"/>
                <a:gd name="T14" fmla="*/ 2294 w 782"/>
                <a:gd name="T15" fmla="*/ 1 h 1540"/>
                <a:gd name="T16" fmla="*/ 140 w 782"/>
                <a:gd name="T17" fmla="*/ 0 h 1540"/>
                <a:gd name="T18" fmla="*/ 202 w 782"/>
                <a:gd name="T19" fmla="*/ 1696 h 1540"/>
                <a:gd name="T20" fmla="*/ 116 w 782"/>
                <a:gd name="T21" fmla="*/ 3111 h 1540"/>
                <a:gd name="T22" fmla="*/ 202 w 782"/>
                <a:gd name="T23" fmla="*/ 4146 h 1540"/>
                <a:gd name="T24" fmla="*/ 182 w 782"/>
                <a:gd name="T25" fmla="*/ 4609 h 1540"/>
                <a:gd name="T26" fmla="*/ 223 w 782"/>
                <a:gd name="T27" fmla="*/ 4831 h 1540"/>
                <a:gd name="T28" fmla="*/ 533 w 782"/>
                <a:gd name="T29" fmla="*/ 4928 h 1540"/>
                <a:gd name="T30" fmla="*/ 776 w 782"/>
                <a:gd name="T31" fmla="*/ 5020 h 1540"/>
                <a:gd name="T32" fmla="*/ 1193 w 782"/>
                <a:gd name="T33" fmla="*/ 5155 h 1540"/>
                <a:gd name="T34" fmla="*/ 1726 w 782"/>
                <a:gd name="T35" fmla="*/ 5033 h 1540"/>
                <a:gd name="T36" fmla="*/ 2119 w 782"/>
                <a:gd name="T37" fmla="*/ 5069 h 1540"/>
                <a:gd name="T38" fmla="*/ 2567 w 782"/>
                <a:gd name="T39" fmla="*/ 4993 h 15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2" h="1540">
                  <a:moveTo>
                    <a:pt x="751" y="1481"/>
                  </a:moveTo>
                  <a:cubicBezTo>
                    <a:pt x="752" y="1480"/>
                    <a:pt x="752" y="1479"/>
                    <a:pt x="753" y="1479"/>
                  </a:cubicBezTo>
                  <a:cubicBezTo>
                    <a:pt x="741" y="1468"/>
                    <a:pt x="730" y="1458"/>
                    <a:pt x="723" y="1451"/>
                  </a:cubicBezTo>
                  <a:cubicBezTo>
                    <a:pt x="710" y="1439"/>
                    <a:pt x="690" y="1427"/>
                    <a:pt x="670" y="1380"/>
                  </a:cubicBezTo>
                  <a:cubicBezTo>
                    <a:pt x="651" y="1334"/>
                    <a:pt x="652" y="1239"/>
                    <a:pt x="643" y="1208"/>
                  </a:cubicBezTo>
                  <a:cubicBezTo>
                    <a:pt x="636" y="1181"/>
                    <a:pt x="649" y="1088"/>
                    <a:pt x="659" y="1061"/>
                  </a:cubicBezTo>
                  <a:cubicBezTo>
                    <a:pt x="782" y="756"/>
                    <a:pt x="623" y="392"/>
                    <a:pt x="632" y="311"/>
                  </a:cubicBezTo>
                  <a:cubicBezTo>
                    <a:pt x="641" y="224"/>
                    <a:pt x="671" y="1"/>
                    <a:pt x="671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88" y="370"/>
                    <a:pt x="59" y="503"/>
                  </a:cubicBezTo>
                  <a:cubicBezTo>
                    <a:pt x="29" y="636"/>
                    <a:pt x="0" y="800"/>
                    <a:pt x="34" y="923"/>
                  </a:cubicBezTo>
                  <a:cubicBezTo>
                    <a:pt x="50" y="983"/>
                    <a:pt x="68" y="1208"/>
                    <a:pt x="59" y="1230"/>
                  </a:cubicBezTo>
                  <a:cubicBezTo>
                    <a:pt x="50" y="1252"/>
                    <a:pt x="51" y="1357"/>
                    <a:pt x="53" y="1367"/>
                  </a:cubicBezTo>
                  <a:cubicBezTo>
                    <a:pt x="56" y="1377"/>
                    <a:pt x="61" y="1396"/>
                    <a:pt x="65" y="1433"/>
                  </a:cubicBezTo>
                  <a:cubicBezTo>
                    <a:pt x="95" y="1460"/>
                    <a:pt x="121" y="1451"/>
                    <a:pt x="156" y="1462"/>
                  </a:cubicBezTo>
                  <a:cubicBezTo>
                    <a:pt x="179" y="1469"/>
                    <a:pt x="208" y="1454"/>
                    <a:pt x="227" y="1489"/>
                  </a:cubicBezTo>
                  <a:cubicBezTo>
                    <a:pt x="267" y="1506"/>
                    <a:pt x="298" y="1476"/>
                    <a:pt x="349" y="1529"/>
                  </a:cubicBezTo>
                  <a:cubicBezTo>
                    <a:pt x="414" y="1540"/>
                    <a:pt x="476" y="1490"/>
                    <a:pt x="505" y="1493"/>
                  </a:cubicBezTo>
                  <a:cubicBezTo>
                    <a:pt x="535" y="1480"/>
                    <a:pt x="570" y="1481"/>
                    <a:pt x="620" y="1504"/>
                  </a:cubicBezTo>
                  <a:cubicBezTo>
                    <a:pt x="650" y="1498"/>
                    <a:pt x="717" y="1495"/>
                    <a:pt x="751" y="1481"/>
                  </a:cubicBezTo>
                  <a:close/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10">
              <a:extLst>
                <a:ext uri="{FF2B5EF4-FFF2-40B4-BE49-F238E27FC236}">
                  <a16:creationId xmlns:a16="http://schemas.microsoft.com/office/drawing/2014/main" id="{1EEF72D0-0D72-44E2-B250-54F86992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962"/>
              <a:ext cx="1138" cy="2293"/>
            </a:xfrm>
            <a:custGeom>
              <a:avLst/>
              <a:gdLst>
                <a:gd name="T0" fmla="*/ 2464 w 755"/>
                <a:gd name="T1" fmla="*/ 4965 h 1529"/>
                <a:gd name="T2" fmla="*/ 2478 w 755"/>
                <a:gd name="T3" fmla="*/ 4955 h 1529"/>
                <a:gd name="T4" fmla="*/ 2374 w 755"/>
                <a:gd name="T5" fmla="*/ 4860 h 1529"/>
                <a:gd name="T6" fmla="*/ 2216 w 755"/>
                <a:gd name="T7" fmla="*/ 4641 h 1529"/>
                <a:gd name="T8" fmla="*/ 2109 w 755"/>
                <a:gd name="T9" fmla="*/ 3983 h 1529"/>
                <a:gd name="T10" fmla="*/ 2174 w 755"/>
                <a:gd name="T11" fmla="*/ 3551 h 1529"/>
                <a:gd name="T12" fmla="*/ 2054 w 755"/>
                <a:gd name="T13" fmla="*/ 1045 h 1529"/>
                <a:gd name="T14" fmla="*/ 2234 w 755"/>
                <a:gd name="T15" fmla="*/ 1 h 1529"/>
                <a:gd name="T16" fmla="*/ 136 w 755"/>
                <a:gd name="T17" fmla="*/ 0 h 1529"/>
                <a:gd name="T18" fmla="*/ 219 w 755"/>
                <a:gd name="T19" fmla="*/ 1669 h 1529"/>
                <a:gd name="T20" fmla="*/ 113 w 755"/>
                <a:gd name="T21" fmla="*/ 3077 h 1529"/>
                <a:gd name="T22" fmla="*/ 216 w 755"/>
                <a:gd name="T23" fmla="*/ 4124 h 1529"/>
                <a:gd name="T24" fmla="*/ 178 w 755"/>
                <a:gd name="T25" fmla="*/ 4577 h 1529"/>
                <a:gd name="T26" fmla="*/ 216 w 755"/>
                <a:gd name="T27" fmla="*/ 4797 h 1529"/>
                <a:gd name="T28" fmla="*/ 520 w 755"/>
                <a:gd name="T29" fmla="*/ 4893 h 1529"/>
                <a:gd name="T30" fmla="*/ 757 w 755"/>
                <a:gd name="T31" fmla="*/ 4986 h 1529"/>
                <a:gd name="T32" fmla="*/ 1168 w 755"/>
                <a:gd name="T33" fmla="*/ 5123 h 1529"/>
                <a:gd name="T34" fmla="*/ 1688 w 755"/>
                <a:gd name="T35" fmla="*/ 5000 h 1529"/>
                <a:gd name="T36" fmla="*/ 2073 w 755"/>
                <a:gd name="T37" fmla="*/ 5040 h 1529"/>
                <a:gd name="T38" fmla="*/ 2464 w 755"/>
                <a:gd name="T39" fmla="*/ 4965 h 15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5" h="1529">
                  <a:moveTo>
                    <a:pt x="720" y="1472"/>
                  </a:moveTo>
                  <a:cubicBezTo>
                    <a:pt x="720" y="1471"/>
                    <a:pt x="724" y="1469"/>
                    <a:pt x="724" y="1469"/>
                  </a:cubicBezTo>
                  <a:cubicBezTo>
                    <a:pt x="713" y="1458"/>
                    <a:pt x="700" y="1448"/>
                    <a:pt x="693" y="1441"/>
                  </a:cubicBezTo>
                  <a:cubicBezTo>
                    <a:pt x="681" y="1428"/>
                    <a:pt x="666" y="1422"/>
                    <a:pt x="647" y="1376"/>
                  </a:cubicBezTo>
                  <a:cubicBezTo>
                    <a:pt x="628" y="1329"/>
                    <a:pt x="622" y="1213"/>
                    <a:pt x="616" y="1181"/>
                  </a:cubicBezTo>
                  <a:cubicBezTo>
                    <a:pt x="608" y="1138"/>
                    <a:pt x="625" y="1079"/>
                    <a:pt x="635" y="1053"/>
                  </a:cubicBezTo>
                  <a:cubicBezTo>
                    <a:pt x="755" y="738"/>
                    <a:pt x="587" y="391"/>
                    <a:pt x="600" y="310"/>
                  </a:cubicBezTo>
                  <a:cubicBezTo>
                    <a:pt x="615" y="222"/>
                    <a:pt x="652" y="1"/>
                    <a:pt x="652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93" y="362"/>
                    <a:pt x="64" y="495"/>
                  </a:cubicBezTo>
                  <a:cubicBezTo>
                    <a:pt x="36" y="628"/>
                    <a:pt x="0" y="789"/>
                    <a:pt x="33" y="912"/>
                  </a:cubicBezTo>
                  <a:cubicBezTo>
                    <a:pt x="49" y="972"/>
                    <a:pt x="71" y="1201"/>
                    <a:pt x="63" y="1223"/>
                  </a:cubicBezTo>
                  <a:cubicBezTo>
                    <a:pt x="54" y="1244"/>
                    <a:pt x="49" y="1346"/>
                    <a:pt x="52" y="1357"/>
                  </a:cubicBezTo>
                  <a:cubicBezTo>
                    <a:pt x="55" y="1367"/>
                    <a:pt x="59" y="1385"/>
                    <a:pt x="63" y="1422"/>
                  </a:cubicBezTo>
                  <a:cubicBezTo>
                    <a:pt x="92" y="1449"/>
                    <a:pt x="118" y="1440"/>
                    <a:pt x="152" y="1451"/>
                  </a:cubicBezTo>
                  <a:cubicBezTo>
                    <a:pt x="174" y="1459"/>
                    <a:pt x="203" y="1443"/>
                    <a:pt x="221" y="1478"/>
                  </a:cubicBezTo>
                  <a:cubicBezTo>
                    <a:pt x="261" y="1495"/>
                    <a:pt x="291" y="1465"/>
                    <a:pt x="341" y="1519"/>
                  </a:cubicBezTo>
                  <a:cubicBezTo>
                    <a:pt x="404" y="1529"/>
                    <a:pt x="464" y="1479"/>
                    <a:pt x="493" y="1482"/>
                  </a:cubicBezTo>
                  <a:cubicBezTo>
                    <a:pt x="523" y="1469"/>
                    <a:pt x="557" y="1475"/>
                    <a:pt x="605" y="1494"/>
                  </a:cubicBezTo>
                  <a:cubicBezTo>
                    <a:pt x="634" y="1487"/>
                    <a:pt x="686" y="1486"/>
                    <a:pt x="720" y="1472"/>
                  </a:cubicBezTo>
                  <a:close/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11">
              <a:extLst>
                <a:ext uri="{FF2B5EF4-FFF2-40B4-BE49-F238E27FC236}">
                  <a16:creationId xmlns:a16="http://schemas.microsoft.com/office/drawing/2014/main" id="{4DE1D8EE-0281-472E-94DB-9D336BBB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962"/>
              <a:ext cx="1040" cy="2273"/>
            </a:xfrm>
            <a:custGeom>
              <a:avLst/>
              <a:gdLst>
                <a:gd name="T0" fmla="*/ 2330 w 690"/>
                <a:gd name="T1" fmla="*/ 4921 h 1516"/>
                <a:gd name="T2" fmla="*/ 2344 w 690"/>
                <a:gd name="T3" fmla="*/ 4907 h 1516"/>
                <a:gd name="T4" fmla="*/ 2247 w 690"/>
                <a:gd name="T5" fmla="*/ 4817 h 1516"/>
                <a:gd name="T6" fmla="*/ 2095 w 690"/>
                <a:gd name="T7" fmla="*/ 4601 h 1516"/>
                <a:gd name="T8" fmla="*/ 1999 w 690"/>
                <a:gd name="T9" fmla="*/ 3913 h 1516"/>
                <a:gd name="T10" fmla="*/ 2054 w 690"/>
                <a:gd name="T11" fmla="*/ 3531 h 1516"/>
                <a:gd name="T12" fmla="*/ 1938 w 690"/>
                <a:gd name="T13" fmla="*/ 1066 h 1516"/>
                <a:gd name="T14" fmla="*/ 2127 w 690"/>
                <a:gd name="T15" fmla="*/ 1 h 1516"/>
                <a:gd name="T16" fmla="*/ 134 w 690"/>
                <a:gd name="T17" fmla="*/ 0 h 1516"/>
                <a:gd name="T18" fmla="*/ 210 w 690"/>
                <a:gd name="T19" fmla="*/ 1675 h 1516"/>
                <a:gd name="T20" fmla="*/ 107 w 690"/>
                <a:gd name="T21" fmla="*/ 3060 h 1516"/>
                <a:gd name="T22" fmla="*/ 202 w 690"/>
                <a:gd name="T23" fmla="*/ 4092 h 1516"/>
                <a:gd name="T24" fmla="*/ 169 w 690"/>
                <a:gd name="T25" fmla="*/ 4537 h 1516"/>
                <a:gd name="T26" fmla="*/ 205 w 690"/>
                <a:gd name="T27" fmla="*/ 4757 h 1516"/>
                <a:gd name="T28" fmla="*/ 493 w 690"/>
                <a:gd name="T29" fmla="*/ 4852 h 1516"/>
                <a:gd name="T30" fmla="*/ 716 w 690"/>
                <a:gd name="T31" fmla="*/ 4942 h 1516"/>
                <a:gd name="T32" fmla="*/ 1102 w 690"/>
                <a:gd name="T33" fmla="*/ 5077 h 1516"/>
                <a:gd name="T34" fmla="*/ 1595 w 690"/>
                <a:gd name="T35" fmla="*/ 4955 h 1516"/>
                <a:gd name="T36" fmla="*/ 1962 w 690"/>
                <a:gd name="T37" fmla="*/ 4993 h 1516"/>
                <a:gd name="T38" fmla="*/ 2330 w 690"/>
                <a:gd name="T39" fmla="*/ 4921 h 15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90" h="1516">
                  <a:moveTo>
                    <a:pt x="681" y="1460"/>
                  </a:moveTo>
                  <a:cubicBezTo>
                    <a:pt x="682" y="1459"/>
                    <a:pt x="685" y="1457"/>
                    <a:pt x="685" y="1456"/>
                  </a:cubicBezTo>
                  <a:cubicBezTo>
                    <a:pt x="675" y="1446"/>
                    <a:pt x="662" y="1436"/>
                    <a:pt x="656" y="1429"/>
                  </a:cubicBezTo>
                  <a:cubicBezTo>
                    <a:pt x="644" y="1417"/>
                    <a:pt x="630" y="1411"/>
                    <a:pt x="612" y="1365"/>
                  </a:cubicBezTo>
                  <a:cubicBezTo>
                    <a:pt x="594" y="1319"/>
                    <a:pt x="590" y="1191"/>
                    <a:pt x="584" y="1161"/>
                  </a:cubicBezTo>
                  <a:cubicBezTo>
                    <a:pt x="577" y="1120"/>
                    <a:pt x="592" y="1075"/>
                    <a:pt x="600" y="1048"/>
                  </a:cubicBezTo>
                  <a:cubicBezTo>
                    <a:pt x="690" y="724"/>
                    <a:pt x="557" y="396"/>
                    <a:pt x="566" y="316"/>
                  </a:cubicBezTo>
                  <a:cubicBezTo>
                    <a:pt x="575" y="221"/>
                    <a:pt x="621" y="1"/>
                    <a:pt x="621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88" y="366"/>
                    <a:pt x="61" y="497"/>
                  </a:cubicBezTo>
                  <a:cubicBezTo>
                    <a:pt x="34" y="628"/>
                    <a:pt x="0" y="787"/>
                    <a:pt x="31" y="908"/>
                  </a:cubicBezTo>
                  <a:cubicBezTo>
                    <a:pt x="46" y="967"/>
                    <a:pt x="67" y="1193"/>
                    <a:pt x="59" y="1214"/>
                  </a:cubicBezTo>
                  <a:cubicBezTo>
                    <a:pt x="51" y="1236"/>
                    <a:pt x="46" y="1336"/>
                    <a:pt x="49" y="1346"/>
                  </a:cubicBezTo>
                  <a:cubicBezTo>
                    <a:pt x="52" y="1356"/>
                    <a:pt x="56" y="1374"/>
                    <a:pt x="60" y="1411"/>
                  </a:cubicBezTo>
                  <a:cubicBezTo>
                    <a:pt x="87" y="1437"/>
                    <a:pt x="112" y="1428"/>
                    <a:pt x="144" y="1439"/>
                  </a:cubicBezTo>
                  <a:cubicBezTo>
                    <a:pt x="165" y="1447"/>
                    <a:pt x="192" y="1432"/>
                    <a:pt x="209" y="1466"/>
                  </a:cubicBezTo>
                  <a:cubicBezTo>
                    <a:pt x="247" y="1482"/>
                    <a:pt x="275" y="1453"/>
                    <a:pt x="322" y="1506"/>
                  </a:cubicBezTo>
                  <a:cubicBezTo>
                    <a:pt x="383" y="1516"/>
                    <a:pt x="440" y="1467"/>
                    <a:pt x="466" y="1470"/>
                  </a:cubicBezTo>
                  <a:cubicBezTo>
                    <a:pt x="495" y="1457"/>
                    <a:pt x="523" y="1452"/>
                    <a:pt x="573" y="1481"/>
                  </a:cubicBezTo>
                  <a:cubicBezTo>
                    <a:pt x="600" y="1475"/>
                    <a:pt x="650" y="1474"/>
                    <a:pt x="681" y="1460"/>
                  </a:cubicBezTo>
                  <a:close/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12">
              <a:extLst>
                <a:ext uri="{FF2B5EF4-FFF2-40B4-BE49-F238E27FC236}">
                  <a16:creationId xmlns:a16="http://schemas.microsoft.com/office/drawing/2014/main" id="{EB4960B3-6DF4-4266-B42A-1666650AB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962"/>
              <a:ext cx="998" cy="2243"/>
            </a:xfrm>
            <a:custGeom>
              <a:avLst/>
              <a:gdLst>
                <a:gd name="T0" fmla="*/ 2230 w 662"/>
                <a:gd name="T1" fmla="*/ 4898 h 1496"/>
                <a:gd name="T2" fmla="*/ 2269 w 662"/>
                <a:gd name="T3" fmla="*/ 4888 h 1496"/>
                <a:gd name="T4" fmla="*/ 2139 w 662"/>
                <a:gd name="T5" fmla="*/ 4763 h 1496"/>
                <a:gd name="T6" fmla="*/ 1993 w 662"/>
                <a:gd name="T7" fmla="*/ 4555 h 1496"/>
                <a:gd name="T8" fmla="*/ 1904 w 662"/>
                <a:gd name="T9" fmla="*/ 3907 h 1496"/>
                <a:gd name="T10" fmla="*/ 1936 w 662"/>
                <a:gd name="T11" fmla="*/ 3562 h 1496"/>
                <a:gd name="T12" fmla="*/ 1835 w 662"/>
                <a:gd name="T13" fmla="*/ 1102 h 1496"/>
                <a:gd name="T14" fmla="*/ 2052 w 662"/>
                <a:gd name="T15" fmla="*/ 1 h 1496"/>
                <a:gd name="T16" fmla="*/ 157 w 662"/>
                <a:gd name="T17" fmla="*/ 0 h 1496"/>
                <a:gd name="T18" fmla="*/ 197 w 662"/>
                <a:gd name="T19" fmla="*/ 1753 h 1496"/>
                <a:gd name="T20" fmla="*/ 103 w 662"/>
                <a:gd name="T21" fmla="*/ 3080 h 1496"/>
                <a:gd name="T22" fmla="*/ 191 w 662"/>
                <a:gd name="T23" fmla="*/ 4069 h 1496"/>
                <a:gd name="T24" fmla="*/ 161 w 662"/>
                <a:gd name="T25" fmla="*/ 4493 h 1496"/>
                <a:gd name="T26" fmla="*/ 196 w 662"/>
                <a:gd name="T27" fmla="*/ 4703 h 1496"/>
                <a:gd name="T28" fmla="*/ 470 w 662"/>
                <a:gd name="T29" fmla="*/ 4798 h 1496"/>
                <a:gd name="T30" fmla="*/ 681 w 662"/>
                <a:gd name="T31" fmla="*/ 4880 h 1496"/>
                <a:gd name="T32" fmla="*/ 1052 w 662"/>
                <a:gd name="T33" fmla="*/ 5009 h 1496"/>
                <a:gd name="T34" fmla="*/ 1521 w 662"/>
                <a:gd name="T35" fmla="*/ 4894 h 1496"/>
                <a:gd name="T36" fmla="*/ 1868 w 662"/>
                <a:gd name="T37" fmla="*/ 4933 h 1496"/>
                <a:gd name="T38" fmla="*/ 2230 w 662"/>
                <a:gd name="T39" fmla="*/ 4898 h 14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62" h="1496">
                  <a:moveTo>
                    <a:pt x="651" y="1453"/>
                  </a:moveTo>
                  <a:cubicBezTo>
                    <a:pt x="651" y="1452"/>
                    <a:pt x="662" y="1451"/>
                    <a:pt x="662" y="1450"/>
                  </a:cubicBezTo>
                  <a:cubicBezTo>
                    <a:pt x="652" y="1440"/>
                    <a:pt x="630" y="1419"/>
                    <a:pt x="624" y="1413"/>
                  </a:cubicBezTo>
                  <a:cubicBezTo>
                    <a:pt x="613" y="1401"/>
                    <a:pt x="599" y="1395"/>
                    <a:pt x="582" y="1351"/>
                  </a:cubicBezTo>
                  <a:cubicBezTo>
                    <a:pt x="565" y="1308"/>
                    <a:pt x="556" y="1188"/>
                    <a:pt x="556" y="1159"/>
                  </a:cubicBezTo>
                  <a:cubicBezTo>
                    <a:pt x="556" y="1112"/>
                    <a:pt x="558" y="1083"/>
                    <a:pt x="565" y="1057"/>
                  </a:cubicBezTo>
                  <a:cubicBezTo>
                    <a:pt x="657" y="735"/>
                    <a:pt x="528" y="404"/>
                    <a:pt x="535" y="327"/>
                  </a:cubicBezTo>
                  <a:cubicBezTo>
                    <a:pt x="544" y="232"/>
                    <a:pt x="599" y="1"/>
                    <a:pt x="599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84" y="395"/>
                    <a:pt x="58" y="520"/>
                  </a:cubicBezTo>
                  <a:cubicBezTo>
                    <a:pt x="32" y="646"/>
                    <a:pt x="0" y="798"/>
                    <a:pt x="30" y="914"/>
                  </a:cubicBezTo>
                  <a:cubicBezTo>
                    <a:pt x="44" y="971"/>
                    <a:pt x="83" y="1110"/>
                    <a:pt x="56" y="1207"/>
                  </a:cubicBezTo>
                  <a:cubicBezTo>
                    <a:pt x="51" y="1228"/>
                    <a:pt x="45" y="1324"/>
                    <a:pt x="47" y="1333"/>
                  </a:cubicBezTo>
                  <a:cubicBezTo>
                    <a:pt x="49" y="1343"/>
                    <a:pt x="53" y="1360"/>
                    <a:pt x="57" y="1395"/>
                  </a:cubicBezTo>
                  <a:cubicBezTo>
                    <a:pt x="83" y="1421"/>
                    <a:pt x="106" y="1412"/>
                    <a:pt x="137" y="1423"/>
                  </a:cubicBezTo>
                  <a:cubicBezTo>
                    <a:pt x="157" y="1430"/>
                    <a:pt x="182" y="1415"/>
                    <a:pt x="199" y="1448"/>
                  </a:cubicBezTo>
                  <a:cubicBezTo>
                    <a:pt x="235" y="1464"/>
                    <a:pt x="262" y="1436"/>
                    <a:pt x="307" y="1486"/>
                  </a:cubicBezTo>
                  <a:cubicBezTo>
                    <a:pt x="364" y="1496"/>
                    <a:pt x="418" y="1449"/>
                    <a:pt x="444" y="1452"/>
                  </a:cubicBezTo>
                  <a:cubicBezTo>
                    <a:pt x="471" y="1440"/>
                    <a:pt x="508" y="1444"/>
                    <a:pt x="545" y="1463"/>
                  </a:cubicBezTo>
                  <a:cubicBezTo>
                    <a:pt x="568" y="1479"/>
                    <a:pt x="631" y="1462"/>
                    <a:pt x="651" y="1453"/>
                  </a:cubicBezTo>
                  <a:close/>
                </a:path>
              </a:pathLst>
            </a:custGeom>
            <a:solidFill>
              <a:srgbClr val="EC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13">
              <a:extLst>
                <a:ext uri="{FF2B5EF4-FFF2-40B4-BE49-F238E27FC236}">
                  <a16:creationId xmlns:a16="http://schemas.microsoft.com/office/drawing/2014/main" id="{2429797B-51A4-4C42-81A4-F96EFC9A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217"/>
              <a:ext cx="1516" cy="430"/>
            </a:xfrm>
            <a:custGeom>
              <a:avLst/>
              <a:gdLst>
                <a:gd name="T0" fmla="*/ 3382 w 1006"/>
                <a:gd name="T1" fmla="*/ 384 h 287"/>
                <a:gd name="T2" fmla="*/ 3364 w 1006"/>
                <a:gd name="T3" fmla="*/ 352 h 287"/>
                <a:gd name="T4" fmla="*/ 3252 w 1006"/>
                <a:gd name="T5" fmla="*/ 400 h 287"/>
                <a:gd name="T6" fmla="*/ 3139 w 1006"/>
                <a:gd name="T7" fmla="*/ 485 h 287"/>
                <a:gd name="T8" fmla="*/ 2908 w 1006"/>
                <a:gd name="T9" fmla="*/ 420 h 287"/>
                <a:gd name="T10" fmla="*/ 2809 w 1006"/>
                <a:gd name="T11" fmla="*/ 467 h 287"/>
                <a:gd name="T12" fmla="*/ 2571 w 1006"/>
                <a:gd name="T13" fmla="*/ 406 h 287"/>
                <a:gd name="T14" fmla="*/ 2539 w 1006"/>
                <a:gd name="T15" fmla="*/ 458 h 287"/>
                <a:gd name="T16" fmla="*/ 2303 w 1006"/>
                <a:gd name="T17" fmla="*/ 487 h 287"/>
                <a:gd name="T18" fmla="*/ 2149 w 1006"/>
                <a:gd name="T19" fmla="*/ 366 h 287"/>
                <a:gd name="T20" fmla="*/ 2101 w 1006"/>
                <a:gd name="T21" fmla="*/ 545 h 287"/>
                <a:gd name="T22" fmla="*/ 1177 w 1006"/>
                <a:gd name="T23" fmla="*/ 298 h 287"/>
                <a:gd name="T24" fmla="*/ 836 w 1006"/>
                <a:gd name="T25" fmla="*/ 387 h 287"/>
                <a:gd name="T26" fmla="*/ 698 w 1006"/>
                <a:gd name="T27" fmla="*/ 217 h 287"/>
                <a:gd name="T28" fmla="*/ 425 w 1006"/>
                <a:gd name="T29" fmla="*/ 177 h 287"/>
                <a:gd name="T30" fmla="*/ 62 w 1006"/>
                <a:gd name="T31" fmla="*/ 0 h 287"/>
                <a:gd name="T32" fmla="*/ 53 w 1006"/>
                <a:gd name="T33" fmla="*/ 411 h 287"/>
                <a:gd name="T34" fmla="*/ 384 w 1006"/>
                <a:gd name="T35" fmla="*/ 608 h 287"/>
                <a:gd name="T36" fmla="*/ 770 w 1006"/>
                <a:gd name="T37" fmla="*/ 643 h 287"/>
                <a:gd name="T38" fmla="*/ 870 w 1006"/>
                <a:gd name="T39" fmla="*/ 721 h 287"/>
                <a:gd name="T40" fmla="*/ 1147 w 1006"/>
                <a:gd name="T41" fmla="*/ 811 h 287"/>
                <a:gd name="T42" fmla="*/ 2065 w 1006"/>
                <a:gd name="T43" fmla="*/ 875 h 287"/>
                <a:gd name="T44" fmla="*/ 2162 w 1006"/>
                <a:gd name="T45" fmla="*/ 802 h 287"/>
                <a:gd name="T46" fmla="*/ 2297 w 1006"/>
                <a:gd name="T47" fmla="*/ 878 h 287"/>
                <a:gd name="T48" fmla="*/ 2714 w 1006"/>
                <a:gd name="T49" fmla="*/ 870 h 287"/>
                <a:gd name="T50" fmla="*/ 2761 w 1006"/>
                <a:gd name="T51" fmla="*/ 857 h 287"/>
                <a:gd name="T52" fmla="*/ 2996 w 1006"/>
                <a:gd name="T53" fmla="*/ 856 h 287"/>
                <a:gd name="T54" fmla="*/ 3037 w 1006"/>
                <a:gd name="T55" fmla="*/ 815 h 287"/>
                <a:gd name="T56" fmla="*/ 3077 w 1006"/>
                <a:gd name="T57" fmla="*/ 842 h 287"/>
                <a:gd name="T58" fmla="*/ 3341 w 1006"/>
                <a:gd name="T59" fmla="*/ 817 h 287"/>
                <a:gd name="T60" fmla="*/ 3395 w 1006"/>
                <a:gd name="T61" fmla="*/ 620 h 287"/>
                <a:gd name="T62" fmla="*/ 3382 w 1006"/>
                <a:gd name="T63" fmla="*/ 384 h 2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06" h="287">
                  <a:moveTo>
                    <a:pt x="988" y="114"/>
                  </a:moveTo>
                  <a:cubicBezTo>
                    <a:pt x="987" y="111"/>
                    <a:pt x="985" y="108"/>
                    <a:pt x="983" y="105"/>
                  </a:cubicBezTo>
                  <a:cubicBezTo>
                    <a:pt x="988" y="125"/>
                    <a:pt x="953" y="117"/>
                    <a:pt x="950" y="119"/>
                  </a:cubicBezTo>
                  <a:cubicBezTo>
                    <a:pt x="950" y="119"/>
                    <a:pt x="945" y="141"/>
                    <a:pt x="917" y="144"/>
                  </a:cubicBezTo>
                  <a:cubicBezTo>
                    <a:pt x="892" y="147"/>
                    <a:pt x="850" y="130"/>
                    <a:pt x="850" y="125"/>
                  </a:cubicBezTo>
                  <a:cubicBezTo>
                    <a:pt x="850" y="125"/>
                    <a:pt x="856" y="138"/>
                    <a:pt x="821" y="139"/>
                  </a:cubicBezTo>
                  <a:cubicBezTo>
                    <a:pt x="782" y="140"/>
                    <a:pt x="751" y="121"/>
                    <a:pt x="751" y="121"/>
                  </a:cubicBezTo>
                  <a:cubicBezTo>
                    <a:pt x="751" y="121"/>
                    <a:pt x="750" y="132"/>
                    <a:pt x="742" y="136"/>
                  </a:cubicBezTo>
                  <a:cubicBezTo>
                    <a:pt x="695" y="159"/>
                    <a:pt x="673" y="145"/>
                    <a:pt x="673" y="145"/>
                  </a:cubicBezTo>
                  <a:cubicBezTo>
                    <a:pt x="673" y="145"/>
                    <a:pt x="642" y="129"/>
                    <a:pt x="628" y="109"/>
                  </a:cubicBezTo>
                  <a:cubicBezTo>
                    <a:pt x="628" y="109"/>
                    <a:pt x="645" y="144"/>
                    <a:pt x="614" y="162"/>
                  </a:cubicBezTo>
                  <a:cubicBezTo>
                    <a:pt x="598" y="172"/>
                    <a:pt x="436" y="266"/>
                    <a:pt x="344" y="89"/>
                  </a:cubicBezTo>
                  <a:cubicBezTo>
                    <a:pt x="344" y="89"/>
                    <a:pt x="252" y="142"/>
                    <a:pt x="244" y="115"/>
                  </a:cubicBezTo>
                  <a:cubicBezTo>
                    <a:pt x="236" y="88"/>
                    <a:pt x="205" y="57"/>
                    <a:pt x="204" y="65"/>
                  </a:cubicBezTo>
                  <a:cubicBezTo>
                    <a:pt x="200" y="91"/>
                    <a:pt x="123" y="36"/>
                    <a:pt x="124" y="53"/>
                  </a:cubicBezTo>
                  <a:cubicBezTo>
                    <a:pt x="130" y="115"/>
                    <a:pt x="39" y="61"/>
                    <a:pt x="18" y="0"/>
                  </a:cubicBezTo>
                  <a:cubicBezTo>
                    <a:pt x="16" y="33"/>
                    <a:pt x="0" y="62"/>
                    <a:pt x="15" y="122"/>
                  </a:cubicBezTo>
                  <a:cubicBezTo>
                    <a:pt x="33" y="194"/>
                    <a:pt x="94" y="179"/>
                    <a:pt x="112" y="181"/>
                  </a:cubicBezTo>
                  <a:cubicBezTo>
                    <a:pt x="129" y="183"/>
                    <a:pt x="218" y="189"/>
                    <a:pt x="225" y="191"/>
                  </a:cubicBezTo>
                  <a:cubicBezTo>
                    <a:pt x="232" y="192"/>
                    <a:pt x="246" y="187"/>
                    <a:pt x="254" y="214"/>
                  </a:cubicBezTo>
                  <a:cubicBezTo>
                    <a:pt x="262" y="241"/>
                    <a:pt x="335" y="241"/>
                    <a:pt x="335" y="241"/>
                  </a:cubicBezTo>
                  <a:cubicBezTo>
                    <a:pt x="397" y="287"/>
                    <a:pt x="584" y="261"/>
                    <a:pt x="603" y="260"/>
                  </a:cubicBezTo>
                  <a:cubicBezTo>
                    <a:pt x="622" y="259"/>
                    <a:pt x="632" y="238"/>
                    <a:pt x="632" y="238"/>
                  </a:cubicBezTo>
                  <a:cubicBezTo>
                    <a:pt x="646" y="259"/>
                    <a:pt x="671" y="261"/>
                    <a:pt x="671" y="261"/>
                  </a:cubicBezTo>
                  <a:cubicBezTo>
                    <a:pt x="671" y="261"/>
                    <a:pt x="784" y="260"/>
                    <a:pt x="793" y="259"/>
                  </a:cubicBezTo>
                  <a:cubicBezTo>
                    <a:pt x="802" y="259"/>
                    <a:pt x="807" y="255"/>
                    <a:pt x="807" y="255"/>
                  </a:cubicBezTo>
                  <a:cubicBezTo>
                    <a:pt x="807" y="255"/>
                    <a:pt x="867" y="255"/>
                    <a:pt x="875" y="254"/>
                  </a:cubicBezTo>
                  <a:cubicBezTo>
                    <a:pt x="882" y="252"/>
                    <a:pt x="887" y="242"/>
                    <a:pt x="887" y="242"/>
                  </a:cubicBezTo>
                  <a:cubicBezTo>
                    <a:pt x="887" y="247"/>
                    <a:pt x="894" y="250"/>
                    <a:pt x="899" y="250"/>
                  </a:cubicBezTo>
                  <a:cubicBezTo>
                    <a:pt x="904" y="251"/>
                    <a:pt x="952" y="257"/>
                    <a:pt x="976" y="243"/>
                  </a:cubicBezTo>
                  <a:cubicBezTo>
                    <a:pt x="1000" y="229"/>
                    <a:pt x="992" y="184"/>
                    <a:pt x="992" y="184"/>
                  </a:cubicBezTo>
                  <a:cubicBezTo>
                    <a:pt x="1002" y="182"/>
                    <a:pt x="1006" y="155"/>
                    <a:pt x="988" y="114"/>
                  </a:cubicBezTo>
                  <a:close/>
                </a:path>
              </a:pathLst>
            </a:custGeom>
            <a:solidFill>
              <a:srgbClr val="F0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4">
              <a:extLst>
                <a:ext uri="{FF2B5EF4-FFF2-40B4-BE49-F238E27FC236}">
                  <a16:creationId xmlns:a16="http://schemas.microsoft.com/office/drawing/2014/main" id="{F9D75F75-97CB-4476-88F0-46B7DA6E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3466"/>
              <a:ext cx="121" cy="69"/>
            </a:xfrm>
            <a:custGeom>
              <a:avLst/>
              <a:gdLst>
                <a:gd name="T0" fmla="*/ 27 w 80"/>
                <a:gd name="T1" fmla="*/ 134 h 46"/>
                <a:gd name="T2" fmla="*/ 121 w 80"/>
                <a:gd name="T3" fmla="*/ 8 h 46"/>
                <a:gd name="T4" fmla="*/ 277 w 80"/>
                <a:gd name="T5" fmla="*/ 156 h 46"/>
                <a:gd name="T6" fmla="*/ 27 w 80"/>
                <a:gd name="T7" fmla="*/ 13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6">
                  <a:moveTo>
                    <a:pt x="8" y="39"/>
                  </a:moveTo>
                  <a:cubicBezTo>
                    <a:pt x="8" y="39"/>
                    <a:pt x="0" y="3"/>
                    <a:pt x="35" y="2"/>
                  </a:cubicBezTo>
                  <a:cubicBezTo>
                    <a:pt x="70" y="0"/>
                    <a:pt x="79" y="36"/>
                    <a:pt x="80" y="46"/>
                  </a:cubicBezTo>
                  <a:cubicBezTo>
                    <a:pt x="80" y="46"/>
                    <a:pt x="42" y="16"/>
                    <a:pt x="8" y="39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5">
              <a:extLst>
                <a:ext uri="{FF2B5EF4-FFF2-40B4-BE49-F238E27FC236}">
                  <a16:creationId xmlns:a16="http://schemas.microsoft.com/office/drawing/2014/main" id="{484B22B8-8396-4D35-B05F-DB8008553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3463"/>
              <a:ext cx="115" cy="59"/>
            </a:xfrm>
            <a:custGeom>
              <a:avLst/>
              <a:gdLst>
                <a:gd name="T0" fmla="*/ 68 w 76"/>
                <a:gd name="T1" fmla="*/ 135 h 39"/>
                <a:gd name="T2" fmla="*/ 263 w 76"/>
                <a:gd name="T3" fmla="*/ 129 h 39"/>
                <a:gd name="T4" fmla="*/ 107 w 76"/>
                <a:gd name="T5" fmla="*/ 18 h 39"/>
                <a:gd name="T6" fmla="*/ 0 w 76"/>
                <a:gd name="T7" fmla="*/ 27 h 39"/>
                <a:gd name="T8" fmla="*/ 68 w 76"/>
                <a:gd name="T9" fmla="*/ 1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9">
                  <a:moveTo>
                    <a:pt x="20" y="39"/>
                  </a:moveTo>
                  <a:cubicBezTo>
                    <a:pt x="46" y="20"/>
                    <a:pt x="76" y="37"/>
                    <a:pt x="76" y="37"/>
                  </a:cubicBezTo>
                  <a:cubicBezTo>
                    <a:pt x="76" y="37"/>
                    <a:pt x="43" y="10"/>
                    <a:pt x="31" y="5"/>
                  </a:cubicBezTo>
                  <a:cubicBezTo>
                    <a:pt x="19" y="0"/>
                    <a:pt x="0" y="8"/>
                    <a:pt x="0" y="8"/>
                  </a:cubicBezTo>
                  <a:cubicBezTo>
                    <a:pt x="0" y="8"/>
                    <a:pt x="14" y="20"/>
                    <a:pt x="20" y="39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6">
              <a:extLst>
                <a:ext uri="{FF2B5EF4-FFF2-40B4-BE49-F238E27FC236}">
                  <a16:creationId xmlns:a16="http://schemas.microsoft.com/office/drawing/2014/main" id="{240DCD0C-C7CB-40A1-8EBD-392E913DA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3438"/>
              <a:ext cx="143" cy="78"/>
            </a:xfrm>
            <a:custGeom>
              <a:avLst/>
              <a:gdLst>
                <a:gd name="T0" fmla="*/ 35 w 95"/>
                <a:gd name="T1" fmla="*/ 176 h 52"/>
                <a:gd name="T2" fmla="*/ 99 w 95"/>
                <a:gd name="T3" fmla="*/ 14 h 52"/>
                <a:gd name="T4" fmla="*/ 324 w 95"/>
                <a:gd name="T5" fmla="*/ 161 h 52"/>
                <a:gd name="T6" fmla="*/ 35 w 95"/>
                <a:gd name="T7" fmla="*/ 17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52">
                  <a:moveTo>
                    <a:pt x="10" y="52"/>
                  </a:moveTo>
                  <a:cubicBezTo>
                    <a:pt x="10" y="52"/>
                    <a:pt x="0" y="9"/>
                    <a:pt x="29" y="4"/>
                  </a:cubicBezTo>
                  <a:cubicBezTo>
                    <a:pt x="58" y="0"/>
                    <a:pt x="95" y="47"/>
                    <a:pt x="95" y="47"/>
                  </a:cubicBezTo>
                  <a:cubicBezTo>
                    <a:pt x="95" y="47"/>
                    <a:pt x="55" y="10"/>
                    <a:pt x="10" y="52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7">
              <a:extLst>
                <a:ext uri="{FF2B5EF4-FFF2-40B4-BE49-F238E27FC236}">
                  <a16:creationId xmlns:a16="http://schemas.microsoft.com/office/drawing/2014/main" id="{5EA19C68-FBCD-4F8D-A70F-C7B09ABCF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280"/>
              <a:ext cx="276" cy="155"/>
            </a:xfrm>
            <a:custGeom>
              <a:avLst/>
              <a:gdLst>
                <a:gd name="T0" fmla="*/ 627 w 183"/>
                <a:gd name="T1" fmla="*/ 313 h 103"/>
                <a:gd name="T2" fmla="*/ 109 w 183"/>
                <a:gd name="T3" fmla="*/ 351 h 103"/>
                <a:gd name="T4" fmla="*/ 12 w 183"/>
                <a:gd name="T5" fmla="*/ 259 h 103"/>
                <a:gd name="T6" fmla="*/ 386 w 183"/>
                <a:gd name="T7" fmla="*/ 129 h 103"/>
                <a:gd name="T8" fmla="*/ 627 w 183"/>
                <a:gd name="T9" fmla="*/ 31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103">
                  <a:moveTo>
                    <a:pt x="183" y="92"/>
                  </a:moveTo>
                  <a:cubicBezTo>
                    <a:pt x="183" y="92"/>
                    <a:pt x="154" y="0"/>
                    <a:pt x="32" y="103"/>
                  </a:cubicBezTo>
                  <a:cubicBezTo>
                    <a:pt x="32" y="103"/>
                    <a:pt x="0" y="85"/>
                    <a:pt x="3" y="76"/>
                  </a:cubicBezTo>
                  <a:cubicBezTo>
                    <a:pt x="5" y="67"/>
                    <a:pt x="50" y="28"/>
                    <a:pt x="113" y="38"/>
                  </a:cubicBezTo>
                  <a:cubicBezTo>
                    <a:pt x="113" y="38"/>
                    <a:pt x="179" y="54"/>
                    <a:pt x="183" y="92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8">
              <a:extLst>
                <a:ext uri="{FF2B5EF4-FFF2-40B4-BE49-F238E27FC236}">
                  <a16:creationId xmlns:a16="http://schemas.microsoft.com/office/drawing/2014/main" id="{D2B2FCC1-A2DF-4B77-8B03-68C7F6468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177"/>
              <a:ext cx="169" cy="274"/>
            </a:xfrm>
            <a:custGeom>
              <a:avLst/>
              <a:gdLst>
                <a:gd name="T0" fmla="*/ 0 w 112"/>
                <a:gd name="T1" fmla="*/ 0 h 183"/>
                <a:gd name="T2" fmla="*/ 75 w 112"/>
                <a:gd name="T3" fmla="*/ 175 h 183"/>
                <a:gd name="T4" fmla="*/ 178 w 112"/>
                <a:gd name="T5" fmla="*/ 364 h 183"/>
                <a:gd name="T6" fmla="*/ 317 w 112"/>
                <a:gd name="T7" fmla="*/ 466 h 183"/>
                <a:gd name="T8" fmla="*/ 385 w 112"/>
                <a:gd name="T9" fmla="*/ 612 h 183"/>
                <a:gd name="T10" fmla="*/ 59 w 112"/>
                <a:gd name="T11" fmla="*/ 605 h 183"/>
                <a:gd name="T12" fmla="*/ 178 w 112"/>
                <a:gd name="T13" fmla="*/ 518 h 183"/>
                <a:gd name="T14" fmla="*/ 100 w 112"/>
                <a:gd name="T15" fmla="*/ 346 h 183"/>
                <a:gd name="T16" fmla="*/ 0 w 112"/>
                <a:gd name="T17" fmla="*/ 1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83">
                  <a:moveTo>
                    <a:pt x="0" y="0"/>
                  </a:moveTo>
                  <a:cubicBezTo>
                    <a:pt x="13" y="11"/>
                    <a:pt x="18" y="36"/>
                    <a:pt x="22" y="52"/>
                  </a:cubicBezTo>
                  <a:cubicBezTo>
                    <a:pt x="27" y="70"/>
                    <a:pt x="38" y="96"/>
                    <a:pt x="52" y="108"/>
                  </a:cubicBezTo>
                  <a:cubicBezTo>
                    <a:pt x="65" y="119"/>
                    <a:pt x="81" y="124"/>
                    <a:pt x="92" y="139"/>
                  </a:cubicBezTo>
                  <a:cubicBezTo>
                    <a:pt x="102" y="152"/>
                    <a:pt x="106" y="168"/>
                    <a:pt x="112" y="182"/>
                  </a:cubicBezTo>
                  <a:cubicBezTo>
                    <a:pt x="84" y="153"/>
                    <a:pt x="50" y="183"/>
                    <a:pt x="17" y="180"/>
                  </a:cubicBezTo>
                  <a:cubicBezTo>
                    <a:pt x="28" y="172"/>
                    <a:pt x="48" y="170"/>
                    <a:pt x="52" y="154"/>
                  </a:cubicBezTo>
                  <a:cubicBezTo>
                    <a:pt x="58" y="133"/>
                    <a:pt x="40" y="118"/>
                    <a:pt x="29" y="103"/>
                  </a:cubicBezTo>
                  <a:cubicBezTo>
                    <a:pt x="6" y="72"/>
                    <a:pt x="6" y="37"/>
                    <a:pt x="0" y="1"/>
                  </a:cubicBezTo>
                </a:path>
              </a:pathLst>
            </a:custGeom>
            <a:solidFill>
              <a:srgbClr val="F0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9">
              <a:extLst>
                <a:ext uri="{FF2B5EF4-FFF2-40B4-BE49-F238E27FC236}">
                  <a16:creationId xmlns:a16="http://schemas.microsoft.com/office/drawing/2014/main" id="{7C210CDA-BF06-4FC5-8F04-8D19F35DB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279"/>
              <a:ext cx="1504" cy="365"/>
            </a:xfrm>
            <a:custGeom>
              <a:avLst/>
              <a:gdLst>
                <a:gd name="T0" fmla="*/ 3374 w 998"/>
                <a:gd name="T1" fmla="*/ 275 h 244"/>
                <a:gd name="T2" fmla="*/ 3370 w 998"/>
                <a:gd name="T3" fmla="*/ 275 h 244"/>
                <a:gd name="T4" fmla="*/ 3323 w 998"/>
                <a:gd name="T5" fmla="*/ 555 h 244"/>
                <a:gd name="T6" fmla="*/ 3104 w 998"/>
                <a:gd name="T7" fmla="*/ 579 h 244"/>
                <a:gd name="T8" fmla="*/ 3011 w 998"/>
                <a:gd name="T9" fmla="*/ 468 h 244"/>
                <a:gd name="T10" fmla="*/ 2948 w 998"/>
                <a:gd name="T11" fmla="*/ 633 h 244"/>
                <a:gd name="T12" fmla="*/ 2809 w 998"/>
                <a:gd name="T13" fmla="*/ 559 h 244"/>
                <a:gd name="T14" fmla="*/ 2669 w 998"/>
                <a:gd name="T15" fmla="*/ 622 h 244"/>
                <a:gd name="T16" fmla="*/ 2199 w 998"/>
                <a:gd name="T17" fmla="*/ 474 h 244"/>
                <a:gd name="T18" fmla="*/ 2047 w 998"/>
                <a:gd name="T19" fmla="*/ 628 h 244"/>
                <a:gd name="T20" fmla="*/ 1052 w 998"/>
                <a:gd name="T21" fmla="*/ 500 h 244"/>
                <a:gd name="T22" fmla="*/ 794 w 998"/>
                <a:gd name="T23" fmla="*/ 432 h 244"/>
                <a:gd name="T24" fmla="*/ 722 w 998"/>
                <a:gd name="T25" fmla="*/ 289 h 244"/>
                <a:gd name="T26" fmla="*/ 359 w 998"/>
                <a:gd name="T27" fmla="*/ 356 h 244"/>
                <a:gd name="T28" fmla="*/ 32 w 998"/>
                <a:gd name="T29" fmla="*/ 67 h 244"/>
                <a:gd name="T30" fmla="*/ 14 w 998"/>
                <a:gd name="T31" fmla="*/ 0 h 244"/>
                <a:gd name="T32" fmla="*/ 32 w 998"/>
                <a:gd name="T33" fmla="*/ 262 h 244"/>
                <a:gd name="T34" fmla="*/ 359 w 998"/>
                <a:gd name="T35" fmla="*/ 461 h 244"/>
                <a:gd name="T36" fmla="*/ 749 w 998"/>
                <a:gd name="T37" fmla="*/ 492 h 244"/>
                <a:gd name="T38" fmla="*/ 845 w 998"/>
                <a:gd name="T39" fmla="*/ 568 h 244"/>
                <a:gd name="T40" fmla="*/ 1126 w 998"/>
                <a:gd name="T41" fmla="*/ 660 h 244"/>
                <a:gd name="T42" fmla="*/ 2044 w 998"/>
                <a:gd name="T43" fmla="*/ 723 h 244"/>
                <a:gd name="T44" fmla="*/ 2141 w 998"/>
                <a:gd name="T45" fmla="*/ 654 h 244"/>
                <a:gd name="T46" fmla="*/ 2276 w 998"/>
                <a:gd name="T47" fmla="*/ 727 h 244"/>
                <a:gd name="T48" fmla="*/ 2692 w 998"/>
                <a:gd name="T49" fmla="*/ 723 h 244"/>
                <a:gd name="T50" fmla="*/ 2741 w 998"/>
                <a:gd name="T51" fmla="*/ 708 h 244"/>
                <a:gd name="T52" fmla="*/ 2970 w 998"/>
                <a:gd name="T53" fmla="*/ 703 h 244"/>
                <a:gd name="T54" fmla="*/ 3011 w 998"/>
                <a:gd name="T55" fmla="*/ 663 h 244"/>
                <a:gd name="T56" fmla="*/ 3056 w 998"/>
                <a:gd name="T57" fmla="*/ 694 h 244"/>
                <a:gd name="T58" fmla="*/ 3320 w 998"/>
                <a:gd name="T59" fmla="*/ 667 h 244"/>
                <a:gd name="T60" fmla="*/ 3370 w 998"/>
                <a:gd name="T61" fmla="*/ 468 h 244"/>
                <a:gd name="T62" fmla="*/ 3374 w 998"/>
                <a:gd name="T63" fmla="*/ 275 h 2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8" h="244">
                  <a:moveTo>
                    <a:pt x="986" y="82"/>
                  </a:moveTo>
                  <a:cubicBezTo>
                    <a:pt x="986" y="82"/>
                    <a:pt x="985" y="82"/>
                    <a:pt x="985" y="82"/>
                  </a:cubicBezTo>
                  <a:cubicBezTo>
                    <a:pt x="985" y="82"/>
                    <a:pt x="995" y="152"/>
                    <a:pt x="971" y="166"/>
                  </a:cubicBezTo>
                  <a:cubicBezTo>
                    <a:pt x="947" y="180"/>
                    <a:pt x="925" y="188"/>
                    <a:pt x="907" y="173"/>
                  </a:cubicBezTo>
                  <a:cubicBezTo>
                    <a:pt x="903" y="169"/>
                    <a:pt x="880" y="144"/>
                    <a:pt x="880" y="140"/>
                  </a:cubicBezTo>
                  <a:cubicBezTo>
                    <a:pt x="880" y="140"/>
                    <a:pt x="900" y="188"/>
                    <a:pt x="861" y="189"/>
                  </a:cubicBezTo>
                  <a:cubicBezTo>
                    <a:pt x="831" y="190"/>
                    <a:pt x="821" y="167"/>
                    <a:pt x="821" y="167"/>
                  </a:cubicBezTo>
                  <a:cubicBezTo>
                    <a:pt x="821" y="167"/>
                    <a:pt x="809" y="186"/>
                    <a:pt x="780" y="186"/>
                  </a:cubicBezTo>
                  <a:cubicBezTo>
                    <a:pt x="669" y="184"/>
                    <a:pt x="657" y="163"/>
                    <a:pt x="642" y="142"/>
                  </a:cubicBezTo>
                  <a:cubicBezTo>
                    <a:pt x="642" y="142"/>
                    <a:pt x="635" y="182"/>
                    <a:pt x="598" y="188"/>
                  </a:cubicBezTo>
                  <a:cubicBezTo>
                    <a:pt x="579" y="191"/>
                    <a:pt x="369" y="195"/>
                    <a:pt x="307" y="149"/>
                  </a:cubicBezTo>
                  <a:cubicBezTo>
                    <a:pt x="307" y="149"/>
                    <a:pt x="240" y="156"/>
                    <a:pt x="232" y="129"/>
                  </a:cubicBezTo>
                  <a:cubicBezTo>
                    <a:pt x="224" y="102"/>
                    <a:pt x="211" y="86"/>
                    <a:pt x="211" y="86"/>
                  </a:cubicBezTo>
                  <a:cubicBezTo>
                    <a:pt x="204" y="84"/>
                    <a:pt x="123" y="108"/>
                    <a:pt x="105" y="106"/>
                  </a:cubicBezTo>
                  <a:cubicBezTo>
                    <a:pt x="88" y="104"/>
                    <a:pt x="27" y="92"/>
                    <a:pt x="9" y="20"/>
                  </a:cubicBezTo>
                  <a:cubicBezTo>
                    <a:pt x="7" y="13"/>
                    <a:pt x="5" y="7"/>
                    <a:pt x="4" y="0"/>
                  </a:cubicBezTo>
                  <a:cubicBezTo>
                    <a:pt x="1" y="21"/>
                    <a:pt x="0" y="45"/>
                    <a:pt x="9" y="78"/>
                  </a:cubicBezTo>
                  <a:cubicBezTo>
                    <a:pt x="27" y="150"/>
                    <a:pt x="88" y="136"/>
                    <a:pt x="105" y="138"/>
                  </a:cubicBezTo>
                  <a:cubicBezTo>
                    <a:pt x="123" y="140"/>
                    <a:pt x="211" y="146"/>
                    <a:pt x="219" y="147"/>
                  </a:cubicBezTo>
                  <a:cubicBezTo>
                    <a:pt x="226" y="148"/>
                    <a:pt x="239" y="144"/>
                    <a:pt x="247" y="170"/>
                  </a:cubicBezTo>
                  <a:cubicBezTo>
                    <a:pt x="255" y="197"/>
                    <a:pt x="329" y="197"/>
                    <a:pt x="329" y="197"/>
                  </a:cubicBezTo>
                  <a:cubicBezTo>
                    <a:pt x="391" y="244"/>
                    <a:pt x="577" y="218"/>
                    <a:pt x="597" y="216"/>
                  </a:cubicBezTo>
                  <a:cubicBezTo>
                    <a:pt x="616" y="215"/>
                    <a:pt x="626" y="195"/>
                    <a:pt x="626" y="195"/>
                  </a:cubicBezTo>
                  <a:cubicBezTo>
                    <a:pt x="640" y="215"/>
                    <a:pt x="665" y="217"/>
                    <a:pt x="665" y="217"/>
                  </a:cubicBezTo>
                  <a:cubicBezTo>
                    <a:pt x="665" y="217"/>
                    <a:pt x="777" y="216"/>
                    <a:pt x="786" y="216"/>
                  </a:cubicBezTo>
                  <a:cubicBezTo>
                    <a:pt x="796" y="215"/>
                    <a:pt x="801" y="211"/>
                    <a:pt x="801" y="211"/>
                  </a:cubicBezTo>
                  <a:cubicBezTo>
                    <a:pt x="801" y="211"/>
                    <a:pt x="861" y="211"/>
                    <a:pt x="868" y="210"/>
                  </a:cubicBezTo>
                  <a:cubicBezTo>
                    <a:pt x="875" y="209"/>
                    <a:pt x="880" y="198"/>
                    <a:pt x="880" y="198"/>
                  </a:cubicBezTo>
                  <a:cubicBezTo>
                    <a:pt x="880" y="203"/>
                    <a:pt x="888" y="206"/>
                    <a:pt x="893" y="207"/>
                  </a:cubicBezTo>
                  <a:cubicBezTo>
                    <a:pt x="897" y="207"/>
                    <a:pt x="946" y="213"/>
                    <a:pt x="970" y="199"/>
                  </a:cubicBezTo>
                  <a:cubicBezTo>
                    <a:pt x="994" y="185"/>
                    <a:pt x="985" y="140"/>
                    <a:pt x="985" y="140"/>
                  </a:cubicBezTo>
                  <a:cubicBezTo>
                    <a:pt x="995" y="138"/>
                    <a:pt x="998" y="116"/>
                    <a:pt x="986" y="82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20">
              <a:extLst>
                <a:ext uri="{FF2B5EF4-FFF2-40B4-BE49-F238E27FC236}">
                  <a16:creationId xmlns:a16="http://schemas.microsoft.com/office/drawing/2014/main" id="{BAA4E5D9-6343-47C2-9CD1-649171EFAA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0" y="3312"/>
              <a:ext cx="1498" cy="335"/>
            </a:xfrm>
            <a:custGeom>
              <a:avLst/>
              <a:gdLst>
                <a:gd name="T0" fmla="*/ 3374 w 994"/>
                <a:gd name="T1" fmla="*/ 215 h 224"/>
                <a:gd name="T2" fmla="*/ 3370 w 994"/>
                <a:gd name="T3" fmla="*/ 203 h 224"/>
                <a:gd name="T4" fmla="*/ 3368 w 994"/>
                <a:gd name="T5" fmla="*/ 208 h 224"/>
                <a:gd name="T6" fmla="*/ 3374 w 994"/>
                <a:gd name="T7" fmla="*/ 277 h 224"/>
                <a:gd name="T8" fmla="*/ 3374 w 994"/>
                <a:gd name="T9" fmla="*/ 215 h 224"/>
                <a:gd name="T10" fmla="*/ 3010 w 994"/>
                <a:gd name="T11" fmla="*/ 398 h 224"/>
                <a:gd name="T12" fmla="*/ 3011 w 994"/>
                <a:gd name="T13" fmla="*/ 407 h 224"/>
                <a:gd name="T14" fmla="*/ 3010 w 994"/>
                <a:gd name="T15" fmla="*/ 398 h 224"/>
                <a:gd name="T16" fmla="*/ 3395 w 994"/>
                <a:gd name="T17" fmla="*/ 298 h 224"/>
                <a:gd name="T18" fmla="*/ 3374 w 994"/>
                <a:gd name="T19" fmla="*/ 335 h 224"/>
                <a:gd name="T20" fmla="*/ 3370 w 994"/>
                <a:gd name="T21" fmla="*/ 371 h 224"/>
                <a:gd name="T22" fmla="*/ 3370 w 994"/>
                <a:gd name="T23" fmla="*/ 401 h 224"/>
                <a:gd name="T24" fmla="*/ 3395 w 994"/>
                <a:gd name="T25" fmla="*/ 298 h 224"/>
                <a:gd name="T26" fmla="*/ 3025 w 994"/>
                <a:gd name="T27" fmla="*/ 428 h 224"/>
                <a:gd name="T28" fmla="*/ 3011 w 994"/>
                <a:gd name="T29" fmla="*/ 407 h 224"/>
                <a:gd name="T30" fmla="*/ 3023 w 994"/>
                <a:gd name="T31" fmla="*/ 446 h 224"/>
                <a:gd name="T32" fmla="*/ 3025 w 994"/>
                <a:gd name="T33" fmla="*/ 428 h 224"/>
                <a:gd name="T34" fmla="*/ 3314 w 994"/>
                <a:gd name="T35" fmla="*/ 532 h 224"/>
                <a:gd name="T36" fmla="*/ 3050 w 994"/>
                <a:gd name="T37" fmla="*/ 559 h 224"/>
                <a:gd name="T38" fmla="*/ 3011 w 994"/>
                <a:gd name="T39" fmla="*/ 534 h 224"/>
                <a:gd name="T40" fmla="*/ 2996 w 994"/>
                <a:gd name="T41" fmla="*/ 552 h 224"/>
                <a:gd name="T42" fmla="*/ 2969 w 994"/>
                <a:gd name="T43" fmla="*/ 568 h 224"/>
                <a:gd name="T44" fmla="*/ 2738 w 994"/>
                <a:gd name="T45" fmla="*/ 573 h 224"/>
                <a:gd name="T46" fmla="*/ 2687 w 994"/>
                <a:gd name="T47" fmla="*/ 588 h 224"/>
                <a:gd name="T48" fmla="*/ 2270 w 994"/>
                <a:gd name="T49" fmla="*/ 595 h 224"/>
                <a:gd name="T50" fmla="*/ 2140 w 994"/>
                <a:gd name="T51" fmla="*/ 519 h 224"/>
                <a:gd name="T52" fmla="*/ 2038 w 994"/>
                <a:gd name="T53" fmla="*/ 592 h 224"/>
                <a:gd name="T54" fmla="*/ 1120 w 994"/>
                <a:gd name="T55" fmla="*/ 525 h 224"/>
                <a:gd name="T56" fmla="*/ 842 w 994"/>
                <a:gd name="T57" fmla="*/ 438 h 224"/>
                <a:gd name="T58" fmla="*/ 829 w 994"/>
                <a:gd name="T59" fmla="*/ 405 h 224"/>
                <a:gd name="T60" fmla="*/ 790 w 994"/>
                <a:gd name="T61" fmla="*/ 365 h 224"/>
                <a:gd name="T62" fmla="*/ 743 w 994"/>
                <a:gd name="T63" fmla="*/ 357 h 224"/>
                <a:gd name="T64" fmla="*/ 357 w 994"/>
                <a:gd name="T65" fmla="*/ 329 h 224"/>
                <a:gd name="T66" fmla="*/ 26 w 994"/>
                <a:gd name="T67" fmla="*/ 130 h 224"/>
                <a:gd name="T68" fmla="*/ 5 w 994"/>
                <a:gd name="T69" fmla="*/ 0 h 224"/>
                <a:gd name="T70" fmla="*/ 26 w 994"/>
                <a:gd name="T71" fmla="*/ 194 h 224"/>
                <a:gd name="T72" fmla="*/ 357 w 994"/>
                <a:gd name="T73" fmla="*/ 393 h 224"/>
                <a:gd name="T74" fmla="*/ 743 w 994"/>
                <a:gd name="T75" fmla="*/ 425 h 224"/>
                <a:gd name="T76" fmla="*/ 842 w 994"/>
                <a:gd name="T77" fmla="*/ 501 h 224"/>
                <a:gd name="T78" fmla="*/ 1120 w 994"/>
                <a:gd name="T79" fmla="*/ 592 h 224"/>
                <a:gd name="T80" fmla="*/ 2038 w 994"/>
                <a:gd name="T81" fmla="*/ 655 h 224"/>
                <a:gd name="T82" fmla="*/ 2140 w 994"/>
                <a:gd name="T83" fmla="*/ 586 h 224"/>
                <a:gd name="T84" fmla="*/ 2270 w 994"/>
                <a:gd name="T85" fmla="*/ 660 h 224"/>
                <a:gd name="T86" fmla="*/ 2687 w 994"/>
                <a:gd name="T87" fmla="*/ 655 h 224"/>
                <a:gd name="T88" fmla="*/ 2738 w 994"/>
                <a:gd name="T89" fmla="*/ 640 h 224"/>
                <a:gd name="T90" fmla="*/ 2969 w 994"/>
                <a:gd name="T91" fmla="*/ 636 h 224"/>
                <a:gd name="T92" fmla="*/ 3010 w 994"/>
                <a:gd name="T93" fmla="*/ 595 h 224"/>
                <a:gd name="T94" fmla="*/ 3050 w 994"/>
                <a:gd name="T95" fmla="*/ 627 h 224"/>
                <a:gd name="T96" fmla="*/ 3314 w 994"/>
                <a:gd name="T97" fmla="*/ 600 h 224"/>
                <a:gd name="T98" fmla="*/ 3370 w 994"/>
                <a:gd name="T99" fmla="*/ 428 h 224"/>
                <a:gd name="T100" fmla="*/ 3314 w 994"/>
                <a:gd name="T101" fmla="*/ 532 h 2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4" h="224">
                  <a:moveTo>
                    <a:pt x="986" y="64"/>
                  </a:moveTo>
                  <a:cubicBezTo>
                    <a:pt x="985" y="63"/>
                    <a:pt x="985" y="62"/>
                    <a:pt x="985" y="61"/>
                  </a:cubicBezTo>
                  <a:cubicBezTo>
                    <a:pt x="985" y="61"/>
                    <a:pt x="984" y="62"/>
                    <a:pt x="984" y="62"/>
                  </a:cubicBezTo>
                  <a:cubicBezTo>
                    <a:pt x="984" y="62"/>
                    <a:pt x="985" y="71"/>
                    <a:pt x="986" y="83"/>
                  </a:cubicBezTo>
                  <a:cubicBezTo>
                    <a:pt x="986" y="76"/>
                    <a:pt x="986" y="70"/>
                    <a:pt x="986" y="64"/>
                  </a:cubicBezTo>
                  <a:close/>
                  <a:moveTo>
                    <a:pt x="879" y="119"/>
                  </a:moveTo>
                  <a:cubicBezTo>
                    <a:pt x="879" y="120"/>
                    <a:pt x="880" y="121"/>
                    <a:pt x="880" y="122"/>
                  </a:cubicBezTo>
                  <a:cubicBezTo>
                    <a:pt x="880" y="120"/>
                    <a:pt x="879" y="119"/>
                    <a:pt x="879" y="119"/>
                  </a:cubicBezTo>
                  <a:close/>
                  <a:moveTo>
                    <a:pt x="992" y="89"/>
                  </a:moveTo>
                  <a:cubicBezTo>
                    <a:pt x="991" y="94"/>
                    <a:pt x="989" y="98"/>
                    <a:pt x="986" y="100"/>
                  </a:cubicBezTo>
                  <a:cubicBezTo>
                    <a:pt x="986" y="103"/>
                    <a:pt x="985" y="107"/>
                    <a:pt x="985" y="111"/>
                  </a:cubicBezTo>
                  <a:cubicBezTo>
                    <a:pt x="985" y="113"/>
                    <a:pt x="985" y="116"/>
                    <a:pt x="985" y="120"/>
                  </a:cubicBezTo>
                  <a:cubicBezTo>
                    <a:pt x="991" y="117"/>
                    <a:pt x="994" y="106"/>
                    <a:pt x="992" y="89"/>
                  </a:cubicBezTo>
                  <a:close/>
                  <a:moveTo>
                    <a:pt x="884" y="128"/>
                  </a:moveTo>
                  <a:cubicBezTo>
                    <a:pt x="882" y="126"/>
                    <a:pt x="881" y="124"/>
                    <a:pt x="880" y="122"/>
                  </a:cubicBezTo>
                  <a:cubicBezTo>
                    <a:pt x="881" y="125"/>
                    <a:pt x="882" y="129"/>
                    <a:pt x="883" y="133"/>
                  </a:cubicBezTo>
                  <a:cubicBezTo>
                    <a:pt x="884" y="132"/>
                    <a:pt x="884" y="130"/>
                    <a:pt x="884" y="128"/>
                  </a:cubicBezTo>
                  <a:close/>
                  <a:moveTo>
                    <a:pt x="968" y="159"/>
                  </a:moveTo>
                  <a:cubicBezTo>
                    <a:pt x="945" y="173"/>
                    <a:pt x="896" y="167"/>
                    <a:pt x="891" y="167"/>
                  </a:cubicBezTo>
                  <a:cubicBezTo>
                    <a:pt x="887" y="167"/>
                    <a:pt x="881" y="164"/>
                    <a:pt x="880" y="160"/>
                  </a:cubicBezTo>
                  <a:cubicBezTo>
                    <a:pt x="878" y="162"/>
                    <a:pt x="877" y="163"/>
                    <a:pt x="875" y="165"/>
                  </a:cubicBezTo>
                  <a:cubicBezTo>
                    <a:pt x="873" y="167"/>
                    <a:pt x="870" y="170"/>
                    <a:pt x="867" y="170"/>
                  </a:cubicBezTo>
                  <a:cubicBezTo>
                    <a:pt x="859" y="171"/>
                    <a:pt x="800" y="171"/>
                    <a:pt x="800" y="171"/>
                  </a:cubicBezTo>
                  <a:cubicBezTo>
                    <a:pt x="800" y="171"/>
                    <a:pt x="794" y="176"/>
                    <a:pt x="785" y="176"/>
                  </a:cubicBezTo>
                  <a:cubicBezTo>
                    <a:pt x="776" y="176"/>
                    <a:pt x="663" y="178"/>
                    <a:pt x="663" y="178"/>
                  </a:cubicBezTo>
                  <a:cubicBezTo>
                    <a:pt x="663" y="178"/>
                    <a:pt x="639" y="175"/>
                    <a:pt x="625" y="155"/>
                  </a:cubicBezTo>
                  <a:cubicBezTo>
                    <a:pt x="625" y="155"/>
                    <a:pt x="614" y="175"/>
                    <a:pt x="595" y="177"/>
                  </a:cubicBezTo>
                  <a:cubicBezTo>
                    <a:pt x="576" y="178"/>
                    <a:pt x="389" y="204"/>
                    <a:pt x="327" y="157"/>
                  </a:cubicBezTo>
                  <a:cubicBezTo>
                    <a:pt x="327" y="157"/>
                    <a:pt x="254" y="157"/>
                    <a:pt x="246" y="131"/>
                  </a:cubicBezTo>
                  <a:cubicBezTo>
                    <a:pt x="245" y="127"/>
                    <a:pt x="244" y="124"/>
                    <a:pt x="242" y="121"/>
                  </a:cubicBezTo>
                  <a:cubicBezTo>
                    <a:pt x="237" y="119"/>
                    <a:pt x="233" y="115"/>
                    <a:pt x="231" y="109"/>
                  </a:cubicBezTo>
                  <a:cubicBezTo>
                    <a:pt x="226" y="107"/>
                    <a:pt x="221" y="108"/>
                    <a:pt x="217" y="107"/>
                  </a:cubicBezTo>
                  <a:cubicBezTo>
                    <a:pt x="210" y="106"/>
                    <a:pt x="121" y="100"/>
                    <a:pt x="104" y="98"/>
                  </a:cubicBezTo>
                  <a:cubicBezTo>
                    <a:pt x="87" y="96"/>
                    <a:pt x="25" y="111"/>
                    <a:pt x="7" y="39"/>
                  </a:cubicBezTo>
                  <a:cubicBezTo>
                    <a:pt x="4" y="24"/>
                    <a:pt x="2" y="11"/>
                    <a:pt x="1" y="0"/>
                  </a:cubicBezTo>
                  <a:cubicBezTo>
                    <a:pt x="0" y="16"/>
                    <a:pt x="1" y="35"/>
                    <a:pt x="7" y="58"/>
                  </a:cubicBezTo>
                  <a:cubicBezTo>
                    <a:pt x="25" y="130"/>
                    <a:pt x="87" y="116"/>
                    <a:pt x="104" y="118"/>
                  </a:cubicBezTo>
                  <a:cubicBezTo>
                    <a:pt x="121" y="120"/>
                    <a:pt x="210" y="126"/>
                    <a:pt x="217" y="127"/>
                  </a:cubicBezTo>
                  <a:cubicBezTo>
                    <a:pt x="225" y="128"/>
                    <a:pt x="238" y="124"/>
                    <a:pt x="246" y="150"/>
                  </a:cubicBezTo>
                  <a:cubicBezTo>
                    <a:pt x="254" y="177"/>
                    <a:pt x="327" y="177"/>
                    <a:pt x="327" y="177"/>
                  </a:cubicBezTo>
                  <a:cubicBezTo>
                    <a:pt x="389" y="224"/>
                    <a:pt x="576" y="198"/>
                    <a:pt x="595" y="196"/>
                  </a:cubicBezTo>
                  <a:cubicBezTo>
                    <a:pt x="614" y="195"/>
                    <a:pt x="625" y="175"/>
                    <a:pt x="625" y="175"/>
                  </a:cubicBezTo>
                  <a:cubicBezTo>
                    <a:pt x="639" y="195"/>
                    <a:pt x="663" y="197"/>
                    <a:pt x="663" y="197"/>
                  </a:cubicBezTo>
                  <a:cubicBezTo>
                    <a:pt x="663" y="197"/>
                    <a:pt x="776" y="196"/>
                    <a:pt x="785" y="196"/>
                  </a:cubicBezTo>
                  <a:cubicBezTo>
                    <a:pt x="794" y="195"/>
                    <a:pt x="800" y="191"/>
                    <a:pt x="800" y="191"/>
                  </a:cubicBezTo>
                  <a:cubicBezTo>
                    <a:pt x="800" y="191"/>
                    <a:pt x="859" y="191"/>
                    <a:pt x="867" y="190"/>
                  </a:cubicBezTo>
                  <a:cubicBezTo>
                    <a:pt x="874" y="188"/>
                    <a:pt x="879" y="178"/>
                    <a:pt x="879" y="178"/>
                  </a:cubicBezTo>
                  <a:cubicBezTo>
                    <a:pt x="879" y="183"/>
                    <a:pt x="887" y="186"/>
                    <a:pt x="891" y="187"/>
                  </a:cubicBezTo>
                  <a:cubicBezTo>
                    <a:pt x="896" y="187"/>
                    <a:pt x="945" y="193"/>
                    <a:pt x="968" y="179"/>
                  </a:cubicBezTo>
                  <a:cubicBezTo>
                    <a:pt x="986" y="168"/>
                    <a:pt x="986" y="141"/>
                    <a:pt x="985" y="128"/>
                  </a:cubicBezTo>
                  <a:cubicBezTo>
                    <a:pt x="984" y="140"/>
                    <a:pt x="979" y="153"/>
                    <a:pt x="968" y="159"/>
                  </a:cubicBezTo>
                  <a:close/>
                </a:path>
              </a:pathLst>
            </a:custGeom>
            <a:solidFill>
              <a:srgbClr val="EE9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21">
              <a:extLst>
                <a:ext uri="{FF2B5EF4-FFF2-40B4-BE49-F238E27FC236}">
                  <a16:creationId xmlns:a16="http://schemas.microsoft.com/office/drawing/2014/main" id="{B4B5A2E0-65FC-4764-9682-287AB395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3180"/>
              <a:ext cx="322" cy="391"/>
            </a:xfrm>
            <a:custGeom>
              <a:avLst/>
              <a:gdLst>
                <a:gd name="T0" fmla="*/ 566 w 214"/>
                <a:gd name="T1" fmla="*/ 878 h 261"/>
                <a:gd name="T2" fmla="*/ 494 w 214"/>
                <a:gd name="T3" fmla="*/ 413 h 261"/>
                <a:gd name="T4" fmla="*/ 423 w 214"/>
                <a:gd name="T5" fmla="*/ 366 h 261"/>
                <a:gd name="T6" fmla="*/ 238 w 214"/>
                <a:gd name="T7" fmla="*/ 222 h 261"/>
                <a:gd name="T8" fmla="*/ 0 w 214"/>
                <a:gd name="T9" fmla="*/ 0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261">
                  <a:moveTo>
                    <a:pt x="166" y="261"/>
                  </a:moveTo>
                  <a:cubicBezTo>
                    <a:pt x="166" y="261"/>
                    <a:pt x="214" y="166"/>
                    <a:pt x="145" y="123"/>
                  </a:cubicBezTo>
                  <a:cubicBezTo>
                    <a:pt x="145" y="123"/>
                    <a:pt x="138" y="113"/>
                    <a:pt x="124" y="109"/>
                  </a:cubicBezTo>
                  <a:cubicBezTo>
                    <a:pt x="110" y="104"/>
                    <a:pt x="79" y="75"/>
                    <a:pt x="70" y="66"/>
                  </a:cubicBezTo>
                  <a:cubicBezTo>
                    <a:pt x="62" y="56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22">
              <a:extLst>
                <a:ext uri="{FF2B5EF4-FFF2-40B4-BE49-F238E27FC236}">
                  <a16:creationId xmlns:a16="http://schemas.microsoft.com/office/drawing/2014/main" id="{E3916EBF-A81F-4FDC-82A2-4FE43508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86"/>
              <a:ext cx="257" cy="309"/>
            </a:xfrm>
            <a:custGeom>
              <a:avLst/>
              <a:gdLst>
                <a:gd name="T0" fmla="*/ 467 w 171"/>
                <a:gd name="T1" fmla="*/ 696 h 206"/>
                <a:gd name="T2" fmla="*/ 520 w 171"/>
                <a:gd name="T3" fmla="*/ 477 h 206"/>
                <a:gd name="T4" fmla="*/ 439 w 171"/>
                <a:gd name="T5" fmla="*/ 383 h 206"/>
                <a:gd name="T6" fmla="*/ 284 w 171"/>
                <a:gd name="T7" fmla="*/ 269 h 206"/>
                <a:gd name="T8" fmla="*/ 86 w 171"/>
                <a:gd name="T9" fmla="*/ 107 h 206"/>
                <a:gd name="T10" fmla="*/ 0 w 171"/>
                <a:gd name="T11" fmla="*/ 0 h 2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206">
                  <a:moveTo>
                    <a:pt x="138" y="206"/>
                  </a:moveTo>
                  <a:cubicBezTo>
                    <a:pt x="138" y="206"/>
                    <a:pt x="171" y="167"/>
                    <a:pt x="153" y="141"/>
                  </a:cubicBezTo>
                  <a:cubicBezTo>
                    <a:pt x="135" y="114"/>
                    <a:pt x="129" y="113"/>
                    <a:pt x="129" y="113"/>
                  </a:cubicBezTo>
                  <a:cubicBezTo>
                    <a:pt x="129" y="113"/>
                    <a:pt x="109" y="88"/>
                    <a:pt x="84" y="79"/>
                  </a:cubicBezTo>
                  <a:cubicBezTo>
                    <a:pt x="60" y="69"/>
                    <a:pt x="44" y="42"/>
                    <a:pt x="25" y="31"/>
                  </a:cubicBezTo>
                  <a:cubicBezTo>
                    <a:pt x="5" y="20"/>
                    <a:pt x="2" y="1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23">
              <a:extLst>
                <a:ext uri="{FF2B5EF4-FFF2-40B4-BE49-F238E27FC236}">
                  <a16:creationId xmlns:a16="http://schemas.microsoft.com/office/drawing/2014/main" id="{33BB1EC6-D996-4216-8185-2A03051A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301"/>
              <a:ext cx="183" cy="278"/>
            </a:xfrm>
            <a:custGeom>
              <a:avLst/>
              <a:gdLst>
                <a:gd name="T0" fmla="*/ 356 w 122"/>
                <a:gd name="T1" fmla="*/ 628 h 185"/>
                <a:gd name="T2" fmla="*/ 390 w 122"/>
                <a:gd name="T3" fmla="*/ 494 h 185"/>
                <a:gd name="T4" fmla="*/ 302 w 122"/>
                <a:gd name="T5" fmla="*/ 364 h 185"/>
                <a:gd name="T6" fmla="*/ 248 w 122"/>
                <a:gd name="T7" fmla="*/ 255 h 185"/>
                <a:gd name="T8" fmla="*/ 153 w 122"/>
                <a:gd name="T9" fmla="*/ 135 h 185"/>
                <a:gd name="T10" fmla="*/ 0 w 122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85">
                  <a:moveTo>
                    <a:pt x="105" y="185"/>
                  </a:moveTo>
                  <a:cubicBezTo>
                    <a:pt x="105" y="185"/>
                    <a:pt x="122" y="159"/>
                    <a:pt x="115" y="146"/>
                  </a:cubicBezTo>
                  <a:cubicBezTo>
                    <a:pt x="107" y="132"/>
                    <a:pt x="97" y="115"/>
                    <a:pt x="89" y="107"/>
                  </a:cubicBezTo>
                  <a:cubicBezTo>
                    <a:pt x="82" y="100"/>
                    <a:pt x="75" y="80"/>
                    <a:pt x="73" y="75"/>
                  </a:cubicBezTo>
                  <a:cubicBezTo>
                    <a:pt x="70" y="71"/>
                    <a:pt x="57" y="48"/>
                    <a:pt x="45" y="40"/>
                  </a:cubicBezTo>
                  <a:cubicBezTo>
                    <a:pt x="34" y="31"/>
                    <a:pt x="0" y="1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24">
              <a:extLst>
                <a:ext uri="{FF2B5EF4-FFF2-40B4-BE49-F238E27FC236}">
                  <a16:creationId xmlns:a16="http://schemas.microsoft.com/office/drawing/2014/main" id="{387F8D56-79D4-4F66-81A7-42E9256E3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3306"/>
              <a:ext cx="223" cy="183"/>
            </a:xfrm>
            <a:custGeom>
              <a:avLst/>
              <a:gdLst>
                <a:gd name="T0" fmla="*/ 506 w 148"/>
                <a:gd name="T1" fmla="*/ 413 h 122"/>
                <a:gd name="T2" fmla="*/ 431 w 148"/>
                <a:gd name="T3" fmla="*/ 255 h 122"/>
                <a:gd name="T4" fmla="*/ 315 w 148"/>
                <a:gd name="T5" fmla="*/ 156 h 122"/>
                <a:gd name="T6" fmla="*/ 182 w 148"/>
                <a:gd name="T7" fmla="*/ 68 h 122"/>
                <a:gd name="T8" fmla="*/ 0 w 148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122">
                  <a:moveTo>
                    <a:pt x="148" y="122"/>
                  </a:moveTo>
                  <a:cubicBezTo>
                    <a:pt x="148" y="122"/>
                    <a:pt x="142" y="85"/>
                    <a:pt x="126" y="75"/>
                  </a:cubicBezTo>
                  <a:cubicBezTo>
                    <a:pt x="111" y="65"/>
                    <a:pt x="95" y="50"/>
                    <a:pt x="92" y="46"/>
                  </a:cubicBezTo>
                  <a:cubicBezTo>
                    <a:pt x="89" y="42"/>
                    <a:pt x="64" y="24"/>
                    <a:pt x="53" y="20"/>
                  </a:cubicBezTo>
                  <a:cubicBezTo>
                    <a:pt x="42" y="17"/>
                    <a:pt x="3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25">
              <a:extLst>
                <a:ext uri="{FF2B5EF4-FFF2-40B4-BE49-F238E27FC236}">
                  <a16:creationId xmlns:a16="http://schemas.microsoft.com/office/drawing/2014/main" id="{AF63A153-9B0F-4E1D-ADEB-DCD97FBF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3393"/>
              <a:ext cx="59" cy="70"/>
            </a:xfrm>
            <a:custGeom>
              <a:avLst/>
              <a:gdLst>
                <a:gd name="T0" fmla="*/ 103 w 39"/>
                <a:gd name="T1" fmla="*/ 155 h 47"/>
                <a:gd name="T2" fmla="*/ 82 w 39"/>
                <a:gd name="T3" fmla="*/ 40 h 47"/>
                <a:gd name="T4" fmla="*/ 0 w 39"/>
                <a:gd name="T5" fmla="*/ 19 h 47"/>
                <a:gd name="T6" fmla="*/ 103 w 39"/>
                <a:gd name="T7" fmla="*/ 15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7">
                  <a:moveTo>
                    <a:pt x="30" y="47"/>
                  </a:moveTo>
                  <a:cubicBezTo>
                    <a:pt x="39" y="47"/>
                    <a:pt x="31" y="23"/>
                    <a:pt x="24" y="12"/>
                  </a:cubicBezTo>
                  <a:cubicBezTo>
                    <a:pt x="16" y="0"/>
                    <a:pt x="0" y="6"/>
                    <a:pt x="0" y="6"/>
                  </a:cubicBezTo>
                  <a:cubicBezTo>
                    <a:pt x="0" y="6"/>
                    <a:pt x="21" y="13"/>
                    <a:pt x="30" y="47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26">
              <a:extLst>
                <a:ext uri="{FF2B5EF4-FFF2-40B4-BE49-F238E27FC236}">
                  <a16:creationId xmlns:a16="http://schemas.microsoft.com/office/drawing/2014/main" id="{658E0990-1270-45BE-B4BE-20E8AD885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457"/>
              <a:ext cx="121" cy="69"/>
            </a:xfrm>
            <a:custGeom>
              <a:avLst/>
              <a:gdLst>
                <a:gd name="T0" fmla="*/ 32 w 80"/>
                <a:gd name="T1" fmla="*/ 134 h 46"/>
                <a:gd name="T2" fmla="*/ 121 w 80"/>
                <a:gd name="T3" fmla="*/ 5 h 46"/>
                <a:gd name="T4" fmla="*/ 277 w 80"/>
                <a:gd name="T5" fmla="*/ 156 h 46"/>
                <a:gd name="T6" fmla="*/ 32 w 80"/>
                <a:gd name="T7" fmla="*/ 13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6">
                  <a:moveTo>
                    <a:pt x="9" y="39"/>
                  </a:moveTo>
                  <a:cubicBezTo>
                    <a:pt x="9" y="39"/>
                    <a:pt x="0" y="3"/>
                    <a:pt x="35" y="1"/>
                  </a:cubicBezTo>
                  <a:cubicBezTo>
                    <a:pt x="70" y="0"/>
                    <a:pt x="79" y="35"/>
                    <a:pt x="80" y="46"/>
                  </a:cubicBezTo>
                  <a:cubicBezTo>
                    <a:pt x="80" y="46"/>
                    <a:pt x="42" y="15"/>
                    <a:pt x="9" y="39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27">
              <a:extLst>
                <a:ext uri="{FF2B5EF4-FFF2-40B4-BE49-F238E27FC236}">
                  <a16:creationId xmlns:a16="http://schemas.microsoft.com/office/drawing/2014/main" id="{2FFD3C97-F283-4583-BF7A-D54EE0979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3471"/>
              <a:ext cx="110" cy="54"/>
            </a:xfrm>
            <a:custGeom>
              <a:avLst/>
              <a:gdLst>
                <a:gd name="T0" fmla="*/ 8 w 73"/>
                <a:gd name="T1" fmla="*/ 72 h 36"/>
                <a:gd name="T2" fmla="*/ 5 w 73"/>
                <a:gd name="T3" fmla="*/ 54 h 36"/>
                <a:gd name="T4" fmla="*/ 8 w 73"/>
                <a:gd name="T5" fmla="*/ 99 h 36"/>
                <a:gd name="T6" fmla="*/ 250 w 73"/>
                <a:gd name="T7" fmla="*/ 122 h 36"/>
                <a:gd name="T8" fmla="*/ 243 w 73"/>
                <a:gd name="T9" fmla="*/ 89 h 36"/>
                <a:gd name="T10" fmla="*/ 8 w 73"/>
                <a:gd name="T11" fmla="*/ 7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36">
                  <a:moveTo>
                    <a:pt x="2" y="21"/>
                  </a:moveTo>
                  <a:cubicBezTo>
                    <a:pt x="2" y="21"/>
                    <a:pt x="1" y="19"/>
                    <a:pt x="1" y="16"/>
                  </a:cubicBezTo>
                  <a:cubicBezTo>
                    <a:pt x="0" y="23"/>
                    <a:pt x="2" y="29"/>
                    <a:pt x="2" y="29"/>
                  </a:cubicBezTo>
                  <a:cubicBezTo>
                    <a:pt x="35" y="5"/>
                    <a:pt x="73" y="36"/>
                    <a:pt x="73" y="36"/>
                  </a:cubicBezTo>
                  <a:cubicBezTo>
                    <a:pt x="73" y="33"/>
                    <a:pt x="72" y="30"/>
                    <a:pt x="71" y="26"/>
                  </a:cubicBezTo>
                  <a:cubicBezTo>
                    <a:pt x="62" y="20"/>
                    <a:pt x="30" y="0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28">
              <a:extLst>
                <a:ext uri="{FF2B5EF4-FFF2-40B4-BE49-F238E27FC236}">
                  <a16:creationId xmlns:a16="http://schemas.microsoft.com/office/drawing/2014/main" id="{8E0969E5-438B-4277-9716-1F1072A10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456"/>
              <a:ext cx="116" cy="57"/>
            </a:xfrm>
            <a:custGeom>
              <a:avLst/>
              <a:gdLst>
                <a:gd name="T0" fmla="*/ 72 w 77"/>
                <a:gd name="T1" fmla="*/ 129 h 38"/>
                <a:gd name="T2" fmla="*/ 264 w 77"/>
                <a:gd name="T3" fmla="*/ 126 h 38"/>
                <a:gd name="T4" fmla="*/ 108 w 77"/>
                <a:gd name="T5" fmla="*/ 18 h 38"/>
                <a:gd name="T6" fmla="*/ 0 w 77"/>
                <a:gd name="T7" fmla="*/ 27 h 38"/>
                <a:gd name="T8" fmla="*/ 72 w 77"/>
                <a:gd name="T9" fmla="*/ 12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8">
                  <a:moveTo>
                    <a:pt x="21" y="38"/>
                  </a:moveTo>
                  <a:cubicBezTo>
                    <a:pt x="46" y="20"/>
                    <a:pt x="77" y="37"/>
                    <a:pt x="77" y="37"/>
                  </a:cubicBezTo>
                  <a:cubicBezTo>
                    <a:pt x="77" y="37"/>
                    <a:pt x="44" y="9"/>
                    <a:pt x="32" y="5"/>
                  </a:cubicBezTo>
                  <a:cubicBezTo>
                    <a:pt x="20" y="0"/>
                    <a:pt x="0" y="8"/>
                    <a:pt x="0" y="8"/>
                  </a:cubicBezTo>
                  <a:cubicBezTo>
                    <a:pt x="0" y="8"/>
                    <a:pt x="15" y="19"/>
                    <a:pt x="21" y="38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29">
              <a:extLst>
                <a:ext uri="{FF2B5EF4-FFF2-40B4-BE49-F238E27FC236}">
                  <a16:creationId xmlns:a16="http://schemas.microsoft.com/office/drawing/2014/main" id="{D2D88243-0B37-4D97-B996-BEE929298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3483"/>
              <a:ext cx="89" cy="27"/>
            </a:xfrm>
            <a:custGeom>
              <a:avLst/>
              <a:gdLst>
                <a:gd name="T0" fmla="*/ 151 w 59"/>
                <a:gd name="T1" fmla="*/ 18 h 18"/>
                <a:gd name="T2" fmla="*/ 0 w 59"/>
                <a:gd name="T3" fmla="*/ 39 h 18"/>
                <a:gd name="T4" fmla="*/ 12 w 59"/>
                <a:gd name="T5" fmla="*/ 62 h 18"/>
                <a:gd name="T6" fmla="*/ 202 w 59"/>
                <a:gd name="T7" fmla="*/ 59 h 18"/>
                <a:gd name="T8" fmla="*/ 151 w 59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8">
                  <a:moveTo>
                    <a:pt x="44" y="5"/>
                  </a:moveTo>
                  <a:cubicBezTo>
                    <a:pt x="33" y="1"/>
                    <a:pt x="15" y="0"/>
                    <a:pt x="0" y="11"/>
                  </a:cubicBezTo>
                  <a:cubicBezTo>
                    <a:pt x="1" y="13"/>
                    <a:pt x="2" y="16"/>
                    <a:pt x="3" y="18"/>
                  </a:cubicBezTo>
                  <a:cubicBezTo>
                    <a:pt x="28" y="0"/>
                    <a:pt x="59" y="17"/>
                    <a:pt x="59" y="17"/>
                  </a:cubicBezTo>
                  <a:cubicBezTo>
                    <a:pt x="59" y="17"/>
                    <a:pt x="52" y="11"/>
                    <a:pt x="4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30">
              <a:extLst>
                <a:ext uri="{FF2B5EF4-FFF2-40B4-BE49-F238E27FC236}">
                  <a16:creationId xmlns:a16="http://schemas.microsoft.com/office/drawing/2014/main" id="{20B866DD-06FE-4907-8D8B-A56BE89B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430"/>
              <a:ext cx="143" cy="78"/>
            </a:xfrm>
            <a:custGeom>
              <a:avLst/>
              <a:gdLst>
                <a:gd name="T0" fmla="*/ 35 w 95"/>
                <a:gd name="T1" fmla="*/ 176 h 52"/>
                <a:gd name="T2" fmla="*/ 102 w 95"/>
                <a:gd name="T3" fmla="*/ 14 h 52"/>
                <a:gd name="T4" fmla="*/ 324 w 95"/>
                <a:gd name="T5" fmla="*/ 161 h 52"/>
                <a:gd name="T6" fmla="*/ 35 w 95"/>
                <a:gd name="T7" fmla="*/ 17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52">
                  <a:moveTo>
                    <a:pt x="10" y="52"/>
                  </a:moveTo>
                  <a:cubicBezTo>
                    <a:pt x="10" y="52"/>
                    <a:pt x="0" y="9"/>
                    <a:pt x="30" y="4"/>
                  </a:cubicBezTo>
                  <a:cubicBezTo>
                    <a:pt x="59" y="0"/>
                    <a:pt x="95" y="47"/>
                    <a:pt x="95" y="47"/>
                  </a:cubicBezTo>
                  <a:cubicBezTo>
                    <a:pt x="95" y="47"/>
                    <a:pt x="56" y="10"/>
                    <a:pt x="10" y="52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31">
              <a:extLst>
                <a:ext uri="{FF2B5EF4-FFF2-40B4-BE49-F238E27FC236}">
                  <a16:creationId xmlns:a16="http://schemas.microsoft.com/office/drawing/2014/main" id="{6498ECEC-AD47-4CEC-B9AA-B0674A13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3444"/>
              <a:ext cx="131" cy="63"/>
            </a:xfrm>
            <a:custGeom>
              <a:avLst/>
              <a:gdLst>
                <a:gd name="T0" fmla="*/ 232 w 87"/>
                <a:gd name="T1" fmla="*/ 54 h 42"/>
                <a:gd name="T2" fmla="*/ 8 w 87"/>
                <a:gd name="T3" fmla="*/ 113 h 42"/>
                <a:gd name="T4" fmla="*/ 5 w 87"/>
                <a:gd name="T5" fmla="*/ 75 h 42"/>
                <a:gd name="T6" fmla="*/ 8 w 87"/>
                <a:gd name="T7" fmla="*/ 143 h 42"/>
                <a:gd name="T8" fmla="*/ 297 w 87"/>
                <a:gd name="T9" fmla="*/ 126 h 42"/>
                <a:gd name="T10" fmla="*/ 232 w 87"/>
                <a:gd name="T11" fmla="*/ 54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42">
                  <a:moveTo>
                    <a:pt x="68" y="16"/>
                  </a:moveTo>
                  <a:cubicBezTo>
                    <a:pt x="52" y="10"/>
                    <a:pt x="28" y="9"/>
                    <a:pt x="2" y="33"/>
                  </a:cubicBezTo>
                  <a:cubicBezTo>
                    <a:pt x="2" y="33"/>
                    <a:pt x="1" y="28"/>
                    <a:pt x="1" y="22"/>
                  </a:cubicBezTo>
                  <a:cubicBezTo>
                    <a:pt x="0" y="32"/>
                    <a:pt x="2" y="42"/>
                    <a:pt x="2" y="42"/>
                  </a:cubicBezTo>
                  <a:cubicBezTo>
                    <a:pt x="48" y="0"/>
                    <a:pt x="87" y="37"/>
                    <a:pt x="87" y="37"/>
                  </a:cubicBezTo>
                  <a:cubicBezTo>
                    <a:pt x="87" y="37"/>
                    <a:pt x="79" y="27"/>
                    <a:pt x="6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32">
              <a:extLst>
                <a:ext uri="{FF2B5EF4-FFF2-40B4-BE49-F238E27FC236}">
                  <a16:creationId xmlns:a16="http://schemas.microsoft.com/office/drawing/2014/main" id="{2EDD5C18-F6DA-40A3-9115-7277DD188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267"/>
              <a:ext cx="276" cy="154"/>
            </a:xfrm>
            <a:custGeom>
              <a:avLst/>
              <a:gdLst>
                <a:gd name="T0" fmla="*/ 627 w 183"/>
                <a:gd name="T1" fmla="*/ 315 h 103"/>
                <a:gd name="T2" fmla="*/ 81 w 183"/>
                <a:gd name="T3" fmla="*/ 344 h 103"/>
                <a:gd name="T4" fmla="*/ 12 w 183"/>
                <a:gd name="T5" fmla="*/ 262 h 103"/>
                <a:gd name="T6" fmla="*/ 386 w 183"/>
                <a:gd name="T7" fmla="*/ 136 h 103"/>
                <a:gd name="T8" fmla="*/ 627 w 183"/>
                <a:gd name="T9" fmla="*/ 315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103">
                  <a:moveTo>
                    <a:pt x="183" y="94"/>
                  </a:moveTo>
                  <a:cubicBezTo>
                    <a:pt x="183" y="94"/>
                    <a:pt x="146" y="0"/>
                    <a:pt x="24" y="103"/>
                  </a:cubicBezTo>
                  <a:cubicBezTo>
                    <a:pt x="24" y="103"/>
                    <a:pt x="0" y="87"/>
                    <a:pt x="3" y="78"/>
                  </a:cubicBezTo>
                  <a:cubicBezTo>
                    <a:pt x="6" y="70"/>
                    <a:pt x="50" y="30"/>
                    <a:pt x="113" y="41"/>
                  </a:cubicBezTo>
                  <a:cubicBezTo>
                    <a:pt x="113" y="41"/>
                    <a:pt x="180" y="56"/>
                    <a:pt x="183" y="94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33">
              <a:extLst>
                <a:ext uri="{FF2B5EF4-FFF2-40B4-BE49-F238E27FC236}">
                  <a16:creationId xmlns:a16="http://schemas.microsoft.com/office/drawing/2014/main" id="{DC29E1A1-956A-4BC4-AD33-7669DC02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3301"/>
              <a:ext cx="238" cy="120"/>
            </a:xfrm>
            <a:custGeom>
              <a:avLst/>
              <a:gdLst>
                <a:gd name="T0" fmla="*/ 35 w 158"/>
                <a:gd name="T1" fmla="*/ 248 h 80"/>
                <a:gd name="T2" fmla="*/ 0 w 158"/>
                <a:gd name="T3" fmla="*/ 221 h 80"/>
                <a:gd name="T4" fmla="*/ 59 w 158"/>
                <a:gd name="T5" fmla="*/ 270 h 80"/>
                <a:gd name="T6" fmla="*/ 541 w 158"/>
                <a:gd name="T7" fmla="*/ 156 h 80"/>
                <a:gd name="T8" fmla="*/ 35 w 158"/>
                <a:gd name="T9" fmla="*/ 24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80">
                  <a:moveTo>
                    <a:pt x="10" y="73"/>
                  </a:moveTo>
                  <a:cubicBezTo>
                    <a:pt x="10" y="73"/>
                    <a:pt x="5" y="70"/>
                    <a:pt x="0" y="65"/>
                  </a:cubicBezTo>
                  <a:cubicBezTo>
                    <a:pt x="6" y="72"/>
                    <a:pt x="17" y="80"/>
                    <a:pt x="17" y="80"/>
                  </a:cubicBezTo>
                  <a:cubicBezTo>
                    <a:pt x="93" y="15"/>
                    <a:pt x="136" y="28"/>
                    <a:pt x="158" y="46"/>
                  </a:cubicBezTo>
                  <a:cubicBezTo>
                    <a:pt x="139" y="25"/>
                    <a:pt x="96" y="0"/>
                    <a:pt x="1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34">
              <a:extLst>
                <a:ext uri="{FF2B5EF4-FFF2-40B4-BE49-F238E27FC236}">
                  <a16:creationId xmlns:a16="http://schemas.microsoft.com/office/drawing/2014/main" id="{BFB09A7F-FD37-4FF4-9AF1-BB23FE77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3387"/>
              <a:ext cx="68" cy="130"/>
            </a:xfrm>
            <a:custGeom>
              <a:avLst/>
              <a:gdLst>
                <a:gd name="T0" fmla="*/ 156 w 45"/>
                <a:gd name="T1" fmla="*/ 290 h 87"/>
                <a:gd name="T2" fmla="*/ 124 w 45"/>
                <a:gd name="T3" fmla="*/ 227 h 87"/>
                <a:gd name="T4" fmla="*/ 103 w 45"/>
                <a:gd name="T5" fmla="*/ 154 h 87"/>
                <a:gd name="T6" fmla="*/ 59 w 45"/>
                <a:gd name="T7" fmla="*/ 81 h 87"/>
                <a:gd name="T8" fmla="*/ 0 w 45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7">
                  <a:moveTo>
                    <a:pt x="45" y="87"/>
                  </a:moveTo>
                  <a:cubicBezTo>
                    <a:pt x="42" y="81"/>
                    <a:pt x="39" y="75"/>
                    <a:pt x="36" y="68"/>
                  </a:cubicBezTo>
                  <a:cubicBezTo>
                    <a:pt x="34" y="61"/>
                    <a:pt x="33" y="53"/>
                    <a:pt x="30" y="46"/>
                  </a:cubicBezTo>
                  <a:cubicBezTo>
                    <a:pt x="27" y="38"/>
                    <a:pt x="22" y="32"/>
                    <a:pt x="17" y="24"/>
                  </a:cubicBezTo>
                  <a:cubicBezTo>
                    <a:pt x="12" y="17"/>
                    <a:pt x="7" y="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35">
              <a:extLst>
                <a:ext uri="{FF2B5EF4-FFF2-40B4-BE49-F238E27FC236}">
                  <a16:creationId xmlns:a16="http://schemas.microsoft.com/office/drawing/2014/main" id="{A421AFFA-8DAF-4413-B28B-EE061EB1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3175"/>
              <a:ext cx="91" cy="171"/>
            </a:xfrm>
            <a:custGeom>
              <a:avLst/>
              <a:gdLst>
                <a:gd name="T0" fmla="*/ 1 w 61"/>
                <a:gd name="T1" fmla="*/ 5 h 114"/>
                <a:gd name="T2" fmla="*/ 6 w 61"/>
                <a:gd name="T3" fmla="*/ 5 h 114"/>
                <a:gd name="T4" fmla="*/ 81 w 61"/>
                <a:gd name="T5" fmla="*/ 224 h 114"/>
                <a:gd name="T6" fmla="*/ 140 w 61"/>
                <a:gd name="T7" fmla="*/ 315 h 114"/>
                <a:gd name="T8" fmla="*/ 203 w 61"/>
                <a:gd name="T9" fmla="*/ 386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14">
                  <a:moveTo>
                    <a:pt x="1" y="1"/>
                  </a:moveTo>
                  <a:cubicBezTo>
                    <a:pt x="2" y="1"/>
                    <a:pt x="0" y="0"/>
                    <a:pt x="2" y="1"/>
                  </a:cubicBezTo>
                  <a:cubicBezTo>
                    <a:pt x="13" y="20"/>
                    <a:pt x="15" y="45"/>
                    <a:pt x="24" y="66"/>
                  </a:cubicBezTo>
                  <a:cubicBezTo>
                    <a:pt x="28" y="76"/>
                    <a:pt x="35" y="84"/>
                    <a:pt x="42" y="93"/>
                  </a:cubicBezTo>
                  <a:cubicBezTo>
                    <a:pt x="46" y="99"/>
                    <a:pt x="60" y="109"/>
                    <a:pt x="61" y="11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36">
              <a:extLst>
                <a:ext uri="{FF2B5EF4-FFF2-40B4-BE49-F238E27FC236}">
                  <a16:creationId xmlns:a16="http://schemas.microsoft.com/office/drawing/2014/main" id="{A3C88422-B9FC-4FC2-8902-806502D2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3429"/>
              <a:ext cx="62" cy="148"/>
            </a:xfrm>
            <a:custGeom>
              <a:avLst/>
              <a:gdLst>
                <a:gd name="T0" fmla="*/ 110 w 41"/>
                <a:gd name="T1" fmla="*/ 295 h 99"/>
                <a:gd name="T2" fmla="*/ 62 w 41"/>
                <a:gd name="T3" fmla="*/ 163 h 99"/>
                <a:gd name="T4" fmla="*/ 62 w 41"/>
                <a:gd name="T5" fmla="*/ 0 h 99"/>
                <a:gd name="T6" fmla="*/ 110 w 41"/>
                <a:gd name="T7" fmla="*/ 295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99">
                  <a:moveTo>
                    <a:pt x="32" y="88"/>
                  </a:moveTo>
                  <a:cubicBezTo>
                    <a:pt x="41" y="99"/>
                    <a:pt x="19" y="63"/>
                    <a:pt x="18" y="49"/>
                  </a:cubicBezTo>
                  <a:cubicBezTo>
                    <a:pt x="15" y="32"/>
                    <a:pt x="16" y="16"/>
                    <a:pt x="18" y="0"/>
                  </a:cubicBezTo>
                  <a:cubicBezTo>
                    <a:pt x="18" y="0"/>
                    <a:pt x="0" y="45"/>
                    <a:pt x="32" y="8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37">
              <a:extLst>
                <a:ext uri="{FF2B5EF4-FFF2-40B4-BE49-F238E27FC236}">
                  <a16:creationId xmlns:a16="http://schemas.microsoft.com/office/drawing/2014/main" id="{B7D5D5CB-9FB5-47D1-AC4D-EBDE2D93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3459"/>
              <a:ext cx="48" cy="60"/>
            </a:xfrm>
            <a:custGeom>
              <a:avLst/>
              <a:gdLst>
                <a:gd name="T0" fmla="*/ 108 w 32"/>
                <a:gd name="T1" fmla="*/ 135 h 40"/>
                <a:gd name="T2" fmla="*/ 0 w 32"/>
                <a:gd name="T3" fmla="*/ 0 h 40"/>
                <a:gd name="T4" fmla="*/ 108 w 32"/>
                <a:gd name="T5" fmla="*/ 116 h 40"/>
                <a:gd name="T6" fmla="*/ 108 w 32"/>
                <a:gd name="T7" fmla="*/ 13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32" y="40"/>
                  </a:moveTo>
                  <a:cubicBezTo>
                    <a:pt x="32" y="40"/>
                    <a:pt x="9" y="6"/>
                    <a:pt x="0" y="0"/>
                  </a:cubicBezTo>
                  <a:cubicBezTo>
                    <a:pt x="0" y="0"/>
                    <a:pt x="12" y="10"/>
                    <a:pt x="32" y="34"/>
                  </a:cubicBezTo>
                  <a:lnTo>
                    <a:pt x="32" y="4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38">
              <a:extLst>
                <a:ext uri="{FF2B5EF4-FFF2-40B4-BE49-F238E27FC236}">
                  <a16:creationId xmlns:a16="http://schemas.microsoft.com/office/drawing/2014/main" id="{F0CAE5C7-EC27-4EBF-B4D5-694EAB79D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313"/>
              <a:ext cx="52" cy="50"/>
            </a:xfrm>
            <a:custGeom>
              <a:avLst/>
              <a:gdLst>
                <a:gd name="T0" fmla="*/ 114 w 35"/>
                <a:gd name="T1" fmla="*/ 0 h 33"/>
                <a:gd name="T2" fmla="*/ 0 w 35"/>
                <a:gd name="T3" fmla="*/ 115 h 33"/>
                <a:gd name="T4" fmla="*/ 114 w 3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3">
                  <a:moveTo>
                    <a:pt x="35" y="0"/>
                  </a:moveTo>
                  <a:cubicBezTo>
                    <a:pt x="35" y="0"/>
                    <a:pt x="10" y="8"/>
                    <a:pt x="0" y="33"/>
                  </a:cubicBezTo>
                  <a:cubicBezTo>
                    <a:pt x="0" y="33"/>
                    <a:pt x="5" y="6"/>
                    <a:pt x="3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39">
              <a:extLst>
                <a:ext uri="{FF2B5EF4-FFF2-40B4-BE49-F238E27FC236}">
                  <a16:creationId xmlns:a16="http://schemas.microsoft.com/office/drawing/2014/main" id="{1FCE9DDF-7540-4F80-93EE-65506C827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175"/>
              <a:ext cx="62" cy="135"/>
            </a:xfrm>
            <a:custGeom>
              <a:avLst/>
              <a:gdLst>
                <a:gd name="T0" fmla="*/ 142 w 41"/>
                <a:gd name="T1" fmla="*/ 0 h 90"/>
                <a:gd name="T2" fmla="*/ 54 w 41"/>
                <a:gd name="T3" fmla="*/ 305 h 90"/>
                <a:gd name="T4" fmla="*/ 142 w 41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0">
                  <a:moveTo>
                    <a:pt x="41" y="0"/>
                  </a:moveTo>
                  <a:cubicBezTo>
                    <a:pt x="41" y="0"/>
                    <a:pt x="7" y="61"/>
                    <a:pt x="16" y="90"/>
                  </a:cubicBezTo>
                  <a:cubicBezTo>
                    <a:pt x="16" y="90"/>
                    <a:pt x="0" y="56"/>
                    <a:pt x="41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40">
              <a:extLst>
                <a:ext uri="{FF2B5EF4-FFF2-40B4-BE49-F238E27FC236}">
                  <a16:creationId xmlns:a16="http://schemas.microsoft.com/office/drawing/2014/main" id="{361FD20B-64B8-404A-92B1-3D11C2C8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3393"/>
              <a:ext cx="59" cy="70"/>
            </a:xfrm>
            <a:custGeom>
              <a:avLst/>
              <a:gdLst>
                <a:gd name="T0" fmla="*/ 103 w 39"/>
                <a:gd name="T1" fmla="*/ 155 h 47"/>
                <a:gd name="T2" fmla="*/ 82 w 39"/>
                <a:gd name="T3" fmla="*/ 40 h 47"/>
                <a:gd name="T4" fmla="*/ 0 w 39"/>
                <a:gd name="T5" fmla="*/ 19 h 47"/>
                <a:gd name="T6" fmla="*/ 103 w 39"/>
                <a:gd name="T7" fmla="*/ 15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7">
                  <a:moveTo>
                    <a:pt x="30" y="47"/>
                  </a:moveTo>
                  <a:cubicBezTo>
                    <a:pt x="39" y="47"/>
                    <a:pt x="31" y="23"/>
                    <a:pt x="24" y="12"/>
                  </a:cubicBezTo>
                  <a:cubicBezTo>
                    <a:pt x="16" y="0"/>
                    <a:pt x="0" y="6"/>
                    <a:pt x="0" y="6"/>
                  </a:cubicBezTo>
                  <a:cubicBezTo>
                    <a:pt x="0" y="6"/>
                    <a:pt x="21" y="13"/>
                    <a:pt x="30" y="47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41">
              <a:extLst>
                <a:ext uri="{FF2B5EF4-FFF2-40B4-BE49-F238E27FC236}">
                  <a16:creationId xmlns:a16="http://schemas.microsoft.com/office/drawing/2014/main" id="{550CED43-678D-4AE0-9E7A-C7C04E36A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457"/>
              <a:ext cx="121" cy="69"/>
            </a:xfrm>
            <a:custGeom>
              <a:avLst/>
              <a:gdLst>
                <a:gd name="T0" fmla="*/ 32 w 80"/>
                <a:gd name="T1" fmla="*/ 134 h 46"/>
                <a:gd name="T2" fmla="*/ 121 w 80"/>
                <a:gd name="T3" fmla="*/ 5 h 46"/>
                <a:gd name="T4" fmla="*/ 277 w 80"/>
                <a:gd name="T5" fmla="*/ 156 h 46"/>
                <a:gd name="T6" fmla="*/ 32 w 80"/>
                <a:gd name="T7" fmla="*/ 134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6">
                  <a:moveTo>
                    <a:pt x="9" y="39"/>
                  </a:moveTo>
                  <a:cubicBezTo>
                    <a:pt x="9" y="39"/>
                    <a:pt x="0" y="3"/>
                    <a:pt x="35" y="1"/>
                  </a:cubicBezTo>
                  <a:cubicBezTo>
                    <a:pt x="70" y="0"/>
                    <a:pt x="79" y="35"/>
                    <a:pt x="80" y="46"/>
                  </a:cubicBezTo>
                  <a:cubicBezTo>
                    <a:pt x="80" y="46"/>
                    <a:pt x="42" y="15"/>
                    <a:pt x="9" y="3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42">
              <a:extLst>
                <a:ext uri="{FF2B5EF4-FFF2-40B4-BE49-F238E27FC236}">
                  <a16:creationId xmlns:a16="http://schemas.microsoft.com/office/drawing/2014/main" id="{C2D9B5C2-BAFC-4A49-89E0-C06A1247B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456"/>
              <a:ext cx="116" cy="57"/>
            </a:xfrm>
            <a:custGeom>
              <a:avLst/>
              <a:gdLst>
                <a:gd name="T0" fmla="*/ 72 w 77"/>
                <a:gd name="T1" fmla="*/ 129 h 38"/>
                <a:gd name="T2" fmla="*/ 264 w 77"/>
                <a:gd name="T3" fmla="*/ 126 h 38"/>
                <a:gd name="T4" fmla="*/ 108 w 77"/>
                <a:gd name="T5" fmla="*/ 18 h 38"/>
                <a:gd name="T6" fmla="*/ 0 w 77"/>
                <a:gd name="T7" fmla="*/ 27 h 38"/>
                <a:gd name="T8" fmla="*/ 72 w 77"/>
                <a:gd name="T9" fmla="*/ 12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8">
                  <a:moveTo>
                    <a:pt x="21" y="38"/>
                  </a:moveTo>
                  <a:cubicBezTo>
                    <a:pt x="46" y="20"/>
                    <a:pt x="77" y="37"/>
                    <a:pt x="77" y="37"/>
                  </a:cubicBezTo>
                  <a:cubicBezTo>
                    <a:pt x="77" y="37"/>
                    <a:pt x="44" y="9"/>
                    <a:pt x="32" y="5"/>
                  </a:cubicBezTo>
                  <a:cubicBezTo>
                    <a:pt x="20" y="0"/>
                    <a:pt x="0" y="8"/>
                    <a:pt x="0" y="8"/>
                  </a:cubicBezTo>
                  <a:cubicBezTo>
                    <a:pt x="0" y="8"/>
                    <a:pt x="15" y="19"/>
                    <a:pt x="21" y="38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43">
              <a:extLst>
                <a:ext uri="{FF2B5EF4-FFF2-40B4-BE49-F238E27FC236}">
                  <a16:creationId xmlns:a16="http://schemas.microsoft.com/office/drawing/2014/main" id="{DDB9BCDB-BA38-496E-A75B-4C42E00AD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430"/>
              <a:ext cx="143" cy="78"/>
            </a:xfrm>
            <a:custGeom>
              <a:avLst/>
              <a:gdLst>
                <a:gd name="T0" fmla="*/ 35 w 95"/>
                <a:gd name="T1" fmla="*/ 176 h 52"/>
                <a:gd name="T2" fmla="*/ 102 w 95"/>
                <a:gd name="T3" fmla="*/ 14 h 52"/>
                <a:gd name="T4" fmla="*/ 324 w 95"/>
                <a:gd name="T5" fmla="*/ 161 h 52"/>
                <a:gd name="T6" fmla="*/ 35 w 95"/>
                <a:gd name="T7" fmla="*/ 17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52">
                  <a:moveTo>
                    <a:pt x="10" y="52"/>
                  </a:moveTo>
                  <a:cubicBezTo>
                    <a:pt x="10" y="52"/>
                    <a:pt x="0" y="9"/>
                    <a:pt x="30" y="4"/>
                  </a:cubicBezTo>
                  <a:cubicBezTo>
                    <a:pt x="59" y="0"/>
                    <a:pt x="95" y="47"/>
                    <a:pt x="95" y="47"/>
                  </a:cubicBezTo>
                  <a:cubicBezTo>
                    <a:pt x="95" y="47"/>
                    <a:pt x="56" y="10"/>
                    <a:pt x="10" y="5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44">
              <a:extLst>
                <a:ext uri="{FF2B5EF4-FFF2-40B4-BE49-F238E27FC236}">
                  <a16:creationId xmlns:a16="http://schemas.microsoft.com/office/drawing/2014/main" id="{24C18FE0-331A-48FF-B724-E93C03D9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267"/>
              <a:ext cx="276" cy="154"/>
            </a:xfrm>
            <a:custGeom>
              <a:avLst/>
              <a:gdLst>
                <a:gd name="T0" fmla="*/ 627 w 183"/>
                <a:gd name="T1" fmla="*/ 315 h 103"/>
                <a:gd name="T2" fmla="*/ 81 w 183"/>
                <a:gd name="T3" fmla="*/ 344 h 103"/>
                <a:gd name="T4" fmla="*/ 12 w 183"/>
                <a:gd name="T5" fmla="*/ 262 h 103"/>
                <a:gd name="T6" fmla="*/ 386 w 183"/>
                <a:gd name="T7" fmla="*/ 136 h 103"/>
                <a:gd name="T8" fmla="*/ 627 w 183"/>
                <a:gd name="T9" fmla="*/ 315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103">
                  <a:moveTo>
                    <a:pt x="183" y="94"/>
                  </a:moveTo>
                  <a:cubicBezTo>
                    <a:pt x="183" y="94"/>
                    <a:pt x="146" y="0"/>
                    <a:pt x="24" y="103"/>
                  </a:cubicBezTo>
                  <a:cubicBezTo>
                    <a:pt x="24" y="103"/>
                    <a:pt x="0" y="87"/>
                    <a:pt x="3" y="78"/>
                  </a:cubicBezTo>
                  <a:cubicBezTo>
                    <a:pt x="6" y="70"/>
                    <a:pt x="50" y="30"/>
                    <a:pt x="113" y="41"/>
                  </a:cubicBezTo>
                  <a:cubicBezTo>
                    <a:pt x="113" y="41"/>
                    <a:pt x="180" y="56"/>
                    <a:pt x="183" y="9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45">
              <a:extLst>
                <a:ext uri="{FF2B5EF4-FFF2-40B4-BE49-F238E27FC236}">
                  <a16:creationId xmlns:a16="http://schemas.microsoft.com/office/drawing/2014/main" id="{0E20572F-2D95-4C2F-82A6-E6E8A3259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367"/>
              <a:ext cx="46" cy="54"/>
            </a:xfrm>
            <a:custGeom>
              <a:avLst/>
              <a:gdLst>
                <a:gd name="T0" fmla="*/ 53 w 31"/>
                <a:gd name="T1" fmla="*/ 0 h 36"/>
                <a:gd name="T2" fmla="*/ 101 w 31"/>
                <a:gd name="T3" fmla="*/ 122 h 36"/>
                <a:gd name="T4" fmla="*/ 55 w 31"/>
                <a:gd name="T5" fmla="*/ 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6">
                  <a:moveTo>
                    <a:pt x="16" y="0"/>
                  </a:moveTo>
                  <a:cubicBezTo>
                    <a:pt x="14" y="18"/>
                    <a:pt x="17" y="25"/>
                    <a:pt x="31" y="36"/>
                  </a:cubicBezTo>
                  <a:cubicBezTo>
                    <a:pt x="16" y="35"/>
                    <a:pt x="0" y="12"/>
                    <a:pt x="17" y="2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46">
              <a:extLst>
                <a:ext uri="{FF2B5EF4-FFF2-40B4-BE49-F238E27FC236}">
                  <a16:creationId xmlns:a16="http://schemas.microsoft.com/office/drawing/2014/main" id="{9B25C909-A964-40F5-ADB7-BFB97D29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3298"/>
              <a:ext cx="114" cy="30"/>
            </a:xfrm>
            <a:custGeom>
              <a:avLst/>
              <a:gdLst>
                <a:gd name="T0" fmla="*/ 0 w 76"/>
                <a:gd name="T1" fmla="*/ 68 h 20"/>
                <a:gd name="T2" fmla="*/ 134 w 76"/>
                <a:gd name="T3" fmla="*/ 32 h 20"/>
                <a:gd name="T4" fmla="*/ 257 w 76"/>
                <a:gd name="T5" fmla="*/ 54 h 20"/>
                <a:gd name="T6" fmla="*/ 134 w 76"/>
                <a:gd name="T7" fmla="*/ 8 h 20"/>
                <a:gd name="T8" fmla="*/ 5 w 76"/>
                <a:gd name="T9" fmla="*/ 6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0">
                  <a:moveTo>
                    <a:pt x="0" y="20"/>
                  </a:moveTo>
                  <a:cubicBezTo>
                    <a:pt x="13" y="18"/>
                    <a:pt x="26" y="10"/>
                    <a:pt x="39" y="9"/>
                  </a:cubicBezTo>
                  <a:cubicBezTo>
                    <a:pt x="52" y="9"/>
                    <a:pt x="64" y="12"/>
                    <a:pt x="76" y="16"/>
                  </a:cubicBezTo>
                  <a:cubicBezTo>
                    <a:pt x="67" y="8"/>
                    <a:pt x="54" y="0"/>
                    <a:pt x="39" y="2"/>
                  </a:cubicBezTo>
                  <a:cubicBezTo>
                    <a:pt x="25" y="4"/>
                    <a:pt x="14" y="16"/>
                    <a:pt x="1" y="20"/>
                  </a:cubicBezTo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47">
              <a:extLst>
                <a:ext uri="{FF2B5EF4-FFF2-40B4-BE49-F238E27FC236}">
                  <a16:creationId xmlns:a16="http://schemas.microsoft.com/office/drawing/2014/main" id="{BB7E80E3-595E-4BCE-9EF5-FD97E7A8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409"/>
              <a:ext cx="63" cy="66"/>
            </a:xfrm>
            <a:custGeom>
              <a:avLst/>
              <a:gdLst>
                <a:gd name="T0" fmla="*/ 0 w 42"/>
                <a:gd name="T1" fmla="*/ 0 h 44"/>
                <a:gd name="T2" fmla="*/ 134 w 42"/>
                <a:gd name="T3" fmla="*/ 149 h 44"/>
                <a:gd name="T4" fmla="*/ 113 w 42"/>
                <a:gd name="T5" fmla="*/ 21 h 44"/>
                <a:gd name="T6" fmla="*/ 62 w 42"/>
                <a:gd name="T7" fmla="*/ 27 h 44"/>
                <a:gd name="T8" fmla="*/ 8 w 42"/>
                <a:gd name="T9" fmla="*/ 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4">
                  <a:moveTo>
                    <a:pt x="0" y="0"/>
                  </a:moveTo>
                  <a:cubicBezTo>
                    <a:pt x="18" y="14"/>
                    <a:pt x="35" y="20"/>
                    <a:pt x="39" y="44"/>
                  </a:cubicBezTo>
                  <a:cubicBezTo>
                    <a:pt x="38" y="35"/>
                    <a:pt x="42" y="13"/>
                    <a:pt x="33" y="6"/>
                  </a:cubicBezTo>
                  <a:cubicBezTo>
                    <a:pt x="28" y="3"/>
                    <a:pt x="23" y="9"/>
                    <a:pt x="18" y="8"/>
                  </a:cubicBezTo>
                  <a:cubicBezTo>
                    <a:pt x="12" y="7"/>
                    <a:pt x="8" y="2"/>
                    <a:pt x="2" y="1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48">
              <a:extLst>
                <a:ext uri="{FF2B5EF4-FFF2-40B4-BE49-F238E27FC236}">
                  <a16:creationId xmlns:a16="http://schemas.microsoft.com/office/drawing/2014/main" id="{CE1FD77B-C5AF-4AC9-8ED3-66E2D263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387"/>
              <a:ext cx="75" cy="99"/>
            </a:xfrm>
            <a:custGeom>
              <a:avLst/>
              <a:gdLst>
                <a:gd name="T0" fmla="*/ 120 w 50"/>
                <a:gd name="T1" fmla="*/ 18 h 66"/>
                <a:gd name="T2" fmla="*/ 12 w 50"/>
                <a:gd name="T3" fmla="*/ 75 h 66"/>
                <a:gd name="T4" fmla="*/ 21 w 50"/>
                <a:gd name="T5" fmla="*/ 203 h 66"/>
                <a:gd name="T6" fmla="*/ 95 w 50"/>
                <a:gd name="T7" fmla="*/ 72 h 66"/>
                <a:gd name="T8" fmla="*/ 153 w 50"/>
                <a:gd name="T9" fmla="*/ 41 h 66"/>
                <a:gd name="T10" fmla="*/ 134 w 50"/>
                <a:gd name="T11" fmla="*/ 8 h 66"/>
                <a:gd name="T12" fmla="*/ 116 w 50"/>
                <a:gd name="T13" fmla="*/ 2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6">
                  <a:moveTo>
                    <a:pt x="35" y="5"/>
                  </a:moveTo>
                  <a:cubicBezTo>
                    <a:pt x="27" y="6"/>
                    <a:pt x="8" y="15"/>
                    <a:pt x="3" y="22"/>
                  </a:cubicBezTo>
                  <a:cubicBezTo>
                    <a:pt x="0" y="26"/>
                    <a:pt x="1" y="56"/>
                    <a:pt x="6" y="60"/>
                  </a:cubicBezTo>
                  <a:cubicBezTo>
                    <a:pt x="14" y="66"/>
                    <a:pt x="21" y="27"/>
                    <a:pt x="28" y="21"/>
                  </a:cubicBezTo>
                  <a:cubicBezTo>
                    <a:pt x="33" y="17"/>
                    <a:pt x="41" y="17"/>
                    <a:pt x="45" y="12"/>
                  </a:cubicBezTo>
                  <a:cubicBezTo>
                    <a:pt x="50" y="5"/>
                    <a:pt x="47" y="0"/>
                    <a:pt x="39" y="2"/>
                  </a:cubicBezTo>
                  <a:cubicBezTo>
                    <a:pt x="37" y="3"/>
                    <a:pt x="35" y="5"/>
                    <a:pt x="34" y="6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49">
              <a:extLst>
                <a:ext uri="{FF2B5EF4-FFF2-40B4-BE49-F238E27FC236}">
                  <a16:creationId xmlns:a16="http://schemas.microsoft.com/office/drawing/2014/main" id="{C92C1A4D-2E8B-4DF2-912D-9B766C01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3348"/>
              <a:ext cx="40" cy="76"/>
            </a:xfrm>
            <a:custGeom>
              <a:avLst/>
              <a:gdLst>
                <a:gd name="T0" fmla="*/ 81 w 27"/>
                <a:gd name="T1" fmla="*/ 13 h 51"/>
                <a:gd name="T2" fmla="*/ 40 w 27"/>
                <a:gd name="T3" fmla="*/ 103 h 51"/>
                <a:gd name="T4" fmla="*/ 87 w 27"/>
                <a:gd name="T5" fmla="*/ 167 h 51"/>
                <a:gd name="T6" fmla="*/ 36 w 27"/>
                <a:gd name="T7" fmla="*/ 142 h 51"/>
                <a:gd name="T8" fmla="*/ 1 w 27"/>
                <a:gd name="T9" fmla="*/ 86 h 51"/>
                <a:gd name="T10" fmla="*/ 79 w 27"/>
                <a:gd name="T11" fmla="*/ 1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1">
                  <a:moveTo>
                    <a:pt x="25" y="4"/>
                  </a:moveTo>
                  <a:cubicBezTo>
                    <a:pt x="16" y="11"/>
                    <a:pt x="11" y="19"/>
                    <a:pt x="12" y="31"/>
                  </a:cubicBezTo>
                  <a:cubicBezTo>
                    <a:pt x="13" y="41"/>
                    <a:pt x="20" y="45"/>
                    <a:pt x="27" y="50"/>
                  </a:cubicBezTo>
                  <a:cubicBezTo>
                    <a:pt x="22" y="51"/>
                    <a:pt x="15" y="46"/>
                    <a:pt x="11" y="43"/>
                  </a:cubicBezTo>
                  <a:cubicBezTo>
                    <a:pt x="4" y="39"/>
                    <a:pt x="0" y="35"/>
                    <a:pt x="1" y="26"/>
                  </a:cubicBezTo>
                  <a:cubicBezTo>
                    <a:pt x="2" y="18"/>
                    <a:pt x="15" y="0"/>
                    <a:pt x="24" y="5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50">
              <a:extLst>
                <a:ext uri="{FF2B5EF4-FFF2-40B4-BE49-F238E27FC236}">
                  <a16:creationId xmlns:a16="http://schemas.microsoft.com/office/drawing/2014/main" id="{C3A67CD5-99BA-4B4C-A627-17BD66CB4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436"/>
              <a:ext cx="35" cy="48"/>
            </a:xfrm>
            <a:custGeom>
              <a:avLst/>
              <a:gdLst>
                <a:gd name="T0" fmla="*/ 0 w 23"/>
                <a:gd name="T1" fmla="*/ 0 h 32"/>
                <a:gd name="T2" fmla="*/ 56 w 23"/>
                <a:gd name="T3" fmla="*/ 108 h 32"/>
                <a:gd name="T4" fmla="*/ 40 w 23"/>
                <a:gd name="T5" fmla="*/ 48 h 32"/>
                <a:gd name="T6" fmla="*/ 5 w 23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cubicBezTo>
                    <a:pt x="12" y="4"/>
                    <a:pt x="23" y="20"/>
                    <a:pt x="16" y="32"/>
                  </a:cubicBezTo>
                  <a:cubicBezTo>
                    <a:pt x="15" y="25"/>
                    <a:pt x="15" y="20"/>
                    <a:pt x="11" y="14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51">
              <a:extLst>
                <a:ext uri="{FF2B5EF4-FFF2-40B4-BE49-F238E27FC236}">
                  <a16:creationId xmlns:a16="http://schemas.microsoft.com/office/drawing/2014/main" id="{08C474A5-594C-4CCE-BD59-53E20D7D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391"/>
              <a:ext cx="68" cy="68"/>
            </a:xfrm>
            <a:custGeom>
              <a:avLst/>
              <a:gdLst>
                <a:gd name="T0" fmla="*/ 0 w 45"/>
                <a:gd name="T1" fmla="*/ 53 h 45"/>
                <a:gd name="T2" fmla="*/ 39 w 45"/>
                <a:gd name="T3" fmla="*/ 73 h 45"/>
                <a:gd name="T4" fmla="*/ 80 w 45"/>
                <a:gd name="T5" fmla="*/ 54 h 45"/>
                <a:gd name="T6" fmla="*/ 116 w 45"/>
                <a:gd name="T7" fmla="*/ 26 h 45"/>
                <a:gd name="T8" fmla="*/ 156 w 45"/>
                <a:gd name="T9" fmla="*/ 0 h 45"/>
                <a:gd name="T10" fmla="*/ 110 w 45"/>
                <a:gd name="T11" fmla="*/ 41 h 45"/>
                <a:gd name="T12" fmla="*/ 89 w 45"/>
                <a:gd name="T13" fmla="*/ 59 h 45"/>
                <a:gd name="T14" fmla="*/ 76 w 45"/>
                <a:gd name="T15" fmla="*/ 73 h 45"/>
                <a:gd name="T16" fmla="*/ 94 w 45"/>
                <a:gd name="T17" fmla="*/ 115 h 45"/>
                <a:gd name="T18" fmla="*/ 100 w 45"/>
                <a:gd name="T19" fmla="*/ 156 h 45"/>
                <a:gd name="T20" fmla="*/ 53 w 45"/>
                <a:gd name="T21" fmla="*/ 89 h 45"/>
                <a:gd name="T22" fmla="*/ 0 w 45"/>
                <a:gd name="T23" fmla="*/ 53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" h="45">
                  <a:moveTo>
                    <a:pt x="0" y="15"/>
                  </a:moveTo>
                  <a:cubicBezTo>
                    <a:pt x="3" y="17"/>
                    <a:pt x="7" y="21"/>
                    <a:pt x="11" y="21"/>
                  </a:cubicBezTo>
                  <a:cubicBezTo>
                    <a:pt x="15" y="22"/>
                    <a:pt x="20" y="19"/>
                    <a:pt x="23" y="16"/>
                  </a:cubicBezTo>
                  <a:cubicBezTo>
                    <a:pt x="26" y="13"/>
                    <a:pt x="29" y="9"/>
                    <a:pt x="34" y="7"/>
                  </a:cubicBezTo>
                  <a:cubicBezTo>
                    <a:pt x="37" y="5"/>
                    <a:pt x="42" y="3"/>
                    <a:pt x="45" y="0"/>
                  </a:cubicBezTo>
                  <a:cubicBezTo>
                    <a:pt x="43" y="5"/>
                    <a:pt x="36" y="9"/>
                    <a:pt x="32" y="12"/>
                  </a:cubicBezTo>
                  <a:cubicBezTo>
                    <a:pt x="29" y="14"/>
                    <a:pt x="28" y="15"/>
                    <a:pt x="26" y="17"/>
                  </a:cubicBezTo>
                  <a:cubicBezTo>
                    <a:pt x="24" y="18"/>
                    <a:pt x="22" y="20"/>
                    <a:pt x="22" y="21"/>
                  </a:cubicBezTo>
                  <a:cubicBezTo>
                    <a:pt x="20" y="25"/>
                    <a:pt x="26" y="30"/>
                    <a:pt x="27" y="33"/>
                  </a:cubicBezTo>
                  <a:cubicBezTo>
                    <a:pt x="28" y="37"/>
                    <a:pt x="28" y="41"/>
                    <a:pt x="29" y="45"/>
                  </a:cubicBezTo>
                  <a:cubicBezTo>
                    <a:pt x="26" y="37"/>
                    <a:pt x="24" y="29"/>
                    <a:pt x="15" y="26"/>
                  </a:cubicBezTo>
                  <a:cubicBezTo>
                    <a:pt x="9" y="23"/>
                    <a:pt x="3" y="22"/>
                    <a:pt x="0" y="15"/>
                  </a:cubicBezTo>
                </a:path>
              </a:pathLst>
            </a:custGeom>
            <a:solidFill>
              <a:srgbClr val="D85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52">
              <a:extLst>
                <a:ext uri="{FF2B5EF4-FFF2-40B4-BE49-F238E27FC236}">
                  <a16:creationId xmlns:a16="http://schemas.microsoft.com/office/drawing/2014/main" id="{657FF511-18CD-4719-B0F5-FFD14D56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370"/>
              <a:ext cx="11" cy="41"/>
            </a:xfrm>
            <a:custGeom>
              <a:avLst/>
              <a:gdLst>
                <a:gd name="T0" fmla="*/ 14 w 7"/>
                <a:gd name="T1" fmla="*/ 5 h 27"/>
                <a:gd name="T2" fmla="*/ 27 w 7"/>
                <a:gd name="T3" fmla="*/ 94 h 27"/>
                <a:gd name="T4" fmla="*/ 0 w 7"/>
                <a:gd name="T5" fmla="*/ 46 h 27"/>
                <a:gd name="T6" fmla="*/ 14 w 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7">
                  <a:moveTo>
                    <a:pt x="4" y="1"/>
                  </a:moveTo>
                  <a:cubicBezTo>
                    <a:pt x="1" y="7"/>
                    <a:pt x="2" y="21"/>
                    <a:pt x="7" y="27"/>
                  </a:cubicBezTo>
                  <a:cubicBezTo>
                    <a:pt x="3" y="24"/>
                    <a:pt x="0" y="17"/>
                    <a:pt x="0" y="13"/>
                  </a:cubicBezTo>
                  <a:cubicBezTo>
                    <a:pt x="0" y="8"/>
                    <a:pt x="1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53">
              <a:extLst>
                <a:ext uri="{FF2B5EF4-FFF2-40B4-BE49-F238E27FC236}">
                  <a16:creationId xmlns:a16="http://schemas.microsoft.com/office/drawing/2014/main" id="{403A666F-CC56-4912-AF09-AEC2FA796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438"/>
              <a:ext cx="17" cy="25"/>
            </a:xfrm>
            <a:custGeom>
              <a:avLst/>
              <a:gdLst>
                <a:gd name="T0" fmla="*/ 0 w 11"/>
                <a:gd name="T1" fmla="*/ 0 h 17"/>
                <a:gd name="T2" fmla="*/ 34 w 11"/>
                <a:gd name="T3" fmla="*/ 28 h 17"/>
                <a:gd name="T4" fmla="*/ 40 w 11"/>
                <a:gd name="T5" fmla="*/ 54 h 17"/>
                <a:gd name="T6" fmla="*/ 26 w 11"/>
                <a:gd name="T7" fmla="*/ 22 h 17"/>
                <a:gd name="T8" fmla="*/ 5 w 1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4"/>
                    <a:pt x="7" y="5"/>
                    <a:pt x="9" y="9"/>
                  </a:cubicBezTo>
                  <a:cubicBezTo>
                    <a:pt x="11" y="11"/>
                    <a:pt x="11" y="14"/>
                    <a:pt x="11" y="17"/>
                  </a:cubicBezTo>
                  <a:cubicBezTo>
                    <a:pt x="10" y="14"/>
                    <a:pt x="9" y="10"/>
                    <a:pt x="7" y="7"/>
                  </a:cubicBezTo>
                  <a:cubicBezTo>
                    <a:pt x="5" y="5"/>
                    <a:pt x="2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54">
              <a:extLst>
                <a:ext uri="{FF2B5EF4-FFF2-40B4-BE49-F238E27FC236}">
                  <a16:creationId xmlns:a16="http://schemas.microsoft.com/office/drawing/2014/main" id="{7FB8D29B-F102-46B6-B4BB-AD35A80A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486"/>
              <a:ext cx="66" cy="63"/>
            </a:xfrm>
            <a:custGeom>
              <a:avLst/>
              <a:gdLst>
                <a:gd name="T0" fmla="*/ 5 w 44"/>
                <a:gd name="T1" fmla="*/ 80 h 42"/>
                <a:gd name="T2" fmla="*/ 62 w 44"/>
                <a:gd name="T3" fmla="*/ 126 h 42"/>
                <a:gd name="T4" fmla="*/ 102 w 44"/>
                <a:gd name="T5" fmla="*/ 81 h 42"/>
                <a:gd name="T6" fmla="*/ 147 w 44"/>
                <a:gd name="T7" fmla="*/ 39 h 42"/>
                <a:gd name="T8" fmla="*/ 5 w 44"/>
                <a:gd name="T9" fmla="*/ 8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1" y="23"/>
                  </a:moveTo>
                  <a:cubicBezTo>
                    <a:pt x="0" y="33"/>
                    <a:pt x="8" y="42"/>
                    <a:pt x="18" y="37"/>
                  </a:cubicBezTo>
                  <a:cubicBezTo>
                    <a:pt x="23" y="34"/>
                    <a:pt x="26" y="28"/>
                    <a:pt x="30" y="24"/>
                  </a:cubicBezTo>
                  <a:cubicBezTo>
                    <a:pt x="33" y="22"/>
                    <a:pt x="44" y="17"/>
                    <a:pt x="43" y="11"/>
                  </a:cubicBezTo>
                  <a:cubicBezTo>
                    <a:pt x="39" y="0"/>
                    <a:pt x="2" y="14"/>
                    <a:pt x="1" y="23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55">
              <a:extLst>
                <a:ext uri="{FF2B5EF4-FFF2-40B4-BE49-F238E27FC236}">
                  <a16:creationId xmlns:a16="http://schemas.microsoft.com/office/drawing/2014/main" id="{01860C4B-43D6-41FF-862F-CC389377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3513"/>
              <a:ext cx="55" cy="31"/>
            </a:xfrm>
            <a:custGeom>
              <a:avLst/>
              <a:gdLst>
                <a:gd name="T0" fmla="*/ 61 w 36"/>
                <a:gd name="T1" fmla="*/ 6 h 21"/>
                <a:gd name="T2" fmla="*/ 49 w 36"/>
                <a:gd name="T3" fmla="*/ 68 h 21"/>
                <a:gd name="T4" fmla="*/ 61 w 36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1">
                  <a:moveTo>
                    <a:pt x="17" y="2"/>
                  </a:moveTo>
                  <a:cubicBezTo>
                    <a:pt x="2" y="0"/>
                    <a:pt x="0" y="20"/>
                    <a:pt x="14" y="21"/>
                  </a:cubicBezTo>
                  <a:cubicBezTo>
                    <a:pt x="26" y="21"/>
                    <a:pt x="36" y="3"/>
                    <a:pt x="17" y="3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56">
              <a:extLst>
                <a:ext uri="{FF2B5EF4-FFF2-40B4-BE49-F238E27FC236}">
                  <a16:creationId xmlns:a16="http://schemas.microsoft.com/office/drawing/2014/main" id="{85CBA439-0532-47FC-A6E1-17FA6CA50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3516"/>
              <a:ext cx="50" cy="30"/>
            </a:xfrm>
            <a:custGeom>
              <a:avLst/>
              <a:gdLst>
                <a:gd name="T0" fmla="*/ 83 w 33"/>
                <a:gd name="T1" fmla="*/ 8 h 20"/>
                <a:gd name="T2" fmla="*/ 48 w 33"/>
                <a:gd name="T3" fmla="*/ 54 h 20"/>
                <a:gd name="T4" fmla="*/ 88 w 33"/>
                <a:gd name="T5" fmla="*/ 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0">
                  <a:moveTo>
                    <a:pt x="24" y="2"/>
                  </a:moveTo>
                  <a:cubicBezTo>
                    <a:pt x="15" y="0"/>
                    <a:pt x="0" y="10"/>
                    <a:pt x="14" y="16"/>
                  </a:cubicBezTo>
                  <a:cubicBezTo>
                    <a:pt x="25" y="20"/>
                    <a:pt x="33" y="10"/>
                    <a:pt x="25" y="1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57">
              <a:extLst>
                <a:ext uri="{FF2B5EF4-FFF2-40B4-BE49-F238E27FC236}">
                  <a16:creationId xmlns:a16="http://schemas.microsoft.com/office/drawing/2014/main" id="{1E3FE6AE-E1E5-4D78-BDFD-AFFE7EC9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460"/>
              <a:ext cx="15" cy="86"/>
            </a:xfrm>
            <a:custGeom>
              <a:avLst/>
              <a:gdLst>
                <a:gd name="T0" fmla="*/ 18 w 10"/>
                <a:gd name="T1" fmla="*/ 0 h 57"/>
                <a:gd name="T2" fmla="*/ 14 w 10"/>
                <a:gd name="T3" fmla="*/ 32 h 57"/>
                <a:gd name="T4" fmla="*/ 12 w 10"/>
                <a:gd name="T5" fmla="*/ 54 h 57"/>
                <a:gd name="T6" fmla="*/ 14 w 10"/>
                <a:gd name="T7" fmla="*/ 95 h 57"/>
                <a:gd name="T8" fmla="*/ 26 w 10"/>
                <a:gd name="T9" fmla="*/ 122 h 57"/>
                <a:gd name="T10" fmla="*/ 27 w 10"/>
                <a:gd name="T11" fmla="*/ 170 h 57"/>
                <a:gd name="T12" fmla="*/ 12 w 10"/>
                <a:gd name="T13" fmla="*/ 196 h 57"/>
                <a:gd name="T14" fmla="*/ 14 w 10"/>
                <a:gd name="T15" fmla="*/ 142 h 57"/>
                <a:gd name="T16" fmla="*/ 5 w 10"/>
                <a:gd name="T17" fmla="*/ 121 h 57"/>
                <a:gd name="T18" fmla="*/ 0 w 10"/>
                <a:gd name="T19" fmla="*/ 89 h 57"/>
                <a:gd name="T20" fmla="*/ 8 w 10"/>
                <a:gd name="T21" fmla="*/ 35 h 57"/>
                <a:gd name="T22" fmla="*/ 14 w 10"/>
                <a:gd name="T23" fmla="*/ 5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57">
                  <a:moveTo>
                    <a:pt x="5" y="0"/>
                  </a:moveTo>
                  <a:cubicBezTo>
                    <a:pt x="5" y="2"/>
                    <a:pt x="4" y="6"/>
                    <a:pt x="4" y="9"/>
                  </a:cubicBezTo>
                  <a:cubicBezTo>
                    <a:pt x="3" y="11"/>
                    <a:pt x="3" y="13"/>
                    <a:pt x="3" y="16"/>
                  </a:cubicBezTo>
                  <a:cubicBezTo>
                    <a:pt x="3" y="20"/>
                    <a:pt x="3" y="24"/>
                    <a:pt x="4" y="28"/>
                  </a:cubicBezTo>
                  <a:cubicBezTo>
                    <a:pt x="5" y="32"/>
                    <a:pt x="6" y="34"/>
                    <a:pt x="7" y="36"/>
                  </a:cubicBezTo>
                  <a:cubicBezTo>
                    <a:pt x="10" y="40"/>
                    <a:pt x="9" y="46"/>
                    <a:pt x="8" y="50"/>
                  </a:cubicBezTo>
                  <a:cubicBezTo>
                    <a:pt x="7" y="53"/>
                    <a:pt x="5" y="56"/>
                    <a:pt x="3" y="57"/>
                  </a:cubicBezTo>
                  <a:cubicBezTo>
                    <a:pt x="4" y="52"/>
                    <a:pt x="6" y="47"/>
                    <a:pt x="4" y="41"/>
                  </a:cubicBezTo>
                  <a:cubicBezTo>
                    <a:pt x="3" y="39"/>
                    <a:pt x="2" y="37"/>
                    <a:pt x="1" y="35"/>
                  </a:cubicBezTo>
                  <a:cubicBezTo>
                    <a:pt x="0" y="32"/>
                    <a:pt x="0" y="29"/>
                    <a:pt x="0" y="26"/>
                  </a:cubicBezTo>
                  <a:cubicBezTo>
                    <a:pt x="0" y="21"/>
                    <a:pt x="1" y="16"/>
                    <a:pt x="2" y="10"/>
                  </a:cubicBezTo>
                  <a:cubicBezTo>
                    <a:pt x="3" y="7"/>
                    <a:pt x="4" y="4"/>
                    <a:pt x="4" y="1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58">
              <a:extLst>
                <a:ext uri="{FF2B5EF4-FFF2-40B4-BE49-F238E27FC236}">
                  <a16:creationId xmlns:a16="http://schemas.microsoft.com/office/drawing/2014/main" id="{79E11804-E63F-420E-84D5-55133623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3478"/>
              <a:ext cx="32" cy="60"/>
            </a:xfrm>
            <a:custGeom>
              <a:avLst/>
              <a:gdLst>
                <a:gd name="T0" fmla="*/ 62 w 21"/>
                <a:gd name="T1" fmla="*/ 0 h 40"/>
                <a:gd name="T2" fmla="*/ 62 w 21"/>
                <a:gd name="T3" fmla="*/ 89 h 40"/>
                <a:gd name="T4" fmla="*/ 67 w 21"/>
                <a:gd name="T5" fmla="*/ 89 h 40"/>
                <a:gd name="T6" fmla="*/ 62 w 21"/>
                <a:gd name="T7" fmla="*/ 135 h 40"/>
                <a:gd name="T8" fmla="*/ 56 w 21"/>
                <a:gd name="T9" fmla="*/ 18 h 40"/>
                <a:gd name="T10" fmla="*/ 62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18" y="0"/>
                  </a:moveTo>
                  <a:cubicBezTo>
                    <a:pt x="18" y="10"/>
                    <a:pt x="15" y="16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21" y="31"/>
                    <a:pt x="20" y="36"/>
                    <a:pt x="18" y="40"/>
                  </a:cubicBezTo>
                  <a:cubicBezTo>
                    <a:pt x="19" y="31"/>
                    <a:pt x="0" y="11"/>
                    <a:pt x="16" y="5"/>
                  </a:cubicBezTo>
                  <a:cubicBezTo>
                    <a:pt x="17" y="3"/>
                    <a:pt x="17" y="2"/>
                    <a:pt x="18" y="0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59">
              <a:extLst>
                <a:ext uri="{FF2B5EF4-FFF2-40B4-BE49-F238E27FC236}">
                  <a16:creationId xmlns:a16="http://schemas.microsoft.com/office/drawing/2014/main" id="{4BE242F3-DF38-4534-A4C6-9D3040C8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3447"/>
              <a:ext cx="76" cy="90"/>
            </a:xfrm>
            <a:custGeom>
              <a:avLst/>
              <a:gdLst>
                <a:gd name="T0" fmla="*/ 109 w 51"/>
                <a:gd name="T1" fmla="*/ 203 h 60"/>
                <a:gd name="T2" fmla="*/ 0 w 51"/>
                <a:gd name="T3" fmla="*/ 0 h 60"/>
                <a:gd name="T4" fmla="*/ 109 w 51"/>
                <a:gd name="T5" fmla="*/ 203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0">
                  <a:moveTo>
                    <a:pt x="33" y="60"/>
                  </a:moveTo>
                  <a:cubicBezTo>
                    <a:pt x="33" y="60"/>
                    <a:pt x="51" y="39"/>
                    <a:pt x="0" y="0"/>
                  </a:cubicBezTo>
                  <a:cubicBezTo>
                    <a:pt x="0" y="0"/>
                    <a:pt x="42" y="42"/>
                    <a:pt x="33" y="60"/>
                  </a:cubicBezTo>
                  <a:close/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60">
              <a:extLst>
                <a:ext uri="{FF2B5EF4-FFF2-40B4-BE49-F238E27FC236}">
                  <a16:creationId xmlns:a16="http://schemas.microsoft.com/office/drawing/2014/main" id="{CA88A4BE-A4A7-4F11-B554-9D6D2CC8A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3466"/>
              <a:ext cx="45" cy="71"/>
            </a:xfrm>
            <a:custGeom>
              <a:avLst/>
              <a:gdLst>
                <a:gd name="T0" fmla="*/ 0 w 30"/>
                <a:gd name="T1" fmla="*/ 0 h 47"/>
                <a:gd name="T2" fmla="*/ 72 w 30"/>
                <a:gd name="T3" fmla="*/ 162 h 47"/>
                <a:gd name="T4" fmla="*/ 0 w 30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7">
                  <a:moveTo>
                    <a:pt x="0" y="0"/>
                  </a:moveTo>
                  <a:cubicBezTo>
                    <a:pt x="0" y="0"/>
                    <a:pt x="30" y="30"/>
                    <a:pt x="21" y="47"/>
                  </a:cubicBezTo>
                  <a:cubicBezTo>
                    <a:pt x="21" y="47"/>
                    <a:pt x="19" y="18"/>
                    <a:pt x="0" y="0"/>
                  </a:cubicBezTo>
                  <a:close/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61">
              <a:extLst>
                <a:ext uri="{FF2B5EF4-FFF2-40B4-BE49-F238E27FC236}">
                  <a16:creationId xmlns:a16="http://schemas.microsoft.com/office/drawing/2014/main" id="{5AF02C92-4665-412F-9BDB-32A132C0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3423"/>
              <a:ext cx="38" cy="88"/>
            </a:xfrm>
            <a:custGeom>
              <a:avLst/>
              <a:gdLst>
                <a:gd name="T0" fmla="*/ 0 w 25"/>
                <a:gd name="T1" fmla="*/ 0 h 59"/>
                <a:gd name="T2" fmla="*/ 62 w 25"/>
                <a:gd name="T3" fmla="*/ 195 h 59"/>
                <a:gd name="T4" fmla="*/ 0 w 2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9">
                  <a:moveTo>
                    <a:pt x="0" y="0"/>
                  </a:moveTo>
                  <a:cubicBezTo>
                    <a:pt x="0" y="0"/>
                    <a:pt x="25" y="21"/>
                    <a:pt x="18" y="59"/>
                  </a:cubicBezTo>
                  <a:cubicBezTo>
                    <a:pt x="18" y="59"/>
                    <a:pt x="18" y="13"/>
                    <a:pt x="0" y="0"/>
                  </a:cubicBezTo>
                  <a:close/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62">
              <a:extLst>
                <a:ext uri="{FF2B5EF4-FFF2-40B4-BE49-F238E27FC236}">
                  <a16:creationId xmlns:a16="http://schemas.microsoft.com/office/drawing/2014/main" id="{FA4FF820-0D15-4D25-83BB-53228D57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3178"/>
              <a:ext cx="63" cy="266"/>
            </a:xfrm>
            <a:custGeom>
              <a:avLst/>
              <a:gdLst>
                <a:gd name="T0" fmla="*/ 35 w 42"/>
                <a:gd name="T1" fmla="*/ 407 h 177"/>
                <a:gd name="T2" fmla="*/ 5 w 42"/>
                <a:gd name="T3" fmla="*/ 201 h 177"/>
                <a:gd name="T4" fmla="*/ 39 w 42"/>
                <a:gd name="T5" fmla="*/ 89 h 177"/>
                <a:gd name="T6" fmla="*/ 126 w 42"/>
                <a:gd name="T7" fmla="*/ 0 h 177"/>
                <a:gd name="T8" fmla="*/ 66 w 42"/>
                <a:gd name="T9" fmla="*/ 302 h 177"/>
                <a:gd name="T10" fmla="*/ 113 w 42"/>
                <a:gd name="T11" fmla="*/ 448 h 177"/>
                <a:gd name="T12" fmla="*/ 126 w 42"/>
                <a:gd name="T13" fmla="*/ 601 h 177"/>
                <a:gd name="T14" fmla="*/ 53 w 42"/>
                <a:gd name="T15" fmla="*/ 458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77">
                  <a:moveTo>
                    <a:pt x="10" y="120"/>
                  </a:moveTo>
                  <a:cubicBezTo>
                    <a:pt x="6" y="100"/>
                    <a:pt x="0" y="80"/>
                    <a:pt x="1" y="59"/>
                  </a:cubicBezTo>
                  <a:cubicBezTo>
                    <a:pt x="2" y="48"/>
                    <a:pt x="5" y="36"/>
                    <a:pt x="11" y="26"/>
                  </a:cubicBezTo>
                  <a:cubicBezTo>
                    <a:pt x="18" y="15"/>
                    <a:pt x="30" y="10"/>
                    <a:pt x="37" y="0"/>
                  </a:cubicBezTo>
                  <a:cubicBezTo>
                    <a:pt x="16" y="25"/>
                    <a:pt x="11" y="58"/>
                    <a:pt x="19" y="89"/>
                  </a:cubicBezTo>
                  <a:cubicBezTo>
                    <a:pt x="23" y="103"/>
                    <a:pt x="29" y="117"/>
                    <a:pt x="33" y="132"/>
                  </a:cubicBezTo>
                  <a:cubicBezTo>
                    <a:pt x="36" y="143"/>
                    <a:pt x="42" y="166"/>
                    <a:pt x="37" y="177"/>
                  </a:cubicBezTo>
                  <a:cubicBezTo>
                    <a:pt x="26" y="173"/>
                    <a:pt x="15" y="146"/>
                    <a:pt x="15" y="135"/>
                  </a:cubicBezTo>
                </a:path>
              </a:pathLst>
            </a:custGeom>
            <a:solidFill>
              <a:srgbClr val="F0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63">
              <a:extLst>
                <a:ext uri="{FF2B5EF4-FFF2-40B4-BE49-F238E27FC236}">
                  <a16:creationId xmlns:a16="http://schemas.microsoft.com/office/drawing/2014/main" id="{3474B1AE-6AD9-45F9-89A8-D53AC9E7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3168"/>
              <a:ext cx="161" cy="126"/>
            </a:xfrm>
            <a:custGeom>
              <a:avLst/>
              <a:gdLst>
                <a:gd name="T0" fmla="*/ 0 w 107"/>
                <a:gd name="T1" fmla="*/ 0 h 84"/>
                <a:gd name="T2" fmla="*/ 190 w 107"/>
                <a:gd name="T3" fmla="*/ 126 h 84"/>
                <a:gd name="T4" fmla="*/ 364 w 107"/>
                <a:gd name="T5" fmla="*/ 284 h 84"/>
                <a:gd name="T6" fmla="*/ 156 w 107"/>
                <a:gd name="T7" fmla="*/ 120 h 84"/>
                <a:gd name="T8" fmla="*/ 8 w 107"/>
                <a:gd name="T9" fmla="*/ 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84">
                  <a:moveTo>
                    <a:pt x="0" y="0"/>
                  </a:moveTo>
                  <a:cubicBezTo>
                    <a:pt x="26" y="5"/>
                    <a:pt x="39" y="20"/>
                    <a:pt x="56" y="37"/>
                  </a:cubicBezTo>
                  <a:cubicBezTo>
                    <a:pt x="73" y="53"/>
                    <a:pt x="91" y="67"/>
                    <a:pt x="107" y="84"/>
                  </a:cubicBezTo>
                  <a:cubicBezTo>
                    <a:pt x="85" y="75"/>
                    <a:pt x="61" y="54"/>
                    <a:pt x="46" y="35"/>
                  </a:cubicBezTo>
                  <a:cubicBezTo>
                    <a:pt x="34" y="19"/>
                    <a:pt x="19" y="10"/>
                    <a:pt x="2" y="1"/>
                  </a:cubicBezTo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64">
              <a:extLst>
                <a:ext uri="{FF2B5EF4-FFF2-40B4-BE49-F238E27FC236}">
                  <a16:creationId xmlns:a16="http://schemas.microsoft.com/office/drawing/2014/main" id="{21F99475-9F1E-43DD-8A79-0B2BBAD0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3282"/>
              <a:ext cx="113" cy="115"/>
            </a:xfrm>
            <a:custGeom>
              <a:avLst/>
              <a:gdLst>
                <a:gd name="T0" fmla="*/ 8 w 75"/>
                <a:gd name="T1" fmla="*/ 0 h 77"/>
                <a:gd name="T2" fmla="*/ 121 w 75"/>
                <a:gd name="T3" fmla="*/ 130 h 77"/>
                <a:gd name="T4" fmla="*/ 184 w 75"/>
                <a:gd name="T5" fmla="*/ 187 h 77"/>
                <a:gd name="T6" fmla="*/ 256 w 75"/>
                <a:gd name="T7" fmla="*/ 257 h 77"/>
                <a:gd name="T8" fmla="*/ 107 w 75"/>
                <a:gd name="T9" fmla="*/ 148 h 77"/>
                <a:gd name="T10" fmla="*/ 12 w 75"/>
                <a:gd name="T11" fmla="*/ 9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7">
                  <a:moveTo>
                    <a:pt x="2" y="0"/>
                  </a:moveTo>
                  <a:cubicBezTo>
                    <a:pt x="0" y="23"/>
                    <a:pt x="19" y="31"/>
                    <a:pt x="35" y="39"/>
                  </a:cubicBezTo>
                  <a:cubicBezTo>
                    <a:pt x="43" y="43"/>
                    <a:pt x="48" y="49"/>
                    <a:pt x="54" y="56"/>
                  </a:cubicBezTo>
                  <a:cubicBezTo>
                    <a:pt x="61" y="63"/>
                    <a:pt x="69" y="70"/>
                    <a:pt x="75" y="77"/>
                  </a:cubicBezTo>
                  <a:cubicBezTo>
                    <a:pt x="57" y="70"/>
                    <a:pt x="48" y="53"/>
                    <a:pt x="31" y="44"/>
                  </a:cubicBezTo>
                  <a:cubicBezTo>
                    <a:pt x="14" y="34"/>
                    <a:pt x="3" y="24"/>
                    <a:pt x="3" y="3"/>
                  </a:cubicBezTo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65">
              <a:extLst>
                <a:ext uri="{FF2B5EF4-FFF2-40B4-BE49-F238E27FC236}">
                  <a16:creationId xmlns:a16="http://schemas.microsoft.com/office/drawing/2014/main" id="{6BA007D4-B5EC-4618-8AF2-90214793C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298"/>
              <a:ext cx="85" cy="98"/>
            </a:xfrm>
            <a:custGeom>
              <a:avLst/>
              <a:gdLst>
                <a:gd name="T0" fmla="*/ 1 w 57"/>
                <a:gd name="T1" fmla="*/ 0 h 65"/>
                <a:gd name="T2" fmla="*/ 180 w 57"/>
                <a:gd name="T3" fmla="*/ 223 h 65"/>
                <a:gd name="T4" fmla="*/ 95 w 57"/>
                <a:gd name="T5" fmla="*/ 134 h 65"/>
                <a:gd name="T6" fmla="*/ 42 w 57"/>
                <a:gd name="T7" fmla="*/ 109 h 65"/>
                <a:gd name="T8" fmla="*/ 6 w 57"/>
                <a:gd name="T9" fmla="*/ 72 h 65"/>
                <a:gd name="T10" fmla="*/ 0 w 57"/>
                <a:gd name="T11" fmla="*/ 12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65">
                  <a:moveTo>
                    <a:pt x="1" y="0"/>
                  </a:moveTo>
                  <a:cubicBezTo>
                    <a:pt x="3" y="35"/>
                    <a:pt x="57" y="29"/>
                    <a:pt x="54" y="65"/>
                  </a:cubicBezTo>
                  <a:cubicBezTo>
                    <a:pt x="49" y="51"/>
                    <a:pt x="43" y="45"/>
                    <a:pt x="29" y="39"/>
                  </a:cubicBezTo>
                  <a:cubicBezTo>
                    <a:pt x="24" y="37"/>
                    <a:pt x="18" y="36"/>
                    <a:pt x="13" y="32"/>
                  </a:cubicBezTo>
                  <a:cubicBezTo>
                    <a:pt x="8" y="29"/>
                    <a:pt x="6" y="24"/>
                    <a:pt x="2" y="21"/>
                  </a:cubicBezTo>
                  <a:cubicBezTo>
                    <a:pt x="1" y="15"/>
                    <a:pt x="1" y="9"/>
                    <a:pt x="0" y="3"/>
                  </a:cubicBezTo>
                </a:path>
              </a:pathLst>
            </a:custGeom>
            <a:solidFill>
              <a:srgbClr val="FA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66">
              <a:extLst>
                <a:ext uri="{FF2B5EF4-FFF2-40B4-BE49-F238E27FC236}">
                  <a16:creationId xmlns:a16="http://schemas.microsoft.com/office/drawing/2014/main" id="{F37A5983-AF49-4F92-931C-48B53C24D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3312"/>
              <a:ext cx="81" cy="148"/>
            </a:xfrm>
            <a:custGeom>
              <a:avLst/>
              <a:gdLst>
                <a:gd name="T0" fmla="*/ 183 w 54"/>
                <a:gd name="T1" fmla="*/ 1 h 99"/>
                <a:gd name="T2" fmla="*/ 80 w 54"/>
                <a:gd name="T3" fmla="*/ 49 h 99"/>
                <a:gd name="T4" fmla="*/ 18 w 54"/>
                <a:gd name="T5" fmla="*/ 154 h 99"/>
                <a:gd name="T6" fmla="*/ 12 w 54"/>
                <a:gd name="T7" fmla="*/ 277 h 99"/>
                <a:gd name="T8" fmla="*/ 41 w 54"/>
                <a:gd name="T9" fmla="*/ 311 h 99"/>
                <a:gd name="T10" fmla="*/ 89 w 54"/>
                <a:gd name="T11" fmla="*/ 330 h 99"/>
                <a:gd name="T12" fmla="*/ 32 w 54"/>
                <a:gd name="T13" fmla="*/ 241 h 99"/>
                <a:gd name="T14" fmla="*/ 45 w 54"/>
                <a:gd name="T15" fmla="*/ 141 h 99"/>
                <a:gd name="T16" fmla="*/ 102 w 54"/>
                <a:gd name="T17" fmla="*/ 54 h 99"/>
                <a:gd name="T18" fmla="*/ 174 w 54"/>
                <a:gd name="T19" fmla="*/ 13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99">
                  <a:moveTo>
                    <a:pt x="54" y="1"/>
                  </a:moveTo>
                  <a:cubicBezTo>
                    <a:pt x="45" y="0"/>
                    <a:pt x="29" y="10"/>
                    <a:pt x="23" y="15"/>
                  </a:cubicBezTo>
                  <a:cubicBezTo>
                    <a:pt x="14" y="23"/>
                    <a:pt x="9" y="35"/>
                    <a:pt x="5" y="46"/>
                  </a:cubicBezTo>
                  <a:cubicBezTo>
                    <a:pt x="2" y="58"/>
                    <a:pt x="0" y="70"/>
                    <a:pt x="3" y="83"/>
                  </a:cubicBezTo>
                  <a:cubicBezTo>
                    <a:pt x="5" y="91"/>
                    <a:pt x="4" y="91"/>
                    <a:pt x="12" y="93"/>
                  </a:cubicBezTo>
                  <a:cubicBezTo>
                    <a:pt x="16" y="94"/>
                    <a:pt x="22" y="99"/>
                    <a:pt x="26" y="99"/>
                  </a:cubicBezTo>
                  <a:cubicBezTo>
                    <a:pt x="20" y="90"/>
                    <a:pt x="12" y="84"/>
                    <a:pt x="9" y="72"/>
                  </a:cubicBezTo>
                  <a:cubicBezTo>
                    <a:pt x="7" y="62"/>
                    <a:pt x="10" y="51"/>
                    <a:pt x="13" y="42"/>
                  </a:cubicBezTo>
                  <a:cubicBezTo>
                    <a:pt x="16" y="32"/>
                    <a:pt x="21" y="22"/>
                    <a:pt x="30" y="16"/>
                  </a:cubicBezTo>
                  <a:cubicBezTo>
                    <a:pt x="35" y="12"/>
                    <a:pt x="45" y="5"/>
                    <a:pt x="51" y="4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67">
              <a:extLst>
                <a:ext uri="{FF2B5EF4-FFF2-40B4-BE49-F238E27FC236}">
                  <a16:creationId xmlns:a16="http://schemas.microsoft.com/office/drawing/2014/main" id="{6DE3E69D-3426-4B30-8FDC-803B33EF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84"/>
              <a:ext cx="162" cy="142"/>
            </a:xfrm>
            <a:custGeom>
              <a:avLst/>
              <a:gdLst>
                <a:gd name="T0" fmla="*/ 94 w 107"/>
                <a:gd name="T1" fmla="*/ 0 h 95"/>
                <a:gd name="T2" fmla="*/ 97 w 107"/>
                <a:gd name="T3" fmla="*/ 262 h 95"/>
                <a:gd name="T4" fmla="*/ 366 w 107"/>
                <a:gd name="T5" fmla="*/ 317 h 95"/>
                <a:gd name="T6" fmla="*/ 366 w 107"/>
                <a:gd name="T7" fmla="*/ 275 h 95"/>
                <a:gd name="T8" fmla="*/ 201 w 107"/>
                <a:gd name="T9" fmla="*/ 161 h 95"/>
                <a:gd name="T10" fmla="*/ 103 w 107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95">
                  <a:moveTo>
                    <a:pt x="27" y="0"/>
                  </a:moveTo>
                  <a:cubicBezTo>
                    <a:pt x="21" y="27"/>
                    <a:pt x="0" y="57"/>
                    <a:pt x="28" y="78"/>
                  </a:cubicBezTo>
                  <a:cubicBezTo>
                    <a:pt x="44" y="90"/>
                    <a:pt x="86" y="94"/>
                    <a:pt x="106" y="95"/>
                  </a:cubicBezTo>
                  <a:cubicBezTo>
                    <a:pt x="107" y="91"/>
                    <a:pt x="107" y="86"/>
                    <a:pt x="106" y="82"/>
                  </a:cubicBezTo>
                  <a:cubicBezTo>
                    <a:pt x="88" y="75"/>
                    <a:pt x="70" y="64"/>
                    <a:pt x="58" y="48"/>
                  </a:cubicBezTo>
                  <a:cubicBezTo>
                    <a:pt x="47" y="33"/>
                    <a:pt x="46" y="10"/>
                    <a:pt x="30" y="0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68">
              <a:extLst>
                <a:ext uri="{FF2B5EF4-FFF2-40B4-BE49-F238E27FC236}">
                  <a16:creationId xmlns:a16="http://schemas.microsoft.com/office/drawing/2014/main" id="{44192095-455D-450A-896F-5C982EAF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3400"/>
              <a:ext cx="53" cy="74"/>
            </a:xfrm>
            <a:custGeom>
              <a:avLst/>
              <a:gdLst>
                <a:gd name="T0" fmla="*/ 5 w 35"/>
                <a:gd name="T1" fmla="*/ 72 h 49"/>
                <a:gd name="T2" fmla="*/ 73 w 35"/>
                <a:gd name="T3" fmla="*/ 134 h 49"/>
                <a:gd name="T4" fmla="*/ 103 w 35"/>
                <a:gd name="T5" fmla="*/ 100 h 49"/>
                <a:gd name="T6" fmla="*/ 101 w 35"/>
                <a:gd name="T7" fmla="*/ 8 h 49"/>
                <a:gd name="T8" fmla="*/ 73 w 35"/>
                <a:gd name="T9" fmla="*/ 68 h 49"/>
                <a:gd name="T10" fmla="*/ 5 w 35"/>
                <a:gd name="T11" fmla="*/ 53 h 49"/>
                <a:gd name="T12" fmla="*/ 8 w 35"/>
                <a:gd name="T13" fmla="*/ 68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9">
                  <a:moveTo>
                    <a:pt x="1" y="21"/>
                  </a:moveTo>
                  <a:cubicBezTo>
                    <a:pt x="9" y="26"/>
                    <a:pt x="15" y="33"/>
                    <a:pt x="21" y="39"/>
                  </a:cubicBezTo>
                  <a:cubicBezTo>
                    <a:pt x="31" y="49"/>
                    <a:pt x="29" y="38"/>
                    <a:pt x="30" y="29"/>
                  </a:cubicBezTo>
                  <a:cubicBezTo>
                    <a:pt x="30" y="25"/>
                    <a:pt x="35" y="4"/>
                    <a:pt x="29" y="2"/>
                  </a:cubicBezTo>
                  <a:cubicBezTo>
                    <a:pt x="24" y="0"/>
                    <a:pt x="22" y="16"/>
                    <a:pt x="21" y="20"/>
                  </a:cubicBezTo>
                  <a:cubicBezTo>
                    <a:pt x="14" y="21"/>
                    <a:pt x="8" y="14"/>
                    <a:pt x="1" y="15"/>
                  </a:cubicBezTo>
                  <a:cubicBezTo>
                    <a:pt x="0" y="18"/>
                    <a:pt x="1" y="19"/>
                    <a:pt x="2" y="20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69">
              <a:extLst>
                <a:ext uri="{FF2B5EF4-FFF2-40B4-BE49-F238E27FC236}">
                  <a16:creationId xmlns:a16="http://schemas.microsoft.com/office/drawing/2014/main" id="{4A37EE88-6F97-4D9E-A073-06662579F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3295"/>
              <a:ext cx="127" cy="120"/>
            </a:xfrm>
            <a:custGeom>
              <a:avLst/>
              <a:gdLst>
                <a:gd name="T0" fmla="*/ 80 w 84"/>
                <a:gd name="T1" fmla="*/ 270 h 80"/>
                <a:gd name="T2" fmla="*/ 26 w 84"/>
                <a:gd name="T3" fmla="*/ 242 h 80"/>
                <a:gd name="T4" fmla="*/ 14 w 84"/>
                <a:gd name="T5" fmla="*/ 174 h 80"/>
                <a:gd name="T6" fmla="*/ 5 w 84"/>
                <a:gd name="T7" fmla="*/ 99 h 80"/>
                <a:gd name="T8" fmla="*/ 0 w 84"/>
                <a:gd name="T9" fmla="*/ 39 h 80"/>
                <a:gd name="T10" fmla="*/ 53 w 84"/>
                <a:gd name="T11" fmla="*/ 32 h 80"/>
                <a:gd name="T12" fmla="*/ 129 w 84"/>
                <a:gd name="T13" fmla="*/ 113 h 80"/>
                <a:gd name="T14" fmla="*/ 237 w 84"/>
                <a:gd name="T15" fmla="*/ 170 h 80"/>
                <a:gd name="T16" fmla="*/ 286 w 84"/>
                <a:gd name="T17" fmla="*/ 215 h 80"/>
                <a:gd name="T18" fmla="*/ 224 w 84"/>
                <a:gd name="T19" fmla="*/ 243 h 80"/>
                <a:gd name="T20" fmla="*/ 130 w 84"/>
                <a:gd name="T21" fmla="*/ 257 h 80"/>
                <a:gd name="T22" fmla="*/ 76 w 84"/>
                <a:gd name="T23" fmla="*/ 270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80">
                  <a:moveTo>
                    <a:pt x="23" y="80"/>
                  </a:moveTo>
                  <a:cubicBezTo>
                    <a:pt x="17" y="78"/>
                    <a:pt x="10" y="77"/>
                    <a:pt x="7" y="71"/>
                  </a:cubicBezTo>
                  <a:cubicBezTo>
                    <a:pt x="4" y="65"/>
                    <a:pt x="5" y="57"/>
                    <a:pt x="4" y="51"/>
                  </a:cubicBezTo>
                  <a:cubicBezTo>
                    <a:pt x="3" y="43"/>
                    <a:pt x="2" y="36"/>
                    <a:pt x="1" y="29"/>
                  </a:cubicBezTo>
                  <a:cubicBezTo>
                    <a:pt x="1" y="23"/>
                    <a:pt x="0" y="16"/>
                    <a:pt x="0" y="11"/>
                  </a:cubicBezTo>
                  <a:cubicBezTo>
                    <a:pt x="1" y="0"/>
                    <a:pt x="9" y="2"/>
                    <a:pt x="15" y="9"/>
                  </a:cubicBezTo>
                  <a:cubicBezTo>
                    <a:pt x="22" y="18"/>
                    <a:pt x="26" y="28"/>
                    <a:pt x="37" y="33"/>
                  </a:cubicBezTo>
                  <a:cubicBezTo>
                    <a:pt x="48" y="38"/>
                    <a:pt x="58" y="43"/>
                    <a:pt x="69" y="50"/>
                  </a:cubicBezTo>
                  <a:cubicBezTo>
                    <a:pt x="73" y="53"/>
                    <a:pt x="83" y="59"/>
                    <a:pt x="83" y="63"/>
                  </a:cubicBezTo>
                  <a:cubicBezTo>
                    <a:pt x="84" y="72"/>
                    <a:pt x="70" y="71"/>
                    <a:pt x="65" y="72"/>
                  </a:cubicBezTo>
                  <a:cubicBezTo>
                    <a:pt x="55" y="72"/>
                    <a:pt x="47" y="73"/>
                    <a:pt x="38" y="76"/>
                  </a:cubicBezTo>
                  <a:cubicBezTo>
                    <a:pt x="33" y="78"/>
                    <a:pt x="26" y="78"/>
                    <a:pt x="22" y="80"/>
                  </a:cubicBezTo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70">
              <a:extLst>
                <a:ext uri="{FF2B5EF4-FFF2-40B4-BE49-F238E27FC236}">
                  <a16:creationId xmlns:a16="http://schemas.microsoft.com/office/drawing/2014/main" id="{AC4B26E4-43FB-4AFB-9DC2-086C3D94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316"/>
              <a:ext cx="97" cy="92"/>
            </a:xfrm>
            <a:custGeom>
              <a:avLst/>
              <a:gdLst>
                <a:gd name="T0" fmla="*/ 62 w 64"/>
                <a:gd name="T1" fmla="*/ 210 h 61"/>
                <a:gd name="T2" fmla="*/ 21 w 64"/>
                <a:gd name="T3" fmla="*/ 184 h 61"/>
                <a:gd name="T4" fmla="*/ 14 w 64"/>
                <a:gd name="T5" fmla="*/ 134 h 61"/>
                <a:gd name="T6" fmla="*/ 8 w 64"/>
                <a:gd name="T7" fmla="*/ 75 h 61"/>
                <a:gd name="T8" fmla="*/ 5 w 64"/>
                <a:gd name="T9" fmla="*/ 27 h 61"/>
                <a:gd name="T10" fmla="*/ 41 w 64"/>
                <a:gd name="T11" fmla="*/ 26 h 61"/>
                <a:gd name="T12" fmla="*/ 97 w 64"/>
                <a:gd name="T13" fmla="*/ 86 h 61"/>
                <a:gd name="T14" fmla="*/ 182 w 64"/>
                <a:gd name="T15" fmla="*/ 130 h 61"/>
                <a:gd name="T16" fmla="*/ 223 w 64"/>
                <a:gd name="T17" fmla="*/ 164 h 61"/>
                <a:gd name="T18" fmla="*/ 170 w 64"/>
                <a:gd name="T19" fmla="*/ 184 h 61"/>
                <a:gd name="T20" fmla="*/ 102 w 64"/>
                <a:gd name="T21" fmla="*/ 198 h 61"/>
                <a:gd name="T22" fmla="*/ 59 w 64"/>
                <a:gd name="T23" fmla="*/ 21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1">
                  <a:moveTo>
                    <a:pt x="18" y="61"/>
                  </a:moveTo>
                  <a:cubicBezTo>
                    <a:pt x="13" y="59"/>
                    <a:pt x="8" y="59"/>
                    <a:pt x="6" y="54"/>
                  </a:cubicBezTo>
                  <a:cubicBezTo>
                    <a:pt x="3" y="50"/>
                    <a:pt x="4" y="44"/>
                    <a:pt x="4" y="39"/>
                  </a:cubicBezTo>
                  <a:cubicBezTo>
                    <a:pt x="3" y="33"/>
                    <a:pt x="2" y="28"/>
                    <a:pt x="2" y="22"/>
                  </a:cubicBezTo>
                  <a:cubicBezTo>
                    <a:pt x="1" y="18"/>
                    <a:pt x="0" y="13"/>
                    <a:pt x="1" y="8"/>
                  </a:cubicBezTo>
                  <a:cubicBezTo>
                    <a:pt x="1" y="0"/>
                    <a:pt x="7" y="2"/>
                    <a:pt x="12" y="7"/>
                  </a:cubicBezTo>
                  <a:cubicBezTo>
                    <a:pt x="17" y="14"/>
                    <a:pt x="20" y="22"/>
                    <a:pt x="28" y="25"/>
                  </a:cubicBezTo>
                  <a:cubicBezTo>
                    <a:pt x="37" y="29"/>
                    <a:pt x="45" y="33"/>
                    <a:pt x="52" y="38"/>
                  </a:cubicBezTo>
                  <a:cubicBezTo>
                    <a:pt x="55" y="40"/>
                    <a:pt x="63" y="45"/>
                    <a:pt x="64" y="48"/>
                  </a:cubicBezTo>
                  <a:cubicBezTo>
                    <a:pt x="64" y="55"/>
                    <a:pt x="54" y="54"/>
                    <a:pt x="49" y="54"/>
                  </a:cubicBezTo>
                  <a:cubicBezTo>
                    <a:pt x="42" y="55"/>
                    <a:pt x="36" y="55"/>
                    <a:pt x="29" y="58"/>
                  </a:cubicBezTo>
                  <a:cubicBezTo>
                    <a:pt x="25" y="59"/>
                    <a:pt x="20" y="59"/>
                    <a:pt x="17" y="61"/>
                  </a:cubicBezTo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71">
              <a:extLst>
                <a:ext uri="{FF2B5EF4-FFF2-40B4-BE49-F238E27FC236}">
                  <a16:creationId xmlns:a16="http://schemas.microsoft.com/office/drawing/2014/main" id="{00FF812B-C07F-4585-9E9C-220313D9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325"/>
              <a:ext cx="85" cy="80"/>
            </a:xfrm>
            <a:custGeom>
              <a:avLst/>
              <a:gdLst>
                <a:gd name="T0" fmla="*/ 55 w 56"/>
                <a:gd name="T1" fmla="*/ 183 h 53"/>
                <a:gd name="T2" fmla="*/ 18 w 56"/>
                <a:gd name="T3" fmla="*/ 162 h 53"/>
                <a:gd name="T4" fmla="*/ 12 w 56"/>
                <a:gd name="T5" fmla="*/ 113 h 53"/>
                <a:gd name="T6" fmla="*/ 5 w 56"/>
                <a:gd name="T7" fmla="*/ 66 h 53"/>
                <a:gd name="T8" fmla="*/ 0 w 56"/>
                <a:gd name="T9" fmla="*/ 26 h 53"/>
                <a:gd name="T10" fmla="*/ 35 w 56"/>
                <a:gd name="T11" fmla="*/ 18 h 53"/>
                <a:gd name="T12" fmla="*/ 88 w 56"/>
                <a:gd name="T13" fmla="*/ 75 h 53"/>
                <a:gd name="T14" fmla="*/ 161 w 56"/>
                <a:gd name="T15" fmla="*/ 113 h 53"/>
                <a:gd name="T16" fmla="*/ 196 w 56"/>
                <a:gd name="T17" fmla="*/ 142 h 53"/>
                <a:gd name="T18" fmla="*/ 150 w 56"/>
                <a:gd name="T19" fmla="*/ 162 h 53"/>
                <a:gd name="T20" fmla="*/ 88 w 56"/>
                <a:gd name="T21" fmla="*/ 171 h 53"/>
                <a:gd name="T22" fmla="*/ 53 w 56"/>
                <a:gd name="T23" fmla="*/ 183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3">
                  <a:moveTo>
                    <a:pt x="16" y="53"/>
                  </a:moveTo>
                  <a:cubicBezTo>
                    <a:pt x="12" y="51"/>
                    <a:pt x="7" y="51"/>
                    <a:pt x="5" y="47"/>
                  </a:cubicBezTo>
                  <a:cubicBezTo>
                    <a:pt x="3" y="43"/>
                    <a:pt x="3" y="38"/>
                    <a:pt x="3" y="33"/>
                  </a:cubicBezTo>
                  <a:cubicBezTo>
                    <a:pt x="3" y="28"/>
                    <a:pt x="1" y="24"/>
                    <a:pt x="1" y="19"/>
                  </a:cubicBezTo>
                  <a:cubicBezTo>
                    <a:pt x="1" y="15"/>
                    <a:pt x="0" y="10"/>
                    <a:pt x="0" y="7"/>
                  </a:cubicBezTo>
                  <a:cubicBezTo>
                    <a:pt x="1" y="0"/>
                    <a:pt x="7" y="1"/>
                    <a:pt x="10" y="5"/>
                  </a:cubicBezTo>
                  <a:cubicBezTo>
                    <a:pt x="15" y="11"/>
                    <a:pt x="17" y="18"/>
                    <a:pt x="25" y="22"/>
                  </a:cubicBezTo>
                  <a:cubicBezTo>
                    <a:pt x="32" y="25"/>
                    <a:pt x="39" y="28"/>
                    <a:pt x="46" y="33"/>
                  </a:cubicBezTo>
                  <a:cubicBezTo>
                    <a:pt x="49" y="35"/>
                    <a:pt x="56" y="38"/>
                    <a:pt x="56" y="41"/>
                  </a:cubicBezTo>
                  <a:cubicBezTo>
                    <a:pt x="56" y="47"/>
                    <a:pt x="47" y="47"/>
                    <a:pt x="43" y="47"/>
                  </a:cubicBezTo>
                  <a:cubicBezTo>
                    <a:pt x="37" y="47"/>
                    <a:pt x="31" y="48"/>
                    <a:pt x="25" y="50"/>
                  </a:cubicBezTo>
                  <a:cubicBezTo>
                    <a:pt x="22" y="51"/>
                    <a:pt x="18" y="51"/>
                    <a:pt x="15" y="53"/>
                  </a:cubicBezTo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72">
              <a:extLst>
                <a:ext uri="{FF2B5EF4-FFF2-40B4-BE49-F238E27FC236}">
                  <a16:creationId xmlns:a16="http://schemas.microsoft.com/office/drawing/2014/main" id="{06F2AEB3-43A9-4549-96FC-5E2876DD7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333"/>
              <a:ext cx="73" cy="67"/>
            </a:xfrm>
            <a:custGeom>
              <a:avLst/>
              <a:gdLst>
                <a:gd name="T0" fmla="*/ 49 w 48"/>
                <a:gd name="T1" fmla="*/ 149 h 45"/>
                <a:gd name="T2" fmla="*/ 14 w 48"/>
                <a:gd name="T3" fmla="*/ 133 h 45"/>
                <a:gd name="T4" fmla="*/ 12 w 48"/>
                <a:gd name="T5" fmla="*/ 95 h 45"/>
                <a:gd name="T6" fmla="*/ 5 w 48"/>
                <a:gd name="T7" fmla="*/ 54 h 45"/>
                <a:gd name="T8" fmla="*/ 5 w 48"/>
                <a:gd name="T9" fmla="*/ 19 h 45"/>
                <a:gd name="T10" fmla="*/ 32 w 48"/>
                <a:gd name="T11" fmla="*/ 15 h 45"/>
                <a:gd name="T12" fmla="*/ 75 w 48"/>
                <a:gd name="T13" fmla="*/ 63 h 45"/>
                <a:gd name="T14" fmla="*/ 137 w 48"/>
                <a:gd name="T15" fmla="*/ 94 h 45"/>
                <a:gd name="T16" fmla="*/ 164 w 48"/>
                <a:gd name="T17" fmla="*/ 119 h 45"/>
                <a:gd name="T18" fmla="*/ 129 w 48"/>
                <a:gd name="T19" fmla="*/ 133 h 45"/>
                <a:gd name="T20" fmla="*/ 76 w 48"/>
                <a:gd name="T21" fmla="*/ 141 h 45"/>
                <a:gd name="T22" fmla="*/ 46 w 48"/>
                <a:gd name="T23" fmla="*/ 149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45">
                  <a:moveTo>
                    <a:pt x="14" y="45"/>
                  </a:moveTo>
                  <a:cubicBezTo>
                    <a:pt x="10" y="44"/>
                    <a:pt x="6" y="43"/>
                    <a:pt x="4" y="40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2" y="24"/>
                    <a:pt x="1" y="20"/>
                    <a:pt x="1" y="16"/>
                  </a:cubicBezTo>
                  <a:cubicBezTo>
                    <a:pt x="1" y="13"/>
                    <a:pt x="0" y="9"/>
                    <a:pt x="1" y="6"/>
                  </a:cubicBezTo>
                  <a:cubicBezTo>
                    <a:pt x="1" y="0"/>
                    <a:pt x="6" y="1"/>
                    <a:pt x="9" y="5"/>
                  </a:cubicBezTo>
                  <a:cubicBezTo>
                    <a:pt x="13" y="10"/>
                    <a:pt x="15" y="16"/>
                    <a:pt x="21" y="19"/>
                  </a:cubicBezTo>
                  <a:cubicBezTo>
                    <a:pt x="28" y="21"/>
                    <a:pt x="33" y="24"/>
                    <a:pt x="39" y="28"/>
                  </a:cubicBezTo>
                  <a:cubicBezTo>
                    <a:pt x="41" y="30"/>
                    <a:pt x="47" y="33"/>
                    <a:pt x="47" y="36"/>
                  </a:cubicBezTo>
                  <a:cubicBezTo>
                    <a:pt x="48" y="40"/>
                    <a:pt x="40" y="40"/>
                    <a:pt x="37" y="40"/>
                  </a:cubicBezTo>
                  <a:cubicBezTo>
                    <a:pt x="32" y="40"/>
                    <a:pt x="27" y="41"/>
                    <a:pt x="22" y="43"/>
                  </a:cubicBezTo>
                  <a:cubicBezTo>
                    <a:pt x="19" y="44"/>
                    <a:pt x="15" y="44"/>
                    <a:pt x="13" y="45"/>
                  </a:cubicBezTo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73">
              <a:extLst>
                <a:ext uri="{FF2B5EF4-FFF2-40B4-BE49-F238E27FC236}">
                  <a16:creationId xmlns:a16="http://schemas.microsoft.com/office/drawing/2014/main" id="{4C93AD82-ABE2-419B-B87F-95325918E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3340"/>
              <a:ext cx="57" cy="54"/>
            </a:xfrm>
            <a:custGeom>
              <a:avLst/>
              <a:gdLst>
                <a:gd name="T0" fmla="*/ 39 w 38"/>
                <a:gd name="T1" fmla="*/ 122 h 36"/>
                <a:gd name="T2" fmla="*/ 14 w 38"/>
                <a:gd name="T3" fmla="*/ 108 h 36"/>
                <a:gd name="T4" fmla="*/ 8 w 38"/>
                <a:gd name="T5" fmla="*/ 80 h 36"/>
                <a:gd name="T6" fmla="*/ 5 w 38"/>
                <a:gd name="T7" fmla="*/ 45 h 36"/>
                <a:gd name="T8" fmla="*/ 5 w 38"/>
                <a:gd name="T9" fmla="*/ 18 h 36"/>
                <a:gd name="T10" fmla="*/ 26 w 38"/>
                <a:gd name="T11" fmla="*/ 14 h 36"/>
                <a:gd name="T12" fmla="*/ 59 w 38"/>
                <a:gd name="T13" fmla="*/ 53 h 36"/>
                <a:gd name="T14" fmla="*/ 107 w 38"/>
                <a:gd name="T15" fmla="*/ 80 h 36"/>
                <a:gd name="T16" fmla="*/ 129 w 38"/>
                <a:gd name="T17" fmla="*/ 99 h 36"/>
                <a:gd name="T18" fmla="*/ 99 w 38"/>
                <a:gd name="T19" fmla="*/ 108 h 36"/>
                <a:gd name="T20" fmla="*/ 59 w 38"/>
                <a:gd name="T21" fmla="*/ 116 h 36"/>
                <a:gd name="T22" fmla="*/ 35 w 38"/>
                <a:gd name="T23" fmla="*/ 12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6">
                  <a:moveTo>
                    <a:pt x="11" y="36"/>
                  </a:moveTo>
                  <a:cubicBezTo>
                    <a:pt x="8" y="35"/>
                    <a:pt x="5" y="35"/>
                    <a:pt x="4" y="32"/>
                  </a:cubicBezTo>
                  <a:cubicBezTo>
                    <a:pt x="2" y="30"/>
                    <a:pt x="3" y="26"/>
                    <a:pt x="2" y="23"/>
                  </a:cubicBezTo>
                  <a:cubicBezTo>
                    <a:pt x="2" y="20"/>
                    <a:pt x="1" y="17"/>
                    <a:pt x="1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1" y="0"/>
                    <a:pt x="5" y="1"/>
                    <a:pt x="7" y="4"/>
                  </a:cubicBezTo>
                  <a:cubicBezTo>
                    <a:pt x="11" y="8"/>
                    <a:pt x="12" y="13"/>
                    <a:pt x="17" y="15"/>
                  </a:cubicBezTo>
                  <a:cubicBezTo>
                    <a:pt x="22" y="18"/>
                    <a:pt x="27" y="20"/>
                    <a:pt x="31" y="23"/>
                  </a:cubicBezTo>
                  <a:cubicBezTo>
                    <a:pt x="33" y="24"/>
                    <a:pt x="38" y="27"/>
                    <a:pt x="38" y="29"/>
                  </a:cubicBezTo>
                  <a:cubicBezTo>
                    <a:pt x="38" y="33"/>
                    <a:pt x="32" y="32"/>
                    <a:pt x="29" y="32"/>
                  </a:cubicBezTo>
                  <a:cubicBezTo>
                    <a:pt x="25" y="33"/>
                    <a:pt x="21" y="33"/>
                    <a:pt x="17" y="34"/>
                  </a:cubicBezTo>
                  <a:cubicBezTo>
                    <a:pt x="15" y="35"/>
                    <a:pt x="12" y="35"/>
                    <a:pt x="10" y="36"/>
                  </a:cubicBezTo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74">
              <a:extLst>
                <a:ext uri="{FF2B5EF4-FFF2-40B4-BE49-F238E27FC236}">
                  <a16:creationId xmlns:a16="http://schemas.microsoft.com/office/drawing/2014/main" id="{1B10F069-0AF1-462B-A0FE-92829DF6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346"/>
              <a:ext cx="46" cy="45"/>
            </a:xfrm>
            <a:custGeom>
              <a:avLst/>
              <a:gdLst>
                <a:gd name="T0" fmla="*/ 28 w 31"/>
                <a:gd name="T1" fmla="*/ 102 h 30"/>
                <a:gd name="T2" fmla="*/ 9 w 31"/>
                <a:gd name="T3" fmla="*/ 93 h 30"/>
                <a:gd name="T4" fmla="*/ 6 w 31"/>
                <a:gd name="T5" fmla="*/ 66 h 30"/>
                <a:gd name="T6" fmla="*/ 1 w 31"/>
                <a:gd name="T7" fmla="*/ 39 h 30"/>
                <a:gd name="T8" fmla="*/ 0 w 31"/>
                <a:gd name="T9" fmla="*/ 14 h 30"/>
                <a:gd name="T10" fmla="*/ 19 w 31"/>
                <a:gd name="T11" fmla="*/ 12 h 30"/>
                <a:gd name="T12" fmla="*/ 46 w 31"/>
                <a:gd name="T13" fmla="*/ 45 h 30"/>
                <a:gd name="T14" fmla="*/ 86 w 31"/>
                <a:gd name="T15" fmla="*/ 66 h 30"/>
                <a:gd name="T16" fmla="*/ 101 w 31"/>
                <a:gd name="T17" fmla="*/ 81 h 30"/>
                <a:gd name="T18" fmla="*/ 79 w 31"/>
                <a:gd name="T19" fmla="*/ 93 h 30"/>
                <a:gd name="T20" fmla="*/ 46 w 31"/>
                <a:gd name="T21" fmla="*/ 95 h 30"/>
                <a:gd name="T22" fmla="*/ 27 w 31"/>
                <a:gd name="T23" fmla="*/ 10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9" y="30"/>
                  </a:moveTo>
                  <a:cubicBezTo>
                    <a:pt x="7" y="29"/>
                    <a:pt x="4" y="29"/>
                    <a:pt x="3" y="27"/>
                  </a:cubicBezTo>
                  <a:cubicBezTo>
                    <a:pt x="2" y="24"/>
                    <a:pt x="2" y="21"/>
                    <a:pt x="2" y="19"/>
                  </a:cubicBezTo>
                  <a:cubicBezTo>
                    <a:pt x="2" y="16"/>
                    <a:pt x="1" y="14"/>
                    <a:pt x="1" y="11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1" y="0"/>
                    <a:pt x="4" y="1"/>
                    <a:pt x="6" y="3"/>
                  </a:cubicBezTo>
                  <a:cubicBezTo>
                    <a:pt x="9" y="7"/>
                    <a:pt x="10" y="11"/>
                    <a:pt x="14" y="13"/>
                  </a:cubicBezTo>
                  <a:cubicBezTo>
                    <a:pt x="18" y="14"/>
                    <a:pt x="22" y="16"/>
                    <a:pt x="26" y="19"/>
                  </a:cubicBezTo>
                  <a:cubicBezTo>
                    <a:pt x="27" y="20"/>
                    <a:pt x="31" y="22"/>
                    <a:pt x="31" y="24"/>
                  </a:cubicBezTo>
                  <a:cubicBezTo>
                    <a:pt x="31" y="27"/>
                    <a:pt x="26" y="27"/>
                    <a:pt x="24" y="27"/>
                  </a:cubicBezTo>
                  <a:cubicBezTo>
                    <a:pt x="21" y="27"/>
                    <a:pt x="18" y="27"/>
                    <a:pt x="14" y="28"/>
                  </a:cubicBezTo>
                  <a:cubicBezTo>
                    <a:pt x="12" y="29"/>
                    <a:pt x="10" y="29"/>
                    <a:pt x="8" y="30"/>
                  </a:cubicBezTo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75">
              <a:extLst>
                <a:ext uri="{FF2B5EF4-FFF2-40B4-BE49-F238E27FC236}">
                  <a16:creationId xmlns:a16="http://schemas.microsoft.com/office/drawing/2014/main" id="{4AB8FBDB-6BD6-406E-9A77-78AF6AE5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352"/>
              <a:ext cx="37" cy="36"/>
            </a:xfrm>
            <a:custGeom>
              <a:avLst/>
              <a:gdLst>
                <a:gd name="T0" fmla="*/ 22 w 25"/>
                <a:gd name="T1" fmla="*/ 81 h 24"/>
                <a:gd name="T2" fmla="*/ 6 w 25"/>
                <a:gd name="T3" fmla="*/ 72 h 24"/>
                <a:gd name="T4" fmla="*/ 1 w 25"/>
                <a:gd name="T5" fmla="*/ 53 h 24"/>
                <a:gd name="T6" fmla="*/ 0 w 25"/>
                <a:gd name="T7" fmla="*/ 27 h 24"/>
                <a:gd name="T8" fmla="*/ 0 w 25"/>
                <a:gd name="T9" fmla="*/ 12 h 24"/>
                <a:gd name="T10" fmla="*/ 13 w 25"/>
                <a:gd name="T11" fmla="*/ 8 h 24"/>
                <a:gd name="T12" fmla="*/ 36 w 25"/>
                <a:gd name="T13" fmla="*/ 35 h 24"/>
                <a:gd name="T14" fmla="*/ 65 w 25"/>
                <a:gd name="T15" fmla="*/ 53 h 24"/>
                <a:gd name="T16" fmla="*/ 81 w 25"/>
                <a:gd name="T17" fmla="*/ 66 h 24"/>
                <a:gd name="T18" fmla="*/ 61 w 25"/>
                <a:gd name="T19" fmla="*/ 72 h 24"/>
                <a:gd name="T20" fmla="*/ 36 w 25"/>
                <a:gd name="T21" fmla="*/ 75 h 24"/>
                <a:gd name="T22" fmla="*/ 19 w 25"/>
                <a:gd name="T23" fmla="*/ 8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cubicBezTo>
                    <a:pt x="5" y="23"/>
                    <a:pt x="3" y="23"/>
                    <a:pt x="2" y="21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3"/>
                    <a:pt x="0" y="11"/>
                    <a:pt x="0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ubicBezTo>
                    <a:pt x="6" y="5"/>
                    <a:pt x="7" y="8"/>
                    <a:pt x="11" y="10"/>
                  </a:cubicBezTo>
                  <a:cubicBezTo>
                    <a:pt x="14" y="11"/>
                    <a:pt x="17" y="13"/>
                    <a:pt x="20" y="15"/>
                  </a:cubicBezTo>
                  <a:cubicBezTo>
                    <a:pt x="21" y="15"/>
                    <a:pt x="25" y="17"/>
                    <a:pt x="25" y="19"/>
                  </a:cubicBezTo>
                  <a:cubicBezTo>
                    <a:pt x="25" y="21"/>
                    <a:pt x="21" y="21"/>
                    <a:pt x="19" y="21"/>
                  </a:cubicBezTo>
                  <a:cubicBezTo>
                    <a:pt x="16" y="21"/>
                    <a:pt x="14" y="21"/>
                    <a:pt x="11" y="22"/>
                  </a:cubicBezTo>
                  <a:cubicBezTo>
                    <a:pt x="10" y="23"/>
                    <a:pt x="8" y="23"/>
                    <a:pt x="6" y="24"/>
                  </a:cubicBezTo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76">
              <a:extLst>
                <a:ext uri="{FF2B5EF4-FFF2-40B4-BE49-F238E27FC236}">
                  <a16:creationId xmlns:a16="http://schemas.microsoft.com/office/drawing/2014/main" id="{803F48BB-95F1-4961-853C-A30B51CAA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3346"/>
              <a:ext cx="105" cy="92"/>
            </a:xfrm>
            <a:custGeom>
              <a:avLst/>
              <a:gdLst>
                <a:gd name="T0" fmla="*/ 161 w 70"/>
                <a:gd name="T1" fmla="*/ 0 h 61"/>
                <a:gd name="T2" fmla="*/ 203 w 70"/>
                <a:gd name="T3" fmla="*/ 21 h 61"/>
                <a:gd name="T4" fmla="*/ 216 w 70"/>
                <a:gd name="T5" fmla="*/ 75 h 61"/>
                <a:gd name="T6" fmla="*/ 228 w 70"/>
                <a:gd name="T7" fmla="*/ 134 h 61"/>
                <a:gd name="T8" fmla="*/ 234 w 70"/>
                <a:gd name="T9" fmla="*/ 182 h 61"/>
                <a:gd name="T10" fmla="*/ 197 w 70"/>
                <a:gd name="T11" fmla="*/ 189 h 61"/>
                <a:gd name="T12" fmla="*/ 134 w 70"/>
                <a:gd name="T13" fmla="*/ 130 h 61"/>
                <a:gd name="T14" fmla="*/ 45 w 70"/>
                <a:gd name="T15" fmla="*/ 94 h 61"/>
                <a:gd name="T16" fmla="*/ 5 w 70"/>
                <a:gd name="T17" fmla="*/ 59 h 61"/>
                <a:gd name="T18" fmla="*/ 53 w 70"/>
                <a:gd name="T19" fmla="*/ 35 h 61"/>
                <a:gd name="T20" fmla="*/ 120 w 70"/>
                <a:gd name="T21" fmla="*/ 14 h 61"/>
                <a:gd name="T22" fmla="*/ 162 w 70"/>
                <a:gd name="T23" fmla="*/ 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61">
                  <a:moveTo>
                    <a:pt x="47" y="0"/>
                  </a:moveTo>
                  <a:cubicBezTo>
                    <a:pt x="52" y="2"/>
                    <a:pt x="57" y="1"/>
                    <a:pt x="60" y="6"/>
                  </a:cubicBezTo>
                  <a:cubicBezTo>
                    <a:pt x="63" y="10"/>
                    <a:pt x="63" y="17"/>
                    <a:pt x="64" y="22"/>
                  </a:cubicBezTo>
                  <a:cubicBezTo>
                    <a:pt x="65" y="27"/>
                    <a:pt x="66" y="33"/>
                    <a:pt x="67" y="39"/>
                  </a:cubicBezTo>
                  <a:cubicBezTo>
                    <a:pt x="68" y="43"/>
                    <a:pt x="69" y="48"/>
                    <a:pt x="69" y="53"/>
                  </a:cubicBezTo>
                  <a:cubicBezTo>
                    <a:pt x="70" y="61"/>
                    <a:pt x="63" y="60"/>
                    <a:pt x="58" y="55"/>
                  </a:cubicBezTo>
                  <a:cubicBezTo>
                    <a:pt x="52" y="49"/>
                    <a:pt x="48" y="41"/>
                    <a:pt x="39" y="38"/>
                  </a:cubicBezTo>
                  <a:cubicBezTo>
                    <a:pt x="30" y="34"/>
                    <a:pt x="22" y="31"/>
                    <a:pt x="13" y="27"/>
                  </a:cubicBezTo>
                  <a:cubicBezTo>
                    <a:pt x="10" y="25"/>
                    <a:pt x="1" y="21"/>
                    <a:pt x="1" y="17"/>
                  </a:cubicBezTo>
                  <a:cubicBezTo>
                    <a:pt x="0" y="11"/>
                    <a:pt x="10" y="10"/>
                    <a:pt x="15" y="10"/>
                  </a:cubicBezTo>
                  <a:cubicBezTo>
                    <a:pt x="22" y="9"/>
                    <a:pt x="29" y="7"/>
                    <a:pt x="35" y="4"/>
                  </a:cubicBezTo>
                  <a:cubicBezTo>
                    <a:pt x="39" y="2"/>
                    <a:pt x="45" y="2"/>
                    <a:pt x="48" y="0"/>
                  </a:cubicBezTo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77">
              <a:extLst>
                <a:ext uri="{FF2B5EF4-FFF2-40B4-BE49-F238E27FC236}">
                  <a16:creationId xmlns:a16="http://schemas.microsoft.com/office/drawing/2014/main" id="{65B634D4-6D15-404B-92B6-2D8655047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3352"/>
              <a:ext cx="80" cy="69"/>
            </a:xfrm>
            <a:custGeom>
              <a:avLst/>
              <a:gdLst>
                <a:gd name="T0" fmla="*/ 121 w 53"/>
                <a:gd name="T1" fmla="*/ 0 h 46"/>
                <a:gd name="T2" fmla="*/ 155 w 53"/>
                <a:gd name="T3" fmla="*/ 18 h 46"/>
                <a:gd name="T4" fmla="*/ 165 w 53"/>
                <a:gd name="T5" fmla="*/ 54 h 46"/>
                <a:gd name="T6" fmla="*/ 175 w 53"/>
                <a:gd name="T7" fmla="*/ 99 h 46"/>
                <a:gd name="T8" fmla="*/ 183 w 53"/>
                <a:gd name="T9" fmla="*/ 135 h 46"/>
                <a:gd name="T10" fmla="*/ 151 w 53"/>
                <a:gd name="T11" fmla="*/ 143 h 46"/>
                <a:gd name="T12" fmla="*/ 103 w 53"/>
                <a:gd name="T13" fmla="*/ 99 h 46"/>
                <a:gd name="T14" fmla="*/ 35 w 53"/>
                <a:gd name="T15" fmla="*/ 68 h 46"/>
                <a:gd name="T16" fmla="*/ 5 w 53"/>
                <a:gd name="T17" fmla="*/ 45 h 46"/>
                <a:gd name="T18" fmla="*/ 39 w 53"/>
                <a:gd name="T19" fmla="*/ 26 h 46"/>
                <a:gd name="T20" fmla="*/ 94 w 53"/>
                <a:gd name="T21" fmla="*/ 12 h 46"/>
                <a:gd name="T22" fmla="*/ 124 w 53"/>
                <a:gd name="T23" fmla="*/ 0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46">
                  <a:moveTo>
                    <a:pt x="35" y="0"/>
                  </a:moveTo>
                  <a:cubicBezTo>
                    <a:pt x="39" y="1"/>
                    <a:pt x="43" y="1"/>
                    <a:pt x="45" y="5"/>
                  </a:cubicBezTo>
                  <a:cubicBezTo>
                    <a:pt x="48" y="8"/>
                    <a:pt x="47" y="13"/>
                    <a:pt x="48" y="16"/>
                  </a:cubicBezTo>
                  <a:cubicBezTo>
                    <a:pt x="49" y="21"/>
                    <a:pt x="50" y="25"/>
                    <a:pt x="51" y="29"/>
                  </a:cubicBezTo>
                  <a:cubicBezTo>
                    <a:pt x="51" y="33"/>
                    <a:pt x="52" y="37"/>
                    <a:pt x="53" y="40"/>
                  </a:cubicBezTo>
                  <a:cubicBezTo>
                    <a:pt x="53" y="46"/>
                    <a:pt x="48" y="46"/>
                    <a:pt x="44" y="42"/>
                  </a:cubicBezTo>
                  <a:cubicBezTo>
                    <a:pt x="39" y="37"/>
                    <a:pt x="37" y="31"/>
                    <a:pt x="30" y="29"/>
                  </a:cubicBezTo>
                  <a:cubicBezTo>
                    <a:pt x="23" y="26"/>
                    <a:pt x="16" y="24"/>
                    <a:pt x="10" y="20"/>
                  </a:cubicBezTo>
                  <a:cubicBezTo>
                    <a:pt x="8" y="19"/>
                    <a:pt x="1" y="16"/>
                    <a:pt x="1" y="13"/>
                  </a:cubicBezTo>
                  <a:cubicBezTo>
                    <a:pt x="0" y="8"/>
                    <a:pt x="8" y="8"/>
                    <a:pt x="11" y="7"/>
                  </a:cubicBezTo>
                  <a:cubicBezTo>
                    <a:pt x="17" y="7"/>
                    <a:pt x="22" y="6"/>
                    <a:pt x="27" y="3"/>
                  </a:cubicBezTo>
                  <a:cubicBezTo>
                    <a:pt x="30" y="2"/>
                    <a:pt x="34" y="2"/>
                    <a:pt x="36" y="0"/>
                  </a:cubicBezTo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78">
              <a:extLst>
                <a:ext uri="{FF2B5EF4-FFF2-40B4-BE49-F238E27FC236}">
                  <a16:creationId xmlns:a16="http://schemas.microsoft.com/office/drawing/2014/main" id="{5523C93E-F3B3-4081-8158-1E78CAC7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3355"/>
              <a:ext cx="69" cy="60"/>
            </a:xfrm>
            <a:custGeom>
              <a:avLst/>
              <a:gdLst>
                <a:gd name="T0" fmla="*/ 107 w 46"/>
                <a:gd name="T1" fmla="*/ 0 h 40"/>
                <a:gd name="T2" fmla="*/ 134 w 46"/>
                <a:gd name="T3" fmla="*/ 14 h 40"/>
                <a:gd name="T4" fmla="*/ 143 w 46"/>
                <a:gd name="T5" fmla="*/ 48 h 40"/>
                <a:gd name="T6" fmla="*/ 149 w 46"/>
                <a:gd name="T7" fmla="*/ 86 h 40"/>
                <a:gd name="T8" fmla="*/ 156 w 46"/>
                <a:gd name="T9" fmla="*/ 120 h 40"/>
                <a:gd name="T10" fmla="*/ 129 w 46"/>
                <a:gd name="T11" fmla="*/ 122 h 40"/>
                <a:gd name="T12" fmla="*/ 89 w 46"/>
                <a:gd name="T13" fmla="*/ 86 h 40"/>
                <a:gd name="T14" fmla="*/ 32 w 46"/>
                <a:gd name="T15" fmla="*/ 59 h 40"/>
                <a:gd name="T16" fmla="*/ 0 w 46"/>
                <a:gd name="T17" fmla="*/ 39 h 40"/>
                <a:gd name="T18" fmla="*/ 35 w 46"/>
                <a:gd name="T19" fmla="*/ 21 h 40"/>
                <a:gd name="T20" fmla="*/ 80 w 46"/>
                <a:gd name="T21" fmla="*/ 12 h 40"/>
                <a:gd name="T22" fmla="*/ 107 w 46"/>
                <a:gd name="T23" fmla="*/ 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40">
                  <a:moveTo>
                    <a:pt x="31" y="0"/>
                  </a:moveTo>
                  <a:cubicBezTo>
                    <a:pt x="34" y="1"/>
                    <a:pt x="37" y="1"/>
                    <a:pt x="39" y="4"/>
                  </a:cubicBezTo>
                  <a:cubicBezTo>
                    <a:pt x="41" y="7"/>
                    <a:pt x="41" y="11"/>
                    <a:pt x="42" y="14"/>
                  </a:cubicBezTo>
                  <a:cubicBezTo>
                    <a:pt x="43" y="18"/>
                    <a:pt x="44" y="22"/>
                    <a:pt x="44" y="25"/>
                  </a:cubicBezTo>
                  <a:cubicBezTo>
                    <a:pt x="45" y="28"/>
                    <a:pt x="46" y="32"/>
                    <a:pt x="46" y="35"/>
                  </a:cubicBezTo>
                  <a:cubicBezTo>
                    <a:pt x="46" y="40"/>
                    <a:pt x="41" y="40"/>
                    <a:pt x="38" y="36"/>
                  </a:cubicBezTo>
                  <a:cubicBezTo>
                    <a:pt x="34" y="32"/>
                    <a:pt x="32" y="27"/>
                    <a:pt x="26" y="25"/>
                  </a:cubicBezTo>
                  <a:cubicBezTo>
                    <a:pt x="20" y="23"/>
                    <a:pt x="14" y="21"/>
                    <a:pt x="9" y="17"/>
                  </a:cubicBezTo>
                  <a:cubicBezTo>
                    <a:pt x="6" y="16"/>
                    <a:pt x="1" y="14"/>
                    <a:pt x="0" y="11"/>
                  </a:cubicBezTo>
                  <a:cubicBezTo>
                    <a:pt x="0" y="7"/>
                    <a:pt x="7" y="7"/>
                    <a:pt x="10" y="6"/>
                  </a:cubicBezTo>
                  <a:cubicBezTo>
                    <a:pt x="15" y="6"/>
                    <a:pt x="19" y="5"/>
                    <a:pt x="23" y="3"/>
                  </a:cubicBezTo>
                  <a:cubicBezTo>
                    <a:pt x="26" y="2"/>
                    <a:pt x="29" y="1"/>
                    <a:pt x="31" y="0"/>
                  </a:cubicBezTo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79">
              <a:extLst>
                <a:ext uri="{FF2B5EF4-FFF2-40B4-BE49-F238E27FC236}">
                  <a16:creationId xmlns:a16="http://schemas.microsoft.com/office/drawing/2014/main" id="{EEB3B9FE-A9E8-4CD6-B556-9D1F60981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358"/>
              <a:ext cx="59" cy="51"/>
            </a:xfrm>
            <a:custGeom>
              <a:avLst/>
              <a:gdLst>
                <a:gd name="T0" fmla="*/ 89 w 39"/>
                <a:gd name="T1" fmla="*/ 0 h 34"/>
                <a:gd name="T2" fmla="*/ 115 w 39"/>
                <a:gd name="T3" fmla="*/ 12 h 34"/>
                <a:gd name="T4" fmla="*/ 124 w 39"/>
                <a:gd name="T5" fmla="*/ 41 h 34"/>
                <a:gd name="T6" fmla="*/ 130 w 39"/>
                <a:gd name="T7" fmla="*/ 75 h 34"/>
                <a:gd name="T8" fmla="*/ 135 w 39"/>
                <a:gd name="T9" fmla="*/ 102 h 34"/>
                <a:gd name="T10" fmla="*/ 110 w 39"/>
                <a:gd name="T11" fmla="*/ 107 h 34"/>
                <a:gd name="T12" fmla="*/ 76 w 39"/>
                <a:gd name="T13" fmla="*/ 72 h 34"/>
                <a:gd name="T14" fmla="*/ 26 w 39"/>
                <a:gd name="T15" fmla="*/ 53 h 34"/>
                <a:gd name="T16" fmla="*/ 0 w 39"/>
                <a:gd name="T17" fmla="*/ 35 h 34"/>
                <a:gd name="T18" fmla="*/ 27 w 39"/>
                <a:gd name="T19" fmla="*/ 18 h 34"/>
                <a:gd name="T20" fmla="*/ 68 w 39"/>
                <a:gd name="T21" fmla="*/ 8 h 34"/>
                <a:gd name="T22" fmla="*/ 94 w 39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34">
                  <a:moveTo>
                    <a:pt x="26" y="0"/>
                  </a:moveTo>
                  <a:cubicBezTo>
                    <a:pt x="29" y="1"/>
                    <a:pt x="32" y="1"/>
                    <a:pt x="33" y="3"/>
                  </a:cubicBezTo>
                  <a:cubicBezTo>
                    <a:pt x="35" y="6"/>
                    <a:pt x="35" y="9"/>
                    <a:pt x="36" y="12"/>
                  </a:cubicBezTo>
                  <a:cubicBezTo>
                    <a:pt x="36" y="15"/>
                    <a:pt x="37" y="18"/>
                    <a:pt x="38" y="22"/>
                  </a:cubicBezTo>
                  <a:cubicBezTo>
                    <a:pt x="38" y="24"/>
                    <a:pt x="39" y="27"/>
                    <a:pt x="39" y="30"/>
                  </a:cubicBezTo>
                  <a:cubicBezTo>
                    <a:pt x="39" y="34"/>
                    <a:pt x="35" y="34"/>
                    <a:pt x="32" y="31"/>
                  </a:cubicBezTo>
                  <a:cubicBezTo>
                    <a:pt x="29" y="27"/>
                    <a:pt x="27" y="23"/>
                    <a:pt x="22" y="21"/>
                  </a:cubicBezTo>
                  <a:cubicBezTo>
                    <a:pt x="17" y="19"/>
                    <a:pt x="12" y="18"/>
                    <a:pt x="7" y="15"/>
                  </a:cubicBezTo>
                  <a:cubicBezTo>
                    <a:pt x="5" y="14"/>
                    <a:pt x="0" y="12"/>
                    <a:pt x="0" y="10"/>
                  </a:cubicBezTo>
                  <a:cubicBezTo>
                    <a:pt x="0" y="6"/>
                    <a:pt x="6" y="6"/>
                    <a:pt x="8" y="5"/>
                  </a:cubicBezTo>
                  <a:cubicBezTo>
                    <a:pt x="12" y="5"/>
                    <a:pt x="16" y="4"/>
                    <a:pt x="20" y="2"/>
                  </a:cubicBezTo>
                  <a:cubicBezTo>
                    <a:pt x="22" y="1"/>
                    <a:pt x="25" y="1"/>
                    <a:pt x="27" y="0"/>
                  </a:cubicBezTo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80">
              <a:extLst>
                <a:ext uri="{FF2B5EF4-FFF2-40B4-BE49-F238E27FC236}">
                  <a16:creationId xmlns:a16="http://schemas.microsoft.com/office/drawing/2014/main" id="{991C4893-0910-4A34-80E7-113CE8E4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3363"/>
              <a:ext cx="46" cy="40"/>
            </a:xfrm>
            <a:custGeom>
              <a:avLst/>
              <a:gdLst>
                <a:gd name="T0" fmla="*/ 68 w 31"/>
                <a:gd name="T1" fmla="*/ 0 h 27"/>
                <a:gd name="T2" fmla="*/ 88 w 31"/>
                <a:gd name="T3" fmla="*/ 9 h 27"/>
                <a:gd name="T4" fmla="*/ 92 w 31"/>
                <a:gd name="T5" fmla="*/ 33 h 27"/>
                <a:gd name="T6" fmla="*/ 99 w 31"/>
                <a:gd name="T7" fmla="*/ 55 h 27"/>
                <a:gd name="T8" fmla="*/ 101 w 31"/>
                <a:gd name="T9" fmla="*/ 74 h 27"/>
                <a:gd name="T10" fmla="*/ 86 w 31"/>
                <a:gd name="T11" fmla="*/ 81 h 27"/>
                <a:gd name="T12" fmla="*/ 59 w 31"/>
                <a:gd name="T13" fmla="*/ 55 h 27"/>
                <a:gd name="T14" fmla="*/ 19 w 31"/>
                <a:gd name="T15" fmla="*/ 40 h 27"/>
                <a:gd name="T16" fmla="*/ 0 w 31"/>
                <a:gd name="T17" fmla="*/ 27 h 27"/>
                <a:gd name="T18" fmla="*/ 22 w 31"/>
                <a:gd name="T19" fmla="*/ 13 h 27"/>
                <a:gd name="T20" fmla="*/ 53 w 31"/>
                <a:gd name="T21" fmla="*/ 6 h 27"/>
                <a:gd name="T22" fmla="*/ 68 w 31"/>
                <a:gd name="T23" fmla="*/ 0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27">
                  <a:moveTo>
                    <a:pt x="21" y="0"/>
                  </a:moveTo>
                  <a:cubicBezTo>
                    <a:pt x="23" y="1"/>
                    <a:pt x="25" y="1"/>
                    <a:pt x="27" y="3"/>
                  </a:cubicBezTo>
                  <a:cubicBezTo>
                    <a:pt x="28" y="4"/>
                    <a:pt x="28" y="7"/>
                    <a:pt x="28" y="10"/>
                  </a:cubicBezTo>
                  <a:cubicBezTo>
                    <a:pt x="29" y="12"/>
                    <a:pt x="30" y="15"/>
                    <a:pt x="30" y="17"/>
                  </a:cubicBezTo>
                  <a:cubicBezTo>
                    <a:pt x="30" y="19"/>
                    <a:pt x="31" y="21"/>
                    <a:pt x="31" y="23"/>
                  </a:cubicBezTo>
                  <a:cubicBezTo>
                    <a:pt x="31" y="27"/>
                    <a:pt x="28" y="27"/>
                    <a:pt x="26" y="25"/>
                  </a:cubicBezTo>
                  <a:cubicBezTo>
                    <a:pt x="23" y="22"/>
                    <a:pt x="22" y="18"/>
                    <a:pt x="18" y="17"/>
                  </a:cubicBezTo>
                  <a:cubicBezTo>
                    <a:pt x="14" y="15"/>
                    <a:pt x="10" y="14"/>
                    <a:pt x="6" y="12"/>
                  </a:cubicBezTo>
                  <a:cubicBezTo>
                    <a:pt x="5" y="11"/>
                    <a:pt x="1" y="9"/>
                    <a:pt x="0" y="8"/>
                  </a:cubicBezTo>
                  <a:cubicBezTo>
                    <a:pt x="0" y="5"/>
                    <a:pt x="5" y="5"/>
                    <a:pt x="7" y="4"/>
                  </a:cubicBezTo>
                  <a:cubicBezTo>
                    <a:pt x="10" y="4"/>
                    <a:pt x="13" y="3"/>
                    <a:pt x="16" y="2"/>
                  </a:cubicBezTo>
                  <a:cubicBezTo>
                    <a:pt x="18" y="1"/>
                    <a:pt x="20" y="1"/>
                    <a:pt x="21" y="0"/>
                  </a:cubicBezTo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81">
              <a:extLst>
                <a:ext uri="{FF2B5EF4-FFF2-40B4-BE49-F238E27FC236}">
                  <a16:creationId xmlns:a16="http://schemas.microsoft.com/office/drawing/2014/main" id="{8E2634BB-C2FD-4629-9D63-7CFF22307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3366"/>
              <a:ext cx="39" cy="33"/>
            </a:xfrm>
            <a:custGeom>
              <a:avLst/>
              <a:gdLst>
                <a:gd name="T0" fmla="*/ 59 w 26"/>
                <a:gd name="T1" fmla="*/ 0 h 22"/>
                <a:gd name="T2" fmla="*/ 75 w 26"/>
                <a:gd name="T3" fmla="*/ 8 h 22"/>
                <a:gd name="T4" fmla="*/ 80 w 26"/>
                <a:gd name="T5" fmla="*/ 27 h 22"/>
                <a:gd name="T6" fmla="*/ 86 w 26"/>
                <a:gd name="T7" fmla="*/ 48 h 22"/>
                <a:gd name="T8" fmla="*/ 89 w 26"/>
                <a:gd name="T9" fmla="*/ 66 h 22"/>
                <a:gd name="T10" fmla="*/ 72 w 26"/>
                <a:gd name="T11" fmla="*/ 68 h 22"/>
                <a:gd name="T12" fmla="*/ 48 w 26"/>
                <a:gd name="T13" fmla="*/ 48 h 22"/>
                <a:gd name="T14" fmla="*/ 18 w 26"/>
                <a:gd name="T15" fmla="*/ 35 h 22"/>
                <a:gd name="T16" fmla="*/ 0 w 26"/>
                <a:gd name="T17" fmla="*/ 21 h 22"/>
                <a:gd name="T18" fmla="*/ 18 w 26"/>
                <a:gd name="T19" fmla="*/ 12 h 22"/>
                <a:gd name="T20" fmla="*/ 45 w 26"/>
                <a:gd name="T21" fmla="*/ 5 h 22"/>
                <a:gd name="T22" fmla="*/ 62 w 26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22">
                  <a:moveTo>
                    <a:pt x="17" y="0"/>
                  </a:moveTo>
                  <a:cubicBezTo>
                    <a:pt x="19" y="0"/>
                    <a:pt x="21" y="0"/>
                    <a:pt x="22" y="2"/>
                  </a:cubicBezTo>
                  <a:cubicBezTo>
                    <a:pt x="23" y="4"/>
                    <a:pt x="23" y="6"/>
                    <a:pt x="23" y="8"/>
                  </a:cubicBezTo>
                  <a:cubicBezTo>
                    <a:pt x="24" y="10"/>
                    <a:pt x="24" y="12"/>
                    <a:pt x="25" y="14"/>
                  </a:cubicBezTo>
                  <a:cubicBezTo>
                    <a:pt x="25" y="16"/>
                    <a:pt x="26" y="18"/>
                    <a:pt x="26" y="19"/>
                  </a:cubicBezTo>
                  <a:cubicBezTo>
                    <a:pt x="26" y="22"/>
                    <a:pt x="23" y="22"/>
                    <a:pt x="21" y="20"/>
                  </a:cubicBezTo>
                  <a:cubicBezTo>
                    <a:pt x="19" y="18"/>
                    <a:pt x="18" y="15"/>
                    <a:pt x="14" y="14"/>
                  </a:cubicBezTo>
                  <a:cubicBezTo>
                    <a:pt x="11" y="13"/>
                    <a:pt x="8" y="11"/>
                    <a:pt x="5" y="10"/>
                  </a:cubicBezTo>
                  <a:cubicBezTo>
                    <a:pt x="4" y="9"/>
                    <a:pt x="0" y="8"/>
                    <a:pt x="0" y="6"/>
                  </a:cubicBezTo>
                  <a:cubicBezTo>
                    <a:pt x="0" y="4"/>
                    <a:pt x="4" y="4"/>
                    <a:pt x="5" y="3"/>
                  </a:cubicBezTo>
                  <a:cubicBezTo>
                    <a:pt x="8" y="3"/>
                    <a:pt x="11" y="2"/>
                    <a:pt x="13" y="1"/>
                  </a:cubicBezTo>
                  <a:cubicBezTo>
                    <a:pt x="14" y="1"/>
                    <a:pt x="16" y="0"/>
                    <a:pt x="18" y="0"/>
                  </a:cubicBezTo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82">
              <a:extLst>
                <a:ext uri="{FF2B5EF4-FFF2-40B4-BE49-F238E27FC236}">
                  <a16:creationId xmlns:a16="http://schemas.microsoft.com/office/drawing/2014/main" id="{B04EEDED-8632-473A-91F2-4435BB753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3369"/>
              <a:ext cx="30" cy="27"/>
            </a:xfrm>
            <a:custGeom>
              <a:avLst/>
              <a:gdLst>
                <a:gd name="T0" fmla="*/ 45 w 20"/>
                <a:gd name="T1" fmla="*/ 0 h 18"/>
                <a:gd name="T2" fmla="*/ 59 w 20"/>
                <a:gd name="T3" fmla="*/ 5 h 18"/>
                <a:gd name="T4" fmla="*/ 62 w 20"/>
                <a:gd name="T5" fmla="*/ 21 h 18"/>
                <a:gd name="T6" fmla="*/ 68 w 20"/>
                <a:gd name="T7" fmla="*/ 39 h 18"/>
                <a:gd name="T8" fmla="*/ 68 w 20"/>
                <a:gd name="T9" fmla="*/ 53 h 18"/>
                <a:gd name="T10" fmla="*/ 59 w 20"/>
                <a:gd name="T11" fmla="*/ 54 h 18"/>
                <a:gd name="T12" fmla="*/ 39 w 20"/>
                <a:gd name="T13" fmla="*/ 39 h 18"/>
                <a:gd name="T14" fmla="*/ 12 w 20"/>
                <a:gd name="T15" fmla="*/ 26 h 18"/>
                <a:gd name="T16" fmla="*/ 0 w 20"/>
                <a:gd name="T17" fmla="*/ 18 h 18"/>
                <a:gd name="T18" fmla="*/ 14 w 20"/>
                <a:gd name="T19" fmla="*/ 8 h 18"/>
                <a:gd name="T20" fmla="*/ 35 w 20"/>
                <a:gd name="T21" fmla="*/ 5 h 18"/>
                <a:gd name="T22" fmla="*/ 48 w 2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8">
                  <a:moveTo>
                    <a:pt x="13" y="0"/>
                  </a:moveTo>
                  <a:cubicBezTo>
                    <a:pt x="15" y="0"/>
                    <a:pt x="16" y="0"/>
                    <a:pt x="17" y="1"/>
                  </a:cubicBezTo>
                  <a:cubicBezTo>
                    <a:pt x="18" y="3"/>
                    <a:pt x="18" y="5"/>
                    <a:pt x="18" y="6"/>
                  </a:cubicBezTo>
                  <a:cubicBezTo>
                    <a:pt x="19" y="8"/>
                    <a:pt x="19" y="9"/>
                    <a:pt x="20" y="11"/>
                  </a:cubicBezTo>
                  <a:cubicBezTo>
                    <a:pt x="20" y="12"/>
                    <a:pt x="20" y="14"/>
                    <a:pt x="20" y="15"/>
                  </a:cubicBezTo>
                  <a:cubicBezTo>
                    <a:pt x="20" y="18"/>
                    <a:pt x="18" y="18"/>
                    <a:pt x="17" y="16"/>
                  </a:cubicBezTo>
                  <a:cubicBezTo>
                    <a:pt x="15" y="14"/>
                    <a:pt x="14" y="12"/>
                    <a:pt x="11" y="11"/>
                  </a:cubicBezTo>
                  <a:cubicBezTo>
                    <a:pt x="8" y="10"/>
                    <a:pt x="6" y="9"/>
                    <a:pt x="3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3"/>
                    <a:pt x="3" y="3"/>
                    <a:pt x="4" y="2"/>
                  </a:cubicBezTo>
                  <a:cubicBezTo>
                    <a:pt x="6" y="2"/>
                    <a:pt x="8" y="2"/>
                    <a:pt x="10" y="1"/>
                  </a:cubicBezTo>
                  <a:cubicBezTo>
                    <a:pt x="11" y="0"/>
                    <a:pt x="13" y="0"/>
                    <a:pt x="14" y="0"/>
                  </a:cubicBezTo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83">
              <a:extLst>
                <a:ext uri="{FF2B5EF4-FFF2-40B4-BE49-F238E27FC236}">
                  <a16:creationId xmlns:a16="http://schemas.microsoft.com/office/drawing/2014/main" id="{48DED79D-090E-4A45-82DD-2B3A2815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348"/>
              <a:ext cx="103" cy="109"/>
            </a:xfrm>
            <a:custGeom>
              <a:avLst/>
              <a:gdLst>
                <a:gd name="T0" fmla="*/ 48 w 68"/>
                <a:gd name="T1" fmla="*/ 240 h 73"/>
                <a:gd name="T2" fmla="*/ 8 w 68"/>
                <a:gd name="T3" fmla="*/ 203 h 73"/>
                <a:gd name="T4" fmla="*/ 8 w 68"/>
                <a:gd name="T5" fmla="*/ 148 h 73"/>
                <a:gd name="T6" fmla="*/ 12 w 68"/>
                <a:gd name="T7" fmla="*/ 82 h 73"/>
                <a:gd name="T8" fmla="*/ 18 w 68"/>
                <a:gd name="T9" fmla="*/ 28 h 73"/>
                <a:gd name="T10" fmla="*/ 62 w 68"/>
                <a:gd name="T11" fmla="*/ 33 h 73"/>
                <a:gd name="T12" fmla="*/ 111 w 68"/>
                <a:gd name="T13" fmla="*/ 113 h 73"/>
                <a:gd name="T14" fmla="*/ 197 w 68"/>
                <a:gd name="T15" fmla="*/ 176 h 73"/>
                <a:gd name="T16" fmla="*/ 232 w 68"/>
                <a:gd name="T17" fmla="*/ 221 h 73"/>
                <a:gd name="T18" fmla="*/ 174 w 68"/>
                <a:gd name="T19" fmla="*/ 234 h 73"/>
                <a:gd name="T20" fmla="*/ 94 w 68"/>
                <a:gd name="T21" fmla="*/ 234 h 73"/>
                <a:gd name="T22" fmla="*/ 45 w 68"/>
                <a:gd name="T23" fmla="*/ 236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73">
                  <a:moveTo>
                    <a:pt x="14" y="72"/>
                  </a:moveTo>
                  <a:cubicBezTo>
                    <a:pt x="9" y="68"/>
                    <a:pt x="3" y="67"/>
                    <a:pt x="2" y="61"/>
                  </a:cubicBezTo>
                  <a:cubicBezTo>
                    <a:pt x="0" y="56"/>
                    <a:pt x="2" y="49"/>
                    <a:pt x="2" y="44"/>
                  </a:cubicBezTo>
                  <a:cubicBezTo>
                    <a:pt x="3" y="37"/>
                    <a:pt x="2" y="31"/>
                    <a:pt x="3" y="25"/>
                  </a:cubicBezTo>
                  <a:cubicBezTo>
                    <a:pt x="4" y="20"/>
                    <a:pt x="4" y="14"/>
                    <a:pt x="5" y="9"/>
                  </a:cubicBezTo>
                  <a:cubicBezTo>
                    <a:pt x="7" y="0"/>
                    <a:pt x="14" y="3"/>
                    <a:pt x="18" y="10"/>
                  </a:cubicBezTo>
                  <a:cubicBezTo>
                    <a:pt x="23" y="18"/>
                    <a:pt x="24" y="28"/>
                    <a:pt x="32" y="34"/>
                  </a:cubicBezTo>
                  <a:cubicBezTo>
                    <a:pt x="41" y="40"/>
                    <a:pt x="49" y="46"/>
                    <a:pt x="57" y="53"/>
                  </a:cubicBezTo>
                  <a:cubicBezTo>
                    <a:pt x="60" y="56"/>
                    <a:pt x="68" y="62"/>
                    <a:pt x="67" y="66"/>
                  </a:cubicBezTo>
                  <a:cubicBezTo>
                    <a:pt x="66" y="73"/>
                    <a:pt x="55" y="71"/>
                    <a:pt x="50" y="70"/>
                  </a:cubicBezTo>
                  <a:cubicBezTo>
                    <a:pt x="42" y="69"/>
                    <a:pt x="35" y="69"/>
                    <a:pt x="27" y="70"/>
                  </a:cubicBezTo>
                  <a:cubicBezTo>
                    <a:pt x="23" y="71"/>
                    <a:pt x="17" y="70"/>
                    <a:pt x="13" y="71"/>
                  </a:cubicBezTo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84">
              <a:extLst>
                <a:ext uri="{FF2B5EF4-FFF2-40B4-BE49-F238E27FC236}">
                  <a16:creationId xmlns:a16="http://schemas.microsoft.com/office/drawing/2014/main" id="{D9CAAB3E-B14C-4C5D-B757-1D36415AF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3367"/>
              <a:ext cx="77" cy="84"/>
            </a:xfrm>
            <a:custGeom>
              <a:avLst/>
              <a:gdLst>
                <a:gd name="T0" fmla="*/ 35 w 51"/>
                <a:gd name="T1" fmla="*/ 183 h 56"/>
                <a:gd name="T2" fmla="*/ 5 w 51"/>
                <a:gd name="T3" fmla="*/ 161 h 56"/>
                <a:gd name="T4" fmla="*/ 8 w 51"/>
                <a:gd name="T5" fmla="*/ 113 h 56"/>
                <a:gd name="T6" fmla="*/ 8 w 51"/>
                <a:gd name="T7" fmla="*/ 66 h 56"/>
                <a:gd name="T8" fmla="*/ 14 w 51"/>
                <a:gd name="T9" fmla="*/ 26 h 56"/>
                <a:gd name="T10" fmla="*/ 45 w 51"/>
                <a:gd name="T11" fmla="*/ 27 h 56"/>
                <a:gd name="T12" fmla="*/ 86 w 51"/>
                <a:gd name="T13" fmla="*/ 89 h 56"/>
                <a:gd name="T14" fmla="*/ 148 w 51"/>
                <a:gd name="T15" fmla="*/ 135 h 56"/>
                <a:gd name="T16" fmla="*/ 175 w 51"/>
                <a:gd name="T17" fmla="*/ 170 h 56"/>
                <a:gd name="T18" fmla="*/ 130 w 51"/>
                <a:gd name="T19" fmla="*/ 180 h 56"/>
                <a:gd name="T20" fmla="*/ 68 w 51"/>
                <a:gd name="T21" fmla="*/ 180 h 56"/>
                <a:gd name="T22" fmla="*/ 35 w 51"/>
                <a:gd name="T23" fmla="*/ 183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56">
                  <a:moveTo>
                    <a:pt x="10" y="54"/>
                  </a:moveTo>
                  <a:cubicBezTo>
                    <a:pt x="7" y="52"/>
                    <a:pt x="3" y="51"/>
                    <a:pt x="1" y="47"/>
                  </a:cubicBezTo>
                  <a:cubicBezTo>
                    <a:pt x="0" y="42"/>
                    <a:pt x="1" y="37"/>
                    <a:pt x="2" y="33"/>
                  </a:cubicBezTo>
                  <a:cubicBezTo>
                    <a:pt x="2" y="28"/>
                    <a:pt x="2" y="24"/>
                    <a:pt x="2" y="19"/>
                  </a:cubicBezTo>
                  <a:cubicBezTo>
                    <a:pt x="3" y="15"/>
                    <a:pt x="3" y="11"/>
                    <a:pt x="4" y="7"/>
                  </a:cubicBezTo>
                  <a:cubicBezTo>
                    <a:pt x="5" y="0"/>
                    <a:pt x="10" y="2"/>
                    <a:pt x="13" y="8"/>
                  </a:cubicBezTo>
                  <a:cubicBezTo>
                    <a:pt x="17" y="14"/>
                    <a:pt x="18" y="21"/>
                    <a:pt x="25" y="26"/>
                  </a:cubicBezTo>
                  <a:cubicBezTo>
                    <a:pt x="31" y="30"/>
                    <a:pt x="37" y="35"/>
                    <a:pt x="43" y="40"/>
                  </a:cubicBezTo>
                  <a:cubicBezTo>
                    <a:pt x="45" y="42"/>
                    <a:pt x="51" y="47"/>
                    <a:pt x="51" y="50"/>
                  </a:cubicBezTo>
                  <a:cubicBezTo>
                    <a:pt x="50" y="56"/>
                    <a:pt x="42" y="54"/>
                    <a:pt x="38" y="53"/>
                  </a:cubicBezTo>
                  <a:cubicBezTo>
                    <a:pt x="32" y="52"/>
                    <a:pt x="26" y="52"/>
                    <a:pt x="20" y="53"/>
                  </a:cubicBezTo>
                  <a:cubicBezTo>
                    <a:pt x="17" y="54"/>
                    <a:pt x="13" y="53"/>
                    <a:pt x="10" y="54"/>
                  </a:cubicBezTo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85">
              <a:extLst>
                <a:ext uri="{FF2B5EF4-FFF2-40B4-BE49-F238E27FC236}">
                  <a16:creationId xmlns:a16="http://schemas.microsoft.com/office/drawing/2014/main" id="{5AEF45FA-1D27-43F1-8EB2-642AEE530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3375"/>
              <a:ext cx="67" cy="73"/>
            </a:xfrm>
            <a:custGeom>
              <a:avLst/>
              <a:gdLst>
                <a:gd name="T0" fmla="*/ 33 w 45"/>
                <a:gd name="T1" fmla="*/ 155 h 49"/>
                <a:gd name="T2" fmla="*/ 1 w 45"/>
                <a:gd name="T3" fmla="*/ 136 h 49"/>
                <a:gd name="T4" fmla="*/ 6 w 45"/>
                <a:gd name="T5" fmla="*/ 95 h 49"/>
                <a:gd name="T6" fmla="*/ 9 w 45"/>
                <a:gd name="T7" fmla="*/ 54 h 49"/>
                <a:gd name="T8" fmla="*/ 13 w 45"/>
                <a:gd name="T9" fmla="*/ 19 h 49"/>
                <a:gd name="T10" fmla="*/ 40 w 45"/>
                <a:gd name="T11" fmla="*/ 19 h 49"/>
                <a:gd name="T12" fmla="*/ 73 w 45"/>
                <a:gd name="T13" fmla="*/ 73 h 49"/>
                <a:gd name="T14" fmla="*/ 127 w 45"/>
                <a:gd name="T15" fmla="*/ 115 h 49"/>
                <a:gd name="T16" fmla="*/ 149 w 45"/>
                <a:gd name="T17" fmla="*/ 146 h 49"/>
                <a:gd name="T18" fmla="*/ 113 w 45"/>
                <a:gd name="T19" fmla="*/ 153 h 49"/>
                <a:gd name="T20" fmla="*/ 60 w 45"/>
                <a:gd name="T21" fmla="*/ 153 h 49"/>
                <a:gd name="T22" fmla="*/ 28 w 45"/>
                <a:gd name="T23" fmla="*/ 155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" h="49">
                  <a:moveTo>
                    <a:pt x="10" y="47"/>
                  </a:moveTo>
                  <a:cubicBezTo>
                    <a:pt x="6" y="45"/>
                    <a:pt x="3" y="44"/>
                    <a:pt x="1" y="41"/>
                  </a:cubicBezTo>
                  <a:cubicBezTo>
                    <a:pt x="0" y="37"/>
                    <a:pt x="2" y="33"/>
                    <a:pt x="2" y="29"/>
                  </a:cubicBezTo>
                  <a:cubicBezTo>
                    <a:pt x="2" y="25"/>
                    <a:pt x="2" y="21"/>
                    <a:pt x="3" y="16"/>
                  </a:cubicBezTo>
                  <a:cubicBezTo>
                    <a:pt x="3" y="13"/>
                    <a:pt x="3" y="9"/>
                    <a:pt x="4" y="6"/>
                  </a:cubicBezTo>
                  <a:cubicBezTo>
                    <a:pt x="5" y="0"/>
                    <a:pt x="10" y="2"/>
                    <a:pt x="12" y="6"/>
                  </a:cubicBezTo>
                  <a:cubicBezTo>
                    <a:pt x="15" y="12"/>
                    <a:pt x="16" y="18"/>
                    <a:pt x="22" y="22"/>
                  </a:cubicBezTo>
                  <a:cubicBezTo>
                    <a:pt x="28" y="26"/>
                    <a:pt x="33" y="30"/>
                    <a:pt x="38" y="35"/>
                  </a:cubicBezTo>
                  <a:cubicBezTo>
                    <a:pt x="40" y="37"/>
                    <a:pt x="45" y="41"/>
                    <a:pt x="45" y="44"/>
                  </a:cubicBezTo>
                  <a:cubicBezTo>
                    <a:pt x="44" y="49"/>
                    <a:pt x="37" y="47"/>
                    <a:pt x="34" y="46"/>
                  </a:cubicBezTo>
                  <a:cubicBezTo>
                    <a:pt x="28" y="46"/>
                    <a:pt x="23" y="45"/>
                    <a:pt x="18" y="46"/>
                  </a:cubicBezTo>
                  <a:cubicBezTo>
                    <a:pt x="15" y="47"/>
                    <a:pt x="11" y="46"/>
                    <a:pt x="9" y="47"/>
                  </a:cubicBezTo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86">
              <a:extLst>
                <a:ext uri="{FF2B5EF4-FFF2-40B4-BE49-F238E27FC236}">
                  <a16:creationId xmlns:a16="http://schemas.microsoft.com/office/drawing/2014/main" id="{67F208BA-9E88-4F15-919C-A44F10B6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3382"/>
              <a:ext cx="57" cy="62"/>
            </a:xfrm>
            <a:custGeom>
              <a:avLst/>
              <a:gdLst>
                <a:gd name="T0" fmla="*/ 27 w 38"/>
                <a:gd name="T1" fmla="*/ 138 h 41"/>
                <a:gd name="T2" fmla="*/ 5 w 38"/>
                <a:gd name="T3" fmla="*/ 116 h 41"/>
                <a:gd name="T4" fmla="*/ 5 w 38"/>
                <a:gd name="T5" fmla="*/ 82 h 41"/>
                <a:gd name="T6" fmla="*/ 8 w 38"/>
                <a:gd name="T7" fmla="*/ 48 h 41"/>
                <a:gd name="T8" fmla="*/ 12 w 38"/>
                <a:gd name="T9" fmla="*/ 18 h 41"/>
                <a:gd name="T10" fmla="*/ 35 w 38"/>
                <a:gd name="T11" fmla="*/ 18 h 41"/>
                <a:gd name="T12" fmla="*/ 62 w 38"/>
                <a:gd name="T13" fmla="*/ 67 h 41"/>
                <a:gd name="T14" fmla="*/ 108 w 38"/>
                <a:gd name="T15" fmla="*/ 101 h 41"/>
                <a:gd name="T16" fmla="*/ 129 w 38"/>
                <a:gd name="T17" fmla="*/ 129 h 41"/>
                <a:gd name="T18" fmla="*/ 95 w 38"/>
                <a:gd name="T19" fmla="*/ 135 h 41"/>
                <a:gd name="T20" fmla="*/ 53 w 38"/>
                <a:gd name="T21" fmla="*/ 135 h 41"/>
                <a:gd name="T22" fmla="*/ 26 w 38"/>
                <a:gd name="T23" fmla="*/ 138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41">
                  <a:moveTo>
                    <a:pt x="8" y="40"/>
                  </a:moveTo>
                  <a:cubicBezTo>
                    <a:pt x="5" y="38"/>
                    <a:pt x="2" y="37"/>
                    <a:pt x="1" y="34"/>
                  </a:cubicBezTo>
                  <a:cubicBezTo>
                    <a:pt x="0" y="31"/>
                    <a:pt x="1" y="27"/>
                    <a:pt x="1" y="24"/>
                  </a:cubicBezTo>
                  <a:cubicBezTo>
                    <a:pt x="2" y="21"/>
                    <a:pt x="1" y="17"/>
                    <a:pt x="2" y="14"/>
                  </a:cubicBezTo>
                  <a:cubicBezTo>
                    <a:pt x="2" y="11"/>
                    <a:pt x="2" y="8"/>
                    <a:pt x="3" y="5"/>
                  </a:cubicBezTo>
                  <a:cubicBezTo>
                    <a:pt x="4" y="0"/>
                    <a:pt x="8" y="1"/>
                    <a:pt x="10" y="5"/>
                  </a:cubicBezTo>
                  <a:cubicBezTo>
                    <a:pt x="13" y="10"/>
                    <a:pt x="13" y="15"/>
                    <a:pt x="18" y="19"/>
                  </a:cubicBezTo>
                  <a:cubicBezTo>
                    <a:pt x="23" y="22"/>
                    <a:pt x="28" y="25"/>
                    <a:pt x="32" y="29"/>
                  </a:cubicBezTo>
                  <a:cubicBezTo>
                    <a:pt x="34" y="31"/>
                    <a:pt x="38" y="35"/>
                    <a:pt x="38" y="37"/>
                  </a:cubicBezTo>
                  <a:cubicBezTo>
                    <a:pt x="37" y="41"/>
                    <a:pt x="31" y="40"/>
                    <a:pt x="28" y="39"/>
                  </a:cubicBezTo>
                  <a:cubicBezTo>
                    <a:pt x="24" y="39"/>
                    <a:pt x="20" y="38"/>
                    <a:pt x="15" y="39"/>
                  </a:cubicBezTo>
                  <a:cubicBezTo>
                    <a:pt x="13" y="40"/>
                    <a:pt x="9" y="39"/>
                    <a:pt x="7" y="40"/>
                  </a:cubicBezTo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87">
              <a:extLst>
                <a:ext uri="{FF2B5EF4-FFF2-40B4-BE49-F238E27FC236}">
                  <a16:creationId xmlns:a16="http://schemas.microsoft.com/office/drawing/2014/main" id="{AE0F2D19-53D5-437E-9421-EF583156D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390"/>
              <a:ext cx="46" cy="49"/>
            </a:xfrm>
            <a:custGeom>
              <a:avLst/>
              <a:gdLst>
                <a:gd name="T0" fmla="*/ 22 w 31"/>
                <a:gd name="T1" fmla="*/ 105 h 33"/>
                <a:gd name="T2" fmla="*/ 1 w 31"/>
                <a:gd name="T3" fmla="*/ 88 h 33"/>
                <a:gd name="T4" fmla="*/ 6 w 31"/>
                <a:gd name="T5" fmla="*/ 62 h 33"/>
                <a:gd name="T6" fmla="*/ 6 w 31"/>
                <a:gd name="T7" fmla="*/ 36 h 33"/>
                <a:gd name="T8" fmla="*/ 9 w 31"/>
                <a:gd name="T9" fmla="*/ 13 h 33"/>
                <a:gd name="T10" fmla="*/ 27 w 31"/>
                <a:gd name="T11" fmla="*/ 13 h 33"/>
                <a:gd name="T12" fmla="*/ 49 w 31"/>
                <a:gd name="T13" fmla="*/ 49 h 33"/>
                <a:gd name="T14" fmla="*/ 86 w 31"/>
                <a:gd name="T15" fmla="*/ 79 h 33"/>
                <a:gd name="T16" fmla="*/ 101 w 31"/>
                <a:gd name="T17" fmla="*/ 95 h 33"/>
                <a:gd name="T18" fmla="*/ 74 w 31"/>
                <a:gd name="T19" fmla="*/ 101 h 33"/>
                <a:gd name="T20" fmla="*/ 42 w 31"/>
                <a:gd name="T21" fmla="*/ 101 h 33"/>
                <a:gd name="T22" fmla="*/ 19 w 31"/>
                <a:gd name="T23" fmla="*/ 10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3">
                  <a:moveTo>
                    <a:pt x="7" y="32"/>
                  </a:moveTo>
                  <a:cubicBezTo>
                    <a:pt x="5" y="30"/>
                    <a:pt x="2" y="30"/>
                    <a:pt x="1" y="27"/>
                  </a:cubicBezTo>
                  <a:cubicBezTo>
                    <a:pt x="0" y="25"/>
                    <a:pt x="1" y="22"/>
                    <a:pt x="2" y="19"/>
                  </a:cubicBezTo>
                  <a:cubicBezTo>
                    <a:pt x="2" y="17"/>
                    <a:pt x="2" y="14"/>
                    <a:pt x="2" y="11"/>
                  </a:cubicBezTo>
                  <a:cubicBezTo>
                    <a:pt x="2" y="9"/>
                    <a:pt x="2" y="6"/>
                    <a:pt x="3" y="4"/>
                  </a:cubicBezTo>
                  <a:cubicBezTo>
                    <a:pt x="4" y="0"/>
                    <a:pt x="7" y="1"/>
                    <a:pt x="8" y="4"/>
                  </a:cubicBezTo>
                  <a:cubicBezTo>
                    <a:pt x="11" y="8"/>
                    <a:pt x="11" y="12"/>
                    <a:pt x="15" y="15"/>
                  </a:cubicBezTo>
                  <a:cubicBezTo>
                    <a:pt x="19" y="18"/>
                    <a:pt x="23" y="20"/>
                    <a:pt x="26" y="24"/>
                  </a:cubicBezTo>
                  <a:cubicBezTo>
                    <a:pt x="27" y="25"/>
                    <a:pt x="31" y="28"/>
                    <a:pt x="31" y="29"/>
                  </a:cubicBezTo>
                  <a:cubicBezTo>
                    <a:pt x="30" y="33"/>
                    <a:pt x="25" y="32"/>
                    <a:pt x="23" y="31"/>
                  </a:cubicBezTo>
                  <a:cubicBezTo>
                    <a:pt x="19" y="31"/>
                    <a:pt x="16" y="31"/>
                    <a:pt x="13" y="31"/>
                  </a:cubicBezTo>
                  <a:cubicBezTo>
                    <a:pt x="11" y="32"/>
                    <a:pt x="8" y="31"/>
                    <a:pt x="6" y="32"/>
                  </a:cubicBezTo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88">
              <a:extLst>
                <a:ext uri="{FF2B5EF4-FFF2-40B4-BE49-F238E27FC236}">
                  <a16:creationId xmlns:a16="http://schemas.microsoft.com/office/drawing/2014/main" id="{4CCE5D28-A54D-4DB9-8BBD-CEBB9F24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394"/>
              <a:ext cx="37" cy="42"/>
            </a:xfrm>
            <a:custGeom>
              <a:avLst/>
              <a:gdLst>
                <a:gd name="T0" fmla="*/ 15 w 25"/>
                <a:gd name="T1" fmla="*/ 93 h 28"/>
                <a:gd name="T2" fmla="*/ 0 w 25"/>
                <a:gd name="T3" fmla="*/ 80 h 28"/>
                <a:gd name="T4" fmla="*/ 1 w 25"/>
                <a:gd name="T5" fmla="*/ 59 h 28"/>
                <a:gd name="T6" fmla="*/ 1 w 25"/>
                <a:gd name="T7" fmla="*/ 32 h 28"/>
                <a:gd name="T8" fmla="*/ 6 w 25"/>
                <a:gd name="T9" fmla="*/ 14 h 28"/>
                <a:gd name="T10" fmla="*/ 19 w 25"/>
                <a:gd name="T11" fmla="*/ 14 h 28"/>
                <a:gd name="T12" fmla="*/ 40 w 25"/>
                <a:gd name="T13" fmla="*/ 45 h 28"/>
                <a:gd name="T14" fmla="*/ 68 w 25"/>
                <a:gd name="T15" fmla="*/ 68 h 28"/>
                <a:gd name="T16" fmla="*/ 81 w 25"/>
                <a:gd name="T17" fmla="*/ 86 h 28"/>
                <a:gd name="T18" fmla="*/ 59 w 25"/>
                <a:gd name="T19" fmla="*/ 89 h 28"/>
                <a:gd name="T20" fmla="*/ 33 w 25"/>
                <a:gd name="T21" fmla="*/ 89 h 28"/>
                <a:gd name="T22" fmla="*/ 15 w 25"/>
                <a:gd name="T23" fmla="*/ 93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8">
                  <a:moveTo>
                    <a:pt x="5" y="27"/>
                  </a:moveTo>
                  <a:cubicBezTo>
                    <a:pt x="3" y="26"/>
                    <a:pt x="1" y="25"/>
                    <a:pt x="0" y="23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1" y="14"/>
                    <a:pt x="1" y="12"/>
                    <a:pt x="1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0"/>
                    <a:pt x="5" y="1"/>
                    <a:pt x="6" y="4"/>
                  </a:cubicBezTo>
                  <a:cubicBezTo>
                    <a:pt x="8" y="7"/>
                    <a:pt x="9" y="11"/>
                    <a:pt x="12" y="13"/>
                  </a:cubicBezTo>
                  <a:cubicBezTo>
                    <a:pt x="15" y="15"/>
                    <a:pt x="18" y="17"/>
                    <a:pt x="21" y="20"/>
                  </a:cubicBezTo>
                  <a:cubicBezTo>
                    <a:pt x="22" y="21"/>
                    <a:pt x="25" y="23"/>
                    <a:pt x="25" y="25"/>
                  </a:cubicBezTo>
                  <a:cubicBezTo>
                    <a:pt x="24" y="28"/>
                    <a:pt x="20" y="27"/>
                    <a:pt x="18" y="26"/>
                  </a:cubicBezTo>
                  <a:cubicBezTo>
                    <a:pt x="15" y="26"/>
                    <a:pt x="13" y="26"/>
                    <a:pt x="10" y="26"/>
                  </a:cubicBezTo>
                  <a:cubicBezTo>
                    <a:pt x="8" y="27"/>
                    <a:pt x="6" y="26"/>
                    <a:pt x="5" y="27"/>
                  </a:cubicBezTo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89">
              <a:extLst>
                <a:ext uri="{FF2B5EF4-FFF2-40B4-BE49-F238E27FC236}">
                  <a16:creationId xmlns:a16="http://schemas.microsoft.com/office/drawing/2014/main" id="{D33DEDCB-8606-4E65-B952-14D2361B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400"/>
              <a:ext cx="30" cy="32"/>
            </a:xfrm>
            <a:custGeom>
              <a:avLst/>
              <a:gdLst>
                <a:gd name="T0" fmla="*/ 14 w 20"/>
                <a:gd name="T1" fmla="*/ 75 h 21"/>
                <a:gd name="T2" fmla="*/ 5 w 20"/>
                <a:gd name="T3" fmla="*/ 62 h 21"/>
                <a:gd name="T4" fmla="*/ 5 w 20"/>
                <a:gd name="T5" fmla="*/ 46 h 21"/>
                <a:gd name="T6" fmla="*/ 5 w 20"/>
                <a:gd name="T7" fmla="*/ 26 h 21"/>
                <a:gd name="T8" fmla="*/ 8 w 20"/>
                <a:gd name="T9" fmla="*/ 8 h 21"/>
                <a:gd name="T10" fmla="*/ 18 w 20"/>
                <a:gd name="T11" fmla="*/ 8 h 21"/>
                <a:gd name="T12" fmla="*/ 35 w 20"/>
                <a:gd name="T13" fmla="*/ 35 h 21"/>
                <a:gd name="T14" fmla="*/ 59 w 20"/>
                <a:gd name="T15" fmla="*/ 53 h 21"/>
                <a:gd name="T16" fmla="*/ 68 w 20"/>
                <a:gd name="T17" fmla="*/ 67 h 21"/>
                <a:gd name="T18" fmla="*/ 53 w 20"/>
                <a:gd name="T19" fmla="*/ 70 h 21"/>
                <a:gd name="T20" fmla="*/ 27 w 20"/>
                <a:gd name="T21" fmla="*/ 70 h 21"/>
                <a:gd name="T22" fmla="*/ 14 w 20"/>
                <a:gd name="T23" fmla="*/ 75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21">
                  <a:moveTo>
                    <a:pt x="4" y="21"/>
                  </a:moveTo>
                  <a:cubicBezTo>
                    <a:pt x="3" y="20"/>
                    <a:pt x="1" y="19"/>
                    <a:pt x="1" y="18"/>
                  </a:cubicBezTo>
                  <a:cubicBezTo>
                    <a:pt x="0" y="16"/>
                    <a:pt x="1" y="14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7" y="5"/>
                    <a:pt x="7" y="8"/>
                    <a:pt x="10" y="10"/>
                  </a:cubicBezTo>
                  <a:cubicBezTo>
                    <a:pt x="12" y="11"/>
                    <a:pt x="15" y="13"/>
                    <a:pt x="17" y="15"/>
                  </a:cubicBezTo>
                  <a:cubicBezTo>
                    <a:pt x="18" y="16"/>
                    <a:pt x="20" y="18"/>
                    <a:pt x="20" y="19"/>
                  </a:cubicBezTo>
                  <a:cubicBezTo>
                    <a:pt x="20" y="21"/>
                    <a:pt x="16" y="21"/>
                    <a:pt x="15" y="20"/>
                  </a:cubicBezTo>
                  <a:cubicBezTo>
                    <a:pt x="13" y="20"/>
                    <a:pt x="10" y="20"/>
                    <a:pt x="8" y="20"/>
                  </a:cubicBezTo>
                  <a:cubicBezTo>
                    <a:pt x="7" y="21"/>
                    <a:pt x="5" y="20"/>
                    <a:pt x="4" y="21"/>
                  </a:cubicBezTo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90">
              <a:extLst>
                <a:ext uri="{FF2B5EF4-FFF2-40B4-BE49-F238E27FC236}">
                  <a16:creationId xmlns:a16="http://schemas.microsoft.com/office/drawing/2014/main" id="{68FBF8E7-823F-4F20-94D7-567257F3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3288"/>
              <a:ext cx="104" cy="108"/>
            </a:xfrm>
            <a:custGeom>
              <a:avLst/>
              <a:gdLst>
                <a:gd name="T0" fmla="*/ 53 w 69"/>
                <a:gd name="T1" fmla="*/ 243 h 72"/>
                <a:gd name="T2" fmla="*/ 8 w 69"/>
                <a:gd name="T3" fmla="*/ 210 h 72"/>
                <a:gd name="T4" fmla="*/ 8 w 69"/>
                <a:gd name="T5" fmla="*/ 149 h 72"/>
                <a:gd name="T6" fmla="*/ 12 w 69"/>
                <a:gd name="T7" fmla="*/ 86 h 72"/>
                <a:gd name="T8" fmla="*/ 14 w 69"/>
                <a:gd name="T9" fmla="*/ 32 h 72"/>
                <a:gd name="T10" fmla="*/ 59 w 69"/>
                <a:gd name="T11" fmla="*/ 32 h 72"/>
                <a:gd name="T12" fmla="*/ 109 w 69"/>
                <a:gd name="T13" fmla="*/ 113 h 72"/>
                <a:gd name="T14" fmla="*/ 196 w 69"/>
                <a:gd name="T15" fmla="*/ 176 h 72"/>
                <a:gd name="T16" fmla="*/ 232 w 69"/>
                <a:gd name="T17" fmla="*/ 221 h 72"/>
                <a:gd name="T18" fmla="*/ 175 w 69"/>
                <a:gd name="T19" fmla="*/ 237 h 72"/>
                <a:gd name="T20" fmla="*/ 95 w 69"/>
                <a:gd name="T21" fmla="*/ 237 h 72"/>
                <a:gd name="T22" fmla="*/ 45 w 69"/>
                <a:gd name="T23" fmla="*/ 24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72">
                  <a:moveTo>
                    <a:pt x="15" y="72"/>
                  </a:moveTo>
                  <a:cubicBezTo>
                    <a:pt x="10" y="69"/>
                    <a:pt x="4" y="68"/>
                    <a:pt x="2" y="62"/>
                  </a:cubicBezTo>
                  <a:cubicBezTo>
                    <a:pt x="0" y="57"/>
                    <a:pt x="2" y="50"/>
                    <a:pt x="2" y="44"/>
                  </a:cubicBezTo>
                  <a:cubicBezTo>
                    <a:pt x="2" y="38"/>
                    <a:pt x="2" y="31"/>
                    <a:pt x="3" y="25"/>
                  </a:cubicBezTo>
                  <a:cubicBezTo>
                    <a:pt x="3" y="20"/>
                    <a:pt x="3" y="14"/>
                    <a:pt x="4" y="9"/>
                  </a:cubicBezTo>
                  <a:cubicBezTo>
                    <a:pt x="6" y="0"/>
                    <a:pt x="13" y="3"/>
                    <a:pt x="17" y="9"/>
                  </a:cubicBezTo>
                  <a:cubicBezTo>
                    <a:pt x="22" y="18"/>
                    <a:pt x="23" y="28"/>
                    <a:pt x="32" y="33"/>
                  </a:cubicBezTo>
                  <a:cubicBezTo>
                    <a:pt x="41" y="39"/>
                    <a:pt x="50" y="45"/>
                    <a:pt x="57" y="52"/>
                  </a:cubicBezTo>
                  <a:cubicBezTo>
                    <a:pt x="61" y="55"/>
                    <a:pt x="69" y="61"/>
                    <a:pt x="68" y="65"/>
                  </a:cubicBezTo>
                  <a:cubicBezTo>
                    <a:pt x="68" y="72"/>
                    <a:pt x="56" y="70"/>
                    <a:pt x="51" y="70"/>
                  </a:cubicBezTo>
                  <a:cubicBezTo>
                    <a:pt x="43" y="69"/>
                    <a:pt x="36" y="69"/>
                    <a:pt x="28" y="70"/>
                  </a:cubicBezTo>
                  <a:cubicBezTo>
                    <a:pt x="23" y="71"/>
                    <a:pt x="17" y="70"/>
                    <a:pt x="13" y="71"/>
                  </a:cubicBezTo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91">
              <a:extLst>
                <a:ext uri="{FF2B5EF4-FFF2-40B4-BE49-F238E27FC236}">
                  <a16:creationId xmlns:a16="http://schemas.microsoft.com/office/drawing/2014/main" id="{69F6C636-35BE-4D5D-BA30-570A17F2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3307"/>
              <a:ext cx="78" cy="83"/>
            </a:xfrm>
            <a:custGeom>
              <a:avLst/>
              <a:gdLst>
                <a:gd name="T0" fmla="*/ 39 w 52"/>
                <a:gd name="T1" fmla="*/ 184 h 55"/>
                <a:gd name="T2" fmla="*/ 5 w 52"/>
                <a:gd name="T3" fmla="*/ 161 h 55"/>
                <a:gd name="T4" fmla="*/ 5 w 52"/>
                <a:gd name="T5" fmla="*/ 113 h 55"/>
                <a:gd name="T6" fmla="*/ 8 w 52"/>
                <a:gd name="T7" fmla="*/ 66 h 55"/>
                <a:gd name="T8" fmla="*/ 12 w 52"/>
                <a:gd name="T9" fmla="*/ 26 h 55"/>
                <a:gd name="T10" fmla="*/ 45 w 52"/>
                <a:gd name="T11" fmla="*/ 26 h 55"/>
                <a:gd name="T12" fmla="*/ 81 w 52"/>
                <a:gd name="T13" fmla="*/ 86 h 55"/>
                <a:gd name="T14" fmla="*/ 147 w 52"/>
                <a:gd name="T15" fmla="*/ 134 h 55"/>
                <a:gd name="T16" fmla="*/ 176 w 52"/>
                <a:gd name="T17" fmla="*/ 169 h 55"/>
                <a:gd name="T18" fmla="*/ 134 w 52"/>
                <a:gd name="T19" fmla="*/ 183 h 55"/>
                <a:gd name="T20" fmla="*/ 72 w 52"/>
                <a:gd name="T21" fmla="*/ 183 h 55"/>
                <a:gd name="T22" fmla="*/ 35 w 52"/>
                <a:gd name="T23" fmla="*/ 184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55">
                  <a:moveTo>
                    <a:pt x="11" y="54"/>
                  </a:moveTo>
                  <a:cubicBezTo>
                    <a:pt x="7" y="52"/>
                    <a:pt x="3" y="51"/>
                    <a:pt x="1" y="47"/>
                  </a:cubicBezTo>
                  <a:cubicBezTo>
                    <a:pt x="0" y="43"/>
                    <a:pt x="1" y="38"/>
                    <a:pt x="1" y="33"/>
                  </a:cubicBezTo>
                  <a:cubicBezTo>
                    <a:pt x="2" y="29"/>
                    <a:pt x="1" y="24"/>
                    <a:pt x="2" y="19"/>
                  </a:cubicBezTo>
                  <a:cubicBezTo>
                    <a:pt x="2" y="15"/>
                    <a:pt x="2" y="11"/>
                    <a:pt x="3" y="7"/>
                  </a:cubicBezTo>
                  <a:cubicBezTo>
                    <a:pt x="4" y="0"/>
                    <a:pt x="10" y="2"/>
                    <a:pt x="13" y="7"/>
                  </a:cubicBezTo>
                  <a:cubicBezTo>
                    <a:pt x="17" y="14"/>
                    <a:pt x="18" y="21"/>
                    <a:pt x="24" y="25"/>
                  </a:cubicBezTo>
                  <a:cubicBezTo>
                    <a:pt x="31" y="30"/>
                    <a:pt x="38" y="34"/>
                    <a:pt x="43" y="39"/>
                  </a:cubicBezTo>
                  <a:cubicBezTo>
                    <a:pt x="46" y="41"/>
                    <a:pt x="52" y="46"/>
                    <a:pt x="52" y="49"/>
                  </a:cubicBezTo>
                  <a:cubicBezTo>
                    <a:pt x="51" y="55"/>
                    <a:pt x="42" y="53"/>
                    <a:pt x="39" y="53"/>
                  </a:cubicBezTo>
                  <a:cubicBezTo>
                    <a:pt x="33" y="52"/>
                    <a:pt x="27" y="52"/>
                    <a:pt x="21" y="53"/>
                  </a:cubicBezTo>
                  <a:cubicBezTo>
                    <a:pt x="18" y="54"/>
                    <a:pt x="13" y="53"/>
                    <a:pt x="10" y="54"/>
                  </a:cubicBezTo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92">
              <a:extLst>
                <a:ext uri="{FF2B5EF4-FFF2-40B4-BE49-F238E27FC236}">
                  <a16:creationId xmlns:a16="http://schemas.microsoft.com/office/drawing/2014/main" id="{ADFC2848-B928-41E6-859B-D9097F09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315"/>
              <a:ext cx="70" cy="72"/>
            </a:xfrm>
            <a:custGeom>
              <a:avLst/>
              <a:gdLst>
                <a:gd name="T0" fmla="*/ 35 w 46"/>
                <a:gd name="T1" fmla="*/ 162 h 48"/>
                <a:gd name="T2" fmla="*/ 8 w 46"/>
                <a:gd name="T3" fmla="*/ 140 h 48"/>
                <a:gd name="T4" fmla="*/ 8 w 46"/>
                <a:gd name="T5" fmla="*/ 99 h 48"/>
                <a:gd name="T6" fmla="*/ 8 w 46"/>
                <a:gd name="T7" fmla="*/ 54 h 48"/>
                <a:gd name="T8" fmla="*/ 12 w 46"/>
                <a:gd name="T9" fmla="*/ 21 h 48"/>
                <a:gd name="T10" fmla="*/ 41 w 46"/>
                <a:gd name="T11" fmla="*/ 21 h 48"/>
                <a:gd name="T12" fmla="*/ 76 w 46"/>
                <a:gd name="T13" fmla="*/ 75 h 48"/>
                <a:gd name="T14" fmla="*/ 134 w 46"/>
                <a:gd name="T15" fmla="*/ 116 h 48"/>
                <a:gd name="T16" fmla="*/ 163 w 46"/>
                <a:gd name="T17" fmla="*/ 147 h 48"/>
                <a:gd name="T18" fmla="*/ 120 w 46"/>
                <a:gd name="T19" fmla="*/ 156 h 48"/>
                <a:gd name="T20" fmla="*/ 67 w 46"/>
                <a:gd name="T21" fmla="*/ 156 h 48"/>
                <a:gd name="T22" fmla="*/ 32 w 46"/>
                <a:gd name="T23" fmla="*/ 16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48">
                  <a:moveTo>
                    <a:pt x="10" y="48"/>
                  </a:moveTo>
                  <a:cubicBezTo>
                    <a:pt x="7" y="45"/>
                    <a:pt x="3" y="45"/>
                    <a:pt x="2" y="41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2" y="25"/>
                    <a:pt x="2" y="21"/>
                    <a:pt x="2" y="16"/>
                  </a:cubicBezTo>
                  <a:cubicBezTo>
                    <a:pt x="3" y="13"/>
                    <a:pt x="2" y="9"/>
                    <a:pt x="3" y="6"/>
                  </a:cubicBezTo>
                  <a:cubicBezTo>
                    <a:pt x="4" y="0"/>
                    <a:pt x="9" y="2"/>
                    <a:pt x="12" y="6"/>
                  </a:cubicBezTo>
                  <a:cubicBezTo>
                    <a:pt x="15" y="12"/>
                    <a:pt x="16" y="18"/>
                    <a:pt x="22" y="22"/>
                  </a:cubicBezTo>
                  <a:cubicBezTo>
                    <a:pt x="28" y="26"/>
                    <a:pt x="33" y="29"/>
                    <a:pt x="38" y="34"/>
                  </a:cubicBezTo>
                  <a:cubicBezTo>
                    <a:pt x="41" y="36"/>
                    <a:pt x="46" y="40"/>
                    <a:pt x="46" y="43"/>
                  </a:cubicBezTo>
                  <a:cubicBezTo>
                    <a:pt x="45" y="48"/>
                    <a:pt x="38" y="46"/>
                    <a:pt x="34" y="46"/>
                  </a:cubicBezTo>
                  <a:cubicBezTo>
                    <a:pt x="29" y="46"/>
                    <a:pt x="24" y="45"/>
                    <a:pt x="19" y="46"/>
                  </a:cubicBezTo>
                  <a:cubicBezTo>
                    <a:pt x="16" y="47"/>
                    <a:pt x="12" y="46"/>
                    <a:pt x="9" y="47"/>
                  </a:cubicBezTo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93">
              <a:extLst>
                <a:ext uri="{FF2B5EF4-FFF2-40B4-BE49-F238E27FC236}">
                  <a16:creationId xmlns:a16="http://schemas.microsoft.com/office/drawing/2014/main" id="{36D124AF-459E-4E63-A786-D8DE66599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322"/>
              <a:ext cx="59" cy="60"/>
            </a:xfrm>
            <a:custGeom>
              <a:avLst/>
              <a:gdLst>
                <a:gd name="T0" fmla="*/ 27 w 39"/>
                <a:gd name="T1" fmla="*/ 135 h 40"/>
                <a:gd name="T2" fmla="*/ 5 w 39"/>
                <a:gd name="T3" fmla="*/ 120 h 40"/>
                <a:gd name="T4" fmla="*/ 5 w 39"/>
                <a:gd name="T5" fmla="*/ 86 h 40"/>
                <a:gd name="T6" fmla="*/ 5 w 39"/>
                <a:gd name="T7" fmla="*/ 48 h 40"/>
                <a:gd name="T8" fmla="*/ 8 w 39"/>
                <a:gd name="T9" fmla="*/ 18 h 40"/>
                <a:gd name="T10" fmla="*/ 35 w 39"/>
                <a:gd name="T11" fmla="*/ 18 h 40"/>
                <a:gd name="T12" fmla="*/ 62 w 39"/>
                <a:gd name="T13" fmla="*/ 62 h 40"/>
                <a:gd name="T14" fmla="*/ 110 w 39"/>
                <a:gd name="T15" fmla="*/ 99 h 40"/>
                <a:gd name="T16" fmla="*/ 135 w 39"/>
                <a:gd name="T17" fmla="*/ 122 h 40"/>
                <a:gd name="T18" fmla="*/ 101 w 39"/>
                <a:gd name="T19" fmla="*/ 134 h 40"/>
                <a:gd name="T20" fmla="*/ 54 w 39"/>
                <a:gd name="T21" fmla="*/ 134 h 40"/>
                <a:gd name="T22" fmla="*/ 27 w 39"/>
                <a:gd name="T23" fmla="*/ 1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0">
                  <a:moveTo>
                    <a:pt x="8" y="40"/>
                  </a:moveTo>
                  <a:cubicBezTo>
                    <a:pt x="5" y="38"/>
                    <a:pt x="2" y="38"/>
                    <a:pt x="1" y="35"/>
                  </a:cubicBezTo>
                  <a:cubicBezTo>
                    <a:pt x="0" y="32"/>
                    <a:pt x="1" y="28"/>
                    <a:pt x="1" y="25"/>
                  </a:cubicBezTo>
                  <a:cubicBezTo>
                    <a:pt x="1" y="21"/>
                    <a:pt x="1" y="17"/>
                    <a:pt x="1" y="14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3" y="0"/>
                    <a:pt x="7" y="1"/>
                    <a:pt x="10" y="5"/>
                  </a:cubicBezTo>
                  <a:cubicBezTo>
                    <a:pt x="12" y="10"/>
                    <a:pt x="13" y="15"/>
                    <a:pt x="18" y="18"/>
                  </a:cubicBezTo>
                  <a:cubicBezTo>
                    <a:pt x="23" y="22"/>
                    <a:pt x="28" y="25"/>
                    <a:pt x="32" y="29"/>
                  </a:cubicBezTo>
                  <a:cubicBezTo>
                    <a:pt x="34" y="31"/>
                    <a:pt x="39" y="34"/>
                    <a:pt x="39" y="36"/>
                  </a:cubicBezTo>
                  <a:cubicBezTo>
                    <a:pt x="38" y="40"/>
                    <a:pt x="32" y="39"/>
                    <a:pt x="29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3" y="40"/>
                    <a:pt x="10" y="39"/>
                    <a:pt x="8" y="40"/>
                  </a:cubicBezTo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94">
              <a:extLst>
                <a:ext uri="{FF2B5EF4-FFF2-40B4-BE49-F238E27FC236}">
                  <a16:creationId xmlns:a16="http://schemas.microsoft.com/office/drawing/2014/main" id="{6F0889D3-26B8-47E2-BEA4-16B84A1C5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330"/>
              <a:ext cx="47" cy="48"/>
            </a:xfrm>
            <a:custGeom>
              <a:avLst/>
              <a:gdLst>
                <a:gd name="T0" fmla="*/ 26 w 31"/>
                <a:gd name="T1" fmla="*/ 108 h 32"/>
                <a:gd name="T2" fmla="*/ 5 w 31"/>
                <a:gd name="T3" fmla="*/ 95 h 32"/>
                <a:gd name="T4" fmla="*/ 5 w 31"/>
                <a:gd name="T5" fmla="*/ 68 h 32"/>
                <a:gd name="T6" fmla="*/ 8 w 31"/>
                <a:gd name="T7" fmla="*/ 39 h 32"/>
                <a:gd name="T8" fmla="*/ 8 w 31"/>
                <a:gd name="T9" fmla="*/ 14 h 32"/>
                <a:gd name="T10" fmla="*/ 27 w 31"/>
                <a:gd name="T11" fmla="*/ 14 h 32"/>
                <a:gd name="T12" fmla="*/ 53 w 31"/>
                <a:gd name="T13" fmla="*/ 53 h 32"/>
                <a:gd name="T14" fmla="*/ 89 w 31"/>
                <a:gd name="T15" fmla="*/ 80 h 32"/>
                <a:gd name="T16" fmla="*/ 108 w 31"/>
                <a:gd name="T17" fmla="*/ 99 h 32"/>
                <a:gd name="T18" fmla="*/ 80 w 31"/>
                <a:gd name="T19" fmla="*/ 107 h 32"/>
                <a:gd name="T20" fmla="*/ 45 w 31"/>
                <a:gd name="T21" fmla="*/ 107 h 32"/>
                <a:gd name="T22" fmla="*/ 26 w 31"/>
                <a:gd name="T23" fmla="*/ 108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2">
                  <a:moveTo>
                    <a:pt x="7" y="32"/>
                  </a:moveTo>
                  <a:cubicBezTo>
                    <a:pt x="5" y="31"/>
                    <a:pt x="2" y="30"/>
                    <a:pt x="1" y="28"/>
                  </a:cubicBezTo>
                  <a:cubicBezTo>
                    <a:pt x="0" y="25"/>
                    <a:pt x="1" y="22"/>
                    <a:pt x="1" y="20"/>
                  </a:cubicBezTo>
                  <a:cubicBezTo>
                    <a:pt x="2" y="17"/>
                    <a:pt x="1" y="14"/>
                    <a:pt x="2" y="11"/>
                  </a:cubicBezTo>
                  <a:cubicBezTo>
                    <a:pt x="2" y="9"/>
                    <a:pt x="2" y="6"/>
                    <a:pt x="2" y="4"/>
                  </a:cubicBezTo>
                  <a:cubicBezTo>
                    <a:pt x="3" y="0"/>
                    <a:pt x="6" y="1"/>
                    <a:pt x="8" y="4"/>
                  </a:cubicBezTo>
                  <a:cubicBezTo>
                    <a:pt x="10" y="8"/>
                    <a:pt x="11" y="12"/>
                    <a:pt x="15" y="15"/>
                  </a:cubicBezTo>
                  <a:cubicBezTo>
                    <a:pt x="19" y="17"/>
                    <a:pt x="23" y="20"/>
                    <a:pt x="26" y="23"/>
                  </a:cubicBezTo>
                  <a:cubicBezTo>
                    <a:pt x="28" y="24"/>
                    <a:pt x="31" y="27"/>
                    <a:pt x="31" y="29"/>
                  </a:cubicBezTo>
                  <a:cubicBezTo>
                    <a:pt x="31" y="32"/>
                    <a:pt x="26" y="31"/>
                    <a:pt x="23" y="31"/>
                  </a:cubicBezTo>
                  <a:cubicBezTo>
                    <a:pt x="20" y="31"/>
                    <a:pt x="17" y="30"/>
                    <a:pt x="13" y="31"/>
                  </a:cubicBezTo>
                  <a:cubicBezTo>
                    <a:pt x="11" y="32"/>
                    <a:pt x="8" y="31"/>
                    <a:pt x="7" y="32"/>
                  </a:cubicBezTo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95">
              <a:extLst>
                <a:ext uri="{FF2B5EF4-FFF2-40B4-BE49-F238E27FC236}">
                  <a16:creationId xmlns:a16="http://schemas.microsoft.com/office/drawing/2014/main" id="{9684C93E-736E-424C-8C28-E547B58F1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334"/>
              <a:ext cx="38" cy="41"/>
            </a:xfrm>
            <a:custGeom>
              <a:avLst/>
              <a:gdLst>
                <a:gd name="T0" fmla="*/ 18 w 25"/>
                <a:gd name="T1" fmla="*/ 94 h 27"/>
                <a:gd name="T2" fmla="*/ 5 w 25"/>
                <a:gd name="T3" fmla="*/ 80 h 27"/>
                <a:gd name="T4" fmla="*/ 5 w 25"/>
                <a:gd name="T5" fmla="*/ 59 h 27"/>
                <a:gd name="T6" fmla="*/ 5 w 25"/>
                <a:gd name="T7" fmla="*/ 32 h 27"/>
                <a:gd name="T8" fmla="*/ 5 w 25"/>
                <a:gd name="T9" fmla="*/ 14 h 27"/>
                <a:gd name="T10" fmla="*/ 21 w 25"/>
                <a:gd name="T11" fmla="*/ 14 h 27"/>
                <a:gd name="T12" fmla="*/ 41 w 25"/>
                <a:gd name="T13" fmla="*/ 46 h 27"/>
                <a:gd name="T14" fmla="*/ 74 w 25"/>
                <a:gd name="T15" fmla="*/ 70 h 27"/>
                <a:gd name="T16" fmla="*/ 88 w 25"/>
                <a:gd name="T17" fmla="*/ 84 h 27"/>
                <a:gd name="T18" fmla="*/ 67 w 25"/>
                <a:gd name="T19" fmla="*/ 90 h 27"/>
                <a:gd name="T20" fmla="*/ 35 w 25"/>
                <a:gd name="T21" fmla="*/ 90 h 27"/>
                <a:gd name="T22" fmla="*/ 18 w 25"/>
                <a:gd name="T23" fmla="*/ 94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7">
                  <a:moveTo>
                    <a:pt x="5" y="27"/>
                  </a:moveTo>
                  <a:cubicBezTo>
                    <a:pt x="3" y="26"/>
                    <a:pt x="1" y="25"/>
                    <a:pt x="1" y="23"/>
                  </a:cubicBezTo>
                  <a:cubicBezTo>
                    <a:pt x="0" y="21"/>
                    <a:pt x="1" y="19"/>
                    <a:pt x="1" y="17"/>
                  </a:cubicBezTo>
                  <a:cubicBezTo>
                    <a:pt x="1" y="14"/>
                    <a:pt x="1" y="12"/>
                    <a:pt x="1" y="9"/>
                  </a:cubicBezTo>
                  <a:cubicBezTo>
                    <a:pt x="1" y="8"/>
                    <a:pt x="1" y="5"/>
                    <a:pt x="1" y="4"/>
                  </a:cubicBezTo>
                  <a:cubicBezTo>
                    <a:pt x="2" y="0"/>
                    <a:pt x="5" y="1"/>
                    <a:pt x="6" y="4"/>
                  </a:cubicBezTo>
                  <a:cubicBezTo>
                    <a:pt x="8" y="7"/>
                    <a:pt x="9" y="11"/>
                    <a:pt x="12" y="13"/>
                  </a:cubicBezTo>
                  <a:cubicBezTo>
                    <a:pt x="15" y="15"/>
                    <a:pt x="18" y="17"/>
                    <a:pt x="21" y="20"/>
                  </a:cubicBezTo>
                  <a:cubicBezTo>
                    <a:pt x="22" y="21"/>
                    <a:pt x="25" y="23"/>
                    <a:pt x="25" y="24"/>
                  </a:cubicBezTo>
                  <a:cubicBezTo>
                    <a:pt x="25" y="27"/>
                    <a:pt x="21" y="26"/>
                    <a:pt x="19" y="26"/>
                  </a:cubicBezTo>
                  <a:cubicBezTo>
                    <a:pt x="16" y="26"/>
                    <a:pt x="13" y="26"/>
                    <a:pt x="10" y="26"/>
                  </a:cubicBezTo>
                  <a:cubicBezTo>
                    <a:pt x="9" y="27"/>
                    <a:pt x="6" y="26"/>
                    <a:pt x="5" y="27"/>
                  </a:cubicBezTo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96">
              <a:extLst>
                <a:ext uri="{FF2B5EF4-FFF2-40B4-BE49-F238E27FC236}">
                  <a16:creationId xmlns:a16="http://schemas.microsoft.com/office/drawing/2014/main" id="{9099BC64-0629-4C08-889C-C66B98A6F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3340"/>
              <a:ext cx="32" cy="32"/>
            </a:xfrm>
            <a:custGeom>
              <a:avLst/>
              <a:gdLst>
                <a:gd name="T0" fmla="*/ 18 w 21"/>
                <a:gd name="T1" fmla="*/ 75 h 21"/>
                <a:gd name="T2" fmla="*/ 5 w 21"/>
                <a:gd name="T3" fmla="*/ 62 h 21"/>
                <a:gd name="T4" fmla="*/ 5 w 21"/>
                <a:gd name="T5" fmla="*/ 46 h 21"/>
                <a:gd name="T6" fmla="*/ 5 w 21"/>
                <a:gd name="T7" fmla="*/ 26 h 21"/>
                <a:gd name="T8" fmla="*/ 5 w 21"/>
                <a:gd name="T9" fmla="*/ 8 h 21"/>
                <a:gd name="T10" fmla="*/ 18 w 21"/>
                <a:gd name="T11" fmla="*/ 8 h 21"/>
                <a:gd name="T12" fmla="*/ 35 w 21"/>
                <a:gd name="T13" fmla="*/ 32 h 21"/>
                <a:gd name="T14" fmla="*/ 61 w 21"/>
                <a:gd name="T15" fmla="*/ 53 h 21"/>
                <a:gd name="T16" fmla="*/ 75 w 21"/>
                <a:gd name="T17" fmla="*/ 67 h 21"/>
                <a:gd name="T18" fmla="*/ 53 w 21"/>
                <a:gd name="T19" fmla="*/ 70 h 21"/>
                <a:gd name="T20" fmla="*/ 27 w 21"/>
                <a:gd name="T21" fmla="*/ 70 h 21"/>
                <a:gd name="T22" fmla="*/ 14 w 21"/>
                <a:gd name="T23" fmla="*/ 75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21">
                  <a:moveTo>
                    <a:pt x="5" y="21"/>
                  </a:moveTo>
                  <a:cubicBezTo>
                    <a:pt x="3" y="20"/>
                    <a:pt x="1" y="20"/>
                    <a:pt x="1" y="18"/>
                  </a:cubicBezTo>
                  <a:cubicBezTo>
                    <a:pt x="0" y="16"/>
                    <a:pt x="1" y="14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7" y="5"/>
                    <a:pt x="7" y="8"/>
                    <a:pt x="10" y="9"/>
                  </a:cubicBezTo>
                  <a:cubicBezTo>
                    <a:pt x="12" y="11"/>
                    <a:pt x="15" y="13"/>
                    <a:pt x="17" y="15"/>
                  </a:cubicBezTo>
                  <a:cubicBezTo>
                    <a:pt x="18" y="16"/>
                    <a:pt x="21" y="18"/>
                    <a:pt x="21" y="19"/>
                  </a:cubicBezTo>
                  <a:cubicBezTo>
                    <a:pt x="20" y="21"/>
                    <a:pt x="17" y="20"/>
                    <a:pt x="15" y="20"/>
                  </a:cubicBezTo>
                  <a:cubicBezTo>
                    <a:pt x="13" y="20"/>
                    <a:pt x="11" y="20"/>
                    <a:pt x="8" y="20"/>
                  </a:cubicBezTo>
                  <a:cubicBezTo>
                    <a:pt x="7" y="21"/>
                    <a:pt x="5" y="20"/>
                    <a:pt x="4" y="21"/>
                  </a:cubicBezTo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97">
              <a:extLst>
                <a:ext uri="{FF2B5EF4-FFF2-40B4-BE49-F238E27FC236}">
                  <a16:creationId xmlns:a16="http://schemas.microsoft.com/office/drawing/2014/main" id="{A989403F-BB62-48E3-A5D8-E069E1B4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963"/>
              <a:ext cx="1605" cy="2681"/>
            </a:xfrm>
            <a:custGeom>
              <a:avLst/>
              <a:gdLst>
                <a:gd name="T0" fmla="*/ 2714 w 1065"/>
                <a:gd name="T1" fmla="*/ 0 h 1788"/>
                <a:gd name="T2" fmla="*/ 2634 w 1065"/>
                <a:gd name="T3" fmla="*/ 913 h 1788"/>
                <a:gd name="T4" fmla="*/ 2580 w 1065"/>
                <a:gd name="T5" fmla="*/ 3633 h 1788"/>
                <a:gd name="T6" fmla="*/ 2532 w 1065"/>
                <a:gd name="T7" fmla="*/ 4078 h 1788"/>
                <a:gd name="T8" fmla="*/ 2711 w 1065"/>
                <a:gd name="T9" fmla="*/ 4785 h 1788"/>
                <a:gd name="T10" fmla="*/ 2924 w 1065"/>
                <a:gd name="T11" fmla="*/ 5047 h 1788"/>
                <a:gd name="T12" fmla="*/ 3171 w 1065"/>
                <a:gd name="T13" fmla="*/ 5245 h 1788"/>
                <a:gd name="T14" fmla="*/ 3293 w 1065"/>
                <a:gd name="T15" fmla="*/ 5271 h 1788"/>
                <a:gd name="T16" fmla="*/ 3587 w 1065"/>
                <a:gd name="T17" fmla="*/ 5441 h 1788"/>
                <a:gd name="T18" fmla="*/ 3597 w 1065"/>
                <a:gd name="T19" fmla="*/ 5677 h 1788"/>
                <a:gd name="T20" fmla="*/ 3545 w 1065"/>
                <a:gd name="T21" fmla="*/ 5878 h 1788"/>
                <a:gd name="T22" fmla="*/ 3282 w 1065"/>
                <a:gd name="T23" fmla="*/ 5905 h 1788"/>
                <a:gd name="T24" fmla="*/ 3239 w 1065"/>
                <a:gd name="T25" fmla="*/ 5873 h 1788"/>
                <a:gd name="T26" fmla="*/ 3198 w 1065"/>
                <a:gd name="T27" fmla="*/ 5914 h 1788"/>
                <a:gd name="T28" fmla="*/ 2969 w 1065"/>
                <a:gd name="T29" fmla="*/ 5918 h 1788"/>
                <a:gd name="T30" fmla="*/ 2921 w 1065"/>
                <a:gd name="T31" fmla="*/ 5933 h 1788"/>
                <a:gd name="T32" fmla="*/ 2503 w 1065"/>
                <a:gd name="T33" fmla="*/ 5938 h 1788"/>
                <a:gd name="T34" fmla="*/ 2369 w 1065"/>
                <a:gd name="T35" fmla="*/ 5864 h 1788"/>
                <a:gd name="T36" fmla="*/ 2270 w 1065"/>
                <a:gd name="T37" fmla="*/ 5933 h 1788"/>
                <a:gd name="T38" fmla="*/ 1352 w 1065"/>
                <a:gd name="T39" fmla="*/ 5870 h 1788"/>
                <a:gd name="T40" fmla="*/ 1072 w 1065"/>
                <a:gd name="T41" fmla="*/ 5779 h 1788"/>
                <a:gd name="T42" fmla="*/ 977 w 1065"/>
                <a:gd name="T43" fmla="*/ 5702 h 1788"/>
                <a:gd name="T44" fmla="*/ 586 w 1065"/>
                <a:gd name="T45" fmla="*/ 5671 h 1788"/>
                <a:gd name="T46" fmla="*/ 256 w 1065"/>
                <a:gd name="T47" fmla="*/ 5468 h 1788"/>
                <a:gd name="T48" fmla="*/ 264 w 1065"/>
                <a:gd name="T49" fmla="*/ 4989 h 1788"/>
                <a:gd name="T50" fmla="*/ 216 w 1065"/>
                <a:gd name="T51" fmla="*/ 4737 h 1788"/>
                <a:gd name="T52" fmla="*/ 237 w 1065"/>
                <a:gd name="T53" fmla="*/ 4227 h 1788"/>
                <a:gd name="T54" fmla="*/ 136 w 1065"/>
                <a:gd name="T55" fmla="*/ 3084 h 1788"/>
                <a:gd name="T56" fmla="*/ 237 w 1065"/>
                <a:gd name="T57" fmla="*/ 1525 h 1788"/>
                <a:gd name="T58" fmla="*/ 169 w 1065"/>
                <a:gd name="T59" fmla="*/ 0 h 178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065" h="1788">
                  <a:moveTo>
                    <a:pt x="793" y="0"/>
                  </a:moveTo>
                  <a:cubicBezTo>
                    <a:pt x="793" y="0"/>
                    <a:pt x="793" y="181"/>
                    <a:pt x="770" y="271"/>
                  </a:cubicBezTo>
                  <a:cubicBezTo>
                    <a:pt x="747" y="359"/>
                    <a:pt x="865" y="663"/>
                    <a:pt x="754" y="1078"/>
                  </a:cubicBezTo>
                  <a:cubicBezTo>
                    <a:pt x="745" y="1109"/>
                    <a:pt x="736" y="1125"/>
                    <a:pt x="740" y="1210"/>
                  </a:cubicBezTo>
                  <a:cubicBezTo>
                    <a:pt x="742" y="1248"/>
                    <a:pt x="769" y="1368"/>
                    <a:pt x="792" y="1419"/>
                  </a:cubicBezTo>
                  <a:cubicBezTo>
                    <a:pt x="815" y="1470"/>
                    <a:pt x="839" y="1483"/>
                    <a:pt x="854" y="1497"/>
                  </a:cubicBezTo>
                  <a:cubicBezTo>
                    <a:pt x="870" y="1512"/>
                    <a:pt x="911" y="1546"/>
                    <a:pt x="926" y="1556"/>
                  </a:cubicBezTo>
                  <a:cubicBezTo>
                    <a:pt x="940" y="1565"/>
                    <a:pt x="962" y="1563"/>
                    <a:pt x="962" y="1563"/>
                  </a:cubicBezTo>
                  <a:cubicBezTo>
                    <a:pt x="962" y="1563"/>
                    <a:pt x="1030" y="1574"/>
                    <a:pt x="1048" y="1614"/>
                  </a:cubicBezTo>
                  <a:cubicBezTo>
                    <a:pt x="1065" y="1655"/>
                    <a:pt x="1062" y="1682"/>
                    <a:pt x="1051" y="1684"/>
                  </a:cubicBezTo>
                  <a:cubicBezTo>
                    <a:pt x="1051" y="1684"/>
                    <a:pt x="1060" y="1729"/>
                    <a:pt x="1036" y="1743"/>
                  </a:cubicBezTo>
                  <a:cubicBezTo>
                    <a:pt x="1012" y="1757"/>
                    <a:pt x="963" y="1751"/>
                    <a:pt x="959" y="1751"/>
                  </a:cubicBezTo>
                  <a:cubicBezTo>
                    <a:pt x="954" y="1750"/>
                    <a:pt x="946" y="1747"/>
                    <a:pt x="946" y="1742"/>
                  </a:cubicBezTo>
                  <a:cubicBezTo>
                    <a:pt x="946" y="1742"/>
                    <a:pt x="941" y="1753"/>
                    <a:pt x="934" y="1754"/>
                  </a:cubicBezTo>
                  <a:cubicBezTo>
                    <a:pt x="927" y="1755"/>
                    <a:pt x="867" y="1755"/>
                    <a:pt x="867" y="1755"/>
                  </a:cubicBezTo>
                  <a:cubicBezTo>
                    <a:pt x="867" y="1755"/>
                    <a:pt x="862" y="1759"/>
                    <a:pt x="853" y="1760"/>
                  </a:cubicBezTo>
                  <a:cubicBezTo>
                    <a:pt x="843" y="1760"/>
                    <a:pt x="731" y="1761"/>
                    <a:pt x="731" y="1761"/>
                  </a:cubicBezTo>
                  <a:cubicBezTo>
                    <a:pt x="731" y="1761"/>
                    <a:pt x="706" y="1759"/>
                    <a:pt x="692" y="1739"/>
                  </a:cubicBezTo>
                  <a:cubicBezTo>
                    <a:pt x="692" y="1739"/>
                    <a:pt x="682" y="1759"/>
                    <a:pt x="663" y="1760"/>
                  </a:cubicBezTo>
                  <a:cubicBezTo>
                    <a:pt x="643" y="1762"/>
                    <a:pt x="457" y="1788"/>
                    <a:pt x="395" y="1741"/>
                  </a:cubicBezTo>
                  <a:cubicBezTo>
                    <a:pt x="395" y="1741"/>
                    <a:pt x="321" y="1741"/>
                    <a:pt x="313" y="1714"/>
                  </a:cubicBezTo>
                  <a:cubicBezTo>
                    <a:pt x="305" y="1688"/>
                    <a:pt x="292" y="1692"/>
                    <a:pt x="285" y="1691"/>
                  </a:cubicBezTo>
                  <a:cubicBezTo>
                    <a:pt x="277" y="1690"/>
                    <a:pt x="189" y="1684"/>
                    <a:pt x="171" y="1682"/>
                  </a:cubicBezTo>
                  <a:cubicBezTo>
                    <a:pt x="154" y="1680"/>
                    <a:pt x="93" y="1694"/>
                    <a:pt x="75" y="1622"/>
                  </a:cubicBezTo>
                  <a:cubicBezTo>
                    <a:pt x="57" y="1550"/>
                    <a:pt x="83" y="1524"/>
                    <a:pt x="77" y="1480"/>
                  </a:cubicBezTo>
                  <a:cubicBezTo>
                    <a:pt x="72" y="1437"/>
                    <a:pt x="67" y="1416"/>
                    <a:pt x="63" y="1405"/>
                  </a:cubicBezTo>
                  <a:cubicBezTo>
                    <a:pt x="60" y="1394"/>
                    <a:pt x="59" y="1278"/>
                    <a:pt x="69" y="1254"/>
                  </a:cubicBezTo>
                  <a:cubicBezTo>
                    <a:pt x="80" y="1230"/>
                    <a:pt x="59" y="981"/>
                    <a:pt x="40" y="915"/>
                  </a:cubicBezTo>
                  <a:cubicBezTo>
                    <a:pt x="0" y="779"/>
                    <a:pt x="35" y="599"/>
                    <a:pt x="69" y="452"/>
                  </a:cubicBezTo>
                  <a:cubicBezTo>
                    <a:pt x="104" y="306"/>
                    <a:pt x="49" y="0"/>
                    <a:pt x="4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98">
              <a:extLst>
                <a:ext uri="{FF2B5EF4-FFF2-40B4-BE49-F238E27FC236}">
                  <a16:creationId xmlns:a16="http://schemas.microsoft.com/office/drawing/2014/main" id="{38E644B1-7F8E-4DE2-A178-ABC8BF32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572"/>
              <a:ext cx="871" cy="617"/>
            </a:xfrm>
            <a:custGeom>
              <a:avLst/>
              <a:gdLst>
                <a:gd name="T0" fmla="*/ 1979 w 578"/>
                <a:gd name="T1" fmla="*/ 1236 h 411"/>
                <a:gd name="T2" fmla="*/ 1858 w 578"/>
                <a:gd name="T3" fmla="*/ 1109 h 411"/>
                <a:gd name="T4" fmla="*/ 1724 w 578"/>
                <a:gd name="T5" fmla="*/ 899 h 411"/>
                <a:gd name="T6" fmla="*/ 1453 w 578"/>
                <a:gd name="T7" fmla="*/ 363 h 411"/>
                <a:gd name="T8" fmla="*/ 1358 w 578"/>
                <a:gd name="T9" fmla="*/ 365 h 411"/>
                <a:gd name="T10" fmla="*/ 863 w 578"/>
                <a:gd name="T11" fmla="*/ 305 h 411"/>
                <a:gd name="T12" fmla="*/ 322 w 578"/>
                <a:gd name="T13" fmla="*/ 143 h 411"/>
                <a:gd name="T14" fmla="*/ 72 w 578"/>
                <a:gd name="T15" fmla="*/ 0 h 411"/>
                <a:gd name="T16" fmla="*/ 86 w 578"/>
                <a:gd name="T17" fmla="*/ 143 h 411"/>
                <a:gd name="T18" fmla="*/ 41 w 578"/>
                <a:gd name="T19" fmla="*/ 413 h 411"/>
                <a:gd name="T20" fmla="*/ 12 w 578"/>
                <a:gd name="T21" fmla="*/ 838 h 411"/>
                <a:gd name="T22" fmla="*/ 41 w 578"/>
                <a:gd name="T23" fmla="*/ 1048 h 411"/>
                <a:gd name="T24" fmla="*/ 297 w 578"/>
                <a:gd name="T25" fmla="*/ 1142 h 411"/>
                <a:gd name="T26" fmla="*/ 497 w 578"/>
                <a:gd name="T27" fmla="*/ 1228 h 411"/>
                <a:gd name="T28" fmla="*/ 842 w 578"/>
                <a:gd name="T29" fmla="*/ 1357 h 411"/>
                <a:gd name="T30" fmla="*/ 1281 w 578"/>
                <a:gd name="T31" fmla="*/ 1242 h 411"/>
                <a:gd name="T32" fmla="*/ 1605 w 578"/>
                <a:gd name="T33" fmla="*/ 1278 h 411"/>
                <a:gd name="T34" fmla="*/ 1944 w 578"/>
                <a:gd name="T35" fmla="*/ 1245 h 411"/>
                <a:gd name="T36" fmla="*/ 1979 w 578"/>
                <a:gd name="T37" fmla="*/ 1236 h 4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78" h="411">
                  <a:moveTo>
                    <a:pt x="578" y="365"/>
                  </a:moveTo>
                  <a:cubicBezTo>
                    <a:pt x="569" y="355"/>
                    <a:pt x="548" y="334"/>
                    <a:pt x="543" y="328"/>
                  </a:cubicBezTo>
                  <a:cubicBezTo>
                    <a:pt x="532" y="316"/>
                    <a:pt x="520" y="310"/>
                    <a:pt x="504" y="266"/>
                  </a:cubicBezTo>
                  <a:cubicBezTo>
                    <a:pt x="488" y="224"/>
                    <a:pt x="447" y="128"/>
                    <a:pt x="425" y="107"/>
                  </a:cubicBezTo>
                  <a:cubicBezTo>
                    <a:pt x="415" y="107"/>
                    <a:pt x="406" y="108"/>
                    <a:pt x="397" y="108"/>
                  </a:cubicBezTo>
                  <a:cubicBezTo>
                    <a:pt x="347" y="109"/>
                    <a:pt x="300" y="100"/>
                    <a:pt x="252" y="90"/>
                  </a:cubicBezTo>
                  <a:cubicBezTo>
                    <a:pt x="197" y="79"/>
                    <a:pt x="146" y="66"/>
                    <a:pt x="94" y="42"/>
                  </a:cubicBezTo>
                  <a:cubicBezTo>
                    <a:pt x="76" y="34"/>
                    <a:pt x="49" y="17"/>
                    <a:pt x="21" y="0"/>
                  </a:cubicBezTo>
                  <a:cubicBezTo>
                    <a:pt x="22" y="15"/>
                    <a:pt x="24" y="31"/>
                    <a:pt x="25" y="42"/>
                  </a:cubicBezTo>
                  <a:cubicBezTo>
                    <a:pt x="28" y="64"/>
                    <a:pt x="19" y="101"/>
                    <a:pt x="12" y="122"/>
                  </a:cubicBezTo>
                  <a:cubicBezTo>
                    <a:pt x="4" y="142"/>
                    <a:pt x="0" y="239"/>
                    <a:pt x="3" y="248"/>
                  </a:cubicBezTo>
                  <a:cubicBezTo>
                    <a:pt x="5" y="258"/>
                    <a:pt x="9" y="275"/>
                    <a:pt x="12" y="310"/>
                  </a:cubicBezTo>
                  <a:cubicBezTo>
                    <a:pt x="37" y="335"/>
                    <a:pt x="58" y="327"/>
                    <a:pt x="87" y="338"/>
                  </a:cubicBezTo>
                  <a:cubicBezTo>
                    <a:pt x="106" y="344"/>
                    <a:pt x="129" y="330"/>
                    <a:pt x="145" y="363"/>
                  </a:cubicBezTo>
                  <a:cubicBezTo>
                    <a:pt x="179" y="379"/>
                    <a:pt x="204" y="351"/>
                    <a:pt x="246" y="401"/>
                  </a:cubicBezTo>
                  <a:cubicBezTo>
                    <a:pt x="299" y="411"/>
                    <a:pt x="350" y="364"/>
                    <a:pt x="374" y="367"/>
                  </a:cubicBezTo>
                  <a:cubicBezTo>
                    <a:pt x="399" y="354"/>
                    <a:pt x="434" y="358"/>
                    <a:pt x="469" y="378"/>
                  </a:cubicBezTo>
                  <a:cubicBezTo>
                    <a:pt x="490" y="393"/>
                    <a:pt x="549" y="377"/>
                    <a:pt x="568" y="368"/>
                  </a:cubicBezTo>
                  <a:cubicBezTo>
                    <a:pt x="568" y="367"/>
                    <a:pt x="578" y="366"/>
                    <a:pt x="578" y="365"/>
                  </a:cubicBezTo>
                  <a:close/>
                </a:path>
              </a:pathLst>
            </a:custGeom>
            <a:solidFill>
              <a:srgbClr val="EB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99">
              <a:extLst>
                <a:ext uri="{FF2B5EF4-FFF2-40B4-BE49-F238E27FC236}">
                  <a16:creationId xmlns:a16="http://schemas.microsoft.com/office/drawing/2014/main" id="{07EA2080-447A-4C53-80CA-966BA1CB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596"/>
              <a:ext cx="841" cy="594"/>
            </a:xfrm>
            <a:custGeom>
              <a:avLst/>
              <a:gdLst>
                <a:gd name="T0" fmla="*/ 1911 w 558"/>
                <a:gd name="T1" fmla="*/ 1188 h 396"/>
                <a:gd name="T2" fmla="*/ 1791 w 558"/>
                <a:gd name="T3" fmla="*/ 1067 h 396"/>
                <a:gd name="T4" fmla="*/ 1662 w 558"/>
                <a:gd name="T5" fmla="*/ 869 h 396"/>
                <a:gd name="T6" fmla="*/ 1403 w 558"/>
                <a:gd name="T7" fmla="*/ 350 h 396"/>
                <a:gd name="T8" fmla="*/ 1311 w 558"/>
                <a:gd name="T9" fmla="*/ 351 h 396"/>
                <a:gd name="T10" fmla="*/ 832 w 558"/>
                <a:gd name="T11" fmla="*/ 296 h 396"/>
                <a:gd name="T12" fmla="*/ 310 w 558"/>
                <a:gd name="T13" fmla="*/ 140 h 396"/>
                <a:gd name="T14" fmla="*/ 68 w 558"/>
                <a:gd name="T15" fmla="*/ 0 h 396"/>
                <a:gd name="T16" fmla="*/ 81 w 558"/>
                <a:gd name="T17" fmla="*/ 140 h 396"/>
                <a:gd name="T18" fmla="*/ 39 w 558"/>
                <a:gd name="T19" fmla="*/ 396 h 396"/>
                <a:gd name="T20" fmla="*/ 12 w 558"/>
                <a:gd name="T21" fmla="*/ 809 h 396"/>
                <a:gd name="T22" fmla="*/ 41 w 558"/>
                <a:gd name="T23" fmla="*/ 1011 h 396"/>
                <a:gd name="T24" fmla="*/ 288 w 558"/>
                <a:gd name="T25" fmla="*/ 1098 h 396"/>
                <a:gd name="T26" fmla="*/ 479 w 558"/>
                <a:gd name="T27" fmla="*/ 1182 h 396"/>
                <a:gd name="T28" fmla="*/ 811 w 558"/>
                <a:gd name="T29" fmla="*/ 1308 h 396"/>
                <a:gd name="T30" fmla="*/ 1236 w 558"/>
                <a:gd name="T31" fmla="*/ 1196 h 396"/>
                <a:gd name="T32" fmla="*/ 1546 w 558"/>
                <a:gd name="T33" fmla="*/ 1229 h 396"/>
                <a:gd name="T34" fmla="*/ 1876 w 558"/>
                <a:gd name="T35" fmla="*/ 1196 h 396"/>
                <a:gd name="T36" fmla="*/ 1911 w 558"/>
                <a:gd name="T37" fmla="*/ 1188 h 3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8" h="396">
                  <a:moveTo>
                    <a:pt x="558" y="352"/>
                  </a:moveTo>
                  <a:cubicBezTo>
                    <a:pt x="548" y="342"/>
                    <a:pt x="529" y="322"/>
                    <a:pt x="523" y="316"/>
                  </a:cubicBezTo>
                  <a:cubicBezTo>
                    <a:pt x="513" y="305"/>
                    <a:pt x="501" y="299"/>
                    <a:pt x="486" y="257"/>
                  </a:cubicBezTo>
                  <a:cubicBezTo>
                    <a:pt x="471" y="215"/>
                    <a:pt x="431" y="124"/>
                    <a:pt x="410" y="103"/>
                  </a:cubicBezTo>
                  <a:cubicBezTo>
                    <a:pt x="401" y="103"/>
                    <a:pt x="392" y="104"/>
                    <a:pt x="383" y="104"/>
                  </a:cubicBezTo>
                  <a:cubicBezTo>
                    <a:pt x="335" y="105"/>
                    <a:pt x="289" y="96"/>
                    <a:pt x="243" y="87"/>
                  </a:cubicBezTo>
                  <a:cubicBezTo>
                    <a:pt x="190" y="76"/>
                    <a:pt x="141" y="64"/>
                    <a:pt x="91" y="41"/>
                  </a:cubicBezTo>
                  <a:cubicBezTo>
                    <a:pt x="73" y="33"/>
                    <a:pt x="48" y="16"/>
                    <a:pt x="20" y="0"/>
                  </a:cubicBezTo>
                  <a:cubicBezTo>
                    <a:pt x="21" y="14"/>
                    <a:pt x="23" y="30"/>
                    <a:pt x="24" y="41"/>
                  </a:cubicBezTo>
                  <a:cubicBezTo>
                    <a:pt x="27" y="61"/>
                    <a:pt x="18" y="98"/>
                    <a:pt x="11" y="117"/>
                  </a:cubicBezTo>
                  <a:cubicBezTo>
                    <a:pt x="4" y="137"/>
                    <a:pt x="0" y="230"/>
                    <a:pt x="3" y="239"/>
                  </a:cubicBezTo>
                  <a:cubicBezTo>
                    <a:pt x="5" y="248"/>
                    <a:pt x="8" y="265"/>
                    <a:pt x="12" y="299"/>
                  </a:cubicBezTo>
                  <a:cubicBezTo>
                    <a:pt x="35" y="323"/>
                    <a:pt x="56" y="315"/>
                    <a:pt x="84" y="325"/>
                  </a:cubicBezTo>
                  <a:cubicBezTo>
                    <a:pt x="102" y="332"/>
                    <a:pt x="125" y="318"/>
                    <a:pt x="140" y="350"/>
                  </a:cubicBezTo>
                  <a:cubicBezTo>
                    <a:pt x="172" y="365"/>
                    <a:pt x="197" y="338"/>
                    <a:pt x="237" y="387"/>
                  </a:cubicBezTo>
                  <a:cubicBezTo>
                    <a:pt x="289" y="396"/>
                    <a:pt x="338" y="351"/>
                    <a:pt x="361" y="354"/>
                  </a:cubicBezTo>
                  <a:cubicBezTo>
                    <a:pt x="385" y="342"/>
                    <a:pt x="418" y="345"/>
                    <a:pt x="452" y="364"/>
                  </a:cubicBezTo>
                  <a:cubicBezTo>
                    <a:pt x="472" y="379"/>
                    <a:pt x="530" y="363"/>
                    <a:pt x="548" y="354"/>
                  </a:cubicBezTo>
                  <a:cubicBezTo>
                    <a:pt x="548" y="354"/>
                    <a:pt x="557" y="352"/>
                    <a:pt x="558" y="352"/>
                  </a:cubicBezTo>
                  <a:close/>
                </a:path>
              </a:pathLst>
            </a:custGeom>
            <a:solidFill>
              <a:srgbClr val="EA9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100">
              <a:extLst>
                <a:ext uri="{FF2B5EF4-FFF2-40B4-BE49-F238E27FC236}">
                  <a16:creationId xmlns:a16="http://schemas.microsoft.com/office/drawing/2014/main" id="{80C8718E-AA72-4CF1-999B-B53771230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622"/>
              <a:ext cx="801" cy="546"/>
            </a:xfrm>
            <a:custGeom>
              <a:avLst/>
              <a:gdLst>
                <a:gd name="T0" fmla="*/ 1816 w 532"/>
                <a:gd name="T1" fmla="*/ 1092 h 364"/>
                <a:gd name="T2" fmla="*/ 1703 w 532"/>
                <a:gd name="T3" fmla="*/ 980 h 364"/>
                <a:gd name="T4" fmla="*/ 1579 w 532"/>
                <a:gd name="T5" fmla="*/ 797 h 364"/>
                <a:gd name="T6" fmla="*/ 1331 w 532"/>
                <a:gd name="T7" fmla="*/ 318 h 364"/>
                <a:gd name="T8" fmla="*/ 1247 w 532"/>
                <a:gd name="T9" fmla="*/ 324 h 364"/>
                <a:gd name="T10" fmla="*/ 790 w 532"/>
                <a:gd name="T11" fmla="*/ 270 h 364"/>
                <a:gd name="T12" fmla="*/ 292 w 532"/>
                <a:gd name="T13" fmla="*/ 129 h 364"/>
                <a:gd name="T14" fmla="*/ 66 w 532"/>
                <a:gd name="T15" fmla="*/ 0 h 364"/>
                <a:gd name="T16" fmla="*/ 75 w 532"/>
                <a:gd name="T17" fmla="*/ 129 h 364"/>
                <a:gd name="T18" fmla="*/ 35 w 532"/>
                <a:gd name="T19" fmla="*/ 365 h 364"/>
                <a:gd name="T20" fmla="*/ 8 w 532"/>
                <a:gd name="T21" fmla="*/ 743 h 364"/>
                <a:gd name="T22" fmla="*/ 39 w 532"/>
                <a:gd name="T23" fmla="*/ 930 h 364"/>
                <a:gd name="T24" fmla="*/ 270 w 532"/>
                <a:gd name="T25" fmla="*/ 1011 h 364"/>
                <a:gd name="T26" fmla="*/ 453 w 532"/>
                <a:gd name="T27" fmla="*/ 1085 h 364"/>
                <a:gd name="T28" fmla="*/ 771 w 532"/>
                <a:gd name="T29" fmla="*/ 1200 h 364"/>
                <a:gd name="T30" fmla="*/ 1170 w 532"/>
                <a:gd name="T31" fmla="*/ 1098 h 364"/>
                <a:gd name="T32" fmla="*/ 1471 w 532"/>
                <a:gd name="T33" fmla="*/ 1128 h 364"/>
                <a:gd name="T34" fmla="*/ 1781 w 532"/>
                <a:gd name="T35" fmla="*/ 1098 h 364"/>
                <a:gd name="T36" fmla="*/ 1816 w 532"/>
                <a:gd name="T37" fmla="*/ 1092 h 3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2" h="364">
                  <a:moveTo>
                    <a:pt x="532" y="323"/>
                  </a:moveTo>
                  <a:cubicBezTo>
                    <a:pt x="523" y="315"/>
                    <a:pt x="504" y="296"/>
                    <a:pt x="499" y="290"/>
                  </a:cubicBezTo>
                  <a:cubicBezTo>
                    <a:pt x="489" y="280"/>
                    <a:pt x="478" y="275"/>
                    <a:pt x="463" y="236"/>
                  </a:cubicBezTo>
                  <a:cubicBezTo>
                    <a:pt x="449" y="198"/>
                    <a:pt x="411" y="114"/>
                    <a:pt x="390" y="94"/>
                  </a:cubicBezTo>
                  <a:cubicBezTo>
                    <a:pt x="382" y="95"/>
                    <a:pt x="373" y="96"/>
                    <a:pt x="365" y="96"/>
                  </a:cubicBezTo>
                  <a:cubicBezTo>
                    <a:pt x="319" y="96"/>
                    <a:pt x="276" y="89"/>
                    <a:pt x="232" y="80"/>
                  </a:cubicBezTo>
                  <a:cubicBezTo>
                    <a:pt x="181" y="70"/>
                    <a:pt x="134" y="59"/>
                    <a:pt x="86" y="38"/>
                  </a:cubicBezTo>
                  <a:cubicBezTo>
                    <a:pt x="69" y="30"/>
                    <a:pt x="45" y="15"/>
                    <a:pt x="19" y="0"/>
                  </a:cubicBezTo>
                  <a:cubicBezTo>
                    <a:pt x="20" y="14"/>
                    <a:pt x="21" y="28"/>
                    <a:pt x="22" y="38"/>
                  </a:cubicBezTo>
                  <a:cubicBezTo>
                    <a:pt x="25" y="57"/>
                    <a:pt x="17" y="90"/>
                    <a:pt x="10" y="108"/>
                  </a:cubicBezTo>
                  <a:cubicBezTo>
                    <a:pt x="3" y="126"/>
                    <a:pt x="0" y="211"/>
                    <a:pt x="2" y="220"/>
                  </a:cubicBezTo>
                  <a:cubicBezTo>
                    <a:pt x="4" y="228"/>
                    <a:pt x="7" y="244"/>
                    <a:pt x="11" y="275"/>
                  </a:cubicBezTo>
                  <a:cubicBezTo>
                    <a:pt x="33" y="297"/>
                    <a:pt x="53" y="290"/>
                    <a:pt x="79" y="299"/>
                  </a:cubicBezTo>
                  <a:cubicBezTo>
                    <a:pt x="97" y="305"/>
                    <a:pt x="119" y="292"/>
                    <a:pt x="133" y="321"/>
                  </a:cubicBezTo>
                  <a:cubicBezTo>
                    <a:pt x="164" y="335"/>
                    <a:pt x="187" y="311"/>
                    <a:pt x="226" y="355"/>
                  </a:cubicBezTo>
                  <a:cubicBezTo>
                    <a:pt x="275" y="364"/>
                    <a:pt x="322" y="322"/>
                    <a:pt x="343" y="325"/>
                  </a:cubicBezTo>
                  <a:cubicBezTo>
                    <a:pt x="367" y="314"/>
                    <a:pt x="399" y="317"/>
                    <a:pt x="431" y="334"/>
                  </a:cubicBezTo>
                  <a:cubicBezTo>
                    <a:pt x="450" y="348"/>
                    <a:pt x="505" y="333"/>
                    <a:pt x="522" y="325"/>
                  </a:cubicBezTo>
                  <a:cubicBezTo>
                    <a:pt x="522" y="325"/>
                    <a:pt x="531" y="324"/>
                    <a:pt x="532" y="323"/>
                  </a:cubicBezTo>
                  <a:close/>
                </a:path>
              </a:pathLst>
            </a:custGeom>
            <a:solidFill>
              <a:srgbClr val="E98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101">
              <a:extLst>
                <a:ext uri="{FF2B5EF4-FFF2-40B4-BE49-F238E27FC236}">
                  <a16:creationId xmlns:a16="http://schemas.microsoft.com/office/drawing/2014/main" id="{EA2F2352-2957-422B-A298-B847365F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643"/>
              <a:ext cx="773" cy="525"/>
            </a:xfrm>
            <a:custGeom>
              <a:avLst/>
              <a:gdLst>
                <a:gd name="T0" fmla="*/ 1755 w 513"/>
                <a:gd name="T1" fmla="*/ 1047 h 350"/>
                <a:gd name="T2" fmla="*/ 1648 w 513"/>
                <a:gd name="T3" fmla="*/ 944 h 350"/>
                <a:gd name="T4" fmla="*/ 1531 w 513"/>
                <a:gd name="T5" fmla="*/ 768 h 350"/>
                <a:gd name="T6" fmla="*/ 1290 w 513"/>
                <a:gd name="T7" fmla="*/ 309 h 350"/>
                <a:gd name="T8" fmla="*/ 1204 w 513"/>
                <a:gd name="T9" fmla="*/ 311 h 350"/>
                <a:gd name="T10" fmla="*/ 767 w 513"/>
                <a:gd name="T11" fmla="*/ 261 h 350"/>
                <a:gd name="T12" fmla="*/ 283 w 513"/>
                <a:gd name="T13" fmla="*/ 122 h 350"/>
                <a:gd name="T14" fmla="*/ 66 w 513"/>
                <a:gd name="T15" fmla="*/ 0 h 350"/>
                <a:gd name="T16" fmla="*/ 75 w 513"/>
                <a:gd name="T17" fmla="*/ 122 h 350"/>
                <a:gd name="T18" fmla="*/ 35 w 513"/>
                <a:gd name="T19" fmla="*/ 351 h 350"/>
                <a:gd name="T20" fmla="*/ 8 w 513"/>
                <a:gd name="T21" fmla="*/ 714 h 350"/>
                <a:gd name="T22" fmla="*/ 39 w 513"/>
                <a:gd name="T23" fmla="*/ 891 h 350"/>
                <a:gd name="T24" fmla="*/ 264 w 513"/>
                <a:gd name="T25" fmla="*/ 971 h 350"/>
                <a:gd name="T26" fmla="*/ 440 w 513"/>
                <a:gd name="T27" fmla="*/ 1044 h 350"/>
                <a:gd name="T28" fmla="*/ 744 w 513"/>
                <a:gd name="T29" fmla="*/ 1152 h 350"/>
                <a:gd name="T30" fmla="*/ 1135 w 513"/>
                <a:gd name="T31" fmla="*/ 1053 h 350"/>
                <a:gd name="T32" fmla="*/ 1424 w 513"/>
                <a:gd name="T33" fmla="*/ 1085 h 350"/>
                <a:gd name="T34" fmla="*/ 1724 w 513"/>
                <a:gd name="T35" fmla="*/ 1058 h 350"/>
                <a:gd name="T36" fmla="*/ 1755 w 513"/>
                <a:gd name="T37" fmla="*/ 1047 h 3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13" h="350">
                  <a:moveTo>
                    <a:pt x="513" y="310"/>
                  </a:moveTo>
                  <a:cubicBezTo>
                    <a:pt x="505" y="302"/>
                    <a:pt x="487" y="284"/>
                    <a:pt x="482" y="279"/>
                  </a:cubicBezTo>
                  <a:cubicBezTo>
                    <a:pt x="473" y="269"/>
                    <a:pt x="461" y="264"/>
                    <a:pt x="447" y="227"/>
                  </a:cubicBezTo>
                  <a:cubicBezTo>
                    <a:pt x="433" y="190"/>
                    <a:pt x="397" y="109"/>
                    <a:pt x="377" y="91"/>
                  </a:cubicBezTo>
                  <a:cubicBezTo>
                    <a:pt x="369" y="92"/>
                    <a:pt x="361" y="92"/>
                    <a:pt x="352" y="92"/>
                  </a:cubicBezTo>
                  <a:cubicBezTo>
                    <a:pt x="308" y="93"/>
                    <a:pt x="266" y="85"/>
                    <a:pt x="224" y="77"/>
                  </a:cubicBezTo>
                  <a:cubicBezTo>
                    <a:pt x="175" y="68"/>
                    <a:pt x="130" y="57"/>
                    <a:pt x="83" y="36"/>
                  </a:cubicBezTo>
                  <a:cubicBezTo>
                    <a:pt x="67" y="29"/>
                    <a:pt x="44" y="15"/>
                    <a:pt x="19" y="0"/>
                  </a:cubicBezTo>
                  <a:cubicBezTo>
                    <a:pt x="20" y="13"/>
                    <a:pt x="21" y="27"/>
                    <a:pt x="22" y="36"/>
                  </a:cubicBezTo>
                  <a:cubicBezTo>
                    <a:pt x="25" y="55"/>
                    <a:pt x="17" y="87"/>
                    <a:pt x="10" y="104"/>
                  </a:cubicBezTo>
                  <a:cubicBezTo>
                    <a:pt x="4" y="121"/>
                    <a:pt x="0" y="203"/>
                    <a:pt x="2" y="211"/>
                  </a:cubicBezTo>
                  <a:cubicBezTo>
                    <a:pt x="4" y="219"/>
                    <a:pt x="8" y="234"/>
                    <a:pt x="11" y="264"/>
                  </a:cubicBezTo>
                  <a:cubicBezTo>
                    <a:pt x="33" y="285"/>
                    <a:pt x="52" y="278"/>
                    <a:pt x="77" y="287"/>
                  </a:cubicBezTo>
                  <a:cubicBezTo>
                    <a:pt x="94" y="293"/>
                    <a:pt x="115" y="281"/>
                    <a:pt x="129" y="309"/>
                  </a:cubicBezTo>
                  <a:cubicBezTo>
                    <a:pt x="159" y="322"/>
                    <a:pt x="181" y="298"/>
                    <a:pt x="218" y="341"/>
                  </a:cubicBezTo>
                  <a:cubicBezTo>
                    <a:pt x="266" y="350"/>
                    <a:pt x="311" y="309"/>
                    <a:pt x="332" y="312"/>
                  </a:cubicBezTo>
                  <a:cubicBezTo>
                    <a:pt x="354" y="301"/>
                    <a:pt x="385" y="305"/>
                    <a:pt x="416" y="321"/>
                  </a:cubicBezTo>
                  <a:cubicBezTo>
                    <a:pt x="435" y="335"/>
                    <a:pt x="488" y="320"/>
                    <a:pt x="504" y="313"/>
                  </a:cubicBezTo>
                  <a:cubicBezTo>
                    <a:pt x="505" y="312"/>
                    <a:pt x="513" y="311"/>
                    <a:pt x="513" y="310"/>
                  </a:cubicBezTo>
                  <a:close/>
                </a:path>
              </a:pathLst>
            </a:custGeom>
            <a:solidFill>
              <a:srgbClr val="E88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102">
              <a:extLst>
                <a:ext uri="{FF2B5EF4-FFF2-40B4-BE49-F238E27FC236}">
                  <a16:creationId xmlns:a16="http://schemas.microsoft.com/office/drawing/2014/main" id="{58611B64-1C94-4105-B1D2-98B64DE87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674"/>
              <a:ext cx="737" cy="476"/>
            </a:xfrm>
            <a:custGeom>
              <a:avLst/>
              <a:gdLst>
                <a:gd name="T0" fmla="*/ 1674 w 489"/>
                <a:gd name="T1" fmla="*/ 954 h 317"/>
                <a:gd name="T2" fmla="*/ 1572 w 489"/>
                <a:gd name="T3" fmla="*/ 857 h 317"/>
                <a:gd name="T4" fmla="*/ 1459 w 489"/>
                <a:gd name="T5" fmla="*/ 697 h 317"/>
                <a:gd name="T6" fmla="*/ 1228 w 489"/>
                <a:gd name="T7" fmla="*/ 282 h 317"/>
                <a:gd name="T8" fmla="*/ 1150 w 489"/>
                <a:gd name="T9" fmla="*/ 284 h 317"/>
                <a:gd name="T10" fmla="*/ 729 w 489"/>
                <a:gd name="T11" fmla="*/ 237 h 317"/>
                <a:gd name="T12" fmla="*/ 270 w 489"/>
                <a:gd name="T13" fmla="*/ 113 h 317"/>
                <a:gd name="T14" fmla="*/ 62 w 489"/>
                <a:gd name="T15" fmla="*/ 0 h 317"/>
                <a:gd name="T16" fmla="*/ 72 w 489"/>
                <a:gd name="T17" fmla="*/ 113 h 317"/>
                <a:gd name="T18" fmla="*/ 35 w 489"/>
                <a:gd name="T19" fmla="*/ 323 h 317"/>
                <a:gd name="T20" fmla="*/ 8 w 489"/>
                <a:gd name="T21" fmla="*/ 649 h 317"/>
                <a:gd name="T22" fmla="*/ 35 w 489"/>
                <a:gd name="T23" fmla="*/ 812 h 317"/>
                <a:gd name="T24" fmla="*/ 250 w 489"/>
                <a:gd name="T25" fmla="*/ 884 h 317"/>
                <a:gd name="T26" fmla="*/ 420 w 489"/>
                <a:gd name="T27" fmla="*/ 947 h 317"/>
                <a:gd name="T28" fmla="*/ 711 w 489"/>
                <a:gd name="T29" fmla="*/ 1048 h 317"/>
                <a:gd name="T30" fmla="*/ 1081 w 489"/>
                <a:gd name="T31" fmla="*/ 958 h 317"/>
                <a:gd name="T32" fmla="*/ 1356 w 489"/>
                <a:gd name="T33" fmla="*/ 985 h 317"/>
                <a:gd name="T34" fmla="*/ 1643 w 489"/>
                <a:gd name="T35" fmla="*/ 961 h 317"/>
                <a:gd name="T36" fmla="*/ 1674 w 489"/>
                <a:gd name="T37" fmla="*/ 954 h 3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89" h="317">
                  <a:moveTo>
                    <a:pt x="489" y="282"/>
                  </a:moveTo>
                  <a:cubicBezTo>
                    <a:pt x="481" y="274"/>
                    <a:pt x="464" y="258"/>
                    <a:pt x="459" y="253"/>
                  </a:cubicBezTo>
                  <a:cubicBezTo>
                    <a:pt x="450" y="244"/>
                    <a:pt x="439" y="239"/>
                    <a:pt x="426" y="206"/>
                  </a:cubicBezTo>
                  <a:cubicBezTo>
                    <a:pt x="413" y="173"/>
                    <a:pt x="378" y="99"/>
                    <a:pt x="359" y="83"/>
                  </a:cubicBezTo>
                  <a:cubicBezTo>
                    <a:pt x="351" y="83"/>
                    <a:pt x="343" y="84"/>
                    <a:pt x="336" y="84"/>
                  </a:cubicBezTo>
                  <a:cubicBezTo>
                    <a:pt x="294" y="84"/>
                    <a:pt x="254" y="78"/>
                    <a:pt x="213" y="70"/>
                  </a:cubicBezTo>
                  <a:cubicBezTo>
                    <a:pt x="167" y="62"/>
                    <a:pt x="123" y="52"/>
                    <a:pt x="79" y="33"/>
                  </a:cubicBezTo>
                  <a:cubicBezTo>
                    <a:pt x="64" y="27"/>
                    <a:pt x="41" y="14"/>
                    <a:pt x="18" y="0"/>
                  </a:cubicBezTo>
                  <a:cubicBezTo>
                    <a:pt x="19" y="12"/>
                    <a:pt x="20" y="25"/>
                    <a:pt x="21" y="33"/>
                  </a:cubicBezTo>
                  <a:cubicBezTo>
                    <a:pt x="23" y="50"/>
                    <a:pt x="16" y="79"/>
                    <a:pt x="10" y="95"/>
                  </a:cubicBezTo>
                  <a:cubicBezTo>
                    <a:pt x="3" y="110"/>
                    <a:pt x="0" y="184"/>
                    <a:pt x="2" y="192"/>
                  </a:cubicBezTo>
                  <a:cubicBezTo>
                    <a:pt x="4" y="199"/>
                    <a:pt x="7" y="212"/>
                    <a:pt x="10" y="240"/>
                  </a:cubicBezTo>
                  <a:cubicBezTo>
                    <a:pt x="31" y="259"/>
                    <a:pt x="49" y="252"/>
                    <a:pt x="73" y="261"/>
                  </a:cubicBezTo>
                  <a:cubicBezTo>
                    <a:pt x="89" y="266"/>
                    <a:pt x="109" y="255"/>
                    <a:pt x="123" y="280"/>
                  </a:cubicBezTo>
                  <a:cubicBezTo>
                    <a:pt x="151" y="292"/>
                    <a:pt x="172" y="271"/>
                    <a:pt x="208" y="310"/>
                  </a:cubicBezTo>
                  <a:cubicBezTo>
                    <a:pt x="253" y="317"/>
                    <a:pt x="296" y="281"/>
                    <a:pt x="316" y="283"/>
                  </a:cubicBezTo>
                  <a:cubicBezTo>
                    <a:pt x="338" y="274"/>
                    <a:pt x="367" y="277"/>
                    <a:pt x="396" y="291"/>
                  </a:cubicBezTo>
                  <a:cubicBezTo>
                    <a:pt x="414" y="304"/>
                    <a:pt x="465" y="291"/>
                    <a:pt x="480" y="284"/>
                  </a:cubicBezTo>
                  <a:cubicBezTo>
                    <a:pt x="481" y="283"/>
                    <a:pt x="489" y="282"/>
                    <a:pt x="489" y="282"/>
                  </a:cubicBezTo>
                  <a:close/>
                </a:path>
              </a:pathLst>
            </a:custGeom>
            <a:solidFill>
              <a:srgbClr val="E88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103">
              <a:extLst>
                <a:ext uri="{FF2B5EF4-FFF2-40B4-BE49-F238E27FC236}">
                  <a16:creationId xmlns:a16="http://schemas.microsoft.com/office/drawing/2014/main" id="{BE702D9E-42E4-493C-9158-308863B47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706"/>
              <a:ext cx="697" cy="430"/>
            </a:xfrm>
            <a:custGeom>
              <a:avLst/>
              <a:gdLst>
                <a:gd name="T0" fmla="*/ 1587 w 462"/>
                <a:gd name="T1" fmla="*/ 857 h 287"/>
                <a:gd name="T2" fmla="*/ 1491 w 462"/>
                <a:gd name="T3" fmla="*/ 770 h 287"/>
                <a:gd name="T4" fmla="*/ 1383 w 462"/>
                <a:gd name="T5" fmla="*/ 626 h 287"/>
                <a:gd name="T6" fmla="*/ 1163 w 462"/>
                <a:gd name="T7" fmla="*/ 249 h 287"/>
                <a:gd name="T8" fmla="*/ 1088 w 462"/>
                <a:gd name="T9" fmla="*/ 252 h 287"/>
                <a:gd name="T10" fmla="*/ 689 w 462"/>
                <a:gd name="T11" fmla="*/ 211 h 287"/>
                <a:gd name="T12" fmla="*/ 256 w 462"/>
                <a:gd name="T13" fmla="*/ 96 h 287"/>
                <a:gd name="T14" fmla="*/ 54 w 462"/>
                <a:gd name="T15" fmla="*/ 0 h 287"/>
                <a:gd name="T16" fmla="*/ 68 w 462"/>
                <a:gd name="T17" fmla="*/ 96 h 287"/>
                <a:gd name="T18" fmla="*/ 32 w 462"/>
                <a:gd name="T19" fmla="*/ 285 h 287"/>
                <a:gd name="T20" fmla="*/ 8 w 462"/>
                <a:gd name="T21" fmla="*/ 581 h 287"/>
                <a:gd name="T22" fmla="*/ 32 w 462"/>
                <a:gd name="T23" fmla="*/ 727 h 287"/>
                <a:gd name="T24" fmla="*/ 237 w 462"/>
                <a:gd name="T25" fmla="*/ 790 h 287"/>
                <a:gd name="T26" fmla="*/ 398 w 462"/>
                <a:gd name="T27" fmla="*/ 851 h 287"/>
                <a:gd name="T28" fmla="*/ 674 w 462"/>
                <a:gd name="T29" fmla="*/ 942 h 287"/>
                <a:gd name="T30" fmla="*/ 1026 w 462"/>
                <a:gd name="T31" fmla="*/ 861 h 287"/>
                <a:gd name="T32" fmla="*/ 1288 w 462"/>
                <a:gd name="T33" fmla="*/ 884 h 287"/>
                <a:gd name="T34" fmla="*/ 1558 w 462"/>
                <a:gd name="T35" fmla="*/ 861 h 287"/>
                <a:gd name="T36" fmla="*/ 1587 w 462"/>
                <a:gd name="T37" fmla="*/ 857 h 2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2" h="287">
                  <a:moveTo>
                    <a:pt x="462" y="255"/>
                  </a:moveTo>
                  <a:cubicBezTo>
                    <a:pt x="455" y="248"/>
                    <a:pt x="438" y="233"/>
                    <a:pt x="434" y="229"/>
                  </a:cubicBezTo>
                  <a:cubicBezTo>
                    <a:pt x="426" y="220"/>
                    <a:pt x="415" y="216"/>
                    <a:pt x="403" y="186"/>
                  </a:cubicBezTo>
                  <a:cubicBezTo>
                    <a:pt x="390" y="156"/>
                    <a:pt x="357" y="89"/>
                    <a:pt x="339" y="74"/>
                  </a:cubicBezTo>
                  <a:cubicBezTo>
                    <a:pt x="332" y="75"/>
                    <a:pt x="325" y="75"/>
                    <a:pt x="317" y="75"/>
                  </a:cubicBezTo>
                  <a:cubicBezTo>
                    <a:pt x="277" y="76"/>
                    <a:pt x="240" y="70"/>
                    <a:pt x="201" y="63"/>
                  </a:cubicBezTo>
                  <a:cubicBezTo>
                    <a:pt x="158" y="55"/>
                    <a:pt x="116" y="46"/>
                    <a:pt x="75" y="29"/>
                  </a:cubicBezTo>
                  <a:cubicBezTo>
                    <a:pt x="60" y="24"/>
                    <a:pt x="39" y="12"/>
                    <a:pt x="16" y="0"/>
                  </a:cubicBezTo>
                  <a:cubicBezTo>
                    <a:pt x="17" y="10"/>
                    <a:pt x="18" y="22"/>
                    <a:pt x="20" y="29"/>
                  </a:cubicBezTo>
                  <a:cubicBezTo>
                    <a:pt x="22" y="44"/>
                    <a:pt x="15" y="71"/>
                    <a:pt x="9" y="85"/>
                  </a:cubicBezTo>
                  <a:cubicBezTo>
                    <a:pt x="3" y="99"/>
                    <a:pt x="0" y="166"/>
                    <a:pt x="2" y="173"/>
                  </a:cubicBezTo>
                  <a:cubicBezTo>
                    <a:pt x="4" y="180"/>
                    <a:pt x="6" y="192"/>
                    <a:pt x="9" y="216"/>
                  </a:cubicBezTo>
                  <a:cubicBezTo>
                    <a:pt x="29" y="234"/>
                    <a:pt x="46" y="228"/>
                    <a:pt x="69" y="235"/>
                  </a:cubicBezTo>
                  <a:cubicBezTo>
                    <a:pt x="84" y="240"/>
                    <a:pt x="103" y="230"/>
                    <a:pt x="116" y="253"/>
                  </a:cubicBezTo>
                  <a:cubicBezTo>
                    <a:pt x="142" y="264"/>
                    <a:pt x="163" y="245"/>
                    <a:pt x="196" y="280"/>
                  </a:cubicBezTo>
                  <a:cubicBezTo>
                    <a:pt x="239" y="287"/>
                    <a:pt x="280" y="254"/>
                    <a:pt x="299" y="256"/>
                  </a:cubicBezTo>
                  <a:cubicBezTo>
                    <a:pt x="319" y="247"/>
                    <a:pt x="347" y="250"/>
                    <a:pt x="375" y="263"/>
                  </a:cubicBezTo>
                  <a:cubicBezTo>
                    <a:pt x="392" y="274"/>
                    <a:pt x="439" y="263"/>
                    <a:pt x="454" y="256"/>
                  </a:cubicBezTo>
                  <a:cubicBezTo>
                    <a:pt x="454" y="256"/>
                    <a:pt x="462" y="255"/>
                    <a:pt x="462" y="255"/>
                  </a:cubicBezTo>
                  <a:close/>
                </a:path>
              </a:pathLst>
            </a:custGeom>
            <a:solidFill>
              <a:srgbClr val="E87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104">
              <a:extLst>
                <a:ext uri="{FF2B5EF4-FFF2-40B4-BE49-F238E27FC236}">
                  <a16:creationId xmlns:a16="http://schemas.microsoft.com/office/drawing/2014/main" id="{56CF78B5-6A4D-434C-BDF1-51BD9726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191"/>
              <a:ext cx="620" cy="1369"/>
            </a:xfrm>
            <a:custGeom>
              <a:avLst/>
              <a:gdLst>
                <a:gd name="T0" fmla="*/ 889 w 412"/>
                <a:gd name="T1" fmla="*/ 783 h 913"/>
                <a:gd name="T2" fmla="*/ 211 w 412"/>
                <a:gd name="T3" fmla="*/ 0 h 913"/>
                <a:gd name="T4" fmla="*/ 211 w 412"/>
                <a:gd name="T5" fmla="*/ 1228 h 913"/>
                <a:gd name="T6" fmla="*/ 108 w 412"/>
                <a:gd name="T7" fmla="*/ 2552 h 913"/>
                <a:gd name="T8" fmla="*/ 238 w 412"/>
                <a:gd name="T9" fmla="*/ 3002 h 913"/>
                <a:gd name="T10" fmla="*/ 238 w 412"/>
                <a:gd name="T11" fmla="*/ 3038 h 913"/>
                <a:gd name="T12" fmla="*/ 804 w 412"/>
                <a:gd name="T13" fmla="*/ 2900 h 913"/>
                <a:gd name="T14" fmla="*/ 1356 w 412"/>
                <a:gd name="T15" fmla="*/ 1814 h 913"/>
                <a:gd name="T16" fmla="*/ 889 w 412"/>
                <a:gd name="T17" fmla="*/ 783 h 9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2" h="913">
                  <a:moveTo>
                    <a:pt x="261" y="232"/>
                  </a:moveTo>
                  <a:cubicBezTo>
                    <a:pt x="172" y="165"/>
                    <a:pt x="121" y="87"/>
                    <a:pt x="62" y="0"/>
                  </a:cubicBezTo>
                  <a:cubicBezTo>
                    <a:pt x="71" y="125"/>
                    <a:pt x="78" y="290"/>
                    <a:pt x="62" y="364"/>
                  </a:cubicBezTo>
                  <a:cubicBezTo>
                    <a:pt x="34" y="489"/>
                    <a:pt x="0" y="641"/>
                    <a:pt x="32" y="757"/>
                  </a:cubicBezTo>
                  <a:cubicBezTo>
                    <a:pt x="47" y="814"/>
                    <a:pt x="71" y="874"/>
                    <a:pt x="70" y="890"/>
                  </a:cubicBezTo>
                  <a:cubicBezTo>
                    <a:pt x="70" y="892"/>
                    <a:pt x="70" y="896"/>
                    <a:pt x="70" y="901"/>
                  </a:cubicBezTo>
                  <a:cubicBezTo>
                    <a:pt x="122" y="913"/>
                    <a:pt x="179" y="903"/>
                    <a:pt x="236" y="860"/>
                  </a:cubicBezTo>
                  <a:cubicBezTo>
                    <a:pt x="335" y="785"/>
                    <a:pt x="386" y="651"/>
                    <a:pt x="398" y="538"/>
                  </a:cubicBezTo>
                  <a:cubicBezTo>
                    <a:pt x="412" y="407"/>
                    <a:pt x="364" y="311"/>
                    <a:pt x="261" y="232"/>
                  </a:cubicBezTo>
                  <a:close/>
                </a:path>
              </a:pathLst>
            </a:custGeom>
            <a:solidFill>
              <a:srgbClr val="EB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105">
              <a:extLst>
                <a:ext uri="{FF2B5EF4-FFF2-40B4-BE49-F238E27FC236}">
                  <a16:creationId xmlns:a16="http://schemas.microsoft.com/office/drawing/2014/main" id="{EF989C3F-B790-447F-8B98-A2A4141F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231"/>
              <a:ext cx="568" cy="1307"/>
            </a:xfrm>
            <a:custGeom>
              <a:avLst/>
              <a:gdLst>
                <a:gd name="T0" fmla="*/ 817 w 377"/>
                <a:gd name="T1" fmla="*/ 747 h 871"/>
                <a:gd name="T2" fmla="*/ 197 w 377"/>
                <a:gd name="T3" fmla="*/ 0 h 871"/>
                <a:gd name="T4" fmla="*/ 196 w 377"/>
                <a:gd name="T5" fmla="*/ 1173 h 871"/>
                <a:gd name="T6" fmla="*/ 102 w 377"/>
                <a:gd name="T7" fmla="*/ 2443 h 871"/>
                <a:gd name="T8" fmla="*/ 223 w 377"/>
                <a:gd name="T9" fmla="*/ 2869 h 871"/>
                <a:gd name="T10" fmla="*/ 223 w 377"/>
                <a:gd name="T11" fmla="*/ 2905 h 871"/>
                <a:gd name="T12" fmla="*/ 738 w 377"/>
                <a:gd name="T13" fmla="*/ 2770 h 871"/>
                <a:gd name="T14" fmla="*/ 1244 w 377"/>
                <a:gd name="T15" fmla="*/ 1733 h 871"/>
                <a:gd name="T16" fmla="*/ 817 w 377"/>
                <a:gd name="T17" fmla="*/ 747 h 8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7" h="871">
                  <a:moveTo>
                    <a:pt x="239" y="221"/>
                  </a:moveTo>
                  <a:cubicBezTo>
                    <a:pt x="157" y="157"/>
                    <a:pt x="111" y="83"/>
                    <a:pt x="58" y="0"/>
                  </a:cubicBezTo>
                  <a:cubicBezTo>
                    <a:pt x="66" y="119"/>
                    <a:pt x="72" y="277"/>
                    <a:pt x="57" y="347"/>
                  </a:cubicBezTo>
                  <a:cubicBezTo>
                    <a:pt x="32" y="467"/>
                    <a:pt x="0" y="611"/>
                    <a:pt x="30" y="723"/>
                  </a:cubicBezTo>
                  <a:cubicBezTo>
                    <a:pt x="44" y="776"/>
                    <a:pt x="66" y="834"/>
                    <a:pt x="65" y="849"/>
                  </a:cubicBezTo>
                  <a:cubicBezTo>
                    <a:pt x="64" y="852"/>
                    <a:pt x="64" y="855"/>
                    <a:pt x="65" y="860"/>
                  </a:cubicBezTo>
                  <a:cubicBezTo>
                    <a:pt x="112" y="871"/>
                    <a:pt x="165" y="862"/>
                    <a:pt x="216" y="820"/>
                  </a:cubicBezTo>
                  <a:cubicBezTo>
                    <a:pt x="306" y="749"/>
                    <a:pt x="353" y="621"/>
                    <a:pt x="364" y="513"/>
                  </a:cubicBezTo>
                  <a:cubicBezTo>
                    <a:pt x="377" y="388"/>
                    <a:pt x="333" y="296"/>
                    <a:pt x="239" y="221"/>
                  </a:cubicBezTo>
                  <a:close/>
                </a:path>
              </a:pathLst>
            </a:custGeom>
            <a:solidFill>
              <a:srgbClr val="EA9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106">
              <a:extLst>
                <a:ext uri="{FF2B5EF4-FFF2-40B4-BE49-F238E27FC236}">
                  <a16:creationId xmlns:a16="http://schemas.microsoft.com/office/drawing/2014/main" id="{203FFD96-1271-4490-963C-5F265F98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278"/>
              <a:ext cx="516" cy="1242"/>
            </a:xfrm>
            <a:custGeom>
              <a:avLst/>
              <a:gdLst>
                <a:gd name="T0" fmla="*/ 742 w 342"/>
                <a:gd name="T1" fmla="*/ 710 h 828"/>
                <a:gd name="T2" fmla="*/ 175 w 342"/>
                <a:gd name="T3" fmla="*/ 0 h 828"/>
                <a:gd name="T4" fmla="*/ 175 w 342"/>
                <a:gd name="T5" fmla="*/ 1115 h 828"/>
                <a:gd name="T6" fmla="*/ 89 w 342"/>
                <a:gd name="T7" fmla="*/ 2321 h 828"/>
                <a:gd name="T8" fmla="*/ 201 w 342"/>
                <a:gd name="T9" fmla="*/ 2721 h 828"/>
                <a:gd name="T10" fmla="*/ 201 w 342"/>
                <a:gd name="T11" fmla="*/ 2759 h 828"/>
                <a:gd name="T12" fmla="*/ 674 w 342"/>
                <a:gd name="T13" fmla="*/ 2633 h 828"/>
                <a:gd name="T14" fmla="*/ 1133 w 342"/>
                <a:gd name="T15" fmla="*/ 1647 h 828"/>
                <a:gd name="T16" fmla="*/ 742 w 342"/>
                <a:gd name="T17" fmla="*/ 710 h 8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2" h="828">
                  <a:moveTo>
                    <a:pt x="216" y="210"/>
                  </a:moveTo>
                  <a:cubicBezTo>
                    <a:pt x="142" y="150"/>
                    <a:pt x="100" y="79"/>
                    <a:pt x="51" y="0"/>
                  </a:cubicBezTo>
                  <a:cubicBezTo>
                    <a:pt x="59" y="113"/>
                    <a:pt x="65" y="263"/>
                    <a:pt x="51" y="330"/>
                  </a:cubicBezTo>
                  <a:cubicBezTo>
                    <a:pt x="28" y="443"/>
                    <a:pt x="0" y="581"/>
                    <a:pt x="26" y="687"/>
                  </a:cubicBezTo>
                  <a:cubicBezTo>
                    <a:pt x="39" y="738"/>
                    <a:pt x="59" y="792"/>
                    <a:pt x="58" y="806"/>
                  </a:cubicBezTo>
                  <a:cubicBezTo>
                    <a:pt x="58" y="809"/>
                    <a:pt x="58" y="813"/>
                    <a:pt x="58" y="817"/>
                  </a:cubicBezTo>
                  <a:cubicBezTo>
                    <a:pt x="101" y="828"/>
                    <a:pt x="149" y="819"/>
                    <a:pt x="196" y="780"/>
                  </a:cubicBezTo>
                  <a:cubicBezTo>
                    <a:pt x="277" y="711"/>
                    <a:pt x="319" y="590"/>
                    <a:pt x="330" y="488"/>
                  </a:cubicBezTo>
                  <a:cubicBezTo>
                    <a:pt x="342" y="369"/>
                    <a:pt x="302" y="282"/>
                    <a:pt x="216" y="210"/>
                  </a:cubicBezTo>
                  <a:close/>
                </a:path>
              </a:pathLst>
            </a:custGeom>
            <a:solidFill>
              <a:srgbClr val="E98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107">
              <a:extLst>
                <a:ext uri="{FF2B5EF4-FFF2-40B4-BE49-F238E27FC236}">
                  <a16:creationId xmlns:a16="http://schemas.microsoft.com/office/drawing/2014/main" id="{1E622814-427D-4BFC-9EB6-917679C73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350"/>
              <a:ext cx="453" cy="1149"/>
            </a:xfrm>
            <a:custGeom>
              <a:avLst/>
              <a:gdLst>
                <a:gd name="T0" fmla="*/ 654 w 300"/>
                <a:gd name="T1" fmla="*/ 656 h 766"/>
                <a:gd name="T2" fmla="*/ 157 w 300"/>
                <a:gd name="T3" fmla="*/ 0 h 766"/>
                <a:gd name="T4" fmla="*/ 157 w 300"/>
                <a:gd name="T5" fmla="*/ 1026 h 766"/>
                <a:gd name="T6" fmla="*/ 82 w 300"/>
                <a:gd name="T7" fmla="*/ 2145 h 766"/>
                <a:gd name="T8" fmla="*/ 180 w 300"/>
                <a:gd name="T9" fmla="*/ 2519 h 766"/>
                <a:gd name="T10" fmla="*/ 180 w 300"/>
                <a:gd name="T11" fmla="*/ 2550 h 766"/>
                <a:gd name="T12" fmla="*/ 593 w 300"/>
                <a:gd name="T13" fmla="*/ 2435 h 766"/>
                <a:gd name="T14" fmla="*/ 998 w 300"/>
                <a:gd name="T15" fmla="*/ 1524 h 766"/>
                <a:gd name="T16" fmla="*/ 654 w 300"/>
                <a:gd name="T17" fmla="*/ 656 h 7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0" h="766">
                  <a:moveTo>
                    <a:pt x="190" y="194"/>
                  </a:moveTo>
                  <a:cubicBezTo>
                    <a:pt x="125" y="138"/>
                    <a:pt x="89" y="72"/>
                    <a:pt x="46" y="0"/>
                  </a:cubicBezTo>
                  <a:cubicBezTo>
                    <a:pt x="52" y="104"/>
                    <a:pt x="58" y="243"/>
                    <a:pt x="46" y="304"/>
                  </a:cubicBezTo>
                  <a:cubicBezTo>
                    <a:pt x="26" y="410"/>
                    <a:pt x="0" y="537"/>
                    <a:pt x="24" y="635"/>
                  </a:cubicBezTo>
                  <a:cubicBezTo>
                    <a:pt x="35" y="682"/>
                    <a:pt x="52" y="732"/>
                    <a:pt x="52" y="746"/>
                  </a:cubicBezTo>
                  <a:cubicBezTo>
                    <a:pt x="51" y="748"/>
                    <a:pt x="51" y="752"/>
                    <a:pt x="52" y="755"/>
                  </a:cubicBezTo>
                  <a:cubicBezTo>
                    <a:pt x="90" y="766"/>
                    <a:pt x="131" y="757"/>
                    <a:pt x="172" y="721"/>
                  </a:cubicBezTo>
                  <a:cubicBezTo>
                    <a:pt x="244" y="658"/>
                    <a:pt x="281" y="546"/>
                    <a:pt x="290" y="451"/>
                  </a:cubicBezTo>
                  <a:cubicBezTo>
                    <a:pt x="300" y="341"/>
                    <a:pt x="266" y="260"/>
                    <a:pt x="190" y="194"/>
                  </a:cubicBezTo>
                  <a:close/>
                </a:path>
              </a:pathLst>
            </a:custGeom>
            <a:solidFill>
              <a:srgbClr val="E88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108">
              <a:extLst>
                <a:ext uri="{FF2B5EF4-FFF2-40B4-BE49-F238E27FC236}">
                  <a16:creationId xmlns:a16="http://schemas.microsoft.com/office/drawing/2014/main" id="{672BC278-1620-49A0-8DDB-078B3FB1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392"/>
              <a:ext cx="389" cy="1087"/>
            </a:xfrm>
            <a:custGeom>
              <a:avLst/>
              <a:gdLst>
                <a:gd name="T0" fmla="*/ 559 w 258"/>
                <a:gd name="T1" fmla="*/ 621 h 725"/>
                <a:gd name="T2" fmla="*/ 134 w 258"/>
                <a:gd name="T3" fmla="*/ 0 h 725"/>
                <a:gd name="T4" fmla="*/ 134 w 258"/>
                <a:gd name="T5" fmla="*/ 972 h 725"/>
                <a:gd name="T6" fmla="*/ 68 w 258"/>
                <a:gd name="T7" fmla="*/ 2026 h 725"/>
                <a:gd name="T8" fmla="*/ 151 w 258"/>
                <a:gd name="T9" fmla="*/ 2382 h 725"/>
                <a:gd name="T10" fmla="*/ 151 w 258"/>
                <a:gd name="T11" fmla="*/ 2414 h 725"/>
                <a:gd name="T12" fmla="*/ 507 w 258"/>
                <a:gd name="T13" fmla="*/ 2301 h 725"/>
                <a:gd name="T14" fmla="*/ 852 w 258"/>
                <a:gd name="T15" fmla="*/ 1439 h 725"/>
                <a:gd name="T16" fmla="*/ 559 w 258"/>
                <a:gd name="T17" fmla="*/ 621 h 7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8" h="725">
                  <a:moveTo>
                    <a:pt x="163" y="184"/>
                  </a:moveTo>
                  <a:cubicBezTo>
                    <a:pt x="107" y="131"/>
                    <a:pt x="76" y="68"/>
                    <a:pt x="39" y="0"/>
                  </a:cubicBezTo>
                  <a:cubicBezTo>
                    <a:pt x="44" y="99"/>
                    <a:pt x="49" y="230"/>
                    <a:pt x="39" y="288"/>
                  </a:cubicBezTo>
                  <a:cubicBezTo>
                    <a:pt x="21" y="388"/>
                    <a:pt x="0" y="509"/>
                    <a:pt x="20" y="601"/>
                  </a:cubicBezTo>
                  <a:cubicBezTo>
                    <a:pt x="29" y="646"/>
                    <a:pt x="44" y="694"/>
                    <a:pt x="44" y="707"/>
                  </a:cubicBezTo>
                  <a:cubicBezTo>
                    <a:pt x="44" y="709"/>
                    <a:pt x="44" y="712"/>
                    <a:pt x="44" y="716"/>
                  </a:cubicBezTo>
                  <a:cubicBezTo>
                    <a:pt x="76" y="725"/>
                    <a:pt x="112" y="718"/>
                    <a:pt x="148" y="683"/>
                  </a:cubicBezTo>
                  <a:cubicBezTo>
                    <a:pt x="210" y="623"/>
                    <a:pt x="242" y="517"/>
                    <a:pt x="249" y="427"/>
                  </a:cubicBezTo>
                  <a:cubicBezTo>
                    <a:pt x="258" y="323"/>
                    <a:pt x="228" y="246"/>
                    <a:pt x="163" y="184"/>
                  </a:cubicBezTo>
                  <a:close/>
                </a:path>
              </a:pathLst>
            </a:custGeom>
            <a:solidFill>
              <a:srgbClr val="E88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109">
              <a:extLst>
                <a:ext uri="{FF2B5EF4-FFF2-40B4-BE49-F238E27FC236}">
                  <a16:creationId xmlns:a16="http://schemas.microsoft.com/office/drawing/2014/main" id="{A2CD12E6-C6D6-4299-84CB-34F91BF4A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492"/>
              <a:ext cx="319" cy="957"/>
            </a:xfrm>
            <a:custGeom>
              <a:avLst/>
              <a:gdLst>
                <a:gd name="T0" fmla="*/ 457 w 212"/>
                <a:gd name="T1" fmla="*/ 548 h 638"/>
                <a:gd name="T2" fmla="*/ 108 w 212"/>
                <a:gd name="T3" fmla="*/ 0 h 638"/>
                <a:gd name="T4" fmla="*/ 108 w 212"/>
                <a:gd name="T5" fmla="*/ 858 h 638"/>
                <a:gd name="T6" fmla="*/ 54 w 212"/>
                <a:gd name="T7" fmla="*/ 1787 h 638"/>
                <a:gd name="T8" fmla="*/ 122 w 212"/>
                <a:gd name="T9" fmla="*/ 2100 h 638"/>
                <a:gd name="T10" fmla="*/ 122 w 212"/>
                <a:gd name="T11" fmla="*/ 2127 h 638"/>
                <a:gd name="T12" fmla="*/ 417 w 212"/>
                <a:gd name="T13" fmla="*/ 2030 h 638"/>
                <a:gd name="T14" fmla="*/ 697 w 212"/>
                <a:gd name="T15" fmla="*/ 1269 h 638"/>
                <a:gd name="T16" fmla="*/ 457 w 212"/>
                <a:gd name="T17" fmla="*/ 548 h 6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638">
                  <a:moveTo>
                    <a:pt x="134" y="162"/>
                  </a:moveTo>
                  <a:cubicBezTo>
                    <a:pt x="88" y="115"/>
                    <a:pt x="62" y="61"/>
                    <a:pt x="32" y="0"/>
                  </a:cubicBezTo>
                  <a:cubicBezTo>
                    <a:pt x="36" y="87"/>
                    <a:pt x="40" y="203"/>
                    <a:pt x="32" y="254"/>
                  </a:cubicBezTo>
                  <a:cubicBezTo>
                    <a:pt x="18" y="342"/>
                    <a:pt x="0" y="448"/>
                    <a:pt x="16" y="529"/>
                  </a:cubicBezTo>
                  <a:cubicBezTo>
                    <a:pt x="24" y="569"/>
                    <a:pt x="36" y="611"/>
                    <a:pt x="36" y="622"/>
                  </a:cubicBezTo>
                  <a:cubicBezTo>
                    <a:pt x="36" y="624"/>
                    <a:pt x="36" y="627"/>
                    <a:pt x="36" y="630"/>
                  </a:cubicBezTo>
                  <a:cubicBezTo>
                    <a:pt x="63" y="638"/>
                    <a:pt x="92" y="632"/>
                    <a:pt x="122" y="601"/>
                  </a:cubicBezTo>
                  <a:cubicBezTo>
                    <a:pt x="172" y="548"/>
                    <a:pt x="199" y="455"/>
                    <a:pt x="205" y="376"/>
                  </a:cubicBezTo>
                  <a:cubicBezTo>
                    <a:pt x="212" y="285"/>
                    <a:pt x="188" y="217"/>
                    <a:pt x="134" y="162"/>
                  </a:cubicBezTo>
                  <a:close/>
                </a:path>
              </a:pathLst>
            </a:custGeom>
            <a:solidFill>
              <a:srgbClr val="E87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Oval 110">
              <a:extLst>
                <a:ext uri="{FF2B5EF4-FFF2-40B4-BE49-F238E27FC236}">
                  <a16:creationId xmlns:a16="http://schemas.microsoft.com/office/drawing/2014/main" id="{E08D0D7C-19C9-4330-908A-0DCCA3BE4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3133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89" name="Oval 111">
              <a:extLst>
                <a:ext uri="{FF2B5EF4-FFF2-40B4-BE49-F238E27FC236}">
                  <a16:creationId xmlns:a16="http://schemas.microsoft.com/office/drawing/2014/main" id="{FE73FAC4-5CBA-41D8-9B79-1BF7A0239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3108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0" name="Oval 112">
              <a:extLst>
                <a:ext uri="{FF2B5EF4-FFF2-40B4-BE49-F238E27FC236}">
                  <a16:creationId xmlns:a16="http://schemas.microsoft.com/office/drawing/2014/main" id="{14F690E8-A428-4627-9273-778E62BC5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" y="3265"/>
              <a:ext cx="20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1" name="Oval 113">
              <a:extLst>
                <a:ext uri="{FF2B5EF4-FFF2-40B4-BE49-F238E27FC236}">
                  <a16:creationId xmlns:a16="http://schemas.microsoft.com/office/drawing/2014/main" id="{AB6FF6C4-25CB-4AFB-B0AA-76C22C43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24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2" name="Oval 114">
              <a:extLst>
                <a:ext uri="{FF2B5EF4-FFF2-40B4-BE49-F238E27FC236}">
                  <a16:creationId xmlns:a16="http://schemas.microsoft.com/office/drawing/2014/main" id="{4EEAE8A1-5A3F-4335-A9A2-21C80B7E7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4" y="3277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3" name="Freeform 115">
              <a:extLst>
                <a:ext uri="{FF2B5EF4-FFF2-40B4-BE49-F238E27FC236}">
                  <a16:creationId xmlns:a16="http://schemas.microsoft.com/office/drawing/2014/main" id="{0B349E24-3531-4F46-937C-CF7AE69A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653"/>
              <a:ext cx="94" cy="564"/>
            </a:xfrm>
            <a:custGeom>
              <a:avLst/>
              <a:gdLst>
                <a:gd name="T0" fmla="*/ 209 w 63"/>
                <a:gd name="T1" fmla="*/ 0 h 376"/>
                <a:gd name="T2" fmla="*/ 63 w 63"/>
                <a:gd name="T3" fmla="*/ 1269 h 376"/>
                <a:gd name="T4" fmla="*/ 209 w 63"/>
                <a:gd name="T5" fmla="*/ 0 h 3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376">
                  <a:moveTo>
                    <a:pt x="63" y="0"/>
                  </a:moveTo>
                  <a:cubicBezTo>
                    <a:pt x="63" y="0"/>
                    <a:pt x="0" y="244"/>
                    <a:pt x="19" y="376"/>
                  </a:cubicBezTo>
                  <a:cubicBezTo>
                    <a:pt x="19" y="376"/>
                    <a:pt x="15" y="237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Oval 116">
              <a:extLst>
                <a:ext uri="{FF2B5EF4-FFF2-40B4-BE49-F238E27FC236}">
                  <a16:creationId xmlns:a16="http://schemas.microsoft.com/office/drawing/2014/main" id="{0A4FC34F-C075-4B80-A30C-510E2EF70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2494"/>
              <a:ext cx="51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5" name="Oval 117">
              <a:extLst>
                <a:ext uri="{FF2B5EF4-FFF2-40B4-BE49-F238E27FC236}">
                  <a16:creationId xmlns:a16="http://schemas.microsoft.com/office/drawing/2014/main" id="{EFEC891E-3F5A-4B6E-9039-7DAD2DF30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577"/>
              <a:ext cx="35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96" name="Freeform 118">
              <a:extLst>
                <a:ext uri="{FF2B5EF4-FFF2-40B4-BE49-F238E27FC236}">
                  <a16:creationId xmlns:a16="http://schemas.microsoft.com/office/drawing/2014/main" id="{B54C3EA5-ADC2-417A-A0F8-7FD89DA5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584"/>
              <a:ext cx="734" cy="473"/>
            </a:xfrm>
            <a:custGeom>
              <a:avLst/>
              <a:gdLst>
                <a:gd name="T0" fmla="*/ 1667 w 487"/>
                <a:gd name="T1" fmla="*/ 1066 h 315"/>
                <a:gd name="T2" fmla="*/ 711 w 487"/>
                <a:gd name="T3" fmla="*/ 703 h 315"/>
                <a:gd name="T4" fmla="*/ 243 w 487"/>
                <a:gd name="T5" fmla="*/ 356 h 315"/>
                <a:gd name="T6" fmla="*/ 0 w 487"/>
                <a:gd name="T7" fmla="*/ 5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7" h="315">
                  <a:moveTo>
                    <a:pt x="487" y="315"/>
                  </a:moveTo>
                  <a:cubicBezTo>
                    <a:pt x="417" y="237"/>
                    <a:pt x="285" y="221"/>
                    <a:pt x="208" y="208"/>
                  </a:cubicBezTo>
                  <a:cubicBezTo>
                    <a:pt x="146" y="197"/>
                    <a:pt x="105" y="156"/>
                    <a:pt x="71" y="105"/>
                  </a:cubicBezTo>
                  <a:cubicBezTo>
                    <a:pt x="59" y="85"/>
                    <a:pt x="26" y="0"/>
                    <a:pt x="0" y="1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119">
              <a:extLst>
                <a:ext uri="{FF2B5EF4-FFF2-40B4-BE49-F238E27FC236}">
                  <a16:creationId xmlns:a16="http://schemas.microsoft.com/office/drawing/2014/main" id="{DDD018C5-BC19-48F1-9248-5F4C2E76C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370"/>
              <a:ext cx="98" cy="519"/>
            </a:xfrm>
            <a:custGeom>
              <a:avLst/>
              <a:gdLst>
                <a:gd name="T0" fmla="*/ 223 w 65"/>
                <a:gd name="T1" fmla="*/ 1169 h 346"/>
                <a:gd name="T2" fmla="*/ 109 w 65"/>
                <a:gd name="T3" fmla="*/ 608 h 346"/>
                <a:gd name="T4" fmla="*/ 130 w 65"/>
                <a:gd name="T5" fmla="*/ 255 h 346"/>
                <a:gd name="T6" fmla="*/ 48 w 65"/>
                <a:gd name="T7" fmla="*/ 0 h 3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46">
                  <a:moveTo>
                    <a:pt x="65" y="346"/>
                  </a:moveTo>
                  <a:cubicBezTo>
                    <a:pt x="0" y="322"/>
                    <a:pt x="17" y="231"/>
                    <a:pt x="32" y="180"/>
                  </a:cubicBezTo>
                  <a:cubicBezTo>
                    <a:pt x="40" y="148"/>
                    <a:pt x="46" y="108"/>
                    <a:pt x="38" y="75"/>
                  </a:cubicBezTo>
                  <a:cubicBezTo>
                    <a:pt x="31" y="49"/>
                    <a:pt x="12" y="28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120">
              <a:extLst>
                <a:ext uri="{FF2B5EF4-FFF2-40B4-BE49-F238E27FC236}">
                  <a16:creationId xmlns:a16="http://schemas.microsoft.com/office/drawing/2014/main" id="{DF6852C0-21EB-4B2C-BC3A-AFDD669D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023"/>
              <a:ext cx="75" cy="345"/>
            </a:xfrm>
            <a:custGeom>
              <a:avLst/>
              <a:gdLst>
                <a:gd name="T0" fmla="*/ 18 w 50"/>
                <a:gd name="T1" fmla="*/ 777 h 230"/>
                <a:gd name="T2" fmla="*/ 62 w 50"/>
                <a:gd name="T3" fmla="*/ 710 h 230"/>
                <a:gd name="T4" fmla="*/ 86 w 50"/>
                <a:gd name="T5" fmla="*/ 525 h 230"/>
                <a:gd name="T6" fmla="*/ 122 w 50"/>
                <a:gd name="T7" fmla="*/ 450 h 230"/>
                <a:gd name="T8" fmla="*/ 93 w 50"/>
                <a:gd name="T9" fmla="*/ 350 h 230"/>
                <a:gd name="T10" fmla="*/ 122 w 50"/>
                <a:gd name="T11" fmla="*/ 135 h 230"/>
                <a:gd name="T12" fmla="*/ 26 w 50"/>
                <a:gd name="T13" fmla="*/ 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30">
                  <a:moveTo>
                    <a:pt x="5" y="230"/>
                  </a:moveTo>
                  <a:cubicBezTo>
                    <a:pt x="0" y="219"/>
                    <a:pt x="6" y="210"/>
                    <a:pt x="18" y="210"/>
                  </a:cubicBezTo>
                  <a:cubicBezTo>
                    <a:pt x="23" y="190"/>
                    <a:pt x="17" y="174"/>
                    <a:pt x="25" y="155"/>
                  </a:cubicBezTo>
                  <a:cubicBezTo>
                    <a:pt x="30" y="145"/>
                    <a:pt x="37" y="148"/>
                    <a:pt x="36" y="133"/>
                  </a:cubicBezTo>
                  <a:cubicBezTo>
                    <a:pt x="35" y="122"/>
                    <a:pt x="29" y="114"/>
                    <a:pt x="27" y="103"/>
                  </a:cubicBezTo>
                  <a:cubicBezTo>
                    <a:pt x="23" y="80"/>
                    <a:pt x="50" y="62"/>
                    <a:pt x="36" y="40"/>
                  </a:cubicBezTo>
                  <a:cubicBezTo>
                    <a:pt x="27" y="25"/>
                    <a:pt x="1" y="24"/>
                    <a:pt x="7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121">
              <a:extLst>
                <a:ext uri="{FF2B5EF4-FFF2-40B4-BE49-F238E27FC236}">
                  <a16:creationId xmlns:a16="http://schemas.microsoft.com/office/drawing/2014/main" id="{EAE07467-DB49-453B-9E01-1A442765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65"/>
              <a:ext cx="193" cy="215"/>
            </a:xfrm>
            <a:custGeom>
              <a:avLst/>
              <a:gdLst>
                <a:gd name="T0" fmla="*/ 439 w 128"/>
                <a:gd name="T1" fmla="*/ 486 h 143"/>
                <a:gd name="T2" fmla="*/ 305 w 128"/>
                <a:gd name="T3" fmla="*/ 359 h 143"/>
                <a:gd name="T4" fmla="*/ 205 w 128"/>
                <a:gd name="T5" fmla="*/ 215 h 143"/>
                <a:gd name="T6" fmla="*/ 80 w 128"/>
                <a:gd name="T7" fmla="*/ 120 h 143"/>
                <a:gd name="T8" fmla="*/ 62 w 128"/>
                <a:gd name="T9" fmla="*/ 45 h 143"/>
                <a:gd name="T10" fmla="*/ 0 w 128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43">
                  <a:moveTo>
                    <a:pt x="128" y="143"/>
                  </a:moveTo>
                  <a:cubicBezTo>
                    <a:pt x="124" y="118"/>
                    <a:pt x="109" y="114"/>
                    <a:pt x="89" y="106"/>
                  </a:cubicBezTo>
                  <a:cubicBezTo>
                    <a:pt x="61" y="95"/>
                    <a:pt x="73" y="84"/>
                    <a:pt x="60" y="63"/>
                  </a:cubicBezTo>
                  <a:cubicBezTo>
                    <a:pt x="49" y="45"/>
                    <a:pt x="33" y="55"/>
                    <a:pt x="23" y="35"/>
                  </a:cubicBezTo>
                  <a:cubicBezTo>
                    <a:pt x="19" y="27"/>
                    <a:pt x="23" y="20"/>
                    <a:pt x="18" y="13"/>
                  </a:cubicBezTo>
                  <a:cubicBezTo>
                    <a:pt x="15" y="8"/>
                    <a:pt x="4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122">
              <a:extLst>
                <a:ext uri="{FF2B5EF4-FFF2-40B4-BE49-F238E27FC236}">
                  <a16:creationId xmlns:a16="http://schemas.microsoft.com/office/drawing/2014/main" id="{BF229B12-1BAB-4153-9F99-3E17799A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226"/>
              <a:ext cx="144" cy="219"/>
            </a:xfrm>
            <a:custGeom>
              <a:avLst/>
              <a:gdLst>
                <a:gd name="T0" fmla="*/ 26 w 95"/>
                <a:gd name="T1" fmla="*/ 494 h 146"/>
                <a:gd name="T2" fmla="*/ 156 w 95"/>
                <a:gd name="T3" fmla="*/ 432 h 146"/>
                <a:gd name="T4" fmla="*/ 211 w 95"/>
                <a:gd name="T5" fmla="*/ 332 h 146"/>
                <a:gd name="T6" fmla="*/ 311 w 95"/>
                <a:gd name="T7" fmla="*/ 311 h 146"/>
                <a:gd name="T8" fmla="*/ 285 w 95"/>
                <a:gd name="T9" fmla="*/ 203 h 146"/>
                <a:gd name="T10" fmla="*/ 227 w 95"/>
                <a:gd name="T11" fmla="*/ 113 h 146"/>
                <a:gd name="T12" fmla="*/ 196 w 95"/>
                <a:gd name="T13" fmla="*/ 0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46">
                  <a:moveTo>
                    <a:pt x="7" y="146"/>
                  </a:moveTo>
                  <a:cubicBezTo>
                    <a:pt x="0" y="110"/>
                    <a:pt x="30" y="135"/>
                    <a:pt x="45" y="128"/>
                  </a:cubicBezTo>
                  <a:cubicBezTo>
                    <a:pt x="55" y="123"/>
                    <a:pt x="52" y="105"/>
                    <a:pt x="61" y="98"/>
                  </a:cubicBezTo>
                  <a:cubicBezTo>
                    <a:pt x="68" y="91"/>
                    <a:pt x="79" y="92"/>
                    <a:pt x="89" y="92"/>
                  </a:cubicBezTo>
                  <a:cubicBezTo>
                    <a:pt x="95" y="77"/>
                    <a:pt x="84" y="72"/>
                    <a:pt x="82" y="60"/>
                  </a:cubicBezTo>
                  <a:cubicBezTo>
                    <a:pt x="80" y="48"/>
                    <a:pt x="90" y="32"/>
                    <a:pt x="65" y="33"/>
                  </a:cubicBezTo>
                  <a:cubicBezTo>
                    <a:pt x="59" y="20"/>
                    <a:pt x="73" y="4"/>
                    <a:pt x="56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123">
              <a:extLst>
                <a:ext uri="{FF2B5EF4-FFF2-40B4-BE49-F238E27FC236}">
                  <a16:creationId xmlns:a16="http://schemas.microsoft.com/office/drawing/2014/main" id="{CAF43BEF-EF58-416D-862E-D6D62CB3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500"/>
              <a:ext cx="111" cy="236"/>
            </a:xfrm>
            <a:custGeom>
              <a:avLst/>
              <a:gdLst>
                <a:gd name="T0" fmla="*/ 107 w 74"/>
                <a:gd name="T1" fmla="*/ 534 h 157"/>
                <a:gd name="T2" fmla="*/ 248 w 74"/>
                <a:gd name="T3" fmla="*/ 394 h 157"/>
                <a:gd name="T4" fmla="*/ 203 w 74"/>
                <a:gd name="T5" fmla="*/ 298 h 157"/>
                <a:gd name="T6" fmla="*/ 203 w 74"/>
                <a:gd name="T7" fmla="*/ 197 h 157"/>
                <a:gd name="T8" fmla="*/ 149 w 74"/>
                <a:gd name="T9" fmla="*/ 143 h 157"/>
                <a:gd name="T10" fmla="*/ 89 w 74"/>
                <a:gd name="T11" fmla="*/ 99 h 157"/>
                <a:gd name="T12" fmla="*/ 80 w 74"/>
                <a:gd name="T13" fmla="*/ 26 h 157"/>
                <a:gd name="T14" fmla="*/ 0 w 74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7">
                  <a:moveTo>
                    <a:pt x="31" y="157"/>
                  </a:moveTo>
                  <a:cubicBezTo>
                    <a:pt x="34" y="124"/>
                    <a:pt x="70" y="138"/>
                    <a:pt x="73" y="116"/>
                  </a:cubicBezTo>
                  <a:cubicBezTo>
                    <a:pt x="74" y="104"/>
                    <a:pt x="63" y="97"/>
                    <a:pt x="60" y="88"/>
                  </a:cubicBezTo>
                  <a:cubicBezTo>
                    <a:pt x="54" y="74"/>
                    <a:pt x="61" y="70"/>
                    <a:pt x="60" y="58"/>
                  </a:cubicBezTo>
                  <a:cubicBezTo>
                    <a:pt x="58" y="42"/>
                    <a:pt x="61" y="49"/>
                    <a:pt x="44" y="42"/>
                  </a:cubicBezTo>
                  <a:cubicBezTo>
                    <a:pt x="31" y="37"/>
                    <a:pt x="32" y="48"/>
                    <a:pt x="26" y="29"/>
                  </a:cubicBezTo>
                  <a:cubicBezTo>
                    <a:pt x="23" y="19"/>
                    <a:pt x="36" y="18"/>
                    <a:pt x="23" y="7"/>
                  </a:cubicBezTo>
                  <a:cubicBezTo>
                    <a:pt x="16" y="1"/>
                    <a:pt x="5" y="17"/>
                    <a:pt x="0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124">
              <a:extLst>
                <a:ext uri="{FF2B5EF4-FFF2-40B4-BE49-F238E27FC236}">
                  <a16:creationId xmlns:a16="http://schemas.microsoft.com/office/drawing/2014/main" id="{F8197F67-217D-45CD-834C-B30C4EF74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440"/>
              <a:ext cx="73" cy="147"/>
            </a:xfrm>
            <a:custGeom>
              <a:avLst/>
              <a:gdLst>
                <a:gd name="T0" fmla="*/ 153 w 49"/>
                <a:gd name="T1" fmla="*/ 332 h 98"/>
                <a:gd name="T2" fmla="*/ 80 w 49"/>
                <a:gd name="T3" fmla="*/ 228 h 98"/>
                <a:gd name="T4" fmla="*/ 107 w 49"/>
                <a:gd name="T5" fmla="*/ 75 h 98"/>
                <a:gd name="T6" fmla="*/ 55 w 49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98">
                  <a:moveTo>
                    <a:pt x="46" y="98"/>
                  </a:moveTo>
                  <a:cubicBezTo>
                    <a:pt x="30" y="90"/>
                    <a:pt x="20" y="88"/>
                    <a:pt x="24" y="67"/>
                  </a:cubicBezTo>
                  <a:cubicBezTo>
                    <a:pt x="49" y="64"/>
                    <a:pt x="0" y="33"/>
                    <a:pt x="32" y="22"/>
                  </a:cubicBezTo>
                  <a:cubicBezTo>
                    <a:pt x="25" y="17"/>
                    <a:pt x="14" y="14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125">
              <a:extLst>
                <a:ext uri="{FF2B5EF4-FFF2-40B4-BE49-F238E27FC236}">
                  <a16:creationId xmlns:a16="http://schemas.microsoft.com/office/drawing/2014/main" id="{4EA03A63-482B-4DBD-8B80-71593CF26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85"/>
              <a:ext cx="173" cy="47"/>
            </a:xfrm>
            <a:custGeom>
              <a:avLst/>
              <a:gdLst>
                <a:gd name="T0" fmla="*/ 391 w 115"/>
                <a:gd name="T1" fmla="*/ 49 h 31"/>
                <a:gd name="T2" fmla="*/ 310 w 115"/>
                <a:gd name="T3" fmla="*/ 32 h 31"/>
                <a:gd name="T4" fmla="*/ 242 w 115"/>
                <a:gd name="T5" fmla="*/ 89 h 31"/>
                <a:gd name="T6" fmla="*/ 116 w 115"/>
                <a:gd name="T7" fmla="*/ 0 h 31"/>
                <a:gd name="T8" fmla="*/ 93 w 115"/>
                <a:gd name="T9" fmla="*/ 68 h 31"/>
                <a:gd name="T10" fmla="*/ 0 w 115"/>
                <a:gd name="T11" fmla="*/ 4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31">
                  <a:moveTo>
                    <a:pt x="115" y="14"/>
                  </a:moveTo>
                  <a:cubicBezTo>
                    <a:pt x="109" y="12"/>
                    <a:pt x="98" y="7"/>
                    <a:pt x="91" y="9"/>
                  </a:cubicBezTo>
                  <a:cubicBezTo>
                    <a:pt x="84" y="11"/>
                    <a:pt x="78" y="25"/>
                    <a:pt x="71" y="26"/>
                  </a:cubicBezTo>
                  <a:cubicBezTo>
                    <a:pt x="52" y="31"/>
                    <a:pt x="43" y="11"/>
                    <a:pt x="34" y="0"/>
                  </a:cubicBezTo>
                  <a:cubicBezTo>
                    <a:pt x="30" y="5"/>
                    <a:pt x="27" y="13"/>
                    <a:pt x="27" y="20"/>
                  </a:cubicBezTo>
                  <a:cubicBezTo>
                    <a:pt x="16" y="21"/>
                    <a:pt x="2" y="15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126">
              <a:extLst>
                <a:ext uri="{FF2B5EF4-FFF2-40B4-BE49-F238E27FC236}">
                  <a16:creationId xmlns:a16="http://schemas.microsoft.com/office/drawing/2014/main" id="{7E486082-CBE3-4BD5-9FBC-6F7A7B45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574"/>
              <a:ext cx="218" cy="361"/>
            </a:xfrm>
            <a:custGeom>
              <a:avLst/>
              <a:gdLst>
                <a:gd name="T0" fmla="*/ 493 w 145"/>
                <a:gd name="T1" fmla="*/ 810 h 241"/>
                <a:gd name="T2" fmla="*/ 332 w 145"/>
                <a:gd name="T3" fmla="*/ 668 h 241"/>
                <a:gd name="T4" fmla="*/ 377 w 145"/>
                <a:gd name="T5" fmla="*/ 485 h 241"/>
                <a:gd name="T6" fmla="*/ 229 w 145"/>
                <a:gd name="T7" fmla="*/ 364 h 241"/>
                <a:gd name="T8" fmla="*/ 194 w 145"/>
                <a:gd name="T9" fmla="*/ 243 h 241"/>
                <a:gd name="T10" fmla="*/ 203 w 145"/>
                <a:gd name="T11" fmla="*/ 177 h 241"/>
                <a:gd name="T12" fmla="*/ 129 w 145"/>
                <a:gd name="T13" fmla="*/ 171 h 241"/>
                <a:gd name="T14" fmla="*/ 122 w 145"/>
                <a:gd name="T15" fmla="*/ 103 h 241"/>
                <a:gd name="T16" fmla="*/ 35 w 145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241">
                  <a:moveTo>
                    <a:pt x="145" y="241"/>
                  </a:moveTo>
                  <a:cubicBezTo>
                    <a:pt x="130" y="223"/>
                    <a:pt x="107" y="224"/>
                    <a:pt x="98" y="199"/>
                  </a:cubicBezTo>
                  <a:cubicBezTo>
                    <a:pt x="90" y="174"/>
                    <a:pt x="114" y="161"/>
                    <a:pt x="111" y="144"/>
                  </a:cubicBezTo>
                  <a:cubicBezTo>
                    <a:pt x="108" y="128"/>
                    <a:pt x="75" y="121"/>
                    <a:pt x="67" y="108"/>
                  </a:cubicBezTo>
                  <a:cubicBezTo>
                    <a:pt x="59" y="93"/>
                    <a:pt x="79" y="74"/>
                    <a:pt x="57" y="72"/>
                  </a:cubicBezTo>
                  <a:cubicBezTo>
                    <a:pt x="59" y="67"/>
                    <a:pt x="59" y="59"/>
                    <a:pt x="60" y="53"/>
                  </a:cubicBezTo>
                  <a:cubicBezTo>
                    <a:pt x="55" y="50"/>
                    <a:pt x="40" y="52"/>
                    <a:pt x="38" y="51"/>
                  </a:cubicBezTo>
                  <a:cubicBezTo>
                    <a:pt x="30" y="43"/>
                    <a:pt x="42" y="39"/>
                    <a:pt x="36" y="31"/>
                  </a:cubicBezTo>
                  <a:cubicBezTo>
                    <a:pt x="26" y="16"/>
                    <a:pt x="0" y="24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127">
              <a:extLst>
                <a:ext uri="{FF2B5EF4-FFF2-40B4-BE49-F238E27FC236}">
                  <a16:creationId xmlns:a16="http://schemas.microsoft.com/office/drawing/2014/main" id="{58EE1BFE-68C8-4C55-A3C1-29E8AF93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892"/>
              <a:ext cx="277" cy="130"/>
            </a:xfrm>
            <a:custGeom>
              <a:avLst/>
              <a:gdLst>
                <a:gd name="T0" fmla="*/ 628 w 184"/>
                <a:gd name="T1" fmla="*/ 33 h 87"/>
                <a:gd name="T2" fmla="*/ 546 w 184"/>
                <a:gd name="T3" fmla="*/ 49 h 87"/>
                <a:gd name="T4" fmla="*/ 494 w 184"/>
                <a:gd name="T5" fmla="*/ 149 h 87"/>
                <a:gd name="T6" fmla="*/ 396 w 184"/>
                <a:gd name="T7" fmla="*/ 167 h 87"/>
                <a:gd name="T8" fmla="*/ 304 w 184"/>
                <a:gd name="T9" fmla="*/ 127 h 87"/>
                <a:gd name="T10" fmla="*/ 306 w 184"/>
                <a:gd name="T11" fmla="*/ 176 h 87"/>
                <a:gd name="T12" fmla="*/ 242 w 184"/>
                <a:gd name="T13" fmla="*/ 167 h 87"/>
                <a:gd name="T14" fmla="*/ 245 w 184"/>
                <a:gd name="T15" fmla="*/ 217 h 87"/>
                <a:gd name="T16" fmla="*/ 184 w 184"/>
                <a:gd name="T17" fmla="*/ 275 h 87"/>
                <a:gd name="T18" fmla="*/ 93 w 184"/>
                <a:gd name="T19" fmla="*/ 236 h 87"/>
                <a:gd name="T20" fmla="*/ 53 w 184"/>
                <a:gd name="T21" fmla="*/ 267 h 87"/>
                <a:gd name="T22" fmla="*/ 21 w 184"/>
                <a:gd name="T23" fmla="*/ 194 h 87"/>
                <a:gd name="T24" fmla="*/ 35 w 184"/>
                <a:gd name="T25" fmla="*/ 161 h 87"/>
                <a:gd name="T26" fmla="*/ 8 w 184"/>
                <a:gd name="T27" fmla="*/ 136 h 87"/>
                <a:gd name="T28" fmla="*/ 68 w 184"/>
                <a:gd name="T29" fmla="*/ 87 h 87"/>
                <a:gd name="T30" fmla="*/ 48 w 184"/>
                <a:gd name="T31" fmla="*/ 46 h 87"/>
                <a:gd name="T32" fmla="*/ 81 w 184"/>
                <a:gd name="T33" fmla="*/ 33 h 87"/>
                <a:gd name="T34" fmla="*/ 59 w 184"/>
                <a:gd name="T35" fmla="*/ 0 h 8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4" h="87">
                  <a:moveTo>
                    <a:pt x="184" y="10"/>
                  </a:moveTo>
                  <a:cubicBezTo>
                    <a:pt x="177" y="13"/>
                    <a:pt x="166" y="10"/>
                    <a:pt x="160" y="15"/>
                  </a:cubicBezTo>
                  <a:cubicBezTo>
                    <a:pt x="151" y="22"/>
                    <a:pt x="153" y="37"/>
                    <a:pt x="145" y="45"/>
                  </a:cubicBezTo>
                  <a:cubicBezTo>
                    <a:pt x="137" y="53"/>
                    <a:pt x="126" y="54"/>
                    <a:pt x="116" y="50"/>
                  </a:cubicBezTo>
                  <a:cubicBezTo>
                    <a:pt x="107" y="47"/>
                    <a:pt x="99" y="36"/>
                    <a:pt x="89" y="38"/>
                  </a:cubicBezTo>
                  <a:cubicBezTo>
                    <a:pt x="89" y="43"/>
                    <a:pt x="88" y="48"/>
                    <a:pt x="90" y="53"/>
                  </a:cubicBezTo>
                  <a:cubicBezTo>
                    <a:pt x="82" y="57"/>
                    <a:pt x="77" y="47"/>
                    <a:pt x="71" y="50"/>
                  </a:cubicBezTo>
                  <a:cubicBezTo>
                    <a:pt x="61" y="55"/>
                    <a:pt x="73" y="61"/>
                    <a:pt x="72" y="65"/>
                  </a:cubicBezTo>
                  <a:cubicBezTo>
                    <a:pt x="68" y="76"/>
                    <a:pt x="49" y="57"/>
                    <a:pt x="54" y="82"/>
                  </a:cubicBezTo>
                  <a:cubicBezTo>
                    <a:pt x="41" y="87"/>
                    <a:pt x="37" y="76"/>
                    <a:pt x="27" y="71"/>
                  </a:cubicBezTo>
                  <a:cubicBezTo>
                    <a:pt x="17" y="65"/>
                    <a:pt x="12" y="69"/>
                    <a:pt x="15" y="80"/>
                  </a:cubicBezTo>
                  <a:cubicBezTo>
                    <a:pt x="2" y="80"/>
                    <a:pt x="3" y="66"/>
                    <a:pt x="6" y="58"/>
                  </a:cubicBezTo>
                  <a:cubicBezTo>
                    <a:pt x="8" y="54"/>
                    <a:pt x="13" y="54"/>
                    <a:pt x="10" y="48"/>
                  </a:cubicBezTo>
                  <a:cubicBezTo>
                    <a:pt x="9" y="44"/>
                    <a:pt x="3" y="47"/>
                    <a:pt x="2" y="41"/>
                  </a:cubicBezTo>
                  <a:cubicBezTo>
                    <a:pt x="0" y="25"/>
                    <a:pt x="20" y="38"/>
                    <a:pt x="20" y="26"/>
                  </a:cubicBezTo>
                  <a:cubicBezTo>
                    <a:pt x="20" y="21"/>
                    <a:pt x="11" y="22"/>
                    <a:pt x="14" y="14"/>
                  </a:cubicBezTo>
                  <a:cubicBezTo>
                    <a:pt x="15" y="10"/>
                    <a:pt x="20" y="9"/>
                    <a:pt x="24" y="10"/>
                  </a:cubicBezTo>
                  <a:cubicBezTo>
                    <a:pt x="25" y="5"/>
                    <a:pt x="21" y="2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128">
              <a:extLst>
                <a:ext uri="{FF2B5EF4-FFF2-40B4-BE49-F238E27FC236}">
                  <a16:creationId xmlns:a16="http://schemas.microsoft.com/office/drawing/2014/main" id="{5776D93F-2670-465E-8C6E-CA0DC0F0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713"/>
              <a:ext cx="101" cy="69"/>
            </a:xfrm>
            <a:custGeom>
              <a:avLst/>
              <a:gdLst>
                <a:gd name="T0" fmla="*/ 229 w 67"/>
                <a:gd name="T1" fmla="*/ 156 h 46"/>
                <a:gd name="T2" fmla="*/ 164 w 67"/>
                <a:gd name="T3" fmla="*/ 122 h 46"/>
                <a:gd name="T4" fmla="*/ 127 w 67"/>
                <a:gd name="T5" fmla="*/ 120 h 46"/>
                <a:gd name="T6" fmla="*/ 121 w 67"/>
                <a:gd name="T7" fmla="*/ 86 h 46"/>
                <a:gd name="T8" fmla="*/ 66 w 67"/>
                <a:gd name="T9" fmla="*/ 89 h 46"/>
                <a:gd name="T10" fmla="*/ 54 w 67"/>
                <a:gd name="T11" fmla="*/ 53 h 46"/>
                <a:gd name="T12" fmla="*/ 18 w 67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6">
                  <a:moveTo>
                    <a:pt x="67" y="46"/>
                  </a:moveTo>
                  <a:cubicBezTo>
                    <a:pt x="67" y="33"/>
                    <a:pt x="56" y="36"/>
                    <a:pt x="48" y="36"/>
                  </a:cubicBezTo>
                  <a:cubicBezTo>
                    <a:pt x="43" y="37"/>
                    <a:pt x="42" y="39"/>
                    <a:pt x="37" y="35"/>
                  </a:cubicBezTo>
                  <a:cubicBezTo>
                    <a:pt x="35" y="32"/>
                    <a:pt x="37" y="28"/>
                    <a:pt x="35" y="25"/>
                  </a:cubicBezTo>
                  <a:cubicBezTo>
                    <a:pt x="28" y="16"/>
                    <a:pt x="27" y="25"/>
                    <a:pt x="19" y="26"/>
                  </a:cubicBezTo>
                  <a:cubicBezTo>
                    <a:pt x="12" y="27"/>
                    <a:pt x="6" y="17"/>
                    <a:pt x="16" y="15"/>
                  </a:cubicBezTo>
                  <a:cubicBezTo>
                    <a:pt x="16" y="6"/>
                    <a:pt x="0" y="9"/>
                    <a:pt x="5" y="0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129">
              <a:extLst>
                <a:ext uri="{FF2B5EF4-FFF2-40B4-BE49-F238E27FC236}">
                  <a16:creationId xmlns:a16="http://schemas.microsoft.com/office/drawing/2014/main" id="{8E7A2DAC-943D-4EDE-BDDE-EE3EF6510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403"/>
              <a:ext cx="103" cy="165"/>
            </a:xfrm>
            <a:custGeom>
              <a:avLst/>
              <a:gdLst>
                <a:gd name="T0" fmla="*/ 224 w 68"/>
                <a:gd name="T1" fmla="*/ 372 h 110"/>
                <a:gd name="T2" fmla="*/ 211 w 68"/>
                <a:gd name="T3" fmla="*/ 302 h 110"/>
                <a:gd name="T4" fmla="*/ 183 w 68"/>
                <a:gd name="T5" fmla="*/ 284 h 110"/>
                <a:gd name="T6" fmla="*/ 209 w 68"/>
                <a:gd name="T7" fmla="*/ 257 h 110"/>
                <a:gd name="T8" fmla="*/ 147 w 68"/>
                <a:gd name="T9" fmla="*/ 153 h 110"/>
                <a:gd name="T10" fmla="*/ 129 w 68"/>
                <a:gd name="T11" fmla="*/ 120 h 110"/>
                <a:gd name="T12" fmla="*/ 101 w 68"/>
                <a:gd name="T13" fmla="*/ 134 h 110"/>
                <a:gd name="T14" fmla="*/ 59 w 68"/>
                <a:gd name="T15" fmla="*/ 89 h 110"/>
                <a:gd name="T16" fmla="*/ 59 w 68"/>
                <a:gd name="T17" fmla="*/ 62 h 110"/>
                <a:gd name="T18" fmla="*/ 27 w 68"/>
                <a:gd name="T19" fmla="*/ 59 h 110"/>
                <a:gd name="T20" fmla="*/ 0 w 68"/>
                <a:gd name="T21" fmla="*/ 5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10">
                  <a:moveTo>
                    <a:pt x="65" y="110"/>
                  </a:moveTo>
                  <a:cubicBezTo>
                    <a:pt x="65" y="101"/>
                    <a:pt x="67" y="97"/>
                    <a:pt x="61" y="89"/>
                  </a:cubicBezTo>
                  <a:cubicBezTo>
                    <a:pt x="58" y="86"/>
                    <a:pt x="54" y="90"/>
                    <a:pt x="53" y="84"/>
                  </a:cubicBezTo>
                  <a:cubicBezTo>
                    <a:pt x="53" y="78"/>
                    <a:pt x="58" y="80"/>
                    <a:pt x="60" y="76"/>
                  </a:cubicBezTo>
                  <a:cubicBezTo>
                    <a:pt x="68" y="59"/>
                    <a:pt x="48" y="58"/>
                    <a:pt x="42" y="45"/>
                  </a:cubicBezTo>
                  <a:cubicBezTo>
                    <a:pt x="41" y="41"/>
                    <a:pt x="43" y="37"/>
                    <a:pt x="37" y="35"/>
                  </a:cubicBezTo>
                  <a:cubicBezTo>
                    <a:pt x="33" y="33"/>
                    <a:pt x="32" y="39"/>
                    <a:pt x="29" y="39"/>
                  </a:cubicBezTo>
                  <a:cubicBezTo>
                    <a:pt x="18" y="40"/>
                    <a:pt x="18" y="34"/>
                    <a:pt x="17" y="26"/>
                  </a:cubicBezTo>
                  <a:cubicBezTo>
                    <a:pt x="17" y="22"/>
                    <a:pt x="23" y="24"/>
                    <a:pt x="17" y="18"/>
                  </a:cubicBezTo>
                  <a:cubicBezTo>
                    <a:pt x="15" y="16"/>
                    <a:pt x="10" y="18"/>
                    <a:pt x="8" y="17"/>
                  </a:cubicBezTo>
                  <a:cubicBezTo>
                    <a:pt x="2" y="12"/>
                    <a:pt x="9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130">
              <a:extLst>
                <a:ext uri="{FF2B5EF4-FFF2-40B4-BE49-F238E27FC236}">
                  <a16:creationId xmlns:a16="http://schemas.microsoft.com/office/drawing/2014/main" id="{9ED798D9-8A3E-4D46-8524-FC1F05A5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07"/>
              <a:ext cx="42" cy="254"/>
            </a:xfrm>
            <a:custGeom>
              <a:avLst/>
              <a:gdLst>
                <a:gd name="T0" fmla="*/ 21 w 28"/>
                <a:gd name="T1" fmla="*/ 574 h 169"/>
                <a:gd name="T2" fmla="*/ 86 w 28"/>
                <a:gd name="T3" fmla="*/ 502 h 169"/>
                <a:gd name="T4" fmla="*/ 68 w 28"/>
                <a:gd name="T5" fmla="*/ 404 h 169"/>
                <a:gd name="T6" fmla="*/ 86 w 28"/>
                <a:gd name="T7" fmla="*/ 379 h 169"/>
                <a:gd name="T8" fmla="*/ 48 w 28"/>
                <a:gd name="T9" fmla="*/ 352 h 169"/>
                <a:gd name="T10" fmla="*/ 41 w 28"/>
                <a:gd name="T11" fmla="*/ 319 h 169"/>
                <a:gd name="T12" fmla="*/ 75 w 28"/>
                <a:gd name="T13" fmla="*/ 305 h 169"/>
                <a:gd name="T14" fmla="*/ 45 w 28"/>
                <a:gd name="T15" fmla="*/ 224 h 169"/>
                <a:gd name="T16" fmla="*/ 62 w 28"/>
                <a:gd name="T17" fmla="*/ 188 h 169"/>
                <a:gd name="T18" fmla="*/ 32 w 28"/>
                <a:gd name="T19" fmla="*/ 129 h 169"/>
                <a:gd name="T20" fmla="*/ 8 w 28"/>
                <a:gd name="T21" fmla="*/ 86 h 169"/>
                <a:gd name="T22" fmla="*/ 45 w 28"/>
                <a:gd name="T23" fmla="*/ 68 h 169"/>
                <a:gd name="T24" fmla="*/ 35 w 28"/>
                <a:gd name="T25" fmla="*/ 0 h 1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69">
                  <a:moveTo>
                    <a:pt x="6" y="169"/>
                  </a:moveTo>
                  <a:cubicBezTo>
                    <a:pt x="17" y="168"/>
                    <a:pt x="26" y="160"/>
                    <a:pt x="25" y="148"/>
                  </a:cubicBezTo>
                  <a:cubicBezTo>
                    <a:pt x="23" y="134"/>
                    <a:pt x="14" y="132"/>
                    <a:pt x="20" y="119"/>
                  </a:cubicBezTo>
                  <a:cubicBezTo>
                    <a:pt x="21" y="116"/>
                    <a:pt x="26" y="117"/>
                    <a:pt x="25" y="112"/>
                  </a:cubicBezTo>
                  <a:cubicBezTo>
                    <a:pt x="25" y="105"/>
                    <a:pt x="17" y="108"/>
                    <a:pt x="14" y="104"/>
                  </a:cubicBezTo>
                  <a:cubicBezTo>
                    <a:pt x="11" y="101"/>
                    <a:pt x="9" y="99"/>
                    <a:pt x="12" y="94"/>
                  </a:cubicBezTo>
                  <a:cubicBezTo>
                    <a:pt x="15" y="89"/>
                    <a:pt x="19" y="93"/>
                    <a:pt x="22" y="90"/>
                  </a:cubicBezTo>
                  <a:cubicBezTo>
                    <a:pt x="28" y="80"/>
                    <a:pt x="12" y="77"/>
                    <a:pt x="13" y="66"/>
                  </a:cubicBezTo>
                  <a:cubicBezTo>
                    <a:pt x="13" y="62"/>
                    <a:pt x="18" y="59"/>
                    <a:pt x="18" y="55"/>
                  </a:cubicBezTo>
                  <a:cubicBezTo>
                    <a:pt x="20" y="46"/>
                    <a:pt x="13" y="44"/>
                    <a:pt x="9" y="38"/>
                  </a:cubicBezTo>
                  <a:cubicBezTo>
                    <a:pt x="6" y="35"/>
                    <a:pt x="0" y="30"/>
                    <a:pt x="2" y="25"/>
                  </a:cubicBezTo>
                  <a:cubicBezTo>
                    <a:pt x="4" y="19"/>
                    <a:pt x="11" y="23"/>
                    <a:pt x="13" y="20"/>
                  </a:cubicBezTo>
                  <a:cubicBezTo>
                    <a:pt x="20" y="11"/>
                    <a:pt x="1" y="9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131">
              <a:extLst>
                <a:ext uri="{FF2B5EF4-FFF2-40B4-BE49-F238E27FC236}">
                  <a16:creationId xmlns:a16="http://schemas.microsoft.com/office/drawing/2014/main" id="{F7F02339-5C8A-4F98-96E7-86CB556B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916"/>
              <a:ext cx="268" cy="199"/>
            </a:xfrm>
            <a:custGeom>
              <a:avLst/>
              <a:gdLst>
                <a:gd name="T0" fmla="*/ 0 w 178"/>
                <a:gd name="T1" fmla="*/ 0 h 133"/>
                <a:gd name="T2" fmla="*/ 263 w 178"/>
                <a:gd name="T3" fmla="*/ 265 h 133"/>
                <a:gd name="T4" fmla="*/ 447 w 178"/>
                <a:gd name="T5" fmla="*/ 331 h 133"/>
                <a:gd name="T6" fmla="*/ 608 w 178"/>
                <a:gd name="T7" fmla="*/ 446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133">
                  <a:moveTo>
                    <a:pt x="0" y="0"/>
                  </a:moveTo>
                  <a:cubicBezTo>
                    <a:pt x="36" y="8"/>
                    <a:pt x="43" y="62"/>
                    <a:pt x="77" y="79"/>
                  </a:cubicBezTo>
                  <a:cubicBezTo>
                    <a:pt x="94" y="87"/>
                    <a:pt x="115" y="88"/>
                    <a:pt x="131" y="99"/>
                  </a:cubicBezTo>
                  <a:cubicBezTo>
                    <a:pt x="147" y="110"/>
                    <a:pt x="163" y="123"/>
                    <a:pt x="178" y="133"/>
                  </a:cubicBezTo>
                </a:path>
              </a:pathLst>
            </a:custGeom>
            <a:noFill/>
            <a:ln w="7938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132">
              <a:extLst>
                <a:ext uri="{FF2B5EF4-FFF2-40B4-BE49-F238E27FC236}">
                  <a16:creationId xmlns:a16="http://schemas.microsoft.com/office/drawing/2014/main" id="{4BE23BD4-46E0-4837-BC65-E221E16F7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123"/>
              <a:ext cx="27" cy="21"/>
            </a:xfrm>
            <a:custGeom>
              <a:avLst/>
              <a:gdLst>
                <a:gd name="T0" fmla="*/ 0 w 18"/>
                <a:gd name="T1" fmla="*/ 0 h 14"/>
                <a:gd name="T2" fmla="*/ 39 w 18"/>
                <a:gd name="T3" fmla="*/ 21 h 14"/>
                <a:gd name="T4" fmla="*/ 62 w 18"/>
                <a:gd name="T5" fmla="*/ 4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0" y="0"/>
                  </a:moveTo>
                  <a:cubicBezTo>
                    <a:pt x="3" y="3"/>
                    <a:pt x="7" y="4"/>
                    <a:pt x="11" y="6"/>
                  </a:cubicBezTo>
                  <a:cubicBezTo>
                    <a:pt x="14" y="8"/>
                    <a:pt x="16" y="11"/>
                    <a:pt x="18" y="14"/>
                  </a:cubicBezTo>
                </a:path>
              </a:pathLst>
            </a:custGeom>
            <a:noFill/>
            <a:ln w="7938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133">
              <a:extLst>
                <a:ext uri="{FF2B5EF4-FFF2-40B4-BE49-F238E27FC236}">
                  <a16:creationId xmlns:a16="http://schemas.microsoft.com/office/drawing/2014/main" id="{A43E632C-3580-4669-BB95-A2959DDC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3153"/>
              <a:ext cx="9" cy="7"/>
            </a:xfrm>
            <a:custGeom>
              <a:avLst/>
              <a:gdLst>
                <a:gd name="T0" fmla="*/ 0 w 6"/>
                <a:gd name="T1" fmla="*/ 0 h 5"/>
                <a:gd name="T2" fmla="*/ 21 w 6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4" y="3"/>
                    <a:pt x="6" y="5"/>
                  </a:cubicBezTo>
                </a:path>
              </a:pathLst>
            </a:custGeom>
            <a:noFill/>
            <a:ln w="7938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Oval 134">
              <a:extLst>
                <a:ext uri="{FF2B5EF4-FFF2-40B4-BE49-F238E27FC236}">
                  <a16:creationId xmlns:a16="http://schemas.microsoft.com/office/drawing/2014/main" id="{7199D150-F53F-4031-B621-0F4141424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3348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8675" name="Group 135">
            <a:extLst>
              <a:ext uri="{FF2B5EF4-FFF2-40B4-BE49-F238E27FC236}">
                <a16:creationId xmlns:a16="http://schemas.microsoft.com/office/drawing/2014/main" id="{289AEE41-2119-4D04-AFD8-89092D76EA07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1527175"/>
            <a:ext cx="4665662" cy="4179888"/>
            <a:chOff x="377" y="962"/>
            <a:chExt cx="2939" cy="2633"/>
          </a:xfrm>
        </p:grpSpPr>
        <p:sp>
          <p:nvSpPr>
            <p:cNvPr id="28676" name="Freeform 136">
              <a:extLst>
                <a:ext uri="{FF2B5EF4-FFF2-40B4-BE49-F238E27FC236}">
                  <a16:creationId xmlns:a16="http://schemas.microsoft.com/office/drawing/2014/main" id="{E678AA4B-0C83-41C2-B029-A8C26572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962"/>
              <a:ext cx="2939" cy="2623"/>
            </a:xfrm>
            <a:custGeom>
              <a:avLst/>
              <a:gdLst>
                <a:gd name="T0" fmla="*/ 522 w 1960"/>
                <a:gd name="T1" fmla="*/ 5293 h 1746"/>
                <a:gd name="T2" fmla="*/ 918 w 1960"/>
                <a:gd name="T3" fmla="*/ 5202 h 1746"/>
                <a:gd name="T4" fmla="*/ 1005 w 1960"/>
                <a:gd name="T5" fmla="*/ 5163 h 1746"/>
                <a:gd name="T6" fmla="*/ 2599 w 1960"/>
                <a:gd name="T7" fmla="*/ 4056 h 1746"/>
                <a:gd name="T8" fmla="*/ 3452 w 1960"/>
                <a:gd name="T9" fmla="*/ 2875 h 1746"/>
                <a:gd name="T10" fmla="*/ 3564 w 1960"/>
                <a:gd name="T11" fmla="*/ 2238 h 1746"/>
                <a:gd name="T12" fmla="*/ 3732 w 1960"/>
                <a:gd name="T13" fmla="*/ 26 h 1746"/>
                <a:gd name="T14" fmla="*/ 6221 w 1960"/>
                <a:gd name="T15" fmla="*/ 0 h 1746"/>
                <a:gd name="T16" fmla="*/ 6203 w 1960"/>
                <a:gd name="T17" fmla="*/ 2007 h 1746"/>
                <a:gd name="T18" fmla="*/ 6325 w 1960"/>
                <a:gd name="T19" fmla="*/ 3544 h 1746"/>
                <a:gd name="T20" fmla="*/ 6572 w 1960"/>
                <a:gd name="T21" fmla="*/ 5064 h 1746"/>
                <a:gd name="T22" fmla="*/ 6271 w 1960"/>
                <a:gd name="T23" fmla="*/ 5784 h 1746"/>
                <a:gd name="T24" fmla="*/ 4975 w 1960"/>
                <a:gd name="T25" fmla="*/ 5778 h 1746"/>
                <a:gd name="T26" fmla="*/ 3251 w 1960"/>
                <a:gd name="T27" fmla="*/ 5712 h 1746"/>
                <a:gd name="T28" fmla="*/ 2788 w 1960"/>
                <a:gd name="T29" fmla="*/ 5818 h 1746"/>
                <a:gd name="T30" fmla="*/ 2530 w 1960"/>
                <a:gd name="T31" fmla="*/ 5892 h 1746"/>
                <a:gd name="T32" fmla="*/ 1628 w 1960"/>
                <a:gd name="T33" fmla="*/ 5895 h 1746"/>
                <a:gd name="T34" fmla="*/ 1413 w 1960"/>
                <a:gd name="T35" fmla="*/ 5832 h 1746"/>
                <a:gd name="T36" fmla="*/ 1216 w 1960"/>
                <a:gd name="T37" fmla="*/ 5847 h 1746"/>
                <a:gd name="T38" fmla="*/ 1072 w 1960"/>
                <a:gd name="T39" fmla="*/ 5892 h 1746"/>
                <a:gd name="T40" fmla="*/ 586 w 1960"/>
                <a:gd name="T41" fmla="*/ 5906 h 1746"/>
                <a:gd name="T42" fmla="*/ 27 w 1960"/>
                <a:gd name="T43" fmla="*/ 5581 h 1746"/>
                <a:gd name="T44" fmla="*/ 63 w 1960"/>
                <a:gd name="T45" fmla="*/ 5357 h 1746"/>
                <a:gd name="T46" fmla="*/ 63 w 1960"/>
                <a:gd name="T47" fmla="*/ 5297 h 1746"/>
                <a:gd name="T48" fmla="*/ 522 w 1960"/>
                <a:gd name="T49" fmla="*/ 5293 h 17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60" h="1746">
                  <a:moveTo>
                    <a:pt x="155" y="1561"/>
                  </a:moveTo>
                  <a:cubicBezTo>
                    <a:pt x="160" y="1557"/>
                    <a:pt x="259" y="1534"/>
                    <a:pt x="272" y="1534"/>
                  </a:cubicBezTo>
                  <a:cubicBezTo>
                    <a:pt x="285" y="1533"/>
                    <a:pt x="280" y="1543"/>
                    <a:pt x="298" y="1523"/>
                  </a:cubicBezTo>
                  <a:cubicBezTo>
                    <a:pt x="371" y="1444"/>
                    <a:pt x="691" y="1336"/>
                    <a:pt x="771" y="1196"/>
                  </a:cubicBezTo>
                  <a:cubicBezTo>
                    <a:pt x="850" y="1055"/>
                    <a:pt x="1016" y="875"/>
                    <a:pt x="1024" y="848"/>
                  </a:cubicBezTo>
                  <a:cubicBezTo>
                    <a:pt x="1032" y="821"/>
                    <a:pt x="1052" y="732"/>
                    <a:pt x="1057" y="660"/>
                  </a:cubicBezTo>
                  <a:cubicBezTo>
                    <a:pt x="1062" y="589"/>
                    <a:pt x="1107" y="7"/>
                    <a:pt x="1107" y="7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5" y="0"/>
                    <a:pt x="1805" y="492"/>
                    <a:pt x="1840" y="592"/>
                  </a:cubicBezTo>
                  <a:cubicBezTo>
                    <a:pt x="1923" y="829"/>
                    <a:pt x="1877" y="885"/>
                    <a:pt x="1876" y="1045"/>
                  </a:cubicBezTo>
                  <a:cubicBezTo>
                    <a:pt x="1875" y="1205"/>
                    <a:pt x="1939" y="1433"/>
                    <a:pt x="1949" y="1494"/>
                  </a:cubicBezTo>
                  <a:cubicBezTo>
                    <a:pt x="1960" y="1556"/>
                    <a:pt x="1923" y="1693"/>
                    <a:pt x="1860" y="1706"/>
                  </a:cubicBezTo>
                  <a:cubicBezTo>
                    <a:pt x="1797" y="1720"/>
                    <a:pt x="1517" y="1716"/>
                    <a:pt x="1476" y="1704"/>
                  </a:cubicBezTo>
                  <a:cubicBezTo>
                    <a:pt x="1298" y="1652"/>
                    <a:pt x="1033" y="1682"/>
                    <a:pt x="964" y="1685"/>
                  </a:cubicBezTo>
                  <a:cubicBezTo>
                    <a:pt x="895" y="1688"/>
                    <a:pt x="867" y="1694"/>
                    <a:pt x="827" y="1716"/>
                  </a:cubicBezTo>
                  <a:cubicBezTo>
                    <a:pt x="787" y="1737"/>
                    <a:pt x="750" y="1738"/>
                    <a:pt x="750" y="1738"/>
                  </a:cubicBezTo>
                  <a:cubicBezTo>
                    <a:pt x="750" y="1738"/>
                    <a:pt x="542" y="1742"/>
                    <a:pt x="483" y="1739"/>
                  </a:cubicBezTo>
                  <a:cubicBezTo>
                    <a:pt x="425" y="1737"/>
                    <a:pt x="419" y="1720"/>
                    <a:pt x="419" y="1720"/>
                  </a:cubicBezTo>
                  <a:cubicBezTo>
                    <a:pt x="406" y="1720"/>
                    <a:pt x="361" y="1725"/>
                    <a:pt x="361" y="1725"/>
                  </a:cubicBezTo>
                  <a:cubicBezTo>
                    <a:pt x="361" y="1725"/>
                    <a:pt x="334" y="1738"/>
                    <a:pt x="318" y="1738"/>
                  </a:cubicBezTo>
                  <a:cubicBezTo>
                    <a:pt x="302" y="1738"/>
                    <a:pt x="316" y="1738"/>
                    <a:pt x="174" y="1742"/>
                  </a:cubicBezTo>
                  <a:cubicBezTo>
                    <a:pt x="52" y="1746"/>
                    <a:pt x="15" y="1698"/>
                    <a:pt x="8" y="1646"/>
                  </a:cubicBezTo>
                  <a:cubicBezTo>
                    <a:pt x="0" y="1594"/>
                    <a:pt x="19" y="1580"/>
                    <a:pt x="19" y="1580"/>
                  </a:cubicBezTo>
                  <a:cubicBezTo>
                    <a:pt x="17" y="1573"/>
                    <a:pt x="19" y="1562"/>
                    <a:pt x="19" y="1562"/>
                  </a:cubicBezTo>
                  <a:cubicBezTo>
                    <a:pt x="38" y="1555"/>
                    <a:pt x="155" y="1561"/>
                    <a:pt x="155" y="1561"/>
                  </a:cubicBezTo>
                  <a:close/>
                </a:path>
              </a:pathLst>
            </a:custGeom>
            <a:solidFill>
              <a:srgbClr val="F4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137">
              <a:extLst>
                <a:ext uri="{FF2B5EF4-FFF2-40B4-BE49-F238E27FC236}">
                  <a16:creationId xmlns:a16="http://schemas.microsoft.com/office/drawing/2014/main" id="{34EBA4AC-D32B-4377-A189-E1993819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963"/>
              <a:ext cx="2938" cy="2623"/>
            </a:xfrm>
            <a:custGeom>
              <a:avLst/>
              <a:gdLst>
                <a:gd name="T0" fmla="*/ 6572 w 1959"/>
                <a:gd name="T1" fmla="*/ 5064 h 1746"/>
                <a:gd name="T2" fmla="*/ 6324 w 1959"/>
                <a:gd name="T3" fmla="*/ 3544 h 1746"/>
                <a:gd name="T4" fmla="*/ 6203 w 1959"/>
                <a:gd name="T5" fmla="*/ 2007 h 1746"/>
                <a:gd name="T6" fmla="*/ 6221 w 1959"/>
                <a:gd name="T7" fmla="*/ 0 h 1746"/>
                <a:gd name="T8" fmla="*/ 6039 w 1959"/>
                <a:gd name="T9" fmla="*/ 0 h 1746"/>
                <a:gd name="T10" fmla="*/ 6080 w 1959"/>
                <a:gd name="T11" fmla="*/ 1672 h 1746"/>
                <a:gd name="T12" fmla="*/ 6134 w 1959"/>
                <a:gd name="T13" fmla="*/ 3024 h 1746"/>
                <a:gd name="T14" fmla="*/ 5991 w 1959"/>
                <a:gd name="T15" fmla="*/ 3865 h 1746"/>
                <a:gd name="T16" fmla="*/ 5877 w 1959"/>
                <a:gd name="T17" fmla="*/ 4807 h 1746"/>
                <a:gd name="T18" fmla="*/ 5465 w 1959"/>
                <a:gd name="T19" fmla="*/ 5263 h 1746"/>
                <a:gd name="T20" fmla="*/ 4412 w 1959"/>
                <a:gd name="T21" fmla="*/ 4947 h 1746"/>
                <a:gd name="T22" fmla="*/ 2836 w 1959"/>
                <a:gd name="T23" fmla="*/ 5297 h 1746"/>
                <a:gd name="T24" fmla="*/ 2242 w 1959"/>
                <a:gd name="T25" fmla="*/ 5500 h 1746"/>
                <a:gd name="T26" fmla="*/ 1680 w 1959"/>
                <a:gd name="T27" fmla="*/ 5357 h 1746"/>
                <a:gd name="T28" fmla="*/ 1107 w 1959"/>
                <a:gd name="T29" fmla="*/ 5112 h 1746"/>
                <a:gd name="T30" fmla="*/ 1005 w 1959"/>
                <a:gd name="T31" fmla="*/ 5163 h 1746"/>
                <a:gd name="T32" fmla="*/ 913 w 1959"/>
                <a:gd name="T33" fmla="*/ 5202 h 1746"/>
                <a:gd name="T34" fmla="*/ 519 w 1959"/>
                <a:gd name="T35" fmla="*/ 5293 h 1746"/>
                <a:gd name="T36" fmla="*/ 519 w 1959"/>
                <a:gd name="T37" fmla="*/ 5293 h 1746"/>
                <a:gd name="T38" fmla="*/ 63 w 1959"/>
                <a:gd name="T39" fmla="*/ 5297 h 1746"/>
                <a:gd name="T40" fmla="*/ 63 w 1959"/>
                <a:gd name="T41" fmla="*/ 5357 h 1746"/>
                <a:gd name="T42" fmla="*/ 22 w 1959"/>
                <a:gd name="T43" fmla="*/ 5581 h 1746"/>
                <a:gd name="T44" fmla="*/ 582 w 1959"/>
                <a:gd name="T45" fmla="*/ 5906 h 1746"/>
                <a:gd name="T46" fmla="*/ 1068 w 1959"/>
                <a:gd name="T47" fmla="*/ 5892 h 1746"/>
                <a:gd name="T48" fmla="*/ 1216 w 1959"/>
                <a:gd name="T49" fmla="*/ 5847 h 1746"/>
                <a:gd name="T50" fmla="*/ 1410 w 1959"/>
                <a:gd name="T51" fmla="*/ 5832 h 1746"/>
                <a:gd name="T52" fmla="*/ 1629 w 1959"/>
                <a:gd name="T53" fmla="*/ 5895 h 1746"/>
                <a:gd name="T54" fmla="*/ 2526 w 1959"/>
                <a:gd name="T55" fmla="*/ 5892 h 1746"/>
                <a:gd name="T56" fmla="*/ 2787 w 1959"/>
                <a:gd name="T57" fmla="*/ 5818 h 1746"/>
                <a:gd name="T58" fmla="*/ 3248 w 1959"/>
                <a:gd name="T59" fmla="*/ 5712 h 1746"/>
                <a:gd name="T60" fmla="*/ 4975 w 1959"/>
                <a:gd name="T61" fmla="*/ 5778 h 1746"/>
                <a:gd name="T62" fmla="*/ 6270 w 1959"/>
                <a:gd name="T63" fmla="*/ 5784 h 1746"/>
                <a:gd name="T64" fmla="*/ 6572 w 1959"/>
                <a:gd name="T65" fmla="*/ 5064 h 17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59" h="1746">
                  <a:moveTo>
                    <a:pt x="1948" y="1494"/>
                  </a:moveTo>
                  <a:cubicBezTo>
                    <a:pt x="1938" y="1433"/>
                    <a:pt x="1874" y="1205"/>
                    <a:pt x="1875" y="1045"/>
                  </a:cubicBezTo>
                  <a:cubicBezTo>
                    <a:pt x="1876" y="885"/>
                    <a:pt x="1923" y="810"/>
                    <a:pt x="1839" y="592"/>
                  </a:cubicBezTo>
                  <a:cubicBezTo>
                    <a:pt x="1801" y="493"/>
                    <a:pt x="1844" y="0"/>
                    <a:pt x="1844" y="0"/>
                  </a:cubicBezTo>
                  <a:cubicBezTo>
                    <a:pt x="1790" y="0"/>
                    <a:pt x="1790" y="0"/>
                    <a:pt x="1790" y="0"/>
                  </a:cubicBezTo>
                  <a:cubicBezTo>
                    <a:pt x="1766" y="141"/>
                    <a:pt x="1791" y="415"/>
                    <a:pt x="1802" y="493"/>
                  </a:cubicBezTo>
                  <a:cubicBezTo>
                    <a:pt x="1817" y="598"/>
                    <a:pt x="1837" y="733"/>
                    <a:pt x="1818" y="892"/>
                  </a:cubicBezTo>
                  <a:cubicBezTo>
                    <a:pt x="1812" y="941"/>
                    <a:pt x="1830" y="1071"/>
                    <a:pt x="1776" y="1140"/>
                  </a:cubicBezTo>
                  <a:cubicBezTo>
                    <a:pt x="1698" y="1239"/>
                    <a:pt x="1739" y="1375"/>
                    <a:pt x="1742" y="1418"/>
                  </a:cubicBezTo>
                  <a:cubicBezTo>
                    <a:pt x="1746" y="1480"/>
                    <a:pt x="1744" y="1549"/>
                    <a:pt x="1620" y="1552"/>
                  </a:cubicBezTo>
                  <a:cubicBezTo>
                    <a:pt x="1556" y="1554"/>
                    <a:pt x="1348" y="1476"/>
                    <a:pt x="1308" y="1459"/>
                  </a:cubicBezTo>
                  <a:cubicBezTo>
                    <a:pt x="1137" y="1388"/>
                    <a:pt x="903" y="1531"/>
                    <a:pt x="841" y="1562"/>
                  </a:cubicBezTo>
                  <a:cubicBezTo>
                    <a:pt x="769" y="1597"/>
                    <a:pt x="714" y="1620"/>
                    <a:pt x="665" y="1622"/>
                  </a:cubicBezTo>
                  <a:cubicBezTo>
                    <a:pt x="619" y="1624"/>
                    <a:pt x="498" y="1580"/>
                    <a:pt x="498" y="1580"/>
                  </a:cubicBezTo>
                  <a:cubicBezTo>
                    <a:pt x="498" y="1580"/>
                    <a:pt x="411" y="1517"/>
                    <a:pt x="328" y="1508"/>
                  </a:cubicBezTo>
                  <a:cubicBezTo>
                    <a:pt x="315" y="1513"/>
                    <a:pt x="303" y="1518"/>
                    <a:pt x="298" y="1523"/>
                  </a:cubicBezTo>
                  <a:cubicBezTo>
                    <a:pt x="276" y="1540"/>
                    <a:pt x="285" y="1534"/>
                    <a:pt x="271" y="1534"/>
                  </a:cubicBezTo>
                  <a:cubicBezTo>
                    <a:pt x="258" y="1534"/>
                    <a:pt x="159" y="1557"/>
                    <a:pt x="154" y="1561"/>
                  </a:cubicBezTo>
                  <a:cubicBezTo>
                    <a:pt x="154" y="1561"/>
                    <a:pt x="154" y="1561"/>
                    <a:pt x="154" y="1561"/>
                  </a:cubicBezTo>
                  <a:cubicBezTo>
                    <a:pt x="154" y="1561"/>
                    <a:pt x="37" y="1555"/>
                    <a:pt x="19" y="1562"/>
                  </a:cubicBezTo>
                  <a:cubicBezTo>
                    <a:pt x="19" y="1562"/>
                    <a:pt x="16" y="1573"/>
                    <a:pt x="19" y="1580"/>
                  </a:cubicBezTo>
                  <a:cubicBezTo>
                    <a:pt x="19" y="1580"/>
                    <a:pt x="0" y="1594"/>
                    <a:pt x="7" y="1646"/>
                  </a:cubicBezTo>
                  <a:cubicBezTo>
                    <a:pt x="14" y="1698"/>
                    <a:pt x="51" y="1746"/>
                    <a:pt x="173" y="1742"/>
                  </a:cubicBezTo>
                  <a:cubicBezTo>
                    <a:pt x="315" y="1738"/>
                    <a:pt x="301" y="1738"/>
                    <a:pt x="317" y="1738"/>
                  </a:cubicBezTo>
                  <a:cubicBezTo>
                    <a:pt x="334" y="1738"/>
                    <a:pt x="361" y="1725"/>
                    <a:pt x="361" y="1725"/>
                  </a:cubicBezTo>
                  <a:cubicBezTo>
                    <a:pt x="361" y="1725"/>
                    <a:pt x="405" y="1720"/>
                    <a:pt x="418" y="1720"/>
                  </a:cubicBezTo>
                  <a:cubicBezTo>
                    <a:pt x="418" y="1720"/>
                    <a:pt x="424" y="1737"/>
                    <a:pt x="483" y="1739"/>
                  </a:cubicBezTo>
                  <a:cubicBezTo>
                    <a:pt x="541" y="1742"/>
                    <a:pt x="749" y="1738"/>
                    <a:pt x="749" y="1738"/>
                  </a:cubicBezTo>
                  <a:cubicBezTo>
                    <a:pt x="749" y="1738"/>
                    <a:pt x="786" y="1737"/>
                    <a:pt x="826" y="1716"/>
                  </a:cubicBezTo>
                  <a:cubicBezTo>
                    <a:pt x="866" y="1694"/>
                    <a:pt x="894" y="1688"/>
                    <a:pt x="963" y="1685"/>
                  </a:cubicBezTo>
                  <a:cubicBezTo>
                    <a:pt x="1032" y="1682"/>
                    <a:pt x="1297" y="1652"/>
                    <a:pt x="1475" y="1704"/>
                  </a:cubicBezTo>
                  <a:cubicBezTo>
                    <a:pt x="1516" y="1716"/>
                    <a:pt x="1796" y="1720"/>
                    <a:pt x="1859" y="1706"/>
                  </a:cubicBezTo>
                  <a:cubicBezTo>
                    <a:pt x="1922" y="1693"/>
                    <a:pt x="1959" y="1556"/>
                    <a:pt x="1948" y="1494"/>
                  </a:cubicBezTo>
                  <a:close/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138">
              <a:extLst>
                <a:ext uri="{FF2B5EF4-FFF2-40B4-BE49-F238E27FC236}">
                  <a16:creationId xmlns:a16="http://schemas.microsoft.com/office/drawing/2014/main" id="{523876AA-8CE9-49C4-90F5-2DA999273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962"/>
              <a:ext cx="2322" cy="2288"/>
            </a:xfrm>
            <a:custGeom>
              <a:avLst/>
              <a:gdLst>
                <a:gd name="T0" fmla="*/ 5067 w 1548"/>
                <a:gd name="T1" fmla="*/ 3544 h 1523"/>
                <a:gd name="T2" fmla="*/ 4946 w 1548"/>
                <a:gd name="T3" fmla="*/ 2007 h 1523"/>
                <a:gd name="T4" fmla="*/ 4962 w 1548"/>
                <a:gd name="T5" fmla="*/ 0 h 1523"/>
                <a:gd name="T6" fmla="*/ 2471 w 1548"/>
                <a:gd name="T7" fmla="*/ 26 h 1523"/>
                <a:gd name="T8" fmla="*/ 2303 w 1548"/>
                <a:gd name="T9" fmla="*/ 2238 h 1523"/>
                <a:gd name="T10" fmla="*/ 2192 w 1548"/>
                <a:gd name="T11" fmla="*/ 2875 h 1523"/>
                <a:gd name="T12" fmla="*/ 1337 w 1548"/>
                <a:gd name="T13" fmla="*/ 4056 h 1523"/>
                <a:gd name="T14" fmla="*/ 0 w 1548"/>
                <a:gd name="T15" fmla="*/ 4977 h 1523"/>
                <a:gd name="T16" fmla="*/ 126 w 1548"/>
                <a:gd name="T17" fmla="*/ 5058 h 1523"/>
                <a:gd name="T18" fmla="*/ 869 w 1548"/>
                <a:gd name="T19" fmla="*/ 4995 h 1523"/>
                <a:gd name="T20" fmla="*/ 1281 w 1548"/>
                <a:gd name="T21" fmla="*/ 4937 h 1523"/>
                <a:gd name="T22" fmla="*/ 1787 w 1548"/>
                <a:gd name="T23" fmla="*/ 5015 h 1523"/>
                <a:gd name="T24" fmla="*/ 3186 w 1548"/>
                <a:gd name="T25" fmla="*/ 4665 h 1523"/>
                <a:gd name="T26" fmla="*/ 4199 w 1548"/>
                <a:gd name="T27" fmla="*/ 4916 h 1523"/>
                <a:gd name="T28" fmla="*/ 4833 w 1548"/>
                <a:gd name="T29" fmla="*/ 4241 h 1523"/>
                <a:gd name="T30" fmla="*/ 5097 w 1548"/>
                <a:gd name="T31" fmla="*/ 3984 h 1523"/>
                <a:gd name="T32" fmla="*/ 5067 w 1548"/>
                <a:gd name="T33" fmla="*/ 3544 h 15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48" h="1523">
                  <a:moveTo>
                    <a:pt x="1501" y="1045"/>
                  </a:moveTo>
                  <a:cubicBezTo>
                    <a:pt x="1502" y="885"/>
                    <a:pt x="1548" y="829"/>
                    <a:pt x="1465" y="592"/>
                  </a:cubicBezTo>
                  <a:cubicBezTo>
                    <a:pt x="1442" y="526"/>
                    <a:pt x="1461" y="153"/>
                    <a:pt x="1470" y="0"/>
                  </a:cubicBezTo>
                  <a:cubicBezTo>
                    <a:pt x="1469" y="1"/>
                    <a:pt x="732" y="7"/>
                    <a:pt x="732" y="7"/>
                  </a:cubicBezTo>
                  <a:cubicBezTo>
                    <a:pt x="719" y="171"/>
                    <a:pt x="686" y="606"/>
                    <a:pt x="682" y="660"/>
                  </a:cubicBezTo>
                  <a:cubicBezTo>
                    <a:pt x="677" y="732"/>
                    <a:pt x="657" y="821"/>
                    <a:pt x="649" y="848"/>
                  </a:cubicBezTo>
                  <a:cubicBezTo>
                    <a:pt x="641" y="875"/>
                    <a:pt x="475" y="1055"/>
                    <a:pt x="396" y="1196"/>
                  </a:cubicBezTo>
                  <a:cubicBezTo>
                    <a:pt x="333" y="1306"/>
                    <a:pt x="123" y="1396"/>
                    <a:pt x="0" y="1468"/>
                  </a:cubicBezTo>
                  <a:cubicBezTo>
                    <a:pt x="11" y="1479"/>
                    <a:pt x="25" y="1487"/>
                    <a:pt x="37" y="1492"/>
                  </a:cubicBezTo>
                  <a:cubicBezTo>
                    <a:pt x="122" y="1523"/>
                    <a:pt x="179" y="1502"/>
                    <a:pt x="257" y="1473"/>
                  </a:cubicBezTo>
                  <a:cubicBezTo>
                    <a:pt x="292" y="1460"/>
                    <a:pt x="343" y="1445"/>
                    <a:pt x="379" y="1456"/>
                  </a:cubicBezTo>
                  <a:cubicBezTo>
                    <a:pt x="447" y="1478"/>
                    <a:pt x="436" y="1505"/>
                    <a:pt x="529" y="1479"/>
                  </a:cubicBezTo>
                  <a:cubicBezTo>
                    <a:pt x="675" y="1440"/>
                    <a:pt x="786" y="1380"/>
                    <a:pt x="944" y="1376"/>
                  </a:cubicBezTo>
                  <a:cubicBezTo>
                    <a:pt x="1066" y="1373"/>
                    <a:pt x="1123" y="1440"/>
                    <a:pt x="1244" y="1450"/>
                  </a:cubicBezTo>
                  <a:cubicBezTo>
                    <a:pt x="1384" y="1462"/>
                    <a:pt x="1389" y="1346"/>
                    <a:pt x="1432" y="1251"/>
                  </a:cubicBezTo>
                  <a:cubicBezTo>
                    <a:pt x="1452" y="1209"/>
                    <a:pt x="1478" y="1191"/>
                    <a:pt x="1510" y="1175"/>
                  </a:cubicBezTo>
                  <a:cubicBezTo>
                    <a:pt x="1504" y="1130"/>
                    <a:pt x="1501" y="1085"/>
                    <a:pt x="1501" y="1045"/>
                  </a:cubicBezTo>
                  <a:close/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139">
              <a:extLst>
                <a:ext uri="{FF2B5EF4-FFF2-40B4-BE49-F238E27FC236}">
                  <a16:creationId xmlns:a16="http://schemas.microsoft.com/office/drawing/2014/main" id="{2F1A3DA7-0EE3-4D2D-954C-CEB41CD50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962"/>
              <a:ext cx="2218" cy="2265"/>
            </a:xfrm>
            <a:custGeom>
              <a:avLst/>
              <a:gdLst>
                <a:gd name="T0" fmla="*/ 4833 w 1479"/>
                <a:gd name="T1" fmla="*/ 3515 h 1508"/>
                <a:gd name="T2" fmla="*/ 4718 w 1479"/>
                <a:gd name="T3" fmla="*/ 2004 h 1508"/>
                <a:gd name="T4" fmla="*/ 4736 w 1479"/>
                <a:gd name="T5" fmla="*/ 0 h 1508"/>
                <a:gd name="T6" fmla="*/ 2357 w 1479"/>
                <a:gd name="T7" fmla="*/ 21 h 1508"/>
                <a:gd name="T8" fmla="*/ 2200 w 1479"/>
                <a:gd name="T9" fmla="*/ 2229 h 1508"/>
                <a:gd name="T10" fmla="*/ 2092 w 1479"/>
                <a:gd name="T11" fmla="*/ 2857 h 1508"/>
                <a:gd name="T12" fmla="*/ 1275 w 1479"/>
                <a:gd name="T13" fmla="*/ 4016 h 1508"/>
                <a:gd name="T14" fmla="*/ 0 w 1479"/>
                <a:gd name="T15" fmla="*/ 4922 h 1508"/>
                <a:gd name="T16" fmla="*/ 117 w 1479"/>
                <a:gd name="T17" fmla="*/ 5003 h 1508"/>
                <a:gd name="T18" fmla="*/ 859 w 1479"/>
                <a:gd name="T19" fmla="*/ 4859 h 1508"/>
                <a:gd name="T20" fmla="*/ 1210 w 1479"/>
                <a:gd name="T21" fmla="*/ 4875 h 1508"/>
                <a:gd name="T22" fmla="*/ 1804 w 1479"/>
                <a:gd name="T23" fmla="*/ 4880 h 1508"/>
                <a:gd name="T24" fmla="*/ 3059 w 1479"/>
                <a:gd name="T25" fmla="*/ 4521 h 1508"/>
                <a:gd name="T26" fmla="*/ 4007 w 1479"/>
                <a:gd name="T27" fmla="*/ 4866 h 1508"/>
                <a:gd name="T28" fmla="*/ 4668 w 1479"/>
                <a:gd name="T29" fmla="*/ 4260 h 1508"/>
                <a:gd name="T30" fmla="*/ 4866 w 1479"/>
                <a:gd name="T31" fmla="*/ 3947 h 1508"/>
                <a:gd name="T32" fmla="*/ 4833 w 1479"/>
                <a:gd name="T33" fmla="*/ 3515 h 15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79" h="1508">
                  <a:moveTo>
                    <a:pt x="1433" y="1037"/>
                  </a:moveTo>
                  <a:cubicBezTo>
                    <a:pt x="1435" y="880"/>
                    <a:pt x="1479" y="824"/>
                    <a:pt x="1399" y="591"/>
                  </a:cubicBezTo>
                  <a:cubicBezTo>
                    <a:pt x="1377" y="526"/>
                    <a:pt x="1395" y="151"/>
                    <a:pt x="1404" y="0"/>
                  </a:cubicBezTo>
                  <a:cubicBezTo>
                    <a:pt x="1403" y="1"/>
                    <a:pt x="699" y="6"/>
                    <a:pt x="699" y="6"/>
                  </a:cubicBezTo>
                  <a:cubicBezTo>
                    <a:pt x="687" y="169"/>
                    <a:pt x="655" y="605"/>
                    <a:pt x="652" y="658"/>
                  </a:cubicBezTo>
                  <a:cubicBezTo>
                    <a:pt x="647" y="729"/>
                    <a:pt x="628" y="816"/>
                    <a:pt x="620" y="843"/>
                  </a:cubicBezTo>
                  <a:cubicBezTo>
                    <a:pt x="612" y="869"/>
                    <a:pt x="454" y="1047"/>
                    <a:pt x="378" y="1185"/>
                  </a:cubicBezTo>
                  <a:cubicBezTo>
                    <a:pt x="318" y="1294"/>
                    <a:pt x="117" y="1383"/>
                    <a:pt x="0" y="1453"/>
                  </a:cubicBezTo>
                  <a:cubicBezTo>
                    <a:pt x="11" y="1464"/>
                    <a:pt x="24" y="1472"/>
                    <a:pt x="35" y="1477"/>
                  </a:cubicBezTo>
                  <a:cubicBezTo>
                    <a:pt x="117" y="1508"/>
                    <a:pt x="180" y="1462"/>
                    <a:pt x="255" y="1434"/>
                  </a:cubicBezTo>
                  <a:cubicBezTo>
                    <a:pt x="288" y="1422"/>
                    <a:pt x="325" y="1428"/>
                    <a:pt x="359" y="1439"/>
                  </a:cubicBezTo>
                  <a:cubicBezTo>
                    <a:pt x="424" y="1460"/>
                    <a:pt x="446" y="1465"/>
                    <a:pt x="535" y="1440"/>
                  </a:cubicBezTo>
                  <a:cubicBezTo>
                    <a:pt x="674" y="1401"/>
                    <a:pt x="756" y="1338"/>
                    <a:pt x="907" y="1334"/>
                  </a:cubicBezTo>
                  <a:cubicBezTo>
                    <a:pt x="1023" y="1331"/>
                    <a:pt x="1072" y="1426"/>
                    <a:pt x="1188" y="1436"/>
                  </a:cubicBezTo>
                  <a:cubicBezTo>
                    <a:pt x="1322" y="1447"/>
                    <a:pt x="1343" y="1350"/>
                    <a:pt x="1384" y="1257"/>
                  </a:cubicBezTo>
                  <a:cubicBezTo>
                    <a:pt x="1403" y="1215"/>
                    <a:pt x="1416" y="1198"/>
                    <a:pt x="1443" y="1165"/>
                  </a:cubicBezTo>
                  <a:cubicBezTo>
                    <a:pt x="1449" y="1118"/>
                    <a:pt x="1433" y="1077"/>
                    <a:pt x="1433" y="1037"/>
                  </a:cubicBezTo>
                  <a:close/>
                </a:path>
              </a:pathLst>
            </a:custGeom>
            <a:solidFill>
              <a:srgbClr val="F1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140">
              <a:extLst>
                <a:ext uri="{FF2B5EF4-FFF2-40B4-BE49-F238E27FC236}">
                  <a16:creationId xmlns:a16="http://schemas.microsoft.com/office/drawing/2014/main" id="{1605E278-9780-413F-94A7-109C946D9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962"/>
              <a:ext cx="2148" cy="2244"/>
            </a:xfrm>
            <a:custGeom>
              <a:avLst/>
              <a:gdLst>
                <a:gd name="T0" fmla="*/ 4685 w 1432"/>
                <a:gd name="T1" fmla="*/ 3504 h 1494"/>
                <a:gd name="T2" fmla="*/ 4575 w 1432"/>
                <a:gd name="T3" fmla="*/ 2026 h 1494"/>
                <a:gd name="T4" fmla="*/ 4595 w 1432"/>
                <a:gd name="T5" fmla="*/ 0 h 1494"/>
                <a:gd name="T6" fmla="*/ 2286 w 1432"/>
                <a:gd name="T7" fmla="*/ 21 h 1494"/>
                <a:gd name="T8" fmla="*/ 2132 w 1432"/>
                <a:gd name="T9" fmla="*/ 2250 h 1494"/>
                <a:gd name="T10" fmla="*/ 2025 w 1432"/>
                <a:gd name="T11" fmla="*/ 2861 h 1494"/>
                <a:gd name="T12" fmla="*/ 1236 w 1432"/>
                <a:gd name="T13" fmla="*/ 3995 h 1494"/>
                <a:gd name="T14" fmla="*/ 0 w 1432"/>
                <a:gd name="T15" fmla="*/ 4882 h 1494"/>
                <a:gd name="T16" fmla="*/ 116 w 1432"/>
                <a:gd name="T17" fmla="*/ 4961 h 1494"/>
                <a:gd name="T18" fmla="*/ 842 w 1432"/>
                <a:gd name="T19" fmla="*/ 4764 h 1494"/>
                <a:gd name="T20" fmla="*/ 1196 w 1432"/>
                <a:gd name="T21" fmla="*/ 4805 h 1494"/>
                <a:gd name="T22" fmla="*/ 1715 w 1432"/>
                <a:gd name="T23" fmla="*/ 4746 h 1494"/>
                <a:gd name="T24" fmla="*/ 2961 w 1432"/>
                <a:gd name="T25" fmla="*/ 4387 h 1494"/>
                <a:gd name="T26" fmla="*/ 3882 w 1432"/>
                <a:gd name="T27" fmla="*/ 4751 h 1494"/>
                <a:gd name="T28" fmla="*/ 4494 w 1432"/>
                <a:gd name="T29" fmla="*/ 4201 h 1494"/>
                <a:gd name="T30" fmla="*/ 4716 w 1432"/>
                <a:gd name="T31" fmla="*/ 3928 h 1494"/>
                <a:gd name="T32" fmla="*/ 4685 w 1432"/>
                <a:gd name="T33" fmla="*/ 3504 h 14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2" h="1494">
                  <a:moveTo>
                    <a:pt x="1388" y="1034"/>
                  </a:moveTo>
                  <a:cubicBezTo>
                    <a:pt x="1389" y="880"/>
                    <a:pt x="1432" y="826"/>
                    <a:pt x="1355" y="598"/>
                  </a:cubicBezTo>
                  <a:cubicBezTo>
                    <a:pt x="1333" y="534"/>
                    <a:pt x="1352" y="148"/>
                    <a:pt x="1361" y="0"/>
                  </a:cubicBezTo>
                  <a:cubicBezTo>
                    <a:pt x="1359" y="1"/>
                    <a:pt x="677" y="6"/>
                    <a:pt x="677" y="6"/>
                  </a:cubicBezTo>
                  <a:cubicBezTo>
                    <a:pt x="665" y="165"/>
                    <a:pt x="634" y="612"/>
                    <a:pt x="631" y="664"/>
                  </a:cubicBezTo>
                  <a:cubicBezTo>
                    <a:pt x="627" y="733"/>
                    <a:pt x="608" y="819"/>
                    <a:pt x="600" y="844"/>
                  </a:cubicBezTo>
                  <a:cubicBezTo>
                    <a:pt x="593" y="870"/>
                    <a:pt x="440" y="1044"/>
                    <a:pt x="366" y="1179"/>
                  </a:cubicBezTo>
                  <a:cubicBezTo>
                    <a:pt x="308" y="1285"/>
                    <a:pt x="114" y="1372"/>
                    <a:pt x="0" y="1441"/>
                  </a:cubicBezTo>
                  <a:cubicBezTo>
                    <a:pt x="11" y="1452"/>
                    <a:pt x="23" y="1460"/>
                    <a:pt x="34" y="1464"/>
                  </a:cubicBezTo>
                  <a:cubicBezTo>
                    <a:pt x="113" y="1494"/>
                    <a:pt x="177" y="1434"/>
                    <a:pt x="249" y="1406"/>
                  </a:cubicBezTo>
                  <a:cubicBezTo>
                    <a:pt x="281" y="1394"/>
                    <a:pt x="321" y="1407"/>
                    <a:pt x="354" y="1418"/>
                  </a:cubicBezTo>
                  <a:cubicBezTo>
                    <a:pt x="417" y="1439"/>
                    <a:pt x="421" y="1425"/>
                    <a:pt x="508" y="1401"/>
                  </a:cubicBezTo>
                  <a:cubicBezTo>
                    <a:pt x="642" y="1363"/>
                    <a:pt x="731" y="1299"/>
                    <a:pt x="877" y="1295"/>
                  </a:cubicBezTo>
                  <a:cubicBezTo>
                    <a:pt x="990" y="1292"/>
                    <a:pt x="1038" y="1392"/>
                    <a:pt x="1150" y="1402"/>
                  </a:cubicBezTo>
                  <a:cubicBezTo>
                    <a:pt x="1280" y="1413"/>
                    <a:pt x="1291" y="1331"/>
                    <a:pt x="1331" y="1240"/>
                  </a:cubicBezTo>
                  <a:cubicBezTo>
                    <a:pt x="1349" y="1199"/>
                    <a:pt x="1371" y="1185"/>
                    <a:pt x="1397" y="1159"/>
                  </a:cubicBezTo>
                  <a:cubicBezTo>
                    <a:pt x="1400" y="1115"/>
                    <a:pt x="1388" y="1073"/>
                    <a:pt x="1388" y="1034"/>
                  </a:cubicBezTo>
                  <a:close/>
                </a:path>
              </a:pathLst>
            </a:custGeom>
            <a:solidFill>
              <a:srgbClr val="EF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141">
              <a:extLst>
                <a:ext uri="{FF2B5EF4-FFF2-40B4-BE49-F238E27FC236}">
                  <a16:creationId xmlns:a16="http://schemas.microsoft.com/office/drawing/2014/main" id="{E07948DC-F15E-48B8-8E85-BC6621E73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962"/>
              <a:ext cx="2076" cy="2226"/>
            </a:xfrm>
            <a:custGeom>
              <a:avLst/>
              <a:gdLst>
                <a:gd name="T0" fmla="*/ 4527 w 1384"/>
                <a:gd name="T1" fmla="*/ 3455 h 1482"/>
                <a:gd name="T2" fmla="*/ 4419 w 1384"/>
                <a:gd name="T3" fmla="*/ 2010 h 1482"/>
                <a:gd name="T4" fmla="*/ 4440 w 1384"/>
                <a:gd name="T5" fmla="*/ 0 h 1482"/>
                <a:gd name="T6" fmla="*/ 2214 w 1384"/>
                <a:gd name="T7" fmla="*/ 21 h 1482"/>
                <a:gd name="T8" fmla="*/ 2060 w 1384"/>
                <a:gd name="T9" fmla="*/ 2229 h 1482"/>
                <a:gd name="T10" fmla="*/ 1962 w 1384"/>
                <a:gd name="T11" fmla="*/ 2827 h 1482"/>
                <a:gd name="T12" fmla="*/ 1196 w 1384"/>
                <a:gd name="T13" fmla="*/ 4004 h 1482"/>
                <a:gd name="T14" fmla="*/ 0 w 1384"/>
                <a:gd name="T15" fmla="*/ 4859 h 1482"/>
                <a:gd name="T16" fmla="*/ 102 w 1384"/>
                <a:gd name="T17" fmla="*/ 4922 h 1482"/>
                <a:gd name="T18" fmla="*/ 743 w 1384"/>
                <a:gd name="T19" fmla="*/ 4646 h 1482"/>
                <a:gd name="T20" fmla="*/ 1146 w 1384"/>
                <a:gd name="T21" fmla="*/ 4692 h 1482"/>
                <a:gd name="T22" fmla="*/ 1679 w 1384"/>
                <a:gd name="T23" fmla="*/ 4665 h 1482"/>
                <a:gd name="T24" fmla="*/ 2874 w 1384"/>
                <a:gd name="T25" fmla="*/ 4273 h 1482"/>
                <a:gd name="T26" fmla="*/ 3744 w 1384"/>
                <a:gd name="T27" fmla="*/ 4625 h 1482"/>
                <a:gd name="T28" fmla="*/ 4320 w 1384"/>
                <a:gd name="T29" fmla="*/ 4111 h 1482"/>
                <a:gd name="T30" fmla="*/ 4557 w 1384"/>
                <a:gd name="T31" fmla="*/ 3869 h 1482"/>
                <a:gd name="T32" fmla="*/ 4527 w 1384"/>
                <a:gd name="T33" fmla="*/ 3455 h 14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84" h="1482">
                  <a:moveTo>
                    <a:pt x="1341" y="1019"/>
                  </a:moveTo>
                  <a:cubicBezTo>
                    <a:pt x="1342" y="869"/>
                    <a:pt x="1384" y="816"/>
                    <a:pt x="1309" y="593"/>
                  </a:cubicBezTo>
                  <a:cubicBezTo>
                    <a:pt x="1288" y="531"/>
                    <a:pt x="1306" y="145"/>
                    <a:pt x="1315" y="0"/>
                  </a:cubicBezTo>
                  <a:cubicBezTo>
                    <a:pt x="1314" y="1"/>
                    <a:pt x="656" y="6"/>
                    <a:pt x="656" y="6"/>
                  </a:cubicBezTo>
                  <a:cubicBezTo>
                    <a:pt x="645" y="161"/>
                    <a:pt x="614" y="607"/>
                    <a:pt x="610" y="658"/>
                  </a:cubicBezTo>
                  <a:cubicBezTo>
                    <a:pt x="606" y="725"/>
                    <a:pt x="588" y="809"/>
                    <a:pt x="581" y="834"/>
                  </a:cubicBezTo>
                  <a:cubicBezTo>
                    <a:pt x="574" y="859"/>
                    <a:pt x="425" y="1049"/>
                    <a:pt x="354" y="1182"/>
                  </a:cubicBezTo>
                  <a:cubicBezTo>
                    <a:pt x="299" y="1285"/>
                    <a:pt x="110" y="1367"/>
                    <a:pt x="0" y="1434"/>
                  </a:cubicBezTo>
                  <a:cubicBezTo>
                    <a:pt x="11" y="1444"/>
                    <a:pt x="19" y="1448"/>
                    <a:pt x="30" y="1453"/>
                  </a:cubicBezTo>
                  <a:cubicBezTo>
                    <a:pt x="106" y="1482"/>
                    <a:pt x="150" y="1398"/>
                    <a:pt x="220" y="1371"/>
                  </a:cubicBezTo>
                  <a:cubicBezTo>
                    <a:pt x="251" y="1359"/>
                    <a:pt x="307" y="1375"/>
                    <a:pt x="339" y="1385"/>
                  </a:cubicBezTo>
                  <a:cubicBezTo>
                    <a:pt x="400" y="1406"/>
                    <a:pt x="413" y="1401"/>
                    <a:pt x="497" y="1377"/>
                  </a:cubicBezTo>
                  <a:cubicBezTo>
                    <a:pt x="627" y="1340"/>
                    <a:pt x="710" y="1265"/>
                    <a:pt x="851" y="1261"/>
                  </a:cubicBezTo>
                  <a:cubicBezTo>
                    <a:pt x="959" y="1258"/>
                    <a:pt x="1000" y="1355"/>
                    <a:pt x="1109" y="1365"/>
                  </a:cubicBezTo>
                  <a:cubicBezTo>
                    <a:pt x="1234" y="1376"/>
                    <a:pt x="1241" y="1302"/>
                    <a:pt x="1280" y="1213"/>
                  </a:cubicBezTo>
                  <a:cubicBezTo>
                    <a:pt x="1297" y="1173"/>
                    <a:pt x="1323" y="1173"/>
                    <a:pt x="1350" y="1142"/>
                  </a:cubicBezTo>
                  <a:cubicBezTo>
                    <a:pt x="1352" y="1110"/>
                    <a:pt x="1341" y="1057"/>
                    <a:pt x="1341" y="1019"/>
                  </a:cubicBezTo>
                  <a:close/>
                </a:path>
              </a:pathLst>
            </a:custGeom>
            <a:solidFill>
              <a:srgbClr val="F0B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142">
              <a:extLst>
                <a:ext uri="{FF2B5EF4-FFF2-40B4-BE49-F238E27FC236}">
                  <a16:creationId xmlns:a16="http://schemas.microsoft.com/office/drawing/2014/main" id="{6AA1E3CA-0AFE-4443-9BFF-2E04C73BF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962"/>
              <a:ext cx="1986" cy="2172"/>
            </a:xfrm>
            <a:custGeom>
              <a:avLst/>
              <a:gdLst>
                <a:gd name="T0" fmla="*/ 4334 w 1324"/>
                <a:gd name="T1" fmla="*/ 3420 h 1446"/>
                <a:gd name="T2" fmla="*/ 4230 w 1324"/>
                <a:gd name="T3" fmla="*/ 2019 h 1446"/>
                <a:gd name="T4" fmla="*/ 4251 w 1324"/>
                <a:gd name="T5" fmla="*/ 0 h 1446"/>
                <a:gd name="T6" fmla="*/ 2124 w 1324"/>
                <a:gd name="T7" fmla="*/ 21 h 1446"/>
                <a:gd name="T8" fmla="*/ 1976 w 1324"/>
                <a:gd name="T9" fmla="*/ 2229 h 1446"/>
                <a:gd name="T10" fmla="*/ 1881 w 1324"/>
                <a:gd name="T11" fmla="*/ 2809 h 1446"/>
                <a:gd name="T12" fmla="*/ 1152 w 1324"/>
                <a:gd name="T13" fmla="*/ 3950 h 1446"/>
                <a:gd name="T14" fmla="*/ 0 w 1324"/>
                <a:gd name="T15" fmla="*/ 4853 h 1446"/>
                <a:gd name="T16" fmla="*/ 102 w 1324"/>
                <a:gd name="T17" fmla="*/ 4886 h 1446"/>
                <a:gd name="T18" fmla="*/ 620 w 1324"/>
                <a:gd name="T19" fmla="*/ 4571 h 1446"/>
                <a:gd name="T20" fmla="*/ 1101 w 1324"/>
                <a:gd name="T21" fmla="*/ 4611 h 1446"/>
                <a:gd name="T22" fmla="*/ 1619 w 1324"/>
                <a:gd name="T23" fmla="*/ 4605 h 1446"/>
                <a:gd name="T24" fmla="*/ 2753 w 1324"/>
                <a:gd name="T25" fmla="*/ 4212 h 1446"/>
                <a:gd name="T26" fmla="*/ 3590 w 1324"/>
                <a:gd name="T27" fmla="*/ 4542 h 1446"/>
                <a:gd name="T28" fmla="*/ 4152 w 1324"/>
                <a:gd name="T29" fmla="*/ 4063 h 1446"/>
                <a:gd name="T30" fmla="*/ 4361 w 1324"/>
                <a:gd name="T31" fmla="*/ 3820 h 1446"/>
                <a:gd name="T32" fmla="*/ 4334 w 1324"/>
                <a:gd name="T33" fmla="*/ 3420 h 14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4" h="1446">
                  <a:moveTo>
                    <a:pt x="1284" y="1009"/>
                  </a:moveTo>
                  <a:cubicBezTo>
                    <a:pt x="1285" y="863"/>
                    <a:pt x="1324" y="811"/>
                    <a:pt x="1253" y="596"/>
                  </a:cubicBezTo>
                  <a:cubicBezTo>
                    <a:pt x="1233" y="535"/>
                    <a:pt x="1251" y="140"/>
                    <a:pt x="1259" y="0"/>
                  </a:cubicBezTo>
                  <a:cubicBezTo>
                    <a:pt x="1258" y="1"/>
                    <a:pt x="629" y="6"/>
                    <a:pt x="629" y="6"/>
                  </a:cubicBezTo>
                  <a:cubicBezTo>
                    <a:pt x="618" y="156"/>
                    <a:pt x="588" y="609"/>
                    <a:pt x="585" y="658"/>
                  </a:cubicBezTo>
                  <a:cubicBezTo>
                    <a:pt x="581" y="723"/>
                    <a:pt x="564" y="804"/>
                    <a:pt x="557" y="829"/>
                  </a:cubicBezTo>
                  <a:cubicBezTo>
                    <a:pt x="550" y="853"/>
                    <a:pt x="408" y="1038"/>
                    <a:pt x="341" y="1166"/>
                  </a:cubicBezTo>
                  <a:cubicBezTo>
                    <a:pt x="287" y="1266"/>
                    <a:pt x="105" y="1367"/>
                    <a:pt x="0" y="1432"/>
                  </a:cubicBezTo>
                  <a:cubicBezTo>
                    <a:pt x="10" y="1442"/>
                    <a:pt x="19" y="1441"/>
                    <a:pt x="30" y="1442"/>
                  </a:cubicBezTo>
                  <a:cubicBezTo>
                    <a:pt x="82" y="1446"/>
                    <a:pt x="116" y="1375"/>
                    <a:pt x="183" y="1349"/>
                  </a:cubicBezTo>
                  <a:cubicBezTo>
                    <a:pt x="213" y="1337"/>
                    <a:pt x="295" y="1351"/>
                    <a:pt x="326" y="1361"/>
                  </a:cubicBezTo>
                  <a:cubicBezTo>
                    <a:pt x="384" y="1381"/>
                    <a:pt x="399" y="1382"/>
                    <a:pt x="479" y="1359"/>
                  </a:cubicBezTo>
                  <a:cubicBezTo>
                    <a:pt x="603" y="1323"/>
                    <a:pt x="680" y="1247"/>
                    <a:pt x="815" y="1243"/>
                  </a:cubicBezTo>
                  <a:cubicBezTo>
                    <a:pt x="919" y="1240"/>
                    <a:pt x="959" y="1331"/>
                    <a:pt x="1063" y="1340"/>
                  </a:cubicBezTo>
                  <a:cubicBezTo>
                    <a:pt x="1182" y="1350"/>
                    <a:pt x="1193" y="1286"/>
                    <a:pt x="1230" y="1199"/>
                  </a:cubicBezTo>
                  <a:cubicBezTo>
                    <a:pt x="1246" y="1161"/>
                    <a:pt x="1265" y="1169"/>
                    <a:pt x="1292" y="1127"/>
                  </a:cubicBezTo>
                  <a:cubicBezTo>
                    <a:pt x="1297" y="1070"/>
                    <a:pt x="1284" y="1045"/>
                    <a:pt x="1284" y="1009"/>
                  </a:cubicBezTo>
                  <a:close/>
                </a:path>
              </a:pathLst>
            </a:custGeom>
            <a:solidFill>
              <a:srgbClr val="EFA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143">
              <a:extLst>
                <a:ext uri="{FF2B5EF4-FFF2-40B4-BE49-F238E27FC236}">
                  <a16:creationId xmlns:a16="http://schemas.microsoft.com/office/drawing/2014/main" id="{E4BA0DF8-AE3E-4F4F-AA96-3C830C09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963"/>
              <a:ext cx="1741" cy="2037"/>
            </a:xfrm>
            <a:custGeom>
              <a:avLst/>
              <a:gdLst>
                <a:gd name="T0" fmla="*/ 3785 w 1161"/>
                <a:gd name="T1" fmla="*/ 3410 h 1356"/>
                <a:gd name="T2" fmla="*/ 3683 w 1161"/>
                <a:gd name="T3" fmla="*/ 2093 h 1356"/>
                <a:gd name="T4" fmla="*/ 3690 w 1161"/>
                <a:gd name="T5" fmla="*/ 0 h 1356"/>
                <a:gd name="T6" fmla="*/ 1675 w 1161"/>
                <a:gd name="T7" fmla="*/ 18 h 1356"/>
                <a:gd name="T8" fmla="*/ 1521 w 1161"/>
                <a:gd name="T9" fmla="*/ 2291 h 1356"/>
                <a:gd name="T10" fmla="*/ 1426 w 1161"/>
                <a:gd name="T11" fmla="*/ 2836 h 1356"/>
                <a:gd name="T12" fmla="*/ 724 w 1161"/>
                <a:gd name="T13" fmla="*/ 3915 h 1356"/>
                <a:gd name="T14" fmla="*/ 216 w 1161"/>
                <a:gd name="T15" fmla="*/ 4502 h 1356"/>
                <a:gd name="T16" fmla="*/ 690 w 1161"/>
                <a:gd name="T17" fmla="*/ 4531 h 1356"/>
                <a:gd name="T18" fmla="*/ 1162 w 1161"/>
                <a:gd name="T19" fmla="*/ 4522 h 1356"/>
                <a:gd name="T20" fmla="*/ 2263 w 1161"/>
                <a:gd name="T21" fmla="*/ 4164 h 1356"/>
                <a:gd name="T22" fmla="*/ 3056 w 1161"/>
                <a:gd name="T23" fmla="*/ 4435 h 1356"/>
                <a:gd name="T24" fmla="*/ 3602 w 1161"/>
                <a:gd name="T25" fmla="*/ 4041 h 1356"/>
                <a:gd name="T26" fmla="*/ 3812 w 1161"/>
                <a:gd name="T27" fmla="*/ 3789 h 1356"/>
                <a:gd name="T28" fmla="*/ 3785 w 1161"/>
                <a:gd name="T29" fmla="*/ 3410 h 13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61" h="1356">
                  <a:moveTo>
                    <a:pt x="1122" y="1006"/>
                  </a:moveTo>
                  <a:cubicBezTo>
                    <a:pt x="1123" y="869"/>
                    <a:pt x="1161" y="820"/>
                    <a:pt x="1092" y="617"/>
                  </a:cubicBezTo>
                  <a:cubicBezTo>
                    <a:pt x="1073" y="560"/>
                    <a:pt x="1086" y="132"/>
                    <a:pt x="1094" y="0"/>
                  </a:cubicBezTo>
                  <a:cubicBezTo>
                    <a:pt x="1093" y="1"/>
                    <a:pt x="497" y="5"/>
                    <a:pt x="497" y="5"/>
                  </a:cubicBezTo>
                  <a:cubicBezTo>
                    <a:pt x="487" y="147"/>
                    <a:pt x="453" y="629"/>
                    <a:pt x="451" y="676"/>
                  </a:cubicBezTo>
                  <a:cubicBezTo>
                    <a:pt x="447" y="737"/>
                    <a:pt x="430" y="814"/>
                    <a:pt x="423" y="837"/>
                  </a:cubicBezTo>
                  <a:cubicBezTo>
                    <a:pt x="417" y="860"/>
                    <a:pt x="281" y="1034"/>
                    <a:pt x="215" y="1155"/>
                  </a:cubicBezTo>
                  <a:cubicBezTo>
                    <a:pt x="164" y="1250"/>
                    <a:pt x="0" y="1352"/>
                    <a:pt x="64" y="1328"/>
                  </a:cubicBezTo>
                  <a:cubicBezTo>
                    <a:pt x="92" y="1317"/>
                    <a:pt x="175" y="1327"/>
                    <a:pt x="205" y="1337"/>
                  </a:cubicBezTo>
                  <a:cubicBezTo>
                    <a:pt x="261" y="1356"/>
                    <a:pt x="268" y="1356"/>
                    <a:pt x="345" y="1334"/>
                  </a:cubicBezTo>
                  <a:cubicBezTo>
                    <a:pt x="464" y="1300"/>
                    <a:pt x="542" y="1231"/>
                    <a:pt x="671" y="1228"/>
                  </a:cubicBezTo>
                  <a:cubicBezTo>
                    <a:pt x="771" y="1225"/>
                    <a:pt x="806" y="1300"/>
                    <a:pt x="906" y="1308"/>
                  </a:cubicBezTo>
                  <a:cubicBezTo>
                    <a:pt x="1021" y="1318"/>
                    <a:pt x="1032" y="1273"/>
                    <a:pt x="1068" y="1192"/>
                  </a:cubicBezTo>
                  <a:cubicBezTo>
                    <a:pt x="1083" y="1155"/>
                    <a:pt x="1105" y="1157"/>
                    <a:pt x="1130" y="1118"/>
                  </a:cubicBezTo>
                  <a:cubicBezTo>
                    <a:pt x="1140" y="1088"/>
                    <a:pt x="1121" y="1041"/>
                    <a:pt x="1122" y="1006"/>
                  </a:cubicBezTo>
                  <a:close/>
                </a:path>
              </a:pathLst>
            </a:custGeom>
            <a:solidFill>
              <a:srgbClr val="EDA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144">
              <a:extLst>
                <a:ext uri="{FF2B5EF4-FFF2-40B4-BE49-F238E27FC236}">
                  <a16:creationId xmlns:a16="http://schemas.microsoft.com/office/drawing/2014/main" id="{3905C80D-5E68-459D-A33A-46F4CCDA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963"/>
              <a:ext cx="1653" cy="2006"/>
            </a:xfrm>
            <a:custGeom>
              <a:avLst/>
              <a:gdLst>
                <a:gd name="T0" fmla="*/ 3596 w 1102"/>
                <a:gd name="T1" fmla="*/ 3387 h 1335"/>
                <a:gd name="T2" fmla="*/ 3501 w 1102"/>
                <a:gd name="T3" fmla="*/ 2099 h 1335"/>
                <a:gd name="T4" fmla="*/ 3491 w 1102"/>
                <a:gd name="T5" fmla="*/ 0 h 1335"/>
                <a:gd name="T6" fmla="*/ 1601 w 1102"/>
                <a:gd name="T7" fmla="*/ 18 h 1335"/>
                <a:gd name="T8" fmla="*/ 1445 w 1102"/>
                <a:gd name="T9" fmla="*/ 2296 h 1335"/>
                <a:gd name="T10" fmla="*/ 1358 w 1102"/>
                <a:gd name="T11" fmla="*/ 2826 h 1335"/>
                <a:gd name="T12" fmla="*/ 693 w 1102"/>
                <a:gd name="T13" fmla="*/ 3877 h 1335"/>
                <a:gd name="T14" fmla="*/ 203 w 1102"/>
                <a:gd name="T15" fmla="*/ 4448 h 1335"/>
                <a:gd name="T16" fmla="*/ 660 w 1102"/>
                <a:gd name="T17" fmla="*/ 4464 h 1335"/>
                <a:gd name="T18" fmla="*/ 1092 w 1102"/>
                <a:gd name="T19" fmla="*/ 4437 h 1335"/>
                <a:gd name="T20" fmla="*/ 2154 w 1102"/>
                <a:gd name="T21" fmla="*/ 4119 h 1335"/>
                <a:gd name="T22" fmla="*/ 2889 w 1102"/>
                <a:gd name="T23" fmla="*/ 4322 h 1335"/>
                <a:gd name="T24" fmla="*/ 3428 w 1102"/>
                <a:gd name="T25" fmla="*/ 4017 h 1335"/>
                <a:gd name="T26" fmla="*/ 3632 w 1102"/>
                <a:gd name="T27" fmla="*/ 3769 h 1335"/>
                <a:gd name="T28" fmla="*/ 3596 w 1102"/>
                <a:gd name="T29" fmla="*/ 3387 h 13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02" h="1335">
                  <a:moveTo>
                    <a:pt x="1065" y="998"/>
                  </a:moveTo>
                  <a:cubicBezTo>
                    <a:pt x="1066" y="865"/>
                    <a:pt x="1102" y="817"/>
                    <a:pt x="1037" y="619"/>
                  </a:cubicBezTo>
                  <a:cubicBezTo>
                    <a:pt x="1019" y="564"/>
                    <a:pt x="1027" y="128"/>
                    <a:pt x="1034" y="0"/>
                  </a:cubicBezTo>
                  <a:cubicBezTo>
                    <a:pt x="1033" y="1"/>
                    <a:pt x="474" y="5"/>
                    <a:pt x="474" y="5"/>
                  </a:cubicBezTo>
                  <a:cubicBezTo>
                    <a:pt x="464" y="143"/>
                    <a:pt x="431" y="631"/>
                    <a:pt x="428" y="677"/>
                  </a:cubicBezTo>
                  <a:cubicBezTo>
                    <a:pt x="424" y="736"/>
                    <a:pt x="408" y="811"/>
                    <a:pt x="402" y="833"/>
                  </a:cubicBezTo>
                  <a:cubicBezTo>
                    <a:pt x="396" y="856"/>
                    <a:pt x="266" y="1025"/>
                    <a:pt x="205" y="1143"/>
                  </a:cubicBezTo>
                  <a:cubicBezTo>
                    <a:pt x="156" y="1235"/>
                    <a:pt x="0" y="1335"/>
                    <a:pt x="60" y="1311"/>
                  </a:cubicBezTo>
                  <a:cubicBezTo>
                    <a:pt x="88" y="1300"/>
                    <a:pt x="168" y="1307"/>
                    <a:pt x="195" y="1316"/>
                  </a:cubicBezTo>
                  <a:cubicBezTo>
                    <a:pt x="249" y="1334"/>
                    <a:pt x="250" y="1329"/>
                    <a:pt x="323" y="1308"/>
                  </a:cubicBezTo>
                  <a:cubicBezTo>
                    <a:pt x="436" y="1275"/>
                    <a:pt x="515" y="1217"/>
                    <a:pt x="638" y="1214"/>
                  </a:cubicBezTo>
                  <a:cubicBezTo>
                    <a:pt x="732" y="1211"/>
                    <a:pt x="761" y="1265"/>
                    <a:pt x="856" y="1274"/>
                  </a:cubicBezTo>
                  <a:cubicBezTo>
                    <a:pt x="965" y="1283"/>
                    <a:pt x="981" y="1264"/>
                    <a:pt x="1015" y="1184"/>
                  </a:cubicBezTo>
                  <a:cubicBezTo>
                    <a:pt x="1030" y="1149"/>
                    <a:pt x="1056" y="1144"/>
                    <a:pt x="1076" y="1111"/>
                  </a:cubicBezTo>
                  <a:cubicBezTo>
                    <a:pt x="1094" y="1065"/>
                    <a:pt x="1065" y="1032"/>
                    <a:pt x="1065" y="998"/>
                  </a:cubicBezTo>
                  <a:close/>
                </a:path>
              </a:pathLst>
            </a:custGeom>
            <a:solidFill>
              <a:srgbClr val="EEA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145">
              <a:extLst>
                <a:ext uri="{FF2B5EF4-FFF2-40B4-BE49-F238E27FC236}">
                  <a16:creationId xmlns:a16="http://schemas.microsoft.com/office/drawing/2014/main" id="{77349A71-17C0-4BB2-8F57-F2BC8E010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965"/>
              <a:ext cx="1557" cy="1969"/>
            </a:xfrm>
            <a:custGeom>
              <a:avLst/>
              <a:gdLst>
                <a:gd name="T0" fmla="*/ 3387 w 1038"/>
                <a:gd name="T1" fmla="*/ 3327 h 1311"/>
                <a:gd name="T2" fmla="*/ 3299 w 1038"/>
                <a:gd name="T3" fmla="*/ 2073 h 1311"/>
                <a:gd name="T4" fmla="*/ 3281 w 1038"/>
                <a:gd name="T5" fmla="*/ 0 h 1311"/>
                <a:gd name="T6" fmla="*/ 1503 w 1038"/>
                <a:gd name="T7" fmla="*/ 12 h 1311"/>
                <a:gd name="T8" fmla="*/ 1362 w 1038"/>
                <a:gd name="T9" fmla="*/ 2262 h 1311"/>
                <a:gd name="T10" fmla="*/ 1281 w 1038"/>
                <a:gd name="T11" fmla="*/ 2782 h 1311"/>
                <a:gd name="T12" fmla="*/ 653 w 1038"/>
                <a:gd name="T13" fmla="*/ 3806 h 1311"/>
                <a:gd name="T14" fmla="*/ 197 w 1038"/>
                <a:gd name="T15" fmla="*/ 4363 h 1311"/>
                <a:gd name="T16" fmla="*/ 635 w 1038"/>
                <a:gd name="T17" fmla="*/ 4354 h 1311"/>
                <a:gd name="T18" fmla="*/ 1031 w 1038"/>
                <a:gd name="T19" fmla="*/ 4350 h 1311"/>
                <a:gd name="T20" fmla="*/ 2030 w 1038"/>
                <a:gd name="T21" fmla="*/ 4037 h 1311"/>
                <a:gd name="T22" fmla="*/ 2721 w 1038"/>
                <a:gd name="T23" fmla="*/ 4238 h 1311"/>
                <a:gd name="T24" fmla="*/ 3227 w 1038"/>
                <a:gd name="T25" fmla="*/ 3943 h 1311"/>
                <a:gd name="T26" fmla="*/ 3423 w 1038"/>
                <a:gd name="T27" fmla="*/ 3699 h 1311"/>
                <a:gd name="T28" fmla="*/ 3387 w 1038"/>
                <a:gd name="T29" fmla="*/ 3327 h 13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8" h="1311">
                  <a:moveTo>
                    <a:pt x="1003" y="982"/>
                  </a:moveTo>
                  <a:cubicBezTo>
                    <a:pt x="1004" y="851"/>
                    <a:pt x="1038" y="805"/>
                    <a:pt x="977" y="612"/>
                  </a:cubicBezTo>
                  <a:cubicBezTo>
                    <a:pt x="960" y="558"/>
                    <a:pt x="965" y="126"/>
                    <a:pt x="972" y="0"/>
                  </a:cubicBezTo>
                  <a:cubicBezTo>
                    <a:pt x="971" y="1"/>
                    <a:pt x="445" y="3"/>
                    <a:pt x="445" y="3"/>
                  </a:cubicBezTo>
                  <a:cubicBezTo>
                    <a:pt x="436" y="138"/>
                    <a:pt x="406" y="623"/>
                    <a:pt x="403" y="668"/>
                  </a:cubicBezTo>
                  <a:cubicBezTo>
                    <a:pt x="400" y="726"/>
                    <a:pt x="385" y="799"/>
                    <a:pt x="379" y="821"/>
                  </a:cubicBezTo>
                  <a:cubicBezTo>
                    <a:pt x="373" y="843"/>
                    <a:pt x="251" y="1008"/>
                    <a:pt x="193" y="1123"/>
                  </a:cubicBezTo>
                  <a:cubicBezTo>
                    <a:pt x="147" y="1213"/>
                    <a:pt x="0" y="1311"/>
                    <a:pt x="58" y="1288"/>
                  </a:cubicBezTo>
                  <a:cubicBezTo>
                    <a:pt x="83" y="1277"/>
                    <a:pt x="162" y="1275"/>
                    <a:pt x="188" y="1285"/>
                  </a:cubicBezTo>
                  <a:cubicBezTo>
                    <a:pt x="238" y="1302"/>
                    <a:pt x="236" y="1305"/>
                    <a:pt x="305" y="1284"/>
                  </a:cubicBezTo>
                  <a:cubicBezTo>
                    <a:pt x="411" y="1252"/>
                    <a:pt x="485" y="1196"/>
                    <a:pt x="601" y="1192"/>
                  </a:cubicBezTo>
                  <a:cubicBezTo>
                    <a:pt x="690" y="1190"/>
                    <a:pt x="717" y="1243"/>
                    <a:pt x="806" y="1251"/>
                  </a:cubicBezTo>
                  <a:cubicBezTo>
                    <a:pt x="909" y="1261"/>
                    <a:pt x="924" y="1241"/>
                    <a:pt x="956" y="1164"/>
                  </a:cubicBezTo>
                  <a:cubicBezTo>
                    <a:pt x="970" y="1129"/>
                    <a:pt x="994" y="1124"/>
                    <a:pt x="1014" y="1092"/>
                  </a:cubicBezTo>
                  <a:cubicBezTo>
                    <a:pt x="1030" y="1047"/>
                    <a:pt x="1003" y="1015"/>
                    <a:pt x="1003" y="982"/>
                  </a:cubicBezTo>
                  <a:close/>
                </a:path>
              </a:pathLst>
            </a:custGeom>
            <a:solidFill>
              <a:srgbClr val="EC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146">
              <a:extLst>
                <a:ext uri="{FF2B5EF4-FFF2-40B4-BE49-F238E27FC236}">
                  <a16:creationId xmlns:a16="http://schemas.microsoft.com/office/drawing/2014/main" id="{6D16744B-B9E2-4453-8BBD-A5AA43568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3328"/>
              <a:ext cx="227" cy="99"/>
            </a:xfrm>
            <a:custGeom>
              <a:avLst/>
              <a:gdLst>
                <a:gd name="T0" fmla="*/ 27 w 152"/>
                <a:gd name="T1" fmla="*/ 32 h 66"/>
                <a:gd name="T2" fmla="*/ 157 w 152"/>
                <a:gd name="T3" fmla="*/ 224 h 66"/>
                <a:gd name="T4" fmla="*/ 484 w 152"/>
                <a:gd name="T5" fmla="*/ 113 h 66"/>
                <a:gd name="T6" fmla="*/ 478 w 152"/>
                <a:gd name="T7" fmla="*/ 8 h 66"/>
                <a:gd name="T8" fmla="*/ 27 w 152"/>
                <a:gd name="T9" fmla="*/ 3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66">
                  <a:moveTo>
                    <a:pt x="8" y="9"/>
                  </a:moveTo>
                  <a:cubicBezTo>
                    <a:pt x="8" y="9"/>
                    <a:pt x="0" y="46"/>
                    <a:pt x="47" y="66"/>
                  </a:cubicBezTo>
                  <a:cubicBezTo>
                    <a:pt x="145" y="33"/>
                    <a:pt x="145" y="33"/>
                    <a:pt x="145" y="33"/>
                  </a:cubicBezTo>
                  <a:cubicBezTo>
                    <a:pt x="145" y="33"/>
                    <a:pt x="152" y="21"/>
                    <a:pt x="143" y="2"/>
                  </a:cubicBezTo>
                  <a:cubicBezTo>
                    <a:pt x="143" y="2"/>
                    <a:pt x="32" y="0"/>
                    <a:pt x="8" y="9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147">
              <a:extLst>
                <a:ext uri="{FF2B5EF4-FFF2-40B4-BE49-F238E27FC236}">
                  <a16:creationId xmlns:a16="http://schemas.microsoft.com/office/drawing/2014/main" id="{B228796D-DA96-4D8C-A6AB-BCC255E8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204"/>
              <a:ext cx="2932" cy="391"/>
            </a:xfrm>
            <a:custGeom>
              <a:avLst/>
              <a:gdLst>
                <a:gd name="T0" fmla="*/ 6558 w 1955"/>
                <a:gd name="T1" fmla="*/ 5 h 260"/>
                <a:gd name="T2" fmla="*/ 6558 w 1955"/>
                <a:gd name="T3" fmla="*/ 0 h 260"/>
                <a:gd name="T4" fmla="*/ 6255 w 1955"/>
                <a:gd name="T5" fmla="*/ 606 h 260"/>
                <a:gd name="T6" fmla="*/ 4961 w 1955"/>
                <a:gd name="T7" fmla="*/ 526 h 260"/>
                <a:gd name="T8" fmla="*/ 3745 w 1955"/>
                <a:gd name="T9" fmla="*/ 432 h 260"/>
                <a:gd name="T10" fmla="*/ 2944 w 1955"/>
                <a:gd name="T11" fmla="*/ 669 h 260"/>
                <a:gd name="T12" fmla="*/ 2601 w 1955"/>
                <a:gd name="T13" fmla="*/ 722 h 260"/>
                <a:gd name="T14" fmla="*/ 1620 w 1955"/>
                <a:gd name="T15" fmla="*/ 677 h 260"/>
                <a:gd name="T16" fmla="*/ 1323 w 1955"/>
                <a:gd name="T17" fmla="*/ 677 h 260"/>
                <a:gd name="T18" fmla="*/ 1215 w 1955"/>
                <a:gd name="T19" fmla="*/ 704 h 260"/>
                <a:gd name="T20" fmla="*/ 1045 w 1955"/>
                <a:gd name="T21" fmla="*/ 750 h 260"/>
                <a:gd name="T22" fmla="*/ 562 w 1955"/>
                <a:gd name="T23" fmla="*/ 731 h 260"/>
                <a:gd name="T24" fmla="*/ 13 w 1955"/>
                <a:gd name="T25" fmla="*/ 358 h 260"/>
                <a:gd name="T26" fmla="*/ 9 w 1955"/>
                <a:gd name="T27" fmla="*/ 520 h 260"/>
                <a:gd name="T28" fmla="*/ 568 w 1955"/>
                <a:gd name="T29" fmla="*/ 845 h 260"/>
                <a:gd name="T30" fmla="*/ 1054 w 1955"/>
                <a:gd name="T31" fmla="*/ 832 h 260"/>
                <a:gd name="T32" fmla="*/ 1201 w 1955"/>
                <a:gd name="T33" fmla="*/ 790 h 260"/>
                <a:gd name="T34" fmla="*/ 1396 w 1955"/>
                <a:gd name="T35" fmla="*/ 771 h 260"/>
                <a:gd name="T36" fmla="*/ 1612 w 1955"/>
                <a:gd name="T37" fmla="*/ 836 h 260"/>
                <a:gd name="T38" fmla="*/ 2512 w 1955"/>
                <a:gd name="T39" fmla="*/ 832 h 260"/>
                <a:gd name="T40" fmla="*/ 2773 w 1955"/>
                <a:gd name="T41" fmla="*/ 758 h 260"/>
                <a:gd name="T42" fmla="*/ 3235 w 1955"/>
                <a:gd name="T43" fmla="*/ 654 h 260"/>
                <a:gd name="T44" fmla="*/ 4961 w 1955"/>
                <a:gd name="T45" fmla="*/ 717 h 260"/>
                <a:gd name="T46" fmla="*/ 6257 w 1955"/>
                <a:gd name="T47" fmla="*/ 723 h 260"/>
                <a:gd name="T48" fmla="*/ 6558 w 1955"/>
                <a:gd name="T49" fmla="*/ 5 h 2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55" h="260">
                  <a:moveTo>
                    <a:pt x="1944" y="1"/>
                  </a:moveTo>
                  <a:cubicBezTo>
                    <a:pt x="1944" y="1"/>
                    <a:pt x="1944" y="0"/>
                    <a:pt x="1944" y="0"/>
                  </a:cubicBezTo>
                  <a:cubicBezTo>
                    <a:pt x="1936" y="65"/>
                    <a:pt x="1935" y="131"/>
                    <a:pt x="1854" y="178"/>
                  </a:cubicBezTo>
                  <a:cubicBezTo>
                    <a:pt x="1714" y="260"/>
                    <a:pt x="1507" y="179"/>
                    <a:pt x="1471" y="155"/>
                  </a:cubicBezTo>
                  <a:cubicBezTo>
                    <a:pt x="1315" y="50"/>
                    <a:pt x="1247" y="110"/>
                    <a:pt x="1110" y="127"/>
                  </a:cubicBezTo>
                  <a:cubicBezTo>
                    <a:pt x="1041" y="136"/>
                    <a:pt x="913" y="175"/>
                    <a:pt x="873" y="197"/>
                  </a:cubicBezTo>
                  <a:cubicBezTo>
                    <a:pt x="833" y="218"/>
                    <a:pt x="771" y="212"/>
                    <a:pt x="771" y="212"/>
                  </a:cubicBezTo>
                  <a:cubicBezTo>
                    <a:pt x="771" y="212"/>
                    <a:pt x="541" y="255"/>
                    <a:pt x="480" y="199"/>
                  </a:cubicBezTo>
                  <a:cubicBezTo>
                    <a:pt x="412" y="232"/>
                    <a:pt x="392" y="199"/>
                    <a:pt x="392" y="199"/>
                  </a:cubicBezTo>
                  <a:cubicBezTo>
                    <a:pt x="379" y="199"/>
                    <a:pt x="360" y="207"/>
                    <a:pt x="360" y="207"/>
                  </a:cubicBezTo>
                  <a:cubicBezTo>
                    <a:pt x="360" y="207"/>
                    <a:pt x="326" y="221"/>
                    <a:pt x="310" y="221"/>
                  </a:cubicBezTo>
                  <a:cubicBezTo>
                    <a:pt x="294" y="221"/>
                    <a:pt x="307" y="196"/>
                    <a:pt x="167" y="215"/>
                  </a:cubicBezTo>
                  <a:cubicBezTo>
                    <a:pt x="53" y="231"/>
                    <a:pt x="14" y="154"/>
                    <a:pt x="4" y="105"/>
                  </a:cubicBezTo>
                  <a:cubicBezTo>
                    <a:pt x="1" y="116"/>
                    <a:pt x="0" y="131"/>
                    <a:pt x="3" y="153"/>
                  </a:cubicBezTo>
                  <a:cubicBezTo>
                    <a:pt x="10" y="205"/>
                    <a:pt x="47" y="253"/>
                    <a:pt x="169" y="249"/>
                  </a:cubicBezTo>
                  <a:cubicBezTo>
                    <a:pt x="311" y="245"/>
                    <a:pt x="297" y="245"/>
                    <a:pt x="313" y="245"/>
                  </a:cubicBezTo>
                  <a:cubicBezTo>
                    <a:pt x="329" y="245"/>
                    <a:pt x="356" y="232"/>
                    <a:pt x="356" y="232"/>
                  </a:cubicBezTo>
                  <a:cubicBezTo>
                    <a:pt x="356" y="232"/>
                    <a:pt x="401" y="227"/>
                    <a:pt x="414" y="227"/>
                  </a:cubicBezTo>
                  <a:cubicBezTo>
                    <a:pt x="414" y="227"/>
                    <a:pt x="420" y="244"/>
                    <a:pt x="478" y="246"/>
                  </a:cubicBezTo>
                  <a:cubicBezTo>
                    <a:pt x="537" y="249"/>
                    <a:pt x="745" y="245"/>
                    <a:pt x="745" y="245"/>
                  </a:cubicBezTo>
                  <a:cubicBezTo>
                    <a:pt x="745" y="245"/>
                    <a:pt x="782" y="244"/>
                    <a:pt x="822" y="223"/>
                  </a:cubicBezTo>
                  <a:cubicBezTo>
                    <a:pt x="862" y="201"/>
                    <a:pt x="890" y="195"/>
                    <a:pt x="959" y="192"/>
                  </a:cubicBezTo>
                  <a:cubicBezTo>
                    <a:pt x="1028" y="189"/>
                    <a:pt x="1293" y="159"/>
                    <a:pt x="1471" y="211"/>
                  </a:cubicBezTo>
                  <a:cubicBezTo>
                    <a:pt x="1512" y="223"/>
                    <a:pt x="1792" y="227"/>
                    <a:pt x="1855" y="213"/>
                  </a:cubicBezTo>
                  <a:cubicBezTo>
                    <a:pt x="1918" y="200"/>
                    <a:pt x="1955" y="63"/>
                    <a:pt x="1944" y="1"/>
                  </a:cubicBezTo>
                  <a:close/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48">
              <a:extLst>
                <a:ext uri="{FF2B5EF4-FFF2-40B4-BE49-F238E27FC236}">
                  <a16:creationId xmlns:a16="http://schemas.microsoft.com/office/drawing/2014/main" id="{FD32D07B-A2A3-47C0-A240-0EB957E06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3230"/>
              <a:ext cx="2921" cy="355"/>
            </a:xfrm>
            <a:custGeom>
              <a:avLst/>
              <a:gdLst>
                <a:gd name="T0" fmla="*/ 6251 w 1948"/>
                <a:gd name="T1" fmla="*/ 614 h 236"/>
                <a:gd name="T2" fmla="*/ 6040 w 1948"/>
                <a:gd name="T3" fmla="*/ 636 h 236"/>
                <a:gd name="T4" fmla="*/ 5452 w 1948"/>
                <a:gd name="T5" fmla="*/ 641 h 236"/>
                <a:gd name="T6" fmla="*/ 4956 w 1948"/>
                <a:gd name="T7" fmla="*/ 606 h 236"/>
                <a:gd name="T8" fmla="*/ 3231 w 1948"/>
                <a:gd name="T9" fmla="*/ 542 h 236"/>
                <a:gd name="T10" fmla="*/ 3083 w 1948"/>
                <a:gd name="T11" fmla="*/ 552 h 236"/>
                <a:gd name="T12" fmla="*/ 2940 w 1948"/>
                <a:gd name="T13" fmla="*/ 614 h 236"/>
                <a:gd name="T14" fmla="*/ 2728 w 1948"/>
                <a:gd name="T15" fmla="*/ 663 h 236"/>
                <a:gd name="T16" fmla="*/ 2509 w 1948"/>
                <a:gd name="T17" fmla="*/ 722 h 236"/>
                <a:gd name="T18" fmla="*/ 1607 w 1948"/>
                <a:gd name="T19" fmla="*/ 724 h 236"/>
                <a:gd name="T20" fmla="*/ 1396 w 1948"/>
                <a:gd name="T21" fmla="*/ 668 h 236"/>
                <a:gd name="T22" fmla="*/ 1378 w 1948"/>
                <a:gd name="T23" fmla="*/ 660 h 236"/>
                <a:gd name="T24" fmla="*/ 1197 w 1948"/>
                <a:gd name="T25" fmla="*/ 677 h 236"/>
                <a:gd name="T26" fmla="*/ 1053 w 1948"/>
                <a:gd name="T27" fmla="*/ 722 h 236"/>
                <a:gd name="T28" fmla="*/ 567 w 1948"/>
                <a:gd name="T29" fmla="*/ 736 h 236"/>
                <a:gd name="T30" fmla="*/ 6 w 1948"/>
                <a:gd name="T31" fmla="*/ 409 h 236"/>
                <a:gd name="T32" fmla="*/ 0 w 1948"/>
                <a:gd name="T33" fmla="*/ 360 h 236"/>
                <a:gd name="T34" fmla="*/ 6 w 1948"/>
                <a:gd name="T35" fmla="*/ 463 h 236"/>
                <a:gd name="T36" fmla="*/ 567 w 1948"/>
                <a:gd name="T37" fmla="*/ 790 h 236"/>
                <a:gd name="T38" fmla="*/ 1053 w 1948"/>
                <a:gd name="T39" fmla="*/ 776 h 236"/>
                <a:gd name="T40" fmla="*/ 1197 w 1948"/>
                <a:gd name="T41" fmla="*/ 731 h 236"/>
                <a:gd name="T42" fmla="*/ 1392 w 1948"/>
                <a:gd name="T43" fmla="*/ 715 h 236"/>
                <a:gd name="T44" fmla="*/ 1607 w 1948"/>
                <a:gd name="T45" fmla="*/ 778 h 236"/>
                <a:gd name="T46" fmla="*/ 2509 w 1948"/>
                <a:gd name="T47" fmla="*/ 776 h 236"/>
                <a:gd name="T48" fmla="*/ 2768 w 1948"/>
                <a:gd name="T49" fmla="*/ 701 h 236"/>
                <a:gd name="T50" fmla="*/ 3231 w 1948"/>
                <a:gd name="T51" fmla="*/ 596 h 236"/>
                <a:gd name="T52" fmla="*/ 4956 w 1948"/>
                <a:gd name="T53" fmla="*/ 660 h 236"/>
                <a:gd name="T54" fmla="*/ 6251 w 1948"/>
                <a:gd name="T55" fmla="*/ 668 h 236"/>
                <a:gd name="T56" fmla="*/ 6559 w 1948"/>
                <a:gd name="T57" fmla="*/ 0 h 236"/>
                <a:gd name="T58" fmla="*/ 6251 w 1948"/>
                <a:gd name="T59" fmla="*/ 614 h 2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48" h="236">
                  <a:moveTo>
                    <a:pt x="1854" y="180"/>
                  </a:moveTo>
                  <a:cubicBezTo>
                    <a:pt x="1841" y="183"/>
                    <a:pt x="1819" y="185"/>
                    <a:pt x="1791" y="187"/>
                  </a:cubicBezTo>
                  <a:cubicBezTo>
                    <a:pt x="1733" y="201"/>
                    <a:pt x="1671" y="198"/>
                    <a:pt x="1617" y="188"/>
                  </a:cubicBezTo>
                  <a:cubicBezTo>
                    <a:pt x="1548" y="186"/>
                    <a:pt x="1487" y="183"/>
                    <a:pt x="1470" y="178"/>
                  </a:cubicBezTo>
                  <a:cubicBezTo>
                    <a:pt x="1292" y="126"/>
                    <a:pt x="1027" y="156"/>
                    <a:pt x="958" y="159"/>
                  </a:cubicBezTo>
                  <a:cubicBezTo>
                    <a:pt x="941" y="160"/>
                    <a:pt x="927" y="161"/>
                    <a:pt x="914" y="162"/>
                  </a:cubicBezTo>
                  <a:cubicBezTo>
                    <a:pt x="896" y="168"/>
                    <a:pt x="882" y="175"/>
                    <a:pt x="872" y="180"/>
                  </a:cubicBezTo>
                  <a:cubicBezTo>
                    <a:pt x="853" y="190"/>
                    <a:pt x="829" y="194"/>
                    <a:pt x="809" y="195"/>
                  </a:cubicBezTo>
                  <a:cubicBezTo>
                    <a:pt x="774" y="211"/>
                    <a:pt x="744" y="212"/>
                    <a:pt x="744" y="212"/>
                  </a:cubicBezTo>
                  <a:cubicBezTo>
                    <a:pt x="744" y="212"/>
                    <a:pt x="536" y="216"/>
                    <a:pt x="477" y="213"/>
                  </a:cubicBezTo>
                  <a:cubicBezTo>
                    <a:pt x="431" y="212"/>
                    <a:pt x="417" y="200"/>
                    <a:pt x="414" y="196"/>
                  </a:cubicBezTo>
                  <a:cubicBezTo>
                    <a:pt x="412" y="195"/>
                    <a:pt x="410" y="195"/>
                    <a:pt x="409" y="194"/>
                  </a:cubicBezTo>
                  <a:cubicBezTo>
                    <a:pt x="392" y="195"/>
                    <a:pt x="355" y="199"/>
                    <a:pt x="355" y="199"/>
                  </a:cubicBezTo>
                  <a:cubicBezTo>
                    <a:pt x="355" y="199"/>
                    <a:pt x="328" y="212"/>
                    <a:pt x="312" y="212"/>
                  </a:cubicBezTo>
                  <a:cubicBezTo>
                    <a:pt x="296" y="212"/>
                    <a:pt x="310" y="212"/>
                    <a:pt x="168" y="216"/>
                  </a:cubicBezTo>
                  <a:cubicBezTo>
                    <a:pt x="46" y="220"/>
                    <a:pt x="9" y="172"/>
                    <a:pt x="2" y="120"/>
                  </a:cubicBezTo>
                  <a:cubicBezTo>
                    <a:pt x="1" y="115"/>
                    <a:pt x="1" y="110"/>
                    <a:pt x="0" y="106"/>
                  </a:cubicBezTo>
                  <a:cubicBezTo>
                    <a:pt x="0" y="114"/>
                    <a:pt x="0" y="124"/>
                    <a:pt x="2" y="136"/>
                  </a:cubicBezTo>
                  <a:cubicBezTo>
                    <a:pt x="9" y="188"/>
                    <a:pt x="46" y="236"/>
                    <a:pt x="168" y="232"/>
                  </a:cubicBezTo>
                  <a:cubicBezTo>
                    <a:pt x="310" y="228"/>
                    <a:pt x="296" y="228"/>
                    <a:pt x="312" y="228"/>
                  </a:cubicBezTo>
                  <a:cubicBezTo>
                    <a:pt x="328" y="228"/>
                    <a:pt x="355" y="215"/>
                    <a:pt x="355" y="215"/>
                  </a:cubicBezTo>
                  <a:cubicBezTo>
                    <a:pt x="355" y="215"/>
                    <a:pt x="400" y="210"/>
                    <a:pt x="413" y="210"/>
                  </a:cubicBezTo>
                  <a:cubicBezTo>
                    <a:pt x="413" y="210"/>
                    <a:pt x="419" y="227"/>
                    <a:pt x="477" y="229"/>
                  </a:cubicBezTo>
                  <a:cubicBezTo>
                    <a:pt x="536" y="232"/>
                    <a:pt x="744" y="228"/>
                    <a:pt x="744" y="228"/>
                  </a:cubicBezTo>
                  <a:cubicBezTo>
                    <a:pt x="744" y="228"/>
                    <a:pt x="781" y="227"/>
                    <a:pt x="821" y="206"/>
                  </a:cubicBezTo>
                  <a:cubicBezTo>
                    <a:pt x="861" y="184"/>
                    <a:pt x="889" y="178"/>
                    <a:pt x="958" y="175"/>
                  </a:cubicBezTo>
                  <a:cubicBezTo>
                    <a:pt x="1027" y="172"/>
                    <a:pt x="1292" y="142"/>
                    <a:pt x="1470" y="194"/>
                  </a:cubicBezTo>
                  <a:cubicBezTo>
                    <a:pt x="1511" y="206"/>
                    <a:pt x="1791" y="210"/>
                    <a:pt x="1854" y="196"/>
                  </a:cubicBezTo>
                  <a:cubicBezTo>
                    <a:pt x="1912" y="184"/>
                    <a:pt x="1948" y="67"/>
                    <a:pt x="1945" y="0"/>
                  </a:cubicBezTo>
                  <a:cubicBezTo>
                    <a:pt x="1942" y="68"/>
                    <a:pt x="1907" y="169"/>
                    <a:pt x="1854" y="180"/>
                  </a:cubicBezTo>
                  <a:close/>
                </a:path>
              </a:pathLst>
            </a:custGeom>
            <a:solidFill>
              <a:srgbClr val="EE9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49">
              <a:extLst>
                <a:ext uri="{FF2B5EF4-FFF2-40B4-BE49-F238E27FC236}">
                  <a16:creationId xmlns:a16="http://schemas.microsoft.com/office/drawing/2014/main" id="{6E79D959-1528-448B-BCB2-9CA8F16C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962"/>
              <a:ext cx="2939" cy="2623"/>
            </a:xfrm>
            <a:custGeom>
              <a:avLst/>
              <a:gdLst>
                <a:gd name="T0" fmla="*/ 6221 w 1960"/>
                <a:gd name="T1" fmla="*/ 0 h 1746"/>
                <a:gd name="T2" fmla="*/ 6203 w 1960"/>
                <a:gd name="T3" fmla="*/ 2007 h 1746"/>
                <a:gd name="T4" fmla="*/ 6325 w 1960"/>
                <a:gd name="T5" fmla="*/ 3544 h 1746"/>
                <a:gd name="T6" fmla="*/ 6572 w 1960"/>
                <a:gd name="T7" fmla="*/ 5064 h 1746"/>
                <a:gd name="T8" fmla="*/ 6271 w 1960"/>
                <a:gd name="T9" fmla="*/ 5784 h 1746"/>
                <a:gd name="T10" fmla="*/ 4975 w 1960"/>
                <a:gd name="T11" fmla="*/ 5778 h 1746"/>
                <a:gd name="T12" fmla="*/ 3251 w 1960"/>
                <a:gd name="T13" fmla="*/ 5712 h 1746"/>
                <a:gd name="T14" fmla="*/ 2788 w 1960"/>
                <a:gd name="T15" fmla="*/ 5818 h 1746"/>
                <a:gd name="T16" fmla="*/ 2530 w 1960"/>
                <a:gd name="T17" fmla="*/ 5892 h 1746"/>
                <a:gd name="T18" fmla="*/ 1628 w 1960"/>
                <a:gd name="T19" fmla="*/ 5895 h 1746"/>
                <a:gd name="T20" fmla="*/ 1413 w 1960"/>
                <a:gd name="T21" fmla="*/ 5832 h 1746"/>
                <a:gd name="T22" fmla="*/ 1216 w 1960"/>
                <a:gd name="T23" fmla="*/ 5847 h 1746"/>
                <a:gd name="T24" fmla="*/ 1072 w 1960"/>
                <a:gd name="T25" fmla="*/ 5892 h 1746"/>
                <a:gd name="T26" fmla="*/ 586 w 1960"/>
                <a:gd name="T27" fmla="*/ 5906 h 1746"/>
                <a:gd name="T28" fmla="*/ 27 w 1960"/>
                <a:gd name="T29" fmla="*/ 5581 h 1746"/>
                <a:gd name="T30" fmla="*/ 63 w 1960"/>
                <a:gd name="T31" fmla="*/ 5357 h 1746"/>
                <a:gd name="T32" fmla="*/ 63 w 1960"/>
                <a:gd name="T33" fmla="*/ 5297 h 1746"/>
                <a:gd name="T34" fmla="*/ 522 w 1960"/>
                <a:gd name="T35" fmla="*/ 5293 h 1746"/>
                <a:gd name="T36" fmla="*/ 522 w 1960"/>
                <a:gd name="T37" fmla="*/ 5293 h 1746"/>
                <a:gd name="T38" fmla="*/ 918 w 1960"/>
                <a:gd name="T39" fmla="*/ 5202 h 1746"/>
                <a:gd name="T40" fmla="*/ 1005 w 1960"/>
                <a:gd name="T41" fmla="*/ 5163 h 1746"/>
                <a:gd name="T42" fmla="*/ 2599 w 1960"/>
                <a:gd name="T43" fmla="*/ 4056 h 1746"/>
                <a:gd name="T44" fmla="*/ 3452 w 1960"/>
                <a:gd name="T45" fmla="*/ 2875 h 1746"/>
                <a:gd name="T46" fmla="*/ 3564 w 1960"/>
                <a:gd name="T47" fmla="*/ 2238 h 1746"/>
                <a:gd name="T48" fmla="*/ 3732 w 1960"/>
                <a:gd name="T49" fmla="*/ 26 h 17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60" h="1746">
                  <a:moveTo>
                    <a:pt x="1845" y="0"/>
                  </a:moveTo>
                  <a:cubicBezTo>
                    <a:pt x="1845" y="0"/>
                    <a:pt x="1803" y="492"/>
                    <a:pt x="1840" y="592"/>
                  </a:cubicBezTo>
                  <a:cubicBezTo>
                    <a:pt x="1923" y="817"/>
                    <a:pt x="1877" y="885"/>
                    <a:pt x="1876" y="1045"/>
                  </a:cubicBezTo>
                  <a:cubicBezTo>
                    <a:pt x="1875" y="1205"/>
                    <a:pt x="1939" y="1433"/>
                    <a:pt x="1949" y="1494"/>
                  </a:cubicBezTo>
                  <a:cubicBezTo>
                    <a:pt x="1960" y="1556"/>
                    <a:pt x="1923" y="1693"/>
                    <a:pt x="1860" y="1706"/>
                  </a:cubicBezTo>
                  <a:cubicBezTo>
                    <a:pt x="1797" y="1720"/>
                    <a:pt x="1517" y="1716"/>
                    <a:pt x="1476" y="1704"/>
                  </a:cubicBezTo>
                  <a:cubicBezTo>
                    <a:pt x="1298" y="1652"/>
                    <a:pt x="1033" y="1682"/>
                    <a:pt x="964" y="1685"/>
                  </a:cubicBezTo>
                  <a:cubicBezTo>
                    <a:pt x="895" y="1688"/>
                    <a:pt x="867" y="1694"/>
                    <a:pt x="827" y="1716"/>
                  </a:cubicBezTo>
                  <a:cubicBezTo>
                    <a:pt x="787" y="1737"/>
                    <a:pt x="750" y="1738"/>
                    <a:pt x="750" y="1738"/>
                  </a:cubicBezTo>
                  <a:cubicBezTo>
                    <a:pt x="750" y="1738"/>
                    <a:pt x="542" y="1742"/>
                    <a:pt x="483" y="1739"/>
                  </a:cubicBezTo>
                  <a:cubicBezTo>
                    <a:pt x="425" y="1737"/>
                    <a:pt x="419" y="1720"/>
                    <a:pt x="419" y="1720"/>
                  </a:cubicBezTo>
                  <a:cubicBezTo>
                    <a:pt x="406" y="1720"/>
                    <a:pt x="361" y="1725"/>
                    <a:pt x="361" y="1725"/>
                  </a:cubicBezTo>
                  <a:cubicBezTo>
                    <a:pt x="361" y="1725"/>
                    <a:pt x="334" y="1738"/>
                    <a:pt x="318" y="1738"/>
                  </a:cubicBezTo>
                  <a:cubicBezTo>
                    <a:pt x="302" y="1738"/>
                    <a:pt x="316" y="1738"/>
                    <a:pt x="174" y="1742"/>
                  </a:cubicBezTo>
                  <a:cubicBezTo>
                    <a:pt x="52" y="1746"/>
                    <a:pt x="15" y="1698"/>
                    <a:pt x="8" y="1646"/>
                  </a:cubicBezTo>
                  <a:cubicBezTo>
                    <a:pt x="0" y="1594"/>
                    <a:pt x="19" y="1580"/>
                    <a:pt x="19" y="1580"/>
                  </a:cubicBezTo>
                  <a:cubicBezTo>
                    <a:pt x="17" y="1573"/>
                    <a:pt x="19" y="1562"/>
                    <a:pt x="19" y="1562"/>
                  </a:cubicBezTo>
                  <a:cubicBezTo>
                    <a:pt x="38" y="1555"/>
                    <a:pt x="155" y="1561"/>
                    <a:pt x="155" y="1561"/>
                  </a:cubicBezTo>
                  <a:cubicBezTo>
                    <a:pt x="155" y="1561"/>
                    <a:pt x="155" y="1561"/>
                    <a:pt x="155" y="1561"/>
                  </a:cubicBezTo>
                  <a:cubicBezTo>
                    <a:pt x="160" y="1557"/>
                    <a:pt x="259" y="1534"/>
                    <a:pt x="272" y="1534"/>
                  </a:cubicBezTo>
                  <a:cubicBezTo>
                    <a:pt x="285" y="1533"/>
                    <a:pt x="279" y="1542"/>
                    <a:pt x="298" y="1523"/>
                  </a:cubicBezTo>
                  <a:cubicBezTo>
                    <a:pt x="389" y="1430"/>
                    <a:pt x="691" y="1336"/>
                    <a:pt x="771" y="1196"/>
                  </a:cubicBezTo>
                  <a:cubicBezTo>
                    <a:pt x="850" y="1055"/>
                    <a:pt x="1016" y="875"/>
                    <a:pt x="1024" y="848"/>
                  </a:cubicBezTo>
                  <a:cubicBezTo>
                    <a:pt x="1032" y="821"/>
                    <a:pt x="1052" y="732"/>
                    <a:pt x="1057" y="660"/>
                  </a:cubicBezTo>
                  <a:cubicBezTo>
                    <a:pt x="1066" y="522"/>
                    <a:pt x="1067" y="522"/>
                    <a:pt x="1107" y="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50">
              <a:extLst>
                <a:ext uri="{FF2B5EF4-FFF2-40B4-BE49-F238E27FC236}">
                  <a16:creationId xmlns:a16="http://schemas.microsoft.com/office/drawing/2014/main" id="{E04946BD-319F-4BF0-AE13-7A5F5F87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3374"/>
              <a:ext cx="545" cy="138"/>
            </a:xfrm>
            <a:custGeom>
              <a:avLst/>
              <a:gdLst>
                <a:gd name="T0" fmla="*/ 0 w 363"/>
                <a:gd name="T1" fmla="*/ 311 h 92"/>
                <a:gd name="T2" fmla="*/ 1228 w 363"/>
                <a:gd name="T3" fmla="*/ 0 h 92"/>
                <a:gd name="T4" fmla="*/ 0 w 363"/>
                <a:gd name="T5" fmla="*/ 311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92">
                  <a:moveTo>
                    <a:pt x="0" y="92"/>
                  </a:moveTo>
                  <a:cubicBezTo>
                    <a:pt x="0" y="92"/>
                    <a:pt x="90" y="16"/>
                    <a:pt x="363" y="0"/>
                  </a:cubicBezTo>
                  <a:cubicBezTo>
                    <a:pt x="363" y="0"/>
                    <a:pt x="167" y="12"/>
                    <a:pt x="0" y="9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51">
              <a:extLst>
                <a:ext uri="{FF2B5EF4-FFF2-40B4-BE49-F238E27FC236}">
                  <a16:creationId xmlns:a16="http://schemas.microsoft.com/office/drawing/2014/main" id="{C7D1C398-FDBB-4CFA-BAB6-3BAA0CEE7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307"/>
              <a:ext cx="220" cy="108"/>
            </a:xfrm>
            <a:custGeom>
              <a:avLst/>
              <a:gdLst>
                <a:gd name="T0" fmla="*/ 0 w 147"/>
                <a:gd name="T1" fmla="*/ 62 h 72"/>
                <a:gd name="T2" fmla="*/ 144 w 147"/>
                <a:gd name="T3" fmla="*/ 243 h 72"/>
                <a:gd name="T4" fmla="*/ 443 w 147"/>
                <a:gd name="T5" fmla="*/ 156 h 72"/>
                <a:gd name="T6" fmla="*/ 456 w 147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72">
                  <a:moveTo>
                    <a:pt x="0" y="18"/>
                  </a:moveTo>
                  <a:cubicBezTo>
                    <a:pt x="0" y="18"/>
                    <a:pt x="2" y="53"/>
                    <a:pt x="43" y="72"/>
                  </a:cubicBezTo>
                  <a:cubicBezTo>
                    <a:pt x="43" y="72"/>
                    <a:pt x="125" y="47"/>
                    <a:pt x="132" y="46"/>
                  </a:cubicBezTo>
                  <a:cubicBezTo>
                    <a:pt x="132" y="46"/>
                    <a:pt x="147" y="22"/>
                    <a:pt x="136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152">
              <a:extLst>
                <a:ext uri="{FF2B5EF4-FFF2-40B4-BE49-F238E27FC236}">
                  <a16:creationId xmlns:a16="http://schemas.microsoft.com/office/drawing/2014/main" id="{86C9C5B2-2A79-4150-9216-E33CAA490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3274"/>
              <a:ext cx="19" cy="22"/>
            </a:xfrm>
            <a:custGeom>
              <a:avLst/>
              <a:gdLst>
                <a:gd name="T0" fmla="*/ 0 w 13"/>
                <a:gd name="T1" fmla="*/ 0 h 15"/>
                <a:gd name="T2" fmla="*/ 34 w 13"/>
                <a:gd name="T3" fmla="*/ 47 h 15"/>
                <a:gd name="T4" fmla="*/ 0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0" y="0"/>
                    <a:pt x="9" y="7"/>
                    <a:pt x="11" y="15"/>
                  </a:cubicBezTo>
                  <a:cubicBezTo>
                    <a:pt x="11" y="15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153">
              <a:extLst>
                <a:ext uri="{FF2B5EF4-FFF2-40B4-BE49-F238E27FC236}">
                  <a16:creationId xmlns:a16="http://schemas.microsoft.com/office/drawing/2014/main" id="{5B70F07A-A2A2-492F-AF8C-ABEFC4A2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3299"/>
              <a:ext cx="220" cy="111"/>
            </a:xfrm>
            <a:custGeom>
              <a:avLst/>
              <a:gdLst>
                <a:gd name="T0" fmla="*/ 15 w 147"/>
                <a:gd name="T1" fmla="*/ 27 h 74"/>
                <a:gd name="T2" fmla="*/ 154 w 147"/>
                <a:gd name="T3" fmla="*/ 251 h 74"/>
                <a:gd name="T4" fmla="*/ 443 w 147"/>
                <a:gd name="T5" fmla="*/ 162 h 74"/>
                <a:gd name="T6" fmla="*/ 464 w 147"/>
                <a:gd name="T7" fmla="*/ 27 h 74"/>
                <a:gd name="T8" fmla="*/ 15 w 147"/>
                <a:gd name="T9" fmla="*/ 27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74">
                  <a:moveTo>
                    <a:pt x="5" y="8"/>
                  </a:moveTo>
                  <a:cubicBezTo>
                    <a:pt x="5" y="8"/>
                    <a:pt x="0" y="53"/>
                    <a:pt x="46" y="74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8"/>
                    <a:pt x="147" y="28"/>
                    <a:pt x="138" y="8"/>
                  </a:cubicBezTo>
                  <a:cubicBezTo>
                    <a:pt x="138" y="8"/>
                    <a:pt x="30" y="0"/>
                    <a:pt x="5" y="8"/>
                  </a:cubicBezTo>
                  <a:close/>
                </a:path>
              </a:pathLst>
            </a:custGeom>
            <a:solidFill>
              <a:srgbClr val="E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154">
              <a:extLst>
                <a:ext uri="{FF2B5EF4-FFF2-40B4-BE49-F238E27FC236}">
                  <a16:creationId xmlns:a16="http://schemas.microsoft.com/office/drawing/2014/main" id="{1A4E0126-B72D-4781-AC9C-6245B902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311"/>
              <a:ext cx="30" cy="60"/>
            </a:xfrm>
            <a:custGeom>
              <a:avLst/>
              <a:gdLst>
                <a:gd name="T0" fmla="*/ 35 w 20"/>
                <a:gd name="T1" fmla="*/ 5 h 40"/>
                <a:gd name="T2" fmla="*/ 14 w 20"/>
                <a:gd name="T3" fmla="*/ 135 h 40"/>
                <a:gd name="T4" fmla="*/ 0 w 20"/>
                <a:gd name="T5" fmla="*/ 0 h 40"/>
                <a:gd name="T6" fmla="*/ 35 w 20"/>
                <a:gd name="T7" fmla="*/ 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0">
                  <a:moveTo>
                    <a:pt x="10" y="1"/>
                  </a:moveTo>
                  <a:cubicBezTo>
                    <a:pt x="10" y="1"/>
                    <a:pt x="20" y="19"/>
                    <a:pt x="4" y="40"/>
                  </a:cubicBezTo>
                  <a:cubicBezTo>
                    <a:pt x="4" y="40"/>
                    <a:pt x="7" y="8"/>
                    <a:pt x="0" y="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F9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155">
              <a:extLst>
                <a:ext uri="{FF2B5EF4-FFF2-40B4-BE49-F238E27FC236}">
                  <a16:creationId xmlns:a16="http://schemas.microsoft.com/office/drawing/2014/main" id="{0CEE8833-4535-47FF-A4D4-592B94700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3308"/>
              <a:ext cx="99" cy="102"/>
            </a:xfrm>
            <a:custGeom>
              <a:avLst/>
              <a:gdLst>
                <a:gd name="T0" fmla="*/ 39 w 66"/>
                <a:gd name="T1" fmla="*/ 5 h 68"/>
                <a:gd name="T2" fmla="*/ 174 w 66"/>
                <a:gd name="T3" fmla="*/ 230 h 68"/>
                <a:gd name="T4" fmla="*/ 224 w 66"/>
                <a:gd name="T5" fmla="*/ 216 h 68"/>
                <a:gd name="T6" fmla="*/ 86 w 66"/>
                <a:gd name="T7" fmla="*/ 0 h 68"/>
                <a:gd name="T8" fmla="*/ 39 w 66"/>
                <a:gd name="T9" fmla="*/ 5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68">
                  <a:moveTo>
                    <a:pt x="11" y="1"/>
                  </a:moveTo>
                  <a:cubicBezTo>
                    <a:pt x="11" y="1"/>
                    <a:pt x="0" y="42"/>
                    <a:pt x="51" y="68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8" y="24"/>
                    <a:pt x="25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156">
              <a:extLst>
                <a:ext uri="{FF2B5EF4-FFF2-40B4-BE49-F238E27FC236}">
                  <a16:creationId xmlns:a16="http://schemas.microsoft.com/office/drawing/2014/main" id="{1D722E49-D1B5-4D68-84C0-3C54620B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440"/>
              <a:ext cx="114" cy="120"/>
            </a:xfrm>
            <a:custGeom>
              <a:avLst/>
              <a:gdLst>
                <a:gd name="T0" fmla="*/ 0 w 76"/>
                <a:gd name="T1" fmla="*/ 156 h 80"/>
                <a:gd name="T2" fmla="*/ 18 w 76"/>
                <a:gd name="T3" fmla="*/ 122 h 80"/>
                <a:gd name="T4" fmla="*/ 62 w 76"/>
                <a:gd name="T5" fmla="*/ 75 h 80"/>
                <a:gd name="T6" fmla="*/ 257 w 76"/>
                <a:gd name="T7" fmla="*/ 0 h 80"/>
                <a:gd name="T8" fmla="*/ 203 w 76"/>
                <a:gd name="T9" fmla="*/ 32 h 80"/>
                <a:gd name="T10" fmla="*/ 156 w 76"/>
                <a:gd name="T11" fmla="*/ 66 h 80"/>
                <a:gd name="T12" fmla="*/ 126 w 76"/>
                <a:gd name="T13" fmla="*/ 156 h 80"/>
                <a:gd name="T14" fmla="*/ 162 w 76"/>
                <a:gd name="T15" fmla="*/ 234 h 80"/>
                <a:gd name="T16" fmla="*/ 32 w 76"/>
                <a:gd name="T17" fmla="*/ 197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80">
                  <a:moveTo>
                    <a:pt x="0" y="46"/>
                  </a:moveTo>
                  <a:cubicBezTo>
                    <a:pt x="3" y="43"/>
                    <a:pt x="3" y="39"/>
                    <a:pt x="5" y="36"/>
                  </a:cubicBezTo>
                  <a:cubicBezTo>
                    <a:pt x="8" y="30"/>
                    <a:pt x="13" y="25"/>
                    <a:pt x="18" y="22"/>
                  </a:cubicBezTo>
                  <a:cubicBezTo>
                    <a:pt x="35" y="9"/>
                    <a:pt x="54" y="2"/>
                    <a:pt x="76" y="0"/>
                  </a:cubicBezTo>
                  <a:cubicBezTo>
                    <a:pt x="71" y="0"/>
                    <a:pt x="64" y="6"/>
                    <a:pt x="60" y="9"/>
                  </a:cubicBezTo>
                  <a:cubicBezTo>
                    <a:pt x="55" y="12"/>
                    <a:pt x="50" y="15"/>
                    <a:pt x="46" y="19"/>
                  </a:cubicBezTo>
                  <a:cubicBezTo>
                    <a:pt x="39" y="26"/>
                    <a:pt x="34" y="36"/>
                    <a:pt x="37" y="46"/>
                  </a:cubicBezTo>
                  <a:cubicBezTo>
                    <a:pt x="39" y="52"/>
                    <a:pt x="50" y="61"/>
                    <a:pt x="48" y="69"/>
                  </a:cubicBezTo>
                  <a:cubicBezTo>
                    <a:pt x="45" y="80"/>
                    <a:pt x="15" y="60"/>
                    <a:pt x="9" y="58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157">
              <a:extLst>
                <a:ext uri="{FF2B5EF4-FFF2-40B4-BE49-F238E27FC236}">
                  <a16:creationId xmlns:a16="http://schemas.microsoft.com/office/drawing/2014/main" id="{F7833F6E-ECD7-4B48-B203-62BFAFE72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3305"/>
              <a:ext cx="94" cy="93"/>
            </a:xfrm>
            <a:custGeom>
              <a:avLst/>
              <a:gdLst>
                <a:gd name="T0" fmla="*/ 154 w 63"/>
                <a:gd name="T1" fmla="*/ 14 h 62"/>
                <a:gd name="T2" fmla="*/ 200 w 63"/>
                <a:gd name="T3" fmla="*/ 21 h 62"/>
                <a:gd name="T4" fmla="*/ 207 w 63"/>
                <a:gd name="T5" fmla="*/ 86 h 62"/>
                <a:gd name="T6" fmla="*/ 134 w 63"/>
                <a:gd name="T7" fmla="*/ 167 h 62"/>
                <a:gd name="T8" fmla="*/ 33 w 63"/>
                <a:gd name="T9" fmla="*/ 143 h 62"/>
                <a:gd name="T10" fmla="*/ 54 w 63"/>
                <a:gd name="T11" fmla="*/ 72 h 62"/>
                <a:gd name="T12" fmla="*/ 49 w 63"/>
                <a:gd name="T13" fmla="*/ 18 h 62"/>
                <a:gd name="T14" fmla="*/ 154 w 63"/>
                <a:gd name="T15" fmla="*/ 1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46" y="4"/>
                  </a:moveTo>
                  <a:cubicBezTo>
                    <a:pt x="50" y="6"/>
                    <a:pt x="57" y="2"/>
                    <a:pt x="60" y="6"/>
                  </a:cubicBezTo>
                  <a:cubicBezTo>
                    <a:pt x="63" y="10"/>
                    <a:pt x="62" y="21"/>
                    <a:pt x="62" y="25"/>
                  </a:cubicBezTo>
                  <a:cubicBezTo>
                    <a:pt x="63" y="41"/>
                    <a:pt x="55" y="44"/>
                    <a:pt x="40" y="49"/>
                  </a:cubicBezTo>
                  <a:cubicBezTo>
                    <a:pt x="32" y="52"/>
                    <a:pt x="0" y="62"/>
                    <a:pt x="10" y="42"/>
                  </a:cubicBezTo>
                  <a:cubicBezTo>
                    <a:pt x="14" y="34"/>
                    <a:pt x="21" y="30"/>
                    <a:pt x="16" y="21"/>
                  </a:cubicBezTo>
                  <a:cubicBezTo>
                    <a:pt x="14" y="16"/>
                    <a:pt x="11" y="10"/>
                    <a:pt x="15" y="5"/>
                  </a:cubicBezTo>
                  <a:cubicBezTo>
                    <a:pt x="20" y="0"/>
                    <a:pt x="25" y="2"/>
                    <a:pt x="46" y="4"/>
                  </a:cubicBezTo>
                </a:path>
              </a:pathLst>
            </a:custGeom>
            <a:solidFill>
              <a:srgbClr val="E1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158">
              <a:extLst>
                <a:ext uri="{FF2B5EF4-FFF2-40B4-BE49-F238E27FC236}">
                  <a16:creationId xmlns:a16="http://schemas.microsoft.com/office/drawing/2014/main" id="{E40BC8D6-9538-4C9A-AEF1-FB9C5A17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335"/>
              <a:ext cx="53" cy="60"/>
            </a:xfrm>
            <a:custGeom>
              <a:avLst/>
              <a:gdLst>
                <a:gd name="T0" fmla="*/ 0 w 35"/>
                <a:gd name="T1" fmla="*/ 135 h 40"/>
                <a:gd name="T2" fmla="*/ 41 w 35"/>
                <a:gd name="T3" fmla="*/ 120 h 40"/>
                <a:gd name="T4" fmla="*/ 80 w 35"/>
                <a:gd name="T5" fmla="*/ 81 h 40"/>
                <a:gd name="T6" fmla="*/ 103 w 35"/>
                <a:gd name="T7" fmla="*/ 0 h 40"/>
                <a:gd name="T8" fmla="*/ 103 w 35"/>
                <a:gd name="T9" fmla="*/ 102 h 40"/>
                <a:gd name="T10" fmla="*/ 12 w 35"/>
                <a:gd name="T11" fmla="*/ 13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0">
                  <a:moveTo>
                    <a:pt x="0" y="40"/>
                  </a:moveTo>
                  <a:cubicBezTo>
                    <a:pt x="3" y="36"/>
                    <a:pt x="8" y="37"/>
                    <a:pt x="12" y="35"/>
                  </a:cubicBezTo>
                  <a:cubicBezTo>
                    <a:pt x="16" y="33"/>
                    <a:pt x="21" y="28"/>
                    <a:pt x="23" y="24"/>
                  </a:cubicBezTo>
                  <a:cubicBezTo>
                    <a:pt x="29" y="17"/>
                    <a:pt x="27" y="7"/>
                    <a:pt x="30" y="0"/>
                  </a:cubicBezTo>
                  <a:cubicBezTo>
                    <a:pt x="34" y="8"/>
                    <a:pt x="35" y="22"/>
                    <a:pt x="30" y="30"/>
                  </a:cubicBezTo>
                  <a:cubicBezTo>
                    <a:pt x="24" y="39"/>
                    <a:pt x="12" y="38"/>
                    <a:pt x="3" y="40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159">
              <a:extLst>
                <a:ext uri="{FF2B5EF4-FFF2-40B4-BE49-F238E27FC236}">
                  <a16:creationId xmlns:a16="http://schemas.microsoft.com/office/drawing/2014/main" id="{B5CD8645-0E7C-48DF-8624-A9218C25A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3367"/>
              <a:ext cx="145" cy="64"/>
            </a:xfrm>
            <a:custGeom>
              <a:avLst/>
              <a:gdLst>
                <a:gd name="T0" fmla="*/ 19 w 97"/>
                <a:gd name="T1" fmla="*/ 119 h 43"/>
                <a:gd name="T2" fmla="*/ 63 w 97"/>
                <a:gd name="T3" fmla="*/ 100 h 43"/>
                <a:gd name="T4" fmla="*/ 108 w 97"/>
                <a:gd name="T5" fmla="*/ 82 h 43"/>
                <a:gd name="T6" fmla="*/ 176 w 97"/>
                <a:gd name="T7" fmla="*/ 80 h 43"/>
                <a:gd name="T8" fmla="*/ 271 w 97"/>
                <a:gd name="T9" fmla="*/ 60 h 43"/>
                <a:gd name="T10" fmla="*/ 321 w 97"/>
                <a:gd name="T11" fmla="*/ 0 h 43"/>
                <a:gd name="T12" fmla="*/ 289 w 97"/>
                <a:gd name="T13" fmla="*/ 82 h 43"/>
                <a:gd name="T14" fmla="*/ 170 w 97"/>
                <a:gd name="T15" fmla="*/ 122 h 43"/>
                <a:gd name="T16" fmla="*/ 49 w 97"/>
                <a:gd name="T17" fmla="*/ 135 h 43"/>
                <a:gd name="T18" fmla="*/ 13 w 97"/>
                <a:gd name="T19" fmla="*/ 140 h 43"/>
                <a:gd name="T20" fmla="*/ 19 w 97"/>
                <a:gd name="T21" fmla="*/ 122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43">
                  <a:moveTo>
                    <a:pt x="6" y="36"/>
                  </a:moveTo>
                  <a:cubicBezTo>
                    <a:pt x="11" y="36"/>
                    <a:pt x="14" y="32"/>
                    <a:pt x="19" y="30"/>
                  </a:cubicBezTo>
                  <a:cubicBezTo>
                    <a:pt x="23" y="28"/>
                    <a:pt x="27" y="27"/>
                    <a:pt x="32" y="25"/>
                  </a:cubicBezTo>
                  <a:cubicBezTo>
                    <a:pt x="39" y="23"/>
                    <a:pt x="46" y="23"/>
                    <a:pt x="53" y="24"/>
                  </a:cubicBezTo>
                  <a:cubicBezTo>
                    <a:pt x="62" y="26"/>
                    <a:pt x="73" y="24"/>
                    <a:pt x="81" y="18"/>
                  </a:cubicBezTo>
                  <a:cubicBezTo>
                    <a:pt x="88" y="13"/>
                    <a:pt x="89" y="4"/>
                    <a:pt x="96" y="0"/>
                  </a:cubicBezTo>
                  <a:cubicBezTo>
                    <a:pt x="97" y="8"/>
                    <a:pt x="91" y="19"/>
                    <a:pt x="86" y="25"/>
                  </a:cubicBezTo>
                  <a:cubicBezTo>
                    <a:pt x="76" y="35"/>
                    <a:pt x="65" y="38"/>
                    <a:pt x="51" y="37"/>
                  </a:cubicBezTo>
                  <a:cubicBezTo>
                    <a:pt x="38" y="35"/>
                    <a:pt x="27" y="37"/>
                    <a:pt x="15" y="41"/>
                  </a:cubicBezTo>
                  <a:cubicBezTo>
                    <a:pt x="13" y="42"/>
                    <a:pt x="7" y="43"/>
                    <a:pt x="4" y="42"/>
                  </a:cubicBezTo>
                  <a:cubicBezTo>
                    <a:pt x="0" y="41"/>
                    <a:pt x="3" y="38"/>
                    <a:pt x="6" y="37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160">
              <a:extLst>
                <a:ext uri="{FF2B5EF4-FFF2-40B4-BE49-F238E27FC236}">
                  <a16:creationId xmlns:a16="http://schemas.microsoft.com/office/drawing/2014/main" id="{860F6DE5-B839-4E40-82F7-55D9CD1A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3403"/>
              <a:ext cx="61" cy="18"/>
            </a:xfrm>
            <a:custGeom>
              <a:avLst/>
              <a:gdLst>
                <a:gd name="T0" fmla="*/ 0 w 41"/>
                <a:gd name="T1" fmla="*/ 18 h 12"/>
                <a:gd name="T2" fmla="*/ 135 w 41"/>
                <a:gd name="T3" fmla="*/ 0 h 12"/>
                <a:gd name="T4" fmla="*/ 0 w 41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2">
                  <a:moveTo>
                    <a:pt x="0" y="5"/>
                  </a:moveTo>
                  <a:cubicBezTo>
                    <a:pt x="13" y="3"/>
                    <a:pt x="30" y="8"/>
                    <a:pt x="41" y="0"/>
                  </a:cubicBezTo>
                  <a:cubicBezTo>
                    <a:pt x="30" y="12"/>
                    <a:pt x="13" y="5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161">
              <a:extLst>
                <a:ext uri="{FF2B5EF4-FFF2-40B4-BE49-F238E27FC236}">
                  <a16:creationId xmlns:a16="http://schemas.microsoft.com/office/drawing/2014/main" id="{0A44E9BB-6896-4487-AF7C-98FA41D3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343"/>
              <a:ext cx="48" cy="46"/>
            </a:xfrm>
            <a:custGeom>
              <a:avLst/>
              <a:gdLst>
                <a:gd name="T0" fmla="*/ 5 w 32"/>
                <a:gd name="T1" fmla="*/ 99 h 31"/>
                <a:gd name="T2" fmla="*/ 72 w 32"/>
                <a:gd name="T3" fmla="*/ 79 h 31"/>
                <a:gd name="T4" fmla="*/ 108 w 32"/>
                <a:gd name="T5" fmla="*/ 0 h 31"/>
                <a:gd name="T6" fmla="*/ 81 w 32"/>
                <a:gd name="T7" fmla="*/ 86 h 31"/>
                <a:gd name="T8" fmla="*/ 0 w 32"/>
                <a:gd name="T9" fmla="*/ 10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1" y="30"/>
                  </a:moveTo>
                  <a:cubicBezTo>
                    <a:pt x="7" y="30"/>
                    <a:pt x="16" y="28"/>
                    <a:pt x="21" y="24"/>
                  </a:cubicBezTo>
                  <a:cubicBezTo>
                    <a:pt x="29" y="19"/>
                    <a:pt x="30" y="7"/>
                    <a:pt x="32" y="0"/>
                  </a:cubicBezTo>
                  <a:cubicBezTo>
                    <a:pt x="32" y="8"/>
                    <a:pt x="31" y="20"/>
                    <a:pt x="24" y="26"/>
                  </a:cubicBezTo>
                  <a:cubicBezTo>
                    <a:pt x="18" y="30"/>
                    <a:pt x="7" y="31"/>
                    <a:pt x="0" y="31"/>
                  </a:cubicBezTo>
                </a:path>
              </a:pathLst>
            </a:custGeom>
            <a:solidFill>
              <a:srgbClr val="D85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162">
              <a:extLst>
                <a:ext uri="{FF2B5EF4-FFF2-40B4-BE49-F238E27FC236}">
                  <a16:creationId xmlns:a16="http://schemas.microsoft.com/office/drawing/2014/main" id="{06E47D3E-62BD-4D4D-885C-5D0741F22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3418"/>
              <a:ext cx="44" cy="30"/>
            </a:xfrm>
            <a:custGeom>
              <a:avLst/>
              <a:gdLst>
                <a:gd name="T0" fmla="*/ 95 w 30"/>
                <a:gd name="T1" fmla="*/ 5 h 20"/>
                <a:gd name="T2" fmla="*/ 69 w 30"/>
                <a:gd name="T3" fmla="*/ 12 h 20"/>
                <a:gd name="T4" fmla="*/ 47 w 30"/>
                <a:gd name="T5" fmla="*/ 21 h 20"/>
                <a:gd name="T6" fmla="*/ 0 w 30"/>
                <a:gd name="T7" fmla="*/ 68 h 20"/>
                <a:gd name="T8" fmla="*/ 9 w 30"/>
                <a:gd name="T9" fmla="*/ 35 h 20"/>
                <a:gd name="T10" fmla="*/ 26 w 30"/>
                <a:gd name="T11" fmla="*/ 12 h 20"/>
                <a:gd name="T12" fmla="*/ 54 w 30"/>
                <a:gd name="T13" fmla="*/ 8 h 20"/>
                <a:gd name="T14" fmla="*/ 82 w 30"/>
                <a:gd name="T15" fmla="*/ 5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0">
                  <a:moveTo>
                    <a:pt x="30" y="1"/>
                  </a:moveTo>
                  <a:cubicBezTo>
                    <a:pt x="28" y="0"/>
                    <a:pt x="24" y="2"/>
                    <a:pt x="22" y="3"/>
                  </a:cubicBezTo>
                  <a:cubicBezTo>
                    <a:pt x="19" y="4"/>
                    <a:pt x="17" y="5"/>
                    <a:pt x="15" y="6"/>
                  </a:cubicBezTo>
                  <a:cubicBezTo>
                    <a:pt x="8" y="9"/>
                    <a:pt x="2" y="14"/>
                    <a:pt x="0" y="20"/>
                  </a:cubicBezTo>
                  <a:cubicBezTo>
                    <a:pt x="0" y="17"/>
                    <a:pt x="2" y="14"/>
                    <a:pt x="3" y="10"/>
                  </a:cubicBezTo>
                  <a:cubicBezTo>
                    <a:pt x="4" y="7"/>
                    <a:pt x="5" y="4"/>
                    <a:pt x="8" y="3"/>
                  </a:cubicBezTo>
                  <a:cubicBezTo>
                    <a:pt x="10" y="2"/>
                    <a:pt x="14" y="2"/>
                    <a:pt x="17" y="2"/>
                  </a:cubicBezTo>
                  <a:cubicBezTo>
                    <a:pt x="20" y="2"/>
                    <a:pt x="24" y="1"/>
                    <a:pt x="26" y="1"/>
                  </a:cubicBezTo>
                </a:path>
              </a:pathLst>
            </a:custGeom>
            <a:solidFill>
              <a:srgbClr val="F0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163">
              <a:extLst>
                <a:ext uri="{FF2B5EF4-FFF2-40B4-BE49-F238E27FC236}">
                  <a16:creationId xmlns:a16="http://schemas.microsoft.com/office/drawing/2014/main" id="{3CAD62E0-30EE-4F28-A62F-168E0928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3394"/>
              <a:ext cx="30" cy="58"/>
            </a:xfrm>
            <a:custGeom>
              <a:avLst/>
              <a:gdLst>
                <a:gd name="T0" fmla="*/ 0 w 20"/>
                <a:gd name="T1" fmla="*/ 0 h 39"/>
                <a:gd name="T2" fmla="*/ 41 w 20"/>
                <a:gd name="T3" fmla="*/ 40 h 39"/>
                <a:gd name="T4" fmla="*/ 66 w 20"/>
                <a:gd name="T5" fmla="*/ 59 h 39"/>
                <a:gd name="T6" fmla="*/ 62 w 20"/>
                <a:gd name="T7" fmla="*/ 73 h 39"/>
                <a:gd name="T8" fmla="*/ 53 w 20"/>
                <a:gd name="T9" fmla="*/ 100 h 39"/>
                <a:gd name="T10" fmla="*/ 48 w 20"/>
                <a:gd name="T11" fmla="*/ 128 h 39"/>
                <a:gd name="T12" fmla="*/ 39 w 20"/>
                <a:gd name="T13" fmla="*/ 100 h 39"/>
                <a:gd name="T14" fmla="*/ 35 w 20"/>
                <a:gd name="T15" fmla="*/ 59 h 39"/>
                <a:gd name="T16" fmla="*/ 12 w 20"/>
                <a:gd name="T17" fmla="*/ 28 h 39"/>
                <a:gd name="T18" fmla="*/ 0 w 2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39">
                  <a:moveTo>
                    <a:pt x="0" y="0"/>
                  </a:moveTo>
                  <a:cubicBezTo>
                    <a:pt x="2" y="6"/>
                    <a:pt x="7" y="9"/>
                    <a:pt x="12" y="12"/>
                  </a:cubicBezTo>
                  <a:cubicBezTo>
                    <a:pt x="14" y="13"/>
                    <a:pt x="18" y="15"/>
                    <a:pt x="19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6" y="24"/>
                    <a:pt x="15" y="27"/>
                    <a:pt x="15" y="30"/>
                  </a:cubicBezTo>
                  <a:cubicBezTo>
                    <a:pt x="14" y="33"/>
                    <a:pt x="13" y="36"/>
                    <a:pt x="14" y="39"/>
                  </a:cubicBezTo>
                  <a:cubicBezTo>
                    <a:pt x="12" y="37"/>
                    <a:pt x="11" y="33"/>
                    <a:pt x="11" y="30"/>
                  </a:cubicBezTo>
                  <a:cubicBezTo>
                    <a:pt x="11" y="26"/>
                    <a:pt x="12" y="22"/>
                    <a:pt x="10" y="18"/>
                  </a:cubicBezTo>
                  <a:cubicBezTo>
                    <a:pt x="9" y="15"/>
                    <a:pt x="5" y="12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164">
              <a:extLst>
                <a:ext uri="{FF2B5EF4-FFF2-40B4-BE49-F238E27FC236}">
                  <a16:creationId xmlns:a16="http://schemas.microsoft.com/office/drawing/2014/main" id="{25E578E6-3F27-471E-8A8A-96546AE2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3412"/>
              <a:ext cx="37" cy="10"/>
            </a:xfrm>
            <a:custGeom>
              <a:avLst/>
              <a:gdLst>
                <a:gd name="T0" fmla="*/ 1 w 25"/>
                <a:gd name="T1" fmla="*/ 6 h 7"/>
                <a:gd name="T2" fmla="*/ 0 w 25"/>
                <a:gd name="T3" fmla="*/ 1 h 7"/>
                <a:gd name="T4" fmla="*/ 81 w 25"/>
                <a:gd name="T5" fmla="*/ 0 h 7"/>
                <a:gd name="T6" fmla="*/ 36 w 25"/>
                <a:gd name="T7" fmla="*/ 14 h 7"/>
                <a:gd name="T8" fmla="*/ 13 w 25"/>
                <a:gd name="T9" fmla="*/ 20 h 7"/>
                <a:gd name="T10" fmla="*/ 0 w 25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8" y="7"/>
                    <a:pt x="17" y="4"/>
                    <a:pt x="25" y="0"/>
                  </a:cubicBezTo>
                  <a:cubicBezTo>
                    <a:pt x="22" y="3"/>
                    <a:pt x="15" y="4"/>
                    <a:pt x="11" y="5"/>
                  </a:cubicBezTo>
                  <a:cubicBezTo>
                    <a:pt x="9" y="6"/>
                    <a:pt x="6" y="7"/>
                    <a:pt x="4" y="7"/>
                  </a:cubicBezTo>
                  <a:cubicBezTo>
                    <a:pt x="1" y="7"/>
                    <a:pt x="0" y="4"/>
                    <a:pt x="0" y="2"/>
                  </a:cubicBezTo>
                </a:path>
              </a:pathLst>
            </a:custGeom>
            <a:solidFill>
              <a:srgbClr val="D85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165">
              <a:extLst>
                <a:ext uri="{FF2B5EF4-FFF2-40B4-BE49-F238E27FC236}">
                  <a16:creationId xmlns:a16="http://schemas.microsoft.com/office/drawing/2014/main" id="{9DD1BCF2-660E-46A0-9978-F682DA936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3392"/>
              <a:ext cx="399" cy="132"/>
            </a:xfrm>
            <a:custGeom>
              <a:avLst/>
              <a:gdLst>
                <a:gd name="T0" fmla="*/ 48 w 266"/>
                <a:gd name="T1" fmla="*/ 102 h 88"/>
                <a:gd name="T2" fmla="*/ 5 w 266"/>
                <a:gd name="T3" fmla="*/ 149 h 88"/>
                <a:gd name="T4" fmla="*/ 75 w 266"/>
                <a:gd name="T5" fmla="*/ 230 h 88"/>
                <a:gd name="T6" fmla="*/ 170 w 266"/>
                <a:gd name="T7" fmla="*/ 275 h 88"/>
                <a:gd name="T8" fmla="*/ 264 w 266"/>
                <a:gd name="T9" fmla="*/ 296 h 88"/>
                <a:gd name="T10" fmla="*/ 351 w 266"/>
                <a:gd name="T11" fmla="*/ 282 h 88"/>
                <a:gd name="T12" fmla="*/ 467 w 266"/>
                <a:gd name="T13" fmla="*/ 275 h 88"/>
                <a:gd name="T14" fmla="*/ 647 w 266"/>
                <a:gd name="T15" fmla="*/ 255 h 88"/>
                <a:gd name="T16" fmla="*/ 804 w 266"/>
                <a:gd name="T17" fmla="*/ 242 h 88"/>
                <a:gd name="T18" fmla="*/ 896 w 266"/>
                <a:gd name="T19" fmla="*/ 224 h 88"/>
                <a:gd name="T20" fmla="*/ 837 w 266"/>
                <a:gd name="T21" fmla="*/ 174 h 88"/>
                <a:gd name="T22" fmla="*/ 741 w 266"/>
                <a:gd name="T23" fmla="*/ 134 h 88"/>
                <a:gd name="T24" fmla="*/ 710 w 266"/>
                <a:gd name="T25" fmla="*/ 99 h 88"/>
                <a:gd name="T26" fmla="*/ 693 w 266"/>
                <a:gd name="T27" fmla="*/ 45 h 88"/>
                <a:gd name="T28" fmla="*/ 588 w 266"/>
                <a:gd name="T29" fmla="*/ 32 h 88"/>
                <a:gd name="T30" fmla="*/ 405 w 266"/>
                <a:gd name="T31" fmla="*/ 116 h 88"/>
                <a:gd name="T32" fmla="*/ 183 w 266"/>
                <a:gd name="T33" fmla="*/ 183 h 88"/>
                <a:gd name="T34" fmla="*/ 116 w 266"/>
                <a:gd name="T35" fmla="*/ 153 h 88"/>
                <a:gd name="T36" fmla="*/ 102 w 266"/>
                <a:gd name="T37" fmla="*/ 116 h 88"/>
                <a:gd name="T38" fmla="*/ 68 w 266"/>
                <a:gd name="T39" fmla="*/ 93 h 88"/>
                <a:gd name="T40" fmla="*/ 53 w 266"/>
                <a:gd name="T41" fmla="*/ 99 h 88"/>
                <a:gd name="T42" fmla="*/ 32 w 266"/>
                <a:gd name="T43" fmla="*/ 102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6" h="88">
                  <a:moveTo>
                    <a:pt x="14" y="30"/>
                  </a:moveTo>
                  <a:cubicBezTo>
                    <a:pt x="5" y="29"/>
                    <a:pt x="0" y="36"/>
                    <a:pt x="1" y="44"/>
                  </a:cubicBezTo>
                  <a:cubicBezTo>
                    <a:pt x="3" y="53"/>
                    <a:pt x="15" y="62"/>
                    <a:pt x="22" y="68"/>
                  </a:cubicBezTo>
                  <a:cubicBezTo>
                    <a:pt x="31" y="74"/>
                    <a:pt x="40" y="76"/>
                    <a:pt x="50" y="81"/>
                  </a:cubicBezTo>
                  <a:cubicBezTo>
                    <a:pt x="59" y="85"/>
                    <a:pt x="69" y="87"/>
                    <a:pt x="78" y="87"/>
                  </a:cubicBezTo>
                  <a:cubicBezTo>
                    <a:pt x="87" y="88"/>
                    <a:pt x="96" y="85"/>
                    <a:pt x="104" y="83"/>
                  </a:cubicBezTo>
                  <a:cubicBezTo>
                    <a:pt x="115" y="81"/>
                    <a:pt x="127" y="81"/>
                    <a:pt x="138" y="81"/>
                  </a:cubicBezTo>
                  <a:cubicBezTo>
                    <a:pt x="156" y="81"/>
                    <a:pt x="173" y="77"/>
                    <a:pt x="191" y="75"/>
                  </a:cubicBezTo>
                  <a:cubicBezTo>
                    <a:pt x="207" y="73"/>
                    <a:pt x="222" y="67"/>
                    <a:pt x="238" y="71"/>
                  </a:cubicBezTo>
                  <a:cubicBezTo>
                    <a:pt x="245" y="73"/>
                    <a:pt x="266" y="82"/>
                    <a:pt x="265" y="66"/>
                  </a:cubicBezTo>
                  <a:cubicBezTo>
                    <a:pt x="264" y="60"/>
                    <a:pt x="254" y="54"/>
                    <a:pt x="248" y="51"/>
                  </a:cubicBezTo>
                  <a:cubicBezTo>
                    <a:pt x="238" y="48"/>
                    <a:pt x="228" y="47"/>
                    <a:pt x="219" y="39"/>
                  </a:cubicBezTo>
                  <a:cubicBezTo>
                    <a:pt x="216" y="36"/>
                    <a:pt x="212" y="33"/>
                    <a:pt x="210" y="29"/>
                  </a:cubicBezTo>
                  <a:cubicBezTo>
                    <a:pt x="207" y="24"/>
                    <a:pt x="207" y="18"/>
                    <a:pt x="205" y="13"/>
                  </a:cubicBezTo>
                  <a:cubicBezTo>
                    <a:pt x="200" y="0"/>
                    <a:pt x="184" y="5"/>
                    <a:pt x="174" y="9"/>
                  </a:cubicBezTo>
                  <a:cubicBezTo>
                    <a:pt x="156" y="17"/>
                    <a:pt x="138" y="25"/>
                    <a:pt x="120" y="34"/>
                  </a:cubicBezTo>
                  <a:cubicBezTo>
                    <a:pt x="100" y="44"/>
                    <a:pt x="78" y="57"/>
                    <a:pt x="54" y="54"/>
                  </a:cubicBezTo>
                  <a:cubicBezTo>
                    <a:pt x="47" y="52"/>
                    <a:pt x="39" y="50"/>
                    <a:pt x="34" y="45"/>
                  </a:cubicBezTo>
                  <a:cubicBezTo>
                    <a:pt x="31" y="41"/>
                    <a:pt x="32" y="38"/>
                    <a:pt x="30" y="34"/>
                  </a:cubicBezTo>
                  <a:cubicBezTo>
                    <a:pt x="28" y="30"/>
                    <a:pt x="25" y="27"/>
                    <a:pt x="20" y="27"/>
                  </a:cubicBezTo>
                  <a:cubicBezTo>
                    <a:pt x="18" y="26"/>
                    <a:pt x="16" y="26"/>
                    <a:pt x="15" y="29"/>
                  </a:cubicBezTo>
                  <a:cubicBezTo>
                    <a:pt x="13" y="29"/>
                    <a:pt x="11" y="29"/>
                    <a:pt x="9" y="30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166">
              <a:extLst>
                <a:ext uri="{FF2B5EF4-FFF2-40B4-BE49-F238E27FC236}">
                  <a16:creationId xmlns:a16="http://schemas.microsoft.com/office/drawing/2014/main" id="{F2702993-4E8B-4CE3-A9C7-BC4697FED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3416"/>
              <a:ext cx="66" cy="38"/>
            </a:xfrm>
            <a:custGeom>
              <a:avLst/>
              <a:gdLst>
                <a:gd name="T0" fmla="*/ 8 w 44"/>
                <a:gd name="T1" fmla="*/ 84 h 25"/>
                <a:gd name="T2" fmla="*/ 21 w 44"/>
                <a:gd name="T3" fmla="*/ 46 h 25"/>
                <a:gd name="T4" fmla="*/ 62 w 44"/>
                <a:gd name="T5" fmla="*/ 26 h 25"/>
                <a:gd name="T6" fmla="*/ 107 w 44"/>
                <a:gd name="T7" fmla="*/ 12 h 25"/>
                <a:gd name="T8" fmla="*/ 149 w 44"/>
                <a:gd name="T9" fmla="*/ 0 h 25"/>
                <a:gd name="T10" fmla="*/ 102 w 44"/>
                <a:gd name="T11" fmla="*/ 18 h 25"/>
                <a:gd name="T12" fmla="*/ 54 w 44"/>
                <a:gd name="T13" fmla="*/ 35 h 25"/>
                <a:gd name="T14" fmla="*/ 26 w 44"/>
                <a:gd name="T15" fmla="*/ 67 h 25"/>
                <a:gd name="T16" fmla="*/ 5 w 44"/>
                <a:gd name="T17" fmla="*/ 8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25">
                  <a:moveTo>
                    <a:pt x="2" y="24"/>
                  </a:moveTo>
                  <a:cubicBezTo>
                    <a:pt x="0" y="20"/>
                    <a:pt x="4" y="15"/>
                    <a:pt x="6" y="13"/>
                  </a:cubicBezTo>
                  <a:cubicBezTo>
                    <a:pt x="9" y="10"/>
                    <a:pt x="14" y="8"/>
                    <a:pt x="18" y="7"/>
                  </a:cubicBezTo>
                  <a:cubicBezTo>
                    <a:pt x="22" y="5"/>
                    <a:pt x="26" y="4"/>
                    <a:pt x="31" y="3"/>
                  </a:cubicBezTo>
                  <a:cubicBezTo>
                    <a:pt x="35" y="2"/>
                    <a:pt x="40" y="2"/>
                    <a:pt x="44" y="0"/>
                  </a:cubicBezTo>
                  <a:cubicBezTo>
                    <a:pt x="39" y="2"/>
                    <a:pt x="35" y="4"/>
                    <a:pt x="30" y="5"/>
                  </a:cubicBezTo>
                  <a:cubicBezTo>
                    <a:pt x="26" y="7"/>
                    <a:pt x="21" y="7"/>
                    <a:pt x="16" y="10"/>
                  </a:cubicBezTo>
                  <a:cubicBezTo>
                    <a:pt x="13" y="13"/>
                    <a:pt x="10" y="15"/>
                    <a:pt x="7" y="19"/>
                  </a:cubicBezTo>
                  <a:cubicBezTo>
                    <a:pt x="5" y="21"/>
                    <a:pt x="4" y="24"/>
                    <a:pt x="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167">
              <a:extLst>
                <a:ext uri="{FF2B5EF4-FFF2-40B4-BE49-F238E27FC236}">
                  <a16:creationId xmlns:a16="http://schemas.microsoft.com/office/drawing/2014/main" id="{848B3B87-E215-4360-B9E6-28111A18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3272"/>
              <a:ext cx="72" cy="56"/>
            </a:xfrm>
            <a:custGeom>
              <a:avLst/>
              <a:gdLst>
                <a:gd name="T0" fmla="*/ 0 w 48"/>
                <a:gd name="T1" fmla="*/ 18 h 37"/>
                <a:gd name="T2" fmla="*/ 95 w 48"/>
                <a:gd name="T3" fmla="*/ 18 h 37"/>
                <a:gd name="T4" fmla="*/ 162 w 48"/>
                <a:gd name="T5" fmla="*/ 129 h 37"/>
                <a:gd name="T6" fmla="*/ 102 w 48"/>
                <a:gd name="T7" fmla="*/ 39 h 37"/>
                <a:gd name="T8" fmla="*/ 14 w 48"/>
                <a:gd name="T9" fmla="*/ 1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0" y="5"/>
                  </a:moveTo>
                  <a:cubicBezTo>
                    <a:pt x="9" y="4"/>
                    <a:pt x="19" y="0"/>
                    <a:pt x="28" y="5"/>
                  </a:cubicBezTo>
                  <a:cubicBezTo>
                    <a:pt x="40" y="10"/>
                    <a:pt x="42" y="27"/>
                    <a:pt x="48" y="37"/>
                  </a:cubicBezTo>
                  <a:cubicBezTo>
                    <a:pt x="39" y="34"/>
                    <a:pt x="37" y="17"/>
                    <a:pt x="30" y="11"/>
                  </a:cubicBezTo>
                  <a:cubicBezTo>
                    <a:pt x="24" y="7"/>
                    <a:pt x="11" y="3"/>
                    <a:pt x="4" y="4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168">
              <a:extLst>
                <a:ext uri="{FF2B5EF4-FFF2-40B4-BE49-F238E27FC236}">
                  <a16:creationId xmlns:a16="http://schemas.microsoft.com/office/drawing/2014/main" id="{4B211110-9A1E-42ED-ABE4-6470C059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3269"/>
              <a:ext cx="360" cy="248"/>
            </a:xfrm>
            <a:custGeom>
              <a:avLst/>
              <a:gdLst>
                <a:gd name="T0" fmla="*/ 284 w 240"/>
                <a:gd name="T1" fmla="*/ 454 h 165"/>
                <a:gd name="T2" fmla="*/ 396 w 240"/>
                <a:gd name="T3" fmla="*/ 549 h 165"/>
                <a:gd name="T4" fmla="*/ 545 w 240"/>
                <a:gd name="T5" fmla="*/ 508 h 165"/>
                <a:gd name="T6" fmla="*/ 693 w 240"/>
                <a:gd name="T7" fmla="*/ 394 h 165"/>
                <a:gd name="T8" fmla="*/ 810 w 240"/>
                <a:gd name="T9" fmla="*/ 356 h 165"/>
                <a:gd name="T10" fmla="*/ 729 w 240"/>
                <a:gd name="T11" fmla="*/ 337 h 165"/>
                <a:gd name="T12" fmla="*/ 575 w 240"/>
                <a:gd name="T13" fmla="*/ 337 h 165"/>
                <a:gd name="T14" fmla="*/ 356 w 240"/>
                <a:gd name="T15" fmla="*/ 156 h 165"/>
                <a:gd name="T16" fmla="*/ 162 w 240"/>
                <a:gd name="T17" fmla="*/ 53 h 165"/>
                <a:gd name="T18" fmla="*/ 68 w 240"/>
                <a:gd name="T19" fmla="*/ 21 h 165"/>
                <a:gd name="T20" fmla="*/ 5 w 240"/>
                <a:gd name="T21" fmla="*/ 12 h 165"/>
                <a:gd name="T22" fmla="*/ 45 w 240"/>
                <a:gd name="T23" fmla="*/ 68 h 165"/>
                <a:gd name="T24" fmla="*/ 107 w 240"/>
                <a:gd name="T25" fmla="*/ 170 h 165"/>
                <a:gd name="T26" fmla="*/ 183 w 240"/>
                <a:gd name="T27" fmla="*/ 325 h 165"/>
                <a:gd name="T28" fmla="*/ 297 w 240"/>
                <a:gd name="T29" fmla="*/ 475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0" h="165">
                  <a:moveTo>
                    <a:pt x="84" y="134"/>
                  </a:moveTo>
                  <a:cubicBezTo>
                    <a:pt x="94" y="145"/>
                    <a:pt x="102" y="160"/>
                    <a:pt x="117" y="162"/>
                  </a:cubicBezTo>
                  <a:cubicBezTo>
                    <a:pt x="132" y="165"/>
                    <a:pt x="149" y="157"/>
                    <a:pt x="161" y="150"/>
                  </a:cubicBezTo>
                  <a:cubicBezTo>
                    <a:pt x="176" y="140"/>
                    <a:pt x="189" y="125"/>
                    <a:pt x="205" y="116"/>
                  </a:cubicBezTo>
                  <a:cubicBezTo>
                    <a:pt x="214" y="112"/>
                    <a:pt x="230" y="102"/>
                    <a:pt x="240" y="105"/>
                  </a:cubicBezTo>
                  <a:cubicBezTo>
                    <a:pt x="236" y="99"/>
                    <a:pt x="223" y="99"/>
                    <a:pt x="216" y="99"/>
                  </a:cubicBezTo>
                  <a:cubicBezTo>
                    <a:pt x="200" y="100"/>
                    <a:pt x="186" y="102"/>
                    <a:pt x="170" y="99"/>
                  </a:cubicBezTo>
                  <a:cubicBezTo>
                    <a:pt x="137" y="93"/>
                    <a:pt x="122" y="72"/>
                    <a:pt x="105" y="46"/>
                  </a:cubicBezTo>
                  <a:cubicBezTo>
                    <a:pt x="90" y="22"/>
                    <a:pt x="72" y="20"/>
                    <a:pt x="48" y="15"/>
                  </a:cubicBezTo>
                  <a:cubicBezTo>
                    <a:pt x="38" y="13"/>
                    <a:pt x="29" y="10"/>
                    <a:pt x="20" y="6"/>
                  </a:cubicBezTo>
                  <a:cubicBezTo>
                    <a:pt x="13" y="3"/>
                    <a:pt x="8" y="0"/>
                    <a:pt x="1" y="3"/>
                  </a:cubicBezTo>
                  <a:cubicBezTo>
                    <a:pt x="0" y="9"/>
                    <a:pt x="10" y="16"/>
                    <a:pt x="13" y="20"/>
                  </a:cubicBezTo>
                  <a:cubicBezTo>
                    <a:pt x="20" y="30"/>
                    <a:pt x="25" y="40"/>
                    <a:pt x="31" y="50"/>
                  </a:cubicBezTo>
                  <a:cubicBezTo>
                    <a:pt x="39" y="65"/>
                    <a:pt x="44" y="82"/>
                    <a:pt x="54" y="96"/>
                  </a:cubicBezTo>
                  <a:cubicBezTo>
                    <a:pt x="64" y="112"/>
                    <a:pt x="75" y="128"/>
                    <a:pt x="88" y="140"/>
                  </a:cubicBezTo>
                </a:path>
              </a:pathLst>
            </a:custGeom>
            <a:solidFill>
              <a:srgbClr val="F2C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169">
              <a:extLst>
                <a:ext uri="{FF2B5EF4-FFF2-40B4-BE49-F238E27FC236}">
                  <a16:creationId xmlns:a16="http://schemas.microsoft.com/office/drawing/2014/main" id="{EFEA071C-31F0-46E2-9EE5-F0D9B7CD9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3284"/>
              <a:ext cx="325" cy="225"/>
            </a:xfrm>
            <a:custGeom>
              <a:avLst/>
              <a:gdLst>
                <a:gd name="T0" fmla="*/ 256 w 217"/>
                <a:gd name="T1" fmla="*/ 413 h 150"/>
                <a:gd name="T2" fmla="*/ 356 w 217"/>
                <a:gd name="T3" fmla="*/ 498 h 150"/>
                <a:gd name="T4" fmla="*/ 491 w 217"/>
                <a:gd name="T5" fmla="*/ 459 h 150"/>
                <a:gd name="T6" fmla="*/ 622 w 217"/>
                <a:gd name="T7" fmla="*/ 359 h 150"/>
                <a:gd name="T8" fmla="*/ 729 w 217"/>
                <a:gd name="T9" fmla="*/ 324 h 150"/>
                <a:gd name="T10" fmla="*/ 654 w 217"/>
                <a:gd name="T11" fmla="*/ 318 h 150"/>
                <a:gd name="T12" fmla="*/ 518 w 217"/>
                <a:gd name="T13" fmla="*/ 305 h 150"/>
                <a:gd name="T14" fmla="*/ 319 w 217"/>
                <a:gd name="T15" fmla="*/ 143 h 150"/>
                <a:gd name="T16" fmla="*/ 144 w 217"/>
                <a:gd name="T17" fmla="*/ 45 h 150"/>
                <a:gd name="T18" fmla="*/ 55 w 217"/>
                <a:gd name="T19" fmla="*/ 18 h 150"/>
                <a:gd name="T20" fmla="*/ 0 w 217"/>
                <a:gd name="T21" fmla="*/ 12 h 150"/>
                <a:gd name="T22" fmla="*/ 36 w 217"/>
                <a:gd name="T23" fmla="*/ 66 h 150"/>
                <a:gd name="T24" fmla="*/ 90 w 217"/>
                <a:gd name="T25" fmla="*/ 156 h 150"/>
                <a:gd name="T26" fmla="*/ 162 w 217"/>
                <a:gd name="T27" fmla="*/ 296 h 150"/>
                <a:gd name="T28" fmla="*/ 265 w 217"/>
                <a:gd name="T29" fmla="*/ 431 h 1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" h="150">
                  <a:moveTo>
                    <a:pt x="76" y="122"/>
                  </a:moveTo>
                  <a:cubicBezTo>
                    <a:pt x="84" y="132"/>
                    <a:pt x="92" y="145"/>
                    <a:pt x="106" y="147"/>
                  </a:cubicBezTo>
                  <a:cubicBezTo>
                    <a:pt x="119" y="150"/>
                    <a:pt x="135" y="143"/>
                    <a:pt x="146" y="136"/>
                  </a:cubicBezTo>
                  <a:cubicBezTo>
                    <a:pt x="160" y="127"/>
                    <a:pt x="171" y="113"/>
                    <a:pt x="185" y="106"/>
                  </a:cubicBezTo>
                  <a:cubicBezTo>
                    <a:pt x="194" y="102"/>
                    <a:pt x="208" y="93"/>
                    <a:pt x="217" y="96"/>
                  </a:cubicBezTo>
                  <a:cubicBezTo>
                    <a:pt x="214" y="90"/>
                    <a:pt x="201" y="94"/>
                    <a:pt x="195" y="94"/>
                  </a:cubicBezTo>
                  <a:cubicBezTo>
                    <a:pt x="180" y="94"/>
                    <a:pt x="168" y="93"/>
                    <a:pt x="154" y="90"/>
                  </a:cubicBezTo>
                  <a:cubicBezTo>
                    <a:pt x="124" y="85"/>
                    <a:pt x="110" y="65"/>
                    <a:pt x="95" y="42"/>
                  </a:cubicBezTo>
                  <a:cubicBezTo>
                    <a:pt x="81" y="20"/>
                    <a:pt x="65" y="18"/>
                    <a:pt x="43" y="13"/>
                  </a:cubicBezTo>
                  <a:cubicBezTo>
                    <a:pt x="34" y="12"/>
                    <a:pt x="25" y="9"/>
                    <a:pt x="17" y="5"/>
                  </a:cubicBezTo>
                  <a:cubicBezTo>
                    <a:pt x="11" y="3"/>
                    <a:pt x="7" y="0"/>
                    <a:pt x="0" y="3"/>
                  </a:cubicBezTo>
                  <a:cubicBezTo>
                    <a:pt x="0" y="8"/>
                    <a:pt x="8" y="15"/>
                    <a:pt x="11" y="19"/>
                  </a:cubicBezTo>
                  <a:cubicBezTo>
                    <a:pt x="17" y="27"/>
                    <a:pt x="22" y="36"/>
                    <a:pt x="27" y="46"/>
                  </a:cubicBezTo>
                  <a:cubicBezTo>
                    <a:pt x="35" y="59"/>
                    <a:pt x="40" y="74"/>
                    <a:pt x="48" y="87"/>
                  </a:cubicBezTo>
                  <a:cubicBezTo>
                    <a:pt x="57" y="102"/>
                    <a:pt x="67" y="116"/>
                    <a:pt x="79" y="127"/>
                  </a:cubicBezTo>
                </a:path>
              </a:pathLst>
            </a:custGeom>
            <a:solidFill>
              <a:srgbClr val="F3D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170">
              <a:extLst>
                <a:ext uri="{FF2B5EF4-FFF2-40B4-BE49-F238E27FC236}">
                  <a16:creationId xmlns:a16="http://schemas.microsoft.com/office/drawing/2014/main" id="{33D2661A-BD7B-4800-B38E-158B43262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95"/>
              <a:ext cx="282" cy="204"/>
            </a:xfrm>
            <a:custGeom>
              <a:avLst/>
              <a:gdLst>
                <a:gd name="T0" fmla="*/ 228 w 188"/>
                <a:gd name="T1" fmla="*/ 372 h 136"/>
                <a:gd name="T2" fmla="*/ 311 w 188"/>
                <a:gd name="T3" fmla="*/ 450 h 136"/>
                <a:gd name="T4" fmla="*/ 432 w 188"/>
                <a:gd name="T5" fmla="*/ 423 h 136"/>
                <a:gd name="T6" fmla="*/ 558 w 188"/>
                <a:gd name="T7" fmla="*/ 342 h 136"/>
                <a:gd name="T8" fmla="*/ 635 w 188"/>
                <a:gd name="T9" fmla="*/ 305 h 136"/>
                <a:gd name="T10" fmla="*/ 572 w 188"/>
                <a:gd name="T11" fmla="*/ 309 h 136"/>
                <a:gd name="T12" fmla="*/ 453 w 188"/>
                <a:gd name="T13" fmla="*/ 296 h 136"/>
                <a:gd name="T14" fmla="*/ 288 w 188"/>
                <a:gd name="T15" fmla="*/ 147 h 136"/>
                <a:gd name="T16" fmla="*/ 147 w 188"/>
                <a:gd name="T17" fmla="*/ 48 h 136"/>
                <a:gd name="T18" fmla="*/ 72 w 188"/>
                <a:gd name="T19" fmla="*/ 21 h 136"/>
                <a:gd name="T20" fmla="*/ 5 w 188"/>
                <a:gd name="T21" fmla="*/ 8 h 136"/>
                <a:gd name="T22" fmla="*/ 53 w 188"/>
                <a:gd name="T23" fmla="*/ 59 h 136"/>
                <a:gd name="T24" fmla="*/ 95 w 188"/>
                <a:gd name="T25" fmla="*/ 140 h 136"/>
                <a:gd name="T26" fmla="*/ 153 w 188"/>
                <a:gd name="T27" fmla="*/ 269 h 136"/>
                <a:gd name="T28" fmla="*/ 237 w 188"/>
                <a:gd name="T29" fmla="*/ 390 h 1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8" h="136">
                  <a:moveTo>
                    <a:pt x="67" y="110"/>
                  </a:moveTo>
                  <a:cubicBezTo>
                    <a:pt x="74" y="119"/>
                    <a:pt x="81" y="130"/>
                    <a:pt x="92" y="133"/>
                  </a:cubicBezTo>
                  <a:cubicBezTo>
                    <a:pt x="104" y="136"/>
                    <a:pt x="118" y="131"/>
                    <a:pt x="128" y="125"/>
                  </a:cubicBezTo>
                  <a:cubicBezTo>
                    <a:pt x="141" y="118"/>
                    <a:pt x="152" y="107"/>
                    <a:pt x="165" y="101"/>
                  </a:cubicBezTo>
                  <a:cubicBezTo>
                    <a:pt x="173" y="98"/>
                    <a:pt x="178" y="92"/>
                    <a:pt x="188" y="90"/>
                  </a:cubicBezTo>
                  <a:cubicBezTo>
                    <a:pt x="181" y="89"/>
                    <a:pt x="174" y="91"/>
                    <a:pt x="169" y="91"/>
                  </a:cubicBezTo>
                  <a:cubicBezTo>
                    <a:pt x="156" y="91"/>
                    <a:pt x="147" y="91"/>
                    <a:pt x="134" y="87"/>
                  </a:cubicBezTo>
                  <a:cubicBezTo>
                    <a:pt x="108" y="81"/>
                    <a:pt x="97" y="65"/>
                    <a:pt x="85" y="43"/>
                  </a:cubicBezTo>
                  <a:cubicBezTo>
                    <a:pt x="74" y="24"/>
                    <a:pt x="63" y="20"/>
                    <a:pt x="43" y="14"/>
                  </a:cubicBezTo>
                  <a:cubicBezTo>
                    <a:pt x="36" y="12"/>
                    <a:pt x="28" y="10"/>
                    <a:pt x="21" y="6"/>
                  </a:cubicBezTo>
                  <a:cubicBezTo>
                    <a:pt x="16" y="4"/>
                    <a:pt x="6" y="0"/>
                    <a:pt x="1" y="2"/>
                  </a:cubicBezTo>
                  <a:cubicBezTo>
                    <a:pt x="0" y="6"/>
                    <a:pt x="13" y="14"/>
                    <a:pt x="15" y="17"/>
                  </a:cubicBezTo>
                  <a:cubicBezTo>
                    <a:pt x="20" y="25"/>
                    <a:pt x="24" y="33"/>
                    <a:pt x="28" y="41"/>
                  </a:cubicBezTo>
                  <a:cubicBezTo>
                    <a:pt x="34" y="54"/>
                    <a:pt x="38" y="67"/>
                    <a:pt x="45" y="79"/>
                  </a:cubicBezTo>
                  <a:cubicBezTo>
                    <a:pt x="52" y="91"/>
                    <a:pt x="60" y="104"/>
                    <a:pt x="70" y="115"/>
                  </a:cubicBezTo>
                </a:path>
              </a:pathLst>
            </a:custGeom>
            <a:solidFill>
              <a:srgbClr val="F4D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171">
              <a:extLst>
                <a:ext uri="{FF2B5EF4-FFF2-40B4-BE49-F238E27FC236}">
                  <a16:creationId xmlns:a16="http://schemas.microsoft.com/office/drawing/2014/main" id="{F6434604-5DB0-4D71-BB83-36725A72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302"/>
              <a:ext cx="264" cy="192"/>
            </a:xfrm>
            <a:custGeom>
              <a:avLst/>
              <a:gdLst>
                <a:gd name="T0" fmla="*/ 215 w 176"/>
                <a:gd name="T1" fmla="*/ 350 h 128"/>
                <a:gd name="T2" fmla="*/ 296 w 176"/>
                <a:gd name="T3" fmla="*/ 423 h 128"/>
                <a:gd name="T4" fmla="*/ 392 w 176"/>
                <a:gd name="T5" fmla="*/ 386 h 128"/>
                <a:gd name="T6" fmla="*/ 512 w 176"/>
                <a:gd name="T7" fmla="*/ 315 h 128"/>
                <a:gd name="T8" fmla="*/ 594 w 176"/>
                <a:gd name="T9" fmla="*/ 288 h 128"/>
                <a:gd name="T10" fmla="*/ 531 w 176"/>
                <a:gd name="T11" fmla="*/ 302 h 128"/>
                <a:gd name="T12" fmla="*/ 417 w 176"/>
                <a:gd name="T13" fmla="*/ 302 h 128"/>
                <a:gd name="T14" fmla="*/ 251 w 176"/>
                <a:gd name="T15" fmla="*/ 161 h 128"/>
                <a:gd name="T16" fmla="*/ 135 w 176"/>
                <a:gd name="T17" fmla="*/ 54 h 128"/>
                <a:gd name="T18" fmla="*/ 62 w 176"/>
                <a:gd name="T19" fmla="*/ 32 h 128"/>
                <a:gd name="T20" fmla="*/ 5 w 176"/>
                <a:gd name="T21" fmla="*/ 8 h 128"/>
                <a:gd name="T22" fmla="*/ 48 w 176"/>
                <a:gd name="T23" fmla="*/ 59 h 128"/>
                <a:gd name="T24" fmla="*/ 89 w 176"/>
                <a:gd name="T25" fmla="*/ 134 h 128"/>
                <a:gd name="T26" fmla="*/ 143 w 176"/>
                <a:gd name="T27" fmla="*/ 251 h 128"/>
                <a:gd name="T28" fmla="*/ 221 w 176"/>
                <a:gd name="T29" fmla="*/ 365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6" h="128">
                  <a:moveTo>
                    <a:pt x="63" y="103"/>
                  </a:moveTo>
                  <a:cubicBezTo>
                    <a:pt x="70" y="112"/>
                    <a:pt x="76" y="123"/>
                    <a:pt x="87" y="125"/>
                  </a:cubicBezTo>
                  <a:cubicBezTo>
                    <a:pt x="98" y="128"/>
                    <a:pt x="107" y="119"/>
                    <a:pt x="116" y="114"/>
                  </a:cubicBezTo>
                  <a:cubicBezTo>
                    <a:pt x="128" y="107"/>
                    <a:pt x="139" y="99"/>
                    <a:pt x="151" y="93"/>
                  </a:cubicBezTo>
                  <a:cubicBezTo>
                    <a:pt x="158" y="90"/>
                    <a:pt x="167" y="86"/>
                    <a:pt x="176" y="85"/>
                  </a:cubicBezTo>
                  <a:cubicBezTo>
                    <a:pt x="170" y="83"/>
                    <a:pt x="162" y="89"/>
                    <a:pt x="157" y="89"/>
                  </a:cubicBezTo>
                  <a:cubicBezTo>
                    <a:pt x="145" y="88"/>
                    <a:pt x="135" y="92"/>
                    <a:pt x="123" y="89"/>
                  </a:cubicBezTo>
                  <a:cubicBezTo>
                    <a:pt x="99" y="84"/>
                    <a:pt x="85" y="66"/>
                    <a:pt x="74" y="47"/>
                  </a:cubicBezTo>
                  <a:cubicBezTo>
                    <a:pt x="63" y="29"/>
                    <a:pt x="58" y="21"/>
                    <a:pt x="40" y="16"/>
                  </a:cubicBezTo>
                  <a:cubicBezTo>
                    <a:pt x="33" y="15"/>
                    <a:pt x="25" y="12"/>
                    <a:pt x="18" y="9"/>
                  </a:cubicBezTo>
                  <a:cubicBezTo>
                    <a:pt x="14" y="6"/>
                    <a:pt x="6" y="0"/>
                    <a:pt x="1" y="2"/>
                  </a:cubicBezTo>
                  <a:cubicBezTo>
                    <a:pt x="0" y="6"/>
                    <a:pt x="12" y="13"/>
                    <a:pt x="14" y="17"/>
                  </a:cubicBezTo>
                  <a:cubicBezTo>
                    <a:pt x="19" y="24"/>
                    <a:pt x="23" y="31"/>
                    <a:pt x="26" y="39"/>
                  </a:cubicBezTo>
                  <a:cubicBezTo>
                    <a:pt x="32" y="50"/>
                    <a:pt x="35" y="63"/>
                    <a:pt x="42" y="74"/>
                  </a:cubicBezTo>
                  <a:cubicBezTo>
                    <a:pt x="49" y="86"/>
                    <a:pt x="56" y="98"/>
                    <a:pt x="65" y="108"/>
                  </a:cubicBezTo>
                </a:path>
              </a:pathLst>
            </a:custGeom>
            <a:solidFill>
              <a:srgbClr val="F5D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172">
              <a:extLst>
                <a:ext uri="{FF2B5EF4-FFF2-40B4-BE49-F238E27FC236}">
                  <a16:creationId xmlns:a16="http://schemas.microsoft.com/office/drawing/2014/main" id="{853EE7DC-8EAB-4737-84F4-EB3B0AFC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385"/>
              <a:ext cx="71" cy="129"/>
            </a:xfrm>
            <a:custGeom>
              <a:avLst/>
              <a:gdLst>
                <a:gd name="T0" fmla="*/ 41 w 47"/>
                <a:gd name="T1" fmla="*/ 291 h 86"/>
                <a:gd name="T2" fmla="*/ 130 w 47"/>
                <a:gd name="T3" fmla="*/ 257 h 86"/>
                <a:gd name="T4" fmla="*/ 137 w 47"/>
                <a:gd name="T5" fmla="*/ 210 h 86"/>
                <a:gd name="T6" fmla="*/ 86 w 47"/>
                <a:gd name="T7" fmla="*/ 126 h 86"/>
                <a:gd name="T8" fmla="*/ 0 w 47"/>
                <a:gd name="T9" fmla="*/ 0 h 86"/>
                <a:gd name="T10" fmla="*/ 66 w 47"/>
                <a:gd name="T11" fmla="*/ 129 h 86"/>
                <a:gd name="T12" fmla="*/ 89 w 47"/>
                <a:gd name="T13" fmla="*/ 215 h 86"/>
                <a:gd name="T14" fmla="*/ 66 w 47"/>
                <a:gd name="T15" fmla="*/ 264 h 86"/>
                <a:gd name="T16" fmla="*/ 41 w 47"/>
                <a:gd name="T17" fmla="*/ 288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86">
                  <a:moveTo>
                    <a:pt x="12" y="86"/>
                  </a:moveTo>
                  <a:cubicBezTo>
                    <a:pt x="21" y="86"/>
                    <a:pt x="30" y="79"/>
                    <a:pt x="38" y="76"/>
                  </a:cubicBezTo>
                  <a:cubicBezTo>
                    <a:pt x="47" y="73"/>
                    <a:pt x="45" y="70"/>
                    <a:pt x="40" y="62"/>
                  </a:cubicBezTo>
                  <a:cubicBezTo>
                    <a:pt x="36" y="53"/>
                    <a:pt x="30" y="45"/>
                    <a:pt x="25" y="37"/>
                  </a:cubicBezTo>
                  <a:cubicBezTo>
                    <a:pt x="17" y="25"/>
                    <a:pt x="5" y="13"/>
                    <a:pt x="0" y="0"/>
                  </a:cubicBezTo>
                  <a:cubicBezTo>
                    <a:pt x="7" y="12"/>
                    <a:pt x="12" y="26"/>
                    <a:pt x="19" y="38"/>
                  </a:cubicBezTo>
                  <a:cubicBezTo>
                    <a:pt x="23" y="45"/>
                    <a:pt x="28" y="54"/>
                    <a:pt x="26" y="63"/>
                  </a:cubicBezTo>
                  <a:cubicBezTo>
                    <a:pt x="25" y="68"/>
                    <a:pt x="22" y="73"/>
                    <a:pt x="19" y="78"/>
                  </a:cubicBezTo>
                  <a:cubicBezTo>
                    <a:pt x="17" y="82"/>
                    <a:pt x="15" y="83"/>
                    <a:pt x="12" y="85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173">
              <a:extLst>
                <a:ext uri="{FF2B5EF4-FFF2-40B4-BE49-F238E27FC236}">
                  <a16:creationId xmlns:a16="http://schemas.microsoft.com/office/drawing/2014/main" id="{CA5D60CA-E3C0-43CA-87E5-E35D1C97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3322"/>
              <a:ext cx="557" cy="186"/>
            </a:xfrm>
            <a:custGeom>
              <a:avLst/>
              <a:gdLst>
                <a:gd name="T0" fmla="*/ 0 w 371"/>
                <a:gd name="T1" fmla="*/ 417 h 124"/>
                <a:gd name="T2" fmla="*/ 261 w 371"/>
                <a:gd name="T3" fmla="*/ 396 h 124"/>
                <a:gd name="T4" fmla="*/ 540 w 371"/>
                <a:gd name="T5" fmla="*/ 243 h 124"/>
                <a:gd name="T6" fmla="*/ 907 w 371"/>
                <a:gd name="T7" fmla="*/ 129 h 124"/>
                <a:gd name="T8" fmla="*/ 1255 w 371"/>
                <a:gd name="T9" fmla="*/ 48 h 124"/>
                <a:gd name="T10" fmla="*/ 934 w 371"/>
                <a:gd name="T11" fmla="*/ 32 h 124"/>
                <a:gd name="T12" fmla="*/ 568 w 371"/>
                <a:gd name="T13" fmla="*/ 170 h 124"/>
                <a:gd name="T14" fmla="*/ 269 w 371"/>
                <a:gd name="T15" fmla="*/ 336 h 124"/>
                <a:gd name="T16" fmla="*/ 54 w 371"/>
                <a:gd name="T17" fmla="*/ 396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" h="124">
                  <a:moveTo>
                    <a:pt x="0" y="123"/>
                  </a:moveTo>
                  <a:cubicBezTo>
                    <a:pt x="25" y="118"/>
                    <a:pt x="53" y="124"/>
                    <a:pt x="77" y="117"/>
                  </a:cubicBezTo>
                  <a:cubicBezTo>
                    <a:pt x="106" y="108"/>
                    <a:pt x="132" y="84"/>
                    <a:pt x="160" y="72"/>
                  </a:cubicBezTo>
                  <a:cubicBezTo>
                    <a:pt x="194" y="57"/>
                    <a:pt x="234" y="53"/>
                    <a:pt x="268" y="38"/>
                  </a:cubicBezTo>
                  <a:cubicBezTo>
                    <a:pt x="305" y="24"/>
                    <a:pt x="330" y="3"/>
                    <a:pt x="371" y="14"/>
                  </a:cubicBezTo>
                  <a:cubicBezTo>
                    <a:pt x="338" y="7"/>
                    <a:pt x="311" y="0"/>
                    <a:pt x="276" y="9"/>
                  </a:cubicBezTo>
                  <a:cubicBezTo>
                    <a:pt x="240" y="18"/>
                    <a:pt x="203" y="35"/>
                    <a:pt x="168" y="50"/>
                  </a:cubicBezTo>
                  <a:cubicBezTo>
                    <a:pt x="136" y="63"/>
                    <a:pt x="109" y="86"/>
                    <a:pt x="79" y="99"/>
                  </a:cubicBezTo>
                  <a:cubicBezTo>
                    <a:pt x="58" y="108"/>
                    <a:pt x="37" y="110"/>
                    <a:pt x="16" y="117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174">
              <a:extLst>
                <a:ext uri="{FF2B5EF4-FFF2-40B4-BE49-F238E27FC236}">
                  <a16:creationId xmlns:a16="http://schemas.microsoft.com/office/drawing/2014/main" id="{9B9B3E97-3A81-41E7-BA89-2B11894F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69"/>
              <a:ext cx="214" cy="525"/>
            </a:xfrm>
            <a:custGeom>
              <a:avLst/>
              <a:gdLst>
                <a:gd name="T0" fmla="*/ 0 w 143"/>
                <a:gd name="T1" fmla="*/ 1182 h 350"/>
                <a:gd name="T2" fmla="*/ 452 w 143"/>
                <a:gd name="T3" fmla="*/ 702 h 350"/>
                <a:gd name="T4" fmla="*/ 406 w 143"/>
                <a:gd name="T5" fmla="*/ 356 h 350"/>
                <a:gd name="T6" fmla="*/ 269 w 143"/>
                <a:gd name="T7" fmla="*/ 0 h 350"/>
                <a:gd name="T8" fmla="*/ 319 w 143"/>
                <a:gd name="T9" fmla="*/ 183 h 350"/>
                <a:gd name="T10" fmla="*/ 370 w 143"/>
                <a:gd name="T11" fmla="*/ 413 h 350"/>
                <a:gd name="T12" fmla="*/ 358 w 143"/>
                <a:gd name="T13" fmla="*/ 768 h 350"/>
                <a:gd name="T14" fmla="*/ 195 w 143"/>
                <a:gd name="T15" fmla="*/ 1044 h 350"/>
                <a:gd name="T16" fmla="*/ 0 w 143"/>
                <a:gd name="T17" fmla="*/ 1169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350">
                  <a:moveTo>
                    <a:pt x="0" y="350"/>
                  </a:moveTo>
                  <a:cubicBezTo>
                    <a:pt x="73" y="337"/>
                    <a:pt x="119" y="277"/>
                    <a:pt x="135" y="208"/>
                  </a:cubicBezTo>
                  <a:cubicBezTo>
                    <a:pt x="143" y="171"/>
                    <a:pt x="135" y="139"/>
                    <a:pt x="121" y="105"/>
                  </a:cubicBezTo>
                  <a:cubicBezTo>
                    <a:pt x="108" y="72"/>
                    <a:pt x="100" y="28"/>
                    <a:pt x="80" y="0"/>
                  </a:cubicBezTo>
                  <a:cubicBezTo>
                    <a:pt x="91" y="15"/>
                    <a:pt x="92" y="36"/>
                    <a:pt x="95" y="54"/>
                  </a:cubicBezTo>
                  <a:cubicBezTo>
                    <a:pt x="100" y="76"/>
                    <a:pt x="105" y="99"/>
                    <a:pt x="110" y="122"/>
                  </a:cubicBezTo>
                  <a:cubicBezTo>
                    <a:pt x="117" y="157"/>
                    <a:pt x="119" y="193"/>
                    <a:pt x="107" y="227"/>
                  </a:cubicBezTo>
                  <a:cubicBezTo>
                    <a:pt x="96" y="255"/>
                    <a:pt x="81" y="288"/>
                    <a:pt x="58" y="309"/>
                  </a:cubicBezTo>
                  <a:cubicBezTo>
                    <a:pt x="41" y="324"/>
                    <a:pt x="19" y="333"/>
                    <a:pt x="0" y="346"/>
                  </a:cubicBezTo>
                </a:path>
              </a:pathLst>
            </a:custGeom>
            <a:solidFill>
              <a:srgbClr val="F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175">
              <a:extLst>
                <a:ext uri="{FF2B5EF4-FFF2-40B4-BE49-F238E27FC236}">
                  <a16:creationId xmlns:a16="http://schemas.microsoft.com/office/drawing/2014/main" id="{4E8F57B9-4BFA-4EFF-8B18-BB7462B50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3388"/>
              <a:ext cx="82" cy="21"/>
            </a:xfrm>
            <a:custGeom>
              <a:avLst/>
              <a:gdLst>
                <a:gd name="T0" fmla="*/ 49 w 55"/>
                <a:gd name="T1" fmla="*/ 48 h 14"/>
                <a:gd name="T2" fmla="*/ 76 w 55"/>
                <a:gd name="T3" fmla="*/ 39 h 14"/>
                <a:gd name="T4" fmla="*/ 113 w 55"/>
                <a:gd name="T5" fmla="*/ 27 h 14"/>
                <a:gd name="T6" fmla="*/ 146 w 55"/>
                <a:gd name="T7" fmla="*/ 18 h 14"/>
                <a:gd name="T8" fmla="*/ 168 w 55"/>
                <a:gd name="T9" fmla="*/ 12 h 14"/>
                <a:gd name="T10" fmla="*/ 182 w 55"/>
                <a:gd name="T11" fmla="*/ 5 h 14"/>
                <a:gd name="T12" fmla="*/ 163 w 55"/>
                <a:gd name="T13" fmla="*/ 8 h 14"/>
                <a:gd name="T14" fmla="*/ 133 w 55"/>
                <a:gd name="T15" fmla="*/ 14 h 14"/>
                <a:gd name="T16" fmla="*/ 81 w 55"/>
                <a:gd name="T17" fmla="*/ 26 h 14"/>
                <a:gd name="T18" fmla="*/ 36 w 55"/>
                <a:gd name="T19" fmla="*/ 26 h 14"/>
                <a:gd name="T20" fmla="*/ 1 w 55"/>
                <a:gd name="T21" fmla="*/ 14 h 14"/>
                <a:gd name="T22" fmla="*/ 36 w 55"/>
                <a:gd name="T23" fmla="*/ 41 h 14"/>
                <a:gd name="T24" fmla="*/ 46 w 55"/>
                <a:gd name="T25" fmla="*/ 48 h 14"/>
                <a:gd name="T26" fmla="*/ 49 w 55"/>
                <a:gd name="T27" fmla="*/ 48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14">
                  <a:moveTo>
                    <a:pt x="15" y="14"/>
                  </a:moveTo>
                  <a:cubicBezTo>
                    <a:pt x="16" y="13"/>
                    <a:pt x="21" y="11"/>
                    <a:pt x="23" y="11"/>
                  </a:cubicBezTo>
                  <a:cubicBezTo>
                    <a:pt x="27" y="10"/>
                    <a:pt x="30" y="9"/>
                    <a:pt x="34" y="8"/>
                  </a:cubicBezTo>
                  <a:cubicBezTo>
                    <a:pt x="37" y="7"/>
                    <a:pt x="41" y="6"/>
                    <a:pt x="44" y="5"/>
                  </a:cubicBezTo>
                  <a:cubicBezTo>
                    <a:pt x="47" y="4"/>
                    <a:pt x="49" y="4"/>
                    <a:pt x="51" y="3"/>
                  </a:cubicBezTo>
                  <a:cubicBezTo>
                    <a:pt x="52" y="2"/>
                    <a:pt x="53" y="1"/>
                    <a:pt x="55" y="1"/>
                  </a:cubicBezTo>
                  <a:cubicBezTo>
                    <a:pt x="53" y="0"/>
                    <a:pt x="51" y="1"/>
                    <a:pt x="49" y="2"/>
                  </a:cubicBezTo>
                  <a:cubicBezTo>
                    <a:pt x="46" y="3"/>
                    <a:pt x="43" y="3"/>
                    <a:pt x="40" y="4"/>
                  </a:cubicBezTo>
                  <a:cubicBezTo>
                    <a:pt x="35" y="5"/>
                    <a:pt x="29" y="6"/>
                    <a:pt x="24" y="7"/>
                  </a:cubicBezTo>
                  <a:cubicBezTo>
                    <a:pt x="19" y="8"/>
                    <a:pt x="15" y="8"/>
                    <a:pt x="11" y="7"/>
                  </a:cubicBezTo>
                  <a:cubicBezTo>
                    <a:pt x="8" y="6"/>
                    <a:pt x="4" y="6"/>
                    <a:pt x="1" y="4"/>
                  </a:cubicBezTo>
                  <a:cubicBezTo>
                    <a:pt x="0" y="9"/>
                    <a:pt x="13" y="7"/>
                    <a:pt x="11" y="12"/>
                  </a:cubicBezTo>
                  <a:cubicBezTo>
                    <a:pt x="12" y="11"/>
                    <a:pt x="14" y="12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</a:path>
              </a:pathLst>
            </a:custGeom>
            <a:solidFill>
              <a:srgbClr val="E2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176">
              <a:extLst>
                <a:ext uri="{FF2B5EF4-FFF2-40B4-BE49-F238E27FC236}">
                  <a16:creationId xmlns:a16="http://schemas.microsoft.com/office/drawing/2014/main" id="{E2099B9F-F1A0-4A17-B86C-D04437C61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11"/>
              <a:ext cx="272" cy="364"/>
            </a:xfrm>
            <a:custGeom>
              <a:avLst/>
              <a:gdLst>
                <a:gd name="T0" fmla="*/ 80 w 181"/>
                <a:gd name="T1" fmla="*/ 423 h 242"/>
                <a:gd name="T2" fmla="*/ 458 w 181"/>
                <a:gd name="T3" fmla="*/ 758 h 242"/>
                <a:gd name="T4" fmla="*/ 580 w 181"/>
                <a:gd name="T5" fmla="*/ 286 h 242"/>
                <a:gd name="T6" fmla="*/ 176 w 181"/>
                <a:gd name="T7" fmla="*/ 45 h 242"/>
                <a:gd name="T8" fmla="*/ 80 w 181"/>
                <a:gd name="T9" fmla="*/ 423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242">
                  <a:moveTo>
                    <a:pt x="23" y="124"/>
                  </a:moveTo>
                  <a:cubicBezTo>
                    <a:pt x="22" y="163"/>
                    <a:pt x="90" y="242"/>
                    <a:pt x="135" y="223"/>
                  </a:cubicBezTo>
                  <a:cubicBezTo>
                    <a:pt x="175" y="206"/>
                    <a:pt x="181" y="121"/>
                    <a:pt x="171" y="84"/>
                  </a:cubicBezTo>
                  <a:cubicBezTo>
                    <a:pt x="158" y="36"/>
                    <a:pt x="104" y="0"/>
                    <a:pt x="52" y="13"/>
                  </a:cubicBezTo>
                  <a:cubicBezTo>
                    <a:pt x="0" y="25"/>
                    <a:pt x="13" y="86"/>
                    <a:pt x="23" y="124"/>
                  </a:cubicBezTo>
                </a:path>
              </a:pathLst>
            </a:custGeom>
            <a:solidFill>
              <a:srgbClr val="F2A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177">
              <a:extLst>
                <a:ext uri="{FF2B5EF4-FFF2-40B4-BE49-F238E27FC236}">
                  <a16:creationId xmlns:a16="http://schemas.microsoft.com/office/drawing/2014/main" id="{F7538269-3BF4-4597-9543-2265D420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248"/>
              <a:ext cx="150" cy="105"/>
            </a:xfrm>
            <a:custGeom>
              <a:avLst/>
              <a:gdLst>
                <a:gd name="T0" fmla="*/ 54 w 100"/>
                <a:gd name="T1" fmla="*/ 21 h 70"/>
                <a:gd name="T2" fmla="*/ 170 w 100"/>
                <a:gd name="T3" fmla="*/ 230 h 70"/>
                <a:gd name="T4" fmla="*/ 86 w 100"/>
                <a:gd name="T5" fmla="*/ 129 h 70"/>
                <a:gd name="T6" fmla="*/ 59 w 100"/>
                <a:gd name="T7" fmla="*/ 2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0">
                  <a:moveTo>
                    <a:pt x="16" y="6"/>
                  </a:moveTo>
                  <a:cubicBezTo>
                    <a:pt x="48" y="0"/>
                    <a:pt x="100" y="64"/>
                    <a:pt x="50" y="68"/>
                  </a:cubicBezTo>
                  <a:cubicBezTo>
                    <a:pt x="27" y="70"/>
                    <a:pt x="32" y="53"/>
                    <a:pt x="25" y="38"/>
                  </a:cubicBezTo>
                  <a:cubicBezTo>
                    <a:pt x="21" y="30"/>
                    <a:pt x="0" y="13"/>
                    <a:pt x="17" y="6"/>
                  </a:cubicBezTo>
                </a:path>
              </a:pathLst>
            </a:custGeom>
            <a:solidFill>
              <a:srgbClr val="F5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178">
              <a:extLst>
                <a:ext uri="{FF2B5EF4-FFF2-40B4-BE49-F238E27FC236}">
                  <a16:creationId xmlns:a16="http://schemas.microsoft.com/office/drawing/2014/main" id="{FB7F3A08-D321-44F6-993F-8CEF66BC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380"/>
              <a:ext cx="59" cy="87"/>
            </a:xfrm>
            <a:custGeom>
              <a:avLst/>
              <a:gdLst>
                <a:gd name="T0" fmla="*/ 39 w 39"/>
                <a:gd name="T1" fmla="*/ 18 h 58"/>
                <a:gd name="T2" fmla="*/ 101 w 39"/>
                <a:gd name="T3" fmla="*/ 140 h 58"/>
                <a:gd name="T4" fmla="*/ 32 w 39"/>
                <a:gd name="T5" fmla="*/ 32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8">
                  <a:moveTo>
                    <a:pt x="11" y="5"/>
                  </a:moveTo>
                  <a:cubicBezTo>
                    <a:pt x="25" y="0"/>
                    <a:pt x="39" y="32"/>
                    <a:pt x="29" y="41"/>
                  </a:cubicBezTo>
                  <a:cubicBezTo>
                    <a:pt x="12" y="58"/>
                    <a:pt x="0" y="20"/>
                    <a:pt x="9" y="9"/>
                  </a:cubicBezTo>
                </a:path>
              </a:pathLst>
            </a:custGeom>
            <a:solidFill>
              <a:srgbClr val="F5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179">
              <a:extLst>
                <a:ext uri="{FF2B5EF4-FFF2-40B4-BE49-F238E27FC236}">
                  <a16:creationId xmlns:a16="http://schemas.microsoft.com/office/drawing/2014/main" id="{0724FD52-80FF-483E-91CA-E78EFAE1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308"/>
              <a:ext cx="69" cy="58"/>
            </a:xfrm>
            <a:custGeom>
              <a:avLst/>
              <a:gdLst>
                <a:gd name="T0" fmla="*/ 89 w 46"/>
                <a:gd name="T1" fmla="*/ 0 h 39"/>
                <a:gd name="T2" fmla="*/ 80 w 46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9">
                  <a:moveTo>
                    <a:pt x="26" y="0"/>
                  </a:moveTo>
                  <a:cubicBezTo>
                    <a:pt x="46" y="39"/>
                    <a:pt x="0" y="15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180">
              <a:extLst>
                <a:ext uri="{FF2B5EF4-FFF2-40B4-BE49-F238E27FC236}">
                  <a16:creationId xmlns:a16="http://schemas.microsoft.com/office/drawing/2014/main" id="{87D09846-C0A2-4C98-BCF6-B2A28359F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691"/>
              <a:ext cx="39" cy="96"/>
            </a:xfrm>
            <a:custGeom>
              <a:avLst/>
              <a:gdLst>
                <a:gd name="T0" fmla="*/ 53 w 26"/>
                <a:gd name="T1" fmla="*/ 0 h 64"/>
                <a:gd name="T2" fmla="*/ 53 w 26"/>
                <a:gd name="T3" fmla="*/ 95 h 64"/>
                <a:gd name="T4" fmla="*/ 14 w 26"/>
                <a:gd name="T5" fmla="*/ 116 h 64"/>
                <a:gd name="T6" fmla="*/ 5 w 26"/>
                <a:gd name="T7" fmla="*/ 156 h 64"/>
                <a:gd name="T8" fmla="*/ 27 w 26"/>
                <a:gd name="T9" fmla="*/ 189 h 64"/>
                <a:gd name="T10" fmla="*/ 18 w 26"/>
                <a:gd name="T11" fmla="*/ 216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4">
                  <a:moveTo>
                    <a:pt x="15" y="0"/>
                  </a:moveTo>
                  <a:cubicBezTo>
                    <a:pt x="6" y="11"/>
                    <a:pt x="26" y="21"/>
                    <a:pt x="15" y="28"/>
                  </a:cubicBezTo>
                  <a:cubicBezTo>
                    <a:pt x="10" y="32"/>
                    <a:pt x="5" y="22"/>
                    <a:pt x="4" y="34"/>
                  </a:cubicBezTo>
                  <a:cubicBezTo>
                    <a:pt x="4" y="38"/>
                    <a:pt x="13" y="45"/>
                    <a:pt x="1" y="46"/>
                  </a:cubicBezTo>
                  <a:cubicBezTo>
                    <a:pt x="0" y="51"/>
                    <a:pt x="3" y="55"/>
                    <a:pt x="8" y="56"/>
                  </a:cubicBezTo>
                  <a:cubicBezTo>
                    <a:pt x="8" y="59"/>
                    <a:pt x="7" y="62"/>
                    <a:pt x="5" y="64"/>
                  </a:cubicBezTo>
                </a:path>
              </a:pathLst>
            </a:custGeom>
            <a:noFill/>
            <a:ln w="4763" cap="rnd">
              <a:solidFill>
                <a:srgbClr val="C36F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181">
              <a:extLst>
                <a:ext uri="{FF2B5EF4-FFF2-40B4-BE49-F238E27FC236}">
                  <a16:creationId xmlns:a16="http://schemas.microsoft.com/office/drawing/2014/main" id="{D2F5AC9A-83FB-4B00-8F3E-55CD4B70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02"/>
              <a:ext cx="114" cy="129"/>
            </a:xfrm>
            <a:custGeom>
              <a:avLst/>
              <a:gdLst>
                <a:gd name="T0" fmla="*/ 156 w 76"/>
                <a:gd name="T1" fmla="*/ 0 h 86"/>
                <a:gd name="T2" fmla="*/ 203 w 76"/>
                <a:gd name="T3" fmla="*/ 35 h 86"/>
                <a:gd name="T4" fmla="*/ 221 w 76"/>
                <a:gd name="T5" fmla="*/ 89 h 86"/>
                <a:gd name="T6" fmla="*/ 243 w 76"/>
                <a:gd name="T7" fmla="*/ 149 h 86"/>
                <a:gd name="T8" fmla="*/ 189 w 76"/>
                <a:gd name="T9" fmla="*/ 143 h 86"/>
                <a:gd name="T10" fmla="*/ 167 w 76"/>
                <a:gd name="T11" fmla="*/ 189 h 86"/>
                <a:gd name="T12" fmla="*/ 188 w 76"/>
                <a:gd name="T13" fmla="*/ 221 h 86"/>
                <a:gd name="T14" fmla="*/ 122 w 76"/>
                <a:gd name="T15" fmla="*/ 243 h 86"/>
                <a:gd name="T16" fmla="*/ 135 w 76"/>
                <a:gd name="T17" fmla="*/ 270 h 86"/>
                <a:gd name="T18" fmla="*/ 81 w 76"/>
                <a:gd name="T19" fmla="*/ 269 h 86"/>
                <a:gd name="T20" fmla="*/ 62 w 76"/>
                <a:gd name="T21" fmla="*/ 275 h 86"/>
                <a:gd name="T22" fmla="*/ 12 w 76"/>
                <a:gd name="T23" fmla="*/ 228 h 86"/>
                <a:gd name="T24" fmla="*/ 0 w 76"/>
                <a:gd name="T25" fmla="*/ 201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86">
                  <a:moveTo>
                    <a:pt x="46" y="0"/>
                  </a:moveTo>
                  <a:cubicBezTo>
                    <a:pt x="50" y="8"/>
                    <a:pt x="55" y="6"/>
                    <a:pt x="60" y="10"/>
                  </a:cubicBezTo>
                  <a:cubicBezTo>
                    <a:pt x="69" y="15"/>
                    <a:pt x="63" y="18"/>
                    <a:pt x="65" y="26"/>
                  </a:cubicBezTo>
                  <a:cubicBezTo>
                    <a:pt x="67" y="33"/>
                    <a:pt x="76" y="35"/>
                    <a:pt x="72" y="44"/>
                  </a:cubicBezTo>
                  <a:cubicBezTo>
                    <a:pt x="66" y="54"/>
                    <a:pt x="62" y="44"/>
                    <a:pt x="56" y="42"/>
                  </a:cubicBezTo>
                  <a:cubicBezTo>
                    <a:pt x="54" y="51"/>
                    <a:pt x="65" y="57"/>
                    <a:pt x="49" y="56"/>
                  </a:cubicBezTo>
                  <a:cubicBezTo>
                    <a:pt x="48" y="61"/>
                    <a:pt x="53" y="63"/>
                    <a:pt x="55" y="65"/>
                  </a:cubicBezTo>
                  <a:cubicBezTo>
                    <a:pt x="52" y="69"/>
                    <a:pt x="40" y="74"/>
                    <a:pt x="36" y="72"/>
                  </a:cubicBezTo>
                  <a:cubicBezTo>
                    <a:pt x="34" y="75"/>
                    <a:pt x="36" y="79"/>
                    <a:pt x="40" y="80"/>
                  </a:cubicBezTo>
                  <a:cubicBezTo>
                    <a:pt x="36" y="86"/>
                    <a:pt x="28" y="82"/>
                    <a:pt x="24" y="79"/>
                  </a:cubicBezTo>
                  <a:cubicBezTo>
                    <a:pt x="21" y="77"/>
                    <a:pt x="14" y="71"/>
                    <a:pt x="18" y="81"/>
                  </a:cubicBezTo>
                  <a:cubicBezTo>
                    <a:pt x="11" y="83"/>
                    <a:pt x="7" y="72"/>
                    <a:pt x="3" y="67"/>
                  </a:cubicBezTo>
                  <a:cubicBezTo>
                    <a:pt x="7" y="64"/>
                    <a:pt x="4" y="6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C36F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182">
              <a:extLst>
                <a:ext uri="{FF2B5EF4-FFF2-40B4-BE49-F238E27FC236}">
                  <a16:creationId xmlns:a16="http://schemas.microsoft.com/office/drawing/2014/main" id="{350956E8-D0C6-48A3-810D-5FA70FCB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273"/>
              <a:ext cx="42" cy="68"/>
            </a:xfrm>
            <a:custGeom>
              <a:avLst/>
              <a:gdLst>
                <a:gd name="T0" fmla="*/ 95 w 28"/>
                <a:gd name="T1" fmla="*/ 8 h 45"/>
                <a:gd name="T2" fmla="*/ 62 w 28"/>
                <a:gd name="T3" fmla="*/ 0 h 45"/>
                <a:gd name="T4" fmla="*/ 66 w 28"/>
                <a:gd name="T5" fmla="*/ 53 h 45"/>
                <a:gd name="T6" fmla="*/ 18 w 28"/>
                <a:gd name="T7" fmla="*/ 62 h 45"/>
                <a:gd name="T8" fmla="*/ 41 w 28"/>
                <a:gd name="T9" fmla="*/ 107 h 45"/>
                <a:gd name="T10" fmla="*/ 0 w 28"/>
                <a:gd name="T11" fmla="*/ 15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5">
                  <a:moveTo>
                    <a:pt x="28" y="2"/>
                  </a:moveTo>
                  <a:cubicBezTo>
                    <a:pt x="25" y="0"/>
                    <a:pt x="22" y="0"/>
                    <a:pt x="18" y="0"/>
                  </a:cubicBezTo>
                  <a:cubicBezTo>
                    <a:pt x="16" y="5"/>
                    <a:pt x="21" y="12"/>
                    <a:pt x="19" y="15"/>
                  </a:cubicBezTo>
                  <a:cubicBezTo>
                    <a:pt x="16" y="21"/>
                    <a:pt x="9" y="13"/>
                    <a:pt x="5" y="18"/>
                  </a:cubicBezTo>
                  <a:cubicBezTo>
                    <a:pt x="0" y="25"/>
                    <a:pt x="12" y="26"/>
                    <a:pt x="12" y="31"/>
                  </a:cubicBezTo>
                  <a:cubicBezTo>
                    <a:pt x="12" y="39"/>
                    <a:pt x="0" y="36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C36F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183">
              <a:extLst>
                <a:ext uri="{FF2B5EF4-FFF2-40B4-BE49-F238E27FC236}">
                  <a16:creationId xmlns:a16="http://schemas.microsoft.com/office/drawing/2014/main" id="{F07DDAD5-BEF9-4DC8-8CC6-A21A63FA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23"/>
              <a:ext cx="98" cy="224"/>
            </a:xfrm>
            <a:custGeom>
              <a:avLst/>
              <a:gdLst>
                <a:gd name="T0" fmla="*/ 86 w 65"/>
                <a:gd name="T1" fmla="*/ 95 h 149"/>
                <a:gd name="T2" fmla="*/ 41 w 65"/>
                <a:gd name="T3" fmla="*/ 316 h 149"/>
                <a:gd name="T4" fmla="*/ 121 w 65"/>
                <a:gd name="T5" fmla="*/ 404 h 149"/>
                <a:gd name="T6" fmla="*/ 191 w 65"/>
                <a:gd name="T7" fmla="*/ 502 h 149"/>
                <a:gd name="T8" fmla="*/ 161 w 65"/>
                <a:gd name="T9" fmla="*/ 256 h 149"/>
                <a:gd name="T10" fmla="*/ 86 w 65"/>
                <a:gd name="T11" fmla="*/ 95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49">
                  <a:moveTo>
                    <a:pt x="25" y="28"/>
                  </a:moveTo>
                  <a:cubicBezTo>
                    <a:pt x="6" y="40"/>
                    <a:pt x="0" y="76"/>
                    <a:pt x="12" y="93"/>
                  </a:cubicBezTo>
                  <a:cubicBezTo>
                    <a:pt x="19" y="103"/>
                    <a:pt x="28" y="107"/>
                    <a:pt x="35" y="119"/>
                  </a:cubicBezTo>
                  <a:cubicBezTo>
                    <a:pt x="41" y="131"/>
                    <a:pt x="39" y="149"/>
                    <a:pt x="56" y="148"/>
                  </a:cubicBezTo>
                  <a:cubicBezTo>
                    <a:pt x="65" y="125"/>
                    <a:pt x="47" y="98"/>
                    <a:pt x="47" y="75"/>
                  </a:cubicBezTo>
                  <a:cubicBezTo>
                    <a:pt x="47" y="64"/>
                    <a:pt x="53" y="0"/>
                    <a:pt x="25" y="28"/>
                  </a:cubicBezTo>
                </a:path>
              </a:pathLst>
            </a:custGeom>
            <a:solidFill>
              <a:srgbClr val="C78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184">
              <a:extLst>
                <a:ext uri="{FF2B5EF4-FFF2-40B4-BE49-F238E27FC236}">
                  <a16:creationId xmlns:a16="http://schemas.microsoft.com/office/drawing/2014/main" id="{81755AFF-684A-4EC8-BFAF-B26073ED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70"/>
              <a:ext cx="61" cy="98"/>
            </a:xfrm>
            <a:custGeom>
              <a:avLst/>
              <a:gdLst>
                <a:gd name="T0" fmla="*/ 95 w 41"/>
                <a:gd name="T1" fmla="*/ 5 h 65"/>
                <a:gd name="T2" fmla="*/ 49 w 41"/>
                <a:gd name="T3" fmla="*/ 14 h 65"/>
                <a:gd name="T4" fmla="*/ 15 w 41"/>
                <a:gd name="T5" fmla="*/ 59 h 65"/>
                <a:gd name="T6" fmla="*/ 36 w 41"/>
                <a:gd name="T7" fmla="*/ 188 h 65"/>
                <a:gd name="T8" fmla="*/ 82 w 41"/>
                <a:gd name="T9" fmla="*/ 219 h 65"/>
                <a:gd name="T10" fmla="*/ 82 w 41"/>
                <a:gd name="T11" fmla="*/ 148 h 65"/>
                <a:gd name="T12" fmla="*/ 95 w 41"/>
                <a:gd name="T13" fmla="*/ 5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5">
                  <a:moveTo>
                    <a:pt x="29" y="1"/>
                  </a:moveTo>
                  <a:cubicBezTo>
                    <a:pt x="27" y="0"/>
                    <a:pt x="17" y="2"/>
                    <a:pt x="15" y="4"/>
                  </a:cubicBezTo>
                  <a:cubicBezTo>
                    <a:pt x="11" y="6"/>
                    <a:pt x="7" y="13"/>
                    <a:pt x="5" y="17"/>
                  </a:cubicBezTo>
                  <a:cubicBezTo>
                    <a:pt x="0" y="31"/>
                    <a:pt x="0" y="45"/>
                    <a:pt x="11" y="55"/>
                  </a:cubicBezTo>
                  <a:cubicBezTo>
                    <a:pt x="13" y="56"/>
                    <a:pt x="22" y="65"/>
                    <a:pt x="25" y="64"/>
                  </a:cubicBezTo>
                  <a:cubicBezTo>
                    <a:pt x="29" y="62"/>
                    <a:pt x="25" y="47"/>
                    <a:pt x="25" y="43"/>
                  </a:cubicBezTo>
                  <a:cubicBezTo>
                    <a:pt x="25" y="33"/>
                    <a:pt x="41" y="0"/>
                    <a:pt x="29" y="1"/>
                  </a:cubicBezTo>
                </a:path>
              </a:pathLst>
            </a:custGeom>
            <a:solidFill>
              <a:srgbClr val="A96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185">
              <a:extLst>
                <a:ext uri="{FF2B5EF4-FFF2-40B4-BE49-F238E27FC236}">
                  <a16:creationId xmlns:a16="http://schemas.microsoft.com/office/drawing/2014/main" id="{F04E7718-FA8D-467F-9474-07AAE60B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237"/>
              <a:ext cx="61" cy="60"/>
            </a:xfrm>
            <a:custGeom>
              <a:avLst/>
              <a:gdLst>
                <a:gd name="T0" fmla="*/ 13 w 41"/>
                <a:gd name="T1" fmla="*/ 54 h 40"/>
                <a:gd name="T2" fmla="*/ 36 w 41"/>
                <a:gd name="T3" fmla="*/ 54 h 40"/>
                <a:gd name="T4" fmla="*/ 49 w 41"/>
                <a:gd name="T5" fmla="*/ 45 h 40"/>
                <a:gd name="T6" fmla="*/ 92 w 41"/>
                <a:gd name="T7" fmla="*/ 35 h 40"/>
                <a:gd name="T8" fmla="*/ 115 w 41"/>
                <a:gd name="T9" fmla="*/ 80 h 40"/>
                <a:gd name="T10" fmla="*/ 126 w 41"/>
                <a:gd name="T11" fmla="*/ 135 h 40"/>
                <a:gd name="T12" fmla="*/ 122 w 41"/>
                <a:gd name="T13" fmla="*/ 62 h 40"/>
                <a:gd name="T14" fmla="*/ 89 w 41"/>
                <a:gd name="T15" fmla="*/ 12 h 40"/>
                <a:gd name="T16" fmla="*/ 46 w 41"/>
                <a:gd name="T17" fmla="*/ 32 h 40"/>
                <a:gd name="T18" fmla="*/ 13 w 41"/>
                <a:gd name="T19" fmla="*/ 5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0">
                  <a:moveTo>
                    <a:pt x="4" y="16"/>
                  </a:moveTo>
                  <a:cubicBezTo>
                    <a:pt x="6" y="16"/>
                    <a:pt x="8" y="16"/>
                    <a:pt x="11" y="16"/>
                  </a:cubicBezTo>
                  <a:cubicBezTo>
                    <a:pt x="13" y="15"/>
                    <a:pt x="14" y="15"/>
                    <a:pt x="15" y="13"/>
                  </a:cubicBezTo>
                  <a:cubicBezTo>
                    <a:pt x="19" y="9"/>
                    <a:pt x="24" y="7"/>
                    <a:pt x="28" y="10"/>
                  </a:cubicBezTo>
                  <a:cubicBezTo>
                    <a:pt x="32" y="13"/>
                    <a:pt x="33" y="19"/>
                    <a:pt x="35" y="23"/>
                  </a:cubicBezTo>
                  <a:cubicBezTo>
                    <a:pt x="36" y="28"/>
                    <a:pt x="35" y="37"/>
                    <a:pt x="38" y="40"/>
                  </a:cubicBezTo>
                  <a:cubicBezTo>
                    <a:pt x="41" y="34"/>
                    <a:pt x="38" y="24"/>
                    <a:pt x="37" y="18"/>
                  </a:cubicBezTo>
                  <a:cubicBezTo>
                    <a:pt x="35" y="13"/>
                    <a:pt x="33" y="5"/>
                    <a:pt x="27" y="3"/>
                  </a:cubicBezTo>
                  <a:cubicBezTo>
                    <a:pt x="21" y="0"/>
                    <a:pt x="18" y="5"/>
                    <a:pt x="14" y="9"/>
                  </a:cubicBezTo>
                  <a:cubicBezTo>
                    <a:pt x="13" y="10"/>
                    <a:pt x="0" y="14"/>
                    <a:pt x="4" y="16"/>
                  </a:cubicBezTo>
                </a:path>
              </a:pathLst>
            </a:custGeom>
            <a:solidFill>
              <a:srgbClr val="F5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186">
              <a:extLst>
                <a:ext uri="{FF2B5EF4-FFF2-40B4-BE49-F238E27FC236}">
                  <a16:creationId xmlns:a16="http://schemas.microsoft.com/office/drawing/2014/main" id="{8B1A35A3-1C98-4C7F-8B61-4ADC7328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407"/>
              <a:ext cx="43" cy="52"/>
            </a:xfrm>
            <a:custGeom>
              <a:avLst/>
              <a:gdLst>
                <a:gd name="T0" fmla="*/ 0 w 29"/>
                <a:gd name="T1" fmla="*/ 42 h 35"/>
                <a:gd name="T2" fmla="*/ 33 w 29"/>
                <a:gd name="T3" fmla="*/ 86 h 35"/>
                <a:gd name="T4" fmla="*/ 65 w 29"/>
                <a:gd name="T5" fmla="*/ 82 h 35"/>
                <a:gd name="T6" fmla="*/ 74 w 29"/>
                <a:gd name="T7" fmla="*/ 0 h 35"/>
                <a:gd name="T8" fmla="*/ 53 w 29"/>
                <a:gd name="T9" fmla="*/ 105 h 35"/>
                <a:gd name="T10" fmla="*/ 6 w 29"/>
                <a:gd name="T11" fmla="*/ 46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5">
                  <a:moveTo>
                    <a:pt x="0" y="13"/>
                  </a:moveTo>
                  <a:cubicBezTo>
                    <a:pt x="3" y="17"/>
                    <a:pt x="5" y="24"/>
                    <a:pt x="10" y="26"/>
                  </a:cubicBezTo>
                  <a:cubicBezTo>
                    <a:pt x="12" y="27"/>
                    <a:pt x="18" y="27"/>
                    <a:pt x="20" y="25"/>
                  </a:cubicBezTo>
                  <a:cubicBezTo>
                    <a:pt x="25" y="22"/>
                    <a:pt x="24" y="5"/>
                    <a:pt x="23" y="0"/>
                  </a:cubicBezTo>
                  <a:cubicBezTo>
                    <a:pt x="27" y="7"/>
                    <a:pt x="29" y="35"/>
                    <a:pt x="16" y="32"/>
                  </a:cubicBezTo>
                  <a:cubicBezTo>
                    <a:pt x="8" y="30"/>
                    <a:pt x="4" y="21"/>
                    <a:pt x="2" y="14"/>
                  </a:cubicBezTo>
                </a:path>
              </a:pathLst>
            </a:custGeom>
            <a:solidFill>
              <a:srgbClr val="F5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187">
              <a:extLst>
                <a:ext uri="{FF2B5EF4-FFF2-40B4-BE49-F238E27FC236}">
                  <a16:creationId xmlns:a16="http://schemas.microsoft.com/office/drawing/2014/main" id="{0CB2801A-C9CF-47AB-8262-B961BE1C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291"/>
              <a:ext cx="22" cy="90"/>
            </a:xfrm>
            <a:custGeom>
              <a:avLst/>
              <a:gdLst>
                <a:gd name="T0" fmla="*/ 26 w 15"/>
                <a:gd name="T1" fmla="*/ 0 h 60"/>
                <a:gd name="T2" fmla="*/ 13 w 15"/>
                <a:gd name="T3" fmla="*/ 95 h 60"/>
                <a:gd name="T4" fmla="*/ 47 w 15"/>
                <a:gd name="T5" fmla="*/ 203 h 60"/>
                <a:gd name="T6" fmla="*/ 13 w 15"/>
                <a:gd name="T7" fmla="*/ 140 h 60"/>
                <a:gd name="T8" fmla="*/ 1 w 15"/>
                <a:gd name="T9" fmla="*/ 81 h 60"/>
                <a:gd name="T10" fmla="*/ 26 w 15"/>
                <a:gd name="T11" fmla="*/ 5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0">
                  <a:moveTo>
                    <a:pt x="8" y="0"/>
                  </a:moveTo>
                  <a:cubicBezTo>
                    <a:pt x="6" y="10"/>
                    <a:pt x="3" y="19"/>
                    <a:pt x="4" y="28"/>
                  </a:cubicBezTo>
                  <a:cubicBezTo>
                    <a:pt x="4" y="38"/>
                    <a:pt x="9" y="52"/>
                    <a:pt x="15" y="60"/>
                  </a:cubicBezTo>
                  <a:cubicBezTo>
                    <a:pt x="9" y="58"/>
                    <a:pt x="5" y="46"/>
                    <a:pt x="4" y="41"/>
                  </a:cubicBezTo>
                  <a:cubicBezTo>
                    <a:pt x="2" y="36"/>
                    <a:pt x="1" y="30"/>
                    <a:pt x="1" y="24"/>
                  </a:cubicBezTo>
                  <a:cubicBezTo>
                    <a:pt x="0" y="16"/>
                    <a:pt x="2" y="7"/>
                    <a:pt x="8" y="1"/>
                  </a:cubicBezTo>
                </a:path>
              </a:pathLst>
            </a:custGeom>
            <a:solidFill>
              <a:srgbClr val="F5B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188">
              <a:extLst>
                <a:ext uri="{FF2B5EF4-FFF2-40B4-BE49-F238E27FC236}">
                  <a16:creationId xmlns:a16="http://schemas.microsoft.com/office/drawing/2014/main" id="{9E7F57CD-D78E-4733-AD2C-10100A51D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42"/>
              <a:ext cx="27" cy="19"/>
            </a:xfrm>
            <a:custGeom>
              <a:avLst/>
              <a:gdLst>
                <a:gd name="T0" fmla="*/ 0 w 18"/>
                <a:gd name="T1" fmla="*/ 22 h 13"/>
                <a:gd name="T2" fmla="*/ 62 w 18"/>
                <a:gd name="T3" fmla="*/ 41 h 13"/>
                <a:gd name="T4" fmla="*/ 39 w 18"/>
                <a:gd name="T5" fmla="*/ 6 h 13"/>
                <a:gd name="T6" fmla="*/ 5 w 18"/>
                <a:gd name="T7" fmla="*/ 2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0" y="7"/>
                  </a:moveTo>
                  <a:cubicBezTo>
                    <a:pt x="7" y="0"/>
                    <a:pt x="16" y="5"/>
                    <a:pt x="18" y="13"/>
                  </a:cubicBezTo>
                  <a:cubicBezTo>
                    <a:pt x="18" y="9"/>
                    <a:pt x="16" y="3"/>
                    <a:pt x="11" y="2"/>
                  </a:cubicBezTo>
                  <a:cubicBezTo>
                    <a:pt x="7" y="1"/>
                    <a:pt x="3" y="3"/>
                    <a:pt x="1" y="7"/>
                  </a:cubicBezTo>
                </a:path>
              </a:pathLst>
            </a:custGeom>
            <a:solidFill>
              <a:srgbClr val="FE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189">
              <a:extLst>
                <a:ext uri="{FF2B5EF4-FFF2-40B4-BE49-F238E27FC236}">
                  <a16:creationId xmlns:a16="http://schemas.microsoft.com/office/drawing/2014/main" id="{FB593C18-7FA7-4E17-85CE-46EA5B0C0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440"/>
              <a:ext cx="21" cy="12"/>
            </a:xfrm>
            <a:custGeom>
              <a:avLst/>
              <a:gdLst>
                <a:gd name="T0" fmla="*/ 0 w 14"/>
                <a:gd name="T1" fmla="*/ 14 h 8"/>
                <a:gd name="T2" fmla="*/ 41 w 14"/>
                <a:gd name="T3" fmla="*/ 0 h 8"/>
                <a:gd name="T4" fmla="*/ 5 w 14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cubicBezTo>
                    <a:pt x="5" y="7"/>
                    <a:pt x="10" y="6"/>
                    <a:pt x="12" y="0"/>
                  </a:cubicBezTo>
                  <a:cubicBezTo>
                    <a:pt x="14" y="5"/>
                    <a:pt x="4" y="8"/>
                    <a:pt x="1" y="6"/>
                  </a:cubicBezTo>
                </a:path>
              </a:pathLst>
            </a:custGeom>
            <a:solidFill>
              <a:srgbClr val="FE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190">
              <a:extLst>
                <a:ext uri="{FF2B5EF4-FFF2-40B4-BE49-F238E27FC236}">
                  <a16:creationId xmlns:a16="http://schemas.microsoft.com/office/drawing/2014/main" id="{6C5BAAB3-6F7A-4F5B-9F35-D58BE8C94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92"/>
              <a:ext cx="36" cy="58"/>
            </a:xfrm>
            <a:custGeom>
              <a:avLst/>
              <a:gdLst>
                <a:gd name="T0" fmla="*/ 0 w 24"/>
                <a:gd name="T1" fmla="*/ 19 h 39"/>
                <a:gd name="T2" fmla="*/ 12 w 24"/>
                <a:gd name="T3" fmla="*/ 42 h 39"/>
                <a:gd name="T4" fmla="*/ 18 w 24"/>
                <a:gd name="T5" fmla="*/ 68 h 39"/>
                <a:gd name="T6" fmla="*/ 41 w 24"/>
                <a:gd name="T7" fmla="*/ 109 h 39"/>
                <a:gd name="T8" fmla="*/ 62 w 24"/>
                <a:gd name="T9" fmla="*/ 19 h 39"/>
                <a:gd name="T10" fmla="*/ 54 w 24"/>
                <a:gd name="T11" fmla="*/ 0 h 39"/>
                <a:gd name="T12" fmla="*/ 48 w 24"/>
                <a:gd name="T13" fmla="*/ 101 h 39"/>
                <a:gd name="T14" fmla="*/ 26 w 24"/>
                <a:gd name="T15" fmla="*/ 62 h 39"/>
                <a:gd name="T16" fmla="*/ 5 w 24"/>
                <a:gd name="T17" fmla="*/ 22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9">
                  <a:moveTo>
                    <a:pt x="0" y="6"/>
                  </a:moveTo>
                  <a:cubicBezTo>
                    <a:pt x="1" y="8"/>
                    <a:pt x="2" y="11"/>
                    <a:pt x="3" y="13"/>
                  </a:cubicBezTo>
                  <a:cubicBezTo>
                    <a:pt x="4" y="16"/>
                    <a:pt x="4" y="18"/>
                    <a:pt x="5" y="21"/>
                  </a:cubicBezTo>
                  <a:cubicBezTo>
                    <a:pt x="7" y="25"/>
                    <a:pt x="8" y="31"/>
                    <a:pt x="12" y="33"/>
                  </a:cubicBezTo>
                  <a:cubicBezTo>
                    <a:pt x="24" y="39"/>
                    <a:pt x="20" y="11"/>
                    <a:pt x="18" y="6"/>
                  </a:cubicBezTo>
                  <a:cubicBezTo>
                    <a:pt x="17" y="4"/>
                    <a:pt x="17" y="2"/>
                    <a:pt x="16" y="0"/>
                  </a:cubicBezTo>
                  <a:cubicBezTo>
                    <a:pt x="17" y="4"/>
                    <a:pt x="22" y="31"/>
                    <a:pt x="14" y="31"/>
                  </a:cubicBezTo>
                  <a:cubicBezTo>
                    <a:pt x="10" y="30"/>
                    <a:pt x="8" y="22"/>
                    <a:pt x="7" y="19"/>
                  </a:cubicBezTo>
                  <a:cubicBezTo>
                    <a:pt x="6" y="16"/>
                    <a:pt x="3" y="9"/>
                    <a:pt x="1" y="7"/>
                  </a:cubicBezTo>
                </a:path>
              </a:pathLst>
            </a:custGeom>
            <a:solidFill>
              <a:srgbClr val="964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191">
              <a:extLst>
                <a:ext uri="{FF2B5EF4-FFF2-40B4-BE49-F238E27FC236}">
                  <a16:creationId xmlns:a16="http://schemas.microsoft.com/office/drawing/2014/main" id="{2B5E0DC2-3BC5-4830-8269-69F2652C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254"/>
              <a:ext cx="38" cy="66"/>
            </a:xfrm>
            <a:custGeom>
              <a:avLst/>
              <a:gdLst>
                <a:gd name="T0" fmla="*/ 0 w 25"/>
                <a:gd name="T1" fmla="*/ 41 h 44"/>
                <a:gd name="T2" fmla="*/ 61 w 25"/>
                <a:gd name="T3" fmla="*/ 18 h 44"/>
                <a:gd name="T4" fmla="*/ 84 w 25"/>
                <a:gd name="T5" fmla="*/ 81 h 44"/>
                <a:gd name="T6" fmla="*/ 84 w 25"/>
                <a:gd name="T7" fmla="*/ 149 h 44"/>
                <a:gd name="T8" fmla="*/ 81 w 25"/>
                <a:gd name="T9" fmla="*/ 116 h 44"/>
                <a:gd name="T10" fmla="*/ 76 w 25"/>
                <a:gd name="T11" fmla="*/ 93 h 44"/>
                <a:gd name="T12" fmla="*/ 70 w 25"/>
                <a:gd name="T13" fmla="*/ 48 h 44"/>
                <a:gd name="T14" fmla="*/ 41 w 25"/>
                <a:gd name="T15" fmla="*/ 26 h 44"/>
                <a:gd name="T16" fmla="*/ 8 w 25"/>
                <a:gd name="T17" fmla="*/ 39 h 44"/>
                <a:gd name="T18" fmla="*/ 0 w 25"/>
                <a:gd name="T19" fmla="*/ 41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44">
                  <a:moveTo>
                    <a:pt x="0" y="12"/>
                  </a:moveTo>
                  <a:cubicBezTo>
                    <a:pt x="4" y="10"/>
                    <a:pt x="11" y="0"/>
                    <a:pt x="17" y="5"/>
                  </a:cubicBezTo>
                  <a:cubicBezTo>
                    <a:pt x="22" y="9"/>
                    <a:pt x="23" y="18"/>
                    <a:pt x="24" y="24"/>
                  </a:cubicBezTo>
                  <a:cubicBezTo>
                    <a:pt x="24" y="30"/>
                    <a:pt x="25" y="38"/>
                    <a:pt x="24" y="44"/>
                  </a:cubicBezTo>
                  <a:cubicBezTo>
                    <a:pt x="22" y="41"/>
                    <a:pt x="23" y="37"/>
                    <a:pt x="23" y="34"/>
                  </a:cubicBezTo>
                  <a:cubicBezTo>
                    <a:pt x="23" y="32"/>
                    <a:pt x="23" y="29"/>
                    <a:pt x="22" y="27"/>
                  </a:cubicBezTo>
                  <a:cubicBezTo>
                    <a:pt x="22" y="22"/>
                    <a:pt x="21" y="18"/>
                    <a:pt x="20" y="14"/>
                  </a:cubicBezTo>
                  <a:cubicBezTo>
                    <a:pt x="18" y="11"/>
                    <a:pt x="16" y="8"/>
                    <a:pt x="12" y="7"/>
                  </a:cubicBezTo>
                  <a:cubicBezTo>
                    <a:pt x="8" y="7"/>
                    <a:pt x="5" y="9"/>
                    <a:pt x="2" y="11"/>
                  </a:cubicBezTo>
                  <a:cubicBezTo>
                    <a:pt x="1" y="11"/>
                    <a:pt x="0" y="11"/>
                    <a:pt x="0" y="12"/>
                  </a:cubicBezTo>
                </a:path>
              </a:pathLst>
            </a:custGeom>
            <a:solidFill>
              <a:srgbClr val="964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192">
              <a:extLst>
                <a:ext uri="{FF2B5EF4-FFF2-40B4-BE49-F238E27FC236}">
                  <a16:creationId xmlns:a16="http://schemas.microsoft.com/office/drawing/2014/main" id="{11E17CE6-7248-4BF7-B7F9-3EB5539CD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67"/>
              <a:ext cx="48" cy="45"/>
            </a:xfrm>
            <a:custGeom>
              <a:avLst/>
              <a:gdLst>
                <a:gd name="T0" fmla="*/ 86 w 32"/>
                <a:gd name="T1" fmla="*/ 0 h 30"/>
                <a:gd name="T2" fmla="*/ 54 w 32"/>
                <a:gd name="T3" fmla="*/ 21 h 30"/>
                <a:gd name="T4" fmla="*/ 8 w 32"/>
                <a:gd name="T5" fmla="*/ 53 h 30"/>
                <a:gd name="T6" fmla="*/ 0 w 32"/>
                <a:gd name="T7" fmla="*/ 81 h 30"/>
                <a:gd name="T8" fmla="*/ 18 w 32"/>
                <a:gd name="T9" fmla="*/ 75 h 30"/>
                <a:gd name="T10" fmla="*/ 35 w 32"/>
                <a:gd name="T11" fmla="*/ 48 h 30"/>
                <a:gd name="T12" fmla="*/ 45 w 32"/>
                <a:gd name="T13" fmla="*/ 53 h 30"/>
                <a:gd name="T14" fmla="*/ 54 w 32"/>
                <a:gd name="T15" fmla="*/ 41 h 30"/>
                <a:gd name="T16" fmla="*/ 62 w 32"/>
                <a:gd name="T17" fmla="*/ 53 h 30"/>
                <a:gd name="T18" fmla="*/ 75 w 32"/>
                <a:gd name="T19" fmla="*/ 41 h 30"/>
                <a:gd name="T20" fmla="*/ 93 w 32"/>
                <a:gd name="T21" fmla="*/ 0 h 30"/>
                <a:gd name="T22" fmla="*/ 86 w 32"/>
                <a:gd name="T23" fmla="*/ 0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30">
                  <a:moveTo>
                    <a:pt x="25" y="0"/>
                  </a:moveTo>
                  <a:cubicBezTo>
                    <a:pt x="32" y="6"/>
                    <a:pt x="19" y="6"/>
                    <a:pt x="16" y="6"/>
                  </a:cubicBezTo>
                  <a:cubicBezTo>
                    <a:pt x="11" y="7"/>
                    <a:pt x="5" y="10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1" y="30"/>
                    <a:pt x="4" y="25"/>
                    <a:pt x="5" y="22"/>
                  </a:cubicBezTo>
                  <a:cubicBezTo>
                    <a:pt x="6" y="20"/>
                    <a:pt x="8" y="15"/>
                    <a:pt x="10" y="14"/>
                  </a:cubicBezTo>
                  <a:cubicBezTo>
                    <a:pt x="11" y="14"/>
                    <a:pt x="12" y="15"/>
                    <a:pt x="13" y="15"/>
                  </a:cubicBezTo>
                  <a:cubicBezTo>
                    <a:pt x="16" y="14"/>
                    <a:pt x="14" y="13"/>
                    <a:pt x="16" y="12"/>
                  </a:cubicBezTo>
                  <a:cubicBezTo>
                    <a:pt x="19" y="9"/>
                    <a:pt x="17" y="14"/>
                    <a:pt x="18" y="15"/>
                  </a:cubicBezTo>
                  <a:cubicBezTo>
                    <a:pt x="21" y="18"/>
                    <a:pt x="21" y="13"/>
                    <a:pt x="22" y="12"/>
                  </a:cubicBezTo>
                  <a:cubicBezTo>
                    <a:pt x="24" y="8"/>
                    <a:pt x="30" y="6"/>
                    <a:pt x="27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964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193">
              <a:extLst>
                <a:ext uri="{FF2B5EF4-FFF2-40B4-BE49-F238E27FC236}">
                  <a16:creationId xmlns:a16="http://schemas.microsoft.com/office/drawing/2014/main" id="{4CDBE92F-2FDE-46A8-9A87-158C8E57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245"/>
              <a:ext cx="20" cy="10"/>
            </a:xfrm>
            <a:custGeom>
              <a:avLst/>
              <a:gdLst>
                <a:gd name="T0" fmla="*/ 0 w 13"/>
                <a:gd name="T1" fmla="*/ 9 h 7"/>
                <a:gd name="T2" fmla="*/ 26 w 13"/>
                <a:gd name="T3" fmla="*/ 6 h 7"/>
                <a:gd name="T4" fmla="*/ 48 w 13"/>
                <a:gd name="T5" fmla="*/ 20 h 7"/>
                <a:gd name="T6" fmla="*/ 26 w 13"/>
                <a:gd name="T7" fmla="*/ 0 h 7"/>
                <a:gd name="T8" fmla="*/ 0 w 13"/>
                <a:gd name="T9" fmla="*/ 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0" y="3"/>
                  </a:moveTo>
                  <a:cubicBezTo>
                    <a:pt x="1" y="1"/>
                    <a:pt x="5" y="1"/>
                    <a:pt x="7" y="2"/>
                  </a:cubicBezTo>
                  <a:cubicBezTo>
                    <a:pt x="10" y="3"/>
                    <a:pt x="12" y="4"/>
                    <a:pt x="13" y="7"/>
                  </a:cubicBezTo>
                  <a:cubicBezTo>
                    <a:pt x="12" y="4"/>
                    <a:pt x="10" y="2"/>
                    <a:pt x="7" y="0"/>
                  </a:cubicBezTo>
                  <a:cubicBezTo>
                    <a:pt x="5" y="0"/>
                    <a:pt x="1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194">
              <a:extLst>
                <a:ext uri="{FF2B5EF4-FFF2-40B4-BE49-F238E27FC236}">
                  <a16:creationId xmlns:a16="http://schemas.microsoft.com/office/drawing/2014/main" id="{E08A57B6-E5C7-4252-9560-0F76A8BF4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354"/>
              <a:ext cx="27" cy="20"/>
            </a:xfrm>
            <a:custGeom>
              <a:avLst/>
              <a:gdLst>
                <a:gd name="T0" fmla="*/ 0 w 18"/>
                <a:gd name="T1" fmla="*/ 0 h 13"/>
                <a:gd name="T2" fmla="*/ 39 w 18"/>
                <a:gd name="T3" fmla="*/ 28 h 13"/>
                <a:gd name="T4" fmla="*/ 59 w 18"/>
                <a:gd name="T5" fmla="*/ 18 h 13"/>
                <a:gd name="T6" fmla="*/ 53 w 18"/>
                <a:gd name="T7" fmla="*/ 40 h 13"/>
                <a:gd name="T8" fmla="*/ 26 w 18"/>
                <a:gd name="T9" fmla="*/ 35 h 13"/>
                <a:gd name="T10" fmla="*/ 8 w 18"/>
                <a:gd name="T11" fmla="*/ 14 h 13"/>
                <a:gd name="T12" fmla="*/ 0 w 18"/>
                <a:gd name="T13" fmla="*/ 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4" y="3"/>
                    <a:pt x="7" y="6"/>
                    <a:pt x="11" y="8"/>
                  </a:cubicBezTo>
                  <a:cubicBezTo>
                    <a:pt x="14" y="9"/>
                    <a:pt x="17" y="8"/>
                    <a:pt x="17" y="5"/>
                  </a:cubicBezTo>
                  <a:cubicBezTo>
                    <a:pt x="18" y="7"/>
                    <a:pt x="17" y="10"/>
                    <a:pt x="15" y="11"/>
                  </a:cubicBezTo>
                  <a:cubicBezTo>
                    <a:pt x="12" y="13"/>
                    <a:pt x="9" y="12"/>
                    <a:pt x="7" y="10"/>
                  </a:cubicBezTo>
                  <a:cubicBezTo>
                    <a:pt x="5" y="8"/>
                    <a:pt x="3" y="6"/>
                    <a:pt x="2" y="4"/>
                  </a:cubicBezTo>
                  <a:cubicBezTo>
                    <a:pt x="1" y="3"/>
                    <a:pt x="0" y="1"/>
                    <a:pt x="0" y="1"/>
                  </a:cubicBezTo>
                </a:path>
              </a:pathLst>
            </a:custGeom>
            <a:solidFill>
              <a:srgbClr val="DE9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195">
              <a:extLst>
                <a:ext uri="{FF2B5EF4-FFF2-40B4-BE49-F238E27FC236}">
                  <a16:creationId xmlns:a16="http://schemas.microsoft.com/office/drawing/2014/main" id="{9C1A8B55-E1A0-47C5-8D35-D8B7AA61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446"/>
              <a:ext cx="15" cy="4"/>
            </a:xfrm>
            <a:custGeom>
              <a:avLst/>
              <a:gdLst>
                <a:gd name="T0" fmla="*/ 0 w 10"/>
                <a:gd name="T1" fmla="*/ 1 h 3"/>
                <a:gd name="T2" fmla="*/ 21 w 10"/>
                <a:gd name="T3" fmla="*/ 5 h 3"/>
                <a:gd name="T4" fmla="*/ 35 w 10"/>
                <a:gd name="T5" fmla="*/ 0 h 3"/>
                <a:gd name="T6" fmla="*/ 0 w 10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2" y="2"/>
                    <a:pt x="3" y="2"/>
                    <a:pt x="6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2"/>
                    <a:pt x="1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196">
              <a:extLst>
                <a:ext uri="{FF2B5EF4-FFF2-40B4-BE49-F238E27FC236}">
                  <a16:creationId xmlns:a16="http://schemas.microsoft.com/office/drawing/2014/main" id="{81E61657-BF1E-4F25-9DB4-D8165456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508"/>
              <a:ext cx="99" cy="37"/>
            </a:xfrm>
            <a:custGeom>
              <a:avLst/>
              <a:gdLst>
                <a:gd name="T0" fmla="*/ 0 w 66"/>
                <a:gd name="T1" fmla="*/ 81 h 25"/>
                <a:gd name="T2" fmla="*/ 45 w 66"/>
                <a:gd name="T3" fmla="*/ 65 h 25"/>
                <a:gd name="T4" fmla="*/ 99 w 66"/>
                <a:gd name="T5" fmla="*/ 49 h 25"/>
                <a:gd name="T6" fmla="*/ 174 w 66"/>
                <a:gd name="T7" fmla="*/ 33 h 25"/>
                <a:gd name="T8" fmla="*/ 210 w 66"/>
                <a:gd name="T9" fmla="*/ 13 h 25"/>
                <a:gd name="T10" fmla="*/ 224 w 66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5">
                  <a:moveTo>
                    <a:pt x="0" y="25"/>
                  </a:moveTo>
                  <a:cubicBezTo>
                    <a:pt x="5" y="25"/>
                    <a:pt x="9" y="21"/>
                    <a:pt x="13" y="20"/>
                  </a:cubicBezTo>
                  <a:cubicBezTo>
                    <a:pt x="18" y="17"/>
                    <a:pt x="24" y="16"/>
                    <a:pt x="29" y="15"/>
                  </a:cubicBezTo>
                  <a:cubicBezTo>
                    <a:pt x="37" y="13"/>
                    <a:pt x="44" y="13"/>
                    <a:pt x="51" y="10"/>
                  </a:cubicBezTo>
                  <a:cubicBezTo>
                    <a:pt x="55" y="8"/>
                    <a:pt x="59" y="7"/>
                    <a:pt x="62" y="4"/>
                  </a:cubicBezTo>
                  <a:cubicBezTo>
                    <a:pt x="63" y="3"/>
                    <a:pt x="64" y="1"/>
                    <a:pt x="66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197">
              <a:extLst>
                <a:ext uri="{FF2B5EF4-FFF2-40B4-BE49-F238E27FC236}">
                  <a16:creationId xmlns:a16="http://schemas.microsoft.com/office/drawing/2014/main" id="{5AFBAE38-E82F-4F34-A9F8-53368A5C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082"/>
              <a:ext cx="943" cy="1751"/>
            </a:xfrm>
            <a:custGeom>
              <a:avLst/>
              <a:gdLst>
                <a:gd name="T0" fmla="*/ 2003 w 629"/>
                <a:gd name="T1" fmla="*/ 3003 h 1166"/>
                <a:gd name="T2" fmla="*/ 1914 w 629"/>
                <a:gd name="T3" fmla="*/ 1748 h 1166"/>
                <a:gd name="T4" fmla="*/ 1890 w 629"/>
                <a:gd name="T5" fmla="*/ 0 h 1166"/>
                <a:gd name="T6" fmla="*/ 1802 w 629"/>
                <a:gd name="T7" fmla="*/ 59 h 1166"/>
                <a:gd name="T8" fmla="*/ 1442 w 629"/>
                <a:gd name="T9" fmla="*/ 695 h 1166"/>
                <a:gd name="T10" fmla="*/ 1187 w 629"/>
                <a:gd name="T11" fmla="*/ 1329 h 1166"/>
                <a:gd name="T12" fmla="*/ 535 w 629"/>
                <a:gd name="T13" fmla="*/ 2741 h 1166"/>
                <a:gd name="T14" fmla="*/ 231 w 629"/>
                <a:gd name="T15" fmla="*/ 3829 h 1166"/>
                <a:gd name="T16" fmla="*/ 648 w 629"/>
                <a:gd name="T17" fmla="*/ 3714 h 1166"/>
                <a:gd name="T18" fmla="*/ 1337 w 629"/>
                <a:gd name="T19" fmla="*/ 3915 h 1166"/>
                <a:gd name="T20" fmla="*/ 1847 w 629"/>
                <a:gd name="T21" fmla="*/ 3600 h 1166"/>
                <a:gd name="T22" fmla="*/ 2030 w 629"/>
                <a:gd name="T23" fmla="*/ 3388 h 1166"/>
                <a:gd name="T24" fmla="*/ 2003 w 629"/>
                <a:gd name="T25" fmla="*/ 3003 h 1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9" h="1166">
                  <a:moveTo>
                    <a:pt x="594" y="887"/>
                  </a:moveTo>
                  <a:cubicBezTo>
                    <a:pt x="595" y="756"/>
                    <a:pt x="629" y="709"/>
                    <a:pt x="568" y="516"/>
                  </a:cubicBezTo>
                  <a:cubicBezTo>
                    <a:pt x="554" y="471"/>
                    <a:pt x="556" y="173"/>
                    <a:pt x="561" y="0"/>
                  </a:cubicBezTo>
                  <a:cubicBezTo>
                    <a:pt x="553" y="3"/>
                    <a:pt x="544" y="9"/>
                    <a:pt x="535" y="17"/>
                  </a:cubicBezTo>
                  <a:cubicBezTo>
                    <a:pt x="486" y="60"/>
                    <a:pt x="452" y="146"/>
                    <a:pt x="428" y="205"/>
                  </a:cubicBezTo>
                  <a:cubicBezTo>
                    <a:pt x="402" y="269"/>
                    <a:pt x="386" y="334"/>
                    <a:pt x="352" y="392"/>
                  </a:cubicBezTo>
                  <a:cubicBezTo>
                    <a:pt x="273" y="528"/>
                    <a:pt x="48" y="562"/>
                    <a:pt x="159" y="809"/>
                  </a:cubicBezTo>
                  <a:cubicBezTo>
                    <a:pt x="212" y="927"/>
                    <a:pt x="0" y="1006"/>
                    <a:pt x="69" y="1131"/>
                  </a:cubicBezTo>
                  <a:cubicBezTo>
                    <a:pt x="106" y="1118"/>
                    <a:pt x="146" y="1099"/>
                    <a:pt x="192" y="1097"/>
                  </a:cubicBezTo>
                  <a:cubicBezTo>
                    <a:pt x="281" y="1095"/>
                    <a:pt x="308" y="1148"/>
                    <a:pt x="397" y="1156"/>
                  </a:cubicBezTo>
                  <a:cubicBezTo>
                    <a:pt x="499" y="1166"/>
                    <a:pt x="517" y="1140"/>
                    <a:pt x="548" y="1063"/>
                  </a:cubicBezTo>
                  <a:cubicBezTo>
                    <a:pt x="562" y="1028"/>
                    <a:pt x="582" y="1033"/>
                    <a:pt x="602" y="1000"/>
                  </a:cubicBezTo>
                  <a:cubicBezTo>
                    <a:pt x="622" y="972"/>
                    <a:pt x="594" y="920"/>
                    <a:pt x="594" y="887"/>
                  </a:cubicBezTo>
                  <a:close/>
                </a:path>
              </a:pathLst>
            </a:custGeom>
            <a:solidFill>
              <a:srgbClr val="EB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198">
              <a:extLst>
                <a:ext uri="{FF2B5EF4-FFF2-40B4-BE49-F238E27FC236}">
                  <a16:creationId xmlns:a16="http://schemas.microsoft.com/office/drawing/2014/main" id="{F4BCD922-07C4-4861-B882-8C59BC24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145"/>
              <a:ext cx="835" cy="1663"/>
            </a:xfrm>
            <a:custGeom>
              <a:avLst/>
              <a:gdLst>
                <a:gd name="T0" fmla="*/ 1769 w 557"/>
                <a:gd name="T1" fmla="*/ 2854 h 1107"/>
                <a:gd name="T2" fmla="*/ 1688 w 557"/>
                <a:gd name="T3" fmla="*/ 1661 h 1107"/>
                <a:gd name="T4" fmla="*/ 1667 w 557"/>
                <a:gd name="T5" fmla="*/ 0 h 1107"/>
                <a:gd name="T6" fmla="*/ 1586 w 557"/>
                <a:gd name="T7" fmla="*/ 59 h 1107"/>
                <a:gd name="T8" fmla="*/ 1250 w 557"/>
                <a:gd name="T9" fmla="*/ 664 h 1107"/>
                <a:gd name="T10" fmla="*/ 1012 w 557"/>
                <a:gd name="T11" fmla="*/ 1263 h 1107"/>
                <a:gd name="T12" fmla="*/ 432 w 557"/>
                <a:gd name="T13" fmla="*/ 2614 h 1107"/>
                <a:gd name="T14" fmla="*/ 184 w 557"/>
                <a:gd name="T15" fmla="*/ 3590 h 1107"/>
                <a:gd name="T16" fmla="*/ 513 w 557"/>
                <a:gd name="T17" fmla="*/ 3532 h 1107"/>
                <a:gd name="T18" fmla="*/ 1153 w 557"/>
                <a:gd name="T19" fmla="*/ 3721 h 1107"/>
                <a:gd name="T20" fmla="*/ 1627 w 557"/>
                <a:gd name="T21" fmla="*/ 3428 h 1107"/>
                <a:gd name="T22" fmla="*/ 1802 w 557"/>
                <a:gd name="T23" fmla="*/ 3212 h 1107"/>
                <a:gd name="T24" fmla="*/ 1769 w 557"/>
                <a:gd name="T25" fmla="*/ 2854 h 1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7" h="1107">
                  <a:moveTo>
                    <a:pt x="525" y="842"/>
                  </a:moveTo>
                  <a:cubicBezTo>
                    <a:pt x="526" y="718"/>
                    <a:pt x="557" y="674"/>
                    <a:pt x="501" y="490"/>
                  </a:cubicBezTo>
                  <a:cubicBezTo>
                    <a:pt x="487" y="448"/>
                    <a:pt x="490" y="165"/>
                    <a:pt x="495" y="0"/>
                  </a:cubicBezTo>
                  <a:cubicBezTo>
                    <a:pt x="487" y="4"/>
                    <a:pt x="479" y="9"/>
                    <a:pt x="471" y="17"/>
                  </a:cubicBezTo>
                  <a:cubicBezTo>
                    <a:pt x="425" y="57"/>
                    <a:pt x="393" y="139"/>
                    <a:pt x="371" y="196"/>
                  </a:cubicBezTo>
                  <a:cubicBezTo>
                    <a:pt x="347" y="256"/>
                    <a:pt x="332" y="318"/>
                    <a:pt x="300" y="373"/>
                  </a:cubicBezTo>
                  <a:cubicBezTo>
                    <a:pt x="227" y="502"/>
                    <a:pt x="24" y="536"/>
                    <a:pt x="128" y="771"/>
                  </a:cubicBezTo>
                  <a:cubicBezTo>
                    <a:pt x="177" y="883"/>
                    <a:pt x="0" y="1005"/>
                    <a:pt x="55" y="1059"/>
                  </a:cubicBezTo>
                  <a:cubicBezTo>
                    <a:pt x="89" y="1046"/>
                    <a:pt x="109" y="1043"/>
                    <a:pt x="152" y="1042"/>
                  </a:cubicBezTo>
                  <a:cubicBezTo>
                    <a:pt x="234" y="1040"/>
                    <a:pt x="259" y="1090"/>
                    <a:pt x="342" y="1098"/>
                  </a:cubicBezTo>
                  <a:cubicBezTo>
                    <a:pt x="437" y="1107"/>
                    <a:pt x="453" y="1085"/>
                    <a:pt x="483" y="1011"/>
                  </a:cubicBezTo>
                  <a:cubicBezTo>
                    <a:pt x="496" y="978"/>
                    <a:pt x="518" y="972"/>
                    <a:pt x="535" y="947"/>
                  </a:cubicBezTo>
                  <a:cubicBezTo>
                    <a:pt x="549" y="915"/>
                    <a:pt x="525" y="874"/>
                    <a:pt x="525" y="842"/>
                  </a:cubicBezTo>
                  <a:close/>
                </a:path>
              </a:pathLst>
            </a:custGeom>
            <a:solidFill>
              <a:srgbClr val="EA9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199">
              <a:extLst>
                <a:ext uri="{FF2B5EF4-FFF2-40B4-BE49-F238E27FC236}">
                  <a16:creationId xmlns:a16="http://schemas.microsoft.com/office/drawing/2014/main" id="{B8F96FC7-F0A5-4D45-B687-8C963763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190"/>
              <a:ext cx="754" cy="1591"/>
            </a:xfrm>
            <a:custGeom>
              <a:avLst/>
              <a:gdLst>
                <a:gd name="T0" fmla="*/ 1593 w 503"/>
                <a:gd name="T1" fmla="*/ 2733 h 1059"/>
                <a:gd name="T2" fmla="*/ 1517 w 503"/>
                <a:gd name="T3" fmla="*/ 1591 h 1059"/>
                <a:gd name="T4" fmla="*/ 1496 w 503"/>
                <a:gd name="T5" fmla="*/ 0 h 1059"/>
                <a:gd name="T6" fmla="*/ 1423 w 503"/>
                <a:gd name="T7" fmla="*/ 86 h 1059"/>
                <a:gd name="T8" fmla="*/ 1172 w 503"/>
                <a:gd name="T9" fmla="*/ 682 h 1059"/>
                <a:gd name="T10" fmla="*/ 917 w 503"/>
                <a:gd name="T11" fmla="*/ 1236 h 1059"/>
                <a:gd name="T12" fmla="*/ 364 w 503"/>
                <a:gd name="T13" fmla="*/ 2519 h 1059"/>
                <a:gd name="T14" fmla="*/ 168 w 503"/>
                <a:gd name="T15" fmla="*/ 3418 h 1059"/>
                <a:gd name="T16" fmla="*/ 418 w 503"/>
                <a:gd name="T17" fmla="*/ 3382 h 1059"/>
                <a:gd name="T18" fmla="*/ 1018 w 503"/>
                <a:gd name="T19" fmla="*/ 3559 h 1059"/>
                <a:gd name="T20" fmla="*/ 1463 w 503"/>
                <a:gd name="T21" fmla="*/ 3280 h 1059"/>
                <a:gd name="T22" fmla="*/ 1625 w 503"/>
                <a:gd name="T23" fmla="*/ 3090 h 1059"/>
                <a:gd name="T24" fmla="*/ 1593 w 503"/>
                <a:gd name="T25" fmla="*/ 2733 h 10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3" h="1059">
                  <a:moveTo>
                    <a:pt x="473" y="806"/>
                  </a:moveTo>
                  <a:cubicBezTo>
                    <a:pt x="474" y="687"/>
                    <a:pt x="503" y="645"/>
                    <a:pt x="450" y="469"/>
                  </a:cubicBezTo>
                  <a:cubicBezTo>
                    <a:pt x="438" y="428"/>
                    <a:pt x="440" y="158"/>
                    <a:pt x="444" y="0"/>
                  </a:cubicBezTo>
                  <a:cubicBezTo>
                    <a:pt x="437" y="3"/>
                    <a:pt x="430" y="18"/>
                    <a:pt x="422" y="25"/>
                  </a:cubicBezTo>
                  <a:cubicBezTo>
                    <a:pt x="379" y="64"/>
                    <a:pt x="369" y="147"/>
                    <a:pt x="348" y="201"/>
                  </a:cubicBezTo>
                  <a:cubicBezTo>
                    <a:pt x="329" y="250"/>
                    <a:pt x="310" y="296"/>
                    <a:pt x="272" y="365"/>
                  </a:cubicBezTo>
                  <a:cubicBezTo>
                    <a:pt x="203" y="489"/>
                    <a:pt x="11" y="519"/>
                    <a:pt x="108" y="743"/>
                  </a:cubicBezTo>
                  <a:cubicBezTo>
                    <a:pt x="154" y="850"/>
                    <a:pt x="0" y="972"/>
                    <a:pt x="50" y="1008"/>
                  </a:cubicBezTo>
                  <a:cubicBezTo>
                    <a:pt x="82" y="997"/>
                    <a:pt x="85" y="998"/>
                    <a:pt x="124" y="997"/>
                  </a:cubicBezTo>
                  <a:cubicBezTo>
                    <a:pt x="201" y="995"/>
                    <a:pt x="225" y="1043"/>
                    <a:pt x="302" y="1050"/>
                  </a:cubicBezTo>
                  <a:cubicBezTo>
                    <a:pt x="391" y="1059"/>
                    <a:pt x="407" y="1037"/>
                    <a:pt x="434" y="967"/>
                  </a:cubicBezTo>
                  <a:cubicBezTo>
                    <a:pt x="446" y="935"/>
                    <a:pt x="462" y="936"/>
                    <a:pt x="482" y="911"/>
                  </a:cubicBezTo>
                  <a:cubicBezTo>
                    <a:pt x="499" y="885"/>
                    <a:pt x="473" y="836"/>
                    <a:pt x="473" y="806"/>
                  </a:cubicBezTo>
                  <a:close/>
                </a:path>
              </a:pathLst>
            </a:custGeom>
            <a:solidFill>
              <a:srgbClr val="E98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200">
              <a:extLst>
                <a:ext uri="{FF2B5EF4-FFF2-40B4-BE49-F238E27FC236}">
                  <a16:creationId xmlns:a16="http://schemas.microsoft.com/office/drawing/2014/main" id="{17E16BBD-AC3B-4D49-9D5F-322B5A762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71"/>
              <a:ext cx="675" cy="1486"/>
            </a:xfrm>
            <a:custGeom>
              <a:avLst/>
              <a:gdLst>
                <a:gd name="T0" fmla="*/ 1430 w 450"/>
                <a:gd name="T1" fmla="*/ 2512 h 989"/>
                <a:gd name="T2" fmla="*/ 1358 w 450"/>
                <a:gd name="T3" fmla="*/ 1391 h 989"/>
                <a:gd name="T4" fmla="*/ 1308 w 450"/>
                <a:gd name="T5" fmla="*/ 27 h 989"/>
                <a:gd name="T6" fmla="*/ 1107 w 450"/>
                <a:gd name="T7" fmla="*/ 548 h 989"/>
                <a:gd name="T8" fmla="*/ 849 w 450"/>
                <a:gd name="T9" fmla="*/ 1088 h 989"/>
                <a:gd name="T10" fmla="*/ 296 w 450"/>
                <a:gd name="T11" fmla="*/ 2354 h 989"/>
                <a:gd name="T12" fmla="*/ 126 w 450"/>
                <a:gd name="T13" fmla="*/ 3148 h 989"/>
                <a:gd name="T14" fmla="*/ 378 w 450"/>
                <a:gd name="T15" fmla="*/ 3148 h 989"/>
                <a:gd name="T16" fmla="*/ 912 w 450"/>
                <a:gd name="T17" fmla="*/ 3328 h 989"/>
                <a:gd name="T18" fmla="*/ 1310 w 450"/>
                <a:gd name="T19" fmla="*/ 3050 h 989"/>
                <a:gd name="T20" fmla="*/ 1457 w 450"/>
                <a:gd name="T21" fmla="*/ 2861 h 989"/>
                <a:gd name="T22" fmla="*/ 1430 w 450"/>
                <a:gd name="T23" fmla="*/ 2512 h 9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0" h="989">
                  <a:moveTo>
                    <a:pt x="423" y="741"/>
                  </a:moveTo>
                  <a:cubicBezTo>
                    <a:pt x="423" y="624"/>
                    <a:pt x="450" y="583"/>
                    <a:pt x="402" y="410"/>
                  </a:cubicBezTo>
                  <a:cubicBezTo>
                    <a:pt x="391" y="370"/>
                    <a:pt x="395" y="0"/>
                    <a:pt x="387" y="8"/>
                  </a:cubicBezTo>
                  <a:cubicBezTo>
                    <a:pt x="350" y="46"/>
                    <a:pt x="347" y="109"/>
                    <a:pt x="328" y="162"/>
                  </a:cubicBezTo>
                  <a:cubicBezTo>
                    <a:pt x="311" y="210"/>
                    <a:pt x="285" y="253"/>
                    <a:pt x="251" y="321"/>
                  </a:cubicBezTo>
                  <a:cubicBezTo>
                    <a:pt x="190" y="442"/>
                    <a:pt x="0" y="474"/>
                    <a:pt x="87" y="694"/>
                  </a:cubicBezTo>
                  <a:cubicBezTo>
                    <a:pt x="128" y="799"/>
                    <a:pt x="24" y="865"/>
                    <a:pt x="37" y="928"/>
                  </a:cubicBezTo>
                  <a:cubicBezTo>
                    <a:pt x="66" y="916"/>
                    <a:pt x="76" y="929"/>
                    <a:pt x="112" y="928"/>
                  </a:cubicBezTo>
                  <a:cubicBezTo>
                    <a:pt x="180" y="926"/>
                    <a:pt x="201" y="973"/>
                    <a:pt x="270" y="981"/>
                  </a:cubicBezTo>
                  <a:cubicBezTo>
                    <a:pt x="350" y="989"/>
                    <a:pt x="364" y="968"/>
                    <a:pt x="388" y="899"/>
                  </a:cubicBezTo>
                  <a:cubicBezTo>
                    <a:pt x="399" y="868"/>
                    <a:pt x="413" y="869"/>
                    <a:pt x="431" y="843"/>
                  </a:cubicBezTo>
                  <a:cubicBezTo>
                    <a:pt x="446" y="818"/>
                    <a:pt x="422" y="770"/>
                    <a:pt x="423" y="741"/>
                  </a:cubicBezTo>
                  <a:close/>
                </a:path>
              </a:pathLst>
            </a:custGeom>
            <a:solidFill>
              <a:srgbClr val="E88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201">
              <a:extLst>
                <a:ext uri="{FF2B5EF4-FFF2-40B4-BE49-F238E27FC236}">
                  <a16:creationId xmlns:a16="http://schemas.microsoft.com/office/drawing/2014/main" id="{2D25BB62-5067-4F72-8785-456E78C8D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492"/>
              <a:ext cx="583" cy="1230"/>
            </a:xfrm>
            <a:custGeom>
              <a:avLst/>
              <a:gdLst>
                <a:gd name="T0" fmla="*/ 1233 w 389"/>
                <a:gd name="T1" fmla="*/ 1999 h 819"/>
                <a:gd name="T2" fmla="*/ 1172 w 389"/>
                <a:gd name="T3" fmla="*/ 963 h 819"/>
                <a:gd name="T4" fmla="*/ 1045 w 389"/>
                <a:gd name="T5" fmla="*/ 167 h 819"/>
                <a:gd name="T6" fmla="*/ 788 w 389"/>
                <a:gd name="T7" fmla="*/ 697 h 819"/>
                <a:gd name="T8" fmla="*/ 252 w 389"/>
                <a:gd name="T9" fmla="*/ 1850 h 819"/>
                <a:gd name="T10" fmla="*/ 108 w 389"/>
                <a:gd name="T11" fmla="*/ 2588 h 819"/>
                <a:gd name="T12" fmla="*/ 324 w 389"/>
                <a:gd name="T13" fmla="*/ 2585 h 819"/>
                <a:gd name="T14" fmla="*/ 788 w 389"/>
                <a:gd name="T15" fmla="*/ 2747 h 819"/>
                <a:gd name="T16" fmla="*/ 1132 w 389"/>
                <a:gd name="T17" fmla="*/ 2493 h 819"/>
                <a:gd name="T18" fmla="*/ 1256 w 389"/>
                <a:gd name="T19" fmla="*/ 2320 h 819"/>
                <a:gd name="T20" fmla="*/ 1233 w 389"/>
                <a:gd name="T21" fmla="*/ 1999 h 8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9" h="819">
                  <a:moveTo>
                    <a:pt x="366" y="590"/>
                  </a:moveTo>
                  <a:cubicBezTo>
                    <a:pt x="366" y="482"/>
                    <a:pt x="389" y="444"/>
                    <a:pt x="348" y="284"/>
                  </a:cubicBezTo>
                  <a:cubicBezTo>
                    <a:pt x="339" y="248"/>
                    <a:pt x="327" y="0"/>
                    <a:pt x="310" y="49"/>
                  </a:cubicBezTo>
                  <a:cubicBezTo>
                    <a:pt x="296" y="93"/>
                    <a:pt x="263" y="144"/>
                    <a:pt x="234" y="206"/>
                  </a:cubicBezTo>
                  <a:cubicBezTo>
                    <a:pt x="180" y="318"/>
                    <a:pt x="0" y="343"/>
                    <a:pt x="75" y="546"/>
                  </a:cubicBezTo>
                  <a:cubicBezTo>
                    <a:pt x="110" y="643"/>
                    <a:pt x="35" y="702"/>
                    <a:pt x="32" y="764"/>
                  </a:cubicBezTo>
                  <a:cubicBezTo>
                    <a:pt x="57" y="754"/>
                    <a:pt x="66" y="764"/>
                    <a:pt x="96" y="763"/>
                  </a:cubicBezTo>
                  <a:cubicBezTo>
                    <a:pt x="156" y="761"/>
                    <a:pt x="174" y="804"/>
                    <a:pt x="234" y="811"/>
                  </a:cubicBezTo>
                  <a:cubicBezTo>
                    <a:pt x="302" y="819"/>
                    <a:pt x="314" y="799"/>
                    <a:pt x="336" y="736"/>
                  </a:cubicBezTo>
                  <a:cubicBezTo>
                    <a:pt x="345" y="707"/>
                    <a:pt x="357" y="708"/>
                    <a:pt x="373" y="685"/>
                  </a:cubicBezTo>
                  <a:cubicBezTo>
                    <a:pt x="386" y="661"/>
                    <a:pt x="366" y="617"/>
                    <a:pt x="366" y="590"/>
                  </a:cubicBezTo>
                  <a:close/>
                </a:path>
              </a:pathLst>
            </a:custGeom>
            <a:solidFill>
              <a:srgbClr val="E88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202">
              <a:extLst>
                <a:ext uri="{FF2B5EF4-FFF2-40B4-BE49-F238E27FC236}">
                  <a16:creationId xmlns:a16="http://schemas.microsoft.com/office/drawing/2014/main" id="{6E7D3E92-ADCA-462C-9045-D7CD8FD2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653"/>
              <a:ext cx="486" cy="1024"/>
            </a:xfrm>
            <a:custGeom>
              <a:avLst/>
              <a:gdLst>
                <a:gd name="T0" fmla="*/ 1026 w 324"/>
                <a:gd name="T1" fmla="*/ 1662 h 682"/>
                <a:gd name="T2" fmla="*/ 980 w 324"/>
                <a:gd name="T3" fmla="*/ 803 h 682"/>
                <a:gd name="T4" fmla="*/ 872 w 324"/>
                <a:gd name="T5" fmla="*/ 140 h 682"/>
                <a:gd name="T6" fmla="*/ 621 w 324"/>
                <a:gd name="T7" fmla="*/ 541 h 682"/>
                <a:gd name="T8" fmla="*/ 210 w 324"/>
                <a:gd name="T9" fmla="*/ 1545 h 682"/>
                <a:gd name="T10" fmla="*/ 89 w 324"/>
                <a:gd name="T11" fmla="*/ 2155 h 682"/>
                <a:gd name="T12" fmla="*/ 270 w 324"/>
                <a:gd name="T13" fmla="*/ 2153 h 682"/>
                <a:gd name="T14" fmla="*/ 660 w 324"/>
                <a:gd name="T15" fmla="*/ 2288 h 682"/>
                <a:gd name="T16" fmla="*/ 944 w 324"/>
                <a:gd name="T17" fmla="*/ 2074 h 682"/>
                <a:gd name="T18" fmla="*/ 1052 w 324"/>
                <a:gd name="T19" fmla="*/ 1929 h 682"/>
                <a:gd name="T20" fmla="*/ 1026 w 324"/>
                <a:gd name="T21" fmla="*/ 1662 h 6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682">
                  <a:moveTo>
                    <a:pt x="304" y="491"/>
                  </a:moveTo>
                  <a:cubicBezTo>
                    <a:pt x="305" y="402"/>
                    <a:pt x="324" y="370"/>
                    <a:pt x="290" y="237"/>
                  </a:cubicBezTo>
                  <a:cubicBezTo>
                    <a:pt x="282" y="207"/>
                    <a:pt x="272" y="0"/>
                    <a:pt x="258" y="41"/>
                  </a:cubicBezTo>
                  <a:cubicBezTo>
                    <a:pt x="246" y="78"/>
                    <a:pt x="209" y="108"/>
                    <a:pt x="184" y="160"/>
                  </a:cubicBezTo>
                  <a:cubicBezTo>
                    <a:pt x="140" y="253"/>
                    <a:pt x="0" y="286"/>
                    <a:pt x="62" y="456"/>
                  </a:cubicBezTo>
                  <a:cubicBezTo>
                    <a:pt x="92" y="536"/>
                    <a:pt x="29" y="585"/>
                    <a:pt x="26" y="637"/>
                  </a:cubicBezTo>
                  <a:cubicBezTo>
                    <a:pt x="47" y="628"/>
                    <a:pt x="55" y="637"/>
                    <a:pt x="80" y="636"/>
                  </a:cubicBezTo>
                  <a:cubicBezTo>
                    <a:pt x="130" y="634"/>
                    <a:pt x="145" y="670"/>
                    <a:pt x="195" y="676"/>
                  </a:cubicBezTo>
                  <a:cubicBezTo>
                    <a:pt x="252" y="682"/>
                    <a:pt x="262" y="666"/>
                    <a:pt x="279" y="613"/>
                  </a:cubicBezTo>
                  <a:cubicBezTo>
                    <a:pt x="287" y="589"/>
                    <a:pt x="297" y="590"/>
                    <a:pt x="311" y="570"/>
                  </a:cubicBezTo>
                  <a:cubicBezTo>
                    <a:pt x="321" y="551"/>
                    <a:pt x="304" y="514"/>
                    <a:pt x="304" y="491"/>
                  </a:cubicBezTo>
                  <a:close/>
                </a:path>
              </a:pathLst>
            </a:custGeom>
            <a:solidFill>
              <a:srgbClr val="E87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03">
              <a:extLst>
                <a:ext uri="{FF2B5EF4-FFF2-40B4-BE49-F238E27FC236}">
                  <a16:creationId xmlns:a16="http://schemas.microsoft.com/office/drawing/2014/main" id="{608C0AAF-5B74-47CC-A287-7C1D552D2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34"/>
              <a:ext cx="562" cy="641"/>
            </a:xfrm>
            <a:custGeom>
              <a:avLst/>
              <a:gdLst>
                <a:gd name="T0" fmla="*/ 818 w 375"/>
                <a:gd name="T1" fmla="*/ 66 h 427"/>
                <a:gd name="T2" fmla="*/ 438 w 375"/>
                <a:gd name="T3" fmla="*/ 566 h 427"/>
                <a:gd name="T4" fmla="*/ 135 w 375"/>
                <a:gd name="T5" fmla="*/ 1006 h 427"/>
                <a:gd name="T6" fmla="*/ 28 w 375"/>
                <a:gd name="T7" fmla="*/ 1217 h 427"/>
                <a:gd name="T8" fmla="*/ 258 w 375"/>
                <a:gd name="T9" fmla="*/ 1380 h 427"/>
                <a:gd name="T10" fmla="*/ 501 w 375"/>
                <a:gd name="T11" fmla="*/ 1440 h 427"/>
                <a:gd name="T12" fmla="*/ 862 w 375"/>
                <a:gd name="T13" fmla="*/ 1282 h 427"/>
                <a:gd name="T14" fmla="*/ 1145 w 375"/>
                <a:gd name="T15" fmla="*/ 748 h 427"/>
                <a:gd name="T16" fmla="*/ 1179 w 375"/>
                <a:gd name="T17" fmla="*/ 174 h 427"/>
                <a:gd name="T18" fmla="*/ 1013 w 375"/>
                <a:gd name="T19" fmla="*/ 8 h 427"/>
                <a:gd name="T20" fmla="*/ 805 w 375"/>
                <a:gd name="T21" fmla="*/ 80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5" h="427">
                  <a:moveTo>
                    <a:pt x="243" y="19"/>
                  </a:moveTo>
                  <a:cubicBezTo>
                    <a:pt x="187" y="38"/>
                    <a:pt x="153" y="122"/>
                    <a:pt x="130" y="167"/>
                  </a:cubicBezTo>
                  <a:cubicBezTo>
                    <a:pt x="105" y="216"/>
                    <a:pt x="78" y="255"/>
                    <a:pt x="40" y="297"/>
                  </a:cubicBezTo>
                  <a:cubicBezTo>
                    <a:pt x="24" y="314"/>
                    <a:pt x="0" y="335"/>
                    <a:pt x="9" y="360"/>
                  </a:cubicBezTo>
                  <a:cubicBezTo>
                    <a:pt x="18" y="382"/>
                    <a:pt x="55" y="400"/>
                    <a:pt x="77" y="408"/>
                  </a:cubicBezTo>
                  <a:cubicBezTo>
                    <a:pt x="101" y="417"/>
                    <a:pt x="122" y="427"/>
                    <a:pt x="149" y="426"/>
                  </a:cubicBezTo>
                  <a:cubicBezTo>
                    <a:pt x="189" y="426"/>
                    <a:pt x="227" y="401"/>
                    <a:pt x="256" y="379"/>
                  </a:cubicBezTo>
                  <a:cubicBezTo>
                    <a:pt x="310" y="337"/>
                    <a:pt x="325" y="281"/>
                    <a:pt x="340" y="221"/>
                  </a:cubicBezTo>
                  <a:cubicBezTo>
                    <a:pt x="353" y="165"/>
                    <a:pt x="375" y="106"/>
                    <a:pt x="350" y="51"/>
                  </a:cubicBezTo>
                  <a:cubicBezTo>
                    <a:pt x="341" y="30"/>
                    <a:pt x="329" y="5"/>
                    <a:pt x="301" y="2"/>
                  </a:cubicBezTo>
                  <a:cubicBezTo>
                    <a:pt x="279" y="0"/>
                    <a:pt x="254" y="11"/>
                    <a:pt x="239" y="23"/>
                  </a:cubicBezTo>
                </a:path>
              </a:pathLst>
            </a:custGeom>
            <a:solidFill>
              <a:srgbClr val="EB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04">
              <a:extLst>
                <a:ext uri="{FF2B5EF4-FFF2-40B4-BE49-F238E27FC236}">
                  <a16:creationId xmlns:a16="http://schemas.microsoft.com/office/drawing/2014/main" id="{6B56592B-BBC6-42BD-8DCD-B3BBEB13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282"/>
              <a:ext cx="471" cy="569"/>
            </a:xfrm>
            <a:custGeom>
              <a:avLst/>
              <a:gdLst>
                <a:gd name="T0" fmla="*/ 689 w 314"/>
                <a:gd name="T1" fmla="*/ 59 h 379"/>
                <a:gd name="T2" fmla="*/ 369 w 314"/>
                <a:gd name="T3" fmla="*/ 500 h 379"/>
                <a:gd name="T4" fmla="*/ 116 w 314"/>
                <a:gd name="T5" fmla="*/ 893 h 379"/>
                <a:gd name="T6" fmla="*/ 27 w 314"/>
                <a:gd name="T7" fmla="*/ 1079 h 379"/>
                <a:gd name="T8" fmla="*/ 221 w 314"/>
                <a:gd name="T9" fmla="*/ 1224 h 379"/>
                <a:gd name="T10" fmla="*/ 423 w 314"/>
                <a:gd name="T11" fmla="*/ 1282 h 379"/>
                <a:gd name="T12" fmla="*/ 723 w 314"/>
                <a:gd name="T13" fmla="*/ 1136 h 379"/>
                <a:gd name="T14" fmla="*/ 959 w 314"/>
                <a:gd name="T15" fmla="*/ 662 h 379"/>
                <a:gd name="T16" fmla="*/ 990 w 314"/>
                <a:gd name="T17" fmla="*/ 153 h 379"/>
                <a:gd name="T18" fmla="*/ 851 w 314"/>
                <a:gd name="T19" fmla="*/ 8 h 379"/>
                <a:gd name="T20" fmla="*/ 675 w 314"/>
                <a:gd name="T21" fmla="*/ 68 h 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4" h="379">
                  <a:moveTo>
                    <a:pt x="204" y="17"/>
                  </a:moveTo>
                  <a:cubicBezTo>
                    <a:pt x="157" y="33"/>
                    <a:pt x="128" y="108"/>
                    <a:pt x="109" y="148"/>
                  </a:cubicBezTo>
                  <a:cubicBezTo>
                    <a:pt x="88" y="192"/>
                    <a:pt x="66" y="226"/>
                    <a:pt x="34" y="264"/>
                  </a:cubicBezTo>
                  <a:cubicBezTo>
                    <a:pt x="21" y="279"/>
                    <a:pt x="0" y="297"/>
                    <a:pt x="8" y="319"/>
                  </a:cubicBezTo>
                  <a:cubicBezTo>
                    <a:pt x="16" y="339"/>
                    <a:pt x="46" y="355"/>
                    <a:pt x="65" y="362"/>
                  </a:cubicBezTo>
                  <a:cubicBezTo>
                    <a:pt x="85" y="370"/>
                    <a:pt x="103" y="379"/>
                    <a:pt x="125" y="379"/>
                  </a:cubicBezTo>
                  <a:cubicBezTo>
                    <a:pt x="158" y="378"/>
                    <a:pt x="190" y="356"/>
                    <a:pt x="214" y="336"/>
                  </a:cubicBezTo>
                  <a:cubicBezTo>
                    <a:pt x="259" y="299"/>
                    <a:pt x="272" y="250"/>
                    <a:pt x="284" y="196"/>
                  </a:cubicBezTo>
                  <a:cubicBezTo>
                    <a:pt x="296" y="146"/>
                    <a:pt x="314" y="94"/>
                    <a:pt x="293" y="45"/>
                  </a:cubicBezTo>
                  <a:cubicBezTo>
                    <a:pt x="285" y="26"/>
                    <a:pt x="275" y="4"/>
                    <a:pt x="252" y="2"/>
                  </a:cubicBezTo>
                  <a:cubicBezTo>
                    <a:pt x="234" y="0"/>
                    <a:pt x="213" y="10"/>
                    <a:pt x="200" y="20"/>
                  </a:cubicBezTo>
                </a:path>
              </a:pathLst>
            </a:custGeom>
            <a:solidFill>
              <a:srgbClr val="EA9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05">
              <a:extLst>
                <a:ext uri="{FF2B5EF4-FFF2-40B4-BE49-F238E27FC236}">
                  <a16:creationId xmlns:a16="http://schemas.microsoft.com/office/drawing/2014/main" id="{3572835B-F5A2-4072-B893-A5D1782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318"/>
              <a:ext cx="420" cy="508"/>
            </a:xfrm>
            <a:custGeom>
              <a:avLst/>
              <a:gdLst>
                <a:gd name="T0" fmla="*/ 612 w 280"/>
                <a:gd name="T1" fmla="*/ 53 h 338"/>
                <a:gd name="T2" fmla="*/ 329 w 280"/>
                <a:gd name="T3" fmla="*/ 448 h 338"/>
                <a:gd name="T4" fmla="*/ 102 w 280"/>
                <a:gd name="T5" fmla="*/ 798 h 338"/>
                <a:gd name="T6" fmla="*/ 26 w 280"/>
                <a:gd name="T7" fmla="*/ 966 h 338"/>
                <a:gd name="T8" fmla="*/ 194 w 280"/>
                <a:gd name="T9" fmla="*/ 1096 h 338"/>
                <a:gd name="T10" fmla="*/ 377 w 280"/>
                <a:gd name="T11" fmla="*/ 1148 h 338"/>
                <a:gd name="T12" fmla="*/ 647 w 280"/>
                <a:gd name="T13" fmla="*/ 1019 h 338"/>
                <a:gd name="T14" fmla="*/ 855 w 280"/>
                <a:gd name="T15" fmla="*/ 594 h 338"/>
                <a:gd name="T16" fmla="*/ 882 w 280"/>
                <a:gd name="T17" fmla="*/ 135 h 338"/>
                <a:gd name="T18" fmla="*/ 756 w 280"/>
                <a:gd name="T19" fmla="*/ 8 h 338"/>
                <a:gd name="T20" fmla="*/ 602 w 280"/>
                <a:gd name="T21" fmla="*/ 62 h 3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0" h="338">
                  <a:moveTo>
                    <a:pt x="181" y="15"/>
                  </a:moveTo>
                  <a:cubicBezTo>
                    <a:pt x="140" y="30"/>
                    <a:pt x="114" y="97"/>
                    <a:pt x="97" y="132"/>
                  </a:cubicBezTo>
                  <a:cubicBezTo>
                    <a:pt x="78" y="171"/>
                    <a:pt x="58" y="202"/>
                    <a:pt x="30" y="235"/>
                  </a:cubicBezTo>
                  <a:cubicBezTo>
                    <a:pt x="18" y="249"/>
                    <a:pt x="0" y="265"/>
                    <a:pt x="7" y="285"/>
                  </a:cubicBezTo>
                  <a:cubicBezTo>
                    <a:pt x="13" y="303"/>
                    <a:pt x="41" y="317"/>
                    <a:pt x="57" y="323"/>
                  </a:cubicBezTo>
                  <a:cubicBezTo>
                    <a:pt x="75" y="330"/>
                    <a:pt x="91" y="338"/>
                    <a:pt x="111" y="338"/>
                  </a:cubicBezTo>
                  <a:cubicBezTo>
                    <a:pt x="141" y="337"/>
                    <a:pt x="169" y="318"/>
                    <a:pt x="191" y="300"/>
                  </a:cubicBezTo>
                  <a:cubicBezTo>
                    <a:pt x="231" y="267"/>
                    <a:pt x="242" y="223"/>
                    <a:pt x="253" y="175"/>
                  </a:cubicBezTo>
                  <a:cubicBezTo>
                    <a:pt x="263" y="131"/>
                    <a:pt x="280" y="84"/>
                    <a:pt x="261" y="40"/>
                  </a:cubicBezTo>
                  <a:cubicBezTo>
                    <a:pt x="254" y="24"/>
                    <a:pt x="245" y="4"/>
                    <a:pt x="224" y="2"/>
                  </a:cubicBezTo>
                  <a:cubicBezTo>
                    <a:pt x="208" y="0"/>
                    <a:pt x="189" y="9"/>
                    <a:pt x="178" y="18"/>
                  </a:cubicBezTo>
                </a:path>
              </a:pathLst>
            </a:custGeom>
            <a:solidFill>
              <a:srgbClr val="E98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06">
              <a:extLst>
                <a:ext uri="{FF2B5EF4-FFF2-40B4-BE49-F238E27FC236}">
                  <a16:creationId xmlns:a16="http://schemas.microsoft.com/office/drawing/2014/main" id="{242BA12E-E56E-4D82-9AFE-F005BC85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354"/>
              <a:ext cx="364" cy="454"/>
            </a:xfrm>
            <a:custGeom>
              <a:avLst/>
              <a:gdLst>
                <a:gd name="T0" fmla="*/ 527 w 243"/>
                <a:gd name="T1" fmla="*/ 48 h 302"/>
                <a:gd name="T2" fmla="*/ 283 w 243"/>
                <a:gd name="T3" fmla="*/ 400 h 302"/>
                <a:gd name="T4" fmla="*/ 87 w 243"/>
                <a:gd name="T5" fmla="*/ 714 h 302"/>
                <a:gd name="T6" fmla="*/ 19 w 243"/>
                <a:gd name="T7" fmla="*/ 866 h 302"/>
                <a:gd name="T8" fmla="*/ 168 w 243"/>
                <a:gd name="T9" fmla="*/ 980 h 302"/>
                <a:gd name="T10" fmla="*/ 324 w 243"/>
                <a:gd name="T11" fmla="*/ 1027 h 302"/>
                <a:gd name="T12" fmla="*/ 554 w 243"/>
                <a:gd name="T13" fmla="*/ 911 h 302"/>
                <a:gd name="T14" fmla="*/ 740 w 243"/>
                <a:gd name="T15" fmla="*/ 534 h 302"/>
                <a:gd name="T16" fmla="*/ 762 w 243"/>
                <a:gd name="T17" fmla="*/ 122 h 302"/>
                <a:gd name="T18" fmla="*/ 655 w 243"/>
                <a:gd name="T19" fmla="*/ 8 h 302"/>
                <a:gd name="T20" fmla="*/ 521 w 243"/>
                <a:gd name="T21" fmla="*/ 54 h 3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3" h="302">
                  <a:moveTo>
                    <a:pt x="157" y="14"/>
                  </a:moveTo>
                  <a:cubicBezTo>
                    <a:pt x="121" y="27"/>
                    <a:pt x="99" y="86"/>
                    <a:pt x="84" y="118"/>
                  </a:cubicBezTo>
                  <a:cubicBezTo>
                    <a:pt x="68" y="153"/>
                    <a:pt x="50" y="180"/>
                    <a:pt x="26" y="210"/>
                  </a:cubicBezTo>
                  <a:cubicBezTo>
                    <a:pt x="15" y="223"/>
                    <a:pt x="0" y="237"/>
                    <a:pt x="6" y="255"/>
                  </a:cubicBezTo>
                  <a:cubicBezTo>
                    <a:pt x="11" y="271"/>
                    <a:pt x="35" y="283"/>
                    <a:pt x="50" y="289"/>
                  </a:cubicBezTo>
                  <a:cubicBezTo>
                    <a:pt x="65" y="295"/>
                    <a:pt x="79" y="302"/>
                    <a:pt x="96" y="302"/>
                  </a:cubicBezTo>
                  <a:cubicBezTo>
                    <a:pt x="122" y="301"/>
                    <a:pt x="146" y="284"/>
                    <a:pt x="165" y="268"/>
                  </a:cubicBezTo>
                  <a:cubicBezTo>
                    <a:pt x="200" y="238"/>
                    <a:pt x="210" y="199"/>
                    <a:pt x="220" y="157"/>
                  </a:cubicBezTo>
                  <a:cubicBezTo>
                    <a:pt x="228" y="117"/>
                    <a:pt x="243" y="75"/>
                    <a:pt x="227" y="36"/>
                  </a:cubicBezTo>
                  <a:cubicBezTo>
                    <a:pt x="220" y="21"/>
                    <a:pt x="212" y="4"/>
                    <a:pt x="195" y="2"/>
                  </a:cubicBezTo>
                  <a:cubicBezTo>
                    <a:pt x="181" y="0"/>
                    <a:pt x="164" y="8"/>
                    <a:pt x="155" y="16"/>
                  </a:cubicBezTo>
                </a:path>
              </a:pathLst>
            </a:custGeom>
            <a:solidFill>
              <a:srgbClr val="E88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207">
              <a:extLst>
                <a:ext uri="{FF2B5EF4-FFF2-40B4-BE49-F238E27FC236}">
                  <a16:creationId xmlns:a16="http://schemas.microsoft.com/office/drawing/2014/main" id="{33504DA7-F02F-4DFC-93C8-F928F9FEB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395"/>
              <a:ext cx="320" cy="399"/>
            </a:xfrm>
            <a:custGeom>
              <a:avLst/>
              <a:gdLst>
                <a:gd name="T0" fmla="*/ 467 w 213"/>
                <a:gd name="T1" fmla="*/ 41 h 266"/>
                <a:gd name="T2" fmla="*/ 251 w 213"/>
                <a:gd name="T3" fmla="*/ 351 h 266"/>
                <a:gd name="T4" fmla="*/ 75 w 213"/>
                <a:gd name="T5" fmla="*/ 626 h 266"/>
                <a:gd name="T6" fmla="*/ 18 w 213"/>
                <a:gd name="T7" fmla="*/ 756 h 266"/>
                <a:gd name="T8" fmla="*/ 147 w 213"/>
                <a:gd name="T9" fmla="*/ 858 h 266"/>
                <a:gd name="T10" fmla="*/ 288 w 213"/>
                <a:gd name="T11" fmla="*/ 896 h 266"/>
                <a:gd name="T12" fmla="*/ 493 w 213"/>
                <a:gd name="T13" fmla="*/ 797 h 266"/>
                <a:gd name="T14" fmla="*/ 655 w 213"/>
                <a:gd name="T15" fmla="*/ 467 h 266"/>
                <a:gd name="T16" fmla="*/ 675 w 213"/>
                <a:gd name="T17" fmla="*/ 108 h 266"/>
                <a:gd name="T18" fmla="*/ 580 w 213"/>
                <a:gd name="T19" fmla="*/ 5 h 266"/>
                <a:gd name="T20" fmla="*/ 460 w 213"/>
                <a:gd name="T21" fmla="*/ 48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" h="266">
                  <a:moveTo>
                    <a:pt x="138" y="12"/>
                  </a:moveTo>
                  <a:cubicBezTo>
                    <a:pt x="106" y="23"/>
                    <a:pt x="87" y="76"/>
                    <a:pt x="74" y="104"/>
                  </a:cubicBezTo>
                  <a:cubicBezTo>
                    <a:pt x="60" y="135"/>
                    <a:pt x="44" y="159"/>
                    <a:pt x="22" y="185"/>
                  </a:cubicBezTo>
                  <a:cubicBezTo>
                    <a:pt x="13" y="196"/>
                    <a:pt x="0" y="208"/>
                    <a:pt x="5" y="224"/>
                  </a:cubicBezTo>
                  <a:cubicBezTo>
                    <a:pt x="10" y="238"/>
                    <a:pt x="31" y="249"/>
                    <a:pt x="43" y="254"/>
                  </a:cubicBezTo>
                  <a:cubicBezTo>
                    <a:pt x="57" y="259"/>
                    <a:pt x="69" y="266"/>
                    <a:pt x="85" y="265"/>
                  </a:cubicBezTo>
                  <a:cubicBezTo>
                    <a:pt x="107" y="265"/>
                    <a:pt x="129" y="250"/>
                    <a:pt x="145" y="236"/>
                  </a:cubicBezTo>
                  <a:cubicBezTo>
                    <a:pt x="176" y="210"/>
                    <a:pt x="185" y="175"/>
                    <a:pt x="193" y="138"/>
                  </a:cubicBezTo>
                  <a:cubicBezTo>
                    <a:pt x="201" y="102"/>
                    <a:pt x="213" y="66"/>
                    <a:pt x="199" y="32"/>
                  </a:cubicBezTo>
                  <a:cubicBezTo>
                    <a:pt x="194" y="18"/>
                    <a:pt x="187" y="3"/>
                    <a:pt x="171" y="1"/>
                  </a:cubicBezTo>
                  <a:cubicBezTo>
                    <a:pt x="159" y="0"/>
                    <a:pt x="144" y="7"/>
                    <a:pt x="136" y="14"/>
                  </a:cubicBezTo>
                </a:path>
              </a:pathLst>
            </a:custGeom>
            <a:solidFill>
              <a:srgbClr val="E88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208">
              <a:extLst>
                <a:ext uri="{FF2B5EF4-FFF2-40B4-BE49-F238E27FC236}">
                  <a16:creationId xmlns:a16="http://schemas.microsoft.com/office/drawing/2014/main" id="{1C96884E-D72A-43C9-997E-B23A64ABE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437"/>
              <a:ext cx="268" cy="342"/>
            </a:xfrm>
            <a:custGeom>
              <a:avLst/>
              <a:gdLst>
                <a:gd name="T0" fmla="*/ 391 w 179"/>
                <a:gd name="T1" fmla="*/ 35 h 228"/>
                <a:gd name="T2" fmla="*/ 208 w 179"/>
                <a:gd name="T3" fmla="*/ 302 h 228"/>
                <a:gd name="T4" fmla="*/ 63 w 179"/>
                <a:gd name="T5" fmla="*/ 539 h 228"/>
                <a:gd name="T6" fmla="*/ 15 w 179"/>
                <a:gd name="T7" fmla="*/ 648 h 228"/>
                <a:gd name="T8" fmla="*/ 123 w 179"/>
                <a:gd name="T9" fmla="*/ 737 h 228"/>
                <a:gd name="T10" fmla="*/ 243 w 179"/>
                <a:gd name="T11" fmla="*/ 770 h 228"/>
                <a:gd name="T12" fmla="*/ 410 w 179"/>
                <a:gd name="T13" fmla="*/ 683 h 228"/>
                <a:gd name="T14" fmla="*/ 545 w 179"/>
                <a:gd name="T15" fmla="*/ 399 h 228"/>
                <a:gd name="T16" fmla="*/ 560 w 179"/>
                <a:gd name="T17" fmla="*/ 93 h 228"/>
                <a:gd name="T18" fmla="*/ 484 w 179"/>
                <a:gd name="T19" fmla="*/ 5 h 228"/>
                <a:gd name="T20" fmla="*/ 383 w 179"/>
                <a:gd name="T21" fmla="*/ 41 h 2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228">
                  <a:moveTo>
                    <a:pt x="116" y="10"/>
                  </a:moveTo>
                  <a:cubicBezTo>
                    <a:pt x="90" y="20"/>
                    <a:pt x="73" y="65"/>
                    <a:pt x="62" y="89"/>
                  </a:cubicBezTo>
                  <a:cubicBezTo>
                    <a:pt x="51" y="115"/>
                    <a:pt x="38" y="136"/>
                    <a:pt x="19" y="159"/>
                  </a:cubicBezTo>
                  <a:cubicBezTo>
                    <a:pt x="12" y="168"/>
                    <a:pt x="0" y="179"/>
                    <a:pt x="5" y="192"/>
                  </a:cubicBezTo>
                  <a:cubicBezTo>
                    <a:pt x="9" y="204"/>
                    <a:pt x="27" y="214"/>
                    <a:pt x="37" y="218"/>
                  </a:cubicBezTo>
                  <a:cubicBezTo>
                    <a:pt x="49" y="223"/>
                    <a:pt x="59" y="228"/>
                    <a:pt x="72" y="228"/>
                  </a:cubicBezTo>
                  <a:cubicBezTo>
                    <a:pt x="90" y="228"/>
                    <a:pt x="108" y="214"/>
                    <a:pt x="122" y="202"/>
                  </a:cubicBezTo>
                  <a:cubicBezTo>
                    <a:pt x="148" y="180"/>
                    <a:pt x="155" y="150"/>
                    <a:pt x="162" y="118"/>
                  </a:cubicBezTo>
                  <a:cubicBezTo>
                    <a:pt x="169" y="88"/>
                    <a:pt x="179" y="57"/>
                    <a:pt x="167" y="27"/>
                  </a:cubicBezTo>
                  <a:cubicBezTo>
                    <a:pt x="163" y="16"/>
                    <a:pt x="157" y="2"/>
                    <a:pt x="144" y="1"/>
                  </a:cubicBezTo>
                  <a:cubicBezTo>
                    <a:pt x="133" y="0"/>
                    <a:pt x="121" y="6"/>
                    <a:pt x="114" y="12"/>
                  </a:cubicBezTo>
                </a:path>
              </a:pathLst>
            </a:custGeom>
            <a:solidFill>
              <a:srgbClr val="E87E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09">
              <a:extLst>
                <a:ext uri="{FF2B5EF4-FFF2-40B4-BE49-F238E27FC236}">
                  <a16:creationId xmlns:a16="http://schemas.microsoft.com/office/drawing/2014/main" id="{B904581F-EC1B-494C-A9D0-0E92D221F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968"/>
              <a:ext cx="384" cy="1980"/>
            </a:xfrm>
            <a:custGeom>
              <a:avLst/>
              <a:gdLst>
                <a:gd name="T0" fmla="*/ 540 w 256"/>
                <a:gd name="T1" fmla="*/ 0 h 1318"/>
                <a:gd name="T2" fmla="*/ 801 w 256"/>
                <a:gd name="T3" fmla="*/ 1600 h 1318"/>
                <a:gd name="T4" fmla="*/ 621 w 256"/>
                <a:gd name="T5" fmla="*/ 2295 h 1318"/>
                <a:gd name="T6" fmla="*/ 338 w 256"/>
                <a:gd name="T7" fmla="*/ 3018 h 1318"/>
                <a:gd name="T8" fmla="*/ 351 w 256"/>
                <a:gd name="T9" fmla="*/ 3927 h 1318"/>
                <a:gd name="T10" fmla="*/ 0 w 256"/>
                <a:gd name="T11" fmla="*/ 4469 h 13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6" h="1318">
                  <a:moveTo>
                    <a:pt x="160" y="0"/>
                  </a:moveTo>
                  <a:cubicBezTo>
                    <a:pt x="138" y="167"/>
                    <a:pt x="203" y="309"/>
                    <a:pt x="237" y="472"/>
                  </a:cubicBezTo>
                  <a:cubicBezTo>
                    <a:pt x="256" y="562"/>
                    <a:pt x="231" y="602"/>
                    <a:pt x="184" y="677"/>
                  </a:cubicBezTo>
                  <a:cubicBezTo>
                    <a:pt x="145" y="741"/>
                    <a:pt x="117" y="817"/>
                    <a:pt x="100" y="890"/>
                  </a:cubicBezTo>
                  <a:cubicBezTo>
                    <a:pt x="79" y="981"/>
                    <a:pt x="116" y="1068"/>
                    <a:pt x="104" y="1158"/>
                  </a:cubicBezTo>
                  <a:cubicBezTo>
                    <a:pt x="95" y="1228"/>
                    <a:pt x="43" y="1273"/>
                    <a:pt x="0" y="1318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10">
              <a:extLst>
                <a:ext uri="{FF2B5EF4-FFF2-40B4-BE49-F238E27FC236}">
                  <a16:creationId xmlns:a16="http://schemas.microsoft.com/office/drawing/2014/main" id="{1CBBF3DA-2AD0-43D3-9C91-2C229AB08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931"/>
              <a:ext cx="100" cy="629"/>
            </a:xfrm>
            <a:custGeom>
              <a:avLst/>
              <a:gdLst>
                <a:gd name="T0" fmla="*/ 222 w 67"/>
                <a:gd name="T1" fmla="*/ 0 h 419"/>
                <a:gd name="T2" fmla="*/ 109 w 67"/>
                <a:gd name="T3" fmla="*/ 363 h 419"/>
                <a:gd name="T4" fmla="*/ 96 w 67"/>
                <a:gd name="T5" fmla="*/ 566 h 419"/>
                <a:gd name="T6" fmla="*/ 33 w 67"/>
                <a:gd name="T7" fmla="*/ 734 h 419"/>
                <a:gd name="T8" fmla="*/ 140 w 67"/>
                <a:gd name="T9" fmla="*/ 1055 h 419"/>
                <a:gd name="T10" fmla="*/ 173 w 67"/>
                <a:gd name="T11" fmla="*/ 1417 h 4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419">
                  <a:moveTo>
                    <a:pt x="67" y="0"/>
                  </a:moveTo>
                  <a:cubicBezTo>
                    <a:pt x="53" y="34"/>
                    <a:pt x="34" y="70"/>
                    <a:pt x="33" y="107"/>
                  </a:cubicBezTo>
                  <a:cubicBezTo>
                    <a:pt x="32" y="127"/>
                    <a:pt x="35" y="148"/>
                    <a:pt x="29" y="167"/>
                  </a:cubicBezTo>
                  <a:cubicBezTo>
                    <a:pt x="24" y="184"/>
                    <a:pt x="14" y="199"/>
                    <a:pt x="10" y="217"/>
                  </a:cubicBezTo>
                  <a:cubicBezTo>
                    <a:pt x="0" y="258"/>
                    <a:pt x="29" y="276"/>
                    <a:pt x="42" y="312"/>
                  </a:cubicBezTo>
                  <a:cubicBezTo>
                    <a:pt x="51" y="339"/>
                    <a:pt x="33" y="402"/>
                    <a:pt x="52" y="419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11">
              <a:extLst>
                <a:ext uri="{FF2B5EF4-FFF2-40B4-BE49-F238E27FC236}">
                  <a16:creationId xmlns:a16="http://schemas.microsoft.com/office/drawing/2014/main" id="{82F68CF6-D8FF-4F7E-B5C8-3A930DFB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093"/>
              <a:ext cx="183" cy="221"/>
            </a:xfrm>
            <a:custGeom>
              <a:avLst/>
              <a:gdLst>
                <a:gd name="T0" fmla="*/ 0 w 122"/>
                <a:gd name="T1" fmla="*/ 0 h 147"/>
                <a:gd name="T2" fmla="*/ 21 w 122"/>
                <a:gd name="T3" fmla="*/ 129 h 147"/>
                <a:gd name="T4" fmla="*/ 162 w 122"/>
                <a:gd name="T5" fmla="*/ 251 h 147"/>
                <a:gd name="T6" fmla="*/ 323 w 122"/>
                <a:gd name="T7" fmla="*/ 346 h 147"/>
                <a:gd name="T8" fmla="*/ 413 w 122"/>
                <a:gd name="T9" fmla="*/ 499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47">
                  <a:moveTo>
                    <a:pt x="0" y="0"/>
                  </a:moveTo>
                  <a:cubicBezTo>
                    <a:pt x="4" y="12"/>
                    <a:pt x="1" y="25"/>
                    <a:pt x="6" y="38"/>
                  </a:cubicBezTo>
                  <a:cubicBezTo>
                    <a:pt x="14" y="57"/>
                    <a:pt x="30" y="66"/>
                    <a:pt x="48" y="74"/>
                  </a:cubicBezTo>
                  <a:cubicBezTo>
                    <a:pt x="65" y="82"/>
                    <a:pt x="83" y="86"/>
                    <a:pt x="95" y="102"/>
                  </a:cubicBezTo>
                  <a:cubicBezTo>
                    <a:pt x="106" y="117"/>
                    <a:pt x="106" y="136"/>
                    <a:pt x="122" y="147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12">
              <a:extLst>
                <a:ext uri="{FF2B5EF4-FFF2-40B4-BE49-F238E27FC236}">
                  <a16:creationId xmlns:a16="http://schemas.microsoft.com/office/drawing/2014/main" id="{6FEF7741-AD29-4BE2-8818-94B32107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270"/>
              <a:ext cx="48" cy="264"/>
            </a:xfrm>
            <a:custGeom>
              <a:avLst/>
              <a:gdLst>
                <a:gd name="T0" fmla="*/ 93 w 32"/>
                <a:gd name="T1" fmla="*/ 0 h 176"/>
                <a:gd name="T2" fmla="*/ 80 w 32"/>
                <a:gd name="T3" fmla="*/ 270 h 176"/>
                <a:gd name="T4" fmla="*/ 8 w 32"/>
                <a:gd name="T5" fmla="*/ 426 h 176"/>
                <a:gd name="T6" fmla="*/ 8 w 32"/>
                <a:gd name="T7" fmla="*/ 594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6">
                  <a:moveTo>
                    <a:pt x="27" y="0"/>
                  </a:moveTo>
                  <a:cubicBezTo>
                    <a:pt x="8" y="15"/>
                    <a:pt x="32" y="59"/>
                    <a:pt x="23" y="80"/>
                  </a:cubicBezTo>
                  <a:cubicBezTo>
                    <a:pt x="15" y="98"/>
                    <a:pt x="4" y="106"/>
                    <a:pt x="2" y="126"/>
                  </a:cubicBezTo>
                  <a:cubicBezTo>
                    <a:pt x="0" y="142"/>
                    <a:pt x="12" y="162"/>
                    <a:pt x="2" y="176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13">
              <a:extLst>
                <a:ext uri="{FF2B5EF4-FFF2-40B4-BE49-F238E27FC236}">
                  <a16:creationId xmlns:a16="http://schemas.microsoft.com/office/drawing/2014/main" id="{42E66784-CF2A-4AA8-8CD6-4F71421BB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308"/>
              <a:ext cx="548" cy="462"/>
            </a:xfrm>
            <a:custGeom>
              <a:avLst/>
              <a:gdLst>
                <a:gd name="T0" fmla="*/ 1236 w 365"/>
                <a:gd name="T1" fmla="*/ 0 h 308"/>
                <a:gd name="T2" fmla="*/ 1120 w 365"/>
                <a:gd name="T3" fmla="*/ 215 h 308"/>
                <a:gd name="T4" fmla="*/ 967 w 365"/>
                <a:gd name="T5" fmla="*/ 477 h 308"/>
                <a:gd name="T6" fmla="*/ 540 w 365"/>
                <a:gd name="T7" fmla="*/ 707 h 308"/>
                <a:gd name="T8" fmla="*/ 0 w 365"/>
                <a:gd name="T9" fmla="*/ 104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308">
                  <a:moveTo>
                    <a:pt x="365" y="0"/>
                  </a:moveTo>
                  <a:cubicBezTo>
                    <a:pt x="354" y="23"/>
                    <a:pt x="349" y="41"/>
                    <a:pt x="331" y="63"/>
                  </a:cubicBezTo>
                  <a:cubicBezTo>
                    <a:pt x="309" y="88"/>
                    <a:pt x="298" y="111"/>
                    <a:pt x="286" y="141"/>
                  </a:cubicBezTo>
                  <a:cubicBezTo>
                    <a:pt x="266" y="191"/>
                    <a:pt x="205" y="192"/>
                    <a:pt x="160" y="209"/>
                  </a:cubicBezTo>
                  <a:cubicBezTo>
                    <a:pt x="106" y="229"/>
                    <a:pt x="25" y="252"/>
                    <a:pt x="0" y="308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214">
              <a:extLst>
                <a:ext uri="{FF2B5EF4-FFF2-40B4-BE49-F238E27FC236}">
                  <a16:creationId xmlns:a16="http://schemas.microsoft.com/office/drawing/2014/main" id="{28AFFA20-F32F-4D76-B300-8D9F8DB97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43"/>
              <a:ext cx="277" cy="167"/>
            </a:xfrm>
            <a:custGeom>
              <a:avLst/>
              <a:gdLst>
                <a:gd name="T0" fmla="*/ 621 w 185"/>
                <a:gd name="T1" fmla="*/ 0 h 111"/>
                <a:gd name="T2" fmla="*/ 505 w 185"/>
                <a:gd name="T3" fmla="*/ 135 h 111"/>
                <a:gd name="T4" fmla="*/ 359 w 185"/>
                <a:gd name="T5" fmla="*/ 167 h 111"/>
                <a:gd name="T6" fmla="*/ 190 w 185"/>
                <a:gd name="T7" fmla="*/ 304 h 111"/>
                <a:gd name="T8" fmla="*/ 0 w 185"/>
                <a:gd name="T9" fmla="*/ 378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11">
                  <a:moveTo>
                    <a:pt x="185" y="0"/>
                  </a:moveTo>
                  <a:cubicBezTo>
                    <a:pt x="176" y="14"/>
                    <a:pt x="165" y="32"/>
                    <a:pt x="150" y="40"/>
                  </a:cubicBezTo>
                  <a:cubicBezTo>
                    <a:pt x="136" y="48"/>
                    <a:pt x="122" y="44"/>
                    <a:pt x="107" y="49"/>
                  </a:cubicBezTo>
                  <a:cubicBezTo>
                    <a:pt x="87" y="57"/>
                    <a:pt x="76" y="79"/>
                    <a:pt x="57" y="89"/>
                  </a:cubicBezTo>
                  <a:cubicBezTo>
                    <a:pt x="40" y="100"/>
                    <a:pt x="19" y="104"/>
                    <a:pt x="0" y="111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215">
              <a:extLst>
                <a:ext uri="{FF2B5EF4-FFF2-40B4-BE49-F238E27FC236}">
                  <a16:creationId xmlns:a16="http://schemas.microsoft.com/office/drawing/2014/main" id="{CE3F79B9-CB89-423D-B717-3501B1250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175"/>
              <a:ext cx="163" cy="26"/>
            </a:xfrm>
            <a:custGeom>
              <a:avLst/>
              <a:gdLst>
                <a:gd name="T0" fmla="*/ 0 w 109"/>
                <a:gd name="T1" fmla="*/ 21 h 17"/>
                <a:gd name="T2" fmla="*/ 176 w 109"/>
                <a:gd name="T3" fmla="*/ 8 h 17"/>
                <a:gd name="T4" fmla="*/ 365 w 109"/>
                <a:gd name="T5" fmla="*/ 2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7">
                  <a:moveTo>
                    <a:pt x="0" y="6"/>
                  </a:moveTo>
                  <a:cubicBezTo>
                    <a:pt x="14" y="17"/>
                    <a:pt x="37" y="3"/>
                    <a:pt x="53" y="2"/>
                  </a:cubicBezTo>
                  <a:cubicBezTo>
                    <a:pt x="72" y="0"/>
                    <a:pt x="90" y="6"/>
                    <a:pt x="109" y="6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216">
              <a:extLst>
                <a:ext uri="{FF2B5EF4-FFF2-40B4-BE49-F238E27FC236}">
                  <a16:creationId xmlns:a16="http://schemas.microsoft.com/office/drawing/2014/main" id="{96AE22A5-2C85-40DC-8041-4AD50FE44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108"/>
              <a:ext cx="155" cy="40"/>
            </a:xfrm>
            <a:custGeom>
              <a:avLst/>
              <a:gdLst>
                <a:gd name="T0" fmla="*/ 351 w 103"/>
                <a:gd name="T1" fmla="*/ 9 h 27"/>
                <a:gd name="T2" fmla="*/ 176 w 103"/>
                <a:gd name="T3" fmla="*/ 55 h 27"/>
                <a:gd name="T4" fmla="*/ 0 w 103"/>
                <a:gd name="T5" fmla="*/ 5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27">
                  <a:moveTo>
                    <a:pt x="103" y="3"/>
                  </a:moveTo>
                  <a:cubicBezTo>
                    <a:pt x="84" y="0"/>
                    <a:pt x="67" y="9"/>
                    <a:pt x="52" y="17"/>
                  </a:cubicBezTo>
                  <a:cubicBezTo>
                    <a:pt x="31" y="27"/>
                    <a:pt x="21" y="21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217">
              <a:extLst>
                <a:ext uri="{FF2B5EF4-FFF2-40B4-BE49-F238E27FC236}">
                  <a16:creationId xmlns:a16="http://schemas.microsoft.com/office/drawing/2014/main" id="{9A8D5E27-C688-4962-A83A-D2DB34AD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44"/>
              <a:ext cx="82" cy="40"/>
            </a:xfrm>
            <a:custGeom>
              <a:avLst/>
              <a:gdLst>
                <a:gd name="T0" fmla="*/ 0 w 55"/>
                <a:gd name="T1" fmla="*/ 87 h 27"/>
                <a:gd name="T2" fmla="*/ 182 w 5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7">
                  <a:moveTo>
                    <a:pt x="0" y="27"/>
                  </a:moveTo>
                  <a:cubicBezTo>
                    <a:pt x="8" y="13"/>
                    <a:pt x="41" y="7"/>
                    <a:pt x="55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218">
              <a:extLst>
                <a:ext uri="{FF2B5EF4-FFF2-40B4-BE49-F238E27FC236}">
                  <a16:creationId xmlns:a16="http://schemas.microsoft.com/office/drawing/2014/main" id="{35468ED5-5BB7-439D-A6CB-89E49D35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160"/>
              <a:ext cx="77" cy="91"/>
            </a:xfrm>
            <a:custGeom>
              <a:avLst/>
              <a:gdLst>
                <a:gd name="T0" fmla="*/ 175 w 51"/>
                <a:gd name="T1" fmla="*/ 0 h 60"/>
                <a:gd name="T2" fmla="*/ 142 w 51"/>
                <a:gd name="T3" fmla="*/ 161 h 60"/>
                <a:gd name="T4" fmla="*/ 0 w 51"/>
                <a:gd name="T5" fmla="*/ 209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60">
                  <a:moveTo>
                    <a:pt x="51" y="0"/>
                  </a:moveTo>
                  <a:cubicBezTo>
                    <a:pt x="44" y="14"/>
                    <a:pt x="51" y="34"/>
                    <a:pt x="41" y="46"/>
                  </a:cubicBezTo>
                  <a:cubicBezTo>
                    <a:pt x="30" y="60"/>
                    <a:pt x="8" y="47"/>
                    <a:pt x="0" y="6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219">
              <a:extLst>
                <a:ext uri="{FF2B5EF4-FFF2-40B4-BE49-F238E27FC236}">
                  <a16:creationId xmlns:a16="http://schemas.microsoft.com/office/drawing/2014/main" id="{59028B76-FBE7-42BC-AC64-C1B6A6E05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205"/>
              <a:ext cx="107" cy="20"/>
            </a:xfrm>
            <a:custGeom>
              <a:avLst/>
              <a:gdLst>
                <a:gd name="T0" fmla="*/ 0 w 71"/>
                <a:gd name="T1" fmla="*/ 48 h 13"/>
                <a:gd name="T2" fmla="*/ 107 w 71"/>
                <a:gd name="T3" fmla="*/ 5 h 13"/>
                <a:gd name="T4" fmla="*/ 243 w 71"/>
                <a:gd name="T5" fmla="*/ 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3">
                  <a:moveTo>
                    <a:pt x="0" y="13"/>
                  </a:moveTo>
                  <a:cubicBezTo>
                    <a:pt x="12" y="12"/>
                    <a:pt x="17" y="2"/>
                    <a:pt x="31" y="1"/>
                  </a:cubicBezTo>
                  <a:cubicBezTo>
                    <a:pt x="43" y="0"/>
                    <a:pt x="57" y="5"/>
                    <a:pt x="71" y="5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220">
              <a:extLst>
                <a:ext uri="{FF2B5EF4-FFF2-40B4-BE49-F238E27FC236}">
                  <a16:creationId xmlns:a16="http://schemas.microsoft.com/office/drawing/2014/main" id="{B29DB415-837A-4A58-A09F-A808929BF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632"/>
              <a:ext cx="375" cy="111"/>
            </a:xfrm>
            <a:custGeom>
              <a:avLst/>
              <a:gdLst>
                <a:gd name="T0" fmla="*/ 845 w 250"/>
                <a:gd name="T1" fmla="*/ 14 h 74"/>
                <a:gd name="T2" fmla="*/ 608 w 250"/>
                <a:gd name="T3" fmla="*/ 5 h 74"/>
                <a:gd name="T4" fmla="*/ 471 w 250"/>
                <a:gd name="T5" fmla="*/ 45 h 74"/>
                <a:gd name="T6" fmla="*/ 350 w 250"/>
                <a:gd name="T7" fmla="*/ 102 h 74"/>
                <a:gd name="T8" fmla="*/ 257 w 250"/>
                <a:gd name="T9" fmla="*/ 122 h 74"/>
                <a:gd name="T10" fmla="*/ 134 w 250"/>
                <a:gd name="T11" fmla="*/ 134 h 74"/>
                <a:gd name="T12" fmla="*/ 80 w 250"/>
                <a:gd name="T13" fmla="*/ 167 h 74"/>
                <a:gd name="T14" fmla="*/ 75 w 250"/>
                <a:gd name="T15" fmla="*/ 243 h 74"/>
                <a:gd name="T16" fmla="*/ 0 w 250"/>
                <a:gd name="T17" fmla="*/ 248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74">
                  <a:moveTo>
                    <a:pt x="250" y="4"/>
                  </a:moveTo>
                  <a:cubicBezTo>
                    <a:pt x="226" y="10"/>
                    <a:pt x="203" y="3"/>
                    <a:pt x="180" y="1"/>
                  </a:cubicBezTo>
                  <a:cubicBezTo>
                    <a:pt x="166" y="0"/>
                    <a:pt x="151" y="9"/>
                    <a:pt x="139" y="13"/>
                  </a:cubicBezTo>
                  <a:cubicBezTo>
                    <a:pt x="124" y="18"/>
                    <a:pt x="113" y="19"/>
                    <a:pt x="103" y="30"/>
                  </a:cubicBezTo>
                  <a:cubicBezTo>
                    <a:pt x="93" y="40"/>
                    <a:pt x="89" y="41"/>
                    <a:pt x="76" y="36"/>
                  </a:cubicBezTo>
                  <a:cubicBezTo>
                    <a:pt x="61" y="31"/>
                    <a:pt x="55" y="33"/>
                    <a:pt x="39" y="39"/>
                  </a:cubicBezTo>
                  <a:cubicBezTo>
                    <a:pt x="35" y="41"/>
                    <a:pt x="25" y="45"/>
                    <a:pt x="23" y="49"/>
                  </a:cubicBezTo>
                  <a:cubicBezTo>
                    <a:pt x="20" y="55"/>
                    <a:pt x="27" y="67"/>
                    <a:pt x="22" y="72"/>
                  </a:cubicBezTo>
                  <a:cubicBezTo>
                    <a:pt x="20" y="73"/>
                    <a:pt x="3" y="74"/>
                    <a:pt x="0" y="73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221">
              <a:extLst>
                <a:ext uri="{FF2B5EF4-FFF2-40B4-BE49-F238E27FC236}">
                  <a16:creationId xmlns:a16="http://schemas.microsoft.com/office/drawing/2014/main" id="{2E908DF8-EEAE-4D63-B2F6-E485582AE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652"/>
              <a:ext cx="285" cy="174"/>
            </a:xfrm>
            <a:custGeom>
              <a:avLst/>
              <a:gdLst>
                <a:gd name="T0" fmla="*/ 642 w 190"/>
                <a:gd name="T1" fmla="*/ 0 h 116"/>
                <a:gd name="T2" fmla="*/ 620 w 190"/>
                <a:gd name="T3" fmla="*/ 102 h 116"/>
                <a:gd name="T4" fmla="*/ 513 w 190"/>
                <a:gd name="T5" fmla="*/ 140 h 116"/>
                <a:gd name="T6" fmla="*/ 459 w 190"/>
                <a:gd name="T7" fmla="*/ 221 h 116"/>
                <a:gd name="T8" fmla="*/ 350 w 190"/>
                <a:gd name="T9" fmla="*/ 248 h 116"/>
                <a:gd name="T10" fmla="*/ 270 w 190"/>
                <a:gd name="T11" fmla="*/ 282 h 116"/>
                <a:gd name="T12" fmla="*/ 170 w 190"/>
                <a:gd name="T13" fmla="*/ 329 h 116"/>
                <a:gd name="T14" fmla="*/ 95 w 190"/>
                <a:gd name="T15" fmla="*/ 386 h 116"/>
                <a:gd name="T16" fmla="*/ 0 w 190"/>
                <a:gd name="T17" fmla="*/ 392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116">
                  <a:moveTo>
                    <a:pt x="190" y="0"/>
                  </a:moveTo>
                  <a:cubicBezTo>
                    <a:pt x="190" y="9"/>
                    <a:pt x="187" y="23"/>
                    <a:pt x="183" y="30"/>
                  </a:cubicBezTo>
                  <a:cubicBezTo>
                    <a:pt x="175" y="44"/>
                    <a:pt x="165" y="38"/>
                    <a:pt x="152" y="41"/>
                  </a:cubicBezTo>
                  <a:cubicBezTo>
                    <a:pt x="135" y="44"/>
                    <a:pt x="142" y="53"/>
                    <a:pt x="136" y="65"/>
                  </a:cubicBezTo>
                  <a:cubicBezTo>
                    <a:pt x="129" y="78"/>
                    <a:pt x="116" y="73"/>
                    <a:pt x="103" y="73"/>
                  </a:cubicBezTo>
                  <a:cubicBezTo>
                    <a:pt x="87" y="72"/>
                    <a:pt x="90" y="75"/>
                    <a:pt x="80" y="83"/>
                  </a:cubicBezTo>
                  <a:cubicBezTo>
                    <a:pt x="71" y="90"/>
                    <a:pt x="58" y="89"/>
                    <a:pt x="50" y="97"/>
                  </a:cubicBezTo>
                  <a:cubicBezTo>
                    <a:pt x="41" y="105"/>
                    <a:pt x="41" y="111"/>
                    <a:pt x="28" y="114"/>
                  </a:cubicBezTo>
                  <a:cubicBezTo>
                    <a:pt x="19" y="116"/>
                    <a:pt x="9" y="114"/>
                    <a:pt x="0" y="116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222">
              <a:extLst>
                <a:ext uri="{FF2B5EF4-FFF2-40B4-BE49-F238E27FC236}">
                  <a16:creationId xmlns:a16="http://schemas.microsoft.com/office/drawing/2014/main" id="{3A343A36-12C4-4D76-82B0-1C958F203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229"/>
              <a:ext cx="219" cy="182"/>
            </a:xfrm>
            <a:custGeom>
              <a:avLst/>
              <a:gdLst>
                <a:gd name="T0" fmla="*/ 477 w 146"/>
                <a:gd name="T1" fmla="*/ 0 h 121"/>
                <a:gd name="T2" fmla="*/ 494 w 146"/>
                <a:gd name="T3" fmla="*/ 62 h 121"/>
                <a:gd name="T4" fmla="*/ 459 w 146"/>
                <a:gd name="T5" fmla="*/ 242 h 121"/>
                <a:gd name="T6" fmla="*/ 417 w 146"/>
                <a:gd name="T7" fmla="*/ 310 h 121"/>
                <a:gd name="T8" fmla="*/ 291 w 146"/>
                <a:gd name="T9" fmla="*/ 350 h 121"/>
                <a:gd name="T10" fmla="*/ 194 w 146"/>
                <a:gd name="T11" fmla="*/ 290 h 121"/>
                <a:gd name="T12" fmla="*/ 156 w 146"/>
                <a:gd name="T13" fmla="*/ 359 h 121"/>
                <a:gd name="T14" fmla="*/ 93 w 146"/>
                <a:gd name="T15" fmla="*/ 364 h 121"/>
                <a:gd name="T16" fmla="*/ 68 w 146"/>
                <a:gd name="T17" fmla="*/ 400 h 121"/>
                <a:gd name="T18" fmla="*/ 0 w 146"/>
                <a:gd name="T19" fmla="*/ 391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121">
                  <a:moveTo>
                    <a:pt x="141" y="0"/>
                  </a:moveTo>
                  <a:cubicBezTo>
                    <a:pt x="140" y="7"/>
                    <a:pt x="144" y="12"/>
                    <a:pt x="146" y="18"/>
                  </a:cubicBezTo>
                  <a:cubicBezTo>
                    <a:pt x="128" y="32"/>
                    <a:pt x="134" y="52"/>
                    <a:pt x="136" y="71"/>
                  </a:cubicBezTo>
                  <a:cubicBezTo>
                    <a:pt x="137" y="82"/>
                    <a:pt x="133" y="86"/>
                    <a:pt x="123" y="91"/>
                  </a:cubicBezTo>
                  <a:cubicBezTo>
                    <a:pt x="113" y="96"/>
                    <a:pt x="97" y="107"/>
                    <a:pt x="86" y="103"/>
                  </a:cubicBezTo>
                  <a:cubicBezTo>
                    <a:pt x="77" y="100"/>
                    <a:pt x="69" y="78"/>
                    <a:pt x="57" y="85"/>
                  </a:cubicBezTo>
                  <a:cubicBezTo>
                    <a:pt x="50" y="90"/>
                    <a:pt x="54" y="102"/>
                    <a:pt x="46" y="106"/>
                  </a:cubicBezTo>
                  <a:cubicBezTo>
                    <a:pt x="41" y="108"/>
                    <a:pt x="33" y="104"/>
                    <a:pt x="27" y="107"/>
                  </a:cubicBezTo>
                  <a:cubicBezTo>
                    <a:pt x="23" y="109"/>
                    <a:pt x="23" y="116"/>
                    <a:pt x="20" y="118"/>
                  </a:cubicBezTo>
                  <a:cubicBezTo>
                    <a:pt x="13" y="121"/>
                    <a:pt x="8" y="116"/>
                    <a:pt x="0" y="115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223">
              <a:extLst>
                <a:ext uri="{FF2B5EF4-FFF2-40B4-BE49-F238E27FC236}">
                  <a16:creationId xmlns:a16="http://schemas.microsoft.com/office/drawing/2014/main" id="{59181ED3-A991-4518-9CAB-3DEC9EDD7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389"/>
              <a:ext cx="170" cy="377"/>
            </a:xfrm>
            <a:custGeom>
              <a:avLst/>
              <a:gdLst>
                <a:gd name="T0" fmla="*/ 0 w 113"/>
                <a:gd name="T1" fmla="*/ 0 h 251"/>
                <a:gd name="T2" fmla="*/ 89 w 113"/>
                <a:gd name="T3" fmla="*/ 113 h 251"/>
                <a:gd name="T4" fmla="*/ 93 w 113"/>
                <a:gd name="T5" fmla="*/ 174 h 251"/>
                <a:gd name="T6" fmla="*/ 129 w 113"/>
                <a:gd name="T7" fmla="*/ 234 h 251"/>
                <a:gd name="T8" fmla="*/ 102 w 113"/>
                <a:gd name="T9" fmla="*/ 377 h 251"/>
                <a:gd name="T10" fmla="*/ 93 w 113"/>
                <a:gd name="T11" fmla="*/ 427 h 251"/>
                <a:gd name="T12" fmla="*/ 62 w 113"/>
                <a:gd name="T13" fmla="*/ 481 h 251"/>
                <a:gd name="T14" fmla="*/ 170 w 113"/>
                <a:gd name="T15" fmla="*/ 593 h 251"/>
                <a:gd name="T16" fmla="*/ 203 w 113"/>
                <a:gd name="T17" fmla="*/ 634 h 251"/>
                <a:gd name="T18" fmla="*/ 263 w 113"/>
                <a:gd name="T19" fmla="*/ 634 h 251"/>
                <a:gd name="T20" fmla="*/ 277 w 113"/>
                <a:gd name="T21" fmla="*/ 724 h 251"/>
                <a:gd name="T22" fmla="*/ 326 w 113"/>
                <a:gd name="T23" fmla="*/ 772 h 251"/>
                <a:gd name="T24" fmla="*/ 378 w 113"/>
                <a:gd name="T25" fmla="*/ 792 h 251"/>
                <a:gd name="T26" fmla="*/ 381 w 113"/>
                <a:gd name="T27" fmla="*/ 850 h 2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251">
                  <a:moveTo>
                    <a:pt x="0" y="0"/>
                  </a:moveTo>
                  <a:cubicBezTo>
                    <a:pt x="0" y="15"/>
                    <a:pt x="24" y="15"/>
                    <a:pt x="26" y="33"/>
                  </a:cubicBezTo>
                  <a:cubicBezTo>
                    <a:pt x="27" y="40"/>
                    <a:pt x="24" y="44"/>
                    <a:pt x="27" y="51"/>
                  </a:cubicBezTo>
                  <a:cubicBezTo>
                    <a:pt x="30" y="58"/>
                    <a:pt x="35" y="63"/>
                    <a:pt x="38" y="69"/>
                  </a:cubicBezTo>
                  <a:cubicBezTo>
                    <a:pt x="48" y="88"/>
                    <a:pt x="32" y="92"/>
                    <a:pt x="30" y="111"/>
                  </a:cubicBezTo>
                  <a:cubicBezTo>
                    <a:pt x="28" y="118"/>
                    <a:pt x="30" y="121"/>
                    <a:pt x="27" y="126"/>
                  </a:cubicBezTo>
                  <a:cubicBezTo>
                    <a:pt x="22" y="133"/>
                    <a:pt x="15" y="129"/>
                    <a:pt x="18" y="142"/>
                  </a:cubicBezTo>
                  <a:cubicBezTo>
                    <a:pt x="21" y="160"/>
                    <a:pt x="41" y="161"/>
                    <a:pt x="50" y="175"/>
                  </a:cubicBezTo>
                  <a:cubicBezTo>
                    <a:pt x="54" y="182"/>
                    <a:pt x="51" y="185"/>
                    <a:pt x="60" y="187"/>
                  </a:cubicBezTo>
                  <a:cubicBezTo>
                    <a:pt x="67" y="189"/>
                    <a:pt x="71" y="181"/>
                    <a:pt x="77" y="187"/>
                  </a:cubicBezTo>
                  <a:cubicBezTo>
                    <a:pt x="82" y="193"/>
                    <a:pt x="77" y="207"/>
                    <a:pt x="81" y="214"/>
                  </a:cubicBezTo>
                  <a:cubicBezTo>
                    <a:pt x="83" y="217"/>
                    <a:pt x="93" y="225"/>
                    <a:pt x="96" y="228"/>
                  </a:cubicBezTo>
                  <a:cubicBezTo>
                    <a:pt x="101" y="231"/>
                    <a:pt x="107" y="227"/>
                    <a:pt x="111" y="234"/>
                  </a:cubicBezTo>
                  <a:cubicBezTo>
                    <a:pt x="113" y="238"/>
                    <a:pt x="112" y="246"/>
                    <a:pt x="112" y="251"/>
                  </a:cubicBezTo>
                </a:path>
              </a:pathLst>
            </a:custGeom>
            <a:noFill/>
            <a:ln w="7938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224">
              <a:extLst>
                <a:ext uri="{FF2B5EF4-FFF2-40B4-BE49-F238E27FC236}">
                  <a16:creationId xmlns:a16="http://schemas.microsoft.com/office/drawing/2014/main" id="{7D4EFA1D-6B97-4DCC-BD15-252B884E2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444"/>
              <a:ext cx="286" cy="117"/>
            </a:xfrm>
            <a:custGeom>
              <a:avLst/>
              <a:gdLst>
                <a:gd name="T0" fmla="*/ 641 w 191"/>
                <a:gd name="T1" fmla="*/ 0 h 78"/>
                <a:gd name="T2" fmla="*/ 518 w 191"/>
                <a:gd name="T3" fmla="*/ 48 h 78"/>
                <a:gd name="T4" fmla="*/ 383 w 191"/>
                <a:gd name="T5" fmla="*/ 35 h 78"/>
                <a:gd name="T6" fmla="*/ 365 w 191"/>
                <a:gd name="T7" fmla="*/ 147 h 78"/>
                <a:gd name="T8" fmla="*/ 289 w 191"/>
                <a:gd name="T9" fmla="*/ 174 h 78"/>
                <a:gd name="T10" fmla="*/ 270 w 191"/>
                <a:gd name="T11" fmla="*/ 237 h 78"/>
                <a:gd name="T12" fmla="*/ 154 w 191"/>
                <a:gd name="T13" fmla="*/ 215 h 78"/>
                <a:gd name="T14" fmla="*/ 22 w 191"/>
                <a:gd name="T15" fmla="*/ 135 h 78"/>
                <a:gd name="T16" fmla="*/ 0 w 191"/>
                <a:gd name="T17" fmla="*/ 126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78">
                  <a:moveTo>
                    <a:pt x="191" y="0"/>
                  </a:moveTo>
                  <a:cubicBezTo>
                    <a:pt x="181" y="7"/>
                    <a:pt x="166" y="12"/>
                    <a:pt x="154" y="14"/>
                  </a:cubicBezTo>
                  <a:cubicBezTo>
                    <a:pt x="143" y="15"/>
                    <a:pt x="122" y="3"/>
                    <a:pt x="114" y="10"/>
                  </a:cubicBezTo>
                  <a:cubicBezTo>
                    <a:pt x="106" y="18"/>
                    <a:pt x="115" y="35"/>
                    <a:pt x="109" y="43"/>
                  </a:cubicBezTo>
                  <a:cubicBezTo>
                    <a:pt x="104" y="51"/>
                    <a:pt x="91" y="45"/>
                    <a:pt x="86" y="51"/>
                  </a:cubicBezTo>
                  <a:cubicBezTo>
                    <a:pt x="80" y="58"/>
                    <a:pt x="90" y="64"/>
                    <a:pt x="80" y="70"/>
                  </a:cubicBezTo>
                  <a:cubicBezTo>
                    <a:pt x="68" y="78"/>
                    <a:pt x="54" y="72"/>
                    <a:pt x="46" y="63"/>
                  </a:cubicBezTo>
                  <a:cubicBezTo>
                    <a:pt x="42" y="58"/>
                    <a:pt x="14" y="14"/>
                    <a:pt x="7" y="40"/>
                  </a:cubicBezTo>
                  <a:cubicBezTo>
                    <a:pt x="5" y="38"/>
                    <a:pt x="2" y="38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225">
              <a:extLst>
                <a:ext uri="{FF2B5EF4-FFF2-40B4-BE49-F238E27FC236}">
                  <a16:creationId xmlns:a16="http://schemas.microsoft.com/office/drawing/2014/main" id="{E4E98FFE-8804-4384-BF5A-4339D0DA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278"/>
              <a:ext cx="149" cy="79"/>
            </a:xfrm>
            <a:custGeom>
              <a:avLst/>
              <a:gdLst>
                <a:gd name="T0" fmla="*/ 337 w 99"/>
                <a:gd name="T1" fmla="*/ 176 h 53"/>
                <a:gd name="T2" fmla="*/ 238 w 99"/>
                <a:gd name="T3" fmla="*/ 133 h 53"/>
                <a:gd name="T4" fmla="*/ 122 w 99"/>
                <a:gd name="T5" fmla="*/ 133 h 53"/>
                <a:gd name="T6" fmla="*/ 99 w 99"/>
                <a:gd name="T7" fmla="*/ 27 h 53"/>
                <a:gd name="T8" fmla="*/ 0 w 99"/>
                <a:gd name="T9" fmla="*/ 4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53">
                  <a:moveTo>
                    <a:pt x="99" y="53"/>
                  </a:moveTo>
                  <a:cubicBezTo>
                    <a:pt x="91" y="48"/>
                    <a:pt x="81" y="41"/>
                    <a:pt x="70" y="40"/>
                  </a:cubicBezTo>
                  <a:cubicBezTo>
                    <a:pt x="61" y="39"/>
                    <a:pt x="44" y="46"/>
                    <a:pt x="36" y="40"/>
                  </a:cubicBezTo>
                  <a:cubicBezTo>
                    <a:pt x="25" y="33"/>
                    <a:pt x="36" y="16"/>
                    <a:pt x="29" y="8"/>
                  </a:cubicBezTo>
                  <a:cubicBezTo>
                    <a:pt x="22" y="0"/>
                    <a:pt x="9" y="11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226">
              <a:extLst>
                <a:ext uri="{FF2B5EF4-FFF2-40B4-BE49-F238E27FC236}">
                  <a16:creationId xmlns:a16="http://schemas.microsoft.com/office/drawing/2014/main" id="{CF5F72AB-CFCC-4A8C-A1D3-350D5D8C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830"/>
              <a:ext cx="438" cy="454"/>
            </a:xfrm>
            <a:custGeom>
              <a:avLst/>
              <a:gdLst>
                <a:gd name="T0" fmla="*/ 140 w 292"/>
                <a:gd name="T1" fmla="*/ 0 h 302"/>
                <a:gd name="T2" fmla="*/ 156 w 292"/>
                <a:gd name="T3" fmla="*/ 454 h 302"/>
                <a:gd name="T4" fmla="*/ 396 w 292"/>
                <a:gd name="T5" fmla="*/ 371 h 302"/>
                <a:gd name="T6" fmla="*/ 467 w 292"/>
                <a:gd name="T7" fmla="*/ 502 h 302"/>
                <a:gd name="T8" fmla="*/ 629 w 292"/>
                <a:gd name="T9" fmla="*/ 462 h 302"/>
                <a:gd name="T10" fmla="*/ 737 w 292"/>
                <a:gd name="T11" fmla="*/ 634 h 302"/>
                <a:gd name="T12" fmla="*/ 818 w 292"/>
                <a:gd name="T13" fmla="*/ 673 h 302"/>
                <a:gd name="T14" fmla="*/ 837 w 292"/>
                <a:gd name="T15" fmla="*/ 803 h 302"/>
                <a:gd name="T16" fmla="*/ 957 w 292"/>
                <a:gd name="T17" fmla="*/ 849 h 302"/>
                <a:gd name="T18" fmla="*/ 957 w 292"/>
                <a:gd name="T19" fmla="*/ 1027 h 3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2" h="302">
                  <a:moveTo>
                    <a:pt x="41" y="0"/>
                  </a:moveTo>
                  <a:cubicBezTo>
                    <a:pt x="19" y="29"/>
                    <a:pt x="0" y="115"/>
                    <a:pt x="46" y="134"/>
                  </a:cubicBezTo>
                  <a:cubicBezTo>
                    <a:pt x="73" y="146"/>
                    <a:pt x="92" y="103"/>
                    <a:pt x="117" y="109"/>
                  </a:cubicBezTo>
                  <a:cubicBezTo>
                    <a:pt x="136" y="114"/>
                    <a:pt x="123" y="139"/>
                    <a:pt x="138" y="148"/>
                  </a:cubicBezTo>
                  <a:cubicBezTo>
                    <a:pt x="153" y="137"/>
                    <a:pt x="175" y="90"/>
                    <a:pt x="186" y="136"/>
                  </a:cubicBezTo>
                  <a:cubicBezTo>
                    <a:pt x="194" y="171"/>
                    <a:pt x="176" y="176"/>
                    <a:pt x="218" y="187"/>
                  </a:cubicBezTo>
                  <a:cubicBezTo>
                    <a:pt x="234" y="191"/>
                    <a:pt x="233" y="184"/>
                    <a:pt x="242" y="198"/>
                  </a:cubicBezTo>
                  <a:cubicBezTo>
                    <a:pt x="249" y="210"/>
                    <a:pt x="243" y="224"/>
                    <a:pt x="248" y="236"/>
                  </a:cubicBezTo>
                  <a:cubicBezTo>
                    <a:pt x="254" y="249"/>
                    <a:pt x="269" y="261"/>
                    <a:pt x="283" y="250"/>
                  </a:cubicBezTo>
                  <a:cubicBezTo>
                    <a:pt x="287" y="267"/>
                    <a:pt x="292" y="288"/>
                    <a:pt x="283" y="302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227">
              <a:extLst>
                <a:ext uri="{FF2B5EF4-FFF2-40B4-BE49-F238E27FC236}">
                  <a16:creationId xmlns:a16="http://schemas.microsoft.com/office/drawing/2014/main" id="{5CDE6940-141F-4A19-BD09-83C4002C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761"/>
              <a:ext cx="225" cy="160"/>
            </a:xfrm>
            <a:custGeom>
              <a:avLst/>
              <a:gdLst>
                <a:gd name="T0" fmla="*/ 507 w 150"/>
                <a:gd name="T1" fmla="*/ 0 h 106"/>
                <a:gd name="T2" fmla="*/ 453 w 150"/>
                <a:gd name="T3" fmla="*/ 165 h 106"/>
                <a:gd name="T4" fmla="*/ 345 w 150"/>
                <a:gd name="T5" fmla="*/ 175 h 106"/>
                <a:gd name="T6" fmla="*/ 269 w 150"/>
                <a:gd name="T7" fmla="*/ 237 h 106"/>
                <a:gd name="T8" fmla="*/ 234 w 150"/>
                <a:gd name="T9" fmla="*/ 291 h 106"/>
                <a:gd name="T10" fmla="*/ 113 w 150"/>
                <a:gd name="T11" fmla="*/ 255 h 106"/>
                <a:gd name="T12" fmla="*/ 0 w 150"/>
                <a:gd name="T13" fmla="*/ 365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106">
                  <a:moveTo>
                    <a:pt x="150" y="0"/>
                  </a:moveTo>
                  <a:cubicBezTo>
                    <a:pt x="140" y="13"/>
                    <a:pt x="143" y="39"/>
                    <a:pt x="134" y="48"/>
                  </a:cubicBezTo>
                  <a:cubicBezTo>
                    <a:pt x="124" y="58"/>
                    <a:pt x="112" y="49"/>
                    <a:pt x="102" y="51"/>
                  </a:cubicBezTo>
                  <a:cubicBezTo>
                    <a:pt x="85" y="54"/>
                    <a:pt x="87" y="59"/>
                    <a:pt x="79" y="69"/>
                  </a:cubicBezTo>
                  <a:cubicBezTo>
                    <a:pt x="72" y="79"/>
                    <a:pt x="83" y="81"/>
                    <a:pt x="69" y="85"/>
                  </a:cubicBezTo>
                  <a:cubicBezTo>
                    <a:pt x="56" y="90"/>
                    <a:pt x="45" y="72"/>
                    <a:pt x="33" y="74"/>
                  </a:cubicBezTo>
                  <a:cubicBezTo>
                    <a:pt x="13" y="77"/>
                    <a:pt x="20" y="104"/>
                    <a:pt x="0" y="106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228">
              <a:extLst>
                <a:ext uri="{FF2B5EF4-FFF2-40B4-BE49-F238E27FC236}">
                  <a16:creationId xmlns:a16="http://schemas.microsoft.com/office/drawing/2014/main" id="{120679C1-65F9-4322-AC5C-02CA52FDD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945"/>
              <a:ext cx="181" cy="96"/>
            </a:xfrm>
            <a:custGeom>
              <a:avLst/>
              <a:gdLst>
                <a:gd name="T0" fmla="*/ 405 w 121"/>
                <a:gd name="T1" fmla="*/ 0 h 64"/>
                <a:gd name="T2" fmla="*/ 322 w 121"/>
                <a:gd name="T3" fmla="*/ 48 h 64"/>
                <a:gd name="T4" fmla="*/ 215 w 121"/>
                <a:gd name="T5" fmla="*/ 108 h 64"/>
                <a:gd name="T6" fmla="*/ 162 w 121"/>
                <a:gd name="T7" fmla="*/ 107 h 64"/>
                <a:gd name="T8" fmla="*/ 181 w 121"/>
                <a:gd name="T9" fmla="*/ 210 h 64"/>
                <a:gd name="T10" fmla="*/ 42 w 121"/>
                <a:gd name="T11" fmla="*/ 161 h 64"/>
                <a:gd name="T12" fmla="*/ 6 w 121"/>
                <a:gd name="T13" fmla="*/ 21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64">
                  <a:moveTo>
                    <a:pt x="121" y="0"/>
                  </a:moveTo>
                  <a:cubicBezTo>
                    <a:pt x="109" y="13"/>
                    <a:pt x="113" y="10"/>
                    <a:pt x="96" y="14"/>
                  </a:cubicBezTo>
                  <a:cubicBezTo>
                    <a:pt x="79" y="18"/>
                    <a:pt x="58" y="3"/>
                    <a:pt x="64" y="32"/>
                  </a:cubicBezTo>
                  <a:cubicBezTo>
                    <a:pt x="60" y="31"/>
                    <a:pt x="52" y="32"/>
                    <a:pt x="48" y="31"/>
                  </a:cubicBezTo>
                  <a:cubicBezTo>
                    <a:pt x="42" y="42"/>
                    <a:pt x="51" y="51"/>
                    <a:pt x="54" y="62"/>
                  </a:cubicBezTo>
                  <a:cubicBezTo>
                    <a:pt x="40" y="64"/>
                    <a:pt x="18" y="64"/>
                    <a:pt x="13" y="47"/>
                  </a:cubicBezTo>
                  <a:cubicBezTo>
                    <a:pt x="3" y="47"/>
                    <a:pt x="0" y="53"/>
                    <a:pt x="2" y="63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229">
              <a:extLst>
                <a:ext uri="{FF2B5EF4-FFF2-40B4-BE49-F238E27FC236}">
                  <a16:creationId xmlns:a16="http://schemas.microsoft.com/office/drawing/2014/main" id="{74DEA001-5B09-4236-BE71-139941EF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045"/>
              <a:ext cx="153" cy="229"/>
            </a:xfrm>
            <a:custGeom>
              <a:avLst/>
              <a:gdLst>
                <a:gd name="T0" fmla="*/ 203 w 102"/>
                <a:gd name="T1" fmla="*/ 0 h 152"/>
                <a:gd name="T2" fmla="*/ 237 w 102"/>
                <a:gd name="T3" fmla="*/ 134 h 152"/>
                <a:gd name="T4" fmla="*/ 188 w 102"/>
                <a:gd name="T5" fmla="*/ 295 h 152"/>
                <a:gd name="T6" fmla="*/ 35 w 102"/>
                <a:gd name="T7" fmla="*/ 337 h 152"/>
                <a:gd name="T8" fmla="*/ 120 w 102"/>
                <a:gd name="T9" fmla="*/ 398 h 152"/>
                <a:gd name="T10" fmla="*/ 161 w 102"/>
                <a:gd name="T11" fmla="*/ 404 h 152"/>
                <a:gd name="T12" fmla="*/ 135 w 102"/>
                <a:gd name="T13" fmla="*/ 466 h 152"/>
                <a:gd name="T14" fmla="*/ 230 w 102"/>
                <a:gd name="T15" fmla="*/ 444 h 152"/>
                <a:gd name="T16" fmla="*/ 345 w 102"/>
                <a:gd name="T17" fmla="*/ 452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52">
                  <a:moveTo>
                    <a:pt x="60" y="0"/>
                  </a:moveTo>
                  <a:cubicBezTo>
                    <a:pt x="61" y="22"/>
                    <a:pt x="88" y="13"/>
                    <a:pt x="70" y="39"/>
                  </a:cubicBezTo>
                  <a:cubicBezTo>
                    <a:pt x="59" y="54"/>
                    <a:pt x="27" y="68"/>
                    <a:pt x="55" y="86"/>
                  </a:cubicBezTo>
                  <a:cubicBezTo>
                    <a:pt x="45" y="92"/>
                    <a:pt x="15" y="90"/>
                    <a:pt x="10" y="99"/>
                  </a:cubicBezTo>
                  <a:cubicBezTo>
                    <a:pt x="0" y="118"/>
                    <a:pt x="29" y="113"/>
                    <a:pt x="35" y="116"/>
                  </a:cubicBezTo>
                  <a:cubicBezTo>
                    <a:pt x="39" y="118"/>
                    <a:pt x="41" y="109"/>
                    <a:pt x="47" y="118"/>
                  </a:cubicBezTo>
                  <a:cubicBezTo>
                    <a:pt x="51" y="124"/>
                    <a:pt x="37" y="132"/>
                    <a:pt x="40" y="136"/>
                  </a:cubicBezTo>
                  <a:cubicBezTo>
                    <a:pt x="48" y="152"/>
                    <a:pt x="67" y="146"/>
                    <a:pt x="68" y="130"/>
                  </a:cubicBezTo>
                  <a:cubicBezTo>
                    <a:pt x="82" y="127"/>
                    <a:pt x="87" y="142"/>
                    <a:pt x="102" y="132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230">
              <a:extLst>
                <a:ext uri="{FF2B5EF4-FFF2-40B4-BE49-F238E27FC236}">
                  <a16:creationId xmlns:a16="http://schemas.microsoft.com/office/drawing/2014/main" id="{2318708A-9F89-4E3F-971B-38B130612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085"/>
              <a:ext cx="321" cy="122"/>
            </a:xfrm>
            <a:custGeom>
              <a:avLst/>
              <a:gdLst>
                <a:gd name="T0" fmla="*/ 723 w 214"/>
                <a:gd name="T1" fmla="*/ 116 h 81"/>
                <a:gd name="T2" fmla="*/ 540 w 214"/>
                <a:gd name="T3" fmla="*/ 72 h 81"/>
                <a:gd name="T4" fmla="*/ 473 w 214"/>
                <a:gd name="T5" fmla="*/ 26 h 81"/>
                <a:gd name="T6" fmla="*/ 426 w 214"/>
                <a:gd name="T7" fmla="*/ 140 h 81"/>
                <a:gd name="T8" fmla="*/ 342 w 214"/>
                <a:gd name="T9" fmla="*/ 130 h 81"/>
                <a:gd name="T10" fmla="*/ 318 w 214"/>
                <a:gd name="T11" fmla="*/ 161 h 81"/>
                <a:gd name="T12" fmla="*/ 237 w 214"/>
                <a:gd name="T13" fmla="*/ 130 h 81"/>
                <a:gd name="T14" fmla="*/ 156 w 214"/>
                <a:gd name="T15" fmla="*/ 127 h 81"/>
                <a:gd name="T16" fmla="*/ 102 w 214"/>
                <a:gd name="T17" fmla="*/ 184 h 81"/>
                <a:gd name="T18" fmla="*/ 14 w 214"/>
                <a:gd name="T19" fmla="*/ 224 h 81"/>
                <a:gd name="T20" fmla="*/ 0 w 214"/>
                <a:gd name="T21" fmla="*/ 27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4" h="81">
                  <a:moveTo>
                    <a:pt x="214" y="34"/>
                  </a:moveTo>
                  <a:cubicBezTo>
                    <a:pt x="196" y="28"/>
                    <a:pt x="176" y="36"/>
                    <a:pt x="160" y="21"/>
                  </a:cubicBezTo>
                  <a:cubicBezTo>
                    <a:pt x="155" y="15"/>
                    <a:pt x="152" y="0"/>
                    <a:pt x="140" y="7"/>
                  </a:cubicBezTo>
                  <a:cubicBezTo>
                    <a:pt x="129" y="13"/>
                    <a:pt x="141" y="36"/>
                    <a:pt x="126" y="41"/>
                  </a:cubicBezTo>
                  <a:cubicBezTo>
                    <a:pt x="117" y="44"/>
                    <a:pt x="110" y="35"/>
                    <a:pt x="101" y="38"/>
                  </a:cubicBezTo>
                  <a:cubicBezTo>
                    <a:pt x="99" y="39"/>
                    <a:pt x="99" y="46"/>
                    <a:pt x="94" y="47"/>
                  </a:cubicBezTo>
                  <a:cubicBezTo>
                    <a:pt x="89" y="49"/>
                    <a:pt x="75" y="41"/>
                    <a:pt x="70" y="38"/>
                  </a:cubicBezTo>
                  <a:cubicBezTo>
                    <a:pt x="62" y="34"/>
                    <a:pt x="54" y="24"/>
                    <a:pt x="46" y="37"/>
                  </a:cubicBezTo>
                  <a:cubicBezTo>
                    <a:pt x="39" y="48"/>
                    <a:pt x="50" y="56"/>
                    <a:pt x="30" y="54"/>
                  </a:cubicBezTo>
                  <a:cubicBezTo>
                    <a:pt x="37" y="76"/>
                    <a:pt x="19" y="73"/>
                    <a:pt x="4" y="66"/>
                  </a:cubicBezTo>
                  <a:cubicBezTo>
                    <a:pt x="1" y="70"/>
                    <a:pt x="0" y="76"/>
                    <a:pt x="0" y="81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231">
              <a:extLst>
                <a:ext uri="{FF2B5EF4-FFF2-40B4-BE49-F238E27FC236}">
                  <a16:creationId xmlns:a16="http://schemas.microsoft.com/office/drawing/2014/main" id="{95C954F3-CDEB-4660-9731-9862F68F8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192"/>
              <a:ext cx="108" cy="98"/>
            </a:xfrm>
            <a:custGeom>
              <a:avLst/>
              <a:gdLst>
                <a:gd name="T0" fmla="*/ 243 w 72"/>
                <a:gd name="T1" fmla="*/ 223 h 65"/>
                <a:gd name="T2" fmla="*/ 134 w 72"/>
                <a:gd name="T3" fmla="*/ 95 h 65"/>
                <a:gd name="T4" fmla="*/ 122 w 72"/>
                <a:gd name="T5" fmla="*/ 127 h 65"/>
                <a:gd name="T6" fmla="*/ 0 w 72"/>
                <a:gd name="T7" fmla="*/ 66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65">
                  <a:moveTo>
                    <a:pt x="72" y="65"/>
                  </a:moveTo>
                  <a:cubicBezTo>
                    <a:pt x="64" y="49"/>
                    <a:pt x="63" y="24"/>
                    <a:pt x="39" y="28"/>
                  </a:cubicBezTo>
                  <a:cubicBezTo>
                    <a:pt x="39" y="31"/>
                    <a:pt x="36" y="34"/>
                    <a:pt x="36" y="37"/>
                  </a:cubicBezTo>
                  <a:cubicBezTo>
                    <a:pt x="24" y="38"/>
                    <a:pt x="16" y="0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232">
              <a:extLst>
                <a:ext uri="{FF2B5EF4-FFF2-40B4-BE49-F238E27FC236}">
                  <a16:creationId xmlns:a16="http://schemas.microsoft.com/office/drawing/2014/main" id="{2A3793D2-ED9B-4AD8-8923-C0897597B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85"/>
              <a:ext cx="81" cy="211"/>
            </a:xfrm>
            <a:custGeom>
              <a:avLst/>
              <a:gdLst>
                <a:gd name="T0" fmla="*/ 0 w 54"/>
                <a:gd name="T1" fmla="*/ 467 h 140"/>
                <a:gd name="T2" fmla="*/ 161 w 54"/>
                <a:gd name="T3" fmla="*/ 390 h 140"/>
                <a:gd name="T4" fmla="*/ 143 w 54"/>
                <a:gd name="T5" fmla="*/ 297 h 140"/>
                <a:gd name="T6" fmla="*/ 174 w 54"/>
                <a:gd name="T7" fmla="*/ 264 h 140"/>
                <a:gd name="T8" fmla="*/ 147 w 54"/>
                <a:gd name="T9" fmla="*/ 223 h 140"/>
                <a:gd name="T10" fmla="*/ 102 w 54"/>
                <a:gd name="T11" fmla="*/ 148 h 140"/>
                <a:gd name="T12" fmla="*/ 129 w 54"/>
                <a:gd name="T13" fmla="*/ 80 h 140"/>
                <a:gd name="T14" fmla="*/ 68 w 54"/>
                <a:gd name="T15" fmla="*/ 93 h 140"/>
                <a:gd name="T16" fmla="*/ 12 w 54"/>
                <a:gd name="T17" fmla="*/ 4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0" y="137"/>
                  </a:moveTo>
                  <a:cubicBezTo>
                    <a:pt x="5" y="116"/>
                    <a:pt x="43" y="140"/>
                    <a:pt x="47" y="114"/>
                  </a:cubicBezTo>
                  <a:cubicBezTo>
                    <a:pt x="49" y="105"/>
                    <a:pt x="39" y="95"/>
                    <a:pt x="42" y="87"/>
                  </a:cubicBezTo>
                  <a:cubicBezTo>
                    <a:pt x="43" y="82"/>
                    <a:pt x="50" y="82"/>
                    <a:pt x="51" y="77"/>
                  </a:cubicBezTo>
                  <a:cubicBezTo>
                    <a:pt x="54" y="66"/>
                    <a:pt x="48" y="70"/>
                    <a:pt x="43" y="65"/>
                  </a:cubicBezTo>
                  <a:cubicBezTo>
                    <a:pt x="34" y="58"/>
                    <a:pt x="25" y="56"/>
                    <a:pt x="30" y="43"/>
                  </a:cubicBezTo>
                  <a:cubicBezTo>
                    <a:pt x="32" y="38"/>
                    <a:pt x="48" y="33"/>
                    <a:pt x="38" y="23"/>
                  </a:cubicBezTo>
                  <a:cubicBezTo>
                    <a:pt x="29" y="13"/>
                    <a:pt x="28" y="29"/>
                    <a:pt x="20" y="27"/>
                  </a:cubicBezTo>
                  <a:cubicBezTo>
                    <a:pt x="12" y="25"/>
                    <a:pt x="13" y="0"/>
                    <a:pt x="3" y="14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233">
              <a:extLst>
                <a:ext uri="{FF2B5EF4-FFF2-40B4-BE49-F238E27FC236}">
                  <a16:creationId xmlns:a16="http://schemas.microsoft.com/office/drawing/2014/main" id="{0CB6187B-7511-4F11-9C4B-1D8028A9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205"/>
              <a:ext cx="177" cy="142"/>
            </a:xfrm>
            <a:custGeom>
              <a:avLst/>
              <a:gdLst>
                <a:gd name="T0" fmla="*/ 0 w 118"/>
                <a:gd name="T1" fmla="*/ 5 h 94"/>
                <a:gd name="T2" fmla="*/ 107 w 118"/>
                <a:gd name="T3" fmla="*/ 32 h 94"/>
                <a:gd name="T4" fmla="*/ 167 w 118"/>
                <a:gd name="T5" fmla="*/ 107 h 94"/>
                <a:gd name="T6" fmla="*/ 234 w 118"/>
                <a:gd name="T7" fmla="*/ 196 h 94"/>
                <a:gd name="T8" fmla="*/ 311 w 118"/>
                <a:gd name="T9" fmla="*/ 187 h 94"/>
                <a:gd name="T10" fmla="*/ 323 w 118"/>
                <a:gd name="T11" fmla="*/ 269 h 94"/>
                <a:gd name="T12" fmla="*/ 365 w 118"/>
                <a:gd name="T13" fmla="*/ 310 h 94"/>
                <a:gd name="T14" fmla="*/ 399 w 118"/>
                <a:gd name="T15" fmla="*/ 325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94">
                  <a:moveTo>
                    <a:pt x="0" y="1"/>
                  </a:moveTo>
                  <a:cubicBezTo>
                    <a:pt x="11" y="5"/>
                    <a:pt x="22" y="0"/>
                    <a:pt x="31" y="9"/>
                  </a:cubicBezTo>
                  <a:cubicBezTo>
                    <a:pt x="39" y="16"/>
                    <a:pt x="37" y="32"/>
                    <a:pt x="49" y="31"/>
                  </a:cubicBezTo>
                  <a:cubicBezTo>
                    <a:pt x="65" y="2"/>
                    <a:pt x="66" y="54"/>
                    <a:pt x="69" y="57"/>
                  </a:cubicBezTo>
                  <a:cubicBezTo>
                    <a:pt x="78" y="65"/>
                    <a:pt x="83" y="52"/>
                    <a:pt x="92" y="54"/>
                  </a:cubicBezTo>
                  <a:cubicBezTo>
                    <a:pt x="103" y="57"/>
                    <a:pt x="95" y="69"/>
                    <a:pt x="95" y="78"/>
                  </a:cubicBezTo>
                  <a:cubicBezTo>
                    <a:pt x="103" y="77"/>
                    <a:pt x="114" y="81"/>
                    <a:pt x="108" y="90"/>
                  </a:cubicBezTo>
                  <a:cubicBezTo>
                    <a:pt x="110" y="93"/>
                    <a:pt x="114" y="94"/>
                    <a:pt x="118" y="94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234">
              <a:extLst>
                <a:ext uri="{FF2B5EF4-FFF2-40B4-BE49-F238E27FC236}">
                  <a16:creationId xmlns:a16="http://schemas.microsoft.com/office/drawing/2014/main" id="{B9178C25-CD23-423A-BB6C-21DFE737A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055"/>
              <a:ext cx="86" cy="90"/>
            </a:xfrm>
            <a:custGeom>
              <a:avLst/>
              <a:gdLst>
                <a:gd name="T0" fmla="*/ 0 w 57"/>
                <a:gd name="T1" fmla="*/ 203 h 60"/>
                <a:gd name="T2" fmla="*/ 53 w 57"/>
                <a:gd name="T3" fmla="*/ 116 h 60"/>
                <a:gd name="T4" fmla="*/ 121 w 57"/>
                <a:gd name="T5" fmla="*/ 129 h 60"/>
                <a:gd name="T6" fmla="*/ 134 w 57"/>
                <a:gd name="T7" fmla="*/ 53 h 60"/>
                <a:gd name="T8" fmla="*/ 196 w 5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0">
                  <a:moveTo>
                    <a:pt x="0" y="60"/>
                  </a:moveTo>
                  <a:cubicBezTo>
                    <a:pt x="17" y="56"/>
                    <a:pt x="13" y="48"/>
                    <a:pt x="15" y="34"/>
                  </a:cubicBezTo>
                  <a:cubicBezTo>
                    <a:pt x="21" y="31"/>
                    <a:pt x="28" y="35"/>
                    <a:pt x="35" y="38"/>
                  </a:cubicBezTo>
                  <a:cubicBezTo>
                    <a:pt x="43" y="32"/>
                    <a:pt x="34" y="23"/>
                    <a:pt x="39" y="15"/>
                  </a:cubicBezTo>
                  <a:cubicBezTo>
                    <a:pt x="44" y="8"/>
                    <a:pt x="53" y="10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235">
              <a:extLst>
                <a:ext uri="{FF2B5EF4-FFF2-40B4-BE49-F238E27FC236}">
                  <a16:creationId xmlns:a16="http://schemas.microsoft.com/office/drawing/2014/main" id="{C9A13731-1F9F-4692-ABE3-B090F0B5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528"/>
              <a:ext cx="96" cy="161"/>
            </a:xfrm>
            <a:custGeom>
              <a:avLst/>
              <a:gdLst>
                <a:gd name="T0" fmla="*/ 48 w 64"/>
                <a:gd name="T1" fmla="*/ 0 h 107"/>
                <a:gd name="T2" fmla="*/ 45 w 64"/>
                <a:gd name="T3" fmla="*/ 113 h 107"/>
                <a:gd name="T4" fmla="*/ 113 w 64"/>
                <a:gd name="T5" fmla="*/ 122 h 107"/>
                <a:gd name="T6" fmla="*/ 129 w 64"/>
                <a:gd name="T7" fmla="*/ 190 h 107"/>
                <a:gd name="T8" fmla="*/ 149 w 64"/>
                <a:gd name="T9" fmla="*/ 242 h 107"/>
                <a:gd name="T10" fmla="*/ 203 w 64"/>
                <a:gd name="T11" fmla="*/ 263 h 107"/>
                <a:gd name="T12" fmla="*/ 161 w 64"/>
                <a:gd name="T13" fmla="*/ 364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07">
                  <a:moveTo>
                    <a:pt x="14" y="0"/>
                  </a:moveTo>
                  <a:cubicBezTo>
                    <a:pt x="14" y="11"/>
                    <a:pt x="0" y="23"/>
                    <a:pt x="13" y="33"/>
                  </a:cubicBezTo>
                  <a:cubicBezTo>
                    <a:pt x="19" y="38"/>
                    <a:pt x="27" y="32"/>
                    <a:pt x="33" y="36"/>
                  </a:cubicBezTo>
                  <a:cubicBezTo>
                    <a:pt x="42" y="41"/>
                    <a:pt x="38" y="47"/>
                    <a:pt x="38" y="56"/>
                  </a:cubicBezTo>
                  <a:cubicBezTo>
                    <a:pt x="38" y="65"/>
                    <a:pt x="34" y="66"/>
                    <a:pt x="44" y="71"/>
                  </a:cubicBezTo>
                  <a:cubicBezTo>
                    <a:pt x="52" y="75"/>
                    <a:pt x="56" y="67"/>
                    <a:pt x="60" y="77"/>
                  </a:cubicBezTo>
                  <a:cubicBezTo>
                    <a:pt x="64" y="88"/>
                    <a:pt x="33" y="95"/>
                    <a:pt x="47" y="107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236">
              <a:extLst>
                <a:ext uri="{FF2B5EF4-FFF2-40B4-BE49-F238E27FC236}">
                  <a16:creationId xmlns:a16="http://schemas.microsoft.com/office/drawing/2014/main" id="{15BA066B-27CF-4F5F-9DAC-6BE11483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733"/>
              <a:ext cx="577" cy="413"/>
            </a:xfrm>
            <a:custGeom>
              <a:avLst/>
              <a:gdLst>
                <a:gd name="T0" fmla="*/ 1296 w 385"/>
                <a:gd name="T1" fmla="*/ 21 h 275"/>
                <a:gd name="T2" fmla="*/ 977 w 385"/>
                <a:gd name="T3" fmla="*/ 32 h 275"/>
                <a:gd name="T4" fmla="*/ 838 w 385"/>
                <a:gd name="T5" fmla="*/ 221 h 275"/>
                <a:gd name="T6" fmla="*/ 607 w 385"/>
                <a:gd name="T7" fmla="*/ 282 h 275"/>
                <a:gd name="T8" fmla="*/ 492 w 385"/>
                <a:gd name="T9" fmla="*/ 365 h 275"/>
                <a:gd name="T10" fmla="*/ 405 w 385"/>
                <a:gd name="T11" fmla="*/ 464 h 275"/>
                <a:gd name="T12" fmla="*/ 310 w 385"/>
                <a:gd name="T13" fmla="*/ 508 h 275"/>
                <a:gd name="T14" fmla="*/ 238 w 385"/>
                <a:gd name="T15" fmla="*/ 553 h 275"/>
                <a:gd name="T16" fmla="*/ 163 w 385"/>
                <a:gd name="T17" fmla="*/ 629 h 275"/>
                <a:gd name="T18" fmla="*/ 96 w 385"/>
                <a:gd name="T19" fmla="*/ 616 h 275"/>
                <a:gd name="T20" fmla="*/ 130 w 385"/>
                <a:gd name="T21" fmla="*/ 682 h 275"/>
                <a:gd name="T22" fmla="*/ 184 w 385"/>
                <a:gd name="T23" fmla="*/ 769 h 275"/>
                <a:gd name="T24" fmla="*/ 177 w 385"/>
                <a:gd name="T25" fmla="*/ 831 h 275"/>
                <a:gd name="T26" fmla="*/ 94 w 385"/>
                <a:gd name="T27" fmla="*/ 898 h 275"/>
                <a:gd name="T28" fmla="*/ 15 w 385"/>
                <a:gd name="T29" fmla="*/ 931 h 2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5" h="275">
                  <a:moveTo>
                    <a:pt x="385" y="6"/>
                  </a:moveTo>
                  <a:cubicBezTo>
                    <a:pt x="366" y="3"/>
                    <a:pt x="308" y="0"/>
                    <a:pt x="290" y="9"/>
                  </a:cubicBezTo>
                  <a:cubicBezTo>
                    <a:pt x="268" y="19"/>
                    <a:pt x="267" y="51"/>
                    <a:pt x="249" y="65"/>
                  </a:cubicBezTo>
                  <a:cubicBezTo>
                    <a:pt x="229" y="82"/>
                    <a:pt x="203" y="75"/>
                    <a:pt x="180" y="83"/>
                  </a:cubicBezTo>
                  <a:cubicBezTo>
                    <a:pt x="165" y="88"/>
                    <a:pt x="152" y="94"/>
                    <a:pt x="146" y="108"/>
                  </a:cubicBezTo>
                  <a:cubicBezTo>
                    <a:pt x="137" y="128"/>
                    <a:pt x="147" y="136"/>
                    <a:pt x="120" y="137"/>
                  </a:cubicBezTo>
                  <a:cubicBezTo>
                    <a:pt x="98" y="138"/>
                    <a:pt x="101" y="133"/>
                    <a:pt x="92" y="150"/>
                  </a:cubicBezTo>
                  <a:cubicBezTo>
                    <a:pt x="87" y="160"/>
                    <a:pt x="91" y="175"/>
                    <a:pt x="71" y="163"/>
                  </a:cubicBezTo>
                  <a:cubicBezTo>
                    <a:pt x="72" y="176"/>
                    <a:pt x="54" y="175"/>
                    <a:pt x="49" y="186"/>
                  </a:cubicBezTo>
                  <a:cubicBezTo>
                    <a:pt x="44" y="183"/>
                    <a:pt x="34" y="177"/>
                    <a:pt x="29" y="182"/>
                  </a:cubicBezTo>
                  <a:cubicBezTo>
                    <a:pt x="18" y="193"/>
                    <a:pt x="38" y="196"/>
                    <a:pt x="39" y="201"/>
                  </a:cubicBezTo>
                  <a:cubicBezTo>
                    <a:pt x="42" y="212"/>
                    <a:pt x="31" y="231"/>
                    <a:pt x="55" y="227"/>
                  </a:cubicBezTo>
                  <a:cubicBezTo>
                    <a:pt x="58" y="234"/>
                    <a:pt x="57" y="239"/>
                    <a:pt x="53" y="245"/>
                  </a:cubicBezTo>
                  <a:cubicBezTo>
                    <a:pt x="41" y="244"/>
                    <a:pt x="27" y="250"/>
                    <a:pt x="28" y="265"/>
                  </a:cubicBezTo>
                  <a:cubicBezTo>
                    <a:pt x="17" y="261"/>
                    <a:pt x="0" y="254"/>
                    <a:pt x="5" y="275"/>
                  </a:cubicBezTo>
                </a:path>
              </a:pathLst>
            </a:custGeom>
            <a:noFill/>
            <a:ln w="4763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237">
              <a:extLst>
                <a:ext uri="{FF2B5EF4-FFF2-40B4-BE49-F238E27FC236}">
                  <a16:creationId xmlns:a16="http://schemas.microsoft.com/office/drawing/2014/main" id="{B7986C1C-6A71-4A78-B7F8-28908385A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972"/>
              <a:ext cx="478" cy="538"/>
            </a:xfrm>
            <a:custGeom>
              <a:avLst/>
              <a:gdLst>
                <a:gd name="T0" fmla="*/ 1073 w 319"/>
                <a:gd name="T1" fmla="*/ 1216 h 358"/>
                <a:gd name="T2" fmla="*/ 734 w 319"/>
                <a:gd name="T3" fmla="*/ 812 h 358"/>
                <a:gd name="T4" fmla="*/ 285 w 319"/>
                <a:gd name="T5" fmla="*/ 467 h 358"/>
                <a:gd name="T6" fmla="*/ 13 w 319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9" h="358">
                  <a:moveTo>
                    <a:pt x="319" y="358"/>
                  </a:moveTo>
                  <a:cubicBezTo>
                    <a:pt x="302" y="308"/>
                    <a:pt x="267" y="261"/>
                    <a:pt x="218" y="239"/>
                  </a:cubicBezTo>
                  <a:cubicBezTo>
                    <a:pt x="170" y="216"/>
                    <a:pt x="108" y="189"/>
                    <a:pt x="85" y="138"/>
                  </a:cubicBezTo>
                  <a:cubicBezTo>
                    <a:pt x="65" y="92"/>
                    <a:pt x="0" y="52"/>
                    <a:pt x="4" y="0"/>
                  </a:cubicBezTo>
                </a:path>
              </a:pathLst>
            </a:custGeom>
            <a:noFill/>
            <a:ln w="9525" cap="rnd">
              <a:solidFill>
                <a:srgbClr val="A273A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238">
              <a:extLst>
                <a:ext uri="{FF2B5EF4-FFF2-40B4-BE49-F238E27FC236}">
                  <a16:creationId xmlns:a16="http://schemas.microsoft.com/office/drawing/2014/main" id="{6C0324D5-E5E4-4C12-911F-077E2EDC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611"/>
              <a:ext cx="57" cy="57"/>
            </a:xfrm>
            <a:custGeom>
              <a:avLst/>
              <a:gdLst>
                <a:gd name="T0" fmla="*/ 113 w 38"/>
                <a:gd name="T1" fmla="*/ 95 h 38"/>
                <a:gd name="T2" fmla="*/ 35 w 38"/>
                <a:gd name="T3" fmla="*/ 113 h 38"/>
                <a:gd name="T4" fmla="*/ 14 w 38"/>
                <a:gd name="T5" fmla="*/ 35 h 38"/>
                <a:gd name="T6" fmla="*/ 93 w 38"/>
                <a:gd name="T7" fmla="*/ 18 h 38"/>
                <a:gd name="T8" fmla="*/ 113 w 38"/>
                <a:gd name="T9" fmla="*/ 9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">
                  <a:moveTo>
                    <a:pt x="33" y="28"/>
                  </a:moveTo>
                  <a:cubicBezTo>
                    <a:pt x="29" y="36"/>
                    <a:pt x="18" y="38"/>
                    <a:pt x="10" y="33"/>
                  </a:cubicBezTo>
                  <a:cubicBezTo>
                    <a:pt x="2" y="29"/>
                    <a:pt x="0" y="18"/>
                    <a:pt x="4" y="10"/>
                  </a:cubicBezTo>
                  <a:cubicBezTo>
                    <a:pt x="9" y="2"/>
                    <a:pt x="19" y="0"/>
                    <a:pt x="27" y="5"/>
                  </a:cubicBezTo>
                  <a:cubicBezTo>
                    <a:pt x="35" y="9"/>
                    <a:pt x="38" y="20"/>
                    <a:pt x="3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239">
              <a:extLst>
                <a:ext uri="{FF2B5EF4-FFF2-40B4-BE49-F238E27FC236}">
                  <a16:creationId xmlns:a16="http://schemas.microsoft.com/office/drawing/2014/main" id="{D84A004F-2D22-4C7C-A30E-8F14B3859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577"/>
              <a:ext cx="42" cy="42"/>
            </a:xfrm>
            <a:custGeom>
              <a:avLst/>
              <a:gdLst>
                <a:gd name="T0" fmla="*/ 81 w 28"/>
                <a:gd name="T1" fmla="*/ 68 h 28"/>
                <a:gd name="T2" fmla="*/ 27 w 28"/>
                <a:gd name="T3" fmla="*/ 81 h 28"/>
                <a:gd name="T4" fmla="*/ 12 w 28"/>
                <a:gd name="T5" fmla="*/ 27 h 28"/>
                <a:gd name="T6" fmla="*/ 68 w 28"/>
                <a:gd name="T7" fmla="*/ 12 h 28"/>
                <a:gd name="T8" fmla="*/ 81 w 28"/>
                <a:gd name="T9" fmla="*/ 6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4" y="20"/>
                  </a:moveTo>
                  <a:cubicBezTo>
                    <a:pt x="21" y="26"/>
                    <a:pt x="14" y="28"/>
                    <a:pt x="8" y="24"/>
                  </a:cubicBezTo>
                  <a:cubicBezTo>
                    <a:pt x="2" y="21"/>
                    <a:pt x="0" y="14"/>
                    <a:pt x="3" y="8"/>
                  </a:cubicBezTo>
                  <a:cubicBezTo>
                    <a:pt x="7" y="2"/>
                    <a:pt x="14" y="0"/>
                    <a:pt x="20" y="3"/>
                  </a:cubicBezTo>
                  <a:cubicBezTo>
                    <a:pt x="26" y="7"/>
                    <a:pt x="28" y="14"/>
                    <a:pt x="2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Oval 240">
              <a:extLst>
                <a:ext uri="{FF2B5EF4-FFF2-40B4-BE49-F238E27FC236}">
                  <a16:creationId xmlns:a16="http://schemas.microsoft.com/office/drawing/2014/main" id="{06CE88ED-8A4B-4E51-85F8-3EFFFE930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" y="331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81" name="Freeform 241">
              <a:extLst>
                <a:ext uri="{FF2B5EF4-FFF2-40B4-BE49-F238E27FC236}">
                  <a16:creationId xmlns:a16="http://schemas.microsoft.com/office/drawing/2014/main" id="{A9991EC3-88BA-4256-A5F7-80997737F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670"/>
              <a:ext cx="23" cy="22"/>
            </a:xfrm>
            <a:custGeom>
              <a:avLst/>
              <a:gdLst>
                <a:gd name="T0" fmla="*/ 48 w 15"/>
                <a:gd name="T1" fmla="*/ 34 h 15"/>
                <a:gd name="T2" fmla="*/ 14 w 15"/>
                <a:gd name="T3" fmla="*/ 41 h 15"/>
                <a:gd name="T4" fmla="*/ 5 w 15"/>
                <a:gd name="T5" fmla="*/ 13 h 15"/>
                <a:gd name="T6" fmla="*/ 40 w 15"/>
                <a:gd name="T7" fmla="*/ 1 h 15"/>
                <a:gd name="T8" fmla="*/ 48 w 15"/>
                <a:gd name="T9" fmla="*/ 3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11" y="1"/>
                  </a:cubicBezTo>
                  <a:cubicBezTo>
                    <a:pt x="14" y="3"/>
                    <a:pt x="15" y="7"/>
                    <a:pt x="1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EA965432-F5D6-487B-B666-AE588D9B6B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Monofilament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327ACE2F-5B01-4F19-8987-088D443C7AAA}"/>
              </a:ext>
            </a:extLst>
          </p:cNvPr>
          <p:cNvGrpSpPr>
            <a:grpSpLocks/>
          </p:cNvGrpSpPr>
          <p:nvPr/>
        </p:nvGrpSpPr>
        <p:grpSpPr bwMode="auto">
          <a:xfrm>
            <a:off x="8701088" y="1825625"/>
            <a:ext cx="1060450" cy="3727450"/>
            <a:chOff x="4521" y="1150"/>
            <a:chExt cx="668" cy="2348"/>
          </a:xfrm>
        </p:grpSpPr>
        <p:sp>
          <p:nvSpPr>
            <p:cNvPr id="29883" name="Line 4">
              <a:extLst>
                <a:ext uri="{FF2B5EF4-FFF2-40B4-BE49-F238E27FC236}">
                  <a16:creationId xmlns:a16="http://schemas.microsoft.com/office/drawing/2014/main" id="{D6B06FC3-B492-49CB-B818-788276EDD9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1" y="1414"/>
              <a:ext cx="500" cy="1"/>
            </a:xfrm>
            <a:prstGeom prst="line">
              <a:avLst/>
            </a:prstGeom>
            <a:noFill/>
            <a:ln w="28575" cap="rnd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5">
              <a:extLst>
                <a:ext uri="{FF2B5EF4-FFF2-40B4-BE49-F238E27FC236}">
                  <a16:creationId xmlns:a16="http://schemas.microsoft.com/office/drawing/2014/main" id="{D2B2055D-53FA-4BCE-9E2C-1A923525F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150"/>
              <a:ext cx="169" cy="95"/>
            </a:xfrm>
            <a:custGeom>
              <a:avLst/>
              <a:gdLst>
                <a:gd name="T0" fmla="*/ 3 w 182"/>
                <a:gd name="T1" fmla="*/ 57 h 103"/>
                <a:gd name="T2" fmla="*/ 28 w 182"/>
                <a:gd name="T3" fmla="*/ 18 h 103"/>
                <a:gd name="T4" fmla="*/ 100 w 182"/>
                <a:gd name="T5" fmla="*/ 6 h 103"/>
                <a:gd name="T6" fmla="*/ 144 w 182"/>
                <a:gd name="T7" fmla="*/ 42 h 103"/>
                <a:gd name="T8" fmla="*/ 103 w 182"/>
                <a:gd name="T9" fmla="*/ 81 h 103"/>
                <a:gd name="T10" fmla="*/ 3 w 182"/>
                <a:gd name="T11" fmla="*/ 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103">
                  <a:moveTo>
                    <a:pt x="3" y="73"/>
                  </a:moveTo>
                  <a:cubicBezTo>
                    <a:pt x="3" y="73"/>
                    <a:pt x="0" y="39"/>
                    <a:pt x="34" y="24"/>
                  </a:cubicBezTo>
                  <a:cubicBezTo>
                    <a:pt x="69" y="8"/>
                    <a:pt x="91" y="0"/>
                    <a:pt x="125" y="8"/>
                  </a:cubicBezTo>
                  <a:cubicBezTo>
                    <a:pt x="158" y="16"/>
                    <a:pt x="177" y="22"/>
                    <a:pt x="180" y="54"/>
                  </a:cubicBezTo>
                  <a:cubicBezTo>
                    <a:pt x="182" y="86"/>
                    <a:pt x="128" y="103"/>
                    <a:pt x="128" y="103"/>
                  </a:cubicBezTo>
                  <a:lnTo>
                    <a:pt x="3" y="73"/>
                  </a:lnTo>
                  <a:close/>
                </a:path>
              </a:pathLst>
            </a:custGeom>
            <a:solidFill>
              <a:srgbClr val="60B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6">
              <a:extLst>
                <a:ext uri="{FF2B5EF4-FFF2-40B4-BE49-F238E27FC236}">
                  <a16:creationId xmlns:a16="http://schemas.microsoft.com/office/drawing/2014/main" id="{F29382CC-DDEA-4D01-AB39-45C814B1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150"/>
              <a:ext cx="169" cy="95"/>
            </a:xfrm>
            <a:custGeom>
              <a:avLst/>
              <a:gdLst>
                <a:gd name="T0" fmla="*/ 3 w 182"/>
                <a:gd name="T1" fmla="*/ 57 h 103"/>
                <a:gd name="T2" fmla="*/ 28 w 182"/>
                <a:gd name="T3" fmla="*/ 18 h 103"/>
                <a:gd name="T4" fmla="*/ 100 w 182"/>
                <a:gd name="T5" fmla="*/ 6 h 103"/>
                <a:gd name="T6" fmla="*/ 144 w 182"/>
                <a:gd name="T7" fmla="*/ 42 h 103"/>
                <a:gd name="T8" fmla="*/ 103 w 182"/>
                <a:gd name="T9" fmla="*/ 81 h 103"/>
                <a:gd name="T10" fmla="*/ 3 w 182"/>
                <a:gd name="T11" fmla="*/ 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103">
                  <a:moveTo>
                    <a:pt x="3" y="73"/>
                  </a:moveTo>
                  <a:cubicBezTo>
                    <a:pt x="3" y="73"/>
                    <a:pt x="0" y="39"/>
                    <a:pt x="34" y="24"/>
                  </a:cubicBezTo>
                  <a:cubicBezTo>
                    <a:pt x="69" y="8"/>
                    <a:pt x="91" y="0"/>
                    <a:pt x="125" y="8"/>
                  </a:cubicBezTo>
                  <a:cubicBezTo>
                    <a:pt x="158" y="16"/>
                    <a:pt x="177" y="22"/>
                    <a:pt x="180" y="54"/>
                  </a:cubicBezTo>
                  <a:cubicBezTo>
                    <a:pt x="182" y="86"/>
                    <a:pt x="128" y="103"/>
                    <a:pt x="128" y="103"/>
                  </a:cubicBezTo>
                  <a:lnTo>
                    <a:pt x="3" y="73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7">
              <a:extLst>
                <a:ext uri="{FF2B5EF4-FFF2-40B4-BE49-F238E27FC236}">
                  <a16:creationId xmlns:a16="http://schemas.microsoft.com/office/drawing/2014/main" id="{F02A5C30-7D3D-43DF-ADC5-67EE63F1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171"/>
              <a:ext cx="114" cy="2327"/>
            </a:xfrm>
            <a:custGeom>
              <a:avLst/>
              <a:gdLst>
                <a:gd name="T0" fmla="*/ 98 w 123"/>
                <a:gd name="T1" fmla="*/ 1950 h 2518"/>
                <a:gd name="T2" fmla="*/ 49 w 123"/>
                <a:gd name="T3" fmla="*/ 1978 h 2518"/>
                <a:gd name="T4" fmla="*/ 49 w 123"/>
                <a:gd name="T5" fmla="*/ 1978 h 2518"/>
                <a:gd name="T6" fmla="*/ 0 w 123"/>
                <a:gd name="T7" fmla="*/ 1931 h 2518"/>
                <a:gd name="T8" fmla="*/ 0 w 123"/>
                <a:gd name="T9" fmla="*/ 54 h 2518"/>
                <a:gd name="T10" fmla="*/ 50 w 123"/>
                <a:gd name="T11" fmla="*/ 17 h 2518"/>
                <a:gd name="T12" fmla="*/ 50 w 123"/>
                <a:gd name="T13" fmla="*/ 17 h 2518"/>
                <a:gd name="T14" fmla="*/ 98 w 123"/>
                <a:gd name="T15" fmla="*/ 54 h 2518"/>
                <a:gd name="T16" fmla="*/ 98 w 123"/>
                <a:gd name="T17" fmla="*/ 1950 h 2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2518">
                  <a:moveTo>
                    <a:pt x="123" y="2470"/>
                  </a:moveTo>
                  <a:cubicBezTo>
                    <a:pt x="123" y="2504"/>
                    <a:pt x="105" y="2518"/>
                    <a:pt x="62" y="2506"/>
                  </a:cubicBezTo>
                  <a:cubicBezTo>
                    <a:pt x="62" y="2506"/>
                    <a:pt x="62" y="2506"/>
                    <a:pt x="62" y="2506"/>
                  </a:cubicBezTo>
                  <a:cubicBezTo>
                    <a:pt x="22" y="2496"/>
                    <a:pt x="0" y="2479"/>
                    <a:pt x="0" y="244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0"/>
                    <a:pt x="33" y="17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97" y="26"/>
                    <a:pt x="123" y="39"/>
                    <a:pt x="123" y="68"/>
                  </a:cubicBezTo>
                  <a:lnTo>
                    <a:pt x="123" y="2470"/>
                  </a:lnTo>
                  <a:close/>
                </a:path>
              </a:pathLst>
            </a:custGeom>
            <a:solidFill>
              <a:srgbClr val="1A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8">
              <a:extLst>
                <a:ext uri="{FF2B5EF4-FFF2-40B4-BE49-F238E27FC236}">
                  <a16:creationId xmlns:a16="http://schemas.microsoft.com/office/drawing/2014/main" id="{848D7243-40BE-4E31-97F6-727C587E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1182"/>
              <a:ext cx="107" cy="2306"/>
            </a:xfrm>
            <a:custGeom>
              <a:avLst/>
              <a:gdLst>
                <a:gd name="T0" fmla="*/ 44 w 116"/>
                <a:gd name="T1" fmla="*/ 9 h 2496"/>
                <a:gd name="T2" fmla="*/ 0 w 116"/>
                <a:gd name="T3" fmla="*/ 16 h 2496"/>
                <a:gd name="T4" fmla="*/ 37 w 116"/>
                <a:gd name="T5" fmla="*/ 17 h 2496"/>
                <a:gd name="T6" fmla="*/ 83 w 116"/>
                <a:gd name="T7" fmla="*/ 54 h 2496"/>
                <a:gd name="T8" fmla="*/ 83 w 116"/>
                <a:gd name="T9" fmla="*/ 1948 h 2496"/>
                <a:gd name="T10" fmla="*/ 79 w 116"/>
                <a:gd name="T11" fmla="*/ 1968 h 2496"/>
                <a:gd name="T12" fmla="*/ 91 w 116"/>
                <a:gd name="T13" fmla="*/ 1940 h 2496"/>
                <a:gd name="T14" fmla="*/ 91 w 116"/>
                <a:gd name="T15" fmla="*/ 47 h 2496"/>
                <a:gd name="T16" fmla="*/ 44 w 116"/>
                <a:gd name="T17" fmla="*/ 9 h 24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2496">
                  <a:moveTo>
                    <a:pt x="56" y="12"/>
                  </a:moveTo>
                  <a:cubicBezTo>
                    <a:pt x="34" y="9"/>
                    <a:pt x="12" y="0"/>
                    <a:pt x="0" y="19"/>
                  </a:cubicBezTo>
                  <a:cubicBezTo>
                    <a:pt x="13" y="13"/>
                    <a:pt x="30" y="19"/>
                    <a:pt x="47" y="21"/>
                  </a:cubicBezTo>
                  <a:cubicBezTo>
                    <a:pt x="80" y="26"/>
                    <a:pt x="106" y="39"/>
                    <a:pt x="106" y="68"/>
                  </a:cubicBezTo>
                  <a:cubicBezTo>
                    <a:pt x="106" y="2470"/>
                    <a:pt x="106" y="2470"/>
                    <a:pt x="106" y="2470"/>
                  </a:cubicBezTo>
                  <a:cubicBezTo>
                    <a:pt x="106" y="2481"/>
                    <a:pt x="105" y="2490"/>
                    <a:pt x="101" y="2496"/>
                  </a:cubicBezTo>
                  <a:cubicBezTo>
                    <a:pt x="111" y="2490"/>
                    <a:pt x="116" y="2478"/>
                    <a:pt x="116" y="2460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30"/>
                    <a:pt x="90" y="17"/>
                    <a:pt x="56" y="12"/>
                  </a:cubicBezTo>
                  <a:close/>
                </a:path>
              </a:pathLst>
            </a:custGeom>
            <a:solidFill>
              <a:srgbClr val="60B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9">
              <a:extLst>
                <a:ext uri="{FF2B5EF4-FFF2-40B4-BE49-F238E27FC236}">
                  <a16:creationId xmlns:a16="http://schemas.microsoft.com/office/drawing/2014/main" id="{E75CEE61-D8B1-4822-A122-48E78E5AD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1169"/>
              <a:ext cx="70" cy="2318"/>
            </a:xfrm>
            <a:custGeom>
              <a:avLst/>
              <a:gdLst>
                <a:gd name="T0" fmla="*/ 17 w 76"/>
                <a:gd name="T1" fmla="*/ 1948 h 2509"/>
                <a:gd name="T2" fmla="*/ 16 w 76"/>
                <a:gd name="T3" fmla="*/ 1965 h 2509"/>
                <a:gd name="T4" fmla="*/ 3 w 76"/>
                <a:gd name="T5" fmla="*/ 1979 h 2509"/>
                <a:gd name="T6" fmla="*/ 38 w 76"/>
                <a:gd name="T7" fmla="*/ 1964 h 2509"/>
                <a:gd name="T8" fmla="*/ 38 w 76"/>
                <a:gd name="T9" fmla="*/ 1964 h 2509"/>
                <a:gd name="T10" fmla="*/ 59 w 76"/>
                <a:gd name="T11" fmla="*/ 1915 h 2509"/>
                <a:gd name="T12" fmla="*/ 59 w 76"/>
                <a:gd name="T13" fmla="*/ 54 h 2509"/>
                <a:gd name="T14" fmla="*/ 38 w 76"/>
                <a:gd name="T15" fmla="*/ 17 h 2509"/>
                <a:gd name="T16" fmla="*/ 38 w 76"/>
                <a:gd name="T17" fmla="*/ 17 h 2509"/>
                <a:gd name="T18" fmla="*/ 17 w 76"/>
                <a:gd name="T19" fmla="*/ 54 h 2509"/>
                <a:gd name="T20" fmla="*/ 17 w 76"/>
                <a:gd name="T21" fmla="*/ 1948 h 25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509">
                  <a:moveTo>
                    <a:pt x="22" y="2470"/>
                  </a:moveTo>
                  <a:cubicBezTo>
                    <a:pt x="22" y="2478"/>
                    <a:pt x="18" y="2487"/>
                    <a:pt x="19" y="2492"/>
                  </a:cubicBezTo>
                  <a:cubicBezTo>
                    <a:pt x="14" y="2503"/>
                    <a:pt x="0" y="2506"/>
                    <a:pt x="3" y="2509"/>
                  </a:cubicBezTo>
                  <a:cubicBezTo>
                    <a:pt x="3" y="2509"/>
                    <a:pt x="40" y="2496"/>
                    <a:pt x="49" y="2491"/>
                  </a:cubicBezTo>
                  <a:cubicBezTo>
                    <a:pt x="49" y="2491"/>
                    <a:pt x="49" y="2491"/>
                    <a:pt x="49" y="2491"/>
                  </a:cubicBezTo>
                  <a:cubicBezTo>
                    <a:pt x="67" y="2481"/>
                    <a:pt x="76" y="2463"/>
                    <a:pt x="76" y="2429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0"/>
                    <a:pt x="60" y="17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3" y="26"/>
                    <a:pt x="22" y="39"/>
                    <a:pt x="22" y="68"/>
                  </a:cubicBezTo>
                  <a:lnTo>
                    <a:pt x="22" y="2470"/>
                  </a:lnTo>
                  <a:close/>
                </a:path>
              </a:pathLst>
            </a:custGeom>
            <a:solidFill>
              <a:srgbClr val="008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0">
              <a:extLst>
                <a:ext uri="{FF2B5EF4-FFF2-40B4-BE49-F238E27FC236}">
                  <a16:creationId xmlns:a16="http://schemas.microsoft.com/office/drawing/2014/main" id="{7D65C3EE-DD98-48D2-9B1E-039F5BE20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1169"/>
              <a:ext cx="68" cy="2318"/>
            </a:xfrm>
            <a:custGeom>
              <a:avLst/>
              <a:gdLst>
                <a:gd name="T0" fmla="*/ 16 w 73"/>
                <a:gd name="T1" fmla="*/ 1948 h 2509"/>
                <a:gd name="T2" fmla="*/ 0 w 73"/>
                <a:gd name="T3" fmla="*/ 1979 h 2509"/>
                <a:gd name="T4" fmla="*/ 37 w 73"/>
                <a:gd name="T5" fmla="*/ 1964 h 2509"/>
                <a:gd name="T6" fmla="*/ 37 w 73"/>
                <a:gd name="T7" fmla="*/ 1964 h 2509"/>
                <a:gd name="T8" fmla="*/ 59 w 73"/>
                <a:gd name="T9" fmla="*/ 1915 h 2509"/>
                <a:gd name="T10" fmla="*/ 59 w 73"/>
                <a:gd name="T11" fmla="*/ 54 h 2509"/>
                <a:gd name="T12" fmla="*/ 36 w 73"/>
                <a:gd name="T13" fmla="*/ 17 h 2509"/>
                <a:gd name="T14" fmla="*/ 36 w 73"/>
                <a:gd name="T15" fmla="*/ 17 h 2509"/>
                <a:gd name="T16" fmla="*/ 16 w 73"/>
                <a:gd name="T17" fmla="*/ 54 h 2509"/>
                <a:gd name="T18" fmla="*/ 16 w 73"/>
                <a:gd name="T19" fmla="*/ 1948 h 25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2509">
                  <a:moveTo>
                    <a:pt x="19" y="2470"/>
                  </a:moveTo>
                  <a:cubicBezTo>
                    <a:pt x="19" y="2478"/>
                    <a:pt x="18" y="2498"/>
                    <a:pt x="0" y="2509"/>
                  </a:cubicBezTo>
                  <a:cubicBezTo>
                    <a:pt x="0" y="2509"/>
                    <a:pt x="37" y="2496"/>
                    <a:pt x="46" y="2491"/>
                  </a:cubicBezTo>
                  <a:cubicBezTo>
                    <a:pt x="46" y="2491"/>
                    <a:pt x="46" y="2491"/>
                    <a:pt x="46" y="2491"/>
                  </a:cubicBezTo>
                  <a:cubicBezTo>
                    <a:pt x="64" y="2481"/>
                    <a:pt x="73" y="2463"/>
                    <a:pt x="73" y="2429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0"/>
                    <a:pt x="57" y="17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30" y="26"/>
                    <a:pt x="19" y="39"/>
                    <a:pt x="19" y="68"/>
                  </a:cubicBezTo>
                  <a:lnTo>
                    <a:pt x="19" y="2470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1">
              <a:extLst>
                <a:ext uri="{FF2B5EF4-FFF2-40B4-BE49-F238E27FC236}">
                  <a16:creationId xmlns:a16="http://schemas.microsoft.com/office/drawing/2014/main" id="{38C6F2AB-9D98-4D63-9A84-6CE69063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171"/>
              <a:ext cx="114" cy="2327"/>
            </a:xfrm>
            <a:custGeom>
              <a:avLst/>
              <a:gdLst>
                <a:gd name="T0" fmla="*/ 98 w 123"/>
                <a:gd name="T1" fmla="*/ 1950 h 2518"/>
                <a:gd name="T2" fmla="*/ 49 w 123"/>
                <a:gd name="T3" fmla="*/ 1978 h 2518"/>
                <a:gd name="T4" fmla="*/ 49 w 123"/>
                <a:gd name="T5" fmla="*/ 1978 h 2518"/>
                <a:gd name="T6" fmla="*/ 0 w 123"/>
                <a:gd name="T7" fmla="*/ 1931 h 2518"/>
                <a:gd name="T8" fmla="*/ 0 w 123"/>
                <a:gd name="T9" fmla="*/ 54 h 2518"/>
                <a:gd name="T10" fmla="*/ 50 w 123"/>
                <a:gd name="T11" fmla="*/ 17 h 2518"/>
                <a:gd name="T12" fmla="*/ 50 w 123"/>
                <a:gd name="T13" fmla="*/ 17 h 2518"/>
                <a:gd name="T14" fmla="*/ 98 w 123"/>
                <a:gd name="T15" fmla="*/ 54 h 2518"/>
                <a:gd name="T16" fmla="*/ 98 w 123"/>
                <a:gd name="T17" fmla="*/ 1950 h 2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2518">
                  <a:moveTo>
                    <a:pt x="123" y="2470"/>
                  </a:moveTo>
                  <a:cubicBezTo>
                    <a:pt x="123" y="2504"/>
                    <a:pt x="105" y="2518"/>
                    <a:pt x="62" y="2506"/>
                  </a:cubicBezTo>
                  <a:cubicBezTo>
                    <a:pt x="62" y="2506"/>
                    <a:pt x="62" y="2506"/>
                    <a:pt x="62" y="2506"/>
                  </a:cubicBezTo>
                  <a:cubicBezTo>
                    <a:pt x="22" y="2496"/>
                    <a:pt x="0" y="2479"/>
                    <a:pt x="0" y="244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0"/>
                    <a:pt x="33" y="17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97" y="26"/>
                    <a:pt x="123" y="39"/>
                    <a:pt x="123" y="68"/>
                  </a:cubicBezTo>
                  <a:lnTo>
                    <a:pt x="123" y="2470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12">
            <a:extLst>
              <a:ext uri="{FF2B5EF4-FFF2-40B4-BE49-F238E27FC236}">
                <a16:creationId xmlns:a16="http://schemas.microsoft.com/office/drawing/2014/main" id="{A28299BC-B5F7-4520-AFF9-7085B57A22A6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3963988"/>
            <a:ext cx="3584575" cy="2489200"/>
            <a:chOff x="435" y="2386"/>
            <a:chExt cx="2258" cy="1568"/>
          </a:xfrm>
        </p:grpSpPr>
        <p:sp>
          <p:nvSpPr>
            <p:cNvPr id="29792" name="Freeform 13">
              <a:extLst>
                <a:ext uri="{FF2B5EF4-FFF2-40B4-BE49-F238E27FC236}">
                  <a16:creationId xmlns:a16="http://schemas.microsoft.com/office/drawing/2014/main" id="{09BE339A-7863-4D35-B4B1-04FF9865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386"/>
              <a:ext cx="1412" cy="1134"/>
            </a:xfrm>
            <a:custGeom>
              <a:avLst/>
              <a:gdLst>
                <a:gd name="T0" fmla="*/ 402 w 1321"/>
                <a:gd name="T1" fmla="*/ 632 h 1062"/>
                <a:gd name="T2" fmla="*/ 791 w 1321"/>
                <a:gd name="T3" fmla="*/ 729 h 1062"/>
                <a:gd name="T4" fmla="*/ 968 w 1321"/>
                <a:gd name="T5" fmla="*/ 651 h 1062"/>
                <a:gd name="T6" fmla="*/ 1145 w 1321"/>
                <a:gd name="T7" fmla="*/ 441 h 1062"/>
                <a:gd name="T8" fmla="*/ 1226 w 1321"/>
                <a:gd name="T9" fmla="*/ 290 h 1062"/>
                <a:gd name="T10" fmla="*/ 1251 w 1321"/>
                <a:gd name="T11" fmla="*/ 247 h 1062"/>
                <a:gd name="T12" fmla="*/ 1273 w 1321"/>
                <a:gd name="T13" fmla="*/ 205 h 1062"/>
                <a:gd name="T14" fmla="*/ 1295 w 1321"/>
                <a:gd name="T15" fmla="*/ 146 h 1062"/>
                <a:gd name="T16" fmla="*/ 1328 w 1321"/>
                <a:gd name="T17" fmla="*/ 101 h 1062"/>
                <a:gd name="T18" fmla="*/ 1363 w 1321"/>
                <a:gd name="T19" fmla="*/ 23 h 1062"/>
                <a:gd name="T20" fmla="*/ 1459 w 1321"/>
                <a:gd name="T21" fmla="*/ 80 h 1062"/>
                <a:gd name="T22" fmla="*/ 1496 w 1321"/>
                <a:gd name="T23" fmla="*/ 105 h 1062"/>
                <a:gd name="T24" fmla="*/ 1504 w 1321"/>
                <a:gd name="T25" fmla="*/ 158 h 1062"/>
                <a:gd name="T26" fmla="*/ 1536 w 1321"/>
                <a:gd name="T27" fmla="*/ 184 h 1062"/>
                <a:gd name="T28" fmla="*/ 1523 w 1321"/>
                <a:gd name="T29" fmla="*/ 253 h 1062"/>
                <a:gd name="T30" fmla="*/ 1495 w 1321"/>
                <a:gd name="T31" fmla="*/ 286 h 1062"/>
                <a:gd name="T32" fmla="*/ 1526 w 1321"/>
                <a:gd name="T33" fmla="*/ 268 h 1062"/>
                <a:gd name="T34" fmla="*/ 1553 w 1321"/>
                <a:gd name="T35" fmla="*/ 249 h 1062"/>
                <a:gd name="T36" fmla="*/ 1573 w 1321"/>
                <a:gd name="T37" fmla="*/ 249 h 1062"/>
                <a:gd name="T38" fmla="*/ 1562 w 1321"/>
                <a:gd name="T39" fmla="*/ 349 h 1062"/>
                <a:gd name="T40" fmla="*/ 1593 w 1321"/>
                <a:gd name="T41" fmla="*/ 391 h 1062"/>
                <a:gd name="T42" fmla="*/ 1577 w 1321"/>
                <a:gd name="T43" fmla="*/ 453 h 1062"/>
                <a:gd name="T44" fmla="*/ 1570 w 1321"/>
                <a:gd name="T45" fmla="*/ 472 h 1062"/>
                <a:gd name="T46" fmla="*/ 1519 w 1321"/>
                <a:gd name="T47" fmla="*/ 679 h 1062"/>
                <a:gd name="T48" fmla="*/ 1384 w 1321"/>
                <a:gd name="T49" fmla="*/ 892 h 1062"/>
                <a:gd name="T50" fmla="*/ 1284 w 1321"/>
                <a:gd name="T51" fmla="*/ 1116 h 1062"/>
                <a:gd name="T52" fmla="*/ 1101 w 1321"/>
                <a:gd name="T53" fmla="*/ 1293 h 1062"/>
                <a:gd name="T54" fmla="*/ 810 w 1321"/>
                <a:gd name="T55" fmla="*/ 1127 h 1062"/>
                <a:gd name="T56" fmla="*/ 571 w 1321"/>
                <a:gd name="T57" fmla="*/ 1070 h 1062"/>
                <a:gd name="T58" fmla="*/ 158 w 1321"/>
                <a:gd name="T59" fmla="*/ 1049 h 1062"/>
                <a:gd name="T60" fmla="*/ 0 w 1321"/>
                <a:gd name="T61" fmla="*/ 997 h 1062"/>
                <a:gd name="T62" fmla="*/ 0 w 1321"/>
                <a:gd name="T63" fmla="*/ 476 h 1062"/>
                <a:gd name="T64" fmla="*/ 402 w 1321"/>
                <a:gd name="T65" fmla="*/ 632 h 10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21" h="1062">
                  <a:moveTo>
                    <a:pt x="329" y="519"/>
                  </a:move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279" y="503"/>
                    <a:pt x="329" y="51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14">
              <a:extLst>
                <a:ext uri="{FF2B5EF4-FFF2-40B4-BE49-F238E27FC236}">
                  <a16:creationId xmlns:a16="http://schemas.microsoft.com/office/drawing/2014/main" id="{DF957836-7F2F-4F17-8245-97D95121A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" y="2399"/>
              <a:ext cx="1412" cy="1152"/>
            </a:xfrm>
            <a:custGeom>
              <a:avLst/>
              <a:gdLst>
                <a:gd name="T0" fmla="*/ 1437 w 1321"/>
                <a:gd name="T1" fmla="*/ 53 h 1079"/>
                <a:gd name="T2" fmla="*/ 1457 w 1321"/>
                <a:gd name="T3" fmla="*/ 136 h 1079"/>
                <a:gd name="T4" fmla="*/ 1444 w 1321"/>
                <a:gd name="T5" fmla="*/ 204 h 1079"/>
                <a:gd name="T6" fmla="*/ 1443 w 1321"/>
                <a:gd name="T7" fmla="*/ 254 h 1079"/>
                <a:gd name="T8" fmla="*/ 1453 w 1321"/>
                <a:gd name="T9" fmla="*/ 217 h 1079"/>
                <a:gd name="T10" fmla="*/ 1474 w 1321"/>
                <a:gd name="T11" fmla="*/ 200 h 1079"/>
                <a:gd name="T12" fmla="*/ 1494 w 1321"/>
                <a:gd name="T13" fmla="*/ 200 h 1079"/>
                <a:gd name="T14" fmla="*/ 1512 w 1321"/>
                <a:gd name="T15" fmla="*/ 250 h 1079"/>
                <a:gd name="T16" fmla="*/ 1523 w 1321"/>
                <a:gd name="T17" fmla="*/ 238 h 1079"/>
                <a:gd name="T18" fmla="*/ 1536 w 1321"/>
                <a:gd name="T19" fmla="*/ 169 h 1079"/>
                <a:gd name="T20" fmla="*/ 1504 w 1321"/>
                <a:gd name="T21" fmla="*/ 144 h 1079"/>
                <a:gd name="T22" fmla="*/ 1496 w 1321"/>
                <a:gd name="T23" fmla="*/ 90 h 1079"/>
                <a:gd name="T24" fmla="*/ 1459 w 1321"/>
                <a:gd name="T25" fmla="*/ 66 h 1079"/>
                <a:gd name="T26" fmla="*/ 1369 w 1321"/>
                <a:gd name="T27" fmla="*/ 7 h 1079"/>
                <a:gd name="T28" fmla="*/ 1437 w 1321"/>
                <a:gd name="T29" fmla="*/ 53 h 1079"/>
                <a:gd name="T30" fmla="*/ 494 w 1321"/>
                <a:gd name="T31" fmla="*/ 1021 h 1079"/>
                <a:gd name="T32" fmla="*/ 0 w 1321"/>
                <a:gd name="T33" fmla="*/ 897 h 1079"/>
                <a:gd name="T34" fmla="*/ 2 w 1321"/>
                <a:gd name="T35" fmla="*/ 983 h 1079"/>
                <a:gd name="T36" fmla="*/ 158 w 1321"/>
                <a:gd name="T37" fmla="*/ 1035 h 1079"/>
                <a:gd name="T38" fmla="*/ 571 w 1321"/>
                <a:gd name="T39" fmla="*/ 1055 h 1079"/>
                <a:gd name="T40" fmla="*/ 777 w 1321"/>
                <a:gd name="T41" fmla="*/ 1098 h 1079"/>
                <a:gd name="T42" fmla="*/ 731 w 1321"/>
                <a:gd name="T43" fmla="*/ 1077 h 1079"/>
                <a:gd name="T44" fmla="*/ 494 w 1321"/>
                <a:gd name="T45" fmla="*/ 1021 h 1079"/>
                <a:gd name="T46" fmla="*/ 1562 w 1321"/>
                <a:gd name="T47" fmla="*/ 335 h 1079"/>
                <a:gd name="T48" fmla="*/ 1573 w 1321"/>
                <a:gd name="T49" fmla="*/ 234 h 1079"/>
                <a:gd name="T50" fmla="*/ 1553 w 1321"/>
                <a:gd name="T51" fmla="*/ 234 h 1079"/>
                <a:gd name="T52" fmla="*/ 1539 w 1321"/>
                <a:gd name="T53" fmla="*/ 258 h 1079"/>
                <a:gd name="T54" fmla="*/ 1525 w 1321"/>
                <a:gd name="T55" fmla="*/ 272 h 1079"/>
                <a:gd name="T56" fmla="*/ 1493 w 1321"/>
                <a:gd name="T57" fmla="*/ 309 h 1079"/>
                <a:gd name="T58" fmla="*/ 1514 w 1321"/>
                <a:gd name="T59" fmla="*/ 342 h 1079"/>
                <a:gd name="T60" fmla="*/ 1507 w 1321"/>
                <a:gd name="T61" fmla="*/ 627 h 1079"/>
                <a:gd name="T62" fmla="*/ 1307 w 1321"/>
                <a:gd name="T63" fmla="*/ 842 h 1079"/>
                <a:gd name="T64" fmla="*/ 1264 w 1321"/>
                <a:gd name="T65" fmla="*/ 1099 h 1079"/>
                <a:gd name="T66" fmla="*/ 1024 w 1321"/>
                <a:gd name="T67" fmla="*/ 1244 h 1079"/>
                <a:gd name="T68" fmla="*/ 1000 w 1321"/>
                <a:gd name="T69" fmla="*/ 1243 h 1079"/>
                <a:gd name="T70" fmla="*/ 1101 w 1321"/>
                <a:gd name="T71" fmla="*/ 1278 h 1079"/>
                <a:gd name="T72" fmla="*/ 1284 w 1321"/>
                <a:gd name="T73" fmla="*/ 1101 h 1079"/>
                <a:gd name="T74" fmla="*/ 1384 w 1321"/>
                <a:gd name="T75" fmla="*/ 877 h 1079"/>
                <a:gd name="T76" fmla="*/ 1519 w 1321"/>
                <a:gd name="T77" fmla="*/ 664 h 1079"/>
                <a:gd name="T78" fmla="*/ 1570 w 1321"/>
                <a:gd name="T79" fmla="*/ 457 h 1079"/>
                <a:gd name="T80" fmla="*/ 1577 w 1321"/>
                <a:gd name="T81" fmla="*/ 438 h 1079"/>
                <a:gd name="T82" fmla="*/ 1593 w 1321"/>
                <a:gd name="T83" fmla="*/ 376 h 1079"/>
                <a:gd name="T84" fmla="*/ 1562 w 1321"/>
                <a:gd name="T85" fmla="*/ 335 h 10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21" h="1079">
                  <a:moveTo>
                    <a:pt x="1176" y="44"/>
                  </a:moveTo>
                  <a:cubicBezTo>
                    <a:pt x="1184" y="60"/>
                    <a:pt x="1193" y="93"/>
                    <a:pt x="1193" y="111"/>
                  </a:cubicBezTo>
                  <a:cubicBezTo>
                    <a:pt x="1192" y="126"/>
                    <a:pt x="1197" y="155"/>
                    <a:pt x="1183" y="168"/>
                  </a:cubicBezTo>
                  <a:cubicBezTo>
                    <a:pt x="1169" y="182"/>
                    <a:pt x="1182" y="209"/>
                    <a:pt x="1182" y="209"/>
                  </a:cubicBezTo>
                  <a:cubicBezTo>
                    <a:pt x="1182" y="209"/>
                    <a:pt x="1183" y="179"/>
                    <a:pt x="1189" y="178"/>
                  </a:cubicBezTo>
                  <a:cubicBezTo>
                    <a:pt x="1194" y="178"/>
                    <a:pt x="1207" y="164"/>
                    <a:pt x="1207" y="164"/>
                  </a:cubicBezTo>
                  <a:cubicBezTo>
                    <a:pt x="1207" y="164"/>
                    <a:pt x="1213" y="156"/>
                    <a:pt x="1224" y="164"/>
                  </a:cubicBezTo>
                  <a:cubicBezTo>
                    <a:pt x="1231" y="170"/>
                    <a:pt x="1242" y="184"/>
                    <a:pt x="1239" y="205"/>
                  </a:cubicBezTo>
                  <a:cubicBezTo>
                    <a:pt x="1241" y="202"/>
                    <a:pt x="1244" y="199"/>
                    <a:pt x="1247" y="196"/>
                  </a:cubicBezTo>
                  <a:cubicBezTo>
                    <a:pt x="1261" y="183"/>
                    <a:pt x="1262" y="153"/>
                    <a:pt x="1257" y="139"/>
                  </a:cubicBezTo>
                  <a:cubicBezTo>
                    <a:pt x="1251" y="125"/>
                    <a:pt x="1231" y="118"/>
                    <a:pt x="1231" y="118"/>
                  </a:cubicBezTo>
                  <a:cubicBezTo>
                    <a:pt x="1231" y="118"/>
                    <a:pt x="1234" y="90"/>
                    <a:pt x="1226" y="74"/>
                  </a:cubicBezTo>
                  <a:cubicBezTo>
                    <a:pt x="1218" y="58"/>
                    <a:pt x="1195" y="54"/>
                    <a:pt x="1195" y="54"/>
                  </a:cubicBezTo>
                  <a:cubicBezTo>
                    <a:pt x="1172" y="0"/>
                    <a:pt x="1134" y="4"/>
                    <a:pt x="1121" y="7"/>
                  </a:cubicBezTo>
                  <a:cubicBezTo>
                    <a:pt x="1125" y="12"/>
                    <a:pt x="1167" y="28"/>
                    <a:pt x="1176" y="44"/>
                  </a:cubicBezTo>
                  <a:close/>
                  <a:moveTo>
                    <a:pt x="404" y="838"/>
                  </a:moveTo>
                  <a:cubicBezTo>
                    <a:pt x="243" y="823"/>
                    <a:pt x="41" y="827"/>
                    <a:pt x="0" y="737"/>
                  </a:cubicBezTo>
                  <a:cubicBezTo>
                    <a:pt x="0" y="737"/>
                    <a:pt x="0" y="807"/>
                    <a:pt x="2" y="808"/>
                  </a:cubicBezTo>
                  <a:cubicBezTo>
                    <a:pt x="21" y="824"/>
                    <a:pt x="90" y="847"/>
                    <a:pt x="129" y="850"/>
                  </a:cubicBezTo>
                  <a:cubicBezTo>
                    <a:pt x="166" y="852"/>
                    <a:pt x="307" y="851"/>
                    <a:pt x="468" y="866"/>
                  </a:cubicBezTo>
                  <a:cubicBezTo>
                    <a:pt x="541" y="872"/>
                    <a:pt x="599" y="889"/>
                    <a:pt x="636" y="902"/>
                  </a:cubicBezTo>
                  <a:cubicBezTo>
                    <a:pt x="625" y="896"/>
                    <a:pt x="613" y="891"/>
                    <a:pt x="599" y="885"/>
                  </a:cubicBezTo>
                  <a:cubicBezTo>
                    <a:pt x="568" y="872"/>
                    <a:pt x="498" y="846"/>
                    <a:pt x="404" y="838"/>
                  </a:cubicBezTo>
                  <a:close/>
                  <a:moveTo>
                    <a:pt x="1279" y="275"/>
                  </a:moveTo>
                  <a:cubicBezTo>
                    <a:pt x="1321" y="230"/>
                    <a:pt x="1298" y="201"/>
                    <a:pt x="1288" y="192"/>
                  </a:cubicBezTo>
                  <a:cubicBezTo>
                    <a:pt x="1277" y="184"/>
                    <a:pt x="1271" y="192"/>
                    <a:pt x="1271" y="192"/>
                  </a:cubicBezTo>
                  <a:cubicBezTo>
                    <a:pt x="1271" y="192"/>
                    <a:pt x="1266" y="213"/>
                    <a:pt x="1260" y="213"/>
                  </a:cubicBezTo>
                  <a:cubicBezTo>
                    <a:pt x="1257" y="214"/>
                    <a:pt x="1255" y="221"/>
                    <a:pt x="1249" y="224"/>
                  </a:cubicBezTo>
                  <a:cubicBezTo>
                    <a:pt x="1246" y="234"/>
                    <a:pt x="1234" y="242"/>
                    <a:pt x="1223" y="254"/>
                  </a:cubicBezTo>
                  <a:cubicBezTo>
                    <a:pt x="1223" y="254"/>
                    <a:pt x="1239" y="248"/>
                    <a:pt x="1240" y="281"/>
                  </a:cubicBezTo>
                  <a:cubicBezTo>
                    <a:pt x="1241" y="315"/>
                    <a:pt x="1306" y="458"/>
                    <a:pt x="1234" y="515"/>
                  </a:cubicBezTo>
                  <a:cubicBezTo>
                    <a:pt x="1179" y="594"/>
                    <a:pt x="1082" y="667"/>
                    <a:pt x="1070" y="692"/>
                  </a:cubicBezTo>
                  <a:cubicBezTo>
                    <a:pt x="1057" y="716"/>
                    <a:pt x="1051" y="856"/>
                    <a:pt x="1036" y="903"/>
                  </a:cubicBezTo>
                  <a:cubicBezTo>
                    <a:pt x="1021" y="950"/>
                    <a:pt x="950" y="1079"/>
                    <a:pt x="838" y="1022"/>
                  </a:cubicBezTo>
                  <a:cubicBezTo>
                    <a:pt x="832" y="1019"/>
                    <a:pt x="826" y="1021"/>
                    <a:pt x="820" y="1021"/>
                  </a:cubicBezTo>
                  <a:cubicBezTo>
                    <a:pt x="841" y="1038"/>
                    <a:pt x="862" y="1050"/>
                    <a:pt x="902" y="1050"/>
                  </a:cubicBezTo>
                  <a:cubicBezTo>
                    <a:pt x="1009" y="1050"/>
                    <a:pt x="1037" y="952"/>
                    <a:pt x="1052" y="905"/>
                  </a:cubicBezTo>
                  <a:cubicBezTo>
                    <a:pt x="1068" y="859"/>
                    <a:pt x="1121" y="744"/>
                    <a:pt x="1134" y="720"/>
                  </a:cubicBezTo>
                  <a:cubicBezTo>
                    <a:pt x="1146" y="695"/>
                    <a:pt x="1188" y="625"/>
                    <a:pt x="1243" y="546"/>
                  </a:cubicBezTo>
                  <a:cubicBezTo>
                    <a:pt x="1298" y="466"/>
                    <a:pt x="1285" y="386"/>
                    <a:pt x="1285" y="376"/>
                  </a:cubicBezTo>
                  <a:cubicBezTo>
                    <a:pt x="1285" y="365"/>
                    <a:pt x="1291" y="360"/>
                    <a:pt x="1291" y="360"/>
                  </a:cubicBezTo>
                  <a:cubicBezTo>
                    <a:pt x="1291" y="360"/>
                    <a:pt x="1305" y="343"/>
                    <a:pt x="1304" y="309"/>
                  </a:cubicBezTo>
                  <a:cubicBezTo>
                    <a:pt x="1303" y="276"/>
                    <a:pt x="1279" y="275"/>
                    <a:pt x="1279" y="275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15">
              <a:extLst>
                <a:ext uri="{FF2B5EF4-FFF2-40B4-BE49-F238E27FC236}">
                  <a16:creationId xmlns:a16="http://schemas.microsoft.com/office/drawing/2014/main" id="{A0517155-C9BE-4F5A-A195-BCA9B0EB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386"/>
              <a:ext cx="1412" cy="1134"/>
            </a:xfrm>
            <a:custGeom>
              <a:avLst/>
              <a:gdLst>
                <a:gd name="T0" fmla="*/ 0 w 1321"/>
                <a:gd name="T1" fmla="*/ 476 h 1062"/>
                <a:gd name="T2" fmla="*/ 402 w 1321"/>
                <a:gd name="T3" fmla="*/ 632 h 1062"/>
                <a:gd name="T4" fmla="*/ 791 w 1321"/>
                <a:gd name="T5" fmla="*/ 729 h 1062"/>
                <a:gd name="T6" fmla="*/ 968 w 1321"/>
                <a:gd name="T7" fmla="*/ 651 h 1062"/>
                <a:gd name="T8" fmla="*/ 1145 w 1321"/>
                <a:gd name="T9" fmla="*/ 441 h 1062"/>
                <a:gd name="T10" fmla="*/ 1226 w 1321"/>
                <a:gd name="T11" fmla="*/ 290 h 1062"/>
                <a:gd name="T12" fmla="*/ 1251 w 1321"/>
                <a:gd name="T13" fmla="*/ 247 h 1062"/>
                <a:gd name="T14" fmla="*/ 1273 w 1321"/>
                <a:gd name="T15" fmla="*/ 205 h 1062"/>
                <a:gd name="T16" fmla="*/ 1295 w 1321"/>
                <a:gd name="T17" fmla="*/ 146 h 1062"/>
                <a:gd name="T18" fmla="*/ 1328 w 1321"/>
                <a:gd name="T19" fmla="*/ 101 h 1062"/>
                <a:gd name="T20" fmla="*/ 1363 w 1321"/>
                <a:gd name="T21" fmla="*/ 23 h 1062"/>
                <a:gd name="T22" fmla="*/ 1459 w 1321"/>
                <a:gd name="T23" fmla="*/ 80 h 1062"/>
                <a:gd name="T24" fmla="*/ 1496 w 1321"/>
                <a:gd name="T25" fmla="*/ 105 h 1062"/>
                <a:gd name="T26" fmla="*/ 1504 w 1321"/>
                <a:gd name="T27" fmla="*/ 158 h 1062"/>
                <a:gd name="T28" fmla="*/ 1536 w 1321"/>
                <a:gd name="T29" fmla="*/ 184 h 1062"/>
                <a:gd name="T30" fmla="*/ 1523 w 1321"/>
                <a:gd name="T31" fmla="*/ 253 h 1062"/>
                <a:gd name="T32" fmla="*/ 1495 w 1321"/>
                <a:gd name="T33" fmla="*/ 286 h 1062"/>
                <a:gd name="T34" fmla="*/ 1526 w 1321"/>
                <a:gd name="T35" fmla="*/ 268 h 1062"/>
                <a:gd name="T36" fmla="*/ 1553 w 1321"/>
                <a:gd name="T37" fmla="*/ 249 h 1062"/>
                <a:gd name="T38" fmla="*/ 1573 w 1321"/>
                <a:gd name="T39" fmla="*/ 249 h 1062"/>
                <a:gd name="T40" fmla="*/ 1562 w 1321"/>
                <a:gd name="T41" fmla="*/ 349 h 1062"/>
                <a:gd name="T42" fmla="*/ 1593 w 1321"/>
                <a:gd name="T43" fmla="*/ 391 h 1062"/>
                <a:gd name="T44" fmla="*/ 1577 w 1321"/>
                <a:gd name="T45" fmla="*/ 453 h 1062"/>
                <a:gd name="T46" fmla="*/ 1570 w 1321"/>
                <a:gd name="T47" fmla="*/ 472 h 1062"/>
                <a:gd name="T48" fmla="*/ 1519 w 1321"/>
                <a:gd name="T49" fmla="*/ 679 h 1062"/>
                <a:gd name="T50" fmla="*/ 1384 w 1321"/>
                <a:gd name="T51" fmla="*/ 892 h 1062"/>
                <a:gd name="T52" fmla="*/ 1284 w 1321"/>
                <a:gd name="T53" fmla="*/ 1116 h 1062"/>
                <a:gd name="T54" fmla="*/ 1101 w 1321"/>
                <a:gd name="T55" fmla="*/ 1293 h 1062"/>
                <a:gd name="T56" fmla="*/ 810 w 1321"/>
                <a:gd name="T57" fmla="*/ 1127 h 1062"/>
                <a:gd name="T58" fmla="*/ 571 w 1321"/>
                <a:gd name="T59" fmla="*/ 1070 h 1062"/>
                <a:gd name="T60" fmla="*/ 158 w 1321"/>
                <a:gd name="T61" fmla="*/ 1049 h 1062"/>
                <a:gd name="T62" fmla="*/ 0 w 1321"/>
                <a:gd name="T63" fmla="*/ 997 h 10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21" h="1062">
                  <a:moveTo>
                    <a:pt x="0" y="391"/>
                  </a:moveTo>
                  <a:cubicBezTo>
                    <a:pt x="0" y="391"/>
                    <a:pt x="279" y="503"/>
                    <a:pt x="329" y="519"/>
                  </a:cubicBez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16">
              <a:extLst>
                <a:ext uri="{FF2B5EF4-FFF2-40B4-BE49-F238E27FC236}">
                  <a16:creationId xmlns:a16="http://schemas.microsoft.com/office/drawing/2014/main" id="{B34BE3B8-E596-474F-8AE7-E4E1E62E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200"/>
              <a:ext cx="154" cy="115"/>
            </a:xfrm>
            <a:custGeom>
              <a:avLst/>
              <a:gdLst>
                <a:gd name="T0" fmla="*/ 144 w 144"/>
                <a:gd name="T1" fmla="*/ 52 h 108"/>
                <a:gd name="T2" fmla="*/ 77 w 144"/>
                <a:gd name="T3" fmla="*/ 30 h 108"/>
                <a:gd name="T4" fmla="*/ 0 w 144"/>
                <a:gd name="T5" fmla="*/ 0 h 108"/>
                <a:gd name="T6" fmla="*/ 122 w 144"/>
                <a:gd name="T7" fmla="*/ 83 h 108"/>
                <a:gd name="T8" fmla="*/ 174 w 144"/>
                <a:gd name="T9" fmla="*/ 105 h 108"/>
                <a:gd name="T10" fmla="*/ 142 w 144"/>
                <a:gd name="T11" fmla="*/ 56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08">
                  <a:moveTo>
                    <a:pt x="118" y="43"/>
                  </a:moveTo>
                  <a:cubicBezTo>
                    <a:pt x="99" y="35"/>
                    <a:pt x="80" y="36"/>
                    <a:pt x="63" y="24"/>
                  </a:cubicBezTo>
                  <a:cubicBezTo>
                    <a:pt x="45" y="11"/>
                    <a:pt x="20" y="5"/>
                    <a:pt x="0" y="0"/>
                  </a:cubicBezTo>
                  <a:cubicBezTo>
                    <a:pt x="29" y="28"/>
                    <a:pt x="70" y="42"/>
                    <a:pt x="100" y="69"/>
                  </a:cubicBezTo>
                  <a:cubicBezTo>
                    <a:pt x="109" y="76"/>
                    <a:pt x="138" y="108"/>
                    <a:pt x="142" y="87"/>
                  </a:cubicBezTo>
                  <a:cubicBezTo>
                    <a:pt x="144" y="76"/>
                    <a:pt x="126" y="51"/>
                    <a:pt x="116" y="4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7">
              <a:extLst>
                <a:ext uri="{FF2B5EF4-FFF2-40B4-BE49-F238E27FC236}">
                  <a16:creationId xmlns:a16="http://schemas.microsoft.com/office/drawing/2014/main" id="{80EFD488-A641-4C64-BC87-71D2B806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414"/>
              <a:ext cx="33" cy="58"/>
            </a:xfrm>
            <a:custGeom>
              <a:avLst/>
              <a:gdLst>
                <a:gd name="T0" fmla="*/ 1 w 31"/>
                <a:gd name="T1" fmla="*/ 67 h 54"/>
                <a:gd name="T2" fmla="*/ 23 w 31"/>
                <a:gd name="T3" fmla="*/ 33 h 54"/>
                <a:gd name="T4" fmla="*/ 35 w 31"/>
                <a:gd name="T5" fmla="*/ 0 h 54"/>
                <a:gd name="T6" fmla="*/ 15 w 31"/>
                <a:gd name="T7" fmla="*/ 34 h 54"/>
                <a:gd name="T8" fmla="*/ 0 w 31"/>
                <a:gd name="T9" fmla="*/ 6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1" y="54"/>
                  </a:moveTo>
                  <a:cubicBezTo>
                    <a:pt x="8" y="45"/>
                    <a:pt x="15" y="37"/>
                    <a:pt x="20" y="27"/>
                  </a:cubicBezTo>
                  <a:cubicBezTo>
                    <a:pt x="24" y="20"/>
                    <a:pt x="31" y="8"/>
                    <a:pt x="29" y="0"/>
                  </a:cubicBezTo>
                  <a:cubicBezTo>
                    <a:pt x="22" y="4"/>
                    <a:pt x="15" y="21"/>
                    <a:pt x="12" y="28"/>
                  </a:cubicBezTo>
                  <a:cubicBezTo>
                    <a:pt x="7" y="37"/>
                    <a:pt x="2" y="46"/>
                    <a:pt x="0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8">
              <a:extLst>
                <a:ext uri="{FF2B5EF4-FFF2-40B4-BE49-F238E27FC236}">
                  <a16:creationId xmlns:a16="http://schemas.microsoft.com/office/drawing/2014/main" id="{95DC5782-253B-4B7E-8E0D-B4D100EE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547"/>
              <a:ext cx="60" cy="31"/>
            </a:xfrm>
            <a:custGeom>
              <a:avLst/>
              <a:gdLst>
                <a:gd name="T0" fmla="*/ 69 w 56"/>
                <a:gd name="T1" fmla="*/ 19 h 29"/>
                <a:gd name="T2" fmla="*/ 34 w 56"/>
                <a:gd name="T3" fmla="*/ 34 h 29"/>
                <a:gd name="T4" fmla="*/ 0 w 56"/>
                <a:gd name="T5" fmla="*/ 0 h 29"/>
                <a:gd name="T6" fmla="*/ 34 w 56"/>
                <a:gd name="T7" fmla="*/ 22 h 29"/>
                <a:gd name="T8" fmla="*/ 54 w 56"/>
                <a:gd name="T9" fmla="*/ 22 h 29"/>
                <a:gd name="T10" fmla="*/ 66 w 56"/>
                <a:gd name="T11" fmla="*/ 1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9">
                  <a:moveTo>
                    <a:pt x="56" y="16"/>
                  </a:moveTo>
                  <a:cubicBezTo>
                    <a:pt x="50" y="25"/>
                    <a:pt x="38" y="29"/>
                    <a:pt x="28" y="28"/>
                  </a:cubicBezTo>
                  <a:cubicBezTo>
                    <a:pt x="13" y="26"/>
                    <a:pt x="5" y="13"/>
                    <a:pt x="0" y="0"/>
                  </a:cubicBezTo>
                  <a:cubicBezTo>
                    <a:pt x="7" y="9"/>
                    <a:pt x="17" y="16"/>
                    <a:pt x="28" y="19"/>
                  </a:cubicBezTo>
                  <a:cubicBezTo>
                    <a:pt x="32" y="20"/>
                    <a:pt x="39" y="21"/>
                    <a:pt x="44" y="19"/>
                  </a:cubicBezTo>
                  <a:cubicBezTo>
                    <a:pt x="47" y="18"/>
                    <a:pt x="51" y="14"/>
                    <a:pt x="5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9">
              <a:extLst>
                <a:ext uri="{FF2B5EF4-FFF2-40B4-BE49-F238E27FC236}">
                  <a16:creationId xmlns:a16="http://schemas.microsoft.com/office/drawing/2014/main" id="{91EFFD73-A3C4-470E-AE97-AF5E9C1DE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777"/>
              <a:ext cx="107" cy="45"/>
            </a:xfrm>
            <a:custGeom>
              <a:avLst/>
              <a:gdLst>
                <a:gd name="T0" fmla="*/ 0 w 100"/>
                <a:gd name="T1" fmla="*/ 0 h 42"/>
                <a:gd name="T2" fmla="*/ 56 w 100"/>
                <a:gd name="T3" fmla="*/ 45 h 42"/>
                <a:gd name="T4" fmla="*/ 93 w 100"/>
                <a:gd name="T5" fmla="*/ 48 h 42"/>
                <a:gd name="T6" fmla="*/ 122 w 100"/>
                <a:gd name="T7" fmla="*/ 38 h 42"/>
                <a:gd name="T8" fmla="*/ 62 w 100"/>
                <a:gd name="T9" fmla="*/ 32 h 42"/>
                <a:gd name="T10" fmla="*/ 1 w 100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2">
                  <a:moveTo>
                    <a:pt x="0" y="0"/>
                  </a:moveTo>
                  <a:cubicBezTo>
                    <a:pt x="8" y="19"/>
                    <a:pt x="29" y="28"/>
                    <a:pt x="46" y="36"/>
                  </a:cubicBezTo>
                  <a:cubicBezTo>
                    <a:pt x="56" y="40"/>
                    <a:pt x="66" y="42"/>
                    <a:pt x="76" y="39"/>
                  </a:cubicBezTo>
                  <a:cubicBezTo>
                    <a:pt x="83" y="36"/>
                    <a:pt x="92" y="31"/>
                    <a:pt x="100" y="31"/>
                  </a:cubicBezTo>
                  <a:cubicBezTo>
                    <a:pt x="86" y="24"/>
                    <a:pt x="66" y="27"/>
                    <a:pt x="50" y="26"/>
                  </a:cubicBezTo>
                  <a:cubicBezTo>
                    <a:pt x="33" y="24"/>
                    <a:pt x="14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20">
              <a:extLst>
                <a:ext uri="{FF2B5EF4-FFF2-40B4-BE49-F238E27FC236}">
                  <a16:creationId xmlns:a16="http://schemas.microsoft.com/office/drawing/2014/main" id="{A555EA5A-4F80-4DDC-BCD0-FDB14BADC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841"/>
              <a:ext cx="50" cy="88"/>
            </a:xfrm>
            <a:custGeom>
              <a:avLst/>
              <a:gdLst>
                <a:gd name="T0" fmla="*/ 0 w 47"/>
                <a:gd name="T1" fmla="*/ 0 h 82"/>
                <a:gd name="T2" fmla="*/ 56 w 47"/>
                <a:gd name="T3" fmla="*/ 101 h 82"/>
                <a:gd name="T4" fmla="*/ 49 w 47"/>
                <a:gd name="T5" fmla="*/ 38 h 82"/>
                <a:gd name="T6" fmla="*/ 32 w 47"/>
                <a:gd name="T7" fmla="*/ 14 h 82"/>
                <a:gd name="T8" fmla="*/ 5 w 4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2">
                  <a:moveTo>
                    <a:pt x="0" y="0"/>
                  </a:moveTo>
                  <a:cubicBezTo>
                    <a:pt x="31" y="16"/>
                    <a:pt x="46" y="47"/>
                    <a:pt x="47" y="82"/>
                  </a:cubicBezTo>
                  <a:cubicBezTo>
                    <a:pt x="47" y="65"/>
                    <a:pt x="47" y="47"/>
                    <a:pt x="40" y="31"/>
                  </a:cubicBezTo>
                  <a:cubicBezTo>
                    <a:pt x="37" y="23"/>
                    <a:pt x="32" y="16"/>
                    <a:pt x="26" y="11"/>
                  </a:cubicBezTo>
                  <a:cubicBezTo>
                    <a:pt x="20" y="5"/>
                    <a:pt x="12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21">
              <a:extLst>
                <a:ext uri="{FF2B5EF4-FFF2-40B4-BE49-F238E27FC236}">
                  <a16:creationId xmlns:a16="http://schemas.microsoft.com/office/drawing/2014/main" id="{4AA2E2EC-F97A-4971-91B1-36DD15E7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825"/>
              <a:ext cx="776" cy="248"/>
            </a:xfrm>
            <a:custGeom>
              <a:avLst/>
              <a:gdLst>
                <a:gd name="T0" fmla="*/ 0 w 726"/>
                <a:gd name="T1" fmla="*/ 0 h 232"/>
                <a:gd name="T2" fmla="*/ 574 w 726"/>
                <a:gd name="T3" fmla="*/ 208 h 232"/>
                <a:gd name="T4" fmla="*/ 886 w 726"/>
                <a:gd name="T5" fmla="*/ 202 h 232"/>
                <a:gd name="T6" fmla="*/ 659 w 726"/>
                <a:gd name="T7" fmla="*/ 247 h 232"/>
                <a:gd name="T8" fmla="*/ 0 w 72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232">
                  <a:moveTo>
                    <a:pt x="0" y="0"/>
                  </a:moveTo>
                  <a:cubicBezTo>
                    <a:pt x="0" y="0"/>
                    <a:pt x="414" y="154"/>
                    <a:pt x="470" y="170"/>
                  </a:cubicBezTo>
                  <a:cubicBezTo>
                    <a:pt x="526" y="186"/>
                    <a:pt x="580" y="232"/>
                    <a:pt x="726" y="166"/>
                  </a:cubicBezTo>
                  <a:cubicBezTo>
                    <a:pt x="726" y="166"/>
                    <a:pt x="660" y="226"/>
                    <a:pt x="540" y="202"/>
                  </a:cubicBezTo>
                  <a:cubicBezTo>
                    <a:pt x="420" y="178"/>
                    <a:pt x="3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22">
              <a:extLst>
                <a:ext uri="{FF2B5EF4-FFF2-40B4-BE49-F238E27FC236}">
                  <a16:creationId xmlns:a16="http://schemas.microsoft.com/office/drawing/2014/main" id="{5FD9CE46-8909-4D63-B49D-A9735A3BA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635"/>
              <a:ext cx="118" cy="200"/>
            </a:xfrm>
            <a:custGeom>
              <a:avLst/>
              <a:gdLst>
                <a:gd name="T0" fmla="*/ 136 w 110"/>
                <a:gd name="T1" fmla="*/ 0 h 187"/>
                <a:gd name="T2" fmla="*/ 0 w 110"/>
                <a:gd name="T3" fmla="*/ 229 h 187"/>
                <a:gd name="T4" fmla="*/ 58 w 110"/>
                <a:gd name="T5" fmla="*/ 151 h 187"/>
                <a:gd name="T6" fmla="*/ 89 w 110"/>
                <a:gd name="T7" fmla="*/ 105 h 187"/>
                <a:gd name="T8" fmla="*/ 129 w 110"/>
                <a:gd name="T9" fmla="*/ 5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87">
                  <a:moveTo>
                    <a:pt x="110" y="0"/>
                  </a:moveTo>
                  <a:cubicBezTo>
                    <a:pt x="76" y="64"/>
                    <a:pt x="39" y="124"/>
                    <a:pt x="0" y="187"/>
                  </a:cubicBezTo>
                  <a:cubicBezTo>
                    <a:pt x="18" y="169"/>
                    <a:pt x="32" y="144"/>
                    <a:pt x="47" y="123"/>
                  </a:cubicBezTo>
                  <a:cubicBezTo>
                    <a:pt x="56" y="111"/>
                    <a:pt x="65" y="99"/>
                    <a:pt x="72" y="86"/>
                  </a:cubicBezTo>
                  <a:cubicBezTo>
                    <a:pt x="86" y="61"/>
                    <a:pt x="100" y="32"/>
                    <a:pt x="10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23">
              <a:extLst>
                <a:ext uri="{FF2B5EF4-FFF2-40B4-BE49-F238E27FC236}">
                  <a16:creationId xmlns:a16="http://schemas.microsoft.com/office/drawing/2014/main" id="{F8CEB582-4914-48D2-A745-EC87B30C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600"/>
              <a:ext cx="10" cy="30"/>
            </a:xfrm>
            <a:custGeom>
              <a:avLst/>
              <a:gdLst>
                <a:gd name="T0" fmla="*/ 12 w 9"/>
                <a:gd name="T1" fmla="*/ 0 h 28"/>
                <a:gd name="T2" fmla="*/ 0 w 9"/>
                <a:gd name="T3" fmla="*/ 3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4" y="8"/>
                    <a:pt x="1" y="17"/>
                    <a:pt x="0" y="2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24">
              <a:extLst>
                <a:ext uri="{FF2B5EF4-FFF2-40B4-BE49-F238E27FC236}">
                  <a16:creationId xmlns:a16="http://schemas.microsoft.com/office/drawing/2014/main" id="{B36DD869-5495-4484-97E2-C59FDFF90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457"/>
              <a:ext cx="57" cy="128"/>
            </a:xfrm>
            <a:custGeom>
              <a:avLst/>
              <a:gdLst>
                <a:gd name="T0" fmla="*/ 46 w 53"/>
                <a:gd name="T1" fmla="*/ 0 h 120"/>
                <a:gd name="T2" fmla="*/ 43 w 53"/>
                <a:gd name="T3" fmla="*/ 107 h 120"/>
                <a:gd name="T4" fmla="*/ 0 w 53"/>
                <a:gd name="T5" fmla="*/ 146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20">
                  <a:moveTo>
                    <a:pt x="37" y="0"/>
                  </a:moveTo>
                  <a:cubicBezTo>
                    <a:pt x="37" y="0"/>
                    <a:pt x="53" y="70"/>
                    <a:pt x="34" y="88"/>
                  </a:cubicBezTo>
                  <a:cubicBezTo>
                    <a:pt x="25" y="97"/>
                    <a:pt x="11" y="108"/>
                    <a:pt x="0" y="12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25">
              <a:extLst>
                <a:ext uri="{FF2B5EF4-FFF2-40B4-BE49-F238E27FC236}">
                  <a16:creationId xmlns:a16="http://schemas.microsoft.com/office/drawing/2014/main" id="{F3990440-7DE9-44F7-A973-8789540F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578"/>
              <a:ext cx="44" cy="20"/>
            </a:xfrm>
            <a:custGeom>
              <a:avLst/>
              <a:gdLst>
                <a:gd name="T0" fmla="*/ 48 w 42"/>
                <a:gd name="T1" fmla="*/ 0 h 18"/>
                <a:gd name="T2" fmla="*/ 0 w 4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8">
                  <a:moveTo>
                    <a:pt x="42" y="0"/>
                  </a:moveTo>
                  <a:cubicBezTo>
                    <a:pt x="42" y="0"/>
                    <a:pt x="28" y="1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26">
              <a:extLst>
                <a:ext uri="{FF2B5EF4-FFF2-40B4-BE49-F238E27FC236}">
                  <a16:creationId xmlns:a16="http://schemas.microsoft.com/office/drawing/2014/main" id="{6369B65A-C4B0-457B-8188-EB17E814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625"/>
              <a:ext cx="42" cy="21"/>
            </a:xfrm>
            <a:custGeom>
              <a:avLst/>
              <a:gdLst>
                <a:gd name="T0" fmla="*/ 48 w 39"/>
                <a:gd name="T1" fmla="*/ 8 h 19"/>
                <a:gd name="T2" fmla="*/ 30 w 39"/>
                <a:gd name="T3" fmla="*/ 10 h 19"/>
                <a:gd name="T4" fmla="*/ 0 w 39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39" y="5"/>
                  </a:moveTo>
                  <a:cubicBezTo>
                    <a:pt x="39" y="5"/>
                    <a:pt x="32" y="0"/>
                    <a:pt x="24" y="7"/>
                  </a:cubicBezTo>
                  <a:cubicBezTo>
                    <a:pt x="16" y="15"/>
                    <a:pt x="0" y="19"/>
                    <a:pt x="0" y="1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27">
              <a:extLst>
                <a:ext uri="{FF2B5EF4-FFF2-40B4-BE49-F238E27FC236}">
                  <a16:creationId xmlns:a16="http://schemas.microsoft.com/office/drawing/2014/main" id="{5F6D0863-B5F5-4C48-AADD-AE174C21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523"/>
              <a:ext cx="51" cy="101"/>
            </a:xfrm>
            <a:custGeom>
              <a:avLst/>
              <a:gdLst>
                <a:gd name="T0" fmla="*/ 57 w 48"/>
                <a:gd name="T1" fmla="*/ 0 h 95"/>
                <a:gd name="T2" fmla="*/ 34 w 48"/>
                <a:gd name="T3" fmla="*/ 43 h 95"/>
                <a:gd name="T4" fmla="*/ 0 w 48"/>
                <a:gd name="T5" fmla="*/ 114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5">
                  <a:moveTo>
                    <a:pt x="48" y="0"/>
                  </a:moveTo>
                  <a:cubicBezTo>
                    <a:pt x="48" y="0"/>
                    <a:pt x="44" y="28"/>
                    <a:pt x="28" y="36"/>
                  </a:cubicBezTo>
                  <a:cubicBezTo>
                    <a:pt x="12" y="43"/>
                    <a:pt x="9" y="35"/>
                    <a:pt x="0" y="95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28">
              <a:extLst>
                <a:ext uri="{FF2B5EF4-FFF2-40B4-BE49-F238E27FC236}">
                  <a16:creationId xmlns:a16="http://schemas.microsoft.com/office/drawing/2014/main" id="{32A9976A-1651-48BE-9138-E2D1B8C4F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635"/>
              <a:ext cx="6" cy="31"/>
            </a:xfrm>
            <a:custGeom>
              <a:avLst/>
              <a:gdLst>
                <a:gd name="T0" fmla="*/ 6 w 6"/>
                <a:gd name="T1" fmla="*/ 0 h 29"/>
                <a:gd name="T2" fmla="*/ 2 w 6"/>
                <a:gd name="T3" fmla="*/ 3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6" y="0"/>
                    <a:pt x="0" y="3"/>
                    <a:pt x="2" y="2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29">
              <a:extLst>
                <a:ext uri="{FF2B5EF4-FFF2-40B4-BE49-F238E27FC236}">
                  <a16:creationId xmlns:a16="http://schemas.microsoft.com/office/drawing/2014/main" id="{430CF31A-A351-421F-BF73-55E1A353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632"/>
              <a:ext cx="44" cy="54"/>
            </a:xfrm>
            <a:custGeom>
              <a:avLst/>
              <a:gdLst>
                <a:gd name="T0" fmla="*/ 0 w 41"/>
                <a:gd name="T1" fmla="*/ 0 h 51"/>
                <a:gd name="T2" fmla="*/ 50 w 41"/>
                <a:gd name="T3" fmla="*/ 6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cubicBezTo>
                    <a:pt x="0" y="0"/>
                    <a:pt x="32" y="34"/>
                    <a:pt x="41" y="5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30">
              <a:extLst>
                <a:ext uri="{FF2B5EF4-FFF2-40B4-BE49-F238E27FC236}">
                  <a16:creationId xmlns:a16="http://schemas.microsoft.com/office/drawing/2014/main" id="{F3A2D3CD-AA2E-4ACC-8C22-09502F68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697"/>
              <a:ext cx="49" cy="114"/>
            </a:xfrm>
            <a:custGeom>
              <a:avLst/>
              <a:gdLst>
                <a:gd name="T0" fmla="*/ 53 w 45"/>
                <a:gd name="T1" fmla="*/ 129 h 107"/>
                <a:gd name="T2" fmla="*/ 0 w 45"/>
                <a:gd name="T3" fmla="*/ 0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7">
                  <a:moveTo>
                    <a:pt x="41" y="107"/>
                  </a:moveTo>
                  <a:cubicBezTo>
                    <a:pt x="41" y="107"/>
                    <a:pt x="45" y="6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31">
              <a:extLst>
                <a:ext uri="{FF2B5EF4-FFF2-40B4-BE49-F238E27FC236}">
                  <a16:creationId xmlns:a16="http://schemas.microsoft.com/office/drawing/2014/main" id="{FCE3083D-AAAF-4467-80EF-40B6335D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697"/>
              <a:ext cx="12" cy="28"/>
            </a:xfrm>
            <a:custGeom>
              <a:avLst/>
              <a:gdLst>
                <a:gd name="T0" fmla="*/ 0 w 12"/>
                <a:gd name="T1" fmla="*/ 32 h 26"/>
                <a:gd name="T2" fmla="*/ 12 w 12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26"/>
                  </a:moveTo>
                  <a:cubicBezTo>
                    <a:pt x="0" y="26"/>
                    <a:pt x="6" y="8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32">
              <a:extLst>
                <a:ext uri="{FF2B5EF4-FFF2-40B4-BE49-F238E27FC236}">
                  <a16:creationId xmlns:a16="http://schemas.microsoft.com/office/drawing/2014/main" id="{376491D8-F0EE-4977-8BF6-1D6FF88C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671"/>
              <a:ext cx="31" cy="23"/>
            </a:xfrm>
            <a:custGeom>
              <a:avLst/>
              <a:gdLst>
                <a:gd name="T0" fmla="*/ 35 w 29"/>
                <a:gd name="T1" fmla="*/ 27 h 21"/>
                <a:gd name="T2" fmla="*/ 0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9" y="21"/>
                    <a:pt x="8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33">
              <a:extLst>
                <a:ext uri="{FF2B5EF4-FFF2-40B4-BE49-F238E27FC236}">
                  <a16:creationId xmlns:a16="http://schemas.microsoft.com/office/drawing/2014/main" id="{5A633045-E62D-4A0E-A520-CCE2AC7CF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15"/>
              <a:ext cx="11" cy="10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11" y="10"/>
                    <a:pt x="1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34">
              <a:extLst>
                <a:ext uri="{FF2B5EF4-FFF2-40B4-BE49-F238E27FC236}">
                  <a16:creationId xmlns:a16="http://schemas.microsoft.com/office/drawing/2014/main" id="{5E0753FC-A65E-409A-A5F0-2D8B1F93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625"/>
              <a:ext cx="7" cy="1"/>
            </a:xfrm>
            <a:custGeom>
              <a:avLst/>
              <a:gdLst>
                <a:gd name="T0" fmla="*/ 9 w 6"/>
                <a:gd name="T1" fmla="*/ 0 h 1"/>
                <a:gd name="T2" fmla="*/ 0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Line 35">
              <a:extLst>
                <a:ext uri="{FF2B5EF4-FFF2-40B4-BE49-F238E27FC236}">
                  <a16:creationId xmlns:a16="http://schemas.microsoft.com/office/drawing/2014/main" id="{A77FD29A-C403-4087-8D96-ABAF24D38D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1" y="2555"/>
              <a:ext cx="6" cy="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36">
              <a:extLst>
                <a:ext uri="{FF2B5EF4-FFF2-40B4-BE49-F238E27FC236}">
                  <a16:creationId xmlns:a16="http://schemas.microsoft.com/office/drawing/2014/main" id="{45D0BAA1-0EA4-4DEF-B998-7003D9EF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816"/>
              <a:ext cx="65" cy="17"/>
            </a:xfrm>
            <a:custGeom>
              <a:avLst/>
              <a:gdLst>
                <a:gd name="T0" fmla="*/ 0 w 61"/>
                <a:gd name="T1" fmla="*/ 0 h 16"/>
                <a:gd name="T2" fmla="*/ 74 w 61"/>
                <a:gd name="T3" fmla="*/ 1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6">
                  <a:moveTo>
                    <a:pt x="0" y="0"/>
                  </a:moveTo>
                  <a:cubicBezTo>
                    <a:pt x="0" y="0"/>
                    <a:pt x="7" y="16"/>
                    <a:pt x="61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37">
              <a:extLst>
                <a:ext uri="{FF2B5EF4-FFF2-40B4-BE49-F238E27FC236}">
                  <a16:creationId xmlns:a16="http://schemas.microsoft.com/office/drawing/2014/main" id="{CC264A9D-F087-4DB0-89F9-0001A0CAF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850"/>
              <a:ext cx="39" cy="65"/>
            </a:xfrm>
            <a:custGeom>
              <a:avLst/>
              <a:gdLst>
                <a:gd name="T0" fmla="*/ 0 w 37"/>
                <a:gd name="T1" fmla="*/ 0 h 61"/>
                <a:gd name="T2" fmla="*/ 41 w 37"/>
                <a:gd name="T3" fmla="*/ 7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7" y="21"/>
                    <a:pt x="35" y="6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38">
              <a:extLst>
                <a:ext uri="{FF2B5EF4-FFF2-40B4-BE49-F238E27FC236}">
                  <a16:creationId xmlns:a16="http://schemas.microsoft.com/office/drawing/2014/main" id="{848DE89F-DA8F-4419-8D7A-72DA91AC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326"/>
              <a:ext cx="62" cy="175"/>
            </a:xfrm>
            <a:custGeom>
              <a:avLst/>
              <a:gdLst>
                <a:gd name="T0" fmla="*/ 71 w 58"/>
                <a:gd name="T1" fmla="*/ 0 h 164"/>
                <a:gd name="T2" fmla="*/ 56 w 58"/>
                <a:gd name="T3" fmla="*/ 200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64">
                  <a:moveTo>
                    <a:pt x="58" y="0"/>
                  </a:moveTo>
                  <a:cubicBezTo>
                    <a:pt x="58" y="0"/>
                    <a:pt x="0" y="119"/>
                    <a:pt x="46" y="16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39">
              <a:extLst>
                <a:ext uri="{FF2B5EF4-FFF2-40B4-BE49-F238E27FC236}">
                  <a16:creationId xmlns:a16="http://schemas.microsoft.com/office/drawing/2014/main" id="{ADCAE02B-AD91-49EE-B49E-17B5C2A0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226"/>
              <a:ext cx="73" cy="52"/>
            </a:xfrm>
            <a:custGeom>
              <a:avLst/>
              <a:gdLst>
                <a:gd name="T0" fmla="*/ 0 w 68"/>
                <a:gd name="T1" fmla="*/ 0 h 49"/>
                <a:gd name="T2" fmla="*/ 25 w 68"/>
                <a:gd name="T3" fmla="*/ 8 h 49"/>
                <a:gd name="T4" fmla="*/ 84 w 68"/>
                <a:gd name="T5" fmla="*/ 5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9">
                  <a:moveTo>
                    <a:pt x="0" y="0"/>
                  </a:moveTo>
                  <a:cubicBezTo>
                    <a:pt x="0" y="0"/>
                    <a:pt x="10" y="12"/>
                    <a:pt x="20" y="8"/>
                  </a:cubicBezTo>
                  <a:cubicBezTo>
                    <a:pt x="29" y="4"/>
                    <a:pt x="52" y="20"/>
                    <a:pt x="68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40">
              <a:extLst>
                <a:ext uri="{FF2B5EF4-FFF2-40B4-BE49-F238E27FC236}">
                  <a16:creationId xmlns:a16="http://schemas.microsoft.com/office/drawing/2014/main" id="{6B4FBC9E-3AD0-4DEB-BBF5-CDB5CC52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166"/>
              <a:ext cx="17" cy="48"/>
            </a:xfrm>
            <a:custGeom>
              <a:avLst/>
              <a:gdLst>
                <a:gd name="T0" fmla="*/ 15 w 16"/>
                <a:gd name="T1" fmla="*/ 54 h 45"/>
                <a:gd name="T2" fmla="*/ 19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2" y="45"/>
                  </a:moveTo>
                  <a:cubicBezTo>
                    <a:pt x="12" y="45"/>
                    <a:pt x="0" y="17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41">
              <a:extLst>
                <a:ext uri="{FF2B5EF4-FFF2-40B4-BE49-F238E27FC236}">
                  <a16:creationId xmlns:a16="http://schemas.microsoft.com/office/drawing/2014/main" id="{C0A2F618-C3D3-438F-8F54-7401DFA4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761"/>
              <a:ext cx="200" cy="78"/>
            </a:xfrm>
            <a:custGeom>
              <a:avLst/>
              <a:gdLst>
                <a:gd name="T0" fmla="*/ 229 w 187"/>
                <a:gd name="T1" fmla="*/ 89 h 73"/>
                <a:gd name="T2" fmla="*/ 0 w 187"/>
                <a:gd name="T3" fmla="*/ 81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73">
                  <a:moveTo>
                    <a:pt x="187" y="73"/>
                  </a:moveTo>
                  <a:cubicBezTo>
                    <a:pt x="187" y="73"/>
                    <a:pt x="107" y="0"/>
                    <a:pt x="0" y="66"/>
                  </a:cubicBezTo>
                </a:path>
              </a:pathLst>
            </a:custGeom>
            <a:noFill/>
            <a:ln w="9525" cap="rnd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42">
              <a:extLst>
                <a:ext uri="{FF2B5EF4-FFF2-40B4-BE49-F238E27FC236}">
                  <a16:creationId xmlns:a16="http://schemas.microsoft.com/office/drawing/2014/main" id="{9E376199-7836-4B1F-BD84-C8FE6C37C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25"/>
              <a:ext cx="73" cy="41"/>
            </a:xfrm>
            <a:custGeom>
              <a:avLst/>
              <a:gdLst>
                <a:gd name="T0" fmla="*/ 1 w 68"/>
                <a:gd name="T1" fmla="*/ 32 h 39"/>
                <a:gd name="T2" fmla="*/ 16 w 68"/>
                <a:gd name="T3" fmla="*/ 9 h 39"/>
                <a:gd name="T4" fmla="*/ 58 w 68"/>
                <a:gd name="T5" fmla="*/ 3 h 39"/>
                <a:gd name="T6" fmla="*/ 83 w 68"/>
                <a:gd name="T7" fmla="*/ 24 h 39"/>
                <a:gd name="T8" fmla="*/ 60 w 68"/>
                <a:gd name="T9" fmla="*/ 45 h 39"/>
                <a:gd name="T10" fmla="*/ 1 w 68"/>
                <a:gd name="T11" fmla="*/ 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43">
              <a:extLst>
                <a:ext uri="{FF2B5EF4-FFF2-40B4-BE49-F238E27FC236}">
                  <a16:creationId xmlns:a16="http://schemas.microsoft.com/office/drawing/2014/main" id="{0B119A3D-F564-4DE6-AE46-58224D911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25"/>
              <a:ext cx="73" cy="41"/>
            </a:xfrm>
            <a:custGeom>
              <a:avLst/>
              <a:gdLst>
                <a:gd name="T0" fmla="*/ 1 w 68"/>
                <a:gd name="T1" fmla="*/ 32 h 39"/>
                <a:gd name="T2" fmla="*/ 16 w 68"/>
                <a:gd name="T3" fmla="*/ 9 h 39"/>
                <a:gd name="T4" fmla="*/ 58 w 68"/>
                <a:gd name="T5" fmla="*/ 3 h 39"/>
                <a:gd name="T6" fmla="*/ 83 w 68"/>
                <a:gd name="T7" fmla="*/ 24 h 39"/>
                <a:gd name="T8" fmla="*/ 60 w 68"/>
                <a:gd name="T9" fmla="*/ 45 h 39"/>
                <a:gd name="T10" fmla="*/ 1 w 68"/>
                <a:gd name="T11" fmla="*/ 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44">
              <a:extLst>
                <a:ext uri="{FF2B5EF4-FFF2-40B4-BE49-F238E27FC236}">
                  <a16:creationId xmlns:a16="http://schemas.microsoft.com/office/drawing/2014/main" id="{75A6EF61-2191-4AFA-BD98-34A9CC5FF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33"/>
              <a:ext cx="49" cy="1009"/>
            </a:xfrm>
            <a:custGeom>
              <a:avLst/>
              <a:gdLst>
                <a:gd name="T0" fmla="*/ 55 w 46"/>
                <a:gd name="T1" fmla="*/ 1130 h 944"/>
                <a:gd name="T2" fmla="*/ 29 w 46"/>
                <a:gd name="T3" fmla="*/ 1147 h 944"/>
                <a:gd name="T4" fmla="*/ 29 w 46"/>
                <a:gd name="T5" fmla="*/ 1147 h 944"/>
                <a:gd name="T6" fmla="*/ 0 w 46"/>
                <a:gd name="T7" fmla="*/ 1118 h 944"/>
                <a:gd name="T8" fmla="*/ 0 w 46"/>
                <a:gd name="T9" fmla="*/ 32 h 944"/>
                <a:gd name="T10" fmla="*/ 30 w 46"/>
                <a:gd name="T11" fmla="*/ 11 h 944"/>
                <a:gd name="T12" fmla="*/ 30 w 46"/>
                <a:gd name="T13" fmla="*/ 11 h 944"/>
                <a:gd name="T14" fmla="*/ 55 w 46"/>
                <a:gd name="T15" fmla="*/ 32 h 944"/>
                <a:gd name="T16" fmla="*/ 55 w 46"/>
                <a:gd name="T17" fmla="*/ 1130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solidFill>
              <a:srgbClr val="3D9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45">
              <a:extLst>
                <a:ext uri="{FF2B5EF4-FFF2-40B4-BE49-F238E27FC236}">
                  <a16:creationId xmlns:a16="http://schemas.microsoft.com/office/drawing/2014/main" id="{E91A5166-A9A7-460A-9B12-1FD734FE0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739"/>
              <a:ext cx="47" cy="998"/>
            </a:xfrm>
            <a:custGeom>
              <a:avLst/>
              <a:gdLst>
                <a:gd name="T0" fmla="*/ 26 w 44"/>
                <a:gd name="T1" fmla="*/ 5 h 935"/>
                <a:gd name="T2" fmla="*/ 0 w 44"/>
                <a:gd name="T3" fmla="*/ 7 h 935"/>
                <a:gd name="T4" fmla="*/ 21 w 44"/>
                <a:gd name="T5" fmla="*/ 11 h 935"/>
                <a:gd name="T6" fmla="*/ 49 w 44"/>
                <a:gd name="T7" fmla="*/ 32 h 935"/>
                <a:gd name="T8" fmla="*/ 49 w 44"/>
                <a:gd name="T9" fmla="*/ 1125 h 935"/>
                <a:gd name="T10" fmla="*/ 47 w 44"/>
                <a:gd name="T11" fmla="*/ 1137 h 935"/>
                <a:gd name="T12" fmla="*/ 53 w 44"/>
                <a:gd name="T13" fmla="*/ 1120 h 935"/>
                <a:gd name="T14" fmla="*/ 53 w 44"/>
                <a:gd name="T15" fmla="*/ 27 h 935"/>
                <a:gd name="T16" fmla="*/ 26 w 44"/>
                <a:gd name="T17" fmla="*/ 5 h 9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935">
                  <a:moveTo>
                    <a:pt x="21" y="5"/>
                  </a:moveTo>
                  <a:cubicBezTo>
                    <a:pt x="13" y="4"/>
                    <a:pt x="5" y="0"/>
                    <a:pt x="0" y="7"/>
                  </a:cubicBezTo>
                  <a:cubicBezTo>
                    <a:pt x="5" y="5"/>
                    <a:pt x="11" y="7"/>
                    <a:pt x="18" y="8"/>
                  </a:cubicBezTo>
                  <a:cubicBezTo>
                    <a:pt x="30" y="10"/>
                    <a:pt x="40" y="15"/>
                    <a:pt x="40" y="26"/>
                  </a:cubicBezTo>
                  <a:cubicBezTo>
                    <a:pt x="40" y="925"/>
                    <a:pt x="40" y="925"/>
                    <a:pt x="40" y="925"/>
                  </a:cubicBezTo>
                  <a:cubicBezTo>
                    <a:pt x="40" y="929"/>
                    <a:pt x="39" y="932"/>
                    <a:pt x="38" y="935"/>
                  </a:cubicBezTo>
                  <a:cubicBezTo>
                    <a:pt x="42" y="933"/>
                    <a:pt x="44" y="928"/>
                    <a:pt x="44" y="9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1"/>
                    <a:pt x="34" y="6"/>
                    <a:pt x="21" y="5"/>
                  </a:cubicBez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46">
              <a:extLst>
                <a:ext uri="{FF2B5EF4-FFF2-40B4-BE49-F238E27FC236}">
                  <a16:creationId xmlns:a16="http://schemas.microsoft.com/office/drawing/2014/main" id="{0DC7AFA5-C0F3-4734-B3E5-D0193737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3"/>
              <a:ext cx="30" cy="1007"/>
            </a:xfrm>
            <a:custGeom>
              <a:avLst/>
              <a:gdLst>
                <a:gd name="T0" fmla="*/ 10 w 28"/>
                <a:gd name="T1" fmla="*/ 1127 h 943"/>
                <a:gd name="T2" fmla="*/ 10 w 28"/>
                <a:gd name="T3" fmla="*/ 1136 h 943"/>
                <a:gd name="T4" fmla="*/ 1 w 28"/>
                <a:gd name="T5" fmla="*/ 1145 h 943"/>
                <a:gd name="T6" fmla="*/ 21 w 28"/>
                <a:gd name="T7" fmla="*/ 1143 h 943"/>
                <a:gd name="T8" fmla="*/ 21 w 28"/>
                <a:gd name="T9" fmla="*/ 1143 h 943"/>
                <a:gd name="T10" fmla="*/ 34 w 28"/>
                <a:gd name="T11" fmla="*/ 1114 h 943"/>
                <a:gd name="T12" fmla="*/ 34 w 28"/>
                <a:gd name="T13" fmla="*/ 31 h 943"/>
                <a:gd name="T14" fmla="*/ 20 w 28"/>
                <a:gd name="T15" fmla="*/ 11 h 943"/>
                <a:gd name="T16" fmla="*/ 20 w 28"/>
                <a:gd name="T17" fmla="*/ 11 h 943"/>
                <a:gd name="T18" fmla="*/ 10 w 28"/>
                <a:gd name="T19" fmla="*/ 31 h 943"/>
                <a:gd name="T20" fmla="*/ 10 w 28"/>
                <a:gd name="T21" fmla="*/ 1127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solidFill>
              <a:srgbClr val="2E8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47">
              <a:extLst>
                <a:ext uri="{FF2B5EF4-FFF2-40B4-BE49-F238E27FC236}">
                  <a16:creationId xmlns:a16="http://schemas.microsoft.com/office/drawing/2014/main" id="{929775FA-771F-4B9E-AAF0-550BA4BF5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33"/>
              <a:ext cx="49" cy="1009"/>
            </a:xfrm>
            <a:custGeom>
              <a:avLst/>
              <a:gdLst>
                <a:gd name="T0" fmla="*/ 55 w 46"/>
                <a:gd name="T1" fmla="*/ 1130 h 944"/>
                <a:gd name="T2" fmla="*/ 29 w 46"/>
                <a:gd name="T3" fmla="*/ 1147 h 944"/>
                <a:gd name="T4" fmla="*/ 29 w 46"/>
                <a:gd name="T5" fmla="*/ 1147 h 944"/>
                <a:gd name="T6" fmla="*/ 0 w 46"/>
                <a:gd name="T7" fmla="*/ 1118 h 944"/>
                <a:gd name="T8" fmla="*/ 0 w 46"/>
                <a:gd name="T9" fmla="*/ 32 h 944"/>
                <a:gd name="T10" fmla="*/ 30 w 46"/>
                <a:gd name="T11" fmla="*/ 11 h 944"/>
                <a:gd name="T12" fmla="*/ 30 w 46"/>
                <a:gd name="T13" fmla="*/ 11 h 944"/>
                <a:gd name="T14" fmla="*/ 55 w 46"/>
                <a:gd name="T15" fmla="*/ 32 h 944"/>
                <a:gd name="T16" fmla="*/ 55 w 46"/>
                <a:gd name="T17" fmla="*/ 1130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48">
              <a:extLst>
                <a:ext uri="{FF2B5EF4-FFF2-40B4-BE49-F238E27FC236}">
                  <a16:creationId xmlns:a16="http://schemas.microsoft.com/office/drawing/2014/main" id="{C3008B5B-6CB5-412D-8289-C49CBCB4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3"/>
              <a:ext cx="30" cy="1007"/>
            </a:xfrm>
            <a:custGeom>
              <a:avLst/>
              <a:gdLst>
                <a:gd name="T0" fmla="*/ 10 w 28"/>
                <a:gd name="T1" fmla="*/ 1127 h 943"/>
                <a:gd name="T2" fmla="*/ 10 w 28"/>
                <a:gd name="T3" fmla="*/ 1136 h 943"/>
                <a:gd name="T4" fmla="*/ 1 w 28"/>
                <a:gd name="T5" fmla="*/ 1145 h 943"/>
                <a:gd name="T6" fmla="*/ 21 w 28"/>
                <a:gd name="T7" fmla="*/ 1143 h 943"/>
                <a:gd name="T8" fmla="*/ 21 w 28"/>
                <a:gd name="T9" fmla="*/ 1143 h 943"/>
                <a:gd name="T10" fmla="*/ 34 w 28"/>
                <a:gd name="T11" fmla="*/ 1114 h 943"/>
                <a:gd name="T12" fmla="*/ 34 w 28"/>
                <a:gd name="T13" fmla="*/ 31 h 943"/>
                <a:gd name="T14" fmla="*/ 20 w 28"/>
                <a:gd name="T15" fmla="*/ 11 h 943"/>
                <a:gd name="T16" fmla="*/ 20 w 28"/>
                <a:gd name="T17" fmla="*/ 11 h 943"/>
                <a:gd name="T18" fmla="*/ 10 w 28"/>
                <a:gd name="T19" fmla="*/ 31 h 943"/>
                <a:gd name="T20" fmla="*/ 10 w 28"/>
                <a:gd name="T21" fmla="*/ 1127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49">
              <a:extLst>
                <a:ext uri="{FF2B5EF4-FFF2-40B4-BE49-F238E27FC236}">
                  <a16:creationId xmlns:a16="http://schemas.microsoft.com/office/drawing/2014/main" id="{7A93D742-DDC4-48E1-8CF9-26C641BC2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973"/>
              <a:ext cx="697" cy="981"/>
            </a:xfrm>
            <a:custGeom>
              <a:avLst/>
              <a:gdLst>
                <a:gd name="T0" fmla="*/ 796 w 652"/>
                <a:gd name="T1" fmla="*/ 927 h 919"/>
                <a:gd name="T2" fmla="*/ 602 w 652"/>
                <a:gd name="T3" fmla="*/ 683 h 919"/>
                <a:gd name="T4" fmla="*/ 520 w 652"/>
                <a:gd name="T5" fmla="*/ 587 h 919"/>
                <a:gd name="T6" fmla="*/ 417 w 652"/>
                <a:gd name="T7" fmla="*/ 463 h 919"/>
                <a:gd name="T8" fmla="*/ 331 w 652"/>
                <a:gd name="T9" fmla="*/ 343 h 919"/>
                <a:gd name="T10" fmla="*/ 253 w 652"/>
                <a:gd name="T11" fmla="*/ 241 h 919"/>
                <a:gd name="T12" fmla="*/ 179 w 652"/>
                <a:gd name="T13" fmla="*/ 173 h 919"/>
                <a:gd name="T14" fmla="*/ 135 w 652"/>
                <a:gd name="T15" fmla="*/ 131 h 919"/>
                <a:gd name="T16" fmla="*/ 118 w 652"/>
                <a:gd name="T17" fmla="*/ 109 h 919"/>
                <a:gd name="T18" fmla="*/ 92 w 652"/>
                <a:gd name="T19" fmla="*/ 85 h 919"/>
                <a:gd name="T20" fmla="*/ 61 w 652"/>
                <a:gd name="T21" fmla="*/ 7 h 919"/>
                <a:gd name="T22" fmla="*/ 44 w 652"/>
                <a:gd name="T23" fmla="*/ 2 h 919"/>
                <a:gd name="T24" fmla="*/ 12 w 652"/>
                <a:gd name="T25" fmla="*/ 32 h 919"/>
                <a:gd name="T26" fmla="*/ 15 w 652"/>
                <a:gd name="T27" fmla="*/ 148 h 919"/>
                <a:gd name="T28" fmla="*/ 32 w 652"/>
                <a:gd name="T29" fmla="*/ 178 h 919"/>
                <a:gd name="T30" fmla="*/ 32 w 652"/>
                <a:gd name="T31" fmla="*/ 686 h 919"/>
                <a:gd name="T32" fmla="*/ 161 w 652"/>
                <a:gd name="T33" fmla="*/ 764 h 919"/>
                <a:gd name="T34" fmla="*/ 263 w 652"/>
                <a:gd name="T35" fmla="*/ 814 h 919"/>
                <a:gd name="T36" fmla="*/ 309 w 652"/>
                <a:gd name="T37" fmla="*/ 875 h 919"/>
                <a:gd name="T38" fmla="*/ 435 w 652"/>
                <a:gd name="T39" fmla="*/ 1080 h 919"/>
                <a:gd name="T40" fmla="*/ 796 w 652"/>
                <a:gd name="T41" fmla="*/ 927 h 9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52" h="919">
                  <a:moveTo>
                    <a:pt x="652" y="762"/>
                  </a:moveTo>
                  <a:cubicBezTo>
                    <a:pt x="652" y="762"/>
                    <a:pt x="508" y="587"/>
                    <a:pt x="493" y="562"/>
                  </a:cubicBezTo>
                  <a:cubicBezTo>
                    <a:pt x="479" y="538"/>
                    <a:pt x="449" y="495"/>
                    <a:pt x="426" y="482"/>
                  </a:cubicBezTo>
                  <a:cubicBezTo>
                    <a:pt x="403" y="469"/>
                    <a:pt x="357" y="405"/>
                    <a:pt x="341" y="381"/>
                  </a:cubicBezTo>
                  <a:cubicBezTo>
                    <a:pt x="325" y="356"/>
                    <a:pt x="279" y="298"/>
                    <a:pt x="271" y="282"/>
                  </a:cubicBezTo>
                  <a:cubicBezTo>
                    <a:pt x="263" y="266"/>
                    <a:pt x="238" y="225"/>
                    <a:pt x="208" y="199"/>
                  </a:cubicBezTo>
                  <a:cubicBezTo>
                    <a:pt x="177" y="174"/>
                    <a:pt x="159" y="153"/>
                    <a:pt x="146" y="142"/>
                  </a:cubicBezTo>
                  <a:cubicBezTo>
                    <a:pt x="133" y="131"/>
                    <a:pt x="114" y="113"/>
                    <a:pt x="110" y="108"/>
                  </a:cubicBezTo>
                  <a:cubicBezTo>
                    <a:pt x="105" y="102"/>
                    <a:pt x="104" y="96"/>
                    <a:pt x="96" y="90"/>
                  </a:cubicBezTo>
                  <a:cubicBezTo>
                    <a:pt x="87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5" y="2"/>
                    <a:pt x="9" y="26"/>
                  </a:cubicBezTo>
                  <a:cubicBezTo>
                    <a:pt x="3" y="50"/>
                    <a:pt x="0" y="102"/>
                    <a:pt x="12" y="122"/>
                  </a:cubicBezTo>
                  <a:cubicBezTo>
                    <a:pt x="24" y="141"/>
                    <a:pt x="21" y="140"/>
                    <a:pt x="26" y="146"/>
                  </a:cubicBezTo>
                  <a:cubicBezTo>
                    <a:pt x="26" y="564"/>
                    <a:pt x="26" y="564"/>
                    <a:pt x="26" y="564"/>
                  </a:cubicBezTo>
                  <a:cubicBezTo>
                    <a:pt x="26" y="564"/>
                    <a:pt x="87" y="611"/>
                    <a:pt x="132" y="629"/>
                  </a:cubicBezTo>
                  <a:cubicBezTo>
                    <a:pt x="177" y="647"/>
                    <a:pt x="197" y="661"/>
                    <a:pt x="215" y="670"/>
                  </a:cubicBezTo>
                  <a:cubicBezTo>
                    <a:pt x="233" y="679"/>
                    <a:pt x="244" y="703"/>
                    <a:pt x="253" y="719"/>
                  </a:cubicBezTo>
                  <a:cubicBezTo>
                    <a:pt x="262" y="735"/>
                    <a:pt x="345" y="869"/>
                    <a:pt x="356" y="888"/>
                  </a:cubicBezTo>
                  <a:cubicBezTo>
                    <a:pt x="356" y="888"/>
                    <a:pt x="521" y="919"/>
                    <a:pt x="652" y="76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50">
              <a:extLst>
                <a:ext uri="{FF2B5EF4-FFF2-40B4-BE49-F238E27FC236}">
                  <a16:creationId xmlns:a16="http://schemas.microsoft.com/office/drawing/2014/main" id="{E378E62D-C099-4DAF-A794-5B459507C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981"/>
              <a:ext cx="668" cy="825"/>
            </a:xfrm>
            <a:custGeom>
              <a:avLst/>
              <a:gdLst>
                <a:gd name="T0" fmla="*/ 569 w 625"/>
                <a:gd name="T1" fmla="*/ 686 h 772"/>
                <a:gd name="T2" fmla="*/ 486 w 625"/>
                <a:gd name="T3" fmla="*/ 588 h 772"/>
                <a:gd name="T4" fmla="*/ 384 w 625"/>
                <a:gd name="T5" fmla="*/ 465 h 772"/>
                <a:gd name="T6" fmla="*/ 298 w 625"/>
                <a:gd name="T7" fmla="*/ 344 h 772"/>
                <a:gd name="T8" fmla="*/ 220 w 625"/>
                <a:gd name="T9" fmla="*/ 244 h 772"/>
                <a:gd name="T10" fmla="*/ 145 w 625"/>
                <a:gd name="T11" fmla="*/ 173 h 772"/>
                <a:gd name="T12" fmla="*/ 102 w 625"/>
                <a:gd name="T13" fmla="*/ 131 h 772"/>
                <a:gd name="T14" fmla="*/ 84 w 625"/>
                <a:gd name="T15" fmla="*/ 110 h 772"/>
                <a:gd name="T16" fmla="*/ 59 w 625"/>
                <a:gd name="T17" fmla="*/ 85 h 772"/>
                <a:gd name="T18" fmla="*/ 29 w 625"/>
                <a:gd name="T19" fmla="*/ 7 h 772"/>
                <a:gd name="T20" fmla="*/ 12 w 625"/>
                <a:gd name="T21" fmla="*/ 2 h 772"/>
                <a:gd name="T22" fmla="*/ 2 w 625"/>
                <a:gd name="T23" fmla="*/ 3 h 772"/>
                <a:gd name="T24" fmla="*/ 26 w 625"/>
                <a:gd name="T25" fmla="*/ 13 h 772"/>
                <a:gd name="T26" fmla="*/ 49 w 625"/>
                <a:gd name="T27" fmla="*/ 100 h 772"/>
                <a:gd name="T28" fmla="*/ 74 w 625"/>
                <a:gd name="T29" fmla="*/ 124 h 772"/>
                <a:gd name="T30" fmla="*/ 92 w 625"/>
                <a:gd name="T31" fmla="*/ 146 h 772"/>
                <a:gd name="T32" fmla="*/ 136 w 625"/>
                <a:gd name="T33" fmla="*/ 188 h 772"/>
                <a:gd name="T34" fmla="*/ 212 w 625"/>
                <a:gd name="T35" fmla="*/ 256 h 772"/>
                <a:gd name="T36" fmla="*/ 288 w 625"/>
                <a:gd name="T37" fmla="*/ 359 h 772"/>
                <a:gd name="T38" fmla="*/ 373 w 625"/>
                <a:gd name="T39" fmla="*/ 480 h 772"/>
                <a:gd name="T40" fmla="*/ 478 w 625"/>
                <a:gd name="T41" fmla="*/ 603 h 772"/>
                <a:gd name="T42" fmla="*/ 560 w 625"/>
                <a:gd name="T43" fmla="*/ 700 h 772"/>
                <a:gd name="T44" fmla="*/ 751 w 625"/>
                <a:gd name="T45" fmla="*/ 943 h 772"/>
                <a:gd name="T46" fmla="*/ 763 w 625"/>
                <a:gd name="T47" fmla="*/ 930 h 772"/>
                <a:gd name="T48" fmla="*/ 569 w 625"/>
                <a:gd name="T49" fmla="*/ 686 h 7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5" h="772">
                  <a:moveTo>
                    <a:pt x="466" y="562"/>
                  </a:moveTo>
                  <a:cubicBezTo>
                    <a:pt x="452" y="538"/>
                    <a:pt x="422" y="495"/>
                    <a:pt x="399" y="482"/>
                  </a:cubicBezTo>
                  <a:cubicBezTo>
                    <a:pt x="376" y="469"/>
                    <a:pt x="330" y="405"/>
                    <a:pt x="314" y="381"/>
                  </a:cubicBezTo>
                  <a:cubicBezTo>
                    <a:pt x="298" y="356"/>
                    <a:pt x="252" y="298"/>
                    <a:pt x="244" y="282"/>
                  </a:cubicBezTo>
                  <a:cubicBezTo>
                    <a:pt x="236" y="266"/>
                    <a:pt x="211" y="225"/>
                    <a:pt x="181" y="199"/>
                  </a:cubicBezTo>
                  <a:cubicBezTo>
                    <a:pt x="150" y="174"/>
                    <a:pt x="132" y="153"/>
                    <a:pt x="119" y="142"/>
                  </a:cubicBezTo>
                  <a:cubicBezTo>
                    <a:pt x="106" y="131"/>
                    <a:pt x="87" y="113"/>
                    <a:pt x="83" y="108"/>
                  </a:cubicBezTo>
                  <a:cubicBezTo>
                    <a:pt x="78" y="102"/>
                    <a:pt x="77" y="96"/>
                    <a:pt x="69" y="90"/>
                  </a:cubicBezTo>
                  <a:cubicBezTo>
                    <a:pt x="60" y="84"/>
                    <a:pt x="57" y="76"/>
                    <a:pt x="48" y="70"/>
                  </a:cubicBezTo>
                  <a:cubicBezTo>
                    <a:pt x="48" y="70"/>
                    <a:pt x="28" y="14"/>
                    <a:pt x="23" y="7"/>
                  </a:cubicBezTo>
                  <a:cubicBezTo>
                    <a:pt x="18" y="0"/>
                    <a:pt x="9" y="2"/>
                    <a:pt x="9" y="2"/>
                  </a:cubicBezTo>
                  <a:cubicBezTo>
                    <a:pt x="9" y="2"/>
                    <a:pt x="6" y="2"/>
                    <a:pt x="2" y="3"/>
                  </a:cubicBezTo>
                  <a:cubicBezTo>
                    <a:pt x="0" y="6"/>
                    <a:pt x="16" y="3"/>
                    <a:pt x="21" y="10"/>
                  </a:cubicBezTo>
                  <a:cubicBezTo>
                    <a:pt x="26" y="17"/>
                    <a:pt x="40" y="82"/>
                    <a:pt x="40" y="82"/>
                  </a:cubicBezTo>
                  <a:cubicBezTo>
                    <a:pt x="49" y="88"/>
                    <a:pt x="52" y="96"/>
                    <a:pt x="61" y="102"/>
                  </a:cubicBezTo>
                  <a:cubicBezTo>
                    <a:pt x="69" y="108"/>
                    <a:pt x="70" y="114"/>
                    <a:pt x="75" y="120"/>
                  </a:cubicBezTo>
                  <a:cubicBezTo>
                    <a:pt x="79" y="125"/>
                    <a:pt x="98" y="143"/>
                    <a:pt x="111" y="154"/>
                  </a:cubicBezTo>
                  <a:cubicBezTo>
                    <a:pt x="124" y="165"/>
                    <a:pt x="142" y="186"/>
                    <a:pt x="173" y="211"/>
                  </a:cubicBezTo>
                  <a:cubicBezTo>
                    <a:pt x="203" y="237"/>
                    <a:pt x="228" y="278"/>
                    <a:pt x="236" y="294"/>
                  </a:cubicBezTo>
                  <a:cubicBezTo>
                    <a:pt x="244" y="310"/>
                    <a:pt x="290" y="368"/>
                    <a:pt x="306" y="393"/>
                  </a:cubicBezTo>
                  <a:cubicBezTo>
                    <a:pt x="322" y="417"/>
                    <a:pt x="368" y="481"/>
                    <a:pt x="391" y="494"/>
                  </a:cubicBezTo>
                  <a:cubicBezTo>
                    <a:pt x="414" y="507"/>
                    <a:pt x="444" y="550"/>
                    <a:pt x="458" y="574"/>
                  </a:cubicBezTo>
                  <a:cubicBezTo>
                    <a:pt x="472" y="598"/>
                    <a:pt x="602" y="756"/>
                    <a:pt x="616" y="772"/>
                  </a:cubicBezTo>
                  <a:cubicBezTo>
                    <a:pt x="619" y="769"/>
                    <a:pt x="622" y="766"/>
                    <a:pt x="625" y="762"/>
                  </a:cubicBezTo>
                  <a:cubicBezTo>
                    <a:pt x="625" y="762"/>
                    <a:pt x="481" y="587"/>
                    <a:pt x="466" y="5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51">
              <a:extLst>
                <a:ext uri="{FF2B5EF4-FFF2-40B4-BE49-F238E27FC236}">
                  <a16:creationId xmlns:a16="http://schemas.microsoft.com/office/drawing/2014/main" id="{162A6481-CB34-4C7A-BC3F-94722F8C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971"/>
              <a:ext cx="697" cy="814"/>
            </a:xfrm>
            <a:custGeom>
              <a:avLst/>
              <a:gdLst>
                <a:gd name="T0" fmla="*/ 796 w 652"/>
                <a:gd name="T1" fmla="*/ 929 h 762"/>
                <a:gd name="T2" fmla="*/ 603 w 652"/>
                <a:gd name="T3" fmla="*/ 686 h 762"/>
                <a:gd name="T4" fmla="*/ 520 w 652"/>
                <a:gd name="T5" fmla="*/ 588 h 762"/>
                <a:gd name="T6" fmla="*/ 417 w 652"/>
                <a:gd name="T7" fmla="*/ 465 h 762"/>
                <a:gd name="T8" fmla="*/ 331 w 652"/>
                <a:gd name="T9" fmla="*/ 344 h 762"/>
                <a:gd name="T10" fmla="*/ 253 w 652"/>
                <a:gd name="T11" fmla="*/ 245 h 762"/>
                <a:gd name="T12" fmla="*/ 180 w 652"/>
                <a:gd name="T13" fmla="*/ 173 h 762"/>
                <a:gd name="T14" fmla="*/ 135 w 652"/>
                <a:gd name="T15" fmla="*/ 131 h 762"/>
                <a:gd name="T16" fmla="*/ 118 w 652"/>
                <a:gd name="T17" fmla="*/ 110 h 762"/>
                <a:gd name="T18" fmla="*/ 92 w 652"/>
                <a:gd name="T19" fmla="*/ 85 h 762"/>
                <a:gd name="T20" fmla="*/ 61 w 652"/>
                <a:gd name="T21" fmla="*/ 7 h 762"/>
                <a:gd name="T22" fmla="*/ 44 w 652"/>
                <a:gd name="T23" fmla="*/ 2 h 762"/>
                <a:gd name="T24" fmla="*/ 12 w 652"/>
                <a:gd name="T25" fmla="*/ 32 h 762"/>
                <a:gd name="T26" fmla="*/ 15 w 652"/>
                <a:gd name="T27" fmla="*/ 148 h 762"/>
                <a:gd name="T28" fmla="*/ 33 w 652"/>
                <a:gd name="T29" fmla="*/ 178 h 7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2" h="762">
                  <a:moveTo>
                    <a:pt x="652" y="762"/>
                  </a:moveTo>
                  <a:cubicBezTo>
                    <a:pt x="652" y="762"/>
                    <a:pt x="508" y="587"/>
                    <a:pt x="494" y="563"/>
                  </a:cubicBezTo>
                  <a:cubicBezTo>
                    <a:pt x="479" y="538"/>
                    <a:pt x="449" y="496"/>
                    <a:pt x="426" y="482"/>
                  </a:cubicBezTo>
                  <a:cubicBezTo>
                    <a:pt x="404" y="469"/>
                    <a:pt x="358" y="406"/>
                    <a:pt x="341" y="381"/>
                  </a:cubicBezTo>
                  <a:cubicBezTo>
                    <a:pt x="325" y="357"/>
                    <a:pt x="280" y="298"/>
                    <a:pt x="271" y="282"/>
                  </a:cubicBezTo>
                  <a:cubicBezTo>
                    <a:pt x="263" y="266"/>
                    <a:pt x="239" y="225"/>
                    <a:pt x="208" y="200"/>
                  </a:cubicBezTo>
                  <a:cubicBezTo>
                    <a:pt x="178" y="174"/>
                    <a:pt x="160" y="153"/>
                    <a:pt x="147" y="142"/>
                  </a:cubicBezTo>
                  <a:cubicBezTo>
                    <a:pt x="133" y="131"/>
                    <a:pt x="115" y="114"/>
                    <a:pt x="110" y="108"/>
                  </a:cubicBezTo>
                  <a:cubicBezTo>
                    <a:pt x="105" y="103"/>
                    <a:pt x="104" y="96"/>
                    <a:pt x="96" y="90"/>
                  </a:cubicBezTo>
                  <a:cubicBezTo>
                    <a:pt x="88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6" y="2"/>
                    <a:pt x="9" y="26"/>
                  </a:cubicBezTo>
                  <a:cubicBezTo>
                    <a:pt x="3" y="51"/>
                    <a:pt x="0" y="103"/>
                    <a:pt x="12" y="122"/>
                  </a:cubicBezTo>
                  <a:cubicBezTo>
                    <a:pt x="24" y="141"/>
                    <a:pt x="21" y="141"/>
                    <a:pt x="27" y="14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52">
              <a:extLst>
                <a:ext uri="{FF2B5EF4-FFF2-40B4-BE49-F238E27FC236}">
                  <a16:creationId xmlns:a16="http://schemas.microsoft.com/office/drawing/2014/main" id="{09334A19-3C93-45D1-AFB9-3CAE3CE5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576"/>
              <a:ext cx="350" cy="344"/>
            </a:xfrm>
            <a:custGeom>
              <a:avLst/>
              <a:gdLst>
                <a:gd name="T0" fmla="*/ 0 w 327"/>
                <a:gd name="T1" fmla="*/ 0 h 322"/>
                <a:gd name="T2" fmla="*/ 126 w 327"/>
                <a:gd name="T3" fmla="*/ 77 h 322"/>
                <a:gd name="T4" fmla="*/ 228 w 327"/>
                <a:gd name="T5" fmla="*/ 127 h 322"/>
                <a:gd name="T6" fmla="*/ 275 w 327"/>
                <a:gd name="T7" fmla="*/ 186 h 322"/>
                <a:gd name="T8" fmla="*/ 401 w 327"/>
                <a:gd name="T9" fmla="*/ 393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322">
                  <a:moveTo>
                    <a:pt x="0" y="0"/>
                  </a:moveTo>
                  <a:cubicBezTo>
                    <a:pt x="11" y="9"/>
                    <a:pt x="63" y="47"/>
                    <a:pt x="103" y="63"/>
                  </a:cubicBezTo>
                  <a:cubicBezTo>
                    <a:pt x="148" y="81"/>
                    <a:pt x="168" y="95"/>
                    <a:pt x="186" y="104"/>
                  </a:cubicBezTo>
                  <a:cubicBezTo>
                    <a:pt x="204" y="113"/>
                    <a:pt x="215" y="137"/>
                    <a:pt x="224" y="153"/>
                  </a:cubicBezTo>
                  <a:cubicBezTo>
                    <a:pt x="233" y="169"/>
                    <a:pt x="316" y="303"/>
                    <a:pt x="327" y="32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53">
              <a:extLst>
                <a:ext uri="{FF2B5EF4-FFF2-40B4-BE49-F238E27FC236}">
                  <a16:creationId xmlns:a16="http://schemas.microsoft.com/office/drawing/2014/main" id="{87DD1030-BA9A-4F5C-8DBF-3EC0C76D4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023"/>
              <a:ext cx="80" cy="99"/>
            </a:xfrm>
            <a:custGeom>
              <a:avLst/>
              <a:gdLst>
                <a:gd name="T0" fmla="*/ 78 w 75"/>
                <a:gd name="T1" fmla="*/ 0 h 93"/>
                <a:gd name="T2" fmla="*/ 84 w 75"/>
                <a:gd name="T3" fmla="*/ 15 h 93"/>
                <a:gd name="T4" fmla="*/ 86 w 75"/>
                <a:gd name="T5" fmla="*/ 63 h 93"/>
                <a:gd name="T6" fmla="*/ 51 w 75"/>
                <a:gd name="T7" fmla="*/ 111 h 93"/>
                <a:gd name="T8" fmla="*/ 2 w 75"/>
                <a:gd name="T9" fmla="*/ 83 h 93"/>
                <a:gd name="T10" fmla="*/ 12 w 75"/>
                <a:gd name="T11" fmla="*/ 36 h 93"/>
                <a:gd name="T12" fmla="*/ 47 w 75"/>
                <a:gd name="T13" fmla="*/ 3 h 93"/>
                <a:gd name="T14" fmla="*/ 78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54">
              <a:extLst>
                <a:ext uri="{FF2B5EF4-FFF2-40B4-BE49-F238E27FC236}">
                  <a16:creationId xmlns:a16="http://schemas.microsoft.com/office/drawing/2014/main" id="{B394EB99-A681-4BC5-87C3-5849180B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133"/>
              <a:ext cx="237" cy="390"/>
            </a:xfrm>
            <a:custGeom>
              <a:avLst/>
              <a:gdLst>
                <a:gd name="T0" fmla="*/ 233 w 222"/>
                <a:gd name="T1" fmla="*/ 136 h 365"/>
                <a:gd name="T2" fmla="*/ 220 w 222"/>
                <a:gd name="T3" fmla="*/ 83 h 365"/>
                <a:gd name="T4" fmla="*/ 184 w 222"/>
                <a:gd name="T5" fmla="*/ 51 h 365"/>
                <a:gd name="T6" fmla="*/ 159 w 222"/>
                <a:gd name="T7" fmla="*/ 29 h 365"/>
                <a:gd name="T8" fmla="*/ 124 w 222"/>
                <a:gd name="T9" fmla="*/ 4 h 365"/>
                <a:gd name="T10" fmla="*/ 84 w 222"/>
                <a:gd name="T11" fmla="*/ 13 h 365"/>
                <a:gd name="T12" fmla="*/ 61 w 222"/>
                <a:gd name="T13" fmla="*/ 38 h 365"/>
                <a:gd name="T14" fmla="*/ 49 w 222"/>
                <a:gd name="T15" fmla="*/ 71 h 365"/>
                <a:gd name="T16" fmla="*/ 62 w 222"/>
                <a:gd name="T17" fmla="*/ 105 h 365"/>
                <a:gd name="T18" fmla="*/ 86 w 222"/>
                <a:gd name="T19" fmla="*/ 123 h 365"/>
                <a:gd name="T20" fmla="*/ 121 w 222"/>
                <a:gd name="T21" fmla="*/ 147 h 365"/>
                <a:gd name="T22" fmla="*/ 140 w 222"/>
                <a:gd name="T23" fmla="*/ 165 h 365"/>
                <a:gd name="T24" fmla="*/ 109 w 222"/>
                <a:gd name="T25" fmla="*/ 150 h 365"/>
                <a:gd name="T26" fmla="*/ 30 w 222"/>
                <a:gd name="T27" fmla="*/ 149 h 365"/>
                <a:gd name="T28" fmla="*/ 6 w 222"/>
                <a:gd name="T29" fmla="*/ 215 h 365"/>
                <a:gd name="T30" fmla="*/ 49 w 222"/>
                <a:gd name="T31" fmla="*/ 256 h 365"/>
                <a:gd name="T32" fmla="*/ 98 w 222"/>
                <a:gd name="T33" fmla="*/ 280 h 365"/>
                <a:gd name="T34" fmla="*/ 75 w 222"/>
                <a:gd name="T35" fmla="*/ 287 h 365"/>
                <a:gd name="T36" fmla="*/ 57 w 222"/>
                <a:gd name="T37" fmla="*/ 337 h 365"/>
                <a:gd name="T38" fmla="*/ 92 w 222"/>
                <a:gd name="T39" fmla="*/ 393 h 365"/>
                <a:gd name="T40" fmla="*/ 158 w 222"/>
                <a:gd name="T41" fmla="*/ 446 h 365"/>
                <a:gd name="T42" fmla="*/ 158 w 222"/>
                <a:gd name="T43" fmla="*/ 393 h 365"/>
                <a:gd name="T44" fmla="*/ 184 w 222"/>
                <a:gd name="T45" fmla="*/ 399 h 365"/>
                <a:gd name="T46" fmla="*/ 249 w 222"/>
                <a:gd name="T47" fmla="*/ 397 h 365"/>
                <a:gd name="T48" fmla="*/ 263 w 222"/>
                <a:gd name="T49" fmla="*/ 354 h 365"/>
                <a:gd name="T50" fmla="*/ 238 w 222"/>
                <a:gd name="T51" fmla="*/ 333 h 365"/>
                <a:gd name="T52" fmla="*/ 202 w 222"/>
                <a:gd name="T53" fmla="*/ 308 h 365"/>
                <a:gd name="T54" fmla="*/ 159 w 222"/>
                <a:gd name="T55" fmla="*/ 293 h 365"/>
                <a:gd name="T56" fmla="*/ 159 w 222"/>
                <a:gd name="T57" fmla="*/ 276 h 365"/>
                <a:gd name="T58" fmla="*/ 200 w 222"/>
                <a:gd name="T59" fmla="*/ 290 h 365"/>
                <a:gd name="T60" fmla="*/ 247 w 222"/>
                <a:gd name="T61" fmla="*/ 268 h 365"/>
                <a:gd name="T62" fmla="*/ 226 w 222"/>
                <a:gd name="T63" fmla="*/ 209 h 365"/>
                <a:gd name="T64" fmla="*/ 178 w 222"/>
                <a:gd name="T65" fmla="*/ 183 h 365"/>
                <a:gd name="T66" fmla="*/ 159 w 222"/>
                <a:gd name="T67" fmla="*/ 172 h 365"/>
                <a:gd name="T68" fmla="*/ 159 w 222"/>
                <a:gd name="T69" fmla="*/ 153 h 365"/>
                <a:gd name="T70" fmla="*/ 196 w 222"/>
                <a:gd name="T71" fmla="*/ 166 h 365"/>
                <a:gd name="T72" fmla="*/ 233 w 222"/>
                <a:gd name="T73" fmla="*/ 136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65">
                  <a:moveTo>
                    <a:pt x="191" y="111"/>
                  </a:move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30" y="322"/>
                    <a:pt x="142" y="325"/>
                    <a:pt x="151" y="327"/>
                  </a:cubicBezTo>
                  <a:cubicBezTo>
                    <a:pt x="161" y="328"/>
                    <a:pt x="189" y="334"/>
                    <a:pt x="204" y="326"/>
                  </a:cubicBezTo>
                  <a:cubicBezTo>
                    <a:pt x="220" y="317"/>
                    <a:pt x="222" y="304"/>
                    <a:pt x="215" y="290"/>
                  </a:cubicBezTo>
                  <a:cubicBezTo>
                    <a:pt x="215" y="290"/>
                    <a:pt x="210" y="281"/>
                    <a:pt x="196" y="273"/>
                  </a:cubicBezTo>
                  <a:cubicBezTo>
                    <a:pt x="182" y="266"/>
                    <a:pt x="170" y="256"/>
                    <a:pt x="166" y="253"/>
                  </a:cubicBezTo>
                  <a:cubicBezTo>
                    <a:pt x="161" y="249"/>
                    <a:pt x="153" y="242"/>
                    <a:pt x="131" y="240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55">
              <a:extLst>
                <a:ext uri="{FF2B5EF4-FFF2-40B4-BE49-F238E27FC236}">
                  <a16:creationId xmlns:a16="http://schemas.microsoft.com/office/drawing/2014/main" id="{A5010416-744A-43E2-88D3-B01CACB7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023"/>
              <a:ext cx="80" cy="99"/>
            </a:xfrm>
            <a:custGeom>
              <a:avLst/>
              <a:gdLst>
                <a:gd name="T0" fmla="*/ 78 w 75"/>
                <a:gd name="T1" fmla="*/ 0 h 93"/>
                <a:gd name="T2" fmla="*/ 84 w 75"/>
                <a:gd name="T3" fmla="*/ 15 h 93"/>
                <a:gd name="T4" fmla="*/ 86 w 75"/>
                <a:gd name="T5" fmla="*/ 63 h 93"/>
                <a:gd name="T6" fmla="*/ 51 w 75"/>
                <a:gd name="T7" fmla="*/ 111 h 93"/>
                <a:gd name="T8" fmla="*/ 2 w 75"/>
                <a:gd name="T9" fmla="*/ 83 h 93"/>
                <a:gd name="T10" fmla="*/ 12 w 75"/>
                <a:gd name="T11" fmla="*/ 36 h 93"/>
                <a:gd name="T12" fmla="*/ 47 w 75"/>
                <a:gd name="T13" fmla="*/ 3 h 93"/>
                <a:gd name="T14" fmla="*/ 78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56">
              <a:extLst>
                <a:ext uri="{FF2B5EF4-FFF2-40B4-BE49-F238E27FC236}">
                  <a16:creationId xmlns:a16="http://schemas.microsoft.com/office/drawing/2014/main" id="{3DDEF97E-71BA-402F-A052-BB885595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389"/>
              <a:ext cx="98" cy="100"/>
            </a:xfrm>
            <a:custGeom>
              <a:avLst/>
              <a:gdLst>
                <a:gd name="T0" fmla="*/ 0 w 92"/>
                <a:gd name="T1" fmla="*/ 99 h 94"/>
                <a:gd name="T2" fmla="*/ 25 w 92"/>
                <a:gd name="T3" fmla="*/ 105 h 94"/>
                <a:gd name="T4" fmla="*/ 89 w 92"/>
                <a:gd name="T5" fmla="*/ 103 h 94"/>
                <a:gd name="T6" fmla="*/ 103 w 92"/>
                <a:gd name="T7" fmla="*/ 60 h 94"/>
                <a:gd name="T8" fmla="*/ 80 w 92"/>
                <a:gd name="T9" fmla="*/ 39 h 94"/>
                <a:gd name="T10" fmla="*/ 43 w 92"/>
                <a:gd name="T11" fmla="*/ 16 h 94"/>
                <a:gd name="T12" fmla="*/ 1 w 92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94">
                  <a:moveTo>
                    <a:pt x="0" y="82"/>
                  </a:moveTo>
                  <a:cubicBezTo>
                    <a:pt x="0" y="82"/>
                    <a:pt x="12" y="85"/>
                    <a:pt x="21" y="87"/>
                  </a:cubicBezTo>
                  <a:cubicBezTo>
                    <a:pt x="31" y="88"/>
                    <a:pt x="59" y="94"/>
                    <a:pt x="74" y="86"/>
                  </a:cubicBezTo>
                  <a:cubicBezTo>
                    <a:pt x="90" y="77"/>
                    <a:pt x="92" y="64"/>
                    <a:pt x="85" y="50"/>
                  </a:cubicBezTo>
                  <a:cubicBezTo>
                    <a:pt x="85" y="50"/>
                    <a:pt x="80" y="41"/>
                    <a:pt x="66" y="33"/>
                  </a:cubicBezTo>
                  <a:cubicBezTo>
                    <a:pt x="52" y="26"/>
                    <a:pt x="40" y="16"/>
                    <a:pt x="36" y="13"/>
                  </a:cubicBezTo>
                  <a:cubicBezTo>
                    <a:pt x="31" y="9"/>
                    <a:pt x="23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57">
              <a:extLst>
                <a:ext uri="{FF2B5EF4-FFF2-40B4-BE49-F238E27FC236}">
                  <a16:creationId xmlns:a16="http://schemas.microsoft.com/office/drawing/2014/main" id="{464BAA62-E102-4A70-B463-8BEA851D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133"/>
              <a:ext cx="223" cy="390"/>
            </a:xfrm>
            <a:custGeom>
              <a:avLst/>
              <a:gdLst>
                <a:gd name="T0" fmla="*/ 159 w 209"/>
                <a:gd name="T1" fmla="*/ 276 h 365"/>
                <a:gd name="T2" fmla="*/ 200 w 209"/>
                <a:gd name="T3" fmla="*/ 290 h 365"/>
                <a:gd name="T4" fmla="*/ 245 w 209"/>
                <a:gd name="T5" fmla="*/ 268 h 365"/>
                <a:gd name="T6" fmla="*/ 225 w 209"/>
                <a:gd name="T7" fmla="*/ 209 h 365"/>
                <a:gd name="T8" fmla="*/ 177 w 209"/>
                <a:gd name="T9" fmla="*/ 183 h 365"/>
                <a:gd name="T10" fmla="*/ 159 w 209"/>
                <a:gd name="T11" fmla="*/ 172 h 365"/>
                <a:gd name="T12" fmla="*/ 159 w 209"/>
                <a:gd name="T13" fmla="*/ 153 h 365"/>
                <a:gd name="T14" fmla="*/ 196 w 209"/>
                <a:gd name="T15" fmla="*/ 166 h 365"/>
                <a:gd name="T16" fmla="*/ 233 w 209"/>
                <a:gd name="T17" fmla="*/ 136 h 365"/>
                <a:gd name="T18" fmla="*/ 220 w 209"/>
                <a:gd name="T19" fmla="*/ 83 h 365"/>
                <a:gd name="T20" fmla="*/ 184 w 209"/>
                <a:gd name="T21" fmla="*/ 51 h 365"/>
                <a:gd name="T22" fmla="*/ 159 w 209"/>
                <a:gd name="T23" fmla="*/ 29 h 365"/>
                <a:gd name="T24" fmla="*/ 124 w 209"/>
                <a:gd name="T25" fmla="*/ 4 h 365"/>
                <a:gd name="T26" fmla="*/ 84 w 209"/>
                <a:gd name="T27" fmla="*/ 13 h 365"/>
                <a:gd name="T28" fmla="*/ 61 w 209"/>
                <a:gd name="T29" fmla="*/ 38 h 365"/>
                <a:gd name="T30" fmla="*/ 49 w 209"/>
                <a:gd name="T31" fmla="*/ 71 h 365"/>
                <a:gd name="T32" fmla="*/ 62 w 209"/>
                <a:gd name="T33" fmla="*/ 105 h 365"/>
                <a:gd name="T34" fmla="*/ 86 w 209"/>
                <a:gd name="T35" fmla="*/ 123 h 365"/>
                <a:gd name="T36" fmla="*/ 121 w 209"/>
                <a:gd name="T37" fmla="*/ 147 h 365"/>
                <a:gd name="T38" fmla="*/ 140 w 209"/>
                <a:gd name="T39" fmla="*/ 165 h 365"/>
                <a:gd name="T40" fmla="*/ 109 w 209"/>
                <a:gd name="T41" fmla="*/ 150 h 365"/>
                <a:gd name="T42" fmla="*/ 30 w 209"/>
                <a:gd name="T43" fmla="*/ 149 h 365"/>
                <a:gd name="T44" fmla="*/ 6 w 209"/>
                <a:gd name="T45" fmla="*/ 215 h 365"/>
                <a:gd name="T46" fmla="*/ 49 w 209"/>
                <a:gd name="T47" fmla="*/ 256 h 365"/>
                <a:gd name="T48" fmla="*/ 98 w 209"/>
                <a:gd name="T49" fmla="*/ 280 h 365"/>
                <a:gd name="T50" fmla="*/ 75 w 209"/>
                <a:gd name="T51" fmla="*/ 287 h 365"/>
                <a:gd name="T52" fmla="*/ 57 w 209"/>
                <a:gd name="T53" fmla="*/ 337 h 365"/>
                <a:gd name="T54" fmla="*/ 92 w 209"/>
                <a:gd name="T55" fmla="*/ 393 h 365"/>
                <a:gd name="T56" fmla="*/ 158 w 209"/>
                <a:gd name="T57" fmla="*/ 446 h 3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9" h="365">
                  <a:moveTo>
                    <a:pt x="131" y="226"/>
                  </a:move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58">
              <a:extLst>
                <a:ext uri="{FF2B5EF4-FFF2-40B4-BE49-F238E27FC236}">
                  <a16:creationId xmlns:a16="http://schemas.microsoft.com/office/drawing/2014/main" id="{4BBA67C2-2B3B-4956-94DE-F63BDFD19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3147"/>
              <a:ext cx="123" cy="349"/>
            </a:xfrm>
            <a:custGeom>
              <a:avLst/>
              <a:gdLst>
                <a:gd name="T0" fmla="*/ 2 w 115"/>
                <a:gd name="T1" fmla="*/ 0 h 327"/>
                <a:gd name="T2" fmla="*/ 50 w 115"/>
                <a:gd name="T3" fmla="*/ 66 h 327"/>
                <a:gd name="T4" fmla="*/ 90 w 115"/>
                <a:gd name="T5" fmla="*/ 131 h 327"/>
                <a:gd name="T6" fmla="*/ 92 w 115"/>
                <a:gd name="T7" fmla="*/ 189 h 327"/>
                <a:gd name="T8" fmla="*/ 104 w 115"/>
                <a:gd name="T9" fmla="*/ 233 h 327"/>
                <a:gd name="T10" fmla="*/ 120 w 115"/>
                <a:gd name="T11" fmla="*/ 339 h 327"/>
                <a:gd name="T12" fmla="*/ 68 w 115"/>
                <a:gd name="T13" fmla="*/ 363 h 327"/>
                <a:gd name="T14" fmla="*/ 22 w 115"/>
                <a:gd name="T15" fmla="*/ 397 h 327"/>
                <a:gd name="T16" fmla="*/ 22 w 115"/>
                <a:gd name="T17" fmla="*/ 320 h 327"/>
                <a:gd name="T18" fmla="*/ 2 w 115"/>
                <a:gd name="T19" fmla="*/ 290 h 327"/>
                <a:gd name="T20" fmla="*/ 11 w 115"/>
                <a:gd name="T21" fmla="*/ 255 h 327"/>
                <a:gd name="T22" fmla="*/ 5 w 115"/>
                <a:gd name="T23" fmla="*/ 174 h 327"/>
                <a:gd name="T24" fmla="*/ 5 w 115"/>
                <a:gd name="T25" fmla="*/ 73 h 327"/>
                <a:gd name="T26" fmla="*/ 0 w 115"/>
                <a:gd name="T27" fmla="*/ 7 h 3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5" h="327">
                  <a:moveTo>
                    <a:pt x="2" y="0"/>
                  </a:moveTo>
                  <a:cubicBezTo>
                    <a:pt x="19" y="13"/>
                    <a:pt x="25" y="37"/>
                    <a:pt x="41" y="54"/>
                  </a:cubicBezTo>
                  <a:cubicBezTo>
                    <a:pt x="56" y="71"/>
                    <a:pt x="72" y="84"/>
                    <a:pt x="74" y="108"/>
                  </a:cubicBezTo>
                  <a:cubicBezTo>
                    <a:pt x="76" y="125"/>
                    <a:pt x="73" y="140"/>
                    <a:pt x="75" y="156"/>
                  </a:cubicBezTo>
                  <a:cubicBezTo>
                    <a:pt x="77" y="168"/>
                    <a:pt x="82" y="179"/>
                    <a:pt x="85" y="191"/>
                  </a:cubicBezTo>
                  <a:cubicBezTo>
                    <a:pt x="92" y="214"/>
                    <a:pt x="115" y="260"/>
                    <a:pt x="98" y="279"/>
                  </a:cubicBezTo>
                  <a:cubicBezTo>
                    <a:pt x="87" y="291"/>
                    <a:pt x="69" y="290"/>
                    <a:pt x="56" y="299"/>
                  </a:cubicBezTo>
                  <a:cubicBezTo>
                    <a:pt x="43" y="308"/>
                    <a:pt x="31" y="318"/>
                    <a:pt x="19" y="327"/>
                  </a:cubicBezTo>
                  <a:cubicBezTo>
                    <a:pt x="20" y="307"/>
                    <a:pt x="35" y="283"/>
                    <a:pt x="19" y="263"/>
                  </a:cubicBezTo>
                  <a:cubicBezTo>
                    <a:pt x="10" y="252"/>
                    <a:pt x="4" y="255"/>
                    <a:pt x="2" y="239"/>
                  </a:cubicBezTo>
                  <a:cubicBezTo>
                    <a:pt x="1" y="226"/>
                    <a:pt x="4" y="221"/>
                    <a:pt x="8" y="210"/>
                  </a:cubicBezTo>
                  <a:cubicBezTo>
                    <a:pt x="15" y="188"/>
                    <a:pt x="5" y="166"/>
                    <a:pt x="5" y="143"/>
                  </a:cubicBezTo>
                  <a:cubicBezTo>
                    <a:pt x="5" y="116"/>
                    <a:pt x="6" y="88"/>
                    <a:pt x="5" y="60"/>
                  </a:cubicBezTo>
                  <a:cubicBezTo>
                    <a:pt x="4" y="46"/>
                    <a:pt x="7" y="18"/>
                    <a:pt x="0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59">
              <a:extLst>
                <a:ext uri="{FF2B5EF4-FFF2-40B4-BE49-F238E27FC236}">
                  <a16:creationId xmlns:a16="http://schemas.microsoft.com/office/drawing/2014/main" id="{085966C6-0979-4C97-98C3-B913F83A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633"/>
              <a:ext cx="192" cy="285"/>
            </a:xfrm>
            <a:custGeom>
              <a:avLst/>
              <a:gdLst>
                <a:gd name="T0" fmla="*/ 0 w 180"/>
                <a:gd name="T1" fmla="*/ 44 h 267"/>
                <a:gd name="T2" fmla="*/ 47 w 180"/>
                <a:gd name="T3" fmla="*/ 0 h 267"/>
                <a:gd name="T4" fmla="*/ 84 w 180"/>
                <a:gd name="T5" fmla="*/ 66 h 267"/>
                <a:gd name="T6" fmla="*/ 141 w 180"/>
                <a:gd name="T7" fmla="*/ 176 h 267"/>
                <a:gd name="T8" fmla="*/ 219 w 180"/>
                <a:gd name="T9" fmla="*/ 315 h 267"/>
                <a:gd name="T10" fmla="*/ 183 w 180"/>
                <a:gd name="T11" fmla="*/ 318 h 267"/>
                <a:gd name="T12" fmla="*/ 160 w 180"/>
                <a:gd name="T13" fmla="*/ 284 h 267"/>
                <a:gd name="T14" fmla="*/ 116 w 180"/>
                <a:gd name="T15" fmla="*/ 204 h 267"/>
                <a:gd name="T16" fmla="*/ 20 w 180"/>
                <a:gd name="T17" fmla="*/ 62 h 267"/>
                <a:gd name="T18" fmla="*/ 4 w 180"/>
                <a:gd name="T19" fmla="*/ 50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0" h="267">
                  <a:moveTo>
                    <a:pt x="0" y="36"/>
                  </a:moveTo>
                  <a:cubicBezTo>
                    <a:pt x="16" y="52"/>
                    <a:pt x="37" y="13"/>
                    <a:pt x="38" y="0"/>
                  </a:cubicBezTo>
                  <a:cubicBezTo>
                    <a:pt x="50" y="0"/>
                    <a:pt x="64" y="44"/>
                    <a:pt x="69" y="54"/>
                  </a:cubicBezTo>
                  <a:cubicBezTo>
                    <a:pt x="83" y="85"/>
                    <a:pt x="99" y="115"/>
                    <a:pt x="116" y="145"/>
                  </a:cubicBezTo>
                  <a:cubicBezTo>
                    <a:pt x="137" y="182"/>
                    <a:pt x="157" y="224"/>
                    <a:pt x="180" y="259"/>
                  </a:cubicBezTo>
                  <a:cubicBezTo>
                    <a:pt x="170" y="261"/>
                    <a:pt x="160" y="267"/>
                    <a:pt x="151" y="261"/>
                  </a:cubicBezTo>
                  <a:cubicBezTo>
                    <a:pt x="142" y="255"/>
                    <a:pt x="137" y="242"/>
                    <a:pt x="132" y="233"/>
                  </a:cubicBezTo>
                  <a:cubicBezTo>
                    <a:pt x="120" y="211"/>
                    <a:pt x="111" y="188"/>
                    <a:pt x="96" y="168"/>
                  </a:cubicBezTo>
                  <a:cubicBezTo>
                    <a:pt x="68" y="130"/>
                    <a:pt x="56" y="80"/>
                    <a:pt x="17" y="51"/>
                  </a:cubicBezTo>
                  <a:cubicBezTo>
                    <a:pt x="13" y="47"/>
                    <a:pt x="8" y="43"/>
                    <a:pt x="4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60">
              <a:extLst>
                <a:ext uri="{FF2B5EF4-FFF2-40B4-BE49-F238E27FC236}">
                  <a16:creationId xmlns:a16="http://schemas.microsoft.com/office/drawing/2014/main" id="{A078A31A-A702-4855-91EB-ABD3E652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3179"/>
              <a:ext cx="119" cy="96"/>
            </a:xfrm>
            <a:custGeom>
              <a:avLst/>
              <a:gdLst>
                <a:gd name="T0" fmla="*/ 134 w 112"/>
                <a:gd name="T1" fmla="*/ 106 h 90"/>
                <a:gd name="T2" fmla="*/ 95 w 112"/>
                <a:gd name="T3" fmla="*/ 78 h 90"/>
                <a:gd name="T4" fmla="*/ 87 w 112"/>
                <a:gd name="T5" fmla="*/ 58 h 90"/>
                <a:gd name="T6" fmla="*/ 85 w 112"/>
                <a:gd name="T7" fmla="*/ 49 h 90"/>
                <a:gd name="T8" fmla="*/ 75 w 112"/>
                <a:gd name="T9" fmla="*/ 42 h 90"/>
                <a:gd name="T10" fmla="*/ 51 w 112"/>
                <a:gd name="T11" fmla="*/ 18 h 90"/>
                <a:gd name="T12" fmla="*/ 32 w 112"/>
                <a:gd name="T13" fmla="*/ 15 h 90"/>
                <a:gd name="T14" fmla="*/ 14 w 112"/>
                <a:gd name="T15" fmla="*/ 3 h 90"/>
                <a:gd name="T16" fmla="*/ 2 w 112"/>
                <a:gd name="T17" fmla="*/ 18 h 90"/>
                <a:gd name="T18" fmla="*/ 3 w 112"/>
                <a:gd name="T19" fmla="*/ 44 h 90"/>
                <a:gd name="T20" fmla="*/ 19 w 112"/>
                <a:gd name="T21" fmla="*/ 51 h 90"/>
                <a:gd name="T22" fmla="*/ 58 w 112"/>
                <a:gd name="T23" fmla="*/ 69 h 90"/>
                <a:gd name="T24" fmla="*/ 91 w 112"/>
                <a:gd name="T25" fmla="*/ 86 h 90"/>
                <a:gd name="T26" fmla="*/ 123 w 112"/>
                <a:gd name="T27" fmla="*/ 107 h 90"/>
                <a:gd name="T28" fmla="*/ 131 w 112"/>
                <a:gd name="T29" fmla="*/ 109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90">
                  <a:moveTo>
                    <a:pt x="112" y="87"/>
                  </a:moveTo>
                  <a:cubicBezTo>
                    <a:pt x="100" y="84"/>
                    <a:pt x="85" y="74"/>
                    <a:pt x="79" y="64"/>
                  </a:cubicBezTo>
                  <a:cubicBezTo>
                    <a:pt x="76" y="59"/>
                    <a:pt x="73" y="54"/>
                    <a:pt x="72" y="48"/>
                  </a:cubicBezTo>
                  <a:cubicBezTo>
                    <a:pt x="72" y="46"/>
                    <a:pt x="73" y="42"/>
                    <a:pt x="71" y="40"/>
                  </a:cubicBezTo>
                  <a:cubicBezTo>
                    <a:pt x="70" y="37"/>
                    <a:pt x="65" y="36"/>
                    <a:pt x="63" y="35"/>
                  </a:cubicBezTo>
                  <a:cubicBezTo>
                    <a:pt x="55" y="30"/>
                    <a:pt x="50" y="20"/>
                    <a:pt x="42" y="15"/>
                  </a:cubicBezTo>
                  <a:cubicBezTo>
                    <a:pt x="38" y="13"/>
                    <a:pt x="31" y="13"/>
                    <a:pt x="26" y="12"/>
                  </a:cubicBezTo>
                  <a:cubicBezTo>
                    <a:pt x="21" y="10"/>
                    <a:pt x="16" y="5"/>
                    <a:pt x="11" y="3"/>
                  </a:cubicBezTo>
                  <a:cubicBezTo>
                    <a:pt x="3" y="0"/>
                    <a:pt x="3" y="10"/>
                    <a:pt x="2" y="15"/>
                  </a:cubicBezTo>
                  <a:cubicBezTo>
                    <a:pt x="1" y="21"/>
                    <a:pt x="0" y="31"/>
                    <a:pt x="3" y="36"/>
                  </a:cubicBezTo>
                  <a:cubicBezTo>
                    <a:pt x="6" y="40"/>
                    <a:pt x="12" y="41"/>
                    <a:pt x="16" y="42"/>
                  </a:cubicBezTo>
                  <a:cubicBezTo>
                    <a:pt x="28" y="44"/>
                    <a:pt x="38" y="52"/>
                    <a:pt x="49" y="57"/>
                  </a:cubicBezTo>
                  <a:cubicBezTo>
                    <a:pt x="58" y="61"/>
                    <a:pt x="67" y="66"/>
                    <a:pt x="76" y="71"/>
                  </a:cubicBezTo>
                  <a:cubicBezTo>
                    <a:pt x="85" y="77"/>
                    <a:pt x="93" y="84"/>
                    <a:pt x="103" y="88"/>
                  </a:cubicBezTo>
                  <a:cubicBezTo>
                    <a:pt x="105" y="89"/>
                    <a:pt x="107" y="89"/>
                    <a:pt x="109" y="9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61">
              <a:extLst>
                <a:ext uri="{FF2B5EF4-FFF2-40B4-BE49-F238E27FC236}">
                  <a16:creationId xmlns:a16="http://schemas.microsoft.com/office/drawing/2014/main" id="{B8FE6BED-73B3-432D-B60D-4CA922FF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37"/>
              <a:ext cx="63" cy="79"/>
            </a:xfrm>
            <a:custGeom>
              <a:avLst/>
              <a:gdLst>
                <a:gd name="T0" fmla="*/ 0 w 59"/>
                <a:gd name="T1" fmla="*/ 75 h 74"/>
                <a:gd name="T2" fmla="*/ 17 w 59"/>
                <a:gd name="T3" fmla="*/ 88 h 74"/>
                <a:gd name="T4" fmla="*/ 33 w 59"/>
                <a:gd name="T5" fmla="*/ 90 h 74"/>
                <a:gd name="T6" fmla="*/ 58 w 59"/>
                <a:gd name="T7" fmla="*/ 72 h 74"/>
                <a:gd name="T8" fmla="*/ 69 w 59"/>
                <a:gd name="T9" fmla="*/ 35 h 74"/>
                <a:gd name="T10" fmla="*/ 64 w 59"/>
                <a:gd name="T11" fmla="*/ 0 h 74"/>
                <a:gd name="T12" fmla="*/ 54 w 59"/>
                <a:gd name="T13" fmla="*/ 34 h 74"/>
                <a:gd name="T14" fmla="*/ 36 w 59"/>
                <a:gd name="T15" fmla="*/ 56 h 74"/>
                <a:gd name="T16" fmla="*/ 1 w 59"/>
                <a:gd name="T17" fmla="*/ 72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74">
                  <a:moveTo>
                    <a:pt x="0" y="62"/>
                  </a:moveTo>
                  <a:cubicBezTo>
                    <a:pt x="5" y="64"/>
                    <a:pt x="8" y="69"/>
                    <a:pt x="14" y="72"/>
                  </a:cubicBezTo>
                  <a:cubicBezTo>
                    <a:pt x="18" y="73"/>
                    <a:pt x="23" y="74"/>
                    <a:pt x="27" y="74"/>
                  </a:cubicBezTo>
                  <a:cubicBezTo>
                    <a:pt x="37" y="74"/>
                    <a:pt x="45" y="68"/>
                    <a:pt x="48" y="59"/>
                  </a:cubicBezTo>
                  <a:cubicBezTo>
                    <a:pt x="52" y="50"/>
                    <a:pt x="55" y="39"/>
                    <a:pt x="57" y="29"/>
                  </a:cubicBezTo>
                  <a:cubicBezTo>
                    <a:pt x="59" y="19"/>
                    <a:pt x="56" y="9"/>
                    <a:pt x="52" y="0"/>
                  </a:cubicBezTo>
                  <a:cubicBezTo>
                    <a:pt x="49" y="9"/>
                    <a:pt x="50" y="18"/>
                    <a:pt x="45" y="28"/>
                  </a:cubicBezTo>
                  <a:cubicBezTo>
                    <a:pt x="42" y="34"/>
                    <a:pt x="36" y="43"/>
                    <a:pt x="30" y="46"/>
                  </a:cubicBezTo>
                  <a:cubicBezTo>
                    <a:pt x="20" y="51"/>
                    <a:pt x="6" y="48"/>
                    <a:pt x="1" y="5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62">
              <a:extLst>
                <a:ext uri="{FF2B5EF4-FFF2-40B4-BE49-F238E27FC236}">
                  <a16:creationId xmlns:a16="http://schemas.microsoft.com/office/drawing/2014/main" id="{A91C4CA6-D186-48B0-95FF-FFDC5FD55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311"/>
              <a:ext cx="175" cy="70"/>
            </a:xfrm>
            <a:custGeom>
              <a:avLst/>
              <a:gdLst>
                <a:gd name="T0" fmla="*/ 17 w 164"/>
                <a:gd name="T1" fmla="*/ 27 h 65"/>
                <a:gd name="T2" fmla="*/ 42 w 164"/>
                <a:gd name="T3" fmla="*/ 43 h 65"/>
                <a:gd name="T4" fmla="*/ 70 w 164"/>
                <a:gd name="T5" fmla="*/ 45 h 65"/>
                <a:gd name="T6" fmla="*/ 123 w 164"/>
                <a:gd name="T7" fmla="*/ 60 h 65"/>
                <a:gd name="T8" fmla="*/ 165 w 164"/>
                <a:gd name="T9" fmla="*/ 76 h 65"/>
                <a:gd name="T10" fmla="*/ 200 w 164"/>
                <a:gd name="T11" fmla="*/ 81 h 65"/>
                <a:gd name="T12" fmla="*/ 177 w 164"/>
                <a:gd name="T13" fmla="*/ 71 h 65"/>
                <a:gd name="T14" fmla="*/ 165 w 164"/>
                <a:gd name="T15" fmla="*/ 52 h 65"/>
                <a:gd name="T16" fmla="*/ 160 w 164"/>
                <a:gd name="T17" fmla="*/ 47 h 65"/>
                <a:gd name="T18" fmla="*/ 146 w 164"/>
                <a:gd name="T19" fmla="*/ 46 h 65"/>
                <a:gd name="T20" fmla="*/ 120 w 164"/>
                <a:gd name="T21" fmla="*/ 31 h 65"/>
                <a:gd name="T22" fmla="*/ 102 w 164"/>
                <a:gd name="T23" fmla="*/ 19 h 65"/>
                <a:gd name="T24" fmla="*/ 80 w 164"/>
                <a:gd name="T25" fmla="*/ 15 h 65"/>
                <a:gd name="T26" fmla="*/ 19 w 164"/>
                <a:gd name="T27" fmla="*/ 4 h 65"/>
                <a:gd name="T28" fmla="*/ 2 w 164"/>
                <a:gd name="T29" fmla="*/ 0 h 65"/>
                <a:gd name="T30" fmla="*/ 15 w 164"/>
                <a:gd name="T31" fmla="*/ 24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4" h="65">
                  <a:moveTo>
                    <a:pt x="14" y="21"/>
                  </a:moveTo>
                  <a:cubicBezTo>
                    <a:pt x="18" y="31"/>
                    <a:pt x="25" y="35"/>
                    <a:pt x="35" y="34"/>
                  </a:cubicBezTo>
                  <a:cubicBezTo>
                    <a:pt x="43" y="34"/>
                    <a:pt x="50" y="35"/>
                    <a:pt x="58" y="36"/>
                  </a:cubicBezTo>
                  <a:cubicBezTo>
                    <a:pt x="73" y="37"/>
                    <a:pt x="87" y="42"/>
                    <a:pt x="101" y="48"/>
                  </a:cubicBezTo>
                  <a:cubicBezTo>
                    <a:pt x="112" y="53"/>
                    <a:pt x="124" y="57"/>
                    <a:pt x="136" y="61"/>
                  </a:cubicBezTo>
                  <a:cubicBezTo>
                    <a:pt x="147" y="64"/>
                    <a:pt x="154" y="64"/>
                    <a:pt x="164" y="65"/>
                  </a:cubicBezTo>
                  <a:cubicBezTo>
                    <a:pt x="158" y="64"/>
                    <a:pt x="151" y="61"/>
                    <a:pt x="146" y="57"/>
                  </a:cubicBezTo>
                  <a:cubicBezTo>
                    <a:pt x="140" y="53"/>
                    <a:pt x="139" y="48"/>
                    <a:pt x="136" y="42"/>
                  </a:cubicBezTo>
                  <a:cubicBezTo>
                    <a:pt x="134" y="40"/>
                    <a:pt x="135" y="39"/>
                    <a:pt x="132" y="38"/>
                  </a:cubicBezTo>
                  <a:cubicBezTo>
                    <a:pt x="129" y="37"/>
                    <a:pt x="124" y="38"/>
                    <a:pt x="120" y="37"/>
                  </a:cubicBezTo>
                  <a:cubicBezTo>
                    <a:pt x="112" y="35"/>
                    <a:pt x="104" y="30"/>
                    <a:pt x="98" y="25"/>
                  </a:cubicBezTo>
                  <a:cubicBezTo>
                    <a:pt x="93" y="21"/>
                    <a:pt x="89" y="19"/>
                    <a:pt x="84" y="16"/>
                  </a:cubicBezTo>
                  <a:cubicBezTo>
                    <a:pt x="78" y="14"/>
                    <a:pt x="72" y="14"/>
                    <a:pt x="66" y="12"/>
                  </a:cubicBezTo>
                  <a:cubicBezTo>
                    <a:pt x="50" y="7"/>
                    <a:pt x="33" y="9"/>
                    <a:pt x="16" y="4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5"/>
                    <a:pt x="11" y="15"/>
                    <a:pt x="12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63">
              <a:extLst>
                <a:ext uri="{FF2B5EF4-FFF2-40B4-BE49-F238E27FC236}">
                  <a16:creationId xmlns:a16="http://schemas.microsoft.com/office/drawing/2014/main" id="{9C9A8170-CB9E-4AB5-867E-E8CB6DD6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407"/>
              <a:ext cx="152" cy="72"/>
            </a:xfrm>
            <a:custGeom>
              <a:avLst/>
              <a:gdLst>
                <a:gd name="T0" fmla="*/ 172 w 143"/>
                <a:gd name="T1" fmla="*/ 82 h 67"/>
                <a:gd name="T2" fmla="*/ 152 w 143"/>
                <a:gd name="T3" fmla="*/ 61 h 67"/>
                <a:gd name="T4" fmla="*/ 137 w 143"/>
                <a:gd name="T5" fmla="*/ 47 h 67"/>
                <a:gd name="T6" fmla="*/ 97 w 143"/>
                <a:gd name="T7" fmla="*/ 37 h 67"/>
                <a:gd name="T8" fmla="*/ 73 w 143"/>
                <a:gd name="T9" fmla="*/ 34 h 67"/>
                <a:gd name="T10" fmla="*/ 38 w 143"/>
                <a:gd name="T11" fmla="*/ 27 h 67"/>
                <a:gd name="T12" fmla="*/ 12 w 143"/>
                <a:gd name="T13" fmla="*/ 21 h 67"/>
                <a:gd name="T14" fmla="*/ 39 w 143"/>
                <a:gd name="T15" fmla="*/ 62 h 67"/>
                <a:gd name="T16" fmla="*/ 87 w 143"/>
                <a:gd name="T17" fmla="*/ 69 h 67"/>
                <a:gd name="T18" fmla="*/ 133 w 143"/>
                <a:gd name="T19" fmla="*/ 74 h 67"/>
                <a:gd name="T20" fmla="*/ 168 w 143"/>
                <a:gd name="T21" fmla="*/ 83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67">
                  <a:moveTo>
                    <a:pt x="143" y="66"/>
                  </a:moveTo>
                  <a:cubicBezTo>
                    <a:pt x="135" y="67"/>
                    <a:pt x="128" y="55"/>
                    <a:pt x="127" y="49"/>
                  </a:cubicBezTo>
                  <a:cubicBezTo>
                    <a:pt x="125" y="39"/>
                    <a:pt x="123" y="40"/>
                    <a:pt x="114" y="38"/>
                  </a:cubicBezTo>
                  <a:cubicBezTo>
                    <a:pt x="102" y="36"/>
                    <a:pt x="91" y="34"/>
                    <a:pt x="81" y="30"/>
                  </a:cubicBezTo>
                  <a:cubicBezTo>
                    <a:pt x="74" y="28"/>
                    <a:pt x="68" y="28"/>
                    <a:pt x="61" y="28"/>
                  </a:cubicBezTo>
                  <a:cubicBezTo>
                    <a:pt x="51" y="28"/>
                    <a:pt x="42" y="25"/>
                    <a:pt x="32" y="21"/>
                  </a:cubicBezTo>
                  <a:cubicBezTo>
                    <a:pt x="26" y="18"/>
                    <a:pt x="0" y="0"/>
                    <a:pt x="9" y="18"/>
                  </a:cubicBezTo>
                  <a:cubicBezTo>
                    <a:pt x="16" y="31"/>
                    <a:pt x="22" y="42"/>
                    <a:pt x="33" y="50"/>
                  </a:cubicBezTo>
                  <a:cubicBezTo>
                    <a:pt x="45" y="59"/>
                    <a:pt x="58" y="53"/>
                    <a:pt x="72" y="56"/>
                  </a:cubicBezTo>
                  <a:cubicBezTo>
                    <a:pt x="85" y="59"/>
                    <a:pt x="98" y="57"/>
                    <a:pt x="111" y="60"/>
                  </a:cubicBezTo>
                  <a:cubicBezTo>
                    <a:pt x="120" y="62"/>
                    <a:pt x="131" y="63"/>
                    <a:pt x="140" y="6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64">
              <a:extLst>
                <a:ext uri="{FF2B5EF4-FFF2-40B4-BE49-F238E27FC236}">
                  <a16:creationId xmlns:a16="http://schemas.microsoft.com/office/drawing/2014/main" id="{8F55F160-7F01-4C03-92F4-F96C7268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217"/>
              <a:ext cx="27" cy="54"/>
            </a:xfrm>
            <a:custGeom>
              <a:avLst/>
              <a:gdLst>
                <a:gd name="T0" fmla="*/ 1 w 25"/>
                <a:gd name="T1" fmla="*/ 59 h 50"/>
                <a:gd name="T2" fmla="*/ 4 w 25"/>
                <a:gd name="T3" fmla="*/ 56 h 50"/>
                <a:gd name="T4" fmla="*/ 15 w 25"/>
                <a:gd name="T5" fmla="*/ 44 h 50"/>
                <a:gd name="T6" fmla="*/ 21 w 25"/>
                <a:gd name="T7" fmla="*/ 28 h 50"/>
                <a:gd name="T8" fmla="*/ 25 w 25"/>
                <a:gd name="T9" fmla="*/ 13 h 50"/>
                <a:gd name="T10" fmla="*/ 26 w 25"/>
                <a:gd name="T11" fmla="*/ 2 h 50"/>
                <a:gd name="T12" fmla="*/ 31 w 25"/>
                <a:gd name="T13" fmla="*/ 33 h 50"/>
                <a:gd name="T14" fmla="*/ 17 w 25"/>
                <a:gd name="T15" fmla="*/ 57 h 50"/>
                <a:gd name="T16" fmla="*/ 6 w 25"/>
                <a:gd name="T17" fmla="*/ 62 h 50"/>
                <a:gd name="T18" fmla="*/ 1 w 25"/>
                <a:gd name="T19" fmla="*/ 59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50">
                  <a:moveTo>
                    <a:pt x="1" y="47"/>
                  </a:moveTo>
                  <a:cubicBezTo>
                    <a:pt x="0" y="47"/>
                    <a:pt x="4" y="45"/>
                    <a:pt x="4" y="44"/>
                  </a:cubicBezTo>
                  <a:cubicBezTo>
                    <a:pt x="7" y="42"/>
                    <a:pt x="10" y="39"/>
                    <a:pt x="12" y="35"/>
                  </a:cubicBezTo>
                  <a:cubicBezTo>
                    <a:pt x="15" y="31"/>
                    <a:pt x="16" y="27"/>
                    <a:pt x="17" y="22"/>
                  </a:cubicBezTo>
                  <a:cubicBezTo>
                    <a:pt x="19" y="18"/>
                    <a:pt x="19" y="14"/>
                    <a:pt x="19" y="10"/>
                  </a:cubicBezTo>
                  <a:cubicBezTo>
                    <a:pt x="19" y="9"/>
                    <a:pt x="19" y="2"/>
                    <a:pt x="20" y="2"/>
                  </a:cubicBezTo>
                  <a:cubicBezTo>
                    <a:pt x="25" y="0"/>
                    <a:pt x="25" y="24"/>
                    <a:pt x="25" y="27"/>
                  </a:cubicBezTo>
                  <a:cubicBezTo>
                    <a:pt x="24" y="34"/>
                    <a:pt x="20" y="41"/>
                    <a:pt x="14" y="45"/>
                  </a:cubicBezTo>
                  <a:cubicBezTo>
                    <a:pt x="12" y="46"/>
                    <a:pt x="9" y="48"/>
                    <a:pt x="6" y="49"/>
                  </a:cubicBezTo>
                  <a:cubicBezTo>
                    <a:pt x="4" y="50"/>
                    <a:pt x="3" y="49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65">
              <a:extLst>
                <a:ext uri="{FF2B5EF4-FFF2-40B4-BE49-F238E27FC236}">
                  <a16:creationId xmlns:a16="http://schemas.microsoft.com/office/drawing/2014/main" id="{0B8F8260-E5F6-49D1-90A8-888D64F57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206"/>
              <a:ext cx="24" cy="28"/>
            </a:xfrm>
            <a:custGeom>
              <a:avLst/>
              <a:gdLst>
                <a:gd name="T0" fmla="*/ 28 w 22"/>
                <a:gd name="T1" fmla="*/ 1 h 26"/>
                <a:gd name="T2" fmla="*/ 19 w 22"/>
                <a:gd name="T3" fmla="*/ 5 h 26"/>
                <a:gd name="T4" fmla="*/ 11 w 22"/>
                <a:gd name="T5" fmla="*/ 15 h 26"/>
                <a:gd name="T6" fmla="*/ 4 w 22"/>
                <a:gd name="T7" fmla="*/ 32 h 26"/>
                <a:gd name="T8" fmla="*/ 0 w 22"/>
                <a:gd name="T9" fmla="*/ 22 h 26"/>
                <a:gd name="T10" fmla="*/ 5 w 22"/>
                <a:gd name="T11" fmla="*/ 10 h 26"/>
                <a:gd name="T12" fmla="*/ 28 w 22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22" y="1"/>
                  </a:moveTo>
                  <a:cubicBezTo>
                    <a:pt x="20" y="2"/>
                    <a:pt x="17" y="3"/>
                    <a:pt x="15" y="5"/>
                  </a:cubicBezTo>
                  <a:cubicBezTo>
                    <a:pt x="12" y="7"/>
                    <a:pt x="10" y="9"/>
                    <a:pt x="8" y="12"/>
                  </a:cubicBezTo>
                  <a:cubicBezTo>
                    <a:pt x="5" y="16"/>
                    <a:pt x="5" y="21"/>
                    <a:pt x="4" y="26"/>
                  </a:cubicBezTo>
                  <a:cubicBezTo>
                    <a:pt x="1" y="26"/>
                    <a:pt x="0" y="21"/>
                    <a:pt x="0" y="18"/>
                  </a:cubicBezTo>
                  <a:cubicBezTo>
                    <a:pt x="0" y="14"/>
                    <a:pt x="1" y="10"/>
                    <a:pt x="5" y="7"/>
                  </a:cubicBezTo>
                  <a:cubicBezTo>
                    <a:pt x="9" y="3"/>
                    <a:pt x="16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66">
              <a:extLst>
                <a:ext uri="{FF2B5EF4-FFF2-40B4-BE49-F238E27FC236}">
                  <a16:creationId xmlns:a16="http://schemas.microsoft.com/office/drawing/2014/main" id="{A0583C28-39C9-43C5-91DA-103F6C2D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336"/>
              <a:ext cx="16" cy="42"/>
            </a:xfrm>
            <a:custGeom>
              <a:avLst/>
              <a:gdLst>
                <a:gd name="T0" fmla="*/ 15 w 15"/>
                <a:gd name="T1" fmla="*/ 0 h 40"/>
                <a:gd name="T2" fmla="*/ 18 w 15"/>
                <a:gd name="T3" fmla="*/ 16 h 40"/>
                <a:gd name="T4" fmla="*/ 17 w 15"/>
                <a:gd name="T5" fmla="*/ 25 h 40"/>
                <a:gd name="T6" fmla="*/ 7 w 15"/>
                <a:gd name="T7" fmla="*/ 43 h 40"/>
                <a:gd name="T8" fmla="*/ 2 w 15"/>
                <a:gd name="T9" fmla="*/ 45 h 40"/>
                <a:gd name="T10" fmla="*/ 2 w 15"/>
                <a:gd name="T11" fmla="*/ 42 h 40"/>
                <a:gd name="T12" fmla="*/ 6 w 15"/>
                <a:gd name="T13" fmla="*/ 36 h 40"/>
                <a:gd name="T14" fmla="*/ 14 w 15"/>
                <a:gd name="T15" fmla="*/ 6 h 40"/>
                <a:gd name="T16" fmla="*/ 14 w 15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0">
                  <a:moveTo>
                    <a:pt x="12" y="0"/>
                  </a:moveTo>
                  <a:cubicBezTo>
                    <a:pt x="13" y="4"/>
                    <a:pt x="14" y="8"/>
                    <a:pt x="15" y="13"/>
                  </a:cubicBezTo>
                  <a:cubicBezTo>
                    <a:pt x="15" y="16"/>
                    <a:pt x="15" y="19"/>
                    <a:pt x="14" y="22"/>
                  </a:cubicBezTo>
                  <a:cubicBezTo>
                    <a:pt x="14" y="27"/>
                    <a:pt x="10" y="33"/>
                    <a:pt x="7" y="37"/>
                  </a:cubicBezTo>
                  <a:cubicBezTo>
                    <a:pt x="5" y="38"/>
                    <a:pt x="4" y="40"/>
                    <a:pt x="2" y="39"/>
                  </a:cubicBezTo>
                  <a:cubicBezTo>
                    <a:pt x="0" y="38"/>
                    <a:pt x="0" y="38"/>
                    <a:pt x="2" y="36"/>
                  </a:cubicBezTo>
                  <a:cubicBezTo>
                    <a:pt x="3" y="34"/>
                    <a:pt x="5" y="32"/>
                    <a:pt x="6" y="30"/>
                  </a:cubicBezTo>
                  <a:cubicBezTo>
                    <a:pt x="9" y="23"/>
                    <a:pt x="11" y="14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67">
              <a:extLst>
                <a:ext uri="{FF2B5EF4-FFF2-40B4-BE49-F238E27FC236}">
                  <a16:creationId xmlns:a16="http://schemas.microsoft.com/office/drawing/2014/main" id="{ED46CBAD-269F-4B6A-8988-B9224BCC5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3325"/>
              <a:ext cx="12" cy="31"/>
            </a:xfrm>
            <a:custGeom>
              <a:avLst/>
              <a:gdLst>
                <a:gd name="T0" fmla="*/ 11 w 11"/>
                <a:gd name="T1" fmla="*/ 0 h 29"/>
                <a:gd name="T2" fmla="*/ 0 w 11"/>
                <a:gd name="T3" fmla="*/ 17 h 29"/>
                <a:gd name="T4" fmla="*/ 4 w 11"/>
                <a:gd name="T5" fmla="*/ 35 h 29"/>
                <a:gd name="T6" fmla="*/ 4 w 11"/>
                <a:gd name="T7" fmla="*/ 29 h 29"/>
                <a:gd name="T8" fmla="*/ 11 w 11"/>
                <a:gd name="T9" fmla="*/ 18 h 29"/>
                <a:gd name="T10" fmla="*/ 12 w 1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5" y="2"/>
                    <a:pt x="1" y="10"/>
                    <a:pt x="0" y="14"/>
                  </a:cubicBezTo>
                  <a:cubicBezTo>
                    <a:pt x="0" y="18"/>
                    <a:pt x="0" y="28"/>
                    <a:pt x="4" y="29"/>
                  </a:cubicBezTo>
                  <a:cubicBezTo>
                    <a:pt x="5" y="28"/>
                    <a:pt x="4" y="25"/>
                    <a:pt x="4" y="23"/>
                  </a:cubicBezTo>
                  <a:cubicBezTo>
                    <a:pt x="5" y="21"/>
                    <a:pt x="7" y="18"/>
                    <a:pt x="8" y="15"/>
                  </a:cubicBezTo>
                  <a:cubicBezTo>
                    <a:pt x="9" y="11"/>
                    <a:pt x="11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68">
              <a:extLst>
                <a:ext uri="{FF2B5EF4-FFF2-40B4-BE49-F238E27FC236}">
                  <a16:creationId xmlns:a16="http://schemas.microsoft.com/office/drawing/2014/main" id="{A9338FD5-A7D9-497D-9FC1-80F32D660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446"/>
              <a:ext cx="19" cy="34"/>
            </a:xfrm>
            <a:custGeom>
              <a:avLst/>
              <a:gdLst>
                <a:gd name="T0" fmla="*/ 18 w 18"/>
                <a:gd name="T1" fmla="*/ 0 h 32"/>
                <a:gd name="T2" fmla="*/ 18 w 18"/>
                <a:gd name="T3" fmla="*/ 21 h 32"/>
                <a:gd name="T4" fmla="*/ 6 w 18"/>
                <a:gd name="T5" fmla="*/ 36 h 32"/>
                <a:gd name="T6" fmla="*/ 0 w 18"/>
                <a:gd name="T7" fmla="*/ 37 h 32"/>
                <a:gd name="T8" fmla="*/ 2 w 18"/>
                <a:gd name="T9" fmla="*/ 35 h 32"/>
                <a:gd name="T10" fmla="*/ 8 w 18"/>
                <a:gd name="T11" fmla="*/ 30 h 32"/>
                <a:gd name="T12" fmla="*/ 19 w 1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2">
                  <a:moveTo>
                    <a:pt x="15" y="0"/>
                  </a:moveTo>
                  <a:cubicBezTo>
                    <a:pt x="16" y="6"/>
                    <a:pt x="18" y="12"/>
                    <a:pt x="15" y="18"/>
                  </a:cubicBezTo>
                  <a:cubicBezTo>
                    <a:pt x="14" y="23"/>
                    <a:pt x="10" y="27"/>
                    <a:pt x="6" y="30"/>
                  </a:cubicBezTo>
                  <a:cubicBezTo>
                    <a:pt x="5" y="30"/>
                    <a:pt x="1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5" y="28"/>
                    <a:pt x="6" y="26"/>
                    <a:pt x="8" y="24"/>
                  </a:cubicBezTo>
                  <a:cubicBezTo>
                    <a:pt x="13" y="18"/>
                    <a:pt x="18" y="8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69">
              <a:extLst>
                <a:ext uri="{FF2B5EF4-FFF2-40B4-BE49-F238E27FC236}">
                  <a16:creationId xmlns:a16="http://schemas.microsoft.com/office/drawing/2014/main" id="{B2878D04-BF08-4111-8B03-1F2BAA1A4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436"/>
              <a:ext cx="13" cy="20"/>
            </a:xfrm>
            <a:custGeom>
              <a:avLst/>
              <a:gdLst>
                <a:gd name="T0" fmla="*/ 12 w 12"/>
                <a:gd name="T1" fmla="*/ 0 h 19"/>
                <a:gd name="T2" fmla="*/ 1 w 12"/>
                <a:gd name="T3" fmla="*/ 22 h 19"/>
                <a:gd name="T4" fmla="*/ 2 w 12"/>
                <a:gd name="T5" fmla="*/ 15 h 19"/>
                <a:gd name="T6" fmla="*/ 10 w 12"/>
                <a:gd name="T7" fmla="*/ 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9" y="0"/>
                  </a:moveTo>
                  <a:cubicBezTo>
                    <a:pt x="12" y="6"/>
                    <a:pt x="6" y="17"/>
                    <a:pt x="1" y="19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5" y="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70">
              <a:extLst>
                <a:ext uri="{FF2B5EF4-FFF2-40B4-BE49-F238E27FC236}">
                  <a16:creationId xmlns:a16="http://schemas.microsoft.com/office/drawing/2014/main" id="{24518E06-326D-47C2-84B0-884526EC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049"/>
              <a:ext cx="31" cy="44"/>
            </a:xfrm>
            <a:custGeom>
              <a:avLst/>
              <a:gdLst>
                <a:gd name="T0" fmla="*/ 1 w 29"/>
                <a:gd name="T1" fmla="*/ 50 h 41"/>
                <a:gd name="T2" fmla="*/ 15 w 29"/>
                <a:gd name="T3" fmla="*/ 18 h 41"/>
                <a:gd name="T4" fmla="*/ 26 w 29"/>
                <a:gd name="T5" fmla="*/ 6 h 41"/>
                <a:gd name="T6" fmla="*/ 35 w 29"/>
                <a:gd name="T7" fmla="*/ 1 h 41"/>
                <a:gd name="T8" fmla="*/ 21 w 29"/>
                <a:gd name="T9" fmla="*/ 6 h 41"/>
                <a:gd name="T10" fmla="*/ 11 w 29"/>
                <a:gd name="T11" fmla="*/ 19 h 41"/>
                <a:gd name="T12" fmla="*/ 1 w 29"/>
                <a:gd name="T13" fmla="*/ 33 h 41"/>
                <a:gd name="T14" fmla="*/ 0 w 29"/>
                <a:gd name="T15" fmla="*/ 5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1">
                  <a:moveTo>
                    <a:pt x="1" y="41"/>
                  </a:moveTo>
                  <a:cubicBezTo>
                    <a:pt x="1" y="32"/>
                    <a:pt x="6" y="22"/>
                    <a:pt x="12" y="15"/>
                  </a:cubicBezTo>
                  <a:cubicBezTo>
                    <a:pt x="15" y="12"/>
                    <a:pt x="18" y="8"/>
                    <a:pt x="21" y="6"/>
                  </a:cubicBezTo>
                  <a:cubicBezTo>
                    <a:pt x="23" y="4"/>
                    <a:pt x="26" y="3"/>
                    <a:pt x="29" y="1"/>
                  </a:cubicBezTo>
                  <a:cubicBezTo>
                    <a:pt x="26" y="0"/>
                    <a:pt x="20" y="5"/>
                    <a:pt x="18" y="6"/>
                  </a:cubicBezTo>
                  <a:cubicBezTo>
                    <a:pt x="15" y="9"/>
                    <a:pt x="11" y="12"/>
                    <a:pt x="8" y="16"/>
                  </a:cubicBezTo>
                  <a:cubicBezTo>
                    <a:pt x="5" y="19"/>
                    <a:pt x="2" y="23"/>
                    <a:pt x="1" y="27"/>
                  </a:cubicBezTo>
                  <a:cubicBezTo>
                    <a:pt x="0" y="31"/>
                    <a:pt x="0" y="36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71">
              <a:extLst>
                <a:ext uri="{FF2B5EF4-FFF2-40B4-BE49-F238E27FC236}">
                  <a16:creationId xmlns:a16="http://schemas.microsoft.com/office/drawing/2014/main" id="{79BBDBA8-EE8C-4CC4-B544-F918D61A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976"/>
              <a:ext cx="10" cy="11"/>
            </a:xfrm>
            <a:custGeom>
              <a:avLst/>
              <a:gdLst>
                <a:gd name="T0" fmla="*/ 0 w 9"/>
                <a:gd name="T1" fmla="*/ 0 h 11"/>
                <a:gd name="T2" fmla="*/ 8 w 9"/>
                <a:gd name="T3" fmla="*/ 4 h 11"/>
                <a:gd name="T4" fmla="*/ 12 w 9"/>
                <a:gd name="T5" fmla="*/ 11 h 11"/>
                <a:gd name="T6" fmla="*/ 0 w 9"/>
                <a:gd name="T7" fmla="*/ 7 h 11"/>
                <a:gd name="T8" fmla="*/ 0 w 9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2"/>
                    <a:pt x="4" y="2"/>
                    <a:pt x="5" y="4"/>
                  </a:cubicBezTo>
                  <a:cubicBezTo>
                    <a:pt x="7" y="6"/>
                    <a:pt x="8" y="8"/>
                    <a:pt x="9" y="11"/>
                  </a:cubicBezTo>
                  <a:cubicBezTo>
                    <a:pt x="7" y="8"/>
                    <a:pt x="4" y="6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72">
              <a:extLst>
                <a:ext uri="{FF2B5EF4-FFF2-40B4-BE49-F238E27FC236}">
                  <a16:creationId xmlns:a16="http://schemas.microsoft.com/office/drawing/2014/main" id="{95D8FBD7-89FB-4BDE-B9D4-F20504A8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029"/>
              <a:ext cx="6" cy="11"/>
            </a:xfrm>
            <a:custGeom>
              <a:avLst/>
              <a:gdLst>
                <a:gd name="T0" fmla="*/ 0 w 6"/>
                <a:gd name="T1" fmla="*/ 12 h 10"/>
                <a:gd name="T2" fmla="*/ 2 w 6"/>
                <a:gd name="T3" fmla="*/ 0 h 10"/>
                <a:gd name="T4" fmla="*/ 6 w 6"/>
                <a:gd name="T5" fmla="*/ 12 h 10"/>
                <a:gd name="T6" fmla="*/ 0 w 6"/>
                <a:gd name="T7" fmla="*/ 1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3"/>
                    <a:pt x="5" y="6"/>
                    <a:pt x="6" y="9"/>
                  </a:cubicBezTo>
                  <a:cubicBezTo>
                    <a:pt x="4" y="10"/>
                    <a:pt x="2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73">
              <a:extLst>
                <a:ext uri="{FF2B5EF4-FFF2-40B4-BE49-F238E27FC236}">
                  <a16:creationId xmlns:a16="http://schemas.microsoft.com/office/drawing/2014/main" id="{4B946ED6-4D85-42E6-A1F6-E70EB5845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130"/>
              <a:ext cx="53" cy="32"/>
            </a:xfrm>
            <a:custGeom>
              <a:avLst/>
              <a:gdLst>
                <a:gd name="T0" fmla="*/ 0 w 49"/>
                <a:gd name="T1" fmla="*/ 23 h 30"/>
                <a:gd name="T2" fmla="*/ 62 w 49"/>
                <a:gd name="T3" fmla="*/ 36 h 30"/>
                <a:gd name="T4" fmla="*/ 4 w 49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20"/>
                  </a:moveTo>
                  <a:cubicBezTo>
                    <a:pt x="13" y="0"/>
                    <a:pt x="40" y="15"/>
                    <a:pt x="49" y="30"/>
                  </a:cubicBezTo>
                  <a:cubicBezTo>
                    <a:pt x="35" y="22"/>
                    <a:pt x="23" y="11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74">
              <a:extLst>
                <a:ext uri="{FF2B5EF4-FFF2-40B4-BE49-F238E27FC236}">
                  <a16:creationId xmlns:a16="http://schemas.microsoft.com/office/drawing/2014/main" id="{F36B9700-9C3F-4789-856E-55C0145A3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3026"/>
              <a:ext cx="27" cy="12"/>
            </a:xfrm>
            <a:custGeom>
              <a:avLst/>
              <a:gdLst>
                <a:gd name="T0" fmla="*/ 0 w 25"/>
                <a:gd name="T1" fmla="*/ 13 h 11"/>
                <a:gd name="T2" fmla="*/ 31 w 25"/>
                <a:gd name="T3" fmla="*/ 3 h 11"/>
                <a:gd name="T4" fmla="*/ 16 w 25"/>
                <a:gd name="T5" fmla="*/ 9 h 11"/>
                <a:gd name="T6" fmla="*/ 0 w 25"/>
                <a:gd name="T7" fmla="*/ 1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6" y="4"/>
                    <a:pt x="16" y="0"/>
                    <a:pt x="25" y="3"/>
                  </a:cubicBezTo>
                  <a:cubicBezTo>
                    <a:pt x="22" y="5"/>
                    <a:pt x="17" y="5"/>
                    <a:pt x="13" y="6"/>
                  </a:cubicBezTo>
                  <a:cubicBezTo>
                    <a:pt x="8" y="7"/>
                    <a:pt x="4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75">
              <a:extLst>
                <a:ext uri="{FF2B5EF4-FFF2-40B4-BE49-F238E27FC236}">
                  <a16:creationId xmlns:a16="http://schemas.microsoft.com/office/drawing/2014/main" id="{5693A2F8-599D-40B5-A291-633A0F73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3253"/>
              <a:ext cx="64" cy="27"/>
            </a:xfrm>
            <a:custGeom>
              <a:avLst/>
              <a:gdLst>
                <a:gd name="T0" fmla="*/ 0 w 60"/>
                <a:gd name="T1" fmla="*/ 31 h 25"/>
                <a:gd name="T2" fmla="*/ 73 w 60"/>
                <a:gd name="T3" fmla="*/ 14 h 25"/>
                <a:gd name="T4" fmla="*/ 34 w 60"/>
                <a:gd name="T5" fmla="*/ 11 h 25"/>
                <a:gd name="T6" fmla="*/ 3 w 60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5">
                  <a:moveTo>
                    <a:pt x="0" y="25"/>
                  </a:moveTo>
                  <a:cubicBezTo>
                    <a:pt x="3" y="0"/>
                    <a:pt x="46" y="0"/>
                    <a:pt x="60" y="11"/>
                  </a:cubicBezTo>
                  <a:cubicBezTo>
                    <a:pt x="50" y="9"/>
                    <a:pt x="38" y="7"/>
                    <a:pt x="28" y="8"/>
                  </a:cubicBezTo>
                  <a:cubicBezTo>
                    <a:pt x="17" y="9"/>
                    <a:pt x="11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76">
              <a:extLst>
                <a:ext uri="{FF2B5EF4-FFF2-40B4-BE49-F238E27FC236}">
                  <a16:creationId xmlns:a16="http://schemas.microsoft.com/office/drawing/2014/main" id="{03BEA801-7734-42A9-A653-1E3065E73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379"/>
              <a:ext cx="50" cy="18"/>
            </a:xfrm>
            <a:custGeom>
              <a:avLst/>
              <a:gdLst>
                <a:gd name="T0" fmla="*/ 0 w 47"/>
                <a:gd name="T1" fmla="*/ 23 h 16"/>
                <a:gd name="T2" fmla="*/ 24 w 47"/>
                <a:gd name="T3" fmla="*/ 2 h 16"/>
                <a:gd name="T4" fmla="*/ 56 w 47"/>
                <a:gd name="T5" fmla="*/ 12 h 16"/>
                <a:gd name="T6" fmla="*/ 28 w 47"/>
                <a:gd name="T7" fmla="*/ 10 h 16"/>
                <a:gd name="T8" fmla="*/ 3 w 47"/>
                <a:gd name="T9" fmla="*/ 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8" y="12"/>
                    <a:pt x="12" y="3"/>
                    <a:pt x="21" y="2"/>
                  </a:cubicBezTo>
                  <a:cubicBezTo>
                    <a:pt x="30" y="0"/>
                    <a:pt x="39" y="5"/>
                    <a:pt x="47" y="9"/>
                  </a:cubicBezTo>
                  <a:cubicBezTo>
                    <a:pt x="39" y="10"/>
                    <a:pt x="31" y="6"/>
                    <a:pt x="23" y="7"/>
                  </a:cubicBezTo>
                  <a:cubicBezTo>
                    <a:pt x="15" y="8"/>
                    <a:pt x="10" y="13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Line 77">
              <a:extLst>
                <a:ext uri="{FF2B5EF4-FFF2-40B4-BE49-F238E27FC236}">
                  <a16:creationId xmlns:a16="http://schemas.microsoft.com/office/drawing/2014/main" id="{42B3826A-6E55-4D2A-9096-7BEF1B8A8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484"/>
              <a:ext cx="1" cy="1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Line 78">
              <a:extLst>
                <a:ext uri="{FF2B5EF4-FFF2-40B4-BE49-F238E27FC236}">
                  <a16:creationId xmlns:a16="http://schemas.microsoft.com/office/drawing/2014/main" id="{A2B310CB-8719-4B87-97AF-E12EA1B62C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376"/>
              <a:ext cx="1" cy="48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Line 79">
              <a:extLst>
                <a:ext uri="{FF2B5EF4-FFF2-40B4-BE49-F238E27FC236}">
                  <a16:creationId xmlns:a16="http://schemas.microsoft.com/office/drawing/2014/main" id="{816C9826-7484-4081-AC08-8F288A0DF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131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80">
              <a:extLst>
                <a:ext uri="{FF2B5EF4-FFF2-40B4-BE49-F238E27FC236}">
                  <a16:creationId xmlns:a16="http://schemas.microsoft.com/office/drawing/2014/main" id="{C410231D-B76F-49A7-83E0-AB37FAB0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156"/>
              <a:ext cx="75" cy="103"/>
            </a:xfrm>
            <a:custGeom>
              <a:avLst/>
              <a:gdLst>
                <a:gd name="T0" fmla="*/ 0 w 70"/>
                <a:gd name="T1" fmla="*/ 0 h 96"/>
                <a:gd name="T2" fmla="*/ 5 w 70"/>
                <a:gd name="T3" fmla="*/ 10 h 96"/>
                <a:gd name="T4" fmla="*/ 54 w 70"/>
                <a:gd name="T5" fmla="*/ 77 h 96"/>
                <a:gd name="T6" fmla="*/ 86 w 70"/>
                <a:gd name="T7" fmla="*/ 119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  <a:cubicBezTo>
                    <a:pt x="8" y="12"/>
                    <a:pt x="35" y="54"/>
                    <a:pt x="44" y="62"/>
                  </a:cubicBezTo>
                  <a:cubicBezTo>
                    <a:pt x="53" y="70"/>
                    <a:pt x="56" y="88"/>
                    <a:pt x="70" y="9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81">
              <a:extLst>
                <a:ext uri="{FF2B5EF4-FFF2-40B4-BE49-F238E27FC236}">
                  <a16:creationId xmlns:a16="http://schemas.microsoft.com/office/drawing/2014/main" id="{29815E53-8645-44F4-8B29-4240A870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27"/>
              <a:ext cx="21" cy="18"/>
            </a:xfrm>
            <a:custGeom>
              <a:avLst/>
              <a:gdLst>
                <a:gd name="T0" fmla="*/ 0 w 20"/>
                <a:gd name="T1" fmla="*/ 0 h 16"/>
                <a:gd name="T2" fmla="*/ 23 w 20"/>
                <a:gd name="T3" fmla="*/ 2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13" y="12"/>
                    <a:pt x="20" y="1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82">
              <a:extLst>
                <a:ext uri="{FF2B5EF4-FFF2-40B4-BE49-F238E27FC236}">
                  <a16:creationId xmlns:a16="http://schemas.microsoft.com/office/drawing/2014/main" id="{4C53B77E-5143-466E-B01A-5A48ED9E7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974"/>
              <a:ext cx="38" cy="73"/>
            </a:xfrm>
            <a:custGeom>
              <a:avLst/>
              <a:gdLst>
                <a:gd name="T0" fmla="*/ 42 w 36"/>
                <a:gd name="T1" fmla="*/ 76 h 69"/>
                <a:gd name="T2" fmla="*/ 22 w 36"/>
                <a:gd name="T3" fmla="*/ 70 h 69"/>
                <a:gd name="T4" fmla="*/ 2 w 36"/>
                <a:gd name="T5" fmla="*/ 35 h 69"/>
                <a:gd name="T6" fmla="*/ 1 w 36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9">
                  <a:moveTo>
                    <a:pt x="36" y="64"/>
                  </a:moveTo>
                  <a:cubicBezTo>
                    <a:pt x="36" y="64"/>
                    <a:pt x="26" y="69"/>
                    <a:pt x="19" y="59"/>
                  </a:cubicBezTo>
                  <a:cubicBezTo>
                    <a:pt x="13" y="48"/>
                    <a:pt x="4" y="35"/>
                    <a:pt x="2" y="29"/>
                  </a:cubicBezTo>
                  <a:cubicBezTo>
                    <a:pt x="0" y="23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83">
              <a:extLst>
                <a:ext uri="{FF2B5EF4-FFF2-40B4-BE49-F238E27FC236}">
                  <a16:creationId xmlns:a16="http://schemas.microsoft.com/office/drawing/2014/main" id="{0D034176-7D51-4529-A45E-897DCDF7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76"/>
              <a:ext cx="24" cy="124"/>
            </a:xfrm>
            <a:custGeom>
              <a:avLst/>
              <a:gdLst>
                <a:gd name="T0" fmla="*/ 1 w 22"/>
                <a:gd name="T1" fmla="*/ 0 h 116"/>
                <a:gd name="T2" fmla="*/ 12 w 22"/>
                <a:gd name="T3" fmla="*/ 83 h 116"/>
                <a:gd name="T4" fmla="*/ 28 w 22"/>
                <a:gd name="T5" fmla="*/ 142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1" y="0"/>
                  </a:moveTo>
                  <a:cubicBezTo>
                    <a:pt x="0" y="23"/>
                    <a:pt x="4" y="46"/>
                    <a:pt x="9" y="68"/>
                  </a:cubicBezTo>
                  <a:cubicBezTo>
                    <a:pt x="12" y="83"/>
                    <a:pt x="15" y="103"/>
                    <a:pt x="22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84">
              <a:extLst>
                <a:ext uri="{FF2B5EF4-FFF2-40B4-BE49-F238E27FC236}">
                  <a16:creationId xmlns:a16="http://schemas.microsoft.com/office/drawing/2014/main" id="{2B7262EE-408D-423E-BB84-AC34E215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419"/>
              <a:ext cx="64" cy="89"/>
            </a:xfrm>
            <a:custGeom>
              <a:avLst/>
              <a:gdLst>
                <a:gd name="T0" fmla="*/ 0 w 60"/>
                <a:gd name="T1" fmla="*/ 0 h 83"/>
                <a:gd name="T2" fmla="*/ 39 w 60"/>
                <a:gd name="T3" fmla="*/ 63 h 83"/>
                <a:gd name="T4" fmla="*/ 73 w 60"/>
                <a:gd name="T5" fmla="*/ 102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3">
                  <a:moveTo>
                    <a:pt x="0" y="0"/>
                  </a:moveTo>
                  <a:cubicBezTo>
                    <a:pt x="6" y="18"/>
                    <a:pt x="22" y="35"/>
                    <a:pt x="33" y="51"/>
                  </a:cubicBezTo>
                  <a:cubicBezTo>
                    <a:pt x="41" y="62"/>
                    <a:pt x="52" y="72"/>
                    <a:pt x="60" y="8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85">
              <a:extLst>
                <a:ext uri="{FF2B5EF4-FFF2-40B4-BE49-F238E27FC236}">
                  <a16:creationId xmlns:a16="http://schemas.microsoft.com/office/drawing/2014/main" id="{EF4A7E28-6C29-49DA-B365-8C718104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3284"/>
              <a:ext cx="19" cy="77"/>
            </a:xfrm>
            <a:custGeom>
              <a:avLst/>
              <a:gdLst>
                <a:gd name="T0" fmla="*/ 4 w 18"/>
                <a:gd name="T1" fmla="*/ 0 h 72"/>
                <a:gd name="T2" fmla="*/ 8 w 18"/>
                <a:gd name="T3" fmla="*/ 45 h 72"/>
                <a:gd name="T4" fmla="*/ 21 w 18"/>
                <a:gd name="T5" fmla="*/ 88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4" y="0"/>
                  </a:moveTo>
                  <a:cubicBezTo>
                    <a:pt x="0" y="9"/>
                    <a:pt x="6" y="27"/>
                    <a:pt x="8" y="36"/>
                  </a:cubicBezTo>
                  <a:cubicBezTo>
                    <a:pt x="11" y="48"/>
                    <a:pt x="14" y="60"/>
                    <a:pt x="18" y="7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86">
              <a:extLst>
                <a:ext uri="{FF2B5EF4-FFF2-40B4-BE49-F238E27FC236}">
                  <a16:creationId xmlns:a16="http://schemas.microsoft.com/office/drawing/2014/main" id="{E41DF534-0375-475D-89EF-BB5461E20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319"/>
              <a:ext cx="13" cy="109"/>
            </a:xfrm>
            <a:custGeom>
              <a:avLst/>
              <a:gdLst>
                <a:gd name="T0" fmla="*/ 5 w 12"/>
                <a:gd name="T1" fmla="*/ 0 h 102"/>
                <a:gd name="T2" fmla="*/ 2 w 12"/>
                <a:gd name="T3" fmla="*/ 61 h 102"/>
                <a:gd name="T4" fmla="*/ 15 w 12"/>
                <a:gd name="T5" fmla="*/ 124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2">
                  <a:moveTo>
                    <a:pt x="5" y="0"/>
                  </a:moveTo>
                  <a:cubicBezTo>
                    <a:pt x="0" y="14"/>
                    <a:pt x="1" y="35"/>
                    <a:pt x="2" y="50"/>
                  </a:cubicBezTo>
                  <a:cubicBezTo>
                    <a:pt x="3" y="65"/>
                    <a:pt x="3" y="89"/>
                    <a:pt x="12" y="10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87">
              <a:extLst>
                <a:ext uri="{FF2B5EF4-FFF2-40B4-BE49-F238E27FC236}">
                  <a16:creationId xmlns:a16="http://schemas.microsoft.com/office/drawing/2014/main" id="{768545FB-BC16-4C0C-B382-58441861E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74"/>
              <a:ext cx="13" cy="133"/>
            </a:xfrm>
            <a:custGeom>
              <a:avLst/>
              <a:gdLst>
                <a:gd name="T0" fmla="*/ 14 w 12"/>
                <a:gd name="T1" fmla="*/ 0 h 125"/>
                <a:gd name="T2" fmla="*/ 14 w 12"/>
                <a:gd name="T3" fmla="*/ 18 h 125"/>
                <a:gd name="T4" fmla="*/ 14 w 12"/>
                <a:gd name="T5" fmla="*/ 52 h 125"/>
                <a:gd name="T6" fmla="*/ 12 w 12"/>
                <a:gd name="T7" fmla="*/ 89 h 125"/>
                <a:gd name="T8" fmla="*/ 1 w 12"/>
                <a:gd name="T9" fmla="*/ 15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5">
                  <a:moveTo>
                    <a:pt x="11" y="0"/>
                  </a:moveTo>
                  <a:cubicBezTo>
                    <a:pt x="9" y="5"/>
                    <a:pt x="11" y="10"/>
                    <a:pt x="11" y="15"/>
                  </a:cubicBezTo>
                  <a:cubicBezTo>
                    <a:pt x="12" y="24"/>
                    <a:pt x="11" y="33"/>
                    <a:pt x="11" y="43"/>
                  </a:cubicBezTo>
                  <a:cubicBezTo>
                    <a:pt x="11" y="53"/>
                    <a:pt x="11" y="63"/>
                    <a:pt x="9" y="74"/>
                  </a:cubicBezTo>
                  <a:cubicBezTo>
                    <a:pt x="7" y="91"/>
                    <a:pt x="0" y="108"/>
                    <a:pt x="1" y="1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88">
              <a:extLst>
                <a:ext uri="{FF2B5EF4-FFF2-40B4-BE49-F238E27FC236}">
                  <a16:creationId xmlns:a16="http://schemas.microsoft.com/office/drawing/2014/main" id="{B8015CFE-4270-4F6D-B96B-E44816A79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457"/>
              <a:ext cx="44" cy="15"/>
            </a:xfrm>
            <a:custGeom>
              <a:avLst/>
              <a:gdLst>
                <a:gd name="T0" fmla="*/ 0 w 42"/>
                <a:gd name="T1" fmla="*/ 3 h 14"/>
                <a:gd name="T2" fmla="*/ 48 w 4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3"/>
                  </a:moveTo>
                  <a:cubicBezTo>
                    <a:pt x="3" y="14"/>
                    <a:pt x="35" y="4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89">
              <a:extLst>
                <a:ext uri="{FF2B5EF4-FFF2-40B4-BE49-F238E27FC236}">
                  <a16:creationId xmlns:a16="http://schemas.microsoft.com/office/drawing/2014/main" id="{C355EAF4-E557-43A3-A06A-D369CEDA0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616"/>
              <a:ext cx="27" cy="37"/>
            </a:xfrm>
            <a:custGeom>
              <a:avLst/>
              <a:gdLst>
                <a:gd name="T0" fmla="*/ 30 w 25"/>
                <a:gd name="T1" fmla="*/ 0 h 35"/>
                <a:gd name="T2" fmla="*/ 0 w 25"/>
                <a:gd name="T3" fmla="*/ 41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5">
                  <a:moveTo>
                    <a:pt x="24" y="0"/>
                  </a:moveTo>
                  <a:cubicBezTo>
                    <a:pt x="25" y="14"/>
                    <a:pt x="15" y="32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90">
              <a:extLst>
                <a:ext uri="{FF2B5EF4-FFF2-40B4-BE49-F238E27FC236}">
                  <a16:creationId xmlns:a16="http://schemas.microsoft.com/office/drawing/2014/main" id="{B04BB30A-D2B1-4E24-9CD7-8CFC30B6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43"/>
              <a:ext cx="46" cy="62"/>
            </a:xfrm>
            <a:custGeom>
              <a:avLst/>
              <a:gdLst>
                <a:gd name="T0" fmla="*/ 20 w 43"/>
                <a:gd name="T1" fmla="*/ 14 h 58"/>
                <a:gd name="T2" fmla="*/ 46 w 43"/>
                <a:gd name="T3" fmla="*/ 3 h 58"/>
                <a:gd name="T4" fmla="*/ 52 w 43"/>
                <a:gd name="T5" fmla="*/ 11 h 58"/>
                <a:gd name="T6" fmla="*/ 17 w 43"/>
                <a:gd name="T7" fmla="*/ 71 h 58"/>
                <a:gd name="T8" fmla="*/ 20 w 43"/>
                <a:gd name="T9" fmla="*/ 1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7" y="11"/>
                  </a:moveTo>
                  <a:cubicBezTo>
                    <a:pt x="17" y="11"/>
                    <a:pt x="31" y="0"/>
                    <a:pt x="37" y="3"/>
                  </a:cubicBezTo>
                  <a:cubicBezTo>
                    <a:pt x="43" y="5"/>
                    <a:pt x="43" y="8"/>
                    <a:pt x="43" y="8"/>
                  </a:cubicBezTo>
                  <a:cubicBezTo>
                    <a:pt x="43" y="8"/>
                    <a:pt x="10" y="27"/>
                    <a:pt x="14" y="58"/>
                  </a:cubicBezTo>
                  <a:cubicBezTo>
                    <a:pt x="14" y="58"/>
                    <a:pt x="0" y="35"/>
                    <a:pt x="17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91">
              <a:extLst>
                <a:ext uri="{FF2B5EF4-FFF2-40B4-BE49-F238E27FC236}">
                  <a16:creationId xmlns:a16="http://schemas.microsoft.com/office/drawing/2014/main" id="{81D368A5-CB51-4051-AC28-2F381660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3198"/>
              <a:ext cx="76" cy="75"/>
            </a:xfrm>
            <a:custGeom>
              <a:avLst/>
              <a:gdLst>
                <a:gd name="T0" fmla="*/ 87 w 71"/>
                <a:gd name="T1" fmla="*/ 23 h 70"/>
                <a:gd name="T2" fmla="*/ 48 w 71"/>
                <a:gd name="T3" fmla="*/ 4 h 70"/>
                <a:gd name="T4" fmla="*/ 7 w 71"/>
                <a:gd name="T5" fmla="*/ 39 h 70"/>
                <a:gd name="T6" fmla="*/ 65 w 71"/>
                <a:gd name="T7" fmla="*/ 86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70">
                  <a:moveTo>
                    <a:pt x="71" y="19"/>
                  </a:moveTo>
                  <a:cubicBezTo>
                    <a:pt x="71" y="19"/>
                    <a:pt x="58" y="8"/>
                    <a:pt x="39" y="4"/>
                  </a:cubicBezTo>
                  <a:cubicBezTo>
                    <a:pt x="20" y="0"/>
                    <a:pt x="0" y="13"/>
                    <a:pt x="7" y="32"/>
                  </a:cubicBezTo>
                  <a:cubicBezTo>
                    <a:pt x="13" y="52"/>
                    <a:pt x="39" y="69"/>
                    <a:pt x="53" y="7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92">
              <a:extLst>
                <a:ext uri="{FF2B5EF4-FFF2-40B4-BE49-F238E27FC236}">
                  <a16:creationId xmlns:a16="http://schemas.microsoft.com/office/drawing/2014/main" id="{BA67F152-D9F7-441B-BAE7-B11D0F8AE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168"/>
              <a:ext cx="16" cy="20"/>
            </a:xfrm>
            <a:custGeom>
              <a:avLst/>
              <a:gdLst>
                <a:gd name="T0" fmla="*/ 18 w 15"/>
                <a:gd name="T1" fmla="*/ 0 h 19"/>
                <a:gd name="T2" fmla="*/ 0 w 15"/>
                <a:gd name="T3" fmla="*/ 2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5" y="0"/>
                    <a:pt x="2" y="11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93">
              <a:extLst>
                <a:ext uri="{FF2B5EF4-FFF2-40B4-BE49-F238E27FC236}">
                  <a16:creationId xmlns:a16="http://schemas.microsoft.com/office/drawing/2014/main" id="{D0AE58FB-CDBC-4433-A7A5-AAAB74322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230"/>
              <a:ext cx="69" cy="37"/>
            </a:xfrm>
            <a:custGeom>
              <a:avLst/>
              <a:gdLst>
                <a:gd name="T0" fmla="*/ 80 w 64"/>
                <a:gd name="T1" fmla="*/ 41 h 35"/>
                <a:gd name="T2" fmla="*/ 20 w 64"/>
                <a:gd name="T3" fmla="*/ 12 h 35"/>
                <a:gd name="T4" fmla="*/ 0 w 6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5">
                  <a:moveTo>
                    <a:pt x="64" y="35"/>
                  </a:moveTo>
                  <a:cubicBezTo>
                    <a:pt x="64" y="35"/>
                    <a:pt x="37" y="14"/>
                    <a:pt x="17" y="9"/>
                  </a:cubicBezTo>
                  <a:cubicBezTo>
                    <a:pt x="10" y="7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94">
              <a:extLst>
                <a:ext uri="{FF2B5EF4-FFF2-40B4-BE49-F238E27FC236}">
                  <a16:creationId xmlns:a16="http://schemas.microsoft.com/office/drawing/2014/main" id="{9A58F287-3E59-4765-B2B4-AEEEAD1C8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354"/>
              <a:ext cx="93" cy="20"/>
            </a:xfrm>
            <a:custGeom>
              <a:avLst/>
              <a:gdLst>
                <a:gd name="T0" fmla="*/ 106 w 87"/>
                <a:gd name="T1" fmla="*/ 22 h 19"/>
                <a:gd name="T2" fmla="*/ 61 w 87"/>
                <a:gd name="T3" fmla="*/ 9 h 19"/>
                <a:gd name="T4" fmla="*/ 0 w 87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">
                  <a:moveTo>
                    <a:pt x="87" y="19"/>
                  </a:moveTo>
                  <a:cubicBezTo>
                    <a:pt x="87" y="19"/>
                    <a:pt x="58" y="10"/>
                    <a:pt x="50" y="9"/>
                  </a:cubicBezTo>
                  <a:cubicBezTo>
                    <a:pt x="42" y="8"/>
                    <a:pt x="1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95">
              <a:extLst>
                <a:ext uri="{FF2B5EF4-FFF2-40B4-BE49-F238E27FC236}">
                  <a16:creationId xmlns:a16="http://schemas.microsoft.com/office/drawing/2014/main" id="{FF2FA2EA-D43F-442E-9FF6-D50FC9A10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319"/>
              <a:ext cx="65" cy="63"/>
            </a:xfrm>
            <a:custGeom>
              <a:avLst/>
              <a:gdLst>
                <a:gd name="T0" fmla="*/ 59 w 61"/>
                <a:gd name="T1" fmla="*/ 72 h 59"/>
                <a:gd name="T2" fmla="*/ 18 w 61"/>
                <a:gd name="T3" fmla="*/ 50 h 59"/>
                <a:gd name="T4" fmla="*/ 23 w 61"/>
                <a:gd name="T5" fmla="*/ 2 h 59"/>
                <a:gd name="T6" fmla="*/ 74 w 61"/>
                <a:gd name="T7" fmla="*/ 2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9">
                  <a:moveTo>
                    <a:pt x="49" y="59"/>
                  </a:moveTo>
                  <a:cubicBezTo>
                    <a:pt x="49" y="59"/>
                    <a:pt x="29" y="54"/>
                    <a:pt x="15" y="41"/>
                  </a:cubicBezTo>
                  <a:cubicBezTo>
                    <a:pt x="0" y="28"/>
                    <a:pt x="12" y="4"/>
                    <a:pt x="20" y="2"/>
                  </a:cubicBezTo>
                  <a:cubicBezTo>
                    <a:pt x="28" y="0"/>
                    <a:pt x="44" y="1"/>
                    <a:pt x="61" y="1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96">
              <a:extLst>
                <a:ext uri="{FF2B5EF4-FFF2-40B4-BE49-F238E27FC236}">
                  <a16:creationId xmlns:a16="http://schemas.microsoft.com/office/drawing/2014/main" id="{23877233-2FB4-4534-9C76-8AA6A689D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303"/>
              <a:ext cx="8" cy="16"/>
            </a:xfrm>
            <a:custGeom>
              <a:avLst/>
              <a:gdLst>
                <a:gd name="T0" fmla="*/ 8 w 8"/>
                <a:gd name="T1" fmla="*/ 0 h 15"/>
                <a:gd name="T2" fmla="*/ 0 w 8"/>
                <a:gd name="T3" fmla="*/ 1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4" y="4"/>
                    <a:pt x="2" y="10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97">
              <a:extLst>
                <a:ext uri="{FF2B5EF4-FFF2-40B4-BE49-F238E27FC236}">
                  <a16:creationId xmlns:a16="http://schemas.microsoft.com/office/drawing/2014/main" id="{D8C69D7F-9748-4F7D-9FE2-892503B28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412"/>
              <a:ext cx="9" cy="28"/>
            </a:xfrm>
            <a:custGeom>
              <a:avLst/>
              <a:gdLst>
                <a:gd name="T0" fmla="*/ 11 w 8"/>
                <a:gd name="T1" fmla="*/ 0 h 27"/>
                <a:gd name="T2" fmla="*/ 1 w 8"/>
                <a:gd name="T3" fmla="*/ 3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0" y="3"/>
                    <a:pt x="1" y="20"/>
                    <a:pt x="1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98">
              <a:extLst>
                <a:ext uri="{FF2B5EF4-FFF2-40B4-BE49-F238E27FC236}">
                  <a16:creationId xmlns:a16="http://schemas.microsoft.com/office/drawing/2014/main" id="{FE9BC53D-7723-41C7-93E0-13F0DEF7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3467"/>
              <a:ext cx="58" cy="10"/>
            </a:xfrm>
            <a:custGeom>
              <a:avLst/>
              <a:gdLst>
                <a:gd name="T0" fmla="*/ 67 w 54"/>
                <a:gd name="T1" fmla="*/ 12 h 9"/>
                <a:gd name="T2" fmla="*/ 35 w 54"/>
                <a:gd name="T3" fmla="*/ 8 h 9"/>
                <a:gd name="T4" fmla="*/ 0 w 5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">
                  <a:moveTo>
                    <a:pt x="54" y="9"/>
                  </a:moveTo>
                  <a:cubicBezTo>
                    <a:pt x="46" y="8"/>
                    <a:pt x="38" y="5"/>
                    <a:pt x="29" y="5"/>
                  </a:cubicBezTo>
                  <a:cubicBezTo>
                    <a:pt x="18" y="4"/>
                    <a:pt x="9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99">
              <a:extLst>
                <a:ext uri="{FF2B5EF4-FFF2-40B4-BE49-F238E27FC236}">
                  <a16:creationId xmlns:a16="http://schemas.microsoft.com/office/drawing/2014/main" id="{6ACF6100-55AE-48B9-89DC-F79057A3E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3476"/>
              <a:ext cx="12" cy="8"/>
            </a:xfrm>
            <a:custGeom>
              <a:avLst/>
              <a:gdLst>
                <a:gd name="T0" fmla="*/ 14 w 11"/>
                <a:gd name="T1" fmla="*/ 0 h 8"/>
                <a:gd name="T2" fmla="*/ 12 w 11"/>
                <a:gd name="T3" fmla="*/ 1 h 8"/>
                <a:gd name="T4" fmla="*/ 0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1"/>
                    <a:pt x="10" y="0"/>
                    <a:pt x="9" y="1"/>
                  </a:cubicBez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00">
              <a:extLst>
                <a:ext uri="{FF2B5EF4-FFF2-40B4-BE49-F238E27FC236}">
                  <a16:creationId xmlns:a16="http://schemas.microsoft.com/office/drawing/2014/main" id="{6DD46EC8-5664-4EC1-9F6E-6A51486C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276"/>
              <a:ext cx="21" cy="8"/>
            </a:xfrm>
            <a:custGeom>
              <a:avLst/>
              <a:gdLst>
                <a:gd name="T0" fmla="*/ 0 w 19"/>
                <a:gd name="T1" fmla="*/ 0 h 8"/>
                <a:gd name="T2" fmla="*/ 25 w 19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6" y="5"/>
                    <a:pt x="13" y="5"/>
                    <a:pt x="19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01">
              <a:extLst>
                <a:ext uri="{FF2B5EF4-FFF2-40B4-BE49-F238E27FC236}">
                  <a16:creationId xmlns:a16="http://schemas.microsoft.com/office/drawing/2014/main" id="{4E009488-1A49-4A69-B26A-9446D4D1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3376"/>
              <a:ext cx="26" cy="5"/>
            </a:xfrm>
            <a:custGeom>
              <a:avLst/>
              <a:gdLst>
                <a:gd name="T0" fmla="*/ 0 w 24"/>
                <a:gd name="T1" fmla="*/ 0 h 4"/>
                <a:gd name="T2" fmla="*/ 30 w 2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1"/>
                    <a:pt x="16" y="0"/>
                    <a:pt x="24" y="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02">
              <a:extLst>
                <a:ext uri="{FF2B5EF4-FFF2-40B4-BE49-F238E27FC236}">
                  <a16:creationId xmlns:a16="http://schemas.microsoft.com/office/drawing/2014/main" id="{310109D4-B724-42A5-8AE0-9D3A9387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3383"/>
              <a:ext cx="26" cy="6"/>
            </a:xfrm>
            <a:custGeom>
              <a:avLst/>
              <a:gdLst>
                <a:gd name="T0" fmla="*/ 0 w 24"/>
                <a:gd name="T1" fmla="*/ 0 h 6"/>
                <a:gd name="T2" fmla="*/ 30 w 2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1"/>
                    <a:pt x="16" y="6"/>
                    <a:pt x="24" y="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03">
              <a:extLst>
                <a:ext uri="{FF2B5EF4-FFF2-40B4-BE49-F238E27FC236}">
                  <a16:creationId xmlns:a16="http://schemas.microsoft.com/office/drawing/2014/main" id="{A7088A54-7B06-489C-B593-A41DDD250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429"/>
              <a:ext cx="38" cy="53"/>
            </a:xfrm>
            <a:custGeom>
              <a:avLst/>
              <a:gdLst>
                <a:gd name="T0" fmla="*/ 24 w 36"/>
                <a:gd name="T1" fmla="*/ 59 h 50"/>
                <a:gd name="T2" fmla="*/ 16 w 36"/>
                <a:gd name="T3" fmla="*/ 54 h 50"/>
                <a:gd name="T4" fmla="*/ 7 w 36"/>
                <a:gd name="T5" fmla="*/ 48 h 50"/>
                <a:gd name="T6" fmla="*/ 0 w 36"/>
                <a:gd name="T7" fmla="*/ 27 h 50"/>
                <a:gd name="T8" fmla="*/ 21 w 36"/>
                <a:gd name="T9" fmla="*/ 4 h 50"/>
                <a:gd name="T10" fmla="*/ 42 w 36"/>
                <a:gd name="T11" fmla="*/ 1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0">
                  <a:moveTo>
                    <a:pt x="21" y="50"/>
                  </a:moveTo>
                  <a:cubicBezTo>
                    <a:pt x="19" y="50"/>
                    <a:pt x="15" y="47"/>
                    <a:pt x="13" y="45"/>
                  </a:cubicBezTo>
                  <a:cubicBezTo>
                    <a:pt x="11" y="43"/>
                    <a:pt x="9" y="41"/>
                    <a:pt x="7" y="40"/>
                  </a:cubicBezTo>
                  <a:cubicBezTo>
                    <a:pt x="2" y="35"/>
                    <a:pt x="0" y="30"/>
                    <a:pt x="0" y="23"/>
                  </a:cubicBezTo>
                  <a:cubicBezTo>
                    <a:pt x="1" y="16"/>
                    <a:pt x="8" y="0"/>
                    <a:pt x="18" y="4"/>
                  </a:cubicBezTo>
                  <a:cubicBezTo>
                    <a:pt x="24" y="7"/>
                    <a:pt x="31" y="10"/>
                    <a:pt x="36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104">
            <a:extLst>
              <a:ext uri="{FF2B5EF4-FFF2-40B4-BE49-F238E27FC236}">
                <a16:creationId xmlns:a16="http://schemas.microsoft.com/office/drawing/2014/main" id="{C226FDA7-6EAA-4A90-9F25-E21BAAF66060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1292225"/>
            <a:ext cx="4029075" cy="2800350"/>
            <a:chOff x="389" y="703"/>
            <a:chExt cx="2538" cy="1764"/>
          </a:xfrm>
        </p:grpSpPr>
        <p:sp>
          <p:nvSpPr>
            <p:cNvPr id="29701" name="Freeform 105">
              <a:extLst>
                <a:ext uri="{FF2B5EF4-FFF2-40B4-BE49-F238E27FC236}">
                  <a16:creationId xmlns:a16="http://schemas.microsoft.com/office/drawing/2014/main" id="{C3BC386A-BF74-468C-9647-289BB4CB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703"/>
              <a:ext cx="1586" cy="1276"/>
            </a:xfrm>
            <a:custGeom>
              <a:avLst/>
              <a:gdLst>
                <a:gd name="T0" fmla="*/ 569 w 1321"/>
                <a:gd name="T1" fmla="*/ 901 h 1062"/>
                <a:gd name="T2" fmla="*/ 1120 w 1321"/>
                <a:gd name="T3" fmla="*/ 1039 h 1062"/>
                <a:gd name="T4" fmla="*/ 1372 w 1321"/>
                <a:gd name="T5" fmla="*/ 929 h 1062"/>
                <a:gd name="T6" fmla="*/ 1622 w 1321"/>
                <a:gd name="T7" fmla="*/ 628 h 1062"/>
                <a:gd name="T8" fmla="*/ 1737 w 1321"/>
                <a:gd name="T9" fmla="*/ 415 h 1062"/>
                <a:gd name="T10" fmla="*/ 1772 w 1321"/>
                <a:gd name="T11" fmla="*/ 351 h 1062"/>
                <a:gd name="T12" fmla="*/ 1803 w 1321"/>
                <a:gd name="T13" fmla="*/ 293 h 1062"/>
                <a:gd name="T14" fmla="*/ 1837 w 1321"/>
                <a:gd name="T15" fmla="*/ 208 h 1062"/>
                <a:gd name="T16" fmla="*/ 1881 w 1321"/>
                <a:gd name="T17" fmla="*/ 144 h 1062"/>
                <a:gd name="T18" fmla="*/ 1932 w 1321"/>
                <a:gd name="T19" fmla="*/ 35 h 1062"/>
                <a:gd name="T20" fmla="*/ 2069 w 1321"/>
                <a:gd name="T21" fmla="*/ 114 h 1062"/>
                <a:gd name="T22" fmla="*/ 2121 w 1321"/>
                <a:gd name="T23" fmla="*/ 149 h 1062"/>
                <a:gd name="T24" fmla="*/ 2130 w 1321"/>
                <a:gd name="T25" fmla="*/ 225 h 1062"/>
                <a:gd name="T26" fmla="*/ 2175 w 1321"/>
                <a:gd name="T27" fmla="*/ 261 h 1062"/>
                <a:gd name="T28" fmla="*/ 2157 w 1321"/>
                <a:gd name="T29" fmla="*/ 360 h 1062"/>
                <a:gd name="T30" fmla="*/ 2120 w 1321"/>
                <a:gd name="T31" fmla="*/ 407 h 1062"/>
                <a:gd name="T32" fmla="*/ 2163 w 1321"/>
                <a:gd name="T33" fmla="*/ 381 h 1062"/>
                <a:gd name="T34" fmla="*/ 2200 w 1321"/>
                <a:gd name="T35" fmla="*/ 353 h 1062"/>
                <a:gd name="T36" fmla="*/ 2228 w 1321"/>
                <a:gd name="T37" fmla="*/ 353 h 1062"/>
                <a:gd name="T38" fmla="*/ 2214 w 1321"/>
                <a:gd name="T39" fmla="*/ 499 h 1062"/>
                <a:gd name="T40" fmla="*/ 2257 w 1321"/>
                <a:gd name="T41" fmla="*/ 557 h 1062"/>
                <a:gd name="T42" fmla="*/ 2234 w 1321"/>
                <a:gd name="T43" fmla="*/ 645 h 1062"/>
                <a:gd name="T44" fmla="*/ 2225 w 1321"/>
                <a:gd name="T45" fmla="*/ 673 h 1062"/>
                <a:gd name="T46" fmla="*/ 2150 w 1321"/>
                <a:gd name="T47" fmla="*/ 967 h 1062"/>
                <a:gd name="T48" fmla="*/ 1962 w 1321"/>
                <a:gd name="T49" fmla="*/ 1270 h 1062"/>
                <a:gd name="T50" fmla="*/ 1820 w 1321"/>
                <a:gd name="T51" fmla="*/ 1591 h 1062"/>
                <a:gd name="T52" fmla="*/ 1561 w 1321"/>
                <a:gd name="T53" fmla="*/ 1842 h 1062"/>
                <a:gd name="T54" fmla="*/ 1148 w 1321"/>
                <a:gd name="T55" fmla="*/ 1604 h 1062"/>
                <a:gd name="T56" fmla="*/ 810 w 1321"/>
                <a:gd name="T57" fmla="*/ 1524 h 1062"/>
                <a:gd name="T58" fmla="*/ 223 w 1321"/>
                <a:gd name="T59" fmla="*/ 1496 h 1062"/>
                <a:gd name="T60" fmla="*/ 0 w 1321"/>
                <a:gd name="T61" fmla="*/ 1420 h 1062"/>
                <a:gd name="T62" fmla="*/ 0 w 1321"/>
                <a:gd name="T63" fmla="*/ 679 h 1062"/>
                <a:gd name="T64" fmla="*/ 569 w 1321"/>
                <a:gd name="T65" fmla="*/ 901 h 10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21" h="1062">
                  <a:moveTo>
                    <a:pt x="329" y="519"/>
                  </a:move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279" y="503"/>
                    <a:pt x="329" y="51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106">
              <a:extLst>
                <a:ext uri="{FF2B5EF4-FFF2-40B4-BE49-F238E27FC236}">
                  <a16:creationId xmlns:a16="http://schemas.microsoft.com/office/drawing/2014/main" id="{8EFE566C-1EB0-4646-9EF6-3A405C6CA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" y="718"/>
              <a:ext cx="1586" cy="1296"/>
            </a:xfrm>
            <a:custGeom>
              <a:avLst/>
              <a:gdLst>
                <a:gd name="T0" fmla="*/ 2035 w 1321"/>
                <a:gd name="T1" fmla="*/ 77 h 1079"/>
                <a:gd name="T2" fmla="*/ 2064 w 1321"/>
                <a:gd name="T3" fmla="*/ 192 h 1079"/>
                <a:gd name="T4" fmla="*/ 2047 w 1321"/>
                <a:gd name="T5" fmla="*/ 292 h 1079"/>
                <a:gd name="T6" fmla="*/ 2046 w 1321"/>
                <a:gd name="T7" fmla="*/ 362 h 1079"/>
                <a:gd name="T8" fmla="*/ 2058 w 1321"/>
                <a:gd name="T9" fmla="*/ 309 h 1079"/>
                <a:gd name="T10" fmla="*/ 2089 w 1321"/>
                <a:gd name="T11" fmla="*/ 285 h 1079"/>
                <a:gd name="T12" fmla="*/ 2119 w 1321"/>
                <a:gd name="T13" fmla="*/ 285 h 1079"/>
                <a:gd name="T14" fmla="*/ 2145 w 1321"/>
                <a:gd name="T15" fmla="*/ 354 h 1079"/>
                <a:gd name="T16" fmla="*/ 2157 w 1321"/>
                <a:gd name="T17" fmla="*/ 339 h 1079"/>
                <a:gd name="T18" fmla="*/ 2175 w 1321"/>
                <a:gd name="T19" fmla="*/ 241 h 1079"/>
                <a:gd name="T20" fmla="*/ 2130 w 1321"/>
                <a:gd name="T21" fmla="*/ 205 h 1079"/>
                <a:gd name="T22" fmla="*/ 2121 w 1321"/>
                <a:gd name="T23" fmla="*/ 129 h 1079"/>
                <a:gd name="T24" fmla="*/ 2069 w 1321"/>
                <a:gd name="T25" fmla="*/ 94 h 1079"/>
                <a:gd name="T26" fmla="*/ 1940 w 1321"/>
                <a:gd name="T27" fmla="*/ 12 h 1079"/>
                <a:gd name="T28" fmla="*/ 2035 w 1321"/>
                <a:gd name="T29" fmla="*/ 77 h 1079"/>
                <a:gd name="T30" fmla="*/ 699 w 1321"/>
                <a:gd name="T31" fmla="*/ 1453 h 1079"/>
                <a:gd name="T32" fmla="*/ 0 w 1321"/>
                <a:gd name="T33" fmla="*/ 1277 h 1079"/>
                <a:gd name="T34" fmla="*/ 2 w 1321"/>
                <a:gd name="T35" fmla="*/ 1399 h 1079"/>
                <a:gd name="T36" fmla="*/ 223 w 1321"/>
                <a:gd name="T37" fmla="*/ 1473 h 1079"/>
                <a:gd name="T38" fmla="*/ 810 w 1321"/>
                <a:gd name="T39" fmla="*/ 1500 h 1079"/>
                <a:gd name="T40" fmla="*/ 1101 w 1321"/>
                <a:gd name="T41" fmla="*/ 1563 h 1079"/>
                <a:gd name="T42" fmla="*/ 1036 w 1321"/>
                <a:gd name="T43" fmla="*/ 1534 h 1079"/>
                <a:gd name="T44" fmla="*/ 699 w 1321"/>
                <a:gd name="T45" fmla="*/ 1453 h 1079"/>
                <a:gd name="T46" fmla="*/ 2214 w 1321"/>
                <a:gd name="T47" fmla="*/ 476 h 1079"/>
                <a:gd name="T48" fmla="*/ 2228 w 1321"/>
                <a:gd name="T49" fmla="*/ 333 h 1079"/>
                <a:gd name="T50" fmla="*/ 2200 w 1321"/>
                <a:gd name="T51" fmla="*/ 333 h 1079"/>
                <a:gd name="T52" fmla="*/ 2182 w 1321"/>
                <a:gd name="T53" fmla="*/ 369 h 1079"/>
                <a:gd name="T54" fmla="*/ 2162 w 1321"/>
                <a:gd name="T55" fmla="*/ 388 h 1079"/>
                <a:gd name="T56" fmla="*/ 2115 w 1321"/>
                <a:gd name="T57" fmla="*/ 440 h 1079"/>
                <a:gd name="T58" fmla="*/ 2147 w 1321"/>
                <a:gd name="T59" fmla="*/ 488 h 1079"/>
                <a:gd name="T60" fmla="*/ 2136 w 1321"/>
                <a:gd name="T61" fmla="*/ 892 h 1079"/>
                <a:gd name="T62" fmla="*/ 1853 w 1321"/>
                <a:gd name="T63" fmla="*/ 1199 h 1079"/>
                <a:gd name="T64" fmla="*/ 1794 w 1321"/>
                <a:gd name="T65" fmla="*/ 1565 h 1079"/>
                <a:gd name="T66" fmla="*/ 1450 w 1321"/>
                <a:gd name="T67" fmla="*/ 1772 h 1079"/>
                <a:gd name="T68" fmla="*/ 1418 w 1321"/>
                <a:gd name="T69" fmla="*/ 1769 h 1079"/>
                <a:gd name="T70" fmla="*/ 1561 w 1321"/>
                <a:gd name="T71" fmla="*/ 1820 h 1079"/>
                <a:gd name="T72" fmla="*/ 1820 w 1321"/>
                <a:gd name="T73" fmla="*/ 1569 h 1079"/>
                <a:gd name="T74" fmla="*/ 1962 w 1321"/>
                <a:gd name="T75" fmla="*/ 1248 h 1079"/>
                <a:gd name="T76" fmla="*/ 2150 w 1321"/>
                <a:gd name="T77" fmla="*/ 946 h 1079"/>
                <a:gd name="T78" fmla="*/ 2225 w 1321"/>
                <a:gd name="T79" fmla="*/ 652 h 1079"/>
                <a:gd name="T80" fmla="*/ 2234 w 1321"/>
                <a:gd name="T81" fmla="*/ 623 h 1079"/>
                <a:gd name="T82" fmla="*/ 2257 w 1321"/>
                <a:gd name="T83" fmla="*/ 536 h 1079"/>
                <a:gd name="T84" fmla="*/ 2214 w 1321"/>
                <a:gd name="T85" fmla="*/ 476 h 10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21" h="1079">
                  <a:moveTo>
                    <a:pt x="1176" y="44"/>
                  </a:moveTo>
                  <a:cubicBezTo>
                    <a:pt x="1184" y="60"/>
                    <a:pt x="1193" y="93"/>
                    <a:pt x="1193" y="111"/>
                  </a:cubicBezTo>
                  <a:cubicBezTo>
                    <a:pt x="1192" y="126"/>
                    <a:pt x="1197" y="155"/>
                    <a:pt x="1183" y="168"/>
                  </a:cubicBezTo>
                  <a:cubicBezTo>
                    <a:pt x="1169" y="182"/>
                    <a:pt x="1182" y="209"/>
                    <a:pt x="1182" y="209"/>
                  </a:cubicBezTo>
                  <a:cubicBezTo>
                    <a:pt x="1182" y="209"/>
                    <a:pt x="1183" y="179"/>
                    <a:pt x="1189" y="178"/>
                  </a:cubicBezTo>
                  <a:cubicBezTo>
                    <a:pt x="1194" y="178"/>
                    <a:pt x="1207" y="164"/>
                    <a:pt x="1207" y="164"/>
                  </a:cubicBezTo>
                  <a:cubicBezTo>
                    <a:pt x="1207" y="164"/>
                    <a:pt x="1213" y="156"/>
                    <a:pt x="1224" y="164"/>
                  </a:cubicBezTo>
                  <a:cubicBezTo>
                    <a:pt x="1231" y="170"/>
                    <a:pt x="1242" y="184"/>
                    <a:pt x="1239" y="205"/>
                  </a:cubicBezTo>
                  <a:cubicBezTo>
                    <a:pt x="1241" y="202"/>
                    <a:pt x="1244" y="199"/>
                    <a:pt x="1247" y="196"/>
                  </a:cubicBezTo>
                  <a:cubicBezTo>
                    <a:pt x="1261" y="183"/>
                    <a:pt x="1262" y="153"/>
                    <a:pt x="1257" y="139"/>
                  </a:cubicBezTo>
                  <a:cubicBezTo>
                    <a:pt x="1251" y="125"/>
                    <a:pt x="1231" y="118"/>
                    <a:pt x="1231" y="118"/>
                  </a:cubicBezTo>
                  <a:cubicBezTo>
                    <a:pt x="1231" y="118"/>
                    <a:pt x="1234" y="90"/>
                    <a:pt x="1226" y="74"/>
                  </a:cubicBezTo>
                  <a:cubicBezTo>
                    <a:pt x="1218" y="58"/>
                    <a:pt x="1195" y="54"/>
                    <a:pt x="1195" y="54"/>
                  </a:cubicBezTo>
                  <a:cubicBezTo>
                    <a:pt x="1172" y="0"/>
                    <a:pt x="1134" y="4"/>
                    <a:pt x="1121" y="7"/>
                  </a:cubicBezTo>
                  <a:cubicBezTo>
                    <a:pt x="1125" y="12"/>
                    <a:pt x="1167" y="28"/>
                    <a:pt x="1176" y="44"/>
                  </a:cubicBezTo>
                  <a:close/>
                  <a:moveTo>
                    <a:pt x="404" y="838"/>
                  </a:moveTo>
                  <a:cubicBezTo>
                    <a:pt x="243" y="823"/>
                    <a:pt x="41" y="827"/>
                    <a:pt x="0" y="737"/>
                  </a:cubicBezTo>
                  <a:cubicBezTo>
                    <a:pt x="0" y="737"/>
                    <a:pt x="0" y="807"/>
                    <a:pt x="2" y="808"/>
                  </a:cubicBezTo>
                  <a:cubicBezTo>
                    <a:pt x="21" y="824"/>
                    <a:pt x="90" y="847"/>
                    <a:pt x="129" y="850"/>
                  </a:cubicBezTo>
                  <a:cubicBezTo>
                    <a:pt x="166" y="852"/>
                    <a:pt x="307" y="851"/>
                    <a:pt x="468" y="866"/>
                  </a:cubicBezTo>
                  <a:cubicBezTo>
                    <a:pt x="541" y="872"/>
                    <a:pt x="599" y="889"/>
                    <a:pt x="636" y="902"/>
                  </a:cubicBezTo>
                  <a:cubicBezTo>
                    <a:pt x="625" y="896"/>
                    <a:pt x="613" y="891"/>
                    <a:pt x="599" y="885"/>
                  </a:cubicBezTo>
                  <a:cubicBezTo>
                    <a:pt x="568" y="872"/>
                    <a:pt x="498" y="846"/>
                    <a:pt x="404" y="838"/>
                  </a:cubicBezTo>
                  <a:close/>
                  <a:moveTo>
                    <a:pt x="1279" y="275"/>
                  </a:moveTo>
                  <a:cubicBezTo>
                    <a:pt x="1321" y="230"/>
                    <a:pt x="1298" y="201"/>
                    <a:pt x="1288" y="192"/>
                  </a:cubicBezTo>
                  <a:cubicBezTo>
                    <a:pt x="1277" y="184"/>
                    <a:pt x="1271" y="192"/>
                    <a:pt x="1271" y="192"/>
                  </a:cubicBezTo>
                  <a:cubicBezTo>
                    <a:pt x="1271" y="192"/>
                    <a:pt x="1266" y="213"/>
                    <a:pt x="1260" y="213"/>
                  </a:cubicBezTo>
                  <a:cubicBezTo>
                    <a:pt x="1257" y="214"/>
                    <a:pt x="1255" y="221"/>
                    <a:pt x="1249" y="224"/>
                  </a:cubicBezTo>
                  <a:cubicBezTo>
                    <a:pt x="1246" y="234"/>
                    <a:pt x="1234" y="242"/>
                    <a:pt x="1223" y="254"/>
                  </a:cubicBezTo>
                  <a:cubicBezTo>
                    <a:pt x="1223" y="254"/>
                    <a:pt x="1239" y="248"/>
                    <a:pt x="1240" y="281"/>
                  </a:cubicBezTo>
                  <a:cubicBezTo>
                    <a:pt x="1241" y="315"/>
                    <a:pt x="1306" y="458"/>
                    <a:pt x="1234" y="515"/>
                  </a:cubicBezTo>
                  <a:cubicBezTo>
                    <a:pt x="1179" y="594"/>
                    <a:pt x="1082" y="667"/>
                    <a:pt x="1070" y="692"/>
                  </a:cubicBezTo>
                  <a:cubicBezTo>
                    <a:pt x="1057" y="716"/>
                    <a:pt x="1051" y="856"/>
                    <a:pt x="1036" y="903"/>
                  </a:cubicBezTo>
                  <a:cubicBezTo>
                    <a:pt x="1021" y="950"/>
                    <a:pt x="950" y="1079"/>
                    <a:pt x="838" y="1022"/>
                  </a:cubicBezTo>
                  <a:cubicBezTo>
                    <a:pt x="832" y="1019"/>
                    <a:pt x="826" y="1021"/>
                    <a:pt x="820" y="1021"/>
                  </a:cubicBezTo>
                  <a:cubicBezTo>
                    <a:pt x="841" y="1038"/>
                    <a:pt x="862" y="1050"/>
                    <a:pt x="902" y="1050"/>
                  </a:cubicBezTo>
                  <a:cubicBezTo>
                    <a:pt x="1009" y="1050"/>
                    <a:pt x="1037" y="952"/>
                    <a:pt x="1052" y="905"/>
                  </a:cubicBezTo>
                  <a:cubicBezTo>
                    <a:pt x="1068" y="859"/>
                    <a:pt x="1121" y="744"/>
                    <a:pt x="1134" y="720"/>
                  </a:cubicBezTo>
                  <a:cubicBezTo>
                    <a:pt x="1146" y="695"/>
                    <a:pt x="1188" y="625"/>
                    <a:pt x="1243" y="546"/>
                  </a:cubicBezTo>
                  <a:cubicBezTo>
                    <a:pt x="1298" y="466"/>
                    <a:pt x="1285" y="386"/>
                    <a:pt x="1285" y="376"/>
                  </a:cubicBezTo>
                  <a:cubicBezTo>
                    <a:pt x="1285" y="365"/>
                    <a:pt x="1291" y="360"/>
                    <a:pt x="1291" y="360"/>
                  </a:cubicBezTo>
                  <a:cubicBezTo>
                    <a:pt x="1291" y="360"/>
                    <a:pt x="1305" y="343"/>
                    <a:pt x="1304" y="309"/>
                  </a:cubicBezTo>
                  <a:cubicBezTo>
                    <a:pt x="1303" y="276"/>
                    <a:pt x="1279" y="275"/>
                    <a:pt x="1279" y="275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107">
              <a:extLst>
                <a:ext uri="{FF2B5EF4-FFF2-40B4-BE49-F238E27FC236}">
                  <a16:creationId xmlns:a16="http://schemas.microsoft.com/office/drawing/2014/main" id="{A0B3D184-2BEB-4A25-A43C-3025E336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703"/>
              <a:ext cx="1586" cy="1276"/>
            </a:xfrm>
            <a:custGeom>
              <a:avLst/>
              <a:gdLst>
                <a:gd name="T0" fmla="*/ 0 w 1321"/>
                <a:gd name="T1" fmla="*/ 679 h 1062"/>
                <a:gd name="T2" fmla="*/ 569 w 1321"/>
                <a:gd name="T3" fmla="*/ 901 h 1062"/>
                <a:gd name="T4" fmla="*/ 1120 w 1321"/>
                <a:gd name="T5" fmla="*/ 1039 h 1062"/>
                <a:gd name="T6" fmla="*/ 1372 w 1321"/>
                <a:gd name="T7" fmla="*/ 929 h 1062"/>
                <a:gd name="T8" fmla="*/ 1622 w 1321"/>
                <a:gd name="T9" fmla="*/ 628 h 1062"/>
                <a:gd name="T10" fmla="*/ 1737 w 1321"/>
                <a:gd name="T11" fmla="*/ 415 h 1062"/>
                <a:gd name="T12" fmla="*/ 1772 w 1321"/>
                <a:gd name="T13" fmla="*/ 351 h 1062"/>
                <a:gd name="T14" fmla="*/ 1803 w 1321"/>
                <a:gd name="T15" fmla="*/ 293 h 1062"/>
                <a:gd name="T16" fmla="*/ 1837 w 1321"/>
                <a:gd name="T17" fmla="*/ 208 h 1062"/>
                <a:gd name="T18" fmla="*/ 1881 w 1321"/>
                <a:gd name="T19" fmla="*/ 144 h 1062"/>
                <a:gd name="T20" fmla="*/ 1932 w 1321"/>
                <a:gd name="T21" fmla="*/ 35 h 1062"/>
                <a:gd name="T22" fmla="*/ 2069 w 1321"/>
                <a:gd name="T23" fmla="*/ 114 h 1062"/>
                <a:gd name="T24" fmla="*/ 2121 w 1321"/>
                <a:gd name="T25" fmla="*/ 149 h 1062"/>
                <a:gd name="T26" fmla="*/ 2130 w 1321"/>
                <a:gd name="T27" fmla="*/ 225 h 1062"/>
                <a:gd name="T28" fmla="*/ 2175 w 1321"/>
                <a:gd name="T29" fmla="*/ 261 h 1062"/>
                <a:gd name="T30" fmla="*/ 2157 w 1321"/>
                <a:gd name="T31" fmla="*/ 360 h 1062"/>
                <a:gd name="T32" fmla="*/ 2120 w 1321"/>
                <a:gd name="T33" fmla="*/ 407 h 1062"/>
                <a:gd name="T34" fmla="*/ 2163 w 1321"/>
                <a:gd name="T35" fmla="*/ 381 h 1062"/>
                <a:gd name="T36" fmla="*/ 2200 w 1321"/>
                <a:gd name="T37" fmla="*/ 353 h 1062"/>
                <a:gd name="T38" fmla="*/ 2228 w 1321"/>
                <a:gd name="T39" fmla="*/ 353 h 1062"/>
                <a:gd name="T40" fmla="*/ 2214 w 1321"/>
                <a:gd name="T41" fmla="*/ 499 h 1062"/>
                <a:gd name="T42" fmla="*/ 2257 w 1321"/>
                <a:gd name="T43" fmla="*/ 557 h 1062"/>
                <a:gd name="T44" fmla="*/ 2234 w 1321"/>
                <a:gd name="T45" fmla="*/ 645 h 1062"/>
                <a:gd name="T46" fmla="*/ 2225 w 1321"/>
                <a:gd name="T47" fmla="*/ 673 h 1062"/>
                <a:gd name="T48" fmla="*/ 2150 w 1321"/>
                <a:gd name="T49" fmla="*/ 967 h 1062"/>
                <a:gd name="T50" fmla="*/ 1962 w 1321"/>
                <a:gd name="T51" fmla="*/ 1270 h 1062"/>
                <a:gd name="T52" fmla="*/ 1820 w 1321"/>
                <a:gd name="T53" fmla="*/ 1591 h 1062"/>
                <a:gd name="T54" fmla="*/ 1561 w 1321"/>
                <a:gd name="T55" fmla="*/ 1842 h 1062"/>
                <a:gd name="T56" fmla="*/ 1148 w 1321"/>
                <a:gd name="T57" fmla="*/ 1604 h 1062"/>
                <a:gd name="T58" fmla="*/ 810 w 1321"/>
                <a:gd name="T59" fmla="*/ 1524 h 1062"/>
                <a:gd name="T60" fmla="*/ 223 w 1321"/>
                <a:gd name="T61" fmla="*/ 1496 h 1062"/>
                <a:gd name="T62" fmla="*/ 0 w 1321"/>
                <a:gd name="T63" fmla="*/ 1420 h 10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21" h="1062">
                  <a:moveTo>
                    <a:pt x="0" y="391"/>
                  </a:moveTo>
                  <a:cubicBezTo>
                    <a:pt x="0" y="391"/>
                    <a:pt x="279" y="503"/>
                    <a:pt x="329" y="519"/>
                  </a:cubicBez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108">
              <a:extLst>
                <a:ext uri="{FF2B5EF4-FFF2-40B4-BE49-F238E27FC236}">
                  <a16:creationId xmlns:a16="http://schemas.microsoft.com/office/drawing/2014/main" id="{663A96DC-9E9B-42D3-9D48-77AB6BCB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619"/>
              <a:ext cx="173" cy="129"/>
            </a:xfrm>
            <a:custGeom>
              <a:avLst/>
              <a:gdLst>
                <a:gd name="T0" fmla="*/ 205 w 144"/>
                <a:gd name="T1" fmla="*/ 73 h 108"/>
                <a:gd name="T2" fmla="*/ 109 w 144"/>
                <a:gd name="T3" fmla="*/ 42 h 108"/>
                <a:gd name="T4" fmla="*/ 0 w 144"/>
                <a:gd name="T5" fmla="*/ 0 h 108"/>
                <a:gd name="T6" fmla="*/ 173 w 144"/>
                <a:gd name="T7" fmla="*/ 117 h 108"/>
                <a:gd name="T8" fmla="*/ 246 w 144"/>
                <a:gd name="T9" fmla="*/ 148 h 108"/>
                <a:gd name="T10" fmla="*/ 201 w 144"/>
                <a:gd name="T11" fmla="*/ 8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08">
                  <a:moveTo>
                    <a:pt x="118" y="43"/>
                  </a:moveTo>
                  <a:cubicBezTo>
                    <a:pt x="99" y="35"/>
                    <a:pt x="80" y="36"/>
                    <a:pt x="63" y="24"/>
                  </a:cubicBezTo>
                  <a:cubicBezTo>
                    <a:pt x="45" y="11"/>
                    <a:pt x="20" y="5"/>
                    <a:pt x="0" y="0"/>
                  </a:cubicBezTo>
                  <a:cubicBezTo>
                    <a:pt x="29" y="28"/>
                    <a:pt x="70" y="42"/>
                    <a:pt x="100" y="69"/>
                  </a:cubicBezTo>
                  <a:cubicBezTo>
                    <a:pt x="109" y="76"/>
                    <a:pt x="138" y="108"/>
                    <a:pt x="142" y="87"/>
                  </a:cubicBezTo>
                  <a:cubicBezTo>
                    <a:pt x="144" y="76"/>
                    <a:pt x="126" y="51"/>
                    <a:pt x="116" y="4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109">
              <a:extLst>
                <a:ext uri="{FF2B5EF4-FFF2-40B4-BE49-F238E27FC236}">
                  <a16:creationId xmlns:a16="http://schemas.microsoft.com/office/drawing/2014/main" id="{8EBBCCF4-0DA6-481D-B909-C56A14905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734"/>
              <a:ext cx="37" cy="65"/>
            </a:xfrm>
            <a:custGeom>
              <a:avLst/>
              <a:gdLst>
                <a:gd name="T0" fmla="*/ 1 w 31"/>
                <a:gd name="T1" fmla="*/ 94 h 54"/>
                <a:gd name="T2" fmla="*/ 35 w 31"/>
                <a:gd name="T3" fmla="*/ 48 h 54"/>
                <a:gd name="T4" fmla="*/ 50 w 31"/>
                <a:gd name="T5" fmla="*/ 0 h 54"/>
                <a:gd name="T6" fmla="*/ 20 w 31"/>
                <a:gd name="T7" fmla="*/ 49 h 54"/>
                <a:gd name="T8" fmla="*/ 0 w 31"/>
                <a:gd name="T9" fmla="*/ 9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1" y="54"/>
                  </a:moveTo>
                  <a:cubicBezTo>
                    <a:pt x="8" y="45"/>
                    <a:pt x="15" y="37"/>
                    <a:pt x="20" y="27"/>
                  </a:cubicBezTo>
                  <a:cubicBezTo>
                    <a:pt x="24" y="20"/>
                    <a:pt x="31" y="8"/>
                    <a:pt x="29" y="0"/>
                  </a:cubicBezTo>
                  <a:cubicBezTo>
                    <a:pt x="22" y="4"/>
                    <a:pt x="15" y="21"/>
                    <a:pt x="12" y="28"/>
                  </a:cubicBezTo>
                  <a:cubicBezTo>
                    <a:pt x="7" y="37"/>
                    <a:pt x="2" y="46"/>
                    <a:pt x="0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110">
              <a:extLst>
                <a:ext uri="{FF2B5EF4-FFF2-40B4-BE49-F238E27FC236}">
                  <a16:creationId xmlns:a16="http://schemas.microsoft.com/office/drawing/2014/main" id="{1AE0E149-2356-4538-A25A-AF0F37C6A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885"/>
              <a:ext cx="67" cy="34"/>
            </a:xfrm>
            <a:custGeom>
              <a:avLst/>
              <a:gdLst>
                <a:gd name="T0" fmla="*/ 96 w 56"/>
                <a:gd name="T1" fmla="*/ 26 h 29"/>
                <a:gd name="T2" fmla="*/ 49 w 56"/>
                <a:gd name="T3" fmla="*/ 46 h 29"/>
                <a:gd name="T4" fmla="*/ 0 w 56"/>
                <a:gd name="T5" fmla="*/ 0 h 29"/>
                <a:gd name="T6" fmla="*/ 49 w 56"/>
                <a:gd name="T7" fmla="*/ 30 h 29"/>
                <a:gd name="T8" fmla="*/ 75 w 56"/>
                <a:gd name="T9" fmla="*/ 30 h 29"/>
                <a:gd name="T10" fmla="*/ 93 w 56"/>
                <a:gd name="T11" fmla="*/ 25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9">
                  <a:moveTo>
                    <a:pt x="56" y="16"/>
                  </a:moveTo>
                  <a:cubicBezTo>
                    <a:pt x="50" y="25"/>
                    <a:pt x="38" y="29"/>
                    <a:pt x="28" y="28"/>
                  </a:cubicBezTo>
                  <a:cubicBezTo>
                    <a:pt x="13" y="26"/>
                    <a:pt x="5" y="13"/>
                    <a:pt x="0" y="0"/>
                  </a:cubicBezTo>
                  <a:cubicBezTo>
                    <a:pt x="7" y="9"/>
                    <a:pt x="17" y="16"/>
                    <a:pt x="28" y="19"/>
                  </a:cubicBezTo>
                  <a:cubicBezTo>
                    <a:pt x="32" y="20"/>
                    <a:pt x="39" y="21"/>
                    <a:pt x="44" y="19"/>
                  </a:cubicBezTo>
                  <a:cubicBezTo>
                    <a:pt x="47" y="18"/>
                    <a:pt x="51" y="14"/>
                    <a:pt x="5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111">
              <a:extLst>
                <a:ext uri="{FF2B5EF4-FFF2-40B4-BE49-F238E27FC236}">
                  <a16:creationId xmlns:a16="http://schemas.microsoft.com/office/drawing/2014/main" id="{ABF9204C-6E6B-4D8D-A44E-D4BC9565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143"/>
              <a:ext cx="120" cy="50"/>
            </a:xfrm>
            <a:custGeom>
              <a:avLst/>
              <a:gdLst>
                <a:gd name="T0" fmla="*/ 0 w 100"/>
                <a:gd name="T1" fmla="*/ 0 h 42"/>
                <a:gd name="T2" fmla="*/ 79 w 100"/>
                <a:gd name="T3" fmla="*/ 61 h 42"/>
                <a:gd name="T4" fmla="*/ 131 w 100"/>
                <a:gd name="T5" fmla="*/ 65 h 42"/>
                <a:gd name="T6" fmla="*/ 173 w 100"/>
                <a:gd name="T7" fmla="*/ 52 h 42"/>
                <a:gd name="T8" fmla="*/ 86 w 100"/>
                <a:gd name="T9" fmla="*/ 44 h 42"/>
                <a:gd name="T10" fmla="*/ 1 w 100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2">
                  <a:moveTo>
                    <a:pt x="0" y="0"/>
                  </a:moveTo>
                  <a:cubicBezTo>
                    <a:pt x="8" y="19"/>
                    <a:pt x="29" y="28"/>
                    <a:pt x="46" y="36"/>
                  </a:cubicBezTo>
                  <a:cubicBezTo>
                    <a:pt x="56" y="40"/>
                    <a:pt x="66" y="42"/>
                    <a:pt x="76" y="39"/>
                  </a:cubicBezTo>
                  <a:cubicBezTo>
                    <a:pt x="83" y="36"/>
                    <a:pt x="92" y="31"/>
                    <a:pt x="100" y="31"/>
                  </a:cubicBezTo>
                  <a:cubicBezTo>
                    <a:pt x="86" y="24"/>
                    <a:pt x="66" y="27"/>
                    <a:pt x="50" y="26"/>
                  </a:cubicBezTo>
                  <a:cubicBezTo>
                    <a:pt x="33" y="24"/>
                    <a:pt x="14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112">
              <a:extLst>
                <a:ext uri="{FF2B5EF4-FFF2-40B4-BE49-F238E27FC236}">
                  <a16:creationId xmlns:a16="http://schemas.microsoft.com/office/drawing/2014/main" id="{DE6B648E-5DAC-4243-8F24-9E280CD3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215"/>
              <a:ext cx="57" cy="99"/>
            </a:xfrm>
            <a:custGeom>
              <a:avLst/>
              <a:gdLst>
                <a:gd name="T0" fmla="*/ 0 w 47"/>
                <a:gd name="T1" fmla="*/ 0 h 82"/>
                <a:gd name="T2" fmla="*/ 84 w 47"/>
                <a:gd name="T3" fmla="*/ 145 h 82"/>
                <a:gd name="T4" fmla="*/ 72 w 47"/>
                <a:gd name="T5" fmla="*/ 54 h 82"/>
                <a:gd name="T6" fmla="*/ 47 w 47"/>
                <a:gd name="T7" fmla="*/ 19 h 82"/>
                <a:gd name="T8" fmla="*/ 8 w 4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2">
                  <a:moveTo>
                    <a:pt x="0" y="0"/>
                  </a:moveTo>
                  <a:cubicBezTo>
                    <a:pt x="31" y="16"/>
                    <a:pt x="46" y="47"/>
                    <a:pt x="47" y="82"/>
                  </a:cubicBezTo>
                  <a:cubicBezTo>
                    <a:pt x="47" y="65"/>
                    <a:pt x="47" y="47"/>
                    <a:pt x="40" y="31"/>
                  </a:cubicBezTo>
                  <a:cubicBezTo>
                    <a:pt x="37" y="23"/>
                    <a:pt x="32" y="16"/>
                    <a:pt x="26" y="11"/>
                  </a:cubicBezTo>
                  <a:cubicBezTo>
                    <a:pt x="20" y="5"/>
                    <a:pt x="12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13">
              <a:extLst>
                <a:ext uri="{FF2B5EF4-FFF2-40B4-BE49-F238E27FC236}">
                  <a16:creationId xmlns:a16="http://schemas.microsoft.com/office/drawing/2014/main" id="{8CFF9FE4-4D8F-439E-A1D2-7928F2A0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1197"/>
              <a:ext cx="872" cy="279"/>
            </a:xfrm>
            <a:custGeom>
              <a:avLst/>
              <a:gdLst>
                <a:gd name="T0" fmla="*/ 0 w 726"/>
                <a:gd name="T1" fmla="*/ 0 h 232"/>
                <a:gd name="T2" fmla="*/ 816 w 726"/>
                <a:gd name="T3" fmla="*/ 295 h 232"/>
                <a:gd name="T4" fmla="*/ 1258 w 726"/>
                <a:gd name="T5" fmla="*/ 290 h 232"/>
                <a:gd name="T6" fmla="*/ 937 w 726"/>
                <a:gd name="T7" fmla="*/ 351 h 232"/>
                <a:gd name="T8" fmla="*/ 0 w 72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232">
                  <a:moveTo>
                    <a:pt x="0" y="0"/>
                  </a:moveTo>
                  <a:cubicBezTo>
                    <a:pt x="0" y="0"/>
                    <a:pt x="414" y="154"/>
                    <a:pt x="470" y="170"/>
                  </a:cubicBezTo>
                  <a:cubicBezTo>
                    <a:pt x="526" y="186"/>
                    <a:pt x="580" y="232"/>
                    <a:pt x="726" y="166"/>
                  </a:cubicBezTo>
                  <a:cubicBezTo>
                    <a:pt x="726" y="166"/>
                    <a:pt x="660" y="226"/>
                    <a:pt x="540" y="202"/>
                  </a:cubicBezTo>
                  <a:cubicBezTo>
                    <a:pt x="420" y="178"/>
                    <a:pt x="3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14">
              <a:extLst>
                <a:ext uri="{FF2B5EF4-FFF2-40B4-BE49-F238E27FC236}">
                  <a16:creationId xmlns:a16="http://schemas.microsoft.com/office/drawing/2014/main" id="{61E0A69F-4E84-43DB-8BE6-509E5AA2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83"/>
              <a:ext cx="132" cy="225"/>
            </a:xfrm>
            <a:custGeom>
              <a:avLst/>
              <a:gdLst>
                <a:gd name="T0" fmla="*/ 190 w 110"/>
                <a:gd name="T1" fmla="*/ 0 h 187"/>
                <a:gd name="T2" fmla="*/ 0 w 110"/>
                <a:gd name="T3" fmla="*/ 326 h 187"/>
                <a:gd name="T4" fmla="*/ 80 w 110"/>
                <a:gd name="T5" fmla="*/ 214 h 187"/>
                <a:gd name="T6" fmla="*/ 124 w 110"/>
                <a:gd name="T7" fmla="*/ 149 h 187"/>
                <a:gd name="T8" fmla="*/ 180 w 110"/>
                <a:gd name="T9" fmla="*/ 8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87">
                  <a:moveTo>
                    <a:pt x="110" y="0"/>
                  </a:moveTo>
                  <a:cubicBezTo>
                    <a:pt x="76" y="64"/>
                    <a:pt x="39" y="124"/>
                    <a:pt x="0" y="187"/>
                  </a:cubicBezTo>
                  <a:cubicBezTo>
                    <a:pt x="18" y="169"/>
                    <a:pt x="32" y="144"/>
                    <a:pt x="47" y="123"/>
                  </a:cubicBezTo>
                  <a:cubicBezTo>
                    <a:pt x="56" y="111"/>
                    <a:pt x="65" y="99"/>
                    <a:pt x="72" y="86"/>
                  </a:cubicBezTo>
                  <a:cubicBezTo>
                    <a:pt x="86" y="61"/>
                    <a:pt x="100" y="32"/>
                    <a:pt x="10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15">
              <a:extLst>
                <a:ext uri="{FF2B5EF4-FFF2-40B4-BE49-F238E27FC236}">
                  <a16:creationId xmlns:a16="http://schemas.microsoft.com/office/drawing/2014/main" id="{FCED49F0-AEE5-4027-8F46-BC6AEF767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44"/>
              <a:ext cx="10" cy="33"/>
            </a:xfrm>
            <a:custGeom>
              <a:avLst/>
              <a:gdLst>
                <a:gd name="T0" fmla="*/ 16 w 8"/>
                <a:gd name="T1" fmla="*/ 0 h 28"/>
                <a:gd name="T2" fmla="*/ 0 w 8"/>
                <a:gd name="T3" fmla="*/ 4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8" y="0"/>
                  </a:moveTo>
                  <a:cubicBezTo>
                    <a:pt x="3" y="8"/>
                    <a:pt x="0" y="17"/>
                    <a:pt x="0" y="28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16">
              <a:extLst>
                <a:ext uri="{FF2B5EF4-FFF2-40B4-BE49-F238E27FC236}">
                  <a16:creationId xmlns:a16="http://schemas.microsoft.com/office/drawing/2014/main" id="{77A0EDA7-854D-4671-A62D-71BAF83B0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783"/>
              <a:ext cx="63" cy="144"/>
            </a:xfrm>
            <a:custGeom>
              <a:avLst/>
              <a:gdLst>
                <a:gd name="T0" fmla="*/ 62 w 53"/>
                <a:gd name="T1" fmla="*/ 0 h 120"/>
                <a:gd name="T2" fmla="*/ 57 w 53"/>
                <a:gd name="T3" fmla="*/ 152 h 120"/>
                <a:gd name="T4" fmla="*/ 0 w 53"/>
                <a:gd name="T5" fmla="*/ 208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20">
                  <a:moveTo>
                    <a:pt x="37" y="0"/>
                  </a:moveTo>
                  <a:cubicBezTo>
                    <a:pt x="37" y="0"/>
                    <a:pt x="53" y="70"/>
                    <a:pt x="34" y="88"/>
                  </a:cubicBezTo>
                  <a:cubicBezTo>
                    <a:pt x="25" y="97"/>
                    <a:pt x="11" y="108"/>
                    <a:pt x="0" y="12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17">
              <a:extLst>
                <a:ext uri="{FF2B5EF4-FFF2-40B4-BE49-F238E27FC236}">
                  <a16:creationId xmlns:a16="http://schemas.microsoft.com/office/drawing/2014/main" id="{FE5916CA-57E6-4E0F-AE5D-072D8178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919"/>
              <a:ext cx="51" cy="22"/>
            </a:xfrm>
            <a:custGeom>
              <a:avLst/>
              <a:gdLst>
                <a:gd name="T0" fmla="*/ 75 w 42"/>
                <a:gd name="T1" fmla="*/ 0 h 18"/>
                <a:gd name="T2" fmla="*/ 0 w 4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8">
                  <a:moveTo>
                    <a:pt x="42" y="0"/>
                  </a:moveTo>
                  <a:cubicBezTo>
                    <a:pt x="42" y="0"/>
                    <a:pt x="28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18">
              <a:extLst>
                <a:ext uri="{FF2B5EF4-FFF2-40B4-BE49-F238E27FC236}">
                  <a16:creationId xmlns:a16="http://schemas.microsoft.com/office/drawing/2014/main" id="{61CA7CBE-B827-4B60-9538-B552BE167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972"/>
              <a:ext cx="46" cy="23"/>
            </a:xfrm>
            <a:custGeom>
              <a:avLst/>
              <a:gdLst>
                <a:gd name="T0" fmla="*/ 64 w 39"/>
                <a:gd name="T1" fmla="*/ 8 h 19"/>
                <a:gd name="T2" fmla="*/ 39 w 39"/>
                <a:gd name="T3" fmla="*/ 12 h 19"/>
                <a:gd name="T4" fmla="*/ 0 w 39"/>
                <a:gd name="T5" fmla="*/ 3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39" y="5"/>
                  </a:moveTo>
                  <a:cubicBezTo>
                    <a:pt x="39" y="5"/>
                    <a:pt x="33" y="0"/>
                    <a:pt x="24" y="7"/>
                  </a:cubicBezTo>
                  <a:cubicBezTo>
                    <a:pt x="16" y="15"/>
                    <a:pt x="0" y="19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19">
              <a:extLst>
                <a:ext uri="{FF2B5EF4-FFF2-40B4-BE49-F238E27FC236}">
                  <a16:creationId xmlns:a16="http://schemas.microsoft.com/office/drawing/2014/main" id="{CDA52EFD-A051-4C8B-9567-F02B9C44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857"/>
              <a:ext cx="57" cy="114"/>
            </a:xfrm>
            <a:custGeom>
              <a:avLst/>
              <a:gdLst>
                <a:gd name="T0" fmla="*/ 81 w 48"/>
                <a:gd name="T1" fmla="*/ 0 h 95"/>
                <a:gd name="T2" fmla="*/ 46 w 48"/>
                <a:gd name="T3" fmla="*/ 62 h 95"/>
                <a:gd name="T4" fmla="*/ 0 w 48"/>
                <a:gd name="T5" fmla="*/ 164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5">
                  <a:moveTo>
                    <a:pt x="48" y="0"/>
                  </a:moveTo>
                  <a:cubicBezTo>
                    <a:pt x="48" y="0"/>
                    <a:pt x="44" y="28"/>
                    <a:pt x="28" y="36"/>
                  </a:cubicBezTo>
                  <a:cubicBezTo>
                    <a:pt x="13" y="43"/>
                    <a:pt x="9" y="35"/>
                    <a:pt x="0" y="9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120">
              <a:extLst>
                <a:ext uri="{FF2B5EF4-FFF2-40B4-BE49-F238E27FC236}">
                  <a16:creationId xmlns:a16="http://schemas.microsoft.com/office/drawing/2014/main" id="{FEE0D4E9-C38A-4AE3-98FC-FCB4243F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983"/>
              <a:ext cx="7" cy="35"/>
            </a:xfrm>
            <a:custGeom>
              <a:avLst/>
              <a:gdLst>
                <a:gd name="T0" fmla="*/ 9 w 6"/>
                <a:gd name="T1" fmla="*/ 0 h 29"/>
                <a:gd name="T2" fmla="*/ 2 w 6"/>
                <a:gd name="T3" fmla="*/ 5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6" y="0"/>
                    <a:pt x="0" y="3"/>
                    <a:pt x="2" y="2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121">
              <a:extLst>
                <a:ext uri="{FF2B5EF4-FFF2-40B4-BE49-F238E27FC236}">
                  <a16:creationId xmlns:a16="http://schemas.microsoft.com/office/drawing/2014/main" id="{49F5090E-A3F9-4DC2-BC94-D078EAD21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980"/>
              <a:ext cx="49" cy="61"/>
            </a:xfrm>
            <a:custGeom>
              <a:avLst/>
              <a:gdLst>
                <a:gd name="T0" fmla="*/ 0 w 41"/>
                <a:gd name="T1" fmla="*/ 0 h 51"/>
                <a:gd name="T2" fmla="*/ 71 w 41"/>
                <a:gd name="T3" fmla="*/ 8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cubicBezTo>
                    <a:pt x="0" y="0"/>
                    <a:pt x="32" y="34"/>
                    <a:pt x="41" y="5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122">
              <a:extLst>
                <a:ext uri="{FF2B5EF4-FFF2-40B4-BE49-F238E27FC236}">
                  <a16:creationId xmlns:a16="http://schemas.microsoft.com/office/drawing/2014/main" id="{E22A0978-69D5-40AE-BF8C-680B8365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053"/>
              <a:ext cx="54" cy="128"/>
            </a:xfrm>
            <a:custGeom>
              <a:avLst/>
              <a:gdLst>
                <a:gd name="T0" fmla="*/ 71 w 45"/>
                <a:gd name="T1" fmla="*/ 183 h 107"/>
                <a:gd name="T2" fmla="*/ 0 w 45"/>
                <a:gd name="T3" fmla="*/ 0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7">
                  <a:moveTo>
                    <a:pt x="41" y="107"/>
                  </a:moveTo>
                  <a:cubicBezTo>
                    <a:pt x="41" y="107"/>
                    <a:pt x="45" y="6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123">
              <a:extLst>
                <a:ext uri="{FF2B5EF4-FFF2-40B4-BE49-F238E27FC236}">
                  <a16:creationId xmlns:a16="http://schemas.microsoft.com/office/drawing/2014/main" id="{1814E4A6-A27E-43F7-95F2-86C0249E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053"/>
              <a:ext cx="15" cy="31"/>
            </a:xfrm>
            <a:custGeom>
              <a:avLst/>
              <a:gdLst>
                <a:gd name="T0" fmla="*/ 0 w 12"/>
                <a:gd name="T1" fmla="*/ 44 h 26"/>
                <a:gd name="T2" fmla="*/ 24 w 12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26"/>
                  </a:moveTo>
                  <a:cubicBezTo>
                    <a:pt x="0" y="26"/>
                    <a:pt x="6" y="8"/>
                    <a:pt x="12" y="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124">
              <a:extLst>
                <a:ext uri="{FF2B5EF4-FFF2-40B4-BE49-F238E27FC236}">
                  <a16:creationId xmlns:a16="http://schemas.microsoft.com/office/drawing/2014/main" id="{8E4EB605-CE53-490C-9E00-486CB6752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024"/>
              <a:ext cx="34" cy="25"/>
            </a:xfrm>
            <a:custGeom>
              <a:avLst/>
              <a:gdLst>
                <a:gd name="T0" fmla="*/ 47 w 29"/>
                <a:gd name="T1" fmla="*/ 36 h 21"/>
                <a:gd name="T2" fmla="*/ 0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9" y="21"/>
                    <a:pt x="8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125">
              <a:extLst>
                <a:ext uri="{FF2B5EF4-FFF2-40B4-BE49-F238E27FC236}">
                  <a16:creationId xmlns:a16="http://schemas.microsoft.com/office/drawing/2014/main" id="{AF0C70D7-C2BF-4524-8F47-F2D3CAFB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960"/>
              <a:ext cx="13" cy="12"/>
            </a:xfrm>
            <a:custGeom>
              <a:avLst/>
              <a:gdLst>
                <a:gd name="T0" fmla="*/ 18 w 11"/>
                <a:gd name="T1" fmla="*/ 17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11" y="10"/>
                    <a:pt x="1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126">
              <a:extLst>
                <a:ext uri="{FF2B5EF4-FFF2-40B4-BE49-F238E27FC236}">
                  <a16:creationId xmlns:a16="http://schemas.microsoft.com/office/drawing/2014/main" id="{A6AC59A8-4FFE-498E-BC66-ECB182557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972"/>
              <a:ext cx="8" cy="2"/>
            </a:xfrm>
            <a:custGeom>
              <a:avLst/>
              <a:gdLst>
                <a:gd name="T0" fmla="*/ 10 w 7"/>
                <a:gd name="T1" fmla="*/ 0 h 1"/>
                <a:gd name="T2" fmla="*/ 0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7" y="0"/>
                    <a:pt x="2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Line 127">
              <a:extLst>
                <a:ext uri="{FF2B5EF4-FFF2-40B4-BE49-F238E27FC236}">
                  <a16:creationId xmlns:a16="http://schemas.microsoft.com/office/drawing/2014/main" id="{E73540E0-F361-4CF3-A614-2252167C1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3" y="893"/>
              <a:ext cx="7" cy="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128">
              <a:extLst>
                <a:ext uri="{FF2B5EF4-FFF2-40B4-BE49-F238E27FC236}">
                  <a16:creationId xmlns:a16="http://schemas.microsoft.com/office/drawing/2014/main" id="{D319A3BF-1A9E-45F9-93F0-842AD365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186"/>
              <a:ext cx="73" cy="19"/>
            </a:xfrm>
            <a:custGeom>
              <a:avLst/>
              <a:gdLst>
                <a:gd name="T0" fmla="*/ 0 w 61"/>
                <a:gd name="T1" fmla="*/ 0 h 16"/>
                <a:gd name="T2" fmla="*/ 104 w 61"/>
                <a:gd name="T3" fmla="*/ 1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6">
                  <a:moveTo>
                    <a:pt x="0" y="0"/>
                  </a:moveTo>
                  <a:cubicBezTo>
                    <a:pt x="0" y="0"/>
                    <a:pt x="7" y="16"/>
                    <a:pt x="6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129">
              <a:extLst>
                <a:ext uri="{FF2B5EF4-FFF2-40B4-BE49-F238E27FC236}">
                  <a16:creationId xmlns:a16="http://schemas.microsoft.com/office/drawing/2014/main" id="{B5D332F8-0610-439A-BDBA-D721B4975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225"/>
              <a:ext cx="45" cy="73"/>
            </a:xfrm>
            <a:custGeom>
              <a:avLst/>
              <a:gdLst>
                <a:gd name="T0" fmla="*/ 0 w 37"/>
                <a:gd name="T1" fmla="*/ 0 h 61"/>
                <a:gd name="T2" fmla="*/ 63 w 37"/>
                <a:gd name="T3" fmla="*/ 10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7" y="21"/>
                    <a:pt x="35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130">
              <a:extLst>
                <a:ext uri="{FF2B5EF4-FFF2-40B4-BE49-F238E27FC236}">
                  <a16:creationId xmlns:a16="http://schemas.microsoft.com/office/drawing/2014/main" id="{03DD6C4E-D421-4884-8746-070BBACE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60"/>
              <a:ext cx="70" cy="197"/>
            </a:xfrm>
            <a:custGeom>
              <a:avLst/>
              <a:gdLst>
                <a:gd name="T0" fmla="*/ 101 w 58"/>
                <a:gd name="T1" fmla="*/ 0 h 164"/>
                <a:gd name="T2" fmla="*/ 82 w 58"/>
                <a:gd name="T3" fmla="*/ 285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64">
                  <a:moveTo>
                    <a:pt x="58" y="0"/>
                  </a:moveTo>
                  <a:cubicBezTo>
                    <a:pt x="58" y="0"/>
                    <a:pt x="0" y="119"/>
                    <a:pt x="46" y="1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131">
              <a:extLst>
                <a:ext uri="{FF2B5EF4-FFF2-40B4-BE49-F238E27FC236}">
                  <a16:creationId xmlns:a16="http://schemas.microsoft.com/office/drawing/2014/main" id="{0DC98334-BB97-4697-AA98-DDD089C3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648"/>
              <a:ext cx="81" cy="58"/>
            </a:xfrm>
            <a:custGeom>
              <a:avLst/>
              <a:gdLst>
                <a:gd name="T0" fmla="*/ 0 w 68"/>
                <a:gd name="T1" fmla="*/ 0 h 49"/>
                <a:gd name="T2" fmla="*/ 35 w 68"/>
                <a:gd name="T3" fmla="*/ 13 h 49"/>
                <a:gd name="T4" fmla="*/ 114 w 68"/>
                <a:gd name="T5" fmla="*/ 8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9">
                  <a:moveTo>
                    <a:pt x="0" y="0"/>
                  </a:moveTo>
                  <a:cubicBezTo>
                    <a:pt x="0" y="0"/>
                    <a:pt x="10" y="12"/>
                    <a:pt x="20" y="8"/>
                  </a:cubicBezTo>
                  <a:cubicBezTo>
                    <a:pt x="29" y="4"/>
                    <a:pt x="52" y="20"/>
                    <a:pt x="68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132">
              <a:extLst>
                <a:ext uri="{FF2B5EF4-FFF2-40B4-BE49-F238E27FC236}">
                  <a16:creationId xmlns:a16="http://schemas.microsoft.com/office/drawing/2014/main" id="{0C037AF5-C6A2-42E5-9964-AAB80C7E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580"/>
              <a:ext cx="19" cy="54"/>
            </a:xfrm>
            <a:custGeom>
              <a:avLst/>
              <a:gdLst>
                <a:gd name="T0" fmla="*/ 20 w 16"/>
                <a:gd name="T1" fmla="*/ 78 h 45"/>
                <a:gd name="T2" fmla="*/ 27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2" y="45"/>
                  </a:moveTo>
                  <a:cubicBezTo>
                    <a:pt x="12" y="45"/>
                    <a:pt x="0" y="17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Line 133">
              <a:extLst>
                <a:ext uri="{FF2B5EF4-FFF2-40B4-BE49-F238E27FC236}">
                  <a16:creationId xmlns:a16="http://schemas.microsoft.com/office/drawing/2014/main" id="{F4FADDE6-649D-4B5D-A3CB-5F3FE63942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9" y="1213"/>
              <a:ext cx="227" cy="1"/>
            </a:xfrm>
            <a:prstGeom prst="line">
              <a:avLst/>
            </a:prstGeom>
            <a:noFill/>
            <a:ln w="11113" cap="rnd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134">
              <a:extLst>
                <a:ext uri="{FF2B5EF4-FFF2-40B4-BE49-F238E27FC236}">
                  <a16:creationId xmlns:a16="http://schemas.microsoft.com/office/drawing/2014/main" id="{823CCD2E-EB11-4899-90BA-20C6D976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084"/>
              <a:ext cx="82" cy="47"/>
            </a:xfrm>
            <a:custGeom>
              <a:avLst/>
              <a:gdLst>
                <a:gd name="T0" fmla="*/ 1 w 68"/>
                <a:gd name="T1" fmla="*/ 49 h 39"/>
                <a:gd name="T2" fmla="*/ 23 w 68"/>
                <a:gd name="T3" fmla="*/ 16 h 39"/>
                <a:gd name="T4" fmla="*/ 83 w 68"/>
                <a:gd name="T5" fmla="*/ 6 h 39"/>
                <a:gd name="T6" fmla="*/ 118 w 68"/>
                <a:gd name="T7" fmla="*/ 36 h 39"/>
                <a:gd name="T8" fmla="*/ 84 w 68"/>
                <a:gd name="T9" fmla="*/ 69 h 39"/>
                <a:gd name="T10" fmla="*/ 1 w 68"/>
                <a:gd name="T11" fmla="*/ 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135">
              <a:extLst>
                <a:ext uri="{FF2B5EF4-FFF2-40B4-BE49-F238E27FC236}">
                  <a16:creationId xmlns:a16="http://schemas.microsoft.com/office/drawing/2014/main" id="{20A25F8C-3424-43B2-9205-5C040E3E5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084"/>
              <a:ext cx="82" cy="47"/>
            </a:xfrm>
            <a:custGeom>
              <a:avLst/>
              <a:gdLst>
                <a:gd name="T0" fmla="*/ 1 w 68"/>
                <a:gd name="T1" fmla="*/ 49 h 39"/>
                <a:gd name="T2" fmla="*/ 23 w 68"/>
                <a:gd name="T3" fmla="*/ 16 h 39"/>
                <a:gd name="T4" fmla="*/ 83 w 68"/>
                <a:gd name="T5" fmla="*/ 6 h 39"/>
                <a:gd name="T6" fmla="*/ 118 w 68"/>
                <a:gd name="T7" fmla="*/ 36 h 39"/>
                <a:gd name="T8" fmla="*/ 84 w 68"/>
                <a:gd name="T9" fmla="*/ 69 h 39"/>
                <a:gd name="T10" fmla="*/ 1 w 68"/>
                <a:gd name="T11" fmla="*/ 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136">
              <a:extLst>
                <a:ext uri="{FF2B5EF4-FFF2-40B4-BE49-F238E27FC236}">
                  <a16:creationId xmlns:a16="http://schemas.microsoft.com/office/drawing/2014/main" id="{F5C57370-2C90-4894-8C4A-F18BC79A3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94"/>
              <a:ext cx="55" cy="1134"/>
            </a:xfrm>
            <a:custGeom>
              <a:avLst/>
              <a:gdLst>
                <a:gd name="T0" fmla="*/ 79 w 46"/>
                <a:gd name="T1" fmla="*/ 1604 h 944"/>
                <a:gd name="T2" fmla="*/ 39 w 46"/>
                <a:gd name="T3" fmla="*/ 1628 h 944"/>
                <a:gd name="T4" fmla="*/ 39 w 46"/>
                <a:gd name="T5" fmla="*/ 1628 h 944"/>
                <a:gd name="T6" fmla="*/ 0 w 46"/>
                <a:gd name="T7" fmla="*/ 1587 h 944"/>
                <a:gd name="T8" fmla="*/ 0 w 46"/>
                <a:gd name="T9" fmla="*/ 44 h 944"/>
                <a:gd name="T10" fmla="*/ 42 w 46"/>
                <a:gd name="T11" fmla="*/ 14 h 944"/>
                <a:gd name="T12" fmla="*/ 42 w 46"/>
                <a:gd name="T13" fmla="*/ 14 h 944"/>
                <a:gd name="T14" fmla="*/ 79 w 46"/>
                <a:gd name="T15" fmla="*/ 44 h 944"/>
                <a:gd name="T16" fmla="*/ 79 w 46"/>
                <a:gd name="T17" fmla="*/ 1604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solidFill>
              <a:srgbClr val="3D9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137">
              <a:extLst>
                <a:ext uri="{FF2B5EF4-FFF2-40B4-BE49-F238E27FC236}">
                  <a16:creationId xmlns:a16="http://schemas.microsoft.com/office/drawing/2014/main" id="{7B02C9FF-02B8-465C-A4ED-9803B76A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100"/>
              <a:ext cx="53" cy="1123"/>
            </a:xfrm>
            <a:custGeom>
              <a:avLst/>
              <a:gdLst>
                <a:gd name="T0" fmla="*/ 36 w 44"/>
                <a:gd name="T1" fmla="*/ 8 h 935"/>
                <a:gd name="T2" fmla="*/ 0 w 44"/>
                <a:gd name="T3" fmla="*/ 12 h 935"/>
                <a:gd name="T4" fmla="*/ 33 w 44"/>
                <a:gd name="T5" fmla="*/ 14 h 935"/>
                <a:gd name="T6" fmla="*/ 70 w 44"/>
                <a:gd name="T7" fmla="*/ 44 h 935"/>
                <a:gd name="T8" fmla="*/ 70 w 44"/>
                <a:gd name="T9" fmla="*/ 1602 h 935"/>
                <a:gd name="T10" fmla="*/ 66 w 44"/>
                <a:gd name="T11" fmla="*/ 1620 h 935"/>
                <a:gd name="T12" fmla="*/ 77 w 44"/>
                <a:gd name="T13" fmla="*/ 1595 h 935"/>
                <a:gd name="T14" fmla="*/ 77 w 44"/>
                <a:gd name="T15" fmla="*/ 37 h 935"/>
                <a:gd name="T16" fmla="*/ 36 w 44"/>
                <a:gd name="T17" fmla="*/ 8 h 9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935">
                  <a:moveTo>
                    <a:pt x="21" y="5"/>
                  </a:moveTo>
                  <a:cubicBezTo>
                    <a:pt x="13" y="4"/>
                    <a:pt x="5" y="0"/>
                    <a:pt x="0" y="7"/>
                  </a:cubicBezTo>
                  <a:cubicBezTo>
                    <a:pt x="5" y="5"/>
                    <a:pt x="11" y="7"/>
                    <a:pt x="18" y="8"/>
                  </a:cubicBezTo>
                  <a:cubicBezTo>
                    <a:pt x="30" y="10"/>
                    <a:pt x="40" y="15"/>
                    <a:pt x="40" y="26"/>
                  </a:cubicBezTo>
                  <a:cubicBezTo>
                    <a:pt x="40" y="925"/>
                    <a:pt x="40" y="925"/>
                    <a:pt x="40" y="925"/>
                  </a:cubicBezTo>
                  <a:cubicBezTo>
                    <a:pt x="40" y="929"/>
                    <a:pt x="39" y="932"/>
                    <a:pt x="38" y="935"/>
                  </a:cubicBezTo>
                  <a:cubicBezTo>
                    <a:pt x="42" y="933"/>
                    <a:pt x="44" y="928"/>
                    <a:pt x="44" y="9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1"/>
                    <a:pt x="34" y="6"/>
                    <a:pt x="21" y="5"/>
                  </a:cubicBez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138">
              <a:extLst>
                <a:ext uri="{FF2B5EF4-FFF2-40B4-BE49-F238E27FC236}">
                  <a16:creationId xmlns:a16="http://schemas.microsoft.com/office/drawing/2014/main" id="{6E7AD2E4-38FE-4040-8E33-7E49CF86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094"/>
              <a:ext cx="34" cy="1133"/>
            </a:xfrm>
            <a:custGeom>
              <a:avLst/>
              <a:gdLst>
                <a:gd name="T0" fmla="*/ 13 w 28"/>
                <a:gd name="T1" fmla="*/ 1604 h 943"/>
                <a:gd name="T2" fmla="*/ 13 w 28"/>
                <a:gd name="T3" fmla="*/ 1618 h 943"/>
                <a:gd name="T4" fmla="*/ 1 w 28"/>
                <a:gd name="T5" fmla="*/ 1629 h 943"/>
                <a:gd name="T6" fmla="*/ 33 w 28"/>
                <a:gd name="T7" fmla="*/ 1627 h 943"/>
                <a:gd name="T8" fmla="*/ 33 w 28"/>
                <a:gd name="T9" fmla="*/ 1627 h 943"/>
                <a:gd name="T10" fmla="*/ 50 w 28"/>
                <a:gd name="T11" fmla="*/ 1586 h 943"/>
                <a:gd name="T12" fmla="*/ 50 w 28"/>
                <a:gd name="T13" fmla="*/ 43 h 943"/>
                <a:gd name="T14" fmla="*/ 30 w 28"/>
                <a:gd name="T15" fmla="*/ 14 h 943"/>
                <a:gd name="T16" fmla="*/ 30 w 28"/>
                <a:gd name="T17" fmla="*/ 14 h 943"/>
                <a:gd name="T18" fmla="*/ 13 w 28"/>
                <a:gd name="T19" fmla="*/ 43 h 943"/>
                <a:gd name="T20" fmla="*/ 13 w 28"/>
                <a:gd name="T21" fmla="*/ 1604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solidFill>
              <a:srgbClr val="2E8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139">
              <a:extLst>
                <a:ext uri="{FF2B5EF4-FFF2-40B4-BE49-F238E27FC236}">
                  <a16:creationId xmlns:a16="http://schemas.microsoft.com/office/drawing/2014/main" id="{345EBFA5-670F-405F-AC06-D357D60A1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94"/>
              <a:ext cx="55" cy="1134"/>
            </a:xfrm>
            <a:custGeom>
              <a:avLst/>
              <a:gdLst>
                <a:gd name="T0" fmla="*/ 79 w 46"/>
                <a:gd name="T1" fmla="*/ 1604 h 944"/>
                <a:gd name="T2" fmla="*/ 39 w 46"/>
                <a:gd name="T3" fmla="*/ 1628 h 944"/>
                <a:gd name="T4" fmla="*/ 39 w 46"/>
                <a:gd name="T5" fmla="*/ 1628 h 944"/>
                <a:gd name="T6" fmla="*/ 0 w 46"/>
                <a:gd name="T7" fmla="*/ 1587 h 944"/>
                <a:gd name="T8" fmla="*/ 0 w 46"/>
                <a:gd name="T9" fmla="*/ 44 h 944"/>
                <a:gd name="T10" fmla="*/ 42 w 46"/>
                <a:gd name="T11" fmla="*/ 14 h 944"/>
                <a:gd name="T12" fmla="*/ 42 w 46"/>
                <a:gd name="T13" fmla="*/ 14 h 944"/>
                <a:gd name="T14" fmla="*/ 79 w 46"/>
                <a:gd name="T15" fmla="*/ 44 h 944"/>
                <a:gd name="T16" fmla="*/ 79 w 46"/>
                <a:gd name="T17" fmla="*/ 1604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140">
              <a:extLst>
                <a:ext uri="{FF2B5EF4-FFF2-40B4-BE49-F238E27FC236}">
                  <a16:creationId xmlns:a16="http://schemas.microsoft.com/office/drawing/2014/main" id="{6C557290-FE09-4837-A48A-A27A0F5D6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094"/>
              <a:ext cx="34" cy="1133"/>
            </a:xfrm>
            <a:custGeom>
              <a:avLst/>
              <a:gdLst>
                <a:gd name="T0" fmla="*/ 13 w 28"/>
                <a:gd name="T1" fmla="*/ 1604 h 943"/>
                <a:gd name="T2" fmla="*/ 13 w 28"/>
                <a:gd name="T3" fmla="*/ 1618 h 943"/>
                <a:gd name="T4" fmla="*/ 1 w 28"/>
                <a:gd name="T5" fmla="*/ 1629 h 943"/>
                <a:gd name="T6" fmla="*/ 33 w 28"/>
                <a:gd name="T7" fmla="*/ 1627 h 943"/>
                <a:gd name="T8" fmla="*/ 33 w 28"/>
                <a:gd name="T9" fmla="*/ 1627 h 943"/>
                <a:gd name="T10" fmla="*/ 50 w 28"/>
                <a:gd name="T11" fmla="*/ 1586 h 943"/>
                <a:gd name="T12" fmla="*/ 50 w 28"/>
                <a:gd name="T13" fmla="*/ 43 h 943"/>
                <a:gd name="T14" fmla="*/ 30 w 28"/>
                <a:gd name="T15" fmla="*/ 14 h 943"/>
                <a:gd name="T16" fmla="*/ 30 w 28"/>
                <a:gd name="T17" fmla="*/ 14 h 943"/>
                <a:gd name="T18" fmla="*/ 13 w 28"/>
                <a:gd name="T19" fmla="*/ 43 h 943"/>
                <a:gd name="T20" fmla="*/ 13 w 28"/>
                <a:gd name="T21" fmla="*/ 1604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141">
              <a:extLst>
                <a:ext uri="{FF2B5EF4-FFF2-40B4-BE49-F238E27FC236}">
                  <a16:creationId xmlns:a16="http://schemas.microsoft.com/office/drawing/2014/main" id="{FFB394C2-9B1E-46F7-A16E-7F38134A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363"/>
              <a:ext cx="783" cy="1104"/>
            </a:xfrm>
            <a:custGeom>
              <a:avLst/>
              <a:gdLst>
                <a:gd name="T0" fmla="*/ 1129 w 652"/>
                <a:gd name="T1" fmla="*/ 1320 h 919"/>
                <a:gd name="T2" fmla="*/ 854 w 652"/>
                <a:gd name="T3" fmla="*/ 974 h 919"/>
                <a:gd name="T4" fmla="*/ 739 w 652"/>
                <a:gd name="T5" fmla="*/ 836 h 919"/>
                <a:gd name="T6" fmla="*/ 591 w 652"/>
                <a:gd name="T7" fmla="*/ 661 h 919"/>
                <a:gd name="T8" fmla="*/ 468 w 652"/>
                <a:gd name="T9" fmla="*/ 489 h 919"/>
                <a:gd name="T10" fmla="*/ 360 w 652"/>
                <a:gd name="T11" fmla="*/ 345 h 919"/>
                <a:gd name="T12" fmla="*/ 252 w 652"/>
                <a:gd name="T13" fmla="*/ 246 h 919"/>
                <a:gd name="T14" fmla="*/ 191 w 652"/>
                <a:gd name="T15" fmla="*/ 187 h 919"/>
                <a:gd name="T16" fmla="*/ 166 w 652"/>
                <a:gd name="T17" fmla="*/ 156 h 919"/>
                <a:gd name="T18" fmla="*/ 130 w 652"/>
                <a:gd name="T19" fmla="*/ 121 h 919"/>
                <a:gd name="T20" fmla="*/ 86 w 652"/>
                <a:gd name="T21" fmla="*/ 12 h 919"/>
                <a:gd name="T22" fmla="*/ 62 w 652"/>
                <a:gd name="T23" fmla="*/ 2 h 919"/>
                <a:gd name="T24" fmla="*/ 16 w 652"/>
                <a:gd name="T25" fmla="*/ 44 h 919"/>
                <a:gd name="T26" fmla="*/ 20 w 652"/>
                <a:gd name="T27" fmla="*/ 213 h 919"/>
                <a:gd name="T28" fmla="*/ 44 w 652"/>
                <a:gd name="T29" fmla="*/ 252 h 919"/>
                <a:gd name="T30" fmla="*/ 44 w 652"/>
                <a:gd name="T31" fmla="*/ 978 h 919"/>
                <a:gd name="T32" fmla="*/ 229 w 652"/>
                <a:gd name="T33" fmla="*/ 1091 h 919"/>
                <a:gd name="T34" fmla="*/ 372 w 652"/>
                <a:gd name="T35" fmla="*/ 1162 h 919"/>
                <a:gd name="T36" fmla="*/ 438 w 652"/>
                <a:gd name="T37" fmla="*/ 1247 h 919"/>
                <a:gd name="T38" fmla="*/ 617 w 652"/>
                <a:gd name="T39" fmla="*/ 1540 h 919"/>
                <a:gd name="T40" fmla="*/ 1129 w 652"/>
                <a:gd name="T41" fmla="*/ 1320 h 9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52" h="919">
                  <a:moveTo>
                    <a:pt x="652" y="762"/>
                  </a:moveTo>
                  <a:cubicBezTo>
                    <a:pt x="652" y="762"/>
                    <a:pt x="508" y="587"/>
                    <a:pt x="493" y="562"/>
                  </a:cubicBezTo>
                  <a:cubicBezTo>
                    <a:pt x="479" y="538"/>
                    <a:pt x="449" y="495"/>
                    <a:pt x="426" y="482"/>
                  </a:cubicBezTo>
                  <a:cubicBezTo>
                    <a:pt x="403" y="469"/>
                    <a:pt x="357" y="405"/>
                    <a:pt x="341" y="381"/>
                  </a:cubicBezTo>
                  <a:cubicBezTo>
                    <a:pt x="325" y="356"/>
                    <a:pt x="279" y="298"/>
                    <a:pt x="271" y="282"/>
                  </a:cubicBezTo>
                  <a:cubicBezTo>
                    <a:pt x="263" y="266"/>
                    <a:pt x="238" y="225"/>
                    <a:pt x="208" y="199"/>
                  </a:cubicBezTo>
                  <a:cubicBezTo>
                    <a:pt x="177" y="174"/>
                    <a:pt x="159" y="153"/>
                    <a:pt x="146" y="142"/>
                  </a:cubicBezTo>
                  <a:cubicBezTo>
                    <a:pt x="133" y="131"/>
                    <a:pt x="114" y="113"/>
                    <a:pt x="110" y="108"/>
                  </a:cubicBezTo>
                  <a:cubicBezTo>
                    <a:pt x="105" y="102"/>
                    <a:pt x="104" y="96"/>
                    <a:pt x="96" y="90"/>
                  </a:cubicBezTo>
                  <a:cubicBezTo>
                    <a:pt x="87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5" y="2"/>
                    <a:pt x="9" y="26"/>
                  </a:cubicBezTo>
                  <a:cubicBezTo>
                    <a:pt x="3" y="50"/>
                    <a:pt x="0" y="102"/>
                    <a:pt x="12" y="122"/>
                  </a:cubicBezTo>
                  <a:cubicBezTo>
                    <a:pt x="24" y="141"/>
                    <a:pt x="21" y="140"/>
                    <a:pt x="26" y="146"/>
                  </a:cubicBezTo>
                  <a:cubicBezTo>
                    <a:pt x="26" y="564"/>
                    <a:pt x="26" y="564"/>
                    <a:pt x="26" y="564"/>
                  </a:cubicBezTo>
                  <a:cubicBezTo>
                    <a:pt x="26" y="564"/>
                    <a:pt x="87" y="611"/>
                    <a:pt x="132" y="629"/>
                  </a:cubicBezTo>
                  <a:cubicBezTo>
                    <a:pt x="177" y="647"/>
                    <a:pt x="197" y="661"/>
                    <a:pt x="215" y="670"/>
                  </a:cubicBezTo>
                  <a:cubicBezTo>
                    <a:pt x="233" y="679"/>
                    <a:pt x="244" y="703"/>
                    <a:pt x="253" y="719"/>
                  </a:cubicBezTo>
                  <a:cubicBezTo>
                    <a:pt x="262" y="735"/>
                    <a:pt x="345" y="869"/>
                    <a:pt x="356" y="888"/>
                  </a:cubicBezTo>
                  <a:cubicBezTo>
                    <a:pt x="356" y="888"/>
                    <a:pt x="521" y="919"/>
                    <a:pt x="652" y="76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142">
              <a:extLst>
                <a:ext uri="{FF2B5EF4-FFF2-40B4-BE49-F238E27FC236}">
                  <a16:creationId xmlns:a16="http://schemas.microsoft.com/office/drawing/2014/main" id="{185582B7-2E85-46A9-8DB3-EB81F63A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72"/>
              <a:ext cx="751" cy="928"/>
            </a:xfrm>
            <a:custGeom>
              <a:avLst/>
              <a:gdLst>
                <a:gd name="T0" fmla="*/ 809 w 625"/>
                <a:gd name="T1" fmla="*/ 977 h 772"/>
                <a:gd name="T2" fmla="*/ 692 w 625"/>
                <a:gd name="T3" fmla="*/ 837 h 772"/>
                <a:gd name="T4" fmla="*/ 544 w 625"/>
                <a:gd name="T5" fmla="*/ 662 h 772"/>
                <a:gd name="T6" fmla="*/ 423 w 625"/>
                <a:gd name="T7" fmla="*/ 490 h 772"/>
                <a:gd name="T8" fmla="*/ 314 w 625"/>
                <a:gd name="T9" fmla="*/ 345 h 772"/>
                <a:gd name="T10" fmla="*/ 207 w 625"/>
                <a:gd name="T11" fmla="*/ 248 h 772"/>
                <a:gd name="T12" fmla="*/ 144 w 625"/>
                <a:gd name="T13" fmla="*/ 188 h 772"/>
                <a:gd name="T14" fmla="*/ 120 w 625"/>
                <a:gd name="T15" fmla="*/ 156 h 772"/>
                <a:gd name="T16" fmla="*/ 84 w 625"/>
                <a:gd name="T17" fmla="*/ 121 h 772"/>
                <a:gd name="T18" fmla="*/ 41 w 625"/>
                <a:gd name="T19" fmla="*/ 12 h 772"/>
                <a:gd name="T20" fmla="*/ 16 w 625"/>
                <a:gd name="T21" fmla="*/ 2 h 772"/>
                <a:gd name="T22" fmla="*/ 2 w 625"/>
                <a:gd name="T23" fmla="*/ 6 h 772"/>
                <a:gd name="T24" fmla="*/ 36 w 625"/>
                <a:gd name="T25" fmla="*/ 17 h 772"/>
                <a:gd name="T26" fmla="*/ 70 w 625"/>
                <a:gd name="T27" fmla="*/ 143 h 772"/>
                <a:gd name="T28" fmla="*/ 106 w 625"/>
                <a:gd name="T29" fmla="*/ 178 h 772"/>
                <a:gd name="T30" fmla="*/ 130 w 625"/>
                <a:gd name="T31" fmla="*/ 208 h 772"/>
                <a:gd name="T32" fmla="*/ 192 w 625"/>
                <a:gd name="T33" fmla="*/ 267 h 772"/>
                <a:gd name="T34" fmla="*/ 300 w 625"/>
                <a:gd name="T35" fmla="*/ 367 h 772"/>
                <a:gd name="T36" fmla="*/ 410 w 625"/>
                <a:gd name="T37" fmla="*/ 510 h 772"/>
                <a:gd name="T38" fmla="*/ 531 w 625"/>
                <a:gd name="T39" fmla="*/ 682 h 772"/>
                <a:gd name="T40" fmla="*/ 679 w 625"/>
                <a:gd name="T41" fmla="*/ 858 h 772"/>
                <a:gd name="T42" fmla="*/ 794 w 625"/>
                <a:gd name="T43" fmla="*/ 997 h 772"/>
                <a:gd name="T44" fmla="*/ 1068 w 625"/>
                <a:gd name="T45" fmla="*/ 1342 h 772"/>
                <a:gd name="T46" fmla="*/ 1084 w 625"/>
                <a:gd name="T47" fmla="*/ 1323 h 772"/>
                <a:gd name="T48" fmla="*/ 809 w 625"/>
                <a:gd name="T49" fmla="*/ 977 h 7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5" h="772">
                  <a:moveTo>
                    <a:pt x="466" y="562"/>
                  </a:moveTo>
                  <a:cubicBezTo>
                    <a:pt x="452" y="538"/>
                    <a:pt x="422" y="495"/>
                    <a:pt x="399" y="482"/>
                  </a:cubicBezTo>
                  <a:cubicBezTo>
                    <a:pt x="376" y="469"/>
                    <a:pt x="330" y="405"/>
                    <a:pt x="314" y="381"/>
                  </a:cubicBezTo>
                  <a:cubicBezTo>
                    <a:pt x="298" y="356"/>
                    <a:pt x="252" y="298"/>
                    <a:pt x="244" y="282"/>
                  </a:cubicBezTo>
                  <a:cubicBezTo>
                    <a:pt x="236" y="266"/>
                    <a:pt x="211" y="225"/>
                    <a:pt x="181" y="199"/>
                  </a:cubicBezTo>
                  <a:cubicBezTo>
                    <a:pt x="150" y="174"/>
                    <a:pt x="132" y="153"/>
                    <a:pt x="119" y="142"/>
                  </a:cubicBezTo>
                  <a:cubicBezTo>
                    <a:pt x="106" y="131"/>
                    <a:pt x="87" y="113"/>
                    <a:pt x="83" y="108"/>
                  </a:cubicBezTo>
                  <a:cubicBezTo>
                    <a:pt x="78" y="102"/>
                    <a:pt x="77" y="96"/>
                    <a:pt x="69" y="90"/>
                  </a:cubicBezTo>
                  <a:cubicBezTo>
                    <a:pt x="60" y="84"/>
                    <a:pt x="57" y="76"/>
                    <a:pt x="48" y="70"/>
                  </a:cubicBezTo>
                  <a:cubicBezTo>
                    <a:pt x="48" y="70"/>
                    <a:pt x="28" y="14"/>
                    <a:pt x="23" y="7"/>
                  </a:cubicBezTo>
                  <a:cubicBezTo>
                    <a:pt x="18" y="0"/>
                    <a:pt x="9" y="2"/>
                    <a:pt x="9" y="2"/>
                  </a:cubicBezTo>
                  <a:cubicBezTo>
                    <a:pt x="9" y="2"/>
                    <a:pt x="6" y="2"/>
                    <a:pt x="2" y="3"/>
                  </a:cubicBezTo>
                  <a:cubicBezTo>
                    <a:pt x="0" y="6"/>
                    <a:pt x="16" y="3"/>
                    <a:pt x="21" y="10"/>
                  </a:cubicBezTo>
                  <a:cubicBezTo>
                    <a:pt x="26" y="17"/>
                    <a:pt x="40" y="82"/>
                    <a:pt x="40" y="82"/>
                  </a:cubicBezTo>
                  <a:cubicBezTo>
                    <a:pt x="49" y="88"/>
                    <a:pt x="52" y="96"/>
                    <a:pt x="61" y="102"/>
                  </a:cubicBezTo>
                  <a:cubicBezTo>
                    <a:pt x="69" y="108"/>
                    <a:pt x="70" y="114"/>
                    <a:pt x="75" y="120"/>
                  </a:cubicBezTo>
                  <a:cubicBezTo>
                    <a:pt x="79" y="125"/>
                    <a:pt x="98" y="143"/>
                    <a:pt x="111" y="154"/>
                  </a:cubicBezTo>
                  <a:cubicBezTo>
                    <a:pt x="124" y="165"/>
                    <a:pt x="142" y="186"/>
                    <a:pt x="173" y="211"/>
                  </a:cubicBezTo>
                  <a:cubicBezTo>
                    <a:pt x="203" y="237"/>
                    <a:pt x="228" y="278"/>
                    <a:pt x="236" y="294"/>
                  </a:cubicBezTo>
                  <a:cubicBezTo>
                    <a:pt x="244" y="310"/>
                    <a:pt x="290" y="368"/>
                    <a:pt x="306" y="393"/>
                  </a:cubicBezTo>
                  <a:cubicBezTo>
                    <a:pt x="322" y="417"/>
                    <a:pt x="368" y="481"/>
                    <a:pt x="391" y="494"/>
                  </a:cubicBezTo>
                  <a:cubicBezTo>
                    <a:pt x="414" y="507"/>
                    <a:pt x="444" y="550"/>
                    <a:pt x="458" y="574"/>
                  </a:cubicBezTo>
                  <a:cubicBezTo>
                    <a:pt x="472" y="598"/>
                    <a:pt x="602" y="756"/>
                    <a:pt x="616" y="772"/>
                  </a:cubicBezTo>
                  <a:cubicBezTo>
                    <a:pt x="619" y="769"/>
                    <a:pt x="622" y="766"/>
                    <a:pt x="625" y="762"/>
                  </a:cubicBezTo>
                  <a:cubicBezTo>
                    <a:pt x="625" y="762"/>
                    <a:pt x="481" y="587"/>
                    <a:pt x="466" y="5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143">
              <a:extLst>
                <a:ext uri="{FF2B5EF4-FFF2-40B4-BE49-F238E27FC236}">
                  <a16:creationId xmlns:a16="http://schemas.microsoft.com/office/drawing/2014/main" id="{D2429765-1910-47A5-9A20-EBCF5F2D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362"/>
              <a:ext cx="783" cy="915"/>
            </a:xfrm>
            <a:custGeom>
              <a:avLst/>
              <a:gdLst>
                <a:gd name="T0" fmla="*/ 1129 w 652"/>
                <a:gd name="T1" fmla="*/ 1320 h 762"/>
                <a:gd name="T2" fmla="*/ 855 w 652"/>
                <a:gd name="T3" fmla="*/ 975 h 762"/>
                <a:gd name="T4" fmla="*/ 739 w 652"/>
                <a:gd name="T5" fmla="*/ 835 h 762"/>
                <a:gd name="T6" fmla="*/ 591 w 652"/>
                <a:gd name="T7" fmla="*/ 660 h 762"/>
                <a:gd name="T8" fmla="*/ 468 w 652"/>
                <a:gd name="T9" fmla="*/ 489 h 762"/>
                <a:gd name="T10" fmla="*/ 360 w 652"/>
                <a:gd name="T11" fmla="*/ 346 h 762"/>
                <a:gd name="T12" fmla="*/ 256 w 652"/>
                <a:gd name="T13" fmla="*/ 246 h 762"/>
                <a:gd name="T14" fmla="*/ 191 w 652"/>
                <a:gd name="T15" fmla="*/ 187 h 762"/>
                <a:gd name="T16" fmla="*/ 166 w 652"/>
                <a:gd name="T17" fmla="*/ 156 h 762"/>
                <a:gd name="T18" fmla="*/ 130 w 652"/>
                <a:gd name="T19" fmla="*/ 121 h 762"/>
                <a:gd name="T20" fmla="*/ 86 w 652"/>
                <a:gd name="T21" fmla="*/ 12 h 762"/>
                <a:gd name="T22" fmla="*/ 62 w 652"/>
                <a:gd name="T23" fmla="*/ 2 h 762"/>
                <a:gd name="T24" fmla="*/ 16 w 652"/>
                <a:gd name="T25" fmla="*/ 44 h 762"/>
                <a:gd name="T26" fmla="*/ 20 w 652"/>
                <a:gd name="T27" fmla="*/ 210 h 762"/>
                <a:gd name="T28" fmla="*/ 46 w 652"/>
                <a:gd name="T29" fmla="*/ 252 h 7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2" h="762">
                  <a:moveTo>
                    <a:pt x="652" y="762"/>
                  </a:moveTo>
                  <a:cubicBezTo>
                    <a:pt x="652" y="762"/>
                    <a:pt x="508" y="587"/>
                    <a:pt x="494" y="563"/>
                  </a:cubicBezTo>
                  <a:cubicBezTo>
                    <a:pt x="479" y="538"/>
                    <a:pt x="449" y="496"/>
                    <a:pt x="426" y="482"/>
                  </a:cubicBezTo>
                  <a:cubicBezTo>
                    <a:pt x="404" y="469"/>
                    <a:pt x="358" y="406"/>
                    <a:pt x="341" y="381"/>
                  </a:cubicBezTo>
                  <a:cubicBezTo>
                    <a:pt x="325" y="357"/>
                    <a:pt x="280" y="298"/>
                    <a:pt x="271" y="282"/>
                  </a:cubicBezTo>
                  <a:cubicBezTo>
                    <a:pt x="263" y="266"/>
                    <a:pt x="239" y="225"/>
                    <a:pt x="208" y="200"/>
                  </a:cubicBezTo>
                  <a:cubicBezTo>
                    <a:pt x="178" y="174"/>
                    <a:pt x="160" y="153"/>
                    <a:pt x="147" y="142"/>
                  </a:cubicBezTo>
                  <a:cubicBezTo>
                    <a:pt x="133" y="131"/>
                    <a:pt x="115" y="114"/>
                    <a:pt x="110" y="108"/>
                  </a:cubicBezTo>
                  <a:cubicBezTo>
                    <a:pt x="105" y="103"/>
                    <a:pt x="104" y="96"/>
                    <a:pt x="96" y="90"/>
                  </a:cubicBezTo>
                  <a:cubicBezTo>
                    <a:pt x="88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6" y="2"/>
                    <a:pt x="9" y="26"/>
                  </a:cubicBezTo>
                  <a:cubicBezTo>
                    <a:pt x="3" y="51"/>
                    <a:pt x="0" y="103"/>
                    <a:pt x="12" y="122"/>
                  </a:cubicBezTo>
                  <a:cubicBezTo>
                    <a:pt x="24" y="141"/>
                    <a:pt x="21" y="141"/>
                    <a:pt x="27" y="1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144">
              <a:extLst>
                <a:ext uri="{FF2B5EF4-FFF2-40B4-BE49-F238E27FC236}">
                  <a16:creationId xmlns:a16="http://schemas.microsoft.com/office/drawing/2014/main" id="{F299D9D4-1343-45DA-8965-23A8F36D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042"/>
              <a:ext cx="393" cy="386"/>
            </a:xfrm>
            <a:custGeom>
              <a:avLst/>
              <a:gdLst>
                <a:gd name="T0" fmla="*/ 0 w 327"/>
                <a:gd name="T1" fmla="*/ 0 h 322"/>
                <a:gd name="T2" fmla="*/ 179 w 327"/>
                <a:gd name="T3" fmla="*/ 109 h 322"/>
                <a:gd name="T4" fmla="*/ 323 w 327"/>
                <a:gd name="T5" fmla="*/ 180 h 322"/>
                <a:gd name="T6" fmla="*/ 388 w 327"/>
                <a:gd name="T7" fmla="*/ 263 h 322"/>
                <a:gd name="T8" fmla="*/ 567 w 327"/>
                <a:gd name="T9" fmla="*/ 555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322">
                  <a:moveTo>
                    <a:pt x="0" y="0"/>
                  </a:moveTo>
                  <a:cubicBezTo>
                    <a:pt x="11" y="9"/>
                    <a:pt x="63" y="47"/>
                    <a:pt x="103" y="63"/>
                  </a:cubicBezTo>
                  <a:cubicBezTo>
                    <a:pt x="148" y="81"/>
                    <a:pt x="168" y="95"/>
                    <a:pt x="186" y="104"/>
                  </a:cubicBezTo>
                  <a:cubicBezTo>
                    <a:pt x="204" y="113"/>
                    <a:pt x="215" y="137"/>
                    <a:pt x="224" y="153"/>
                  </a:cubicBezTo>
                  <a:cubicBezTo>
                    <a:pt x="233" y="169"/>
                    <a:pt x="316" y="303"/>
                    <a:pt x="327" y="322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145">
              <a:extLst>
                <a:ext uri="{FF2B5EF4-FFF2-40B4-BE49-F238E27FC236}">
                  <a16:creationId xmlns:a16="http://schemas.microsoft.com/office/drawing/2014/main" id="{0C31895E-744A-4CDF-93FF-DF3D20A88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9"/>
              <a:ext cx="90" cy="112"/>
            </a:xfrm>
            <a:custGeom>
              <a:avLst/>
              <a:gdLst>
                <a:gd name="T0" fmla="*/ 110 w 75"/>
                <a:gd name="T1" fmla="*/ 0 h 93"/>
                <a:gd name="T2" fmla="*/ 120 w 75"/>
                <a:gd name="T3" fmla="*/ 20 h 93"/>
                <a:gd name="T4" fmla="*/ 122 w 75"/>
                <a:gd name="T5" fmla="*/ 92 h 93"/>
                <a:gd name="T6" fmla="*/ 72 w 75"/>
                <a:gd name="T7" fmla="*/ 161 h 93"/>
                <a:gd name="T8" fmla="*/ 2 w 75"/>
                <a:gd name="T9" fmla="*/ 120 h 93"/>
                <a:gd name="T10" fmla="*/ 16 w 75"/>
                <a:gd name="T11" fmla="*/ 52 h 93"/>
                <a:gd name="T12" fmla="*/ 66 w 75"/>
                <a:gd name="T13" fmla="*/ 6 h 93"/>
                <a:gd name="T14" fmla="*/ 110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146">
              <a:extLst>
                <a:ext uri="{FF2B5EF4-FFF2-40B4-BE49-F238E27FC236}">
                  <a16:creationId xmlns:a16="http://schemas.microsoft.com/office/drawing/2014/main" id="{5CA65925-79EA-45C3-BD60-68A9ECE6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43"/>
              <a:ext cx="267" cy="439"/>
            </a:xfrm>
            <a:custGeom>
              <a:avLst/>
              <a:gdLst>
                <a:gd name="T0" fmla="*/ 333 w 222"/>
                <a:gd name="T1" fmla="*/ 194 h 365"/>
                <a:gd name="T2" fmla="*/ 315 w 222"/>
                <a:gd name="T3" fmla="*/ 119 h 365"/>
                <a:gd name="T4" fmla="*/ 263 w 222"/>
                <a:gd name="T5" fmla="*/ 73 h 365"/>
                <a:gd name="T6" fmla="*/ 229 w 222"/>
                <a:gd name="T7" fmla="*/ 41 h 365"/>
                <a:gd name="T8" fmla="*/ 178 w 222"/>
                <a:gd name="T9" fmla="*/ 7 h 365"/>
                <a:gd name="T10" fmla="*/ 120 w 222"/>
                <a:gd name="T11" fmla="*/ 17 h 365"/>
                <a:gd name="T12" fmla="*/ 87 w 222"/>
                <a:gd name="T13" fmla="*/ 55 h 365"/>
                <a:gd name="T14" fmla="*/ 70 w 222"/>
                <a:gd name="T15" fmla="*/ 101 h 365"/>
                <a:gd name="T16" fmla="*/ 88 w 222"/>
                <a:gd name="T17" fmla="*/ 149 h 365"/>
                <a:gd name="T18" fmla="*/ 123 w 222"/>
                <a:gd name="T19" fmla="*/ 176 h 365"/>
                <a:gd name="T20" fmla="*/ 172 w 222"/>
                <a:gd name="T21" fmla="*/ 212 h 365"/>
                <a:gd name="T22" fmla="*/ 200 w 222"/>
                <a:gd name="T23" fmla="*/ 235 h 365"/>
                <a:gd name="T24" fmla="*/ 156 w 222"/>
                <a:gd name="T25" fmla="*/ 214 h 365"/>
                <a:gd name="T26" fmla="*/ 42 w 222"/>
                <a:gd name="T27" fmla="*/ 213 h 365"/>
                <a:gd name="T28" fmla="*/ 10 w 222"/>
                <a:gd name="T29" fmla="*/ 307 h 365"/>
                <a:gd name="T30" fmla="*/ 70 w 222"/>
                <a:gd name="T31" fmla="*/ 367 h 365"/>
                <a:gd name="T32" fmla="*/ 141 w 222"/>
                <a:gd name="T33" fmla="*/ 398 h 365"/>
                <a:gd name="T34" fmla="*/ 108 w 222"/>
                <a:gd name="T35" fmla="*/ 411 h 365"/>
                <a:gd name="T36" fmla="*/ 83 w 222"/>
                <a:gd name="T37" fmla="*/ 480 h 365"/>
                <a:gd name="T38" fmla="*/ 131 w 222"/>
                <a:gd name="T39" fmla="*/ 559 h 365"/>
                <a:gd name="T40" fmla="*/ 226 w 222"/>
                <a:gd name="T41" fmla="*/ 635 h 365"/>
                <a:gd name="T42" fmla="*/ 226 w 222"/>
                <a:gd name="T43" fmla="*/ 559 h 365"/>
                <a:gd name="T44" fmla="*/ 263 w 222"/>
                <a:gd name="T45" fmla="*/ 569 h 365"/>
                <a:gd name="T46" fmla="*/ 355 w 222"/>
                <a:gd name="T47" fmla="*/ 566 h 365"/>
                <a:gd name="T48" fmla="*/ 375 w 222"/>
                <a:gd name="T49" fmla="*/ 505 h 365"/>
                <a:gd name="T50" fmla="*/ 342 w 222"/>
                <a:gd name="T51" fmla="*/ 474 h 365"/>
                <a:gd name="T52" fmla="*/ 290 w 222"/>
                <a:gd name="T53" fmla="*/ 440 h 365"/>
                <a:gd name="T54" fmla="*/ 229 w 222"/>
                <a:gd name="T55" fmla="*/ 419 h 365"/>
                <a:gd name="T56" fmla="*/ 229 w 222"/>
                <a:gd name="T57" fmla="*/ 393 h 365"/>
                <a:gd name="T58" fmla="*/ 285 w 222"/>
                <a:gd name="T59" fmla="*/ 414 h 365"/>
                <a:gd name="T60" fmla="*/ 351 w 222"/>
                <a:gd name="T61" fmla="*/ 384 h 365"/>
                <a:gd name="T62" fmla="*/ 324 w 222"/>
                <a:gd name="T63" fmla="*/ 298 h 365"/>
                <a:gd name="T64" fmla="*/ 255 w 222"/>
                <a:gd name="T65" fmla="*/ 260 h 365"/>
                <a:gd name="T66" fmla="*/ 229 w 222"/>
                <a:gd name="T67" fmla="*/ 245 h 365"/>
                <a:gd name="T68" fmla="*/ 229 w 222"/>
                <a:gd name="T69" fmla="*/ 216 h 365"/>
                <a:gd name="T70" fmla="*/ 280 w 222"/>
                <a:gd name="T71" fmla="*/ 237 h 365"/>
                <a:gd name="T72" fmla="*/ 333 w 222"/>
                <a:gd name="T73" fmla="*/ 194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65">
                  <a:moveTo>
                    <a:pt x="191" y="111"/>
                  </a:move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30" y="322"/>
                    <a:pt x="142" y="325"/>
                    <a:pt x="151" y="327"/>
                  </a:cubicBezTo>
                  <a:cubicBezTo>
                    <a:pt x="161" y="328"/>
                    <a:pt x="189" y="334"/>
                    <a:pt x="204" y="326"/>
                  </a:cubicBezTo>
                  <a:cubicBezTo>
                    <a:pt x="220" y="317"/>
                    <a:pt x="222" y="304"/>
                    <a:pt x="215" y="290"/>
                  </a:cubicBezTo>
                  <a:cubicBezTo>
                    <a:pt x="215" y="290"/>
                    <a:pt x="210" y="281"/>
                    <a:pt x="196" y="273"/>
                  </a:cubicBezTo>
                  <a:cubicBezTo>
                    <a:pt x="182" y="266"/>
                    <a:pt x="170" y="256"/>
                    <a:pt x="166" y="253"/>
                  </a:cubicBezTo>
                  <a:cubicBezTo>
                    <a:pt x="161" y="249"/>
                    <a:pt x="153" y="242"/>
                    <a:pt x="131" y="240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147">
              <a:extLst>
                <a:ext uri="{FF2B5EF4-FFF2-40B4-BE49-F238E27FC236}">
                  <a16:creationId xmlns:a16="http://schemas.microsoft.com/office/drawing/2014/main" id="{91AE9DDE-2654-4708-A0F0-AD283247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9"/>
              <a:ext cx="90" cy="112"/>
            </a:xfrm>
            <a:custGeom>
              <a:avLst/>
              <a:gdLst>
                <a:gd name="T0" fmla="*/ 110 w 75"/>
                <a:gd name="T1" fmla="*/ 0 h 93"/>
                <a:gd name="T2" fmla="*/ 120 w 75"/>
                <a:gd name="T3" fmla="*/ 20 h 93"/>
                <a:gd name="T4" fmla="*/ 122 w 75"/>
                <a:gd name="T5" fmla="*/ 92 h 93"/>
                <a:gd name="T6" fmla="*/ 72 w 75"/>
                <a:gd name="T7" fmla="*/ 161 h 93"/>
                <a:gd name="T8" fmla="*/ 2 w 75"/>
                <a:gd name="T9" fmla="*/ 120 h 93"/>
                <a:gd name="T10" fmla="*/ 16 w 75"/>
                <a:gd name="T11" fmla="*/ 52 h 93"/>
                <a:gd name="T12" fmla="*/ 66 w 75"/>
                <a:gd name="T13" fmla="*/ 6 h 93"/>
                <a:gd name="T14" fmla="*/ 110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148">
              <a:extLst>
                <a:ext uri="{FF2B5EF4-FFF2-40B4-BE49-F238E27FC236}">
                  <a16:creationId xmlns:a16="http://schemas.microsoft.com/office/drawing/2014/main" id="{91299F7E-34A0-4860-9F30-A17BEDAB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831"/>
              <a:ext cx="110" cy="113"/>
            </a:xfrm>
            <a:custGeom>
              <a:avLst/>
              <a:gdLst>
                <a:gd name="T0" fmla="*/ 0 w 92"/>
                <a:gd name="T1" fmla="*/ 143 h 94"/>
                <a:gd name="T2" fmla="*/ 36 w 92"/>
                <a:gd name="T3" fmla="*/ 151 h 94"/>
                <a:gd name="T4" fmla="*/ 126 w 92"/>
                <a:gd name="T5" fmla="*/ 149 h 94"/>
                <a:gd name="T6" fmla="*/ 146 w 92"/>
                <a:gd name="T7" fmla="*/ 87 h 94"/>
                <a:gd name="T8" fmla="*/ 112 w 92"/>
                <a:gd name="T9" fmla="*/ 58 h 94"/>
                <a:gd name="T10" fmla="*/ 61 w 92"/>
                <a:gd name="T11" fmla="*/ 23 h 94"/>
                <a:gd name="T12" fmla="*/ 1 w 92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94">
                  <a:moveTo>
                    <a:pt x="0" y="82"/>
                  </a:moveTo>
                  <a:cubicBezTo>
                    <a:pt x="0" y="82"/>
                    <a:pt x="12" y="85"/>
                    <a:pt x="21" y="87"/>
                  </a:cubicBezTo>
                  <a:cubicBezTo>
                    <a:pt x="31" y="88"/>
                    <a:pt x="59" y="94"/>
                    <a:pt x="74" y="86"/>
                  </a:cubicBezTo>
                  <a:cubicBezTo>
                    <a:pt x="90" y="77"/>
                    <a:pt x="92" y="64"/>
                    <a:pt x="85" y="50"/>
                  </a:cubicBezTo>
                  <a:cubicBezTo>
                    <a:pt x="85" y="50"/>
                    <a:pt x="80" y="41"/>
                    <a:pt x="66" y="33"/>
                  </a:cubicBezTo>
                  <a:cubicBezTo>
                    <a:pt x="52" y="26"/>
                    <a:pt x="40" y="16"/>
                    <a:pt x="36" y="13"/>
                  </a:cubicBezTo>
                  <a:cubicBezTo>
                    <a:pt x="31" y="9"/>
                    <a:pt x="23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149">
              <a:extLst>
                <a:ext uri="{FF2B5EF4-FFF2-40B4-BE49-F238E27FC236}">
                  <a16:creationId xmlns:a16="http://schemas.microsoft.com/office/drawing/2014/main" id="{72B66BDC-F331-4F07-8AAB-58202F68F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43"/>
              <a:ext cx="251" cy="439"/>
            </a:xfrm>
            <a:custGeom>
              <a:avLst/>
              <a:gdLst>
                <a:gd name="T0" fmla="*/ 227 w 209"/>
                <a:gd name="T1" fmla="*/ 393 h 365"/>
                <a:gd name="T2" fmla="*/ 285 w 209"/>
                <a:gd name="T3" fmla="*/ 414 h 365"/>
                <a:gd name="T4" fmla="*/ 351 w 209"/>
                <a:gd name="T5" fmla="*/ 384 h 365"/>
                <a:gd name="T6" fmla="*/ 322 w 209"/>
                <a:gd name="T7" fmla="*/ 298 h 365"/>
                <a:gd name="T8" fmla="*/ 252 w 209"/>
                <a:gd name="T9" fmla="*/ 260 h 365"/>
                <a:gd name="T10" fmla="*/ 227 w 209"/>
                <a:gd name="T11" fmla="*/ 245 h 365"/>
                <a:gd name="T12" fmla="*/ 227 w 209"/>
                <a:gd name="T13" fmla="*/ 216 h 365"/>
                <a:gd name="T14" fmla="*/ 279 w 209"/>
                <a:gd name="T15" fmla="*/ 237 h 365"/>
                <a:gd name="T16" fmla="*/ 330 w 209"/>
                <a:gd name="T17" fmla="*/ 194 h 365"/>
                <a:gd name="T18" fmla="*/ 313 w 209"/>
                <a:gd name="T19" fmla="*/ 119 h 365"/>
                <a:gd name="T20" fmla="*/ 261 w 209"/>
                <a:gd name="T21" fmla="*/ 73 h 365"/>
                <a:gd name="T22" fmla="*/ 227 w 209"/>
                <a:gd name="T23" fmla="*/ 41 h 365"/>
                <a:gd name="T24" fmla="*/ 177 w 209"/>
                <a:gd name="T25" fmla="*/ 7 h 365"/>
                <a:gd name="T26" fmla="*/ 120 w 209"/>
                <a:gd name="T27" fmla="*/ 17 h 365"/>
                <a:gd name="T28" fmla="*/ 86 w 209"/>
                <a:gd name="T29" fmla="*/ 55 h 365"/>
                <a:gd name="T30" fmla="*/ 70 w 209"/>
                <a:gd name="T31" fmla="*/ 101 h 365"/>
                <a:gd name="T32" fmla="*/ 88 w 209"/>
                <a:gd name="T33" fmla="*/ 149 h 365"/>
                <a:gd name="T34" fmla="*/ 122 w 209"/>
                <a:gd name="T35" fmla="*/ 176 h 365"/>
                <a:gd name="T36" fmla="*/ 172 w 209"/>
                <a:gd name="T37" fmla="*/ 212 h 365"/>
                <a:gd name="T38" fmla="*/ 199 w 209"/>
                <a:gd name="T39" fmla="*/ 235 h 365"/>
                <a:gd name="T40" fmla="*/ 156 w 209"/>
                <a:gd name="T41" fmla="*/ 214 h 365"/>
                <a:gd name="T42" fmla="*/ 42 w 209"/>
                <a:gd name="T43" fmla="*/ 213 h 365"/>
                <a:gd name="T44" fmla="*/ 10 w 209"/>
                <a:gd name="T45" fmla="*/ 307 h 365"/>
                <a:gd name="T46" fmla="*/ 70 w 209"/>
                <a:gd name="T47" fmla="*/ 367 h 365"/>
                <a:gd name="T48" fmla="*/ 139 w 209"/>
                <a:gd name="T49" fmla="*/ 398 h 365"/>
                <a:gd name="T50" fmla="*/ 107 w 209"/>
                <a:gd name="T51" fmla="*/ 411 h 365"/>
                <a:gd name="T52" fmla="*/ 80 w 209"/>
                <a:gd name="T53" fmla="*/ 480 h 365"/>
                <a:gd name="T54" fmla="*/ 131 w 209"/>
                <a:gd name="T55" fmla="*/ 559 h 365"/>
                <a:gd name="T56" fmla="*/ 225 w 209"/>
                <a:gd name="T57" fmla="*/ 635 h 3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9" h="365">
                  <a:moveTo>
                    <a:pt x="131" y="226"/>
                  </a:move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150">
              <a:extLst>
                <a:ext uri="{FF2B5EF4-FFF2-40B4-BE49-F238E27FC236}">
                  <a16:creationId xmlns:a16="http://schemas.microsoft.com/office/drawing/2014/main" id="{EB618668-3B3F-46DE-9753-572B6A32E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559"/>
              <a:ext cx="138" cy="392"/>
            </a:xfrm>
            <a:custGeom>
              <a:avLst/>
              <a:gdLst>
                <a:gd name="T0" fmla="*/ 2 w 115"/>
                <a:gd name="T1" fmla="*/ 0 h 327"/>
                <a:gd name="T2" fmla="*/ 71 w 115"/>
                <a:gd name="T3" fmla="*/ 94 h 327"/>
                <a:gd name="T4" fmla="*/ 128 w 115"/>
                <a:gd name="T5" fmla="*/ 186 h 327"/>
                <a:gd name="T6" fmla="*/ 130 w 115"/>
                <a:gd name="T7" fmla="*/ 269 h 327"/>
                <a:gd name="T8" fmla="*/ 146 w 115"/>
                <a:gd name="T9" fmla="*/ 330 h 327"/>
                <a:gd name="T10" fmla="*/ 170 w 115"/>
                <a:gd name="T11" fmla="*/ 480 h 327"/>
                <a:gd name="T12" fmla="*/ 96 w 115"/>
                <a:gd name="T13" fmla="*/ 514 h 327"/>
                <a:gd name="T14" fmla="*/ 34 w 115"/>
                <a:gd name="T15" fmla="*/ 563 h 327"/>
                <a:gd name="T16" fmla="*/ 34 w 115"/>
                <a:gd name="T17" fmla="*/ 453 h 327"/>
                <a:gd name="T18" fmla="*/ 2 w 115"/>
                <a:gd name="T19" fmla="*/ 412 h 327"/>
                <a:gd name="T20" fmla="*/ 14 w 115"/>
                <a:gd name="T21" fmla="*/ 362 h 327"/>
                <a:gd name="T22" fmla="*/ 8 w 115"/>
                <a:gd name="T23" fmla="*/ 246 h 327"/>
                <a:gd name="T24" fmla="*/ 8 w 115"/>
                <a:gd name="T25" fmla="*/ 103 h 327"/>
                <a:gd name="T26" fmla="*/ 0 w 115"/>
                <a:gd name="T27" fmla="*/ 12 h 3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5" h="327">
                  <a:moveTo>
                    <a:pt x="2" y="0"/>
                  </a:moveTo>
                  <a:cubicBezTo>
                    <a:pt x="19" y="13"/>
                    <a:pt x="25" y="37"/>
                    <a:pt x="41" y="54"/>
                  </a:cubicBezTo>
                  <a:cubicBezTo>
                    <a:pt x="56" y="71"/>
                    <a:pt x="72" y="84"/>
                    <a:pt x="74" y="108"/>
                  </a:cubicBezTo>
                  <a:cubicBezTo>
                    <a:pt x="76" y="125"/>
                    <a:pt x="73" y="140"/>
                    <a:pt x="75" y="156"/>
                  </a:cubicBezTo>
                  <a:cubicBezTo>
                    <a:pt x="77" y="168"/>
                    <a:pt x="82" y="179"/>
                    <a:pt x="85" y="191"/>
                  </a:cubicBezTo>
                  <a:cubicBezTo>
                    <a:pt x="92" y="214"/>
                    <a:pt x="115" y="260"/>
                    <a:pt x="98" y="279"/>
                  </a:cubicBezTo>
                  <a:cubicBezTo>
                    <a:pt x="87" y="291"/>
                    <a:pt x="69" y="290"/>
                    <a:pt x="56" y="299"/>
                  </a:cubicBezTo>
                  <a:cubicBezTo>
                    <a:pt x="43" y="308"/>
                    <a:pt x="31" y="318"/>
                    <a:pt x="19" y="327"/>
                  </a:cubicBezTo>
                  <a:cubicBezTo>
                    <a:pt x="20" y="307"/>
                    <a:pt x="35" y="283"/>
                    <a:pt x="19" y="263"/>
                  </a:cubicBezTo>
                  <a:cubicBezTo>
                    <a:pt x="10" y="252"/>
                    <a:pt x="4" y="255"/>
                    <a:pt x="2" y="239"/>
                  </a:cubicBezTo>
                  <a:cubicBezTo>
                    <a:pt x="1" y="226"/>
                    <a:pt x="4" y="221"/>
                    <a:pt x="8" y="210"/>
                  </a:cubicBezTo>
                  <a:cubicBezTo>
                    <a:pt x="15" y="188"/>
                    <a:pt x="5" y="166"/>
                    <a:pt x="5" y="143"/>
                  </a:cubicBezTo>
                  <a:cubicBezTo>
                    <a:pt x="5" y="116"/>
                    <a:pt x="6" y="88"/>
                    <a:pt x="5" y="60"/>
                  </a:cubicBezTo>
                  <a:cubicBezTo>
                    <a:pt x="4" y="46"/>
                    <a:pt x="7" y="18"/>
                    <a:pt x="0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151">
              <a:extLst>
                <a:ext uri="{FF2B5EF4-FFF2-40B4-BE49-F238E27FC236}">
                  <a16:creationId xmlns:a16="http://schemas.microsoft.com/office/drawing/2014/main" id="{D770E35F-1799-40AE-BCEC-AB46234B8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105"/>
              <a:ext cx="216" cy="321"/>
            </a:xfrm>
            <a:custGeom>
              <a:avLst/>
              <a:gdLst>
                <a:gd name="T0" fmla="*/ 0 w 180"/>
                <a:gd name="T1" fmla="*/ 63 h 267"/>
                <a:gd name="T2" fmla="*/ 66 w 180"/>
                <a:gd name="T3" fmla="*/ 0 h 267"/>
                <a:gd name="T4" fmla="*/ 120 w 180"/>
                <a:gd name="T5" fmla="*/ 94 h 267"/>
                <a:gd name="T6" fmla="*/ 200 w 180"/>
                <a:gd name="T7" fmla="*/ 251 h 267"/>
                <a:gd name="T8" fmla="*/ 311 w 180"/>
                <a:gd name="T9" fmla="*/ 450 h 267"/>
                <a:gd name="T10" fmla="*/ 260 w 180"/>
                <a:gd name="T11" fmla="*/ 454 h 267"/>
                <a:gd name="T12" fmla="*/ 228 w 180"/>
                <a:gd name="T13" fmla="*/ 405 h 267"/>
                <a:gd name="T14" fmla="*/ 166 w 180"/>
                <a:gd name="T15" fmla="*/ 292 h 267"/>
                <a:gd name="T16" fmla="*/ 29 w 180"/>
                <a:gd name="T17" fmla="*/ 88 h 267"/>
                <a:gd name="T18" fmla="*/ 7 w 180"/>
                <a:gd name="T19" fmla="*/ 71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0" h="267">
                  <a:moveTo>
                    <a:pt x="0" y="36"/>
                  </a:moveTo>
                  <a:cubicBezTo>
                    <a:pt x="16" y="52"/>
                    <a:pt x="37" y="13"/>
                    <a:pt x="38" y="0"/>
                  </a:cubicBezTo>
                  <a:cubicBezTo>
                    <a:pt x="50" y="0"/>
                    <a:pt x="64" y="44"/>
                    <a:pt x="69" y="54"/>
                  </a:cubicBezTo>
                  <a:cubicBezTo>
                    <a:pt x="83" y="85"/>
                    <a:pt x="99" y="115"/>
                    <a:pt x="116" y="145"/>
                  </a:cubicBezTo>
                  <a:cubicBezTo>
                    <a:pt x="137" y="182"/>
                    <a:pt x="157" y="224"/>
                    <a:pt x="180" y="259"/>
                  </a:cubicBezTo>
                  <a:cubicBezTo>
                    <a:pt x="170" y="261"/>
                    <a:pt x="160" y="267"/>
                    <a:pt x="151" y="261"/>
                  </a:cubicBezTo>
                  <a:cubicBezTo>
                    <a:pt x="142" y="255"/>
                    <a:pt x="137" y="242"/>
                    <a:pt x="132" y="233"/>
                  </a:cubicBezTo>
                  <a:cubicBezTo>
                    <a:pt x="120" y="211"/>
                    <a:pt x="111" y="188"/>
                    <a:pt x="96" y="168"/>
                  </a:cubicBezTo>
                  <a:cubicBezTo>
                    <a:pt x="68" y="130"/>
                    <a:pt x="56" y="80"/>
                    <a:pt x="17" y="51"/>
                  </a:cubicBezTo>
                  <a:cubicBezTo>
                    <a:pt x="13" y="47"/>
                    <a:pt x="8" y="43"/>
                    <a:pt x="4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152">
              <a:extLst>
                <a:ext uri="{FF2B5EF4-FFF2-40B4-BE49-F238E27FC236}">
                  <a16:creationId xmlns:a16="http://schemas.microsoft.com/office/drawing/2014/main" id="{48E3EA50-26B1-4FF6-AAF8-22F1D7784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595"/>
              <a:ext cx="134" cy="108"/>
            </a:xfrm>
            <a:custGeom>
              <a:avLst/>
              <a:gdLst>
                <a:gd name="T0" fmla="*/ 191 w 112"/>
                <a:gd name="T1" fmla="*/ 150 h 90"/>
                <a:gd name="T2" fmla="*/ 136 w 112"/>
                <a:gd name="T3" fmla="*/ 110 h 90"/>
                <a:gd name="T4" fmla="*/ 123 w 112"/>
                <a:gd name="T5" fmla="*/ 84 h 90"/>
                <a:gd name="T6" fmla="*/ 122 w 112"/>
                <a:gd name="T7" fmla="*/ 70 h 90"/>
                <a:gd name="T8" fmla="*/ 108 w 112"/>
                <a:gd name="T9" fmla="*/ 60 h 90"/>
                <a:gd name="T10" fmla="*/ 72 w 112"/>
                <a:gd name="T11" fmla="*/ 26 h 90"/>
                <a:gd name="T12" fmla="*/ 44 w 112"/>
                <a:gd name="T13" fmla="*/ 20 h 90"/>
                <a:gd name="T14" fmla="*/ 19 w 112"/>
                <a:gd name="T15" fmla="*/ 6 h 90"/>
                <a:gd name="T16" fmla="*/ 2 w 112"/>
                <a:gd name="T17" fmla="*/ 26 h 90"/>
                <a:gd name="T18" fmla="*/ 6 w 112"/>
                <a:gd name="T19" fmla="*/ 62 h 90"/>
                <a:gd name="T20" fmla="*/ 28 w 112"/>
                <a:gd name="T21" fmla="*/ 72 h 90"/>
                <a:gd name="T22" fmla="*/ 85 w 112"/>
                <a:gd name="T23" fmla="*/ 98 h 90"/>
                <a:gd name="T24" fmla="*/ 130 w 112"/>
                <a:gd name="T25" fmla="*/ 122 h 90"/>
                <a:gd name="T26" fmla="*/ 176 w 112"/>
                <a:gd name="T27" fmla="*/ 152 h 90"/>
                <a:gd name="T28" fmla="*/ 187 w 112"/>
                <a:gd name="T29" fmla="*/ 156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90">
                  <a:moveTo>
                    <a:pt x="112" y="87"/>
                  </a:moveTo>
                  <a:cubicBezTo>
                    <a:pt x="100" y="84"/>
                    <a:pt x="85" y="74"/>
                    <a:pt x="79" y="64"/>
                  </a:cubicBezTo>
                  <a:cubicBezTo>
                    <a:pt x="76" y="59"/>
                    <a:pt x="73" y="54"/>
                    <a:pt x="72" y="48"/>
                  </a:cubicBezTo>
                  <a:cubicBezTo>
                    <a:pt x="72" y="46"/>
                    <a:pt x="73" y="42"/>
                    <a:pt x="71" y="40"/>
                  </a:cubicBezTo>
                  <a:cubicBezTo>
                    <a:pt x="70" y="37"/>
                    <a:pt x="65" y="36"/>
                    <a:pt x="63" y="35"/>
                  </a:cubicBezTo>
                  <a:cubicBezTo>
                    <a:pt x="55" y="30"/>
                    <a:pt x="50" y="20"/>
                    <a:pt x="42" y="15"/>
                  </a:cubicBezTo>
                  <a:cubicBezTo>
                    <a:pt x="38" y="13"/>
                    <a:pt x="31" y="13"/>
                    <a:pt x="26" y="12"/>
                  </a:cubicBezTo>
                  <a:cubicBezTo>
                    <a:pt x="21" y="10"/>
                    <a:pt x="16" y="5"/>
                    <a:pt x="11" y="3"/>
                  </a:cubicBezTo>
                  <a:cubicBezTo>
                    <a:pt x="3" y="0"/>
                    <a:pt x="3" y="10"/>
                    <a:pt x="2" y="15"/>
                  </a:cubicBezTo>
                  <a:cubicBezTo>
                    <a:pt x="1" y="21"/>
                    <a:pt x="0" y="31"/>
                    <a:pt x="3" y="36"/>
                  </a:cubicBezTo>
                  <a:cubicBezTo>
                    <a:pt x="6" y="40"/>
                    <a:pt x="12" y="41"/>
                    <a:pt x="16" y="42"/>
                  </a:cubicBezTo>
                  <a:cubicBezTo>
                    <a:pt x="28" y="44"/>
                    <a:pt x="38" y="52"/>
                    <a:pt x="49" y="57"/>
                  </a:cubicBezTo>
                  <a:cubicBezTo>
                    <a:pt x="58" y="61"/>
                    <a:pt x="67" y="66"/>
                    <a:pt x="76" y="71"/>
                  </a:cubicBezTo>
                  <a:cubicBezTo>
                    <a:pt x="85" y="77"/>
                    <a:pt x="93" y="84"/>
                    <a:pt x="103" y="88"/>
                  </a:cubicBezTo>
                  <a:cubicBezTo>
                    <a:pt x="105" y="89"/>
                    <a:pt x="107" y="89"/>
                    <a:pt x="109" y="9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153">
              <a:extLst>
                <a:ext uri="{FF2B5EF4-FFF2-40B4-BE49-F238E27FC236}">
                  <a16:creationId xmlns:a16="http://schemas.microsoft.com/office/drawing/2014/main" id="{0DD42698-F8DA-4555-9BC1-1CD694A9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435"/>
              <a:ext cx="71" cy="89"/>
            </a:xfrm>
            <a:custGeom>
              <a:avLst/>
              <a:gdLst>
                <a:gd name="T0" fmla="*/ 0 w 59"/>
                <a:gd name="T1" fmla="*/ 108 h 74"/>
                <a:gd name="T2" fmla="*/ 24 w 59"/>
                <a:gd name="T3" fmla="*/ 126 h 74"/>
                <a:gd name="T4" fmla="*/ 47 w 59"/>
                <a:gd name="T5" fmla="*/ 129 h 74"/>
                <a:gd name="T6" fmla="*/ 84 w 59"/>
                <a:gd name="T7" fmla="*/ 102 h 74"/>
                <a:gd name="T8" fmla="*/ 100 w 59"/>
                <a:gd name="T9" fmla="*/ 51 h 74"/>
                <a:gd name="T10" fmla="*/ 91 w 59"/>
                <a:gd name="T11" fmla="*/ 0 h 74"/>
                <a:gd name="T12" fmla="*/ 78 w 59"/>
                <a:gd name="T13" fmla="*/ 49 h 74"/>
                <a:gd name="T14" fmla="*/ 52 w 59"/>
                <a:gd name="T15" fmla="*/ 79 h 74"/>
                <a:gd name="T16" fmla="*/ 1 w 59"/>
                <a:gd name="T17" fmla="*/ 102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74">
                  <a:moveTo>
                    <a:pt x="0" y="62"/>
                  </a:moveTo>
                  <a:cubicBezTo>
                    <a:pt x="5" y="64"/>
                    <a:pt x="8" y="69"/>
                    <a:pt x="14" y="72"/>
                  </a:cubicBezTo>
                  <a:cubicBezTo>
                    <a:pt x="18" y="73"/>
                    <a:pt x="23" y="74"/>
                    <a:pt x="27" y="74"/>
                  </a:cubicBezTo>
                  <a:cubicBezTo>
                    <a:pt x="37" y="74"/>
                    <a:pt x="45" y="68"/>
                    <a:pt x="48" y="59"/>
                  </a:cubicBezTo>
                  <a:cubicBezTo>
                    <a:pt x="52" y="50"/>
                    <a:pt x="55" y="39"/>
                    <a:pt x="57" y="29"/>
                  </a:cubicBezTo>
                  <a:cubicBezTo>
                    <a:pt x="59" y="19"/>
                    <a:pt x="56" y="9"/>
                    <a:pt x="52" y="0"/>
                  </a:cubicBezTo>
                  <a:cubicBezTo>
                    <a:pt x="49" y="9"/>
                    <a:pt x="50" y="18"/>
                    <a:pt x="45" y="28"/>
                  </a:cubicBezTo>
                  <a:cubicBezTo>
                    <a:pt x="42" y="34"/>
                    <a:pt x="36" y="43"/>
                    <a:pt x="30" y="46"/>
                  </a:cubicBezTo>
                  <a:cubicBezTo>
                    <a:pt x="20" y="51"/>
                    <a:pt x="6" y="48"/>
                    <a:pt x="1" y="5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154">
              <a:extLst>
                <a:ext uri="{FF2B5EF4-FFF2-40B4-BE49-F238E27FC236}">
                  <a16:creationId xmlns:a16="http://schemas.microsoft.com/office/drawing/2014/main" id="{E9C528F4-F48A-45F6-B388-3E429049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744"/>
              <a:ext cx="197" cy="78"/>
            </a:xfrm>
            <a:custGeom>
              <a:avLst/>
              <a:gdLst>
                <a:gd name="T0" fmla="*/ 24 w 164"/>
                <a:gd name="T1" fmla="*/ 36 h 65"/>
                <a:gd name="T2" fmla="*/ 60 w 164"/>
                <a:gd name="T3" fmla="*/ 59 h 65"/>
                <a:gd name="T4" fmla="*/ 101 w 164"/>
                <a:gd name="T5" fmla="*/ 62 h 65"/>
                <a:gd name="T6" fmla="*/ 174 w 164"/>
                <a:gd name="T7" fmla="*/ 84 h 65"/>
                <a:gd name="T8" fmla="*/ 235 w 164"/>
                <a:gd name="T9" fmla="*/ 106 h 65"/>
                <a:gd name="T10" fmla="*/ 285 w 164"/>
                <a:gd name="T11" fmla="*/ 113 h 65"/>
                <a:gd name="T12" fmla="*/ 252 w 164"/>
                <a:gd name="T13" fmla="*/ 98 h 65"/>
                <a:gd name="T14" fmla="*/ 235 w 164"/>
                <a:gd name="T15" fmla="*/ 72 h 65"/>
                <a:gd name="T16" fmla="*/ 229 w 164"/>
                <a:gd name="T17" fmla="*/ 66 h 65"/>
                <a:gd name="T18" fmla="*/ 208 w 164"/>
                <a:gd name="T19" fmla="*/ 64 h 65"/>
                <a:gd name="T20" fmla="*/ 171 w 164"/>
                <a:gd name="T21" fmla="*/ 43 h 65"/>
                <a:gd name="T22" fmla="*/ 145 w 164"/>
                <a:gd name="T23" fmla="*/ 28 h 65"/>
                <a:gd name="T24" fmla="*/ 114 w 164"/>
                <a:gd name="T25" fmla="*/ 20 h 65"/>
                <a:gd name="T26" fmla="*/ 28 w 164"/>
                <a:gd name="T27" fmla="*/ 7 h 65"/>
                <a:gd name="T28" fmla="*/ 2 w 164"/>
                <a:gd name="T29" fmla="*/ 0 h 65"/>
                <a:gd name="T30" fmla="*/ 20 w 164"/>
                <a:gd name="T31" fmla="*/ 34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4" h="65">
                  <a:moveTo>
                    <a:pt x="14" y="21"/>
                  </a:moveTo>
                  <a:cubicBezTo>
                    <a:pt x="18" y="31"/>
                    <a:pt x="25" y="35"/>
                    <a:pt x="35" y="34"/>
                  </a:cubicBezTo>
                  <a:cubicBezTo>
                    <a:pt x="43" y="34"/>
                    <a:pt x="50" y="35"/>
                    <a:pt x="58" y="36"/>
                  </a:cubicBezTo>
                  <a:cubicBezTo>
                    <a:pt x="73" y="37"/>
                    <a:pt x="87" y="42"/>
                    <a:pt x="101" y="48"/>
                  </a:cubicBezTo>
                  <a:cubicBezTo>
                    <a:pt x="112" y="53"/>
                    <a:pt x="124" y="57"/>
                    <a:pt x="136" y="61"/>
                  </a:cubicBezTo>
                  <a:cubicBezTo>
                    <a:pt x="147" y="64"/>
                    <a:pt x="154" y="64"/>
                    <a:pt x="164" y="65"/>
                  </a:cubicBezTo>
                  <a:cubicBezTo>
                    <a:pt x="158" y="64"/>
                    <a:pt x="151" y="61"/>
                    <a:pt x="146" y="57"/>
                  </a:cubicBezTo>
                  <a:cubicBezTo>
                    <a:pt x="140" y="53"/>
                    <a:pt x="139" y="48"/>
                    <a:pt x="136" y="42"/>
                  </a:cubicBezTo>
                  <a:cubicBezTo>
                    <a:pt x="134" y="40"/>
                    <a:pt x="135" y="39"/>
                    <a:pt x="132" y="38"/>
                  </a:cubicBezTo>
                  <a:cubicBezTo>
                    <a:pt x="129" y="37"/>
                    <a:pt x="124" y="38"/>
                    <a:pt x="120" y="37"/>
                  </a:cubicBezTo>
                  <a:cubicBezTo>
                    <a:pt x="112" y="35"/>
                    <a:pt x="104" y="30"/>
                    <a:pt x="98" y="25"/>
                  </a:cubicBezTo>
                  <a:cubicBezTo>
                    <a:pt x="93" y="21"/>
                    <a:pt x="89" y="19"/>
                    <a:pt x="84" y="16"/>
                  </a:cubicBezTo>
                  <a:cubicBezTo>
                    <a:pt x="78" y="14"/>
                    <a:pt x="72" y="14"/>
                    <a:pt x="66" y="12"/>
                  </a:cubicBezTo>
                  <a:cubicBezTo>
                    <a:pt x="50" y="7"/>
                    <a:pt x="33" y="9"/>
                    <a:pt x="16" y="4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5"/>
                    <a:pt x="11" y="15"/>
                    <a:pt x="12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155">
              <a:extLst>
                <a:ext uri="{FF2B5EF4-FFF2-40B4-BE49-F238E27FC236}">
                  <a16:creationId xmlns:a16="http://schemas.microsoft.com/office/drawing/2014/main" id="{A561D3A0-8E00-44FC-8E40-CC9001F4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52"/>
              <a:ext cx="172" cy="80"/>
            </a:xfrm>
            <a:custGeom>
              <a:avLst/>
              <a:gdLst>
                <a:gd name="T0" fmla="*/ 249 w 143"/>
                <a:gd name="T1" fmla="*/ 112 h 67"/>
                <a:gd name="T2" fmla="*/ 221 w 143"/>
                <a:gd name="T3" fmla="*/ 84 h 67"/>
                <a:gd name="T4" fmla="*/ 198 w 143"/>
                <a:gd name="T5" fmla="*/ 64 h 67"/>
                <a:gd name="T6" fmla="*/ 141 w 143"/>
                <a:gd name="T7" fmla="*/ 51 h 67"/>
                <a:gd name="T8" fmla="*/ 106 w 143"/>
                <a:gd name="T9" fmla="*/ 47 h 67"/>
                <a:gd name="T10" fmla="*/ 55 w 143"/>
                <a:gd name="T11" fmla="*/ 36 h 67"/>
                <a:gd name="T12" fmla="*/ 16 w 143"/>
                <a:gd name="T13" fmla="*/ 30 h 67"/>
                <a:gd name="T14" fmla="*/ 58 w 143"/>
                <a:gd name="T15" fmla="*/ 86 h 67"/>
                <a:gd name="T16" fmla="*/ 126 w 143"/>
                <a:gd name="T17" fmla="*/ 96 h 67"/>
                <a:gd name="T18" fmla="*/ 194 w 143"/>
                <a:gd name="T19" fmla="*/ 103 h 67"/>
                <a:gd name="T20" fmla="*/ 243 w 143"/>
                <a:gd name="T21" fmla="*/ 115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67">
                  <a:moveTo>
                    <a:pt x="143" y="66"/>
                  </a:moveTo>
                  <a:cubicBezTo>
                    <a:pt x="135" y="67"/>
                    <a:pt x="128" y="55"/>
                    <a:pt x="127" y="49"/>
                  </a:cubicBezTo>
                  <a:cubicBezTo>
                    <a:pt x="125" y="39"/>
                    <a:pt x="123" y="40"/>
                    <a:pt x="114" y="38"/>
                  </a:cubicBezTo>
                  <a:cubicBezTo>
                    <a:pt x="102" y="36"/>
                    <a:pt x="91" y="34"/>
                    <a:pt x="81" y="30"/>
                  </a:cubicBezTo>
                  <a:cubicBezTo>
                    <a:pt x="74" y="28"/>
                    <a:pt x="68" y="28"/>
                    <a:pt x="61" y="28"/>
                  </a:cubicBezTo>
                  <a:cubicBezTo>
                    <a:pt x="51" y="28"/>
                    <a:pt x="42" y="25"/>
                    <a:pt x="32" y="21"/>
                  </a:cubicBezTo>
                  <a:cubicBezTo>
                    <a:pt x="26" y="18"/>
                    <a:pt x="0" y="0"/>
                    <a:pt x="9" y="18"/>
                  </a:cubicBezTo>
                  <a:cubicBezTo>
                    <a:pt x="16" y="31"/>
                    <a:pt x="22" y="42"/>
                    <a:pt x="33" y="50"/>
                  </a:cubicBezTo>
                  <a:cubicBezTo>
                    <a:pt x="45" y="59"/>
                    <a:pt x="58" y="53"/>
                    <a:pt x="72" y="56"/>
                  </a:cubicBezTo>
                  <a:cubicBezTo>
                    <a:pt x="85" y="59"/>
                    <a:pt x="98" y="57"/>
                    <a:pt x="111" y="60"/>
                  </a:cubicBezTo>
                  <a:cubicBezTo>
                    <a:pt x="120" y="62"/>
                    <a:pt x="131" y="63"/>
                    <a:pt x="140" y="6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156">
              <a:extLst>
                <a:ext uri="{FF2B5EF4-FFF2-40B4-BE49-F238E27FC236}">
                  <a16:creationId xmlns:a16="http://schemas.microsoft.com/office/drawing/2014/main" id="{9AECB105-23CD-4A75-A89F-96D34EE8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638"/>
              <a:ext cx="30" cy="60"/>
            </a:xfrm>
            <a:custGeom>
              <a:avLst/>
              <a:gdLst>
                <a:gd name="T0" fmla="*/ 1 w 25"/>
                <a:gd name="T1" fmla="*/ 80 h 50"/>
                <a:gd name="T2" fmla="*/ 7 w 25"/>
                <a:gd name="T3" fmla="*/ 77 h 50"/>
                <a:gd name="T4" fmla="*/ 20 w 25"/>
                <a:gd name="T5" fmla="*/ 60 h 50"/>
                <a:gd name="T6" fmla="*/ 29 w 25"/>
                <a:gd name="T7" fmla="*/ 37 h 50"/>
                <a:gd name="T8" fmla="*/ 34 w 25"/>
                <a:gd name="T9" fmla="*/ 17 h 50"/>
                <a:gd name="T10" fmla="*/ 35 w 25"/>
                <a:gd name="T11" fmla="*/ 2 h 50"/>
                <a:gd name="T12" fmla="*/ 43 w 25"/>
                <a:gd name="T13" fmla="*/ 46 h 50"/>
                <a:gd name="T14" fmla="*/ 24 w 25"/>
                <a:gd name="T15" fmla="*/ 78 h 50"/>
                <a:gd name="T16" fmla="*/ 10 w 25"/>
                <a:gd name="T17" fmla="*/ 85 h 50"/>
                <a:gd name="T18" fmla="*/ 1 w 25"/>
                <a:gd name="T19" fmla="*/ 8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50">
                  <a:moveTo>
                    <a:pt x="1" y="47"/>
                  </a:moveTo>
                  <a:cubicBezTo>
                    <a:pt x="0" y="47"/>
                    <a:pt x="4" y="45"/>
                    <a:pt x="4" y="44"/>
                  </a:cubicBezTo>
                  <a:cubicBezTo>
                    <a:pt x="7" y="42"/>
                    <a:pt x="10" y="39"/>
                    <a:pt x="12" y="35"/>
                  </a:cubicBezTo>
                  <a:cubicBezTo>
                    <a:pt x="15" y="31"/>
                    <a:pt x="16" y="27"/>
                    <a:pt x="17" y="22"/>
                  </a:cubicBezTo>
                  <a:cubicBezTo>
                    <a:pt x="19" y="18"/>
                    <a:pt x="19" y="14"/>
                    <a:pt x="19" y="10"/>
                  </a:cubicBezTo>
                  <a:cubicBezTo>
                    <a:pt x="19" y="9"/>
                    <a:pt x="19" y="2"/>
                    <a:pt x="20" y="2"/>
                  </a:cubicBezTo>
                  <a:cubicBezTo>
                    <a:pt x="25" y="0"/>
                    <a:pt x="25" y="24"/>
                    <a:pt x="25" y="27"/>
                  </a:cubicBezTo>
                  <a:cubicBezTo>
                    <a:pt x="24" y="34"/>
                    <a:pt x="20" y="41"/>
                    <a:pt x="14" y="45"/>
                  </a:cubicBezTo>
                  <a:cubicBezTo>
                    <a:pt x="12" y="46"/>
                    <a:pt x="9" y="48"/>
                    <a:pt x="6" y="49"/>
                  </a:cubicBezTo>
                  <a:cubicBezTo>
                    <a:pt x="4" y="50"/>
                    <a:pt x="3" y="49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157">
              <a:extLst>
                <a:ext uri="{FF2B5EF4-FFF2-40B4-BE49-F238E27FC236}">
                  <a16:creationId xmlns:a16="http://schemas.microsoft.com/office/drawing/2014/main" id="{A2445509-EF7C-48F3-A374-399852D84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626"/>
              <a:ext cx="26" cy="31"/>
            </a:xfrm>
            <a:custGeom>
              <a:avLst/>
              <a:gdLst>
                <a:gd name="T0" fmla="*/ 37 w 22"/>
                <a:gd name="T1" fmla="*/ 1 h 26"/>
                <a:gd name="T2" fmla="*/ 25 w 22"/>
                <a:gd name="T3" fmla="*/ 8 h 26"/>
                <a:gd name="T4" fmla="*/ 13 w 22"/>
                <a:gd name="T5" fmla="*/ 20 h 26"/>
                <a:gd name="T6" fmla="*/ 7 w 22"/>
                <a:gd name="T7" fmla="*/ 44 h 26"/>
                <a:gd name="T8" fmla="*/ 0 w 22"/>
                <a:gd name="T9" fmla="*/ 30 h 26"/>
                <a:gd name="T10" fmla="*/ 8 w 22"/>
                <a:gd name="T11" fmla="*/ 12 h 26"/>
                <a:gd name="T12" fmla="*/ 37 w 22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22" y="1"/>
                  </a:moveTo>
                  <a:cubicBezTo>
                    <a:pt x="20" y="2"/>
                    <a:pt x="17" y="3"/>
                    <a:pt x="15" y="5"/>
                  </a:cubicBezTo>
                  <a:cubicBezTo>
                    <a:pt x="12" y="7"/>
                    <a:pt x="10" y="9"/>
                    <a:pt x="8" y="12"/>
                  </a:cubicBezTo>
                  <a:cubicBezTo>
                    <a:pt x="5" y="16"/>
                    <a:pt x="5" y="21"/>
                    <a:pt x="4" y="26"/>
                  </a:cubicBezTo>
                  <a:cubicBezTo>
                    <a:pt x="1" y="26"/>
                    <a:pt x="0" y="21"/>
                    <a:pt x="0" y="18"/>
                  </a:cubicBezTo>
                  <a:cubicBezTo>
                    <a:pt x="0" y="14"/>
                    <a:pt x="1" y="10"/>
                    <a:pt x="5" y="7"/>
                  </a:cubicBezTo>
                  <a:cubicBezTo>
                    <a:pt x="9" y="3"/>
                    <a:pt x="16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158">
              <a:extLst>
                <a:ext uri="{FF2B5EF4-FFF2-40B4-BE49-F238E27FC236}">
                  <a16:creationId xmlns:a16="http://schemas.microsoft.com/office/drawing/2014/main" id="{FE85DD44-7353-471B-A6A7-AC618CF5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71"/>
              <a:ext cx="18" cy="48"/>
            </a:xfrm>
            <a:custGeom>
              <a:avLst/>
              <a:gdLst>
                <a:gd name="T0" fmla="*/ 20 w 15"/>
                <a:gd name="T1" fmla="*/ 0 h 40"/>
                <a:gd name="T2" fmla="*/ 26 w 15"/>
                <a:gd name="T3" fmla="*/ 23 h 40"/>
                <a:gd name="T4" fmla="*/ 24 w 15"/>
                <a:gd name="T5" fmla="*/ 37 h 40"/>
                <a:gd name="T6" fmla="*/ 12 w 15"/>
                <a:gd name="T7" fmla="*/ 64 h 40"/>
                <a:gd name="T8" fmla="*/ 2 w 15"/>
                <a:gd name="T9" fmla="*/ 67 h 40"/>
                <a:gd name="T10" fmla="*/ 2 w 15"/>
                <a:gd name="T11" fmla="*/ 62 h 40"/>
                <a:gd name="T12" fmla="*/ 10 w 15"/>
                <a:gd name="T13" fmla="*/ 52 h 40"/>
                <a:gd name="T14" fmla="*/ 19 w 15"/>
                <a:gd name="T15" fmla="*/ 10 h 40"/>
                <a:gd name="T16" fmla="*/ 19 w 15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0">
                  <a:moveTo>
                    <a:pt x="12" y="0"/>
                  </a:moveTo>
                  <a:cubicBezTo>
                    <a:pt x="13" y="4"/>
                    <a:pt x="14" y="8"/>
                    <a:pt x="15" y="13"/>
                  </a:cubicBezTo>
                  <a:cubicBezTo>
                    <a:pt x="15" y="16"/>
                    <a:pt x="15" y="19"/>
                    <a:pt x="14" y="22"/>
                  </a:cubicBezTo>
                  <a:cubicBezTo>
                    <a:pt x="14" y="27"/>
                    <a:pt x="10" y="33"/>
                    <a:pt x="7" y="37"/>
                  </a:cubicBezTo>
                  <a:cubicBezTo>
                    <a:pt x="5" y="38"/>
                    <a:pt x="4" y="40"/>
                    <a:pt x="2" y="39"/>
                  </a:cubicBezTo>
                  <a:cubicBezTo>
                    <a:pt x="0" y="38"/>
                    <a:pt x="0" y="38"/>
                    <a:pt x="2" y="36"/>
                  </a:cubicBezTo>
                  <a:cubicBezTo>
                    <a:pt x="3" y="34"/>
                    <a:pt x="5" y="32"/>
                    <a:pt x="6" y="30"/>
                  </a:cubicBezTo>
                  <a:cubicBezTo>
                    <a:pt x="9" y="23"/>
                    <a:pt x="11" y="14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159">
              <a:extLst>
                <a:ext uri="{FF2B5EF4-FFF2-40B4-BE49-F238E27FC236}">
                  <a16:creationId xmlns:a16="http://schemas.microsoft.com/office/drawing/2014/main" id="{6ED4AF55-FF71-4E23-9001-44F570396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759"/>
              <a:ext cx="13" cy="35"/>
            </a:xfrm>
            <a:custGeom>
              <a:avLst/>
              <a:gdLst>
                <a:gd name="T0" fmla="*/ 13 w 11"/>
                <a:gd name="T1" fmla="*/ 0 h 29"/>
                <a:gd name="T2" fmla="*/ 0 w 11"/>
                <a:gd name="T3" fmla="*/ 25 h 29"/>
                <a:gd name="T4" fmla="*/ 7 w 11"/>
                <a:gd name="T5" fmla="*/ 51 h 29"/>
                <a:gd name="T6" fmla="*/ 7 w 11"/>
                <a:gd name="T7" fmla="*/ 41 h 29"/>
                <a:gd name="T8" fmla="*/ 13 w 11"/>
                <a:gd name="T9" fmla="*/ 27 h 29"/>
                <a:gd name="T10" fmla="*/ 15 w 1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5" y="2"/>
                    <a:pt x="1" y="10"/>
                    <a:pt x="0" y="14"/>
                  </a:cubicBezTo>
                  <a:cubicBezTo>
                    <a:pt x="0" y="18"/>
                    <a:pt x="0" y="28"/>
                    <a:pt x="4" y="29"/>
                  </a:cubicBezTo>
                  <a:cubicBezTo>
                    <a:pt x="5" y="28"/>
                    <a:pt x="4" y="25"/>
                    <a:pt x="4" y="23"/>
                  </a:cubicBezTo>
                  <a:cubicBezTo>
                    <a:pt x="5" y="21"/>
                    <a:pt x="7" y="18"/>
                    <a:pt x="8" y="15"/>
                  </a:cubicBezTo>
                  <a:cubicBezTo>
                    <a:pt x="9" y="11"/>
                    <a:pt x="11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160">
              <a:extLst>
                <a:ext uri="{FF2B5EF4-FFF2-40B4-BE49-F238E27FC236}">
                  <a16:creationId xmlns:a16="http://schemas.microsoft.com/office/drawing/2014/main" id="{9AE8CE65-8D7C-4FB4-90CC-6BC72573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95"/>
              <a:ext cx="22" cy="38"/>
            </a:xfrm>
            <a:custGeom>
              <a:avLst/>
              <a:gdLst>
                <a:gd name="T0" fmla="*/ 27 w 18"/>
                <a:gd name="T1" fmla="*/ 0 h 32"/>
                <a:gd name="T2" fmla="*/ 27 w 18"/>
                <a:gd name="T3" fmla="*/ 30 h 32"/>
                <a:gd name="T4" fmla="*/ 11 w 18"/>
                <a:gd name="T5" fmla="*/ 51 h 32"/>
                <a:gd name="T6" fmla="*/ 0 w 18"/>
                <a:gd name="T7" fmla="*/ 52 h 32"/>
                <a:gd name="T8" fmla="*/ 2 w 18"/>
                <a:gd name="T9" fmla="*/ 48 h 32"/>
                <a:gd name="T10" fmla="*/ 15 w 18"/>
                <a:gd name="T11" fmla="*/ 40 h 32"/>
                <a:gd name="T12" fmla="*/ 29 w 1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2">
                  <a:moveTo>
                    <a:pt x="15" y="0"/>
                  </a:moveTo>
                  <a:cubicBezTo>
                    <a:pt x="16" y="6"/>
                    <a:pt x="18" y="12"/>
                    <a:pt x="15" y="18"/>
                  </a:cubicBezTo>
                  <a:cubicBezTo>
                    <a:pt x="14" y="23"/>
                    <a:pt x="10" y="27"/>
                    <a:pt x="6" y="30"/>
                  </a:cubicBezTo>
                  <a:cubicBezTo>
                    <a:pt x="5" y="30"/>
                    <a:pt x="1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5" y="28"/>
                    <a:pt x="6" y="26"/>
                    <a:pt x="8" y="24"/>
                  </a:cubicBezTo>
                  <a:cubicBezTo>
                    <a:pt x="13" y="18"/>
                    <a:pt x="18" y="8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161">
              <a:extLst>
                <a:ext uri="{FF2B5EF4-FFF2-40B4-BE49-F238E27FC236}">
                  <a16:creationId xmlns:a16="http://schemas.microsoft.com/office/drawing/2014/main" id="{32A9E8AB-E8D5-49AD-B1F9-EBF03F4D2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884"/>
              <a:ext cx="14" cy="23"/>
            </a:xfrm>
            <a:custGeom>
              <a:avLst/>
              <a:gdLst>
                <a:gd name="T0" fmla="*/ 15 w 12"/>
                <a:gd name="T1" fmla="*/ 0 h 19"/>
                <a:gd name="T2" fmla="*/ 1 w 12"/>
                <a:gd name="T3" fmla="*/ 34 h 19"/>
                <a:gd name="T4" fmla="*/ 2 w 12"/>
                <a:gd name="T5" fmla="*/ 22 h 19"/>
                <a:gd name="T6" fmla="*/ 11 w 12"/>
                <a:gd name="T7" fmla="*/ 6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9" y="0"/>
                  </a:moveTo>
                  <a:cubicBezTo>
                    <a:pt x="12" y="6"/>
                    <a:pt x="6" y="17"/>
                    <a:pt x="1" y="19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5" y="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162">
              <a:extLst>
                <a:ext uri="{FF2B5EF4-FFF2-40B4-BE49-F238E27FC236}">
                  <a16:creationId xmlns:a16="http://schemas.microsoft.com/office/drawing/2014/main" id="{CE4DE2A3-8609-4106-9EA6-1360BC926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449"/>
              <a:ext cx="35" cy="50"/>
            </a:xfrm>
            <a:custGeom>
              <a:avLst/>
              <a:gdLst>
                <a:gd name="T0" fmla="*/ 1 w 29"/>
                <a:gd name="T1" fmla="*/ 74 h 41"/>
                <a:gd name="T2" fmla="*/ 21 w 29"/>
                <a:gd name="T3" fmla="*/ 27 h 41"/>
                <a:gd name="T4" fmla="*/ 36 w 29"/>
                <a:gd name="T5" fmla="*/ 11 h 41"/>
                <a:gd name="T6" fmla="*/ 51 w 29"/>
                <a:gd name="T7" fmla="*/ 1 h 41"/>
                <a:gd name="T8" fmla="*/ 33 w 29"/>
                <a:gd name="T9" fmla="*/ 11 h 41"/>
                <a:gd name="T10" fmla="*/ 14 w 29"/>
                <a:gd name="T11" fmla="*/ 29 h 41"/>
                <a:gd name="T12" fmla="*/ 1 w 29"/>
                <a:gd name="T13" fmla="*/ 49 h 41"/>
                <a:gd name="T14" fmla="*/ 0 w 29"/>
                <a:gd name="T15" fmla="*/ 74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1">
                  <a:moveTo>
                    <a:pt x="1" y="41"/>
                  </a:moveTo>
                  <a:cubicBezTo>
                    <a:pt x="1" y="32"/>
                    <a:pt x="6" y="22"/>
                    <a:pt x="12" y="15"/>
                  </a:cubicBezTo>
                  <a:cubicBezTo>
                    <a:pt x="15" y="12"/>
                    <a:pt x="18" y="8"/>
                    <a:pt x="21" y="6"/>
                  </a:cubicBezTo>
                  <a:cubicBezTo>
                    <a:pt x="23" y="4"/>
                    <a:pt x="26" y="3"/>
                    <a:pt x="29" y="1"/>
                  </a:cubicBezTo>
                  <a:cubicBezTo>
                    <a:pt x="26" y="0"/>
                    <a:pt x="20" y="5"/>
                    <a:pt x="18" y="6"/>
                  </a:cubicBezTo>
                  <a:cubicBezTo>
                    <a:pt x="15" y="9"/>
                    <a:pt x="11" y="12"/>
                    <a:pt x="8" y="16"/>
                  </a:cubicBezTo>
                  <a:cubicBezTo>
                    <a:pt x="5" y="19"/>
                    <a:pt x="2" y="23"/>
                    <a:pt x="1" y="27"/>
                  </a:cubicBezTo>
                  <a:cubicBezTo>
                    <a:pt x="0" y="31"/>
                    <a:pt x="0" y="36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163">
              <a:extLst>
                <a:ext uri="{FF2B5EF4-FFF2-40B4-BE49-F238E27FC236}">
                  <a16:creationId xmlns:a16="http://schemas.microsoft.com/office/drawing/2014/main" id="{9AE225A1-F3A4-4ED9-889F-8F28BC63E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366"/>
              <a:ext cx="11" cy="14"/>
            </a:xfrm>
            <a:custGeom>
              <a:avLst/>
              <a:gdLst>
                <a:gd name="T0" fmla="*/ 0 w 9"/>
                <a:gd name="T1" fmla="*/ 0 h 11"/>
                <a:gd name="T2" fmla="*/ 9 w 9"/>
                <a:gd name="T3" fmla="*/ 8 h 11"/>
                <a:gd name="T4" fmla="*/ 16 w 9"/>
                <a:gd name="T5" fmla="*/ 23 h 11"/>
                <a:gd name="T6" fmla="*/ 0 w 9"/>
                <a:gd name="T7" fmla="*/ 14 h 11"/>
                <a:gd name="T8" fmla="*/ 0 w 9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2"/>
                    <a:pt x="4" y="2"/>
                    <a:pt x="5" y="4"/>
                  </a:cubicBezTo>
                  <a:cubicBezTo>
                    <a:pt x="7" y="6"/>
                    <a:pt x="8" y="8"/>
                    <a:pt x="9" y="11"/>
                  </a:cubicBezTo>
                  <a:cubicBezTo>
                    <a:pt x="7" y="8"/>
                    <a:pt x="4" y="6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164">
              <a:extLst>
                <a:ext uri="{FF2B5EF4-FFF2-40B4-BE49-F238E27FC236}">
                  <a16:creationId xmlns:a16="http://schemas.microsoft.com/office/drawing/2014/main" id="{1B46ED1A-C98F-4E59-8B5A-6370CE061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426"/>
              <a:ext cx="8" cy="12"/>
            </a:xfrm>
            <a:custGeom>
              <a:avLst/>
              <a:gdLst>
                <a:gd name="T0" fmla="*/ 0 w 6"/>
                <a:gd name="T1" fmla="*/ 16 h 10"/>
                <a:gd name="T2" fmla="*/ 5 w 6"/>
                <a:gd name="T3" fmla="*/ 0 h 10"/>
                <a:gd name="T4" fmla="*/ 15 w 6"/>
                <a:gd name="T5" fmla="*/ 16 h 10"/>
                <a:gd name="T6" fmla="*/ 0 w 6"/>
                <a:gd name="T7" fmla="*/ 1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3"/>
                    <a:pt x="5" y="6"/>
                    <a:pt x="6" y="9"/>
                  </a:cubicBezTo>
                  <a:cubicBezTo>
                    <a:pt x="4" y="10"/>
                    <a:pt x="2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165">
              <a:extLst>
                <a:ext uri="{FF2B5EF4-FFF2-40B4-BE49-F238E27FC236}">
                  <a16:creationId xmlns:a16="http://schemas.microsoft.com/office/drawing/2014/main" id="{6AD653A6-97B8-48C6-AC1C-304F43AC9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539"/>
              <a:ext cx="58" cy="36"/>
            </a:xfrm>
            <a:custGeom>
              <a:avLst/>
              <a:gdLst>
                <a:gd name="T0" fmla="*/ 0 w 49"/>
                <a:gd name="T1" fmla="*/ 35 h 30"/>
                <a:gd name="T2" fmla="*/ 82 w 49"/>
                <a:gd name="T3" fmla="*/ 52 h 30"/>
                <a:gd name="T4" fmla="*/ 7 w 49"/>
                <a:gd name="T5" fmla="*/ 3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20"/>
                  </a:moveTo>
                  <a:cubicBezTo>
                    <a:pt x="13" y="0"/>
                    <a:pt x="40" y="15"/>
                    <a:pt x="49" y="30"/>
                  </a:cubicBezTo>
                  <a:cubicBezTo>
                    <a:pt x="35" y="22"/>
                    <a:pt x="23" y="11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166">
              <a:extLst>
                <a:ext uri="{FF2B5EF4-FFF2-40B4-BE49-F238E27FC236}">
                  <a16:creationId xmlns:a16="http://schemas.microsoft.com/office/drawing/2014/main" id="{70A3D605-68D3-4BA4-9C0F-F29A9843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423"/>
              <a:ext cx="30" cy="13"/>
            </a:xfrm>
            <a:custGeom>
              <a:avLst/>
              <a:gdLst>
                <a:gd name="T0" fmla="*/ 0 w 25"/>
                <a:gd name="T1" fmla="*/ 17 h 11"/>
                <a:gd name="T2" fmla="*/ 43 w 25"/>
                <a:gd name="T3" fmla="*/ 6 h 11"/>
                <a:gd name="T4" fmla="*/ 23 w 25"/>
                <a:gd name="T5" fmla="*/ 9 h 11"/>
                <a:gd name="T6" fmla="*/ 0 w 25"/>
                <a:gd name="T7" fmla="*/ 1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6" y="4"/>
                    <a:pt x="16" y="0"/>
                    <a:pt x="25" y="3"/>
                  </a:cubicBezTo>
                  <a:cubicBezTo>
                    <a:pt x="22" y="5"/>
                    <a:pt x="17" y="5"/>
                    <a:pt x="13" y="6"/>
                  </a:cubicBezTo>
                  <a:cubicBezTo>
                    <a:pt x="8" y="7"/>
                    <a:pt x="4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167">
              <a:extLst>
                <a:ext uri="{FF2B5EF4-FFF2-40B4-BE49-F238E27FC236}">
                  <a16:creationId xmlns:a16="http://schemas.microsoft.com/office/drawing/2014/main" id="{8281FC3D-3BA4-49E1-B9D3-0A5890AB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679"/>
              <a:ext cx="72" cy="30"/>
            </a:xfrm>
            <a:custGeom>
              <a:avLst/>
              <a:gdLst>
                <a:gd name="T0" fmla="*/ 0 w 60"/>
                <a:gd name="T1" fmla="*/ 43 h 25"/>
                <a:gd name="T2" fmla="*/ 103 w 60"/>
                <a:gd name="T3" fmla="*/ 19 h 25"/>
                <a:gd name="T4" fmla="*/ 49 w 60"/>
                <a:gd name="T5" fmla="*/ 14 h 25"/>
                <a:gd name="T6" fmla="*/ 6 w 60"/>
                <a:gd name="T7" fmla="*/ 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5">
                  <a:moveTo>
                    <a:pt x="0" y="25"/>
                  </a:moveTo>
                  <a:cubicBezTo>
                    <a:pt x="3" y="0"/>
                    <a:pt x="46" y="0"/>
                    <a:pt x="60" y="11"/>
                  </a:cubicBezTo>
                  <a:cubicBezTo>
                    <a:pt x="50" y="9"/>
                    <a:pt x="38" y="7"/>
                    <a:pt x="28" y="8"/>
                  </a:cubicBezTo>
                  <a:cubicBezTo>
                    <a:pt x="17" y="9"/>
                    <a:pt x="11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168">
              <a:extLst>
                <a:ext uri="{FF2B5EF4-FFF2-40B4-BE49-F238E27FC236}">
                  <a16:creationId xmlns:a16="http://schemas.microsoft.com/office/drawing/2014/main" id="{F9EAA6D4-9DBF-46D7-812B-E2894CAF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821"/>
              <a:ext cx="57" cy="19"/>
            </a:xfrm>
            <a:custGeom>
              <a:avLst/>
              <a:gdLst>
                <a:gd name="T0" fmla="*/ 0 w 47"/>
                <a:gd name="T1" fmla="*/ 27 h 16"/>
                <a:gd name="T2" fmla="*/ 36 w 47"/>
                <a:gd name="T3" fmla="*/ 2 h 16"/>
                <a:gd name="T4" fmla="*/ 84 w 47"/>
                <a:gd name="T5" fmla="*/ 15 h 16"/>
                <a:gd name="T6" fmla="*/ 41 w 47"/>
                <a:gd name="T7" fmla="*/ 12 h 16"/>
                <a:gd name="T8" fmla="*/ 6 w 47"/>
                <a:gd name="T9" fmla="*/ 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8" y="12"/>
                    <a:pt x="12" y="3"/>
                    <a:pt x="21" y="2"/>
                  </a:cubicBezTo>
                  <a:cubicBezTo>
                    <a:pt x="30" y="0"/>
                    <a:pt x="39" y="5"/>
                    <a:pt x="47" y="9"/>
                  </a:cubicBezTo>
                  <a:cubicBezTo>
                    <a:pt x="39" y="10"/>
                    <a:pt x="31" y="6"/>
                    <a:pt x="23" y="7"/>
                  </a:cubicBezTo>
                  <a:cubicBezTo>
                    <a:pt x="15" y="8"/>
                    <a:pt x="10" y="13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Line 169">
              <a:extLst>
                <a:ext uri="{FF2B5EF4-FFF2-40B4-BE49-F238E27FC236}">
                  <a16:creationId xmlns:a16="http://schemas.microsoft.com/office/drawing/2014/main" id="{114ED1A7-8B9E-49EE-A9D9-A22A4053D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938"/>
              <a:ext cx="1" cy="11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Line 170">
              <a:extLst>
                <a:ext uri="{FF2B5EF4-FFF2-40B4-BE49-F238E27FC236}">
                  <a16:creationId xmlns:a16="http://schemas.microsoft.com/office/drawing/2014/main" id="{2A7289F1-2564-424D-B878-3DB0DC2ABB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817"/>
              <a:ext cx="1" cy="5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Line 171">
              <a:extLst>
                <a:ext uri="{FF2B5EF4-FFF2-40B4-BE49-F238E27FC236}">
                  <a16:creationId xmlns:a16="http://schemas.microsoft.com/office/drawing/2014/main" id="{66CB726E-709C-4CFD-B6B2-0ACC114420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541"/>
              <a:ext cx="1" cy="22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172">
              <a:extLst>
                <a:ext uri="{FF2B5EF4-FFF2-40B4-BE49-F238E27FC236}">
                  <a16:creationId xmlns:a16="http://schemas.microsoft.com/office/drawing/2014/main" id="{E3722D25-C75C-4752-BDA3-040AEC6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69"/>
              <a:ext cx="84" cy="116"/>
            </a:xfrm>
            <a:custGeom>
              <a:avLst/>
              <a:gdLst>
                <a:gd name="T0" fmla="*/ 0 w 70"/>
                <a:gd name="T1" fmla="*/ 0 h 96"/>
                <a:gd name="T2" fmla="*/ 8 w 70"/>
                <a:gd name="T3" fmla="*/ 12 h 96"/>
                <a:gd name="T4" fmla="*/ 77 w 70"/>
                <a:gd name="T5" fmla="*/ 110 h 96"/>
                <a:gd name="T6" fmla="*/ 121 w 70"/>
                <a:gd name="T7" fmla="*/ 169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  <a:cubicBezTo>
                    <a:pt x="8" y="12"/>
                    <a:pt x="35" y="54"/>
                    <a:pt x="44" y="62"/>
                  </a:cubicBezTo>
                  <a:cubicBezTo>
                    <a:pt x="53" y="70"/>
                    <a:pt x="56" y="88"/>
                    <a:pt x="70" y="9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173">
              <a:extLst>
                <a:ext uri="{FF2B5EF4-FFF2-40B4-BE49-F238E27FC236}">
                  <a16:creationId xmlns:a16="http://schemas.microsoft.com/office/drawing/2014/main" id="{87C2822D-A817-4CB6-A4C5-F1C319DD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537"/>
              <a:ext cx="24" cy="19"/>
            </a:xfrm>
            <a:custGeom>
              <a:avLst/>
              <a:gdLst>
                <a:gd name="T0" fmla="*/ 0 w 20"/>
                <a:gd name="T1" fmla="*/ 0 h 16"/>
                <a:gd name="T2" fmla="*/ 35 w 20"/>
                <a:gd name="T3" fmla="*/ 2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13" y="12"/>
                    <a:pt x="2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174">
              <a:extLst>
                <a:ext uri="{FF2B5EF4-FFF2-40B4-BE49-F238E27FC236}">
                  <a16:creationId xmlns:a16="http://schemas.microsoft.com/office/drawing/2014/main" id="{5DB17414-5B52-4EBB-8637-AED11A10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64"/>
              <a:ext cx="43" cy="83"/>
            </a:xfrm>
            <a:custGeom>
              <a:avLst/>
              <a:gdLst>
                <a:gd name="T0" fmla="*/ 61 w 36"/>
                <a:gd name="T1" fmla="*/ 112 h 69"/>
                <a:gd name="T2" fmla="*/ 32 w 36"/>
                <a:gd name="T3" fmla="*/ 102 h 69"/>
                <a:gd name="T4" fmla="*/ 2 w 36"/>
                <a:gd name="T5" fmla="*/ 51 h 69"/>
                <a:gd name="T6" fmla="*/ 1 w 36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9">
                  <a:moveTo>
                    <a:pt x="36" y="64"/>
                  </a:moveTo>
                  <a:cubicBezTo>
                    <a:pt x="36" y="64"/>
                    <a:pt x="26" y="69"/>
                    <a:pt x="19" y="59"/>
                  </a:cubicBezTo>
                  <a:cubicBezTo>
                    <a:pt x="13" y="48"/>
                    <a:pt x="4" y="35"/>
                    <a:pt x="2" y="29"/>
                  </a:cubicBezTo>
                  <a:cubicBezTo>
                    <a:pt x="0" y="23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175">
              <a:extLst>
                <a:ext uri="{FF2B5EF4-FFF2-40B4-BE49-F238E27FC236}">
                  <a16:creationId xmlns:a16="http://schemas.microsoft.com/office/drawing/2014/main" id="{0F467F96-8227-473D-A1FA-A6D7A158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704"/>
              <a:ext cx="26" cy="139"/>
            </a:xfrm>
            <a:custGeom>
              <a:avLst/>
              <a:gdLst>
                <a:gd name="T0" fmla="*/ 1 w 22"/>
                <a:gd name="T1" fmla="*/ 0 h 116"/>
                <a:gd name="T2" fmla="*/ 15 w 22"/>
                <a:gd name="T3" fmla="*/ 116 h 116"/>
                <a:gd name="T4" fmla="*/ 37 w 22"/>
                <a:gd name="T5" fmla="*/ 20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1" y="0"/>
                  </a:moveTo>
                  <a:cubicBezTo>
                    <a:pt x="0" y="23"/>
                    <a:pt x="4" y="46"/>
                    <a:pt x="9" y="68"/>
                  </a:cubicBezTo>
                  <a:cubicBezTo>
                    <a:pt x="12" y="83"/>
                    <a:pt x="15" y="103"/>
                    <a:pt x="22" y="11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176">
              <a:extLst>
                <a:ext uri="{FF2B5EF4-FFF2-40B4-BE49-F238E27FC236}">
                  <a16:creationId xmlns:a16="http://schemas.microsoft.com/office/drawing/2014/main" id="{E6428D4E-0E91-4D04-AE86-3450A66D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865"/>
              <a:ext cx="72" cy="100"/>
            </a:xfrm>
            <a:custGeom>
              <a:avLst/>
              <a:gdLst>
                <a:gd name="T0" fmla="*/ 0 w 60"/>
                <a:gd name="T1" fmla="*/ 0 h 83"/>
                <a:gd name="T2" fmla="*/ 58 w 60"/>
                <a:gd name="T3" fmla="*/ 88 h 83"/>
                <a:gd name="T4" fmla="*/ 103 w 60"/>
                <a:gd name="T5" fmla="*/ 145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3">
                  <a:moveTo>
                    <a:pt x="0" y="0"/>
                  </a:moveTo>
                  <a:cubicBezTo>
                    <a:pt x="6" y="18"/>
                    <a:pt x="22" y="35"/>
                    <a:pt x="33" y="51"/>
                  </a:cubicBezTo>
                  <a:cubicBezTo>
                    <a:pt x="41" y="62"/>
                    <a:pt x="52" y="72"/>
                    <a:pt x="60" y="8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177">
              <a:extLst>
                <a:ext uri="{FF2B5EF4-FFF2-40B4-BE49-F238E27FC236}">
                  <a16:creationId xmlns:a16="http://schemas.microsoft.com/office/drawing/2014/main" id="{3F9B74BE-472A-4CE1-A737-20BF208F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714"/>
              <a:ext cx="22" cy="86"/>
            </a:xfrm>
            <a:custGeom>
              <a:avLst/>
              <a:gdLst>
                <a:gd name="T0" fmla="*/ 7 w 18"/>
                <a:gd name="T1" fmla="*/ 0 h 72"/>
                <a:gd name="T2" fmla="*/ 15 w 18"/>
                <a:gd name="T3" fmla="*/ 61 h 72"/>
                <a:gd name="T4" fmla="*/ 33 w 18"/>
                <a:gd name="T5" fmla="*/ 123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4" y="0"/>
                  </a:moveTo>
                  <a:cubicBezTo>
                    <a:pt x="0" y="9"/>
                    <a:pt x="6" y="27"/>
                    <a:pt x="8" y="36"/>
                  </a:cubicBezTo>
                  <a:cubicBezTo>
                    <a:pt x="11" y="48"/>
                    <a:pt x="14" y="60"/>
                    <a:pt x="18" y="7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178">
              <a:extLst>
                <a:ext uri="{FF2B5EF4-FFF2-40B4-BE49-F238E27FC236}">
                  <a16:creationId xmlns:a16="http://schemas.microsoft.com/office/drawing/2014/main" id="{F89FBD78-AD3D-4195-8358-B91BF3AE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752"/>
              <a:ext cx="15" cy="123"/>
            </a:xfrm>
            <a:custGeom>
              <a:avLst/>
              <a:gdLst>
                <a:gd name="T0" fmla="*/ 10 w 12"/>
                <a:gd name="T1" fmla="*/ 0 h 102"/>
                <a:gd name="T2" fmla="*/ 5 w 12"/>
                <a:gd name="T3" fmla="*/ 87 h 102"/>
                <a:gd name="T4" fmla="*/ 24 w 12"/>
                <a:gd name="T5" fmla="*/ 178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2">
                  <a:moveTo>
                    <a:pt x="5" y="0"/>
                  </a:moveTo>
                  <a:cubicBezTo>
                    <a:pt x="0" y="14"/>
                    <a:pt x="1" y="35"/>
                    <a:pt x="2" y="50"/>
                  </a:cubicBezTo>
                  <a:cubicBezTo>
                    <a:pt x="3" y="65"/>
                    <a:pt x="3" y="89"/>
                    <a:pt x="12" y="10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179">
              <a:extLst>
                <a:ext uri="{FF2B5EF4-FFF2-40B4-BE49-F238E27FC236}">
                  <a16:creationId xmlns:a16="http://schemas.microsoft.com/office/drawing/2014/main" id="{3ED5D016-F64D-40B3-AE16-403D42173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702"/>
              <a:ext cx="14" cy="150"/>
            </a:xfrm>
            <a:custGeom>
              <a:avLst/>
              <a:gdLst>
                <a:gd name="T0" fmla="*/ 18 w 12"/>
                <a:gd name="T1" fmla="*/ 0 h 125"/>
                <a:gd name="T2" fmla="*/ 18 w 12"/>
                <a:gd name="T3" fmla="*/ 26 h 125"/>
                <a:gd name="T4" fmla="*/ 18 w 12"/>
                <a:gd name="T5" fmla="*/ 74 h 125"/>
                <a:gd name="T6" fmla="*/ 15 w 12"/>
                <a:gd name="T7" fmla="*/ 128 h 125"/>
                <a:gd name="T8" fmla="*/ 1 w 12"/>
                <a:gd name="T9" fmla="*/ 21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5">
                  <a:moveTo>
                    <a:pt x="11" y="0"/>
                  </a:moveTo>
                  <a:cubicBezTo>
                    <a:pt x="9" y="5"/>
                    <a:pt x="11" y="10"/>
                    <a:pt x="11" y="15"/>
                  </a:cubicBezTo>
                  <a:cubicBezTo>
                    <a:pt x="12" y="24"/>
                    <a:pt x="11" y="33"/>
                    <a:pt x="11" y="43"/>
                  </a:cubicBezTo>
                  <a:cubicBezTo>
                    <a:pt x="11" y="53"/>
                    <a:pt x="11" y="63"/>
                    <a:pt x="9" y="74"/>
                  </a:cubicBezTo>
                  <a:cubicBezTo>
                    <a:pt x="7" y="91"/>
                    <a:pt x="0" y="108"/>
                    <a:pt x="1" y="12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180">
              <a:extLst>
                <a:ext uri="{FF2B5EF4-FFF2-40B4-BE49-F238E27FC236}">
                  <a16:creationId xmlns:a16="http://schemas.microsoft.com/office/drawing/2014/main" id="{CA58A308-6734-4B64-B5DD-58FD523B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08"/>
              <a:ext cx="51" cy="17"/>
            </a:xfrm>
            <a:custGeom>
              <a:avLst/>
              <a:gdLst>
                <a:gd name="T0" fmla="*/ 0 w 42"/>
                <a:gd name="T1" fmla="*/ 6 h 14"/>
                <a:gd name="T2" fmla="*/ 75 w 4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3"/>
                  </a:moveTo>
                  <a:cubicBezTo>
                    <a:pt x="3" y="14"/>
                    <a:pt x="35" y="4"/>
                    <a:pt x="4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181">
              <a:extLst>
                <a:ext uri="{FF2B5EF4-FFF2-40B4-BE49-F238E27FC236}">
                  <a16:creationId xmlns:a16="http://schemas.microsoft.com/office/drawing/2014/main" id="{60BC473B-0B47-4D12-8A4A-E01614944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086"/>
              <a:ext cx="30" cy="42"/>
            </a:xfrm>
            <a:custGeom>
              <a:avLst/>
              <a:gdLst>
                <a:gd name="T0" fmla="*/ 42 w 25"/>
                <a:gd name="T1" fmla="*/ 0 h 35"/>
                <a:gd name="T2" fmla="*/ 0 w 25"/>
                <a:gd name="T3" fmla="*/ 6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5">
                  <a:moveTo>
                    <a:pt x="24" y="0"/>
                  </a:moveTo>
                  <a:cubicBezTo>
                    <a:pt x="25" y="14"/>
                    <a:pt x="15" y="32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182">
              <a:extLst>
                <a:ext uri="{FF2B5EF4-FFF2-40B4-BE49-F238E27FC236}">
                  <a16:creationId xmlns:a16="http://schemas.microsoft.com/office/drawing/2014/main" id="{55D9FB8E-0AEF-4009-8D59-8940296D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442"/>
              <a:ext cx="52" cy="70"/>
            </a:xfrm>
            <a:custGeom>
              <a:avLst/>
              <a:gdLst>
                <a:gd name="T0" fmla="*/ 30 w 43"/>
                <a:gd name="T1" fmla="*/ 19 h 58"/>
                <a:gd name="T2" fmla="*/ 65 w 43"/>
                <a:gd name="T3" fmla="*/ 6 h 58"/>
                <a:gd name="T4" fmla="*/ 76 w 43"/>
                <a:gd name="T5" fmla="*/ 14 h 58"/>
                <a:gd name="T6" fmla="*/ 25 w 43"/>
                <a:gd name="T7" fmla="*/ 101 h 58"/>
                <a:gd name="T8" fmla="*/ 30 w 43"/>
                <a:gd name="T9" fmla="*/ 1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7" y="11"/>
                  </a:moveTo>
                  <a:cubicBezTo>
                    <a:pt x="17" y="11"/>
                    <a:pt x="31" y="0"/>
                    <a:pt x="37" y="3"/>
                  </a:cubicBezTo>
                  <a:cubicBezTo>
                    <a:pt x="43" y="5"/>
                    <a:pt x="43" y="8"/>
                    <a:pt x="43" y="8"/>
                  </a:cubicBezTo>
                  <a:cubicBezTo>
                    <a:pt x="43" y="8"/>
                    <a:pt x="10" y="27"/>
                    <a:pt x="14" y="58"/>
                  </a:cubicBezTo>
                  <a:cubicBezTo>
                    <a:pt x="14" y="58"/>
                    <a:pt x="0" y="35"/>
                    <a:pt x="17" y="1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183">
              <a:extLst>
                <a:ext uri="{FF2B5EF4-FFF2-40B4-BE49-F238E27FC236}">
                  <a16:creationId xmlns:a16="http://schemas.microsoft.com/office/drawing/2014/main" id="{319269FD-79CE-4D1E-B1DC-C7994EFC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616"/>
              <a:ext cx="85" cy="84"/>
            </a:xfrm>
            <a:custGeom>
              <a:avLst/>
              <a:gdLst>
                <a:gd name="T0" fmla="*/ 122 w 71"/>
                <a:gd name="T1" fmla="*/ 34 h 70"/>
                <a:gd name="T2" fmla="*/ 67 w 71"/>
                <a:gd name="T3" fmla="*/ 7 h 70"/>
                <a:gd name="T4" fmla="*/ 12 w 71"/>
                <a:gd name="T5" fmla="*/ 55 h 70"/>
                <a:gd name="T6" fmla="*/ 90 w 71"/>
                <a:gd name="T7" fmla="*/ 12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70">
                  <a:moveTo>
                    <a:pt x="71" y="19"/>
                  </a:moveTo>
                  <a:cubicBezTo>
                    <a:pt x="71" y="19"/>
                    <a:pt x="58" y="8"/>
                    <a:pt x="39" y="4"/>
                  </a:cubicBezTo>
                  <a:cubicBezTo>
                    <a:pt x="20" y="0"/>
                    <a:pt x="0" y="13"/>
                    <a:pt x="7" y="32"/>
                  </a:cubicBezTo>
                  <a:cubicBezTo>
                    <a:pt x="13" y="52"/>
                    <a:pt x="39" y="69"/>
                    <a:pt x="53" y="7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184">
              <a:extLst>
                <a:ext uri="{FF2B5EF4-FFF2-40B4-BE49-F238E27FC236}">
                  <a16:creationId xmlns:a16="http://schemas.microsoft.com/office/drawing/2014/main" id="{2A7426FC-BAAD-4011-9116-CBB2E1367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583"/>
              <a:ext cx="18" cy="22"/>
            </a:xfrm>
            <a:custGeom>
              <a:avLst/>
              <a:gdLst>
                <a:gd name="T0" fmla="*/ 26 w 15"/>
                <a:gd name="T1" fmla="*/ 0 h 19"/>
                <a:gd name="T2" fmla="*/ 0 w 15"/>
                <a:gd name="T3" fmla="*/ 2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5" y="0"/>
                    <a:pt x="2" y="11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185">
              <a:extLst>
                <a:ext uri="{FF2B5EF4-FFF2-40B4-BE49-F238E27FC236}">
                  <a16:creationId xmlns:a16="http://schemas.microsoft.com/office/drawing/2014/main" id="{2C26AF7F-1C5F-457B-BC6C-A2DFCB21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652"/>
              <a:ext cx="77" cy="42"/>
            </a:xfrm>
            <a:custGeom>
              <a:avLst/>
              <a:gdLst>
                <a:gd name="T0" fmla="*/ 112 w 64"/>
                <a:gd name="T1" fmla="*/ 60 h 35"/>
                <a:gd name="T2" fmla="*/ 29 w 64"/>
                <a:gd name="T3" fmla="*/ 16 h 35"/>
                <a:gd name="T4" fmla="*/ 0 w 6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5">
                  <a:moveTo>
                    <a:pt x="64" y="35"/>
                  </a:moveTo>
                  <a:cubicBezTo>
                    <a:pt x="64" y="35"/>
                    <a:pt x="37" y="14"/>
                    <a:pt x="17" y="9"/>
                  </a:cubicBezTo>
                  <a:cubicBezTo>
                    <a:pt x="10" y="7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186">
              <a:extLst>
                <a:ext uri="{FF2B5EF4-FFF2-40B4-BE49-F238E27FC236}">
                  <a16:creationId xmlns:a16="http://schemas.microsoft.com/office/drawing/2014/main" id="{D48CF9F5-23B6-4568-9356-64403687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792"/>
              <a:ext cx="105" cy="23"/>
            </a:xfrm>
            <a:custGeom>
              <a:avLst/>
              <a:gdLst>
                <a:gd name="T0" fmla="*/ 153 w 87"/>
                <a:gd name="T1" fmla="*/ 34 h 19"/>
                <a:gd name="T2" fmla="*/ 87 w 87"/>
                <a:gd name="T3" fmla="*/ 16 h 19"/>
                <a:gd name="T4" fmla="*/ 0 w 87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">
                  <a:moveTo>
                    <a:pt x="87" y="19"/>
                  </a:moveTo>
                  <a:cubicBezTo>
                    <a:pt x="87" y="19"/>
                    <a:pt x="58" y="10"/>
                    <a:pt x="50" y="9"/>
                  </a:cubicBezTo>
                  <a:cubicBezTo>
                    <a:pt x="42" y="8"/>
                    <a:pt x="14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187">
              <a:extLst>
                <a:ext uri="{FF2B5EF4-FFF2-40B4-BE49-F238E27FC236}">
                  <a16:creationId xmlns:a16="http://schemas.microsoft.com/office/drawing/2014/main" id="{F1F38BBA-6CE3-4A4E-95CD-2730FFB70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752"/>
              <a:ext cx="73" cy="71"/>
            </a:xfrm>
            <a:custGeom>
              <a:avLst/>
              <a:gdLst>
                <a:gd name="T0" fmla="*/ 85 w 61"/>
                <a:gd name="T1" fmla="*/ 102 h 59"/>
                <a:gd name="T2" fmla="*/ 26 w 61"/>
                <a:gd name="T3" fmla="*/ 71 h 59"/>
                <a:gd name="T4" fmla="*/ 35 w 61"/>
                <a:gd name="T5" fmla="*/ 2 h 59"/>
                <a:gd name="T6" fmla="*/ 104 w 61"/>
                <a:gd name="T7" fmla="*/ 29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9">
                  <a:moveTo>
                    <a:pt x="49" y="59"/>
                  </a:moveTo>
                  <a:cubicBezTo>
                    <a:pt x="49" y="59"/>
                    <a:pt x="29" y="54"/>
                    <a:pt x="15" y="41"/>
                  </a:cubicBezTo>
                  <a:cubicBezTo>
                    <a:pt x="0" y="28"/>
                    <a:pt x="12" y="4"/>
                    <a:pt x="20" y="2"/>
                  </a:cubicBezTo>
                  <a:cubicBezTo>
                    <a:pt x="28" y="0"/>
                    <a:pt x="44" y="1"/>
                    <a:pt x="61" y="1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188">
              <a:extLst>
                <a:ext uri="{FF2B5EF4-FFF2-40B4-BE49-F238E27FC236}">
                  <a16:creationId xmlns:a16="http://schemas.microsoft.com/office/drawing/2014/main" id="{61047E9A-B413-4AD8-B913-299442EA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734"/>
              <a:ext cx="9" cy="18"/>
            </a:xfrm>
            <a:custGeom>
              <a:avLst/>
              <a:gdLst>
                <a:gd name="T0" fmla="*/ 11 w 8"/>
                <a:gd name="T1" fmla="*/ 0 h 15"/>
                <a:gd name="T2" fmla="*/ 0 w 8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4" y="4"/>
                    <a:pt x="2" y="10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189">
              <a:extLst>
                <a:ext uri="{FF2B5EF4-FFF2-40B4-BE49-F238E27FC236}">
                  <a16:creationId xmlns:a16="http://schemas.microsoft.com/office/drawing/2014/main" id="{64B58963-4E4C-4A55-94CC-5407982ED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857"/>
              <a:ext cx="9" cy="32"/>
            </a:xfrm>
            <a:custGeom>
              <a:avLst/>
              <a:gdLst>
                <a:gd name="T0" fmla="*/ 11 w 8"/>
                <a:gd name="T1" fmla="*/ 0 h 27"/>
                <a:gd name="T2" fmla="*/ 1 w 8"/>
                <a:gd name="T3" fmla="*/ 4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0" y="3"/>
                    <a:pt x="1" y="20"/>
                    <a:pt x="1" y="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190">
              <a:extLst>
                <a:ext uri="{FF2B5EF4-FFF2-40B4-BE49-F238E27FC236}">
                  <a16:creationId xmlns:a16="http://schemas.microsoft.com/office/drawing/2014/main" id="{E1700277-8960-4B92-8DB2-1E8C29A5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19"/>
              <a:ext cx="65" cy="11"/>
            </a:xfrm>
            <a:custGeom>
              <a:avLst/>
              <a:gdLst>
                <a:gd name="T0" fmla="*/ 94 w 54"/>
                <a:gd name="T1" fmla="*/ 16 h 9"/>
                <a:gd name="T2" fmla="*/ 51 w 54"/>
                <a:gd name="T3" fmla="*/ 9 h 9"/>
                <a:gd name="T4" fmla="*/ 0 w 5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">
                  <a:moveTo>
                    <a:pt x="54" y="9"/>
                  </a:moveTo>
                  <a:cubicBezTo>
                    <a:pt x="46" y="8"/>
                    <a:pt x="38" y="5"/>
                    <a:pt x="29" y="5"/>
                  </a:cubicBezTo>
                  <a:cubicBezTo>
                    <a:pt x="18" y="4"/>
                    <a:pt x="9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191">
              <a:extLst>
                <a:ext uri="{FF2B5EF4-FFF2-40B4-BE49-F238E27FC236}">
                  <a16:creationId xmlns:a16="http://schemas.microsoft.com/office/drawing/2014/main" id="{41EF7F17-6DE9-47D1-9018-E278F99C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29"/>
              <a:ext cx="14" cy="9"/>
            </a:xfrm>
            <a:custGeom>
              <a:avLst/>
              <a:gdLst>
                <a:gd name="T0" fmla="*/ 23 w 11"/>
                <a:gd name="T1" fmla="*/ 0 h 8"/>
                <a:gd name="T2" fmla="*/ 18 w 11"/>
                <a:gd name="T3" fmla="*/ 1 h 8"/>
                <a:gd name="T4" fmla="*/ 0 w 11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1"/>
                    <a:pt x="10" y="0"/>
                    <a:pt x="9" y="1"/>
                  </a:cubicBez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192">
              <a:extLst>
                <a:ext uri="{FF2B5EF4-FFF2-40B4-BE49-F238E27FC236}">
                  <a16:creationId xmlns:a16="http://schemas.microsoft.com/office/drawing/2014/main" id="{9F04D93C-FF72-4ECA-B1F2-C74D80DE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704"/>
              <a:ext cx="23" cy="10"/>
            </a:xfrm>
            <a:custGeom>
              <a:avLst/>
              <a:gdLst>
                <a:gd name="T0" fmla="*/ 0 w 19"/>
                <a:gd name="T1" fmla="*/ 0 h 8"/>
                <a:gd name="T2" fmla="*/ 34 w 19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6" y="5"/>
                    <a:pt x="13" y="5"/>
                    <a:pt x="19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193">
              <a:extLst>
                <a:ext uri="{FF2B5EF4-FFF2-40B4-BE49-F238E27FC236}">
                  <a16:creationId xmlns:a16="http://schemas.microsoft.com/office/drawing/2014/main" id="{5C4D79BB-4F41-4644-A286-3D4838994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817"/>
              <a:ext cx="29" cy="5"/>
            </a:xfrm>
            <a:custGeom>
              <a:avLst/>
              <a:gdLst>
                <a:gd name="T0" fmla="*/ 0 w 24"/>
                <a:gd name="T1" fmla="*/ 0 h 4"/>
                <a:gd name="T2" fmla="*/ 42 w 24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1"/>
                    <a:pt x="16" y="0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194">
              <a:extLst>
                <a:ext uri="{FF2B5EF4-FFF2-40B4-BE49-F238E27FC236}">
                  <a16:creationId xmlns:a16="http://schemas.microsoft.com/office/drawing/2014/main" id="{77C93899-6B36-47B5-BA06-A2F3613F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824"/>
              <a:ext cx="29" cy="7"/>
            </a:xfrm>
            <a:custGeom>
              <a:avLst/>
              <a:gdLst>
                <a:gd name="T0" fmla="*/ 0 w 24"/>
                <a:gd name="T1" fmla="*/ 0 h 6"/>
                <a:gd name="T2" fmla="*/ 42 w 2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1"/>
                    <a:pt x="16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195">
              <a:extLst>
                <a:ext uri="{FF2B5EF4-FFF2-40B4-BE49-F238E27FC236}">
                  <a16:creationId xmlns:a16="http://schemas.microsoft.com/office/drawing/2014/main" id="{2C1C5ADF-A21E-43B8-8C0B-702B0B25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876"/>
              <a:ext cx="44" cy="60"/>
            </a:xfrm>
            <a:custGeom>
              <a:avLst/>
              <a:gdLst>
                <a:gd name="T0" fmla="*/ 39 w 36"/>
                <a:gd name="T1" fmla="*/ 86 h 50"/>
                <a:gd name="T2" fmla="*/ 24 w 36"/>
                <a:gd name="T3" fmla="*/ 78 h 50"/>
                <a:gd name="T4" fmla="*/ 13 w 36"/>
                <a:gd name="T5" fmla="*/ 70 h 50"/>
                <a:gd name="T6" fmla="*/ 0 w 36"/>
                <a:gd name="T7" fmla="*/ 41 h 50"/>
                <a:gd name="T8" fmla="*/ 33 w 36"/>
                <a:gd name="T9" fmla="*/ 7 h 50"/>
                <a:gd name="T10" fmla="*/ 66 w 36"/>
                <a:gd name="T11" fmla="*/ 24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0">
                  <a:moveTo>
                    <a:pt x="21" y="50"/>
                  </a:moveTo>
                  <a:cubicBezTo>
                    <a:pt x="19" y="50"/>
                    <a:pt x="15" y="47"/>
                    <a:pt x="13" y="45"/>
                  </a:cubicBezTo>
                  <a:cubicBezTo>
                    <a:pt x="11" y="43"/>
                    <a:pt x="9" y="41"/>
                    <a:pt x="7" y="40"/>
                  </a:cubicBezTo>
                  <a:cubicBezTo>
                    <a:pt x="2" y="35"/>
                    <a:pt x="0" y="30"/>
                    <a:pt x="0" y="23"/>
                  </a:cubicBezTo>
                  <a:cubicBezTo>
                    <a:pt x="1" y="16"/>
                    <a:pt x="8" y="0"/>
                    <a:pt x="18" y="4"/>
                  </a:cubicBezTo>
                  <a:cubicBezTo>
                    <a:pt x="24" y="7"/>
                    <a:pt x="31" y="10"/>
                    <a:pt x="36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AF3AA909-FC2E-454E-8D71-F34E595FBF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Ulcer</a:t>
            </a:r>
          </a:p>
        </p:txBody>
      </p:sp>
      <p:sp>
        <p:nvSpPr>
          <p:cNvPr id="30722" name="Oval 3">
            <a:extLst>
              <a:ext uri="{FF2B5EF4-FFF2-40B4-BE49-F238E27FC236}">
                <a16:creationId xmlns:a16="http://schemas.microsoft.com/office/drawing/2014/main" id="{4A0C6208-6C0E-4A75-B65D-81BA1F9F9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2111375"/>
            <a:ext cx="6350" cy="63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30723" name="Oval 4">
            <a:extLst>
              <a:ext uri="{FF2B5EF4-FFF2-40B4-BE49-F238E27FC236}">
                <a16:creationId xmlns:a16="http://schemas.microsoft.com/office/drawing/2014/main" id="{1B7CE50A-C580-4D8B-A140-51AF2975A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6188" y="2882900"/>
            <a:ext cx="11112" cy="63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0724" name="Group 15">
            <a:extLst>
              <a:ext uri="{FF2B5EF4-FFF2-40B4-BE49-F238E27FC236}">
                <a16:creationId xmlns:a16="http://schemas.microsoft.com/office/drawing/2014/main" id="{CF481816-1FA6-42DE-A534-ECF4F59CA6BA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771650"/>
            <a:ext cx="2111375" cy="3444875"/>
            <a:chOff x="536" y="1116"/>
            <a:chExt cx="1330" cy="2170"/>
          </a:xfrm>
        </p:grpSpPr>
        <p:grpSp>
          <p:nvGrpSpPr>
            <p:cNvPr id="31725" name="Group 16">
              <a:extLst>
                <a:ext uri="{FF2B5EF4-FFF2-40B4-BE49-F238E27FC236}">
                  <a16:creationId xmlns:a16="http://schemas.microsoft.com/office/drawing/2014/main" id="{784644B1-2DD8-47E9-8053-34542D538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" y="1116"/>
              <a:ext cx="1324" cy="2170"/>
              <a:chOff x="539" y="1116"/>
              <a:chExt cx="1324" cy="2170"/>
            </a:xfrm>
          </p:grpSpPr>
          <p:sp>
            <p:nvSpPr>
              <p:cNvPr id="54475" name="Freeform 17">
                <a:extLst>
                  <a:ext uri="{FF2B5EF4-FFF2-40B4-BE49-F238E27FC236}">
                    <a16:creationId xmlns:a16="http://schemas.microsoft.com/office/drawing/2014/main" id="{B3CCBBDF-CB49-4645-9687-71977561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441"/>
                <a:ext cx="1322" cy="560"/>
              </a:xfrm>
              <a:custGeom>
                <a:avLst/>
                <a:gdLst>
                  <a:gd name="T0" fmla="*/ 3969 w 763"/>
                  <a:gd name="T1" fmla="*/ 1913 h 303"/>
                  <a:gd name="T2" fmla="*/ 0 w 763"/>
                  <a:gd name="T3" fmla="*/ 1913 h 303"/>
                  <a:gd name="T4" fmla="*/ 0 w 763"/>
                  <a:gd name="T5" fmla="*/ 1131 h 303"/>
                  <a:gd name="T6" fmla="*/ 3969 w 763"/>
                  <a:gd name="T7" fmla="*/ 1131 h 303"/>
                  <a:gd name="T8" fmla="*/ 3969 w 763"/>
                  <a:gd name="T9" fmla="*/ 1913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303">
                    <a:moveTo>
                      <a:pt x="763" y="303"/>
                    </a:moveTo>
                    <a:cubicBezTo>
                      <a:pt x="763" y="303"/>
                      <a:pt x="413" y="124"/>
                      <a:pt x="0" y="303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3" y="0"/>
                      <a:pt x="763" y="179"/>
                      <a:pt x="763" y="179"/>
                    </a:cubicBezTo>
                    <a:lnTo>
                      <a:pt x="763" y="303"/>
                    </a:lnTo>
                    <a:close/>
                  </a:path>
                </a:pathLst>
              </a:custGeom>
              <a:solidFill>
                <a:srgbClr val="F8B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6" name="Freeform 18">
                <a:extLst>
                  <a:ext uri="{FF2B5EF4-FFF2-40B4-BE49-F238E27FC236}">
                    <a16:creationId xmlns:a16="http://schemas.microsoft.com/office/drawing/2014/main" id="{B42E6364-50A9-4D67-9F9B-ACD574EAE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116"/>
                <a:ext cx="1322" cy="657"/>
              </a:xfrm>
              <a:custGeom>
                <a:avLst/>
                <a:gdLst>
                  <a:gd name="T0" fmla="*/ 3969 w 763"/>
                  <a:gd name="T1" fmla="*/ 2237 h 356"/>
                  <a:gd name="T2" fmla="*/ 0 w 763"/>
                  <a:gd name="T3" fmla="*/ 2237 h 356"/>
                  <a:gd name="T4" fmla="*/ 802 w 763"/>
                  <a:gd name="T5" fmla="*/ 742 h 356"/>
                  <a:gd name="T6" fmla="*/ 3160 w 763"/>
                  <a:gd name="T7" fmla="*/ 742 h 356"/>
                  <a:gd name="T8" fmla="*/ 3969 w 763"/>
                  <a:gd name="T9" fmla="*/ 2237 h 3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356">
                    <a:moveTo>
                      <a:pt x="763" y="356"/>
                    </a:moveTo>
                    <a:cubicBezTo>
                      <a:pt x="763" y="356"/>
                      <a:pt x="413" y="177"/>
                      <a:pt x="0" y="356"/>
                    </a:cubicBezTo>
                    <a:cubicBezTo>
                      <a:pt x="154" y="118"/>
                      <a:pt x="154" y="118"/>
                      <a:pt x="154" y="118"/>
                    </a:cubicBezTo>
                    <a:cubicBezTo>
                      <a:pt x="400" y="0"/>
                      <a:pt x="608" y="118"/>
                      <a:pt x="608" y="118"/>
                    </a:cubicBezTo>
                    <a:lnTo>
                      <a:pt x="763" y="356"/>
                    </a:lnTo>
                    <a:close/>
                  </a:path>
                </a:pathLst>
              </a:custGeom>
              <a:solidFill>
                <a:srgbClr val="F9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7" name="Freeform 19">
                <a:extLst>
                  <a:ext uri="{FF2B5EF4-FFF2-40B4-BE49-F238E27FC236}">
                    <a16:creationId xmlns:a16="http://schemas.microsoft.com/office/drawing/2014/main" id="{D0DD04A6-6861-4287-A7D2-62D8BCBA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1463"/>
                <a:ext cx="530" cy="181"/>
              </a:xfrm>
              <a:custGeom>
                <a:avLst/>
                <a:gdLst>
                  <a:gd name="T0" fmla="*/ 1372 w 306"/>
                  <a:gd name="T1" fmla="*/ 617 h 98"/>
                  <a:gd name="T2" fmla="*/ 99 w 306"/>
                  <a:gd name="T3" fmla="*/ 597 h 98"/>
                  <a:gd name="T4" fmla="*/ 165 w 306"/>
                  <a:gd name="T5" fmla="*/ 164 h 98"/>
                  <a:gd name="T6" fmla="*/ 790 w 306"/>
                  <a:gd name="T7" fmla="*/ 37 h 98"/>
                  <a:gd name="T8" fmla="*/ 1372 w 306"/>
                  <a:gd name="T9" fmla="*/ 617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98">
                    <a:moveTo>
                      <a:pt x="264" y="98"/>
                    </a:moveTo>
                    <a:cubicBezTo>
                      <a:pt x="193" y="88"/>
                      <a:pt x="110" y="84"/>
                      <a:pt x="19" y="95"/>
                    </a:cubicBezTo>
                    <a:cubicBezTo>
                      <a:pt x="19" y="95"/>
                      <a:pt x="0" y="36"/>
                      <a:pt x="32" y="26"/>
                    </a:cubicBezTo>
                    <a:cubicBezTo>
                      <a:pt x="64" y="16"/>
                      <a:pt x="116" y="0"/>
                      <a:pt x="152" y="6"/>
                    </a:cubicBezTo>
                    <a:cubicBezTo>
                      <a:pt x="188" y="12"/>
                      <a:pt x="306" y="34"/>
                      <a:pt x="264" y="98"/>
                    </a:cubicBezTo>
                    <a:close/>
                  </a:path>
                </a:pathLst>
              </a:custGeom>
              <a:solidFill>
                <a:srgbClr val="F6B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8" name="Freeform 20">
                <a:extLst>
                  <a:ext uri="{FF2B5EF4-FFF2-40B4-BE49-F238E27FC236}">
                    <a16:creationId xmlns:a16="http://schemas.microsoft.com/office/drawing/2014/main" id="{8BC896F0-4C4E-4B22-B4BD-9711CA90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480"/>
                <a:ext cx="501" cy="160"/>
              </a:xfrm>
              <a:custGeom>
                <a:avLst/>
                <a:gdLst>
                  <a:gd name="T0" fmla="*/ 1298 w 289"/>
                  <a:gd name="T1" fmla="*/ 541 h 87"/>
                  <a:gd name="T2" fmla="*/ 99 w 289"/>
                  <a:gd name="T3" fmla="*/ 520 h 87"/>
                  <a:gd name="T4" fmla="*/ 156 w 289"/>
                  <a:gd name="T5" fmla="*/ 142 h 87"/>
                  <a:gd name="T6" fmla="*/ 751 w 289"/>
                  <a:gd name="T7" fmla="*/ 31 h 87"/>
                  <a:gd name="T8" fmla="*/ 1298 w 289"/>
                  <a:gd name="T9" fmla="*/ 541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9" h="87">
                    <a:moveTo>
                      <a:pt x="249" y="87"/>
                    </a:moveTo>
                    <a:cubicBezTo>
                      <a:pt x="182" y="78"/>
                      <a:pt x="104" y="75"/>
                      <a:pt x="19" y="84"/>
                    </a:cubicBezTo>
                    <a:cubicBezTo>
                      <a:pt x="19" y="84"/>
                      <a:pt x="0" y="32"/>
                      <a:pt x="30" y="23"/>
                    </a:cubicBezTo>
                    <a:cubicBezTo>
                      <a:pt x="61" y="14"/>
                      <a:pt x="110" y="0"/>
                      <a:pt x="144" y="5"/>
                    </a:cubicBezTo>
                    <a:cubicBezTo>
                      <a:pt x="178" y="11"/>
                      <a:pt x="289" y="30"/>
                      <a:pt x="249" y="87"/>
                    </a:cubicBezTo>
                    <a:close/>
                  </a:path>
                </a:pathLst>
              </a:custGeom>
              <a:solidFill>
                <a:srgbClr val="F5B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9" name="Freeform 21">
                <a:extLst>
                  <a:ext uri="{FF2B5EF4-FFF2-40B4-BE49-F238E27FC236}">
                    <a16:creationId xmlns:a16="http://schemas.microsoft.com/office/drawing/2014/main" id="{CA075ACD-4215-4226-B232-5EC52714B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498"/>
                <a:ext cx="459" cy="140"/>
              </a:xfrm>
              <a:custGeom>
                <a:avLst/>
                <a:gdLst>
                  <a:gd name="T0" fmla="*/ 1185 w 265"/>
                  <a:gd name="T1" fmla="*/ 475 h 76"/>
                  <a:gd name="T2" fmla="*/ 87 w 265"/>
                  <a:gd name="T3" fmla="*/ 455 h 76"/>
                  <a:gd name="T4" fmla="*/ 140 w 265"/>
                  <a:gd name="T5" fmla="*/ 125 h 76"/>
                  <a:gd name="T6" fmla="*/ 681 w 265"/>
                  <a:gd name="T7" fmla="*/ 24 h 76"/>
                  <a:gd name="T8" fmla="*/ 1185 w 265"/>
                  <a:gd name="T9" fmla="*/ 475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5" h="76">
                    <a:moveTo>
                      <a:pt x="228" y="76"/>
                    </a:moveTo>
                    <a:cubicBezTo>
                      <a:pt x="167" y="68"/>
                      <a:pt x="95" y="65"/>
                      <a:pt x="17" y="73"/>
                    </a:cubicBezTo>
                    <a:cubicBezTo>
                      <a:pt x="17" y="73"/>
                      <a:pt x="0" y="28"/>
                      <a:pt x="27" y="20"/>
                    </a:cubicBezTo>
                    <a:cubicBezTo>
                      <a:pt x="55" y="12"/>
                      <a:pt x="100" y="0"/>
                      <a:pt x="131" y="4"/>
                    </a:cubicBezTo>
                    <a:cubicBezTo>
                      <a:pt x="162" y="9"/>
                      <a:pt x="265" y="26"/>
                      <a:pt x="228" y="76"/>
                    </a:cubicBezTo>
                    <a:close/>
                  </a:path>
                </a:pathLst>
              </a:custGeom>
              <a:solidFill>
                <a:srgbClr val="F4A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0" name="Freeform 22">
                <a:extLst>
                  <a:ext uri="{FF2B5EF4-FFF2-40B4-BE49-F238E27FC236}">
                    <a16:creationId xmlns:a16="http://schemas.microsoft.com/office/drawing/2014/main" id="{1AC06919-43C9-4D6B-93C9-58B4DAE5B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520"/>
                <a:ext cx="419" cy="117"/>
              </a:xfrm>
              <a:custGeom>
                <a:avLst/>
                <a:gdLst>
                  <a:gd name="T0" fmla="*/ 1079 w 242"/>
                  <a:gd name="T1" fmla="*/ 403 h 63"/>
                  <a:gd name="T2" fmla="*/ 78 w 242"/>
                  <a:gd name="T3" fmla="*/ 390 h 63"/>
                  <a:gd name="T4" fmla="*/ 128 w 242"/>
                  <a:gd name="T5" fmla="*/ 110 h 63"/>
                  <a:gd name="T6" fmla="*/ 623 w 242"/>
                  <a:gd name="T7" fmla="*/ 24 h 63"/>
                  <a:gd name="T8" fmla="*/ 1079 w 242"/>
                  <a:gd name="T9" fmla="*/ 40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2" h="63">
                    <a:moveTo>
                      <a:pt x="208" y="63"/>
                    </a:moveTo>
                    <a:cubicBezTo>
                      <a:pt x="153" y="57"/>
                      <a:pt x="87" y="54"/>
                      <a:pt x="15" y="61"/>
                    </a:cubicBezTo>
                    <a:cubicBezTo>
                      <a:pt x="15" y="61"/>
                      <a:pt x="0" y="23"/>
                      <a:pt x="25" y="17"/>
                    </a:cubicBezTo>
                    <a:cubicBezTo>
                      <a:pt x="50" y="10"/>
                      <a:pt x="92" y="0"/>
                      <a:pt x="120" y="4"/>
                    </a:cubicBezTo>
                    <a:cubicBezTo>
                      <a:pt x="148" y="8"/>
                      <a:pt x="242" y="22"/>
                      <a:pt x="208" y="63"/>
                    </a:cubicBezTo>
                    <a:close/>
                  </a:path>
                </a:pathLst>
              </a:custGeom>
              <a:solidFill>
                <a:srgbClr val="F3A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1" name="Freeform 23">
                <a:extLst>
                  <a:ext uri="{FF2B5EF4-FFF2-40B4-BE49-F238E27FC236}">
                    <a16:creationId xmlns:a16="http://schemas.microsoft.com/office/drawing/2014/main" id="{7BE08700-202A-45E3-8147-C068EB78D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441"/>
                <a:ext cx="1322" cy="390"/>
              </a:xfrm>
              <a:custGeom>
                <a:avLst/>
                <a:gdLst>
                  <a:gd name="T0" fmla="*/ 3969 w 763"/>
                  <a:gd name="T1" fmla="*/ 1333 h 211"/>
                  <a:gd name="T2" fmla="*/ 0 w 763"/>
                  <a:gd name="T3" fmla="*/ 1333 h 211"/>
                  <a:gd name="T4" fmla="*/ 0 w 763"/>
                  <a:gd name="T5" fmla="*/ 1131 h 211"/>
                  <a:gd name="T6" fmla="*/ 3969 w 763"/>
                  <a:gd name="T7" fmla="*/ 1131 h 211"/>
                  <a:gd name="T8" fmla="*/ 3969 w 763"/>
                  <a:gd name="T9" fmla="*/ 1333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211">
                    <a:moveTo>
                      <a:pt x="763" y="211"/>
                    </a:moveTo>
                    <a:cubicBezTo>
                      <a:pt x="763" y="211"/>
                      <a:pt x="414" y="32"/>
                      <a:pt x="0" y="211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4" y="0"/>
                      <a:pt x="763" y="179"/>
                      <a:pt x="763" y="179"/>
                    </a:cubicBezTo>
                    <a:lnTo>
                      <a:pt x="763" y="211"/>
                    </a:ln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2" name="Freeform 24">
                <a:extLst>
                  <a:ext uri="{FF2B5EF4-FFF2-40B4-BE49-F238E27FC236}">
                    <a16:creationId xmlns:a16="http://schemas.microsoft.com/office/drawing/2014/main" id="{F912BE1A-E9AD-49AE-8B65-0F54ED090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618"/>
                <a:ext cx="435" cy="63"/>
              </a:xfrm>
              <a:custGeom>
                <a:avLst/>
                <a:gdLst>
                  <a:gd name="T0" fmla="*/ 1300 w 251"/>
                  <a:gd name="T1" fmla="*/ 82 h 34"/>
                  <a:gd name="T2" fmla="*/ 57 w 251"/>
                  <a:gd name="T3" fmla="*/ 65 h 34"/>
                  <a:gd name="T4" fmla="*/ 652 w 251"/>
                  <a:gd name="T5" fmla="*/ 202 h 34"/>
                  <a:gd name="T6" fmla="*/ 1300 w 251"/>
                  <a:gd name="T7" fmla="*/ 8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1" h="34">
                    <a:moveTo>
                      <a:pt x="250" y="13"/>
                    </a:moveTo>
                    <a:cubicBezTo>
                      <a:pt x="180" y="3"/>
                      <a:pt x="99" y="0"/>
                      <a:pt x="11" y="10"/>
                    </a:cubicBezTo>
                    <a:cubicBezTo>
                      <a:pt x="11" y="10"/>
                      <a:pt x="0" y="34"/>
                      <a:pt x="125" y="32"/>
                    </a:cubicBezTo>
                    <a:cubicBezTo>
                      <a:pt x="251" y="30"/>
                      <a:pt x="250" y="13"/>
                      <a:pt x="250" y="13"/>
                    </a:cubicBezTo>
                  </a:path>
                </a:pathLst>
              </a:custGeom>
              <a:solidFill>
                <a:srgbClr val="F8C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3" name="Freeform 25">
                <a:extLst>
                  <a:ext uri="{FF2B5EF4-FFF2-40B4-BE49-F238E27FC236}">
                    <a16:creationId xmlns:a16="http://schemas.microsoft.com/office/drawing/2014/main" id="{A7B1976F-6213-4C80-A73D-520FD13BE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620"/>
                <a:ext cx="395" cy="52"/>
              </a:xfrm>
              <a:custGeom>
                <a:avLst/>
                <a:gdLst>
                  <a:gd name="T0" fmla="*/ 1185 w 228"/>
                  <a:gd name="T1" fmla="*/ 65 h 28"/>
                  <a:gd name="T2" fmla="*/ 50 w 228"/>
                  <a:gd name="T3" fmla="*/ 52 h 28"/>
                  <a:gd name="T4" fmla="*/ 594 w 228"/>
                  <a:gd name="T5" fmla="*/ 165 h 28"/>
                  <a:gd name="T6" fmla="*/ 1185 w 228"/>
                  <a:gd name="T7" fmla="*/ 6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8" h="28">
                    <a:moveTo>
                      <a:pt x="228" y="10"/>
                    </a:moveTo>
                    <a:cubicBezTo>
                      <a:pt x="164" y="3"/>
                      <a:pt x="90" y="0"/>
                      <a:pt x="10" y="8"/>
                    </a:cubicBezTo>
                    <a:cubicBezTo>
                      <a:pt x="10" y="8"/>
                      <a:pt x="0" y="28"/>
                      <a:pt x="114" y="26"/>
                    </a:cubicBezTo>
                    <a:cubicBezTo>
                      <a:pt x="228" y="25"/>
                      <a:pt x="228" y="10"/>
                      <a:pt x="228" y="10"/>
                    </a:cubicBezTo>
                  </a:path>
                </a:pathLst>
              </a:custGeom>
              <a:solidFill>
                <a:srgbClr val="F7BC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4" name="Freeform 26">
                <a:extLst>
                  <a:ext uri="{FF2B5EF4-FFF2-40B4-BE49-F238E27FC236}">
                    <a16:creationId xmlns:a16="http://schemas.microsoft.com/office/drawing/2014/main" id="{94DEA851-6DD5-4A5E-A697-1DB64EF06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1620"/>
                <a:ext cx="326" cy="33"/>
              </a:xfrm>
              <a:custGeom>
                <a:avLst/>
                <a:gdLst>
                  <a:gd name="T0" fmla="*/ 980 w 188"/>
                  <a:gd name="T1" fmla="*/ 44 h 18"/>
                  <a:gd name="T2" fmla="*/ 42 w 188"/>
                  <a:gd name="T3" fmla="*/ 31 h 18"/>
                  <a:gd name="T4" fmla="*/ 491 w 188"/>
                  <a:gd name="T5" fmla="*/ 105 h 18"/>
                  <a:gd name="T6" fmla="*/ 980 w 188"/>
                  <a:gd name="T7" fmla="*/ 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8" h="18">
                    <a:moveTo>
                      <a:pt x="188" y="7"/>
                    </a:moveTo>
                    <a:cubicBezTo>
                      <a:pt x="136" y="2"/>
                      <a:pt x="75" y="0"/>
                      <a:pt x="8" y="5"/>
                    </a:cubicBezTo>
                    <a:cubicBezTo>
                      <a:pt x="8" y="5"/>
                      <a:pt x="0" y="18"/>
                      <a:pt x="94" y="17"/>
                    </a:cubicBezTo>
                    <a:cubicBezTo>
                      <a:pt x="188" y="16"/>
                      <a:pt x="188" y="7"/>
                      <a:pt x="188" y="7"/>
                    </a:cubicBezTo>
                  </a:path>
                </a:pathLst>
              </a:custGeom>
              <a:solidFill>
                <a:srgbClr val="F4A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5" name="Freeform 27">
                <a:extLst>
                  <a:ext uri="{FF2B5EF4-FFF2-40B4-BE49-F238E27FC236}">
                    <a16:creationId xmlns:a16="http://schemas.microsoft.com/office/drawing/2014/main" id="{CF22A463-AE68-4BD0-BA85-3A27BE64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627"/>
                <a:ext cx="1320" cy="659"/>
              </a:xfrm>
              <a:custGeom>
                <a:avLst/>
                <a:gdLst>
                  <a:gd name="T0" fmla="*/ 3962 w 762"/>
                  <a:gd name="T1" fmla="*/ 20 h 357"/>
                  <a:gd name="T2" fmla="*/ 3962 w 762"/>
                  <a:gd name="T3" fmla="*/ 2245 h 357"/>
                  <a:gd name="T4" fmla="*/ 0 w 762"/>
                  <a:gd name="T5" fmla="*/ 2245 h 357"/>
                  <a:gd name="T6" fmla="*/ 0 w 762"/>
                  <a:gd name="T7" fmla="*/ 1397 h 357"/>
                  <a:gd name="T8" fmla="*/ 889 w 762"/>
                  <a:gd name="T9" fmla="*/ 838 h 357"/>
                  <a:gd name="T10" fmla="*/ 2257 w 762"/>
                  <a:gd name="T11" fmla="*/ 388 h 357"/>
                  <a:gd name="T12" fmla="*/ 3380 w 762"/>
                  <a:gd name="T13" fmla="*/ 327 h 357"/>
                  <a:gd name="T14" fmla="*/ 3962 w 762"/>
                  <a:gd name="T15" fmla="*/ 20 h 3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2" h="357">
                    <a:moveTo>
                      <a:pt x="762" y="3"/>
                    </a:moveTo>
                    <a:cubicBezTo>
                      <a:pt x="762" y="357"/>
                      <a:pt x="762" y="357"/>
                      <a:pt x="762" y="357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0" y="222"/>
                      <a:pt x="120" y="174"/>
                      <a:pt x="171" y="133"/>
                    </a:cubicBezTo>
                    <a:cubicBezTo>
                      <a:pt x="221" y="92"/>
                      <a:pt x="344" y="21"/>
                      <a:pt x="434" y="62"/>
                    </a:cubicBezTo>
                    <a:cubicBezTo>
                      <a:pt x="525" y="104"/>
                      <a:pt x="600" y="92"/>
                      <a:pt x="650" y="52"/>
                    </a:cubicBezTo>
                    <a:cubicBezTo>
                      <a:pt x="714" y="0"/>
                      <a:pt x="762" y="3"/>
                      <a:pt x="762" y="3"/>
                    </a:cubicBezTo>
                    <a:close/>
                  </a:path>
                </a:pathLst>
              </a:custGeom>
              <a:solidFill>
                <a:srgbClr val="F9D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6" name="Freeform 28">
                <a:extLst>
                  <a:ext uri="{FF2B5EF4-FFF2-40B4-BE49-F238E27FC236}">
                    <a16:creationId xmlns:a16="http://schemas.microsoft.com/office/drawing/2014/main" id="{9416AD1D-BD37-4B39-8E6E-523E97DD0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98"/>
                <a:ext cx="1324" cy="739"/>
              </a:xfrm>
              <a:custGeom>
                <a:avLst/>
                <a:gdLst>
                  <a:gd name="T0" fmla="*/ 3975 w 764"/>
                  <a:gd name="T1" fmla="*/ 0 h 400"/>
                  <a:gd name="T2" fmla="*/ 3975 w 764"/>
                  <a:gd name="T3" fmla="*/ 1140 h 400"/>
                  <a:gd name="T4" fmla="*/ 3970 w 764"/>
                  <a:gd name="T5" fmla="*/ 1140 h 400"/>
                  <a:gd name="T6" fmla="*/ 3388 w 764"/>
                  <a:gd name="T7" fmla="*/ 1450 h 400"/>
                  <a:gd name="T8" fmla="*/ 2265 w 764"/>
                  <a:gd name="T9" fmla="*/ 1511 h 400"/>
                  <a:gd name="T10" fmla="*/ 889 w 764"/>
                  <a:gd name="T11" fmla="*/ 1962 h 400"/>
                  <a:gd name="T12" fmla="*/ 0 w 764"/>
                  <a:gd name="T13" fmla="*/ 2522 h 400"/>
                  <a:gd name="T14" fmla="*/ 5 w 764"/>
                  <a:gd name="T15" fmla="*/ 2516 h 400"/>
                  <a:gd name="T16" fmla="*/ 5 w 764"/>
                  <a:gd name="T17" fmla="*/ 706 h 400"/>
                  <a:gd name="T18" fmla="*/ 3975 w 764"/>
                  <a:gd name="T19" fmla="*/ 0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4" h="400">
                    <a:moveTo>
                      <a:pt x="764" y="0"/>
                    </a:moveTo>
                    <a:cubicBezTo>
                      <a:pt x="764" y="181"/>
                      <a:pt x="764" y="181"/>
                      <a:pt x="764" y="181"/>
                    </a:cubicBezTo>
                    <a:cubicBezTo>
                      <a:pt x="763" y="181"/>
                      <a:pt x="763" y="181"/>
                      <a:pt x="763" y="181"/>
                    </a:cubicBezTo>
                    <a:cubicBezTo>
                      <a:pt x="763" y="181"/>
                      <a:pt x="715" y="178"/>
                      <a:pt x="651" y="230"/>
                    </a:cubicBezTo>
                    <a:cubicBezTo>
                      <a:pt x="601" y="270"/>
                      <a:pt x="526" y="282"/>
                      <a:pt x="435" y="240"/>
                    </a:cubicBezTo>
                    <a:cubicBezTo>
                      <a:pt x="344" y="199"/>
                      <a:pt x="222" y="270"/>
                      <a:pt x="171" y="311"/>
                    </a:cubicBezTo>
                    <a:cubicBezTo>
                      <a:pt x="120" y="352"/>
                      <a:pt x="0" y="400"/>
                      <a:pt x="0" y="400"/>
                    </a:cubicBezTo>
                    <a:cubicBezTo>
                      <a:pt x="1" y="399"/>
                      <a:pt x="1" y="399"/>
                      <a:pt x="1" y="399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448" y="180"/>
                      <a:pt x="764" y="0"/>
                    </a:cubicBezTo>
                    <a:close/>
                  </a:path>
                </a:pathLst>
              </a:custGeom>
              <a:solidFill>
                <a:srgbClr val="EB6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7" name="Freeform 29">
                <a:extLst>
                  <a:ext uri="{FF2B5EF4-FFF2-40B4-BE49-F238E27FC236}">
                    <a16:creationId xmlns:a16="http://schemas.microsoft.com/office/drawing/2014/main" id="{FA012FCD-63CB-42BE-941B-74F986979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699"/>
                <a:ext cx="34" cy="42"/>
              </a:xfrm>
              <a:custGeom>
                <a:avLst/>
                <a:gdLst>
                  <a:gd name="T0" fmla="*/ 75 w 20"/>
                  <a:gd name="T1" fmla="*/ 24 h 23"/>
                  <a:gd name="T2" fmla="*/ 9 w 20"/>
                  <a:gd name="T3" fmla="*/ 73 h 23"/>
                  <a:gd name="T4" fmla="*/ 70 w 20"/>
                  <a:gd name="T5" fmla="*/ 126 h 23"/>
                  <a:gd name="T6" fmla="*/ 75 w 20"/>
                  <a:gd name="T7" fmla="*/ 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5" y="4"/>
                    </a:moveTo>
                    <a:cubicBezTo>
                      <a:pt x="9" y="0"/>
                      <a:pt x="0" y="7"/>
                      <a:pt x="2" y="12"/>
                    </a:cubicBezTo>
                    <a:cubicBezTo>
                      <a:pt x="4" y="18"/>
                      <a:pt x="11" y="23"/>
                      <a:pt x="14" y="21"/>
                    </a:cubicBezTo>
                    <a:cubicBezTo>
                      <a:pt x="17" y="18"/>
                      <a:pt x="20" y="8"/>
                      <a:pt x="15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8" name="Freeform 30">
                <a:extLst>
                  <a:ext uri="{FF2B5EF4-FFF2-40B4-BE49-F238E27FC236}">
                    <a16:creationId xmlns:a16="http://schemas.microsoft.com/office/drawing/2014/main" id="{C29A635F-311F-46D5-955F-2BEF7A9DE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34"/>
                <a:ext cx="38" cy="46"/>
              </a:xfrm>
              <a:custGeom>
                <a:avLst/>
                <a:gdLst>
                  <a:gd name="T0" fmla="*/ 57 w 22"/>
                  <a:gd name="T1" fmla="*/ 13 h 25"/>
                  <a:gd name="T2" fmla="*/ 5 w 22"/>
                  <a:gd name="T3" fmla="*/ 74 h 25"/>
                  <a:gd name="T4" fmla="*/ 48 w 22"/>
                  <a:gd name="T5" fmla="*/ 136 h 25"/>
                  <a:gd name="T6" fmla="*/ 107 w 22"/>
                  <a:gd name="T7" fmla="*/ 68 h 25"/>
                  <a:gd name="T8" fmla="*/ 57 w 22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1" y="2"/>
                    </a:moveTo>
                    <a:cubicBezTo>
                      <a:pt x="4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16" y="19"/>
                      <a:pt x="22" y="16"/>
                      <a:pt x="21" y="11"/>
                    </a:cubicBezTo>
                    <a:cubicBezTo>
                      <a:pt x="21" y="7"/>
                      <a:pt x="22" y="0"/>
                      <a:pt x="11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9" name="Freeform 31">
                <a:extLst>
                  <a:ext uri="{FF2B5EF4-FFF2-40B4-BE49-F238E27FC236}">
                    <a16:creationId xmlns:a16="http://schemas.microsoft.com/office/drawing/2014/main" id="{EB86BDF1-1338-455F-A5C9-29FE7FD5A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76"/>
                <a:ext cx="70" cy="58"/>
              </a:xfrm>
              <a:custGeom>
                <a:avLst/>
                <a:gdLst>
                  <a:gd name="T0" fmla="*/ 114 w 40"/>
                  <a:gd name="T1" fmla="*/ 7 h 31"/>
                  <a:gd name="T2" fmla="*/ 37 w 40"/>
                  <a:gd name="T3" fmla="*/ 60 h 31"/>
                  <a:gd name="T4" fmla="*/ 44 w 40"/>
                  <a:gd name="T5" fmla="*/ 178 h 31"/>
                  <a:gd name="T6" fmla="*/ 142 w 40"/>
                  <a:gd name="T7" fmla="*/ 84 h 31"/>
                  <a:gd name="T8" fmla="*/ 208 w 40"/>
                  <a:gd name="T9" fmla="*/ 32 h 31"/>
                  <a:gd name="T10" fmla="*/ 114 w 40"/>
                  <a:gd name="T11" fmla="*/ 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21" y="1"/>
                    </a:moveTo>
                    <a:cubicBezTo>
                      <a:pt x="14" y="2"/>
                      <a:pt x="10" y="0"/>
                      <a:pt x="7" y="9"/>
                    </a:cubicBezTo>
                    <a:cubicBezTo>
                      <a:pt x="4" y="17"/>
                      <a:pt x="0" y="31"/>
                      <a:pt x="8" y="27"/>
                    </a:cubicBezTo>
                    <a:cubicBezTo>
                      <a:pt x="15" y="22"/>
                      <a:pt x="20" y="15"/>
                      <a:pt x="26" y="13"/>
                    </a:cubicBezTo>
                    <a:cubicBezTo>
                      <a:pt x="32" y="11"/>
                      <a:pt x="40" y="9"/>
                      <a:pt x="39" y="5"/>
                    </a:cubicBezTo>
                    <a:cubicBezTo>
                      <a:pt x="37" y="2"/>
                      <a:pt x="29" y="1"/>
                      <a:pt x="21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0" name="Freeform 32">
                <a:extLst>
                  <a:ext uri="{FF2B5EF4-FFF2-40B4-BE49-F238E27FC236}">
                    <a16:creationId xmlns:a16="http://schemas.microsoft.com/office/drawing/2014/main" id="{307CA207-4BFA-4C9D-BD11-829B0346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2815"/>
                <a:ext cx="143" cy="70"/>
              </a:xfrm>
              <a:custGeom>
                <a:avLst/>
                <a:gdLst>
                  <a:gd name="T0" fmla="*/ 210 w 83"/>
                  <a:gd name="T1" fmla="*/ 31 h 38"/>
                  <a:gd name="T2" fmla="*/ 16 w 83"/>
                  <a:gd name="T3" fmla="*/ 186 h 38"/>
                  <a:gd name="T4" fmla="*/ 219 w 83"/>
                  <a:gd name="T5" fmla="*/ 193 h 38"/>
                  <a:gd name="T6" fmla="*/ 403 w 83"/>
                  <a:gd name="T7" fmla="*/ 52 h 38"/>
                  <a:gd name="T8" fmla="*/ 210 w 83"/>
                  <a:gd name="T9" fmla="*/ 3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38">
                    <a:moveTo>
                      <a:pt x="41" y="5"/>
                    </a:moveTo>
                    <a:cubicBezTo>
                      <a:pt x="28" y="8"/>
                      <a:pt x="0" y="22"/>
                      <a:pt x="3" y="30"/>
                    </a:cubicBezTo>
                    <a:cubicBezTo>
                      <a:pt x="7" y="38"/>
                      <a:pt x="25" y="38"/>
                      <a:pt x="43" y="31"/>
                    </a:cubicBezTo>
                    <a:cubicBezTo>
                      <a:pt x="62" y="24"/>
                      <a:pt x="83" y="16"/>
                      <a:pt x="79" y="8"/>
                    </a:cubicBezTo>
                    <a:cubicBezTo>
                      <a:pt x="75" y="0"/>
                      <a:pt x="56" y="1"/>
                      <a:pt x="41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1" name="Freeform 33">
                <a:extLst>
                  <a:ext uri="{FF2B5EF4-FFF2-40B4-BE49-F238E27FC236}">
                    <a16:creationId xmlns:a16="http://schemas.microsoft.com/office/drawing/2014/main" id="{551C0D23-BD4F-4954-BEAA-A9A038C9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815"/>
                <a:ext cx="85" cy="113"/>
              </a:xfrm>
              <a:custGeom>
                <a:avLst/>
                <a:gdLst>
                  <a:gd name="T0" fmla="*/ 234 w 49"/>
                  <a:gd name="T1" fmla="*/ 37 h 61"/>
                  <a:gd name="T2" fmla="*/ 69 w 49"/>
                  <a:gd name="T3" fmla="*/ 106 h 61"/>
                  <a:gd name="T4" fmla="*/ 5 w 49"/>
                  <a:gd name="T5" fmla="*/ 209 h 61"/>
                  <a:gd name="T6" fmla="*/ 73 w 49"/>
                  <a:gd name="T7" fmla="*/ 363 h 61"/>
                  <a:gd name="T8" fmla="*/ 205 w 49"/>
                  <a:gd name="T9" fmla="*/ 222 h 61"/>
                  <a:gd name="T10" fmla="*/ 234 w 49"/>
                  <a:gd name="T11" fmla="*/ 37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61">
                    <a:moveTo>
                      <a:pt x="45" y="6"/>
                    </a:moveTo>
                    <a:cubicBezTo>
                      <a:pt x="41" y="0"/>
                      <a:pt x="19" y="13"/>
                      <a:pt x="13" y="17"/>
                    </a:cubicBezTo>
                    <a:cubicBezTo>
                      <a:pt x="7" y="20"/>
                      <a:pt x="2" y="23"/>
                      <a:pt x="1" y="33"/>
                    </a:cubicBezTo>
                    <a:cubicBezTo>
                      <a:pt x="0" y="43"/>
                      <a:pt x="2" y="61"/>
                      <a:pt x="14" y="57"/>
                    </a:cubicBezTo>
                    <a:cubicBezTo>
                      <a:pt x="25" y="53"/>
                      <a:pt x="39" y="47"/>
                      <a:pt x="39" y="35"/>
                    </a:cubicBezTo>
                    <a:cubicBezTo>
                      <a:pt x="40" y="23"/>
                      <a:pt x="49" y="12"/>
                      <a:pt x="45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2" name="Freeform 34">
                <a:extLst>
                  <a:ext uri="{FF2B5EF4-FFF2-40B4-BE49-F238E27FC236}">
                    <a16:creationId xmlns:a16="http://schemas.microsoft.com/office/drawing/2014/main" id="{31DA9815-53B7-4775-88DA-BB65EB635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95"/>
                <a:ext cx="64" cy="57"/>
              </a:xfrm>
              <a:custGeom>
                <a:avLst/>
                <a:gdLst>
                  <a:gd name="T0" fmla="*/ 99 w 37"/>
                  <a:gd name="T1" fmla="*/ 7 h 31"/>
                  <a:gd name="T2" fmla="*/ 16 w 37"/>
                  <a:gd name="T3" fmla="*/ 61 h 31"/>
                  <a:gd name="T4" fmla="*/ 83 w 37"/>
                  <a:gd name="T5" fmla="*/ 186 h 31"/>
                  <a:gd name="T6" fmla="*/ 171 w 37"/>
                  <a:gd name="T7" fmla="*/ 97 h 31"/>
                  <a:gd name="T8" fmla="*/ 99 w 37"/>
                  <a:gd name="T9" fmla="*/ 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19" y="1"/>
                    </a:moveTo>
                    <a:cubicBezTo>
                      <a:pt x="9" y="2"/>
                      <a:pt x="7" y="0"/>
                      <a:pt x="3" y="10"/>
                    </a:cubicBezTo>
                    <a:cubicBezTo>
                      <a:pt x="0" y="19"/>
                      <a:pt x="1" y="29"/>
                      <a:pt x="16" y="30"/>
                    </a:cubicBezTo>
                    <a:cubicBezTo>
                      <a:pt x="30" y="31"/>
                      <a:pt x="37" y="26"/>
                      <a:pt x="33" y="16"/>
                    </a:cubicBezTo>
                    <a:cubicBezTo>
                      <a:pt x="28" y="7"/>
                      <a:pt x="29" y="0"/>
                      <a:pt x="19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3" name="Freeform 35">
                <a:extLst>
                  <a:ext uri="{FF2B5EF4-FFF2-40B4-BE49-F238E27FC236}">
                    <a16:creationId xmlns:a16="http://schemas.microsoft.com/office/drawing/2014/main" id="{38D4F06E-F198-4A9C-9F30-B99703FAC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760"/>
                <a:ext cx="29" cy="46"/>
              </a:xfrm>
              <a:custGeom>
                <a:avLst/>
                <a:gdLst>
                  <a:gd name="T0" fmla="*/ 49 w 17"/>
                  <a:gd name="T1" fmla="*/ 20 h 25"/>
                  <a:gd name="T2" fmla="*/ 5 w 17"/>
                  <a:gd name="T3" fmla="*/ 68 h 25"/>
                  <a:gd name="T4" fmla="*/ 65 w 17"/>
                  <a:gd name="T5" fmla="*/ 125 h 25"/>
                  <a:gd name="T6" fmla="*/ 49 w 17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5">
                    <a:moveTo>
                      <a:pt x="10" y="3"/>
                    </a:moveTo>
                    <a:cubicBezTo>
                      <a:pt x="4" y="0"/>
                      <a:pt x="2" y="5"/>
                      <a:pt x="1" y="11"/>
                    </a:cubicBezTo>
                    <a:cubicBezTo>
                      <a:pt x="0" y="18"/>
                      <a:pt x="10" y="25"/>
                      <a:pt x="13" y="20"/>
                    </a:cubicBezTo>
                    <a:cubicBezTo>
                      <a:pt x="15" y="15"/>
                      <a:pt x="17" y="8"/>
                      <a:pt x="10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4" name="Freeform 36">
                <a:extLst>
                  <a:ext uri="{FF2B5EF4-FFF2-40B4-BE49-F238E27FC236}">
                    <a16:creationId xmlns:a16="http://schemas.microsoft.com/office/drawing/2014/main" id="{F4739777-13D3-4C70-B4A1-BAE3F2A2F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847"/>
                <a:ext cx="50" cy="92"/>
              </a:xfrm>
              <a:custGeom>
                <a:avLst/>
                <a:gdLst>
                  <a:gd name="T0" fmla="*/ 134 w 29"/>
                  <a:gd name="T1" fmla="*/ 20 h 50"/>
                  <a:gd name="T2" fmla="*/ 50 w 29"/>
                  <a:gd name="T3" fmla="*/ 88 h 50"/>
                  <a:gd name="T4" fmla="*/ 41 w 29"/>
                  <a:gd name="T5" fmla="*/ 274 h 50"/>
                  <a:gd name="T6" fmla="*/ 134 w 29"/>
                  <a:gd name="T7" fmla="*/ 223 h 50"/>
                  <a:gd name="T8" fmla="*/ 143 w 29"/>
                  <a:gd name="T9" fmla="*/ 74 h 50"/>
                  <a:gd name="T10" fmla="*/ 134 w 29"/>
                  <a:gd name="T11" fmla="*/ 2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50">
                    <a:moveTo>
                      <a:pt x="26" y="3"/>
                    </a:move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5" y="50"/>
                      <a:pt x="24" y="44"/>
                      <a:pt x="26" y="36"/>
                    </a:cubicBezTo>
                    <a:cubicBezTo>
                      <a:pt x="28" y="29"/>
                      <a:pt x="29" y="18"/>
                      <a:pt x="28" y="12"/>
                    </a:cubicBezTo>
                    <a:cubicBezTo>
                      <a:pt x="27" y="5"/>
                      <a:pt x="28" y="4"/>
                      <a:pt x="26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5" name="Freeform 37">
                <a:extLst>
                  <a:ext uri="{FF2B5EF4-FFF2-40B4-BE49-F238E27FC236}">
                    <a16:creationId xmlns:a16="http://schemas.microsoft.com/office/drawing/2014/main" id="{AC49E8FD-077B-4353-B3A9-2E3EB4A15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895"/>
                <a:ext cx="142" cy="116"/>
              </a:xfrm>
              <a:custGeom>
                <a:avLst/>
                <a:gdLst>
                  <a:gd name="T0" fmla="*/ 397 w 82"/>
                  <a:gd name="T1" fmla="*/ 61 h 63"/>
                  <a:gd name="T2" fmla="*/ 206 w 82"/>
                  <a:gd name="T3" fmla="*/ 68 h 63"/>
                  <a:gd name="T4" fmla="*/ 28 w 82"/>
                  <a:gd name="T5" fmla="*/ 250 h 63"/>
                  <a:gd name="T6" fmla="*/ 163 w 82"/>
                  <a:gd name="T7" fmla="*/ 331 h 63"/>
                  <a:gd name="T8" fmla="*/ 397 w 82"/>
                  <a:gd name="T9" fmla="*/ 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63">
                    <a:moveTo>
                      <a:pt x="76" y="10"/>
                    </a:moveTo>
                    <a:cubicBezTo>
                      <a:pt x="72" y="0"/>
                      <a:pt x="52" y="5"/>
                      <a:pt x="40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10" y="51"/>
                      <a:pt x="14" y="63"/>
                      <a:pt x="31" y="53"/>
                    </a:cubicBezTo>
                    <a:cubicBezTo>
                      <a:pt x="48" y="42"/>
                      <a:pt x="82" y="26"/>
                      <a:pt x="76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6" name="Freeform 38">
                <a:extLst>
                  <a:ext uri="{FF2B5EF4-FFF2-40B4-BE49-F238E27FC236}">
                    <a16:creationId xmlns:a16="http://schemas.microsoft.com/office/drawing/2014/main" id="{B4FAB405-5EC8-43EE-AE98-C842E480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956"/>
                <a:ext cx="144" cy="157"/>
              </a:xfrm>
              <a:custGeom>
                <a:avLst/>
                <a:gdLst>
                  <a:gd name="T0" fmla="*/ 376 w 83"/>
                  <a:gd name="T1" fmla="*/ 44 h 85"/>
                  <a:gd name="T2" fmla="*/ 241 w 83"/>
                  <a:gd name="T3" fmla="*/ 52 h 85"/>
                  <a:gd name="T4" fmla="*/ 0 w 83"/>
                  <a:gd name="T5" fmla="*/ 290 h 85"/>
                  <a:gd name="T6" fmla="*/ 108 w 83"/>
                  <a:gd name="T7" fmla="*/ 475 h 85"/>
                  <a:gd name="T8" fmla="*/ 376 w 83"/>
                  <a:gd name="T9" fmla="*/ 410 h 85"/>
                  <a:gd name="T10" fmla="*/ 376 w 83"/>
                  <a:gd name="T11" fmla="*/ 4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85">
                    <a:moveTo>
                      <a:pt x="72" y="7"/>
                    </a:move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9"/>
                      <a:pt x="5" y="71"/>
                      <a:pt x="21" y="75"/>
                    </a:cubicBezTo>
                    <a:cubicBezTo>
                      <a:pt x="38" y="79"/>
                      <a:pt x="68" y="85"/>
                      <a:pt x="72" y="65"/>
                    </a:cubicBezTo>
                    <a:cubicBezTo>
                      <a:pt x="75" y="44"/>
                      <a:pt x="83" y="16"/>
                      <a:pt x="72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7" name="Freeform 39">
                <a:extLst>
                  <a:ext uri="{FF2B5EF4-FFF2-40B4-BE49-F238E27FC236}">
                    <a16:creationId xmlns:a16="http://schemas.microsoft.com/office/drawing/2014/main" id="{F99602EC-DE58-459D-B50D-56C65969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959"/>
                <a:ext cx="102" cy="87"/>
              </a:xfrm>
              <a:custGeom>
                <a:avLst/>
                <a:gdLst>
                  <a:gd name="T0" fmla="*/ 197 w 59"/>
                  <a:gd name="T1" fmla="*/ 57 h 47"/>
                  <a:gd name="T2" fmla="*/ 62 w 59"/>
                  <a:gd name="T3" fmla="*/ 65 h 47"/>
                  <a:gd name="T4" fmla="*/ 86 w 59"/>
                  <a:gd name="T5" fmla="*/ 278 h 47"/>
                  <a:gd name="T6" fmla="*/ 304 w 59"/>
                  <a:gd name="T7" fmla="*/ 209 h 47"/>
                  <a:gd name="T8" fmla="*/ 197 w 59"/>
                  <a:gd name="T9" fmla="*/ 5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7">
                    <a:moveTo>
                      <a:pt x="38" y="9"/>
                    </a:moveTo>
                    <a:cubicBezTo>
                      <a:pt x="27" y="7"/>
                      <a:pt x="18" y="0"/>
                      <a:pt x="12" y="10"/>
                    </a:cubicBezTo>
                    <a:cubicBezTo>
                      <a:pt x="6" y="20"/>
                      <a:pt x="0" y="45"/>
                      <a:pt x="17" y="44"/>
                    </a:cubicBezTo>
                    <a:cubicBezTo>
                      <a:pt x="34" y="43"/>
                      <a:pt x="59" y="47"/>
                      <a:pt x="59" y="33"/>
                    </a:cubicBezTo>
                    <a:cubicBezTo>
                      <a:pt x="59" y="20"/>
                      <a:pt x="46" y="10"/>
                      <a:pt x="38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8" name="Freeform 40">
                <a:extLst>
                  <a:ext uri="{FF2B5EF4-FFF2-40B4-BE49-F238E27FC236}">
                    <a16:creationId xmlns:a16="http://schemas.microsoft.com/office/drawing/2014/main" id="{A782156E-1439-4CBF-B219-FCB3D88FC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872"/>
                <a:ext cx="73" cy="89"/>
              </a:xfrm>
              <a:custGeom>
                <a:avLst/>
                <a:gdLst>
                  <a:gd name="T0" fmla="*/ 37 w 42"/>
                  <a:gd name="T1" fmla="*/ 104 h 48"/>
                  <a:gd name="T2" fmla="*/ 200 w 42"/>
                  <a:gd name="T3" fmla="*/ 52 h 48"/>
                  <a:gd name="T4" fmla="*/ 136 w 42"/>
                  <a:gd name="T5" fmla="*/ 282 h 48"/>
                  <a:gd name="T6" fmla="*/ 37 w 42"/>
                  <a:gd name="T7" fmla="*/ 10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7" y="16"/>
                    </a:moveTo>
                    <a:cubicBezTo>
                      <a:pt x="9" y="11"/>
                      <a:pt x="34" y="0"/>
                      <a:pt x="38" y="8"/>
                    </a:cubicBezTo>
                    <a:cubicBezTo>
                      <a:pt x="42" y="16"/>
                      <a:pt x="36" y="48"/>
                      <a:pt x="26" y="44"/>
                    </a:cubicBezTo>
                    <a:cubicBezTo>
                      <a:pt x="16" y="40"/>
                      <a:pt x="0" y="38"/>
                      <a:pt x="7" y="1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9" name="Freeform 41">
                <a:extLst>
                  <a:ext uri="{FF2B5EF4-FFF2-40B4-BE49-F238E27FC236}">
                    <a16:creationId xmlns:a16="http://schemas.microsoft.com/office/drawing/2014/main" id="{E1416426-D81B-4E3E-A7D3-AE3EAF297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824"/>
                <a:ext cx="78" cy="60"/>
              </a:xfrm>
              <a:custGeom>
                <a:avLst/>
                <a:gdLst>
                  <a:gd name="T0" fmla="*/ 185 w 45"/>
                  <a:gd name="T1" fmla="*/ 53 h 32"/>
                  <a:gd name="T2" fmla="*/ 16 w 45"/>
                  <a:gd name="T3" fmla="*/ 53 h 32"/>
                  <a:gd name="T4" fmla="*/ 107 w 45"/>
                  <a:gd name="T5" fmla="*/ 165 h 32"/>
                  <a:gd name="T6" fmla="*/ 225 w 45"/>
                  <a:gd name="T7" fmla="*/ 158 h 32"/>
                  <a:gd name="T8" fmla="*/ 185 w 45"/>
                  <a:gd name="T9" fmla="*/ 53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6" y="8"/>
                    </a:moveTo>
                    <a:cubicBezTo>
                      <a:pt x="25" y="4"/>
                      <a:pt x="5" y="0"/>
                      <a:pt x="3" y="8"/>
                    </a:cubicBezTo>
                    <a:cubicBezTo>
                      <a:pt x="0" y="16"/>
                      <a:pt x="13" y="21"/>
                      <a:pt x="21" y="25"/>
                    </a:cubicBezTo>
                    <a:cubicBezTo>
                      <a:pt x="29" y="29"/>
                      <a:pt x="42" y="32"/>
                      <a:pt x="43" y="24"/>
                    </a:cubicBezTo>
                    <a:cubicBezTo>
                      <a:pt x="45" y="16"/>
                      <a:pt x="44" y="10"/>
                      <a:pt x="36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0" name="Freeform 42">
                <a:extLst>
                  <a:ext uri="{FF2B5EF4-FFF2-40B4-BE49-F238E27FC236}">
                    <a16:creationId xmlns:a16="http://schemas.microsoft.com/office/drawing/2014/main" id="{35ED158F-3937-413A-B68E-D107AD601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895"/>
                <a:ext cx="91" cy="44"/>
              </a:xfrm>
              <a:custGeom>
                <a:avLst/>
                <a:gdLst>
                  <a:gd name="T0" fmla="*/ 0 w 53"/>
                  <a:gd name="T1" fmla="*/ 81 h 24"/>
                  <a:gd name="T2" fmla="*/ 120 w 53"/>
                  <a:gd name="T3" fmla="*/ 7 h 24"/>
                  <a:gd name="T4" fmla="*/ 242 w 53"/>
                  <a:gd name="T5" fmla="*/ 81 h 24"/>
                  <a:gd name="T6" fmla="*/ 148 w 53"/>
                  <a:gd name="T7" fmla="*/ 141 h 24"/>
                  <a:gd name="T8" fmla="*/ 0 w 53"/>
                  <a:gd name="T9" fmla="*/ 8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0" y="13"/>
                    </a:moveTo>
                    <a:cubicBezTo>
                      <a:pt x="1" y="2"/>
                      <a:pt x="13" y="0"/>
                      <a:pt x="24" y="1"/>
                    </a:cubicBezTo>
                    <a:cubicBezTo>
                      <a:pt x="35" y="3"/>
                      <a:pt x="43" y="7"/>
                      <a:pt x="48" y="13"/>
                    </a:cubicBezTo>
                    <a:cubicBezTo>
                      <a:pt x="53" y="18"/>
                      <a:pt x="38" y="24"/>
                      <a:pt x="29" y="23"/>
                    </a:cubicBezTo>
                    <a:cubicBezTo>
                      <a:pt x="20" y="22"/>
                      <a:pt x="0" y="21"/>
                      <a:pt x="0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1" name="Freeform 43">
                <a:extLst>
                  <a:ext uri="{FF2B5EF4-FFF2-40B4-BE49-F238E27FC236}">
                    <a16:creationId xmlns:a16="http://schemas.microsoft.com/office/drawing/2014/main" id="{037F1FAC-9FC8-41C9-BF11-80C4F1235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884"/>
                <a:ext cx="58" cy="60"/>
              </a:xfrm>
              <a:custGeom>
                <a:avLst/>
                <a:gdLst>
                  <a:gd name="T0" fmla="*/ 99 w 34"/>
                  <a:gd name="T1" fmla="*/ 13 h 33"/>
                  <a:gd name="T2" fmla="*/ 29 w 34"/>
                  <a:gd name="T3" fmla="*/ 44 h 33"/>
                  <a:gd name="T4" fmla="*/ 49 w 34"/>
                  <a:gd name="T5" fmla="*/ 182 h 33"/>
                  <a:gd name="T6" fmla="*/ 154 w 34"/>
                  <a:gd name="T7" fmla="*/ 82 h 33"/>
                  <a:gd name="T8" fmla="*/ 99 w 3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20" y="2"/>
                    </a:moveTo>
                    <a:cubicBezTo>
                      <a:pt x="13" y="0"/>
                      <a:pt x="12" y="0"/>
                      <a:pt x="6" y="7"/>
                    </a:cubicBezTo>
                    <a:cubicBezTo>
                      <a:pt x="0" y="14"/>
                      <a:pt x="2" y="33"/>
                      <a:pt x="10" y="30"/>
                    </a:cubicBezTo>
                    <a:cubicBezTo>
                      <a:pt x="19" y="27"/>
                      <a:pt x="28" y="18"/>
                      <a:pt x="31" y="14"/>
                    </a:cubicBezTo>
                    <a:cubicBezTo>
                      <a:pt x="34" y="10"/>
                      <a:pt x="28" y="5"/>
                      <a:pt x="2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2" name="Freeform 44">
                <a:extLst>
                  <a:ext uri="{FF2B5EF4-FFF2-40B4-BE49-F238E27FC236}">
                    <a16:creationId xmlns:a16="http://schemas.microsoft.com/office/drawing/2014/main" id="{85D8F85C-2765-426D-9481-370FED09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41"/>
                <a:ext cx="62" cy="65"/>
              </a:xfrm>
              <a:custGeom>
                <a:avLst/>
                <a:gdLst>
                  <a:gd name="T0" fmla="*/ 112 w 36"/>
                  <a:gd name="T1" fmla="*/ 32 h 35"/>
                  <a:gd name="T2" fmla="*/ 0 w 36"/>
                  <a:gd name="T3" fmla="*/ 45 h 35"/>
                  <a:gd name="T4" fmla="*/ 86 w 36"/>
                  <a:gd name="T5" fmla="*/ 180 h 35"/>
                  <a:gd name="T6" fmla="*/ 177 w 36"/>
                  <a:gd name="T7" fmla="*/ 173 h 35"/>
                  <a:gd name="T8" fmla="*/ 112 w 36"/>
                  <a:gd name="T9" fmla="*/ 3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22" y="5"/>
                    </a:move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26" y="33"/>
                      <a:pt x="36" y="35"/>
                      <a:pt x="35" y="27"/>
                    </a:cubicBezTo>
                    <a:cubicBezTo>
                      <a:pt x="35" y="18"/>
                      <a:pt x="27" y="6"/>
                      <a:pt x="2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3" name="Freeform 45">
                <a:extLst>
                  <a:ext uri="{FF2B5EF4-FFF2-40B4-BE49-F238E27FC236}">
                    <a16:creationId xmlns:a16="http://schemas.microsoft.com/office/drawing/2014/main" id="{4CD2F741-B17F-4E80-A998-23CF5208B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943"/>
                <a:ext cx="124" cy="96"/>
              </a:xfrm>
              <a:custGeom>
                <a:avLst/>
                <a:gdLst>
                  <a:gd name="T0" fmla="*/ 112 w 72"/>
                  <a:gd name="T1" fmla="*/ 7 h 52"/>
                  <a:gd name="T2" fmla="*/ 0 w 72"/>
                  <a:gd name="T3" fmla="*/ 81 h 52"/>
                  <a:gd name="T4" fmla="*/ 155 w 72"/>
                  <a:gd name="T5" fmla="*/ 270 h 52"/>
                  <a:gd name="T6" fmla="*/ 362 w 72"/>
                  <a:gd name="T7" fmla="*/ 157 h 52"/>
                  <a:gd name="T8" fmla="*/ 250 w 72"/>
                  <a:gd name="T9" fmla="*/ 57 h 52"/>
                  <a:gd name="T10" fmla="*/ 112 w 72"/>
                  <a:gd name="T11" fmla="*/ 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2">
                    <a:moveTo>
                      <a:pt x="22" y="1"/>
                    </a:moveTo>
                    <a:cubicBezTo>
                      <a:pt x="13" y="2"/>
                      <a:pt x="1" y="7"/>
                      <a:pt x="0" y="13"/>
                    </a:cubicBezTo>
                    <a:cubicBezTo>
                      <a:pt x="0" y="20"/>
                      <a:pt x="11" y="52"/>
                      <a:pt x="30" y="43"/>
                    </a:cubicBezTo>
                    <a:cubicBezTo>
                      <a:pt x="48" y="35"/>
                      <a:pt x="70" y="37"/>
                      <a:pt x="71" y="25"/>
                    </a:cubicBezTo>
                    <a:cubicBezTo>
                      <a:pt x="72" y="14"/>
                      <a:pt x="56" y="14"/>
                      <a:pt x="49" y="9"/>
                    </a:cubicBezTo>
                    <a:cubicBezTo>
                      <a:pt x="43" y="4"/>
                      <a:pt x="34" y="0"/>
                      <a:pt x="22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4" name="Freeform 46">
                <a:extLst>
                  <a:ext uri="{FF2B5EF4-FFF2-40B4-BE49-F238E27FC236}">
                    <a16:creationId xmlns:a16="http://schemas.microsoft.com/office/drawing/2014/main" id="{C040002D-55B1-4548-A92F-1FA31AD59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050"/>
                <a:ext cx="162" cy="170"/>
              </a:xfrm>
              <a:custGeom>
                <a:avLst/>
                <a:gdLst>
                  <a:gd name="T0" fmla="*/ 397 w 93"/>
                  <a:gd name="T1" fmla="*/ 96 h 92"/>
                  <a:gd name="T2" fmla="*/ 270 w 93"/>
                  <a:gd name="T3" fmla="*/ 24 h 92"/>
                  <a:gd name="T4" fmla="*/ 16 w 93"/>
                  <a:gd name="T5" fmla="*/ 214 h 92"/>
                  <a:gd name="T6" fmla="*/ 5 w 93"/>
                  <a:gd name="T7" fmla="*/ 479 h 92"/>
                  <a:gd name="T8" fmla="*/ 111 w 93"/>
                  <a:gd name="T9" fmla="*/ 504 h 92"/>
                  <a:gd name="T10" fmla="*/ 401 w 93"/>
                  <a:gd name="T11" fmla="*/ 347 h 92"/>
                  <a:gd name="T12" fmla="*/ 483 w 93"/>
                  <a:gd name="T13" fmla="*/ 229 h 92"/>
                  <a:gd name="T14" fmla="*/ 397 w 93"/>
                  <a:gd name="T15" fmla="*/ 96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75" y="15"/>
                    </a:moveTo>
                    <a:cubicBezTo>
                      <a:pt x="71" y="7"/>
                      <a:pt x="64" y="0"/>
                      <a:pt x="51" y="4"/>
                    </a:cubicBezTo>
                    <a:cubicBezTo>
                      <a:pt x="37" y="8"/>
                      <a:pt x="7" y="20"/>
                      <a:pt x="3" y="34"/>
                    </a:cubicBezTo>
                    <a:cubicBezTo>
                      <a:pt x="0" y="48"/>
                      <a:pt x="1" y="67"/>
                      <a:pt x="1" y="76"/>
                    </a:cubicBezTo>
                    <a:cubicBezTo>
                      <a:pt x="0" y="85"/>
                      <a:pt x="6" y="92"/>
                      <a:pt x="21" y="80"/>
                    </a:cubicBezTo>
                    <a:cubicBezTo>
                      <a:pt x="36" y="69"/>
                      <a:pt x="65" y="65"/>
                      <a:pt x="76" y="55"/>
                    </a:cubicBezTo>
                    <a:cubicBezTo>
                      <a:pt x="87" y="45"/>
                      <a:pt x="89" y="43"/>
                      <a:pt x="91" y="36"/>
                    </a:cubicBezTo>
                    <a:cubicBezTo>
                      <a:pt x="93" y="28"/>
                      <a:pt x="82" y="25"/>
                      <a:pt x="75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5" name="Freeform 47">
                <a:extLst>
                  <a:ext uri="{FF2B5EF4-FFF2-40B4-BE49-F238E27FC236}">
                    <a16:creationId xmlns:a16="http://schemas.microsoft.com/office/drawing/2014/main" id="{8EA39418-A39F-43B6-A0AE-79ADB87A6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138"/>
                <a:ext cx="172" cy="137"/>
              </a:xfrm>
              <a:custGeom>
                <a:avLst/>
                <a:gdLst>
                  <a:gd name="T0" fmla="*/ 361 w 99"/>
                  <a:gd name="T1" fmla="*/ 37 h 74"/>
                  <a:gd name="T2" fmla="*/ 226 w 99"/>
                  <a:gd name="T3" fmla="*/ 89 h 74"/>
                  <a:gd name="T4" fmla="*/ 16 w 99"/>
                  <a:gd name="T5" fmla="*/ 285 h 74"/>
                  <a:gd name="T6" fmla="*/ 115 w 99"/>
                  <a:gd name="T7" fmla="*/ 418 h 74"/>
                  <a:gd name="T8" fmla="*/ 299 w 99"/>
                  <a:gd name="T9" fmla="*/ 446 h 74"/>
                  <a:gd name="T10" fmla="*/ 455 w 99"/>
                  <a:gd name="T11" fmla="*/ 237 h 74"/>
                  <a:gd name="T12" fmla="*/ 361 w 99"/>
                  <a:gd name="T13" fmla="*/ 37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74">
                    <a:moveTo>
                      <a:pt x="69" y="6"/>
                    </a:moveTo>
                    <a:cubicBezTo>
                      <a:pt x="58" y="1"/>
                      <a:pt x="63" y="0"/>
                      <a:pt x="43" y="14"/>
                    </a:cubicBezTo>
                    <a:cubicBezTo>
                      <a:pt x="22" y="28"/>
                      <a:pt x="6" y="33"/>
                      <a:pt x="3" y="45"/>
                    </a:cubicBezTo>
                    <a:cubicBezTo>
                      <a:pt x="0" y="58"/>
                      <a:pt x="13" y="59"/>
                      <a:pt x="22" y="66"/>
                    </a:cubicBezTo>
                    <a:cubicBezTo>
                      <a:pt x="31" y="73"/>
                      <a:pt x="46" y="74"/>
                      <a:pt x="57" y="70"/>
                    </a:cubicBezTo>
                    <a:cubicBezTo>
                      <a:pt x="69" y="66"/>
                      <a:pt x="99" y="52"/>
                      <a:pt x="87" y="37"/>
                    </a:cubicBezTo>
                    <a:cubicBezTo>
                      <a:pt x="76" y="23"/>
                      <a:pt x="69" y="6"/>
                      <a:pt x="69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6" name="Freeform 48">
                <a:extLst>
                  <a:ext uri="{FF2B5EF4-FFF2-40B4-BE49-F238E27FC236}">
                    <a16:creationId xmlns:a16="http://schemas.microsoft.com/office/drawing/2014/main" id="{1F08BF7A-4E0C-4109-A17C-47D1D5FBA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3166"/>
                <a:ext cx="85" cy="118"/>
              </a:xfrm>
              <a:custGeom>
                <a:avLst/>
                <a:gdLst>
                  <a:gd name="T0" fmla="*/ 156 w 49"/>
                  <a:gd name="T1" fmla="*/ 13 h 64"/>
                  <a:gd name="T2" fmla="*/ 16 w 49"/>
                  <a:gd name="T3" fmla="*/ 207 h 64"/>
                  <a:gd name="T4" fmla="*/ 177 w 49"/>
                  <a:gd name="T5" fmla="*/ 343 h 64"/>
                  <a:gd name="T6" fmla="*/ 156 w 49"/>
                  <a:gd name="T7" fmla="*/ 13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64">
                    <a:moveTo>
                      <a:pt x="30" y="2"/>
                    </a:moveTo>
                    <a:cubicBezTo>
                      <a:pt x="18" y="0"/>
                      <a:pt x="6" y="24"/>
                      <a:pt x="3" y="33"/>
                    </a:cubicBezTo>
                    <a:cubicBezTo>
                      <a:pt x="0" y="43"/>
                      <a:pt x="23" y="64"/>
                      <a:pt x="34" y="55"/>
                    </a:cubicBezTo>
                    <a:cubicBezTo>
                      <a:pt x="44" y="46"/>
                      <a:pt x="49" y="6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7" name="Freeform 49">
                <a:extLst>
                  <a:ext uri="{FF2B5EF4-FFF2-40B4-BE49-F238E27FC236}">
                    <a16:creationId xmlns:a16="http://schemas.microsoft.com/office/drawing/2014/main" id="{35C344D0-F393-46DF-9D0C-9DACEC5C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033"/>
                <a:ext cx="173" cy="150"/>
              </a:xfrm>
              <a:custGeom>
                <a:avLst/>
                <a:gdLst>
                  <a:gd name="T0" fmla="*/ 455 w 100"/>
                  <a:gd name="T1" fmla="*/ 69 h 81"/>
                  <a:gd name="T2" fmla="*/ 242 w 100"/>
                  <a:gd name="T3" fmla="*/ 52 h 81"/>
                  <a:gd name="T4" fmla="*/ 9 w 100"/>
                  <a:gd name="T5" fmla="*/ 237 h 81"/>
                  <a:gd name="T6" fmla="*/ 57 w 100"/>
                  <a:gd name="T7" fmla="*/ 470 h 81"/>
                  <a:gd name="T8" fmla="*/ 185 w 100"/>
                  <a:gd name="T9" fmla="*/ 483 h 81"/>
                  <a:gd name="T10" fmla="*/ 389 w 100"/>
                  <a:gd name="T11" fmla="*/ 319 h 81"/>
                  <a:gd name="T12" fmla="*/ 455 w 100"/>
                  <a:gd name="T13" fmla="*/ 6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81">
                    <a:moveTo>
                      <a:pt x="88" y="11"/>
                    </a:moveTo>
                    <a:cubicBezTo>
                      <a:pt x="81" y="3"/>
                      <a:pt x="60" y="0"/>
                      <a:pt x="47" y="8"/>
                    </a:cubicBezTo>
                    <a:cubicBezTo>
                      <a:pt x="33" y="16"/>
                      <a:pt x="3" y="23"/>
                      <a:pt x="2" y="37"/>
                    </a:cubicBezTo>
                    <a:cubicBezTo>
                      <a:pt x="1" y="51"/>
                      <a:pt x="0" y="67"/>
                      <a:pt x="11" y="74"/>
                    </a:cubicBezTo>
                    <a:cubicBezTo>
                      <a:pt x="22" y="81"/>
                      <a:pt x="22" y="79"/>
                      <a:pt x="36" y="76"/>
                    </a:cubicBezTo>
                    <a:cubicBezTo>
                      <a:pt x="50" y="73"/>
                      <a:pt x="62" y="63"/>
                      <a:pt x="75" y="50"/>
                    </a:cubicBezTo>
                    <a:cubicBezTo>
                      <a:pt x="88" y="37"/>
                      <a:pt x="100" y="24"/>
                      <a:pt x="88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8" name="Freeform 50">
                <a:extLst>
                  <a:ext uri="{FF2B5EF4-FFF2-40B4-BE49-F238E27FC236}">
                    <a16:creationId xmlns:a16="http://schemas.microsoft.com/office/drawing/2014/main" id="{929D4495-C9EC-424C-89F8-3C3E620A1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066"/>
                <a:ext cx="129" cy="137"/>
              </a:xfrm>
              <a:custGeom>
                <a:avLst/>
                <a:gdLst>
                  <a:gd name="T0" fmla="*/ 192 w 74"/>
                  <a:gd name="T1" fmla="*/ 65 h 74"/>
                  <a:gd name="T2" fmla="*/ 113 w 74"/>
                  <a:gd name="T3" fmla="*/ 96 h 74"/>
                  <a:gd name="T4" fmla="*/ 91 w 74"/>
                  <a:gd name="T5" fmla="*/ 402 h 74"/>
                  <a:gd name="T6" fmla="*/ 307 w 74"/>
                  <a:gd name="T7" fmla="*/ 394 h 74"/>
                  <a:gd name="T8" fmla="*/ 328 w 74"/>
                  <a:gd name="T9" fmla="*/ 209 h 74"/>
                  <a:gd name="T10" fmla="*/ 192 w 74"/>
                  <a:gd name="T11" fmla="*/ 6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74">
                    <a:moveTo>
                      <a:pt x="36" y="10"/>
                    </a:moveTo>
                    <a:cubicBezTo>
                      <a:pt x="26" y="8"/>
                      <a:pt x="26" y="0"/>
                      <a:pt x="21" y="15"/>
                    </a:cubicBezTo>
                    <a:cubicBezTo>
                      <a:pt x="16" y="30"/>
                      <a:pt x="0" y="61"/>
                      <a:pt x="17" y="63"/>
                    </a:cubicBezTo>
                    <a:cubicBezTo>
                      <a:pt x="33" y="65"/>
                      <a:pt x="48" y="74"/>
                      <a:pt x="58" y="62"/>
                    </a:cubicBezTo>
                    <a:cubicBezTo>
                      <a:pt x="69" y="50"/>
                      <a:pt x="74" y="45"/>
                      <a:pt x="62" y="33"/>
                    </a:cubicBezTo>
                    <a:cubicBezTo>
                      <a:pt x="51" y="21"/>
                      <a:pt x="45" y="11"/>
                      <a:pt x="36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9" name="Freeform 51">
                <a:extLst>
                  <a:ext uri="{FF2B5EF4-FFF2-40B4-BE49-F238E27FC236}">
                    <a16:creationId xmlns:a16="http://schemas.microsoft.com/office/drawing/2014/main" id="{A16E8158-EAAE-4F26-89DA-216372C18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3179"/>
                <a:ext cx="150" cy="94"/>
              </a:xfrm>
              <a:custGeom>
                <a:avLst/>
                <a:gdLst>
                  <a:gd name="T0" fmla="*/ 348 w 87"/>
                  <a:gd name="T1" fmla="*/ 68 h 51"/>
                  <a:gd name="T2" fmla="*/ 176 w 87"/>
                  <a:gd name="T3" fmla="*/ 52 h 51"/>
                  <a:gd name="T4" fmla="*/ 5 w 87"/>
                  <a:gd name="T5" fmla="*/ 238 h 51"/>
                  <a:gd name="T6" fmla="*/ 197 w 87"/>
                  <a:gd name="T7" fmla="*/ 319 h 51"/>
                  <a:gd name="T8" fmla="*/ 426 w 87"/>
                  <a:gd name="T9" fmla="*/ 258 h 51"/>
                  <a:gd name="T10" fmla="*/ 348 w 87"/>
                  <a:gd name="T11" fmla="*/ 6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1">
                    <a:moveTo>
                      <a:pt x="68" y="11"/>
                    </a:moveTo>
                    <a:cubicBezTo>
                      <a:pt x="58" y="7"/>
                      <a:pt x="45" y="0"/>
                      <a:pt x="34" y="8"/>
                    </a:cubicBezTo>
                    <a:cubicBezTo>
                      <a:pt x="24" y="16"/>
                      <a:pt x="3" y="30"/>
                      <a:pt x="1" y="38"/>
                    </a:cubicBezTo>
                    <a:cubicBezTo>
                      <a:pt x="0" y="47"/>
                      <a:pt x="19" y="51"/>
                      <a:pt x="38" y="51"/>
                    </a:cubicBezTo>
                    <a:cubicBezTo>
                      <a:pt x="56" y="50"/>
                      <a:pt x="78" y="49"/>
                      <a:pt x="83" y="41"/>
                    </a:cubicBezTo>
                    <a:cubicBezTo>
                      <a:pt x="87" y="32"/>
                      <a:pt x="83" y="18"/>
                      <a:pt x="68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0" name="Freeform 52">
                <a:extLst>
                  <a:ext uri="{FF2B5EF4-FFF2-40B4-BE49-F238E27FC236}">
                    <a16:creationId xmlns:a16="http://schemas.microsoft.com/office/drawing/2014/main" id="{87B353FE-ED2A-4C2E-8239-2A1432D4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920"/>
                <a:ext cx="142" cy="143"/>
              </a:xfrm>
              <a:custGeom>
                <a:avLst/>
                <a:gdLst>
                  <a:gd name="T0" fmla="*/ 62 w 82"/>
                  <a:gd name="T1" fmla="*/ 32 h 77"/>
                  <a:gd name="T2" fmla="*/ 9 w 82"/>
                  <a:gd name="T3" fmla="*/ 217 h 77"/>
                  <a:gd name="T4" fmla="*/ 197 w 82"/>
                  <a:gd name="T5" fmla="*/ 487 h 77"/>
                  <a:gd name="T6" fmla="*/ 405 w 82"/>
                  <a:gd name="T7" fmla="*/ 390 h 77"/>
                  <a:gd name="T8" fmla="*/ 307 w 82"/>
                  <a:gd name="T9" fmla="*/ 193 h 77"/>
                  <a:gd name="T10" fmla="*/ 222 w 82"/>
                  <a:gd name="T11" fmla="*/ 84 h 77"/>
                  <a:gd name="T12" fmla="*/ 62 w 82"/>
                  <a:gd name="T13" fmla="*/ 3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77">
                    <a:moveTo>
                      <a:pt x="12" y="5"/>
                    </a:moveTo>
                    <a:cubicBezTo>
                      <a:pt x="3" y="14"/>
                      <a:pt x="0" y="19"/>
                      <a:pt x="2" y="34"/>
                    </a:cubicBezTo>
                    <a:cubicBezTo>
                      <a:pt x="4" y="48"/>
                      <a:pt x="16" y="75"/>
                      <a:pt x="38" y="76"/>
                    </a:cubicBezTo>
                    <a:cubicBezTo>
                      <a:pt x="61" y="77"/>
                      <a:pt x="82" y="76"/>
                      <a:pt x="78" y="61"/>
                    </a:cubicBezTo>
                    <a:cubicBezTo>
                      <a:pt x="74" y="46"/>
                      <a:pt x="63" y="40"/>
                      <a:pt x="59" y="30"/>
                    </a:cubicBezTo>
                    <a:cubicBezTo>
                      <a:pt x="55" y="19"/>
                      <a:pt x="57" y="17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1" name="Freeform 53">
                <a:extLst>
                  <a:ext uri="{FF2B5EF4-FFF2-40B4-BE49-F238E27FC236}">
                    <a16:creationId xmlns:a16="http://schemas.microsoft.com/office/drawing/2014/main" id="{A111320B-642F-4F9B-B035-A94899C2F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34"/>
                <a:ext cx="130" cy="96"/>
              </a:xfrm>
              <a:custGeom>
                <a:avLst/>
                <a:gdLst>
                  <a:gd name="T0" fmla="*/ 28 w 75"/>
                  <a:gd name="T1" fmla="*/ 76 h 52"/>
                  <a:gd name="T2" fmla="*/ 120 w 75"/>
                  <a:gd name="T3" fmla="*/ 270 h 52"/>
                  <a:gd name="T4" fmla="*/ 333 w 75"/>
                  <a:gd name="T5" fmla="*/ 303 h 52"/>
                  <a:gd name="T6" fmla="*/ 328 w 75"/>
                  <a:gd name="T7" fmla="*/ 144 h 52"/>
                  <a:gd name="T8" fmla="*/ 28 w 75"/>
                  <a:gd name="T9" fmla="*/ 7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5" y="12"/>
                    </a:moveTo>
                    <a:cubicBezTo>
                      <a:pt x="0" y="25"/>
                      <a:pt x="8" y="37"/>
                      <a:pt x="23" y="43"/>
                    </a:cubicBezTo>
                    <a:cubicBezTo>
                      <a:pt x="37" y="49"/>
                      <a:pt x="56" y="52"/>
                      <a:pt x="64" y="48"/>
                    </a:cubicBezTo>
                    <a:cubicBezTo>
                      <a:pt x="72" y="43"/>
                      <a:pt x="75" y="32"/>
                      <a:pt x="63" y="23"/>
                    </a:cubicBezTo>
                    <a:cubicBezTo>
                      <a:pt x="51" y="15"/>
                      <a:pt x="10" y="0"/>
                      <a:pt x="5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2" name="Freeform 54">
                <a:extLst>
                  <a:ext uri="{FF2B5EF4-FFF2-40B4-BE49-F238E27FC236}">
                    <a16:creationId xmlns:a16="http://schemas.microsoft.com/office/drawing/2014/main" id="{C65404C8-D4B5-478F-8BE2-AFAC16BE6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793"/>
                <a:ext cx="76" cy="46"/>
              </a:xfrm>
              <a:custGeom>
                <a:avLst/>
                <a:gdLst>
                  <a:gd name="T0" fmla="*/ 21 w 44"/>
                  <a:gd name="T1" fmla="*/ 44 h 25"/>
                  <a:gd name="T2" fmla="*/ 123 w 44"/>
                  <a:gd name="T3" fmla="*/ 142 h 25"/>
                  <a:gd name="T4" fmla="*/ 226 w 44"/>
                  <a:gd name="T5" fmla="*/ 98 h 25"/>
                  <a:gd name="T6" fmla="*/ 21 w 44"/>
                  <a:gd name="T7" fmla="*/ 4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4" y="7"/>
                    </a:moveTo>
                    <a:cubicBezTo>
                      <a:pt x="0" y="15"/>
                      <a:pt x="11" y="23"/>
                      <a:pt x="24" y="23"/>
                    </a:cubicBezTo>
                    <a:cubicBezTo>
                      <a:pt x="37" y="22"/>
                      <a:pt x="43" y="25"/>
                      <a:pt x="44" y="16"/>
                    </a:cubicBezTo>
                    <a:cubicBezTo>
                      <a:pt x="44" y="8"/>
                      <a:pt x="8" y="0"/>
                      <a:pt x="4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3" name="Freeform 55">
                <a:extLst>
                  <a:ext uri="{FF2B5EF4-FFF2-40B4-BE49-F238E27FC236}">
                    <a16:creationId xmlns:a16="http://schemas.microsoft.com/office/drawing/2014/main" id="{56F62550-274E-4B54-B64E-6CE8A152D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802"/>
                <a:ext cx="105" cy="59"/>
              </a:xfrm>
              <a:custGeom>
                <a:avLst/>
                <a:gdLst>
                  <a:gd name="T0" fmla="*/ 303 w 61"/>
                  <a:gd name="T1" fmla="*/ 76 h 32"/>
                  <a:gd name="T2" fmla="*/ 184 w 61"/>
                  <a:gd name="T3" fmla="*/ 20 h 32"/>
                  <a:gd name="T4" fmla="*/ 26 w 61"/>
                  <a:gd name="T5" fmla="*/ 120 h 32"/>
                  <a:gd name="T6" fmla="*/ 98 w 61"/>
                  <a:gd name="T7" fmla="*/ 186 h 32"/>
                  <a:gd name="T8" fmla="*/ 303 w 61"/>
                  <a:gd name="T9" fmla="*/ 7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2">
                    <a:moveTo>
                      <a:pt x="59" y="12"/>
                    </a:moveTo>
                    <a:cubicBezTo>
                      <a:pt x="56" y="3"/>
                      <a:pt x="47" y="0"/>
                      <a:pt x="36" y="3"/>
                    </a:cubicBezTo>
                    <a:cubicBezTo>
                      <a:pt x="25" y="7"/>
                      <a:pt x="9" y="10"/>
                      <a:pt x="5" y="19"/>
                    </a:cubicBezTo>
                    <a:cubicBezTo>
                      <a:pt x="0" y="28"/>
                      <a:pt x="6" y="32"/>
                      <a:pt x="19" y="30"/>
                    </a:cubicBezTo>
                    <a:cubicBezTo>
                      <a:pt x="32" y="27"/>
                      <a:pt x="61" y="21"/>
                      <a:pt x="59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4" name="Freeform 56">
                <a:extLst>
                  <a:ext uri="{FF2B5EF4-FFF2-40B4-BE49-F238E27FC236}">
                    <a16:creationId xmlns:a16="http://schemas.microsoft.com/office/drawing/2014/main" id="{E3D52875-E9D5-4D7C-A924-78DCB799D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2880"/>
                <a:ext cx="113" cy="92"/>
              </a:xfrm>
              <a:custGeom>
                <a:avLst/>
                <a:gdLst>
                  <a:gd name="T0" fmla="*/ 221 w 65"/>
                  <a:gd name="T1" fmla="*/ 13 h 50"/>
                  <a:gd name="T2" fmla="*/ 49 w 65"/>
                  <a:gd name="T3" fmla="*/ 149 h 50"/>
                  <a:gd name="T4" fmla="*/ 111 w 65"/>
                  <a:gd name="T5" fmla="*/ 305 h 50"/>
                  <a:gd name="T6" fmla="*/ 320 w 65"/>
                  <a:gd name="T7" fmla="*/ 230 h 50"/>
                  <a:gd name="T8" fmla="*/ 221 w 65"/>
                  <a:gd name="T9" fmla="*/ 13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0">
                    <a:moveTo>
                      <a:pt x="42" y="2"/>
                    </a:moveTo>
                    <a:cubicBezTo>
                      <a:pt x="28" y="4"/>
                      <a:pt x="18" y="13"/>
                      <a:pt x="9" y="24"/>
                    </a:cubicBezTo>
                    <a:cubicBezTo>
                      <a:pt x="0" y="34"/>
                      <a:pt x="4" y="48"/>
                      <a:pt x="21" y="49"/>
                    </a:cubicBezTo>
                    <a:cubicBezTo>
                      <a:pt x="37" y="50"/>
                      <a:pt x="58" y="50"/>
                      <a:pt x="61" y="37"/>
                    </a:cubicBezTo>
                    <a:cubicBezTo>
                      <a:pt x="65" y="25"/>
                      <a:pt x="60" y="0"/>
                      <a:pt x="42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5" name="Freeform 57">
                <a:extLst>
                  <a:ext uri="{FF2B5EF4-FFF2-40B4-BE49-F238E27FC236}">
                    <a16:creationId xmlns:a16="http://schemas.microsoft.com/office/drawing/2014/main" id="{92A8A9A5-952B-4AD2-A1B9-E698168A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876"/>
                <a:ext cx="59" cy="83"/>
              </a:xfrm>
              <a:custGeom>
                <a:avLst/>
                <a:gdLst>
                  <a:gd name="T0" fmla="*/ 127 w 34"/>
                  <a:gd name="T1" fmla="*/ 13 h 45"/>
                  <a:gd name="T2" fmla="*/ 21 w 34"/>
                  <a:gd name="T3" fmla="*/ 133 h 45"/>
                  <a:gd name="T4" fmla="*/ 62 w 34"/>
                  <a:gd name="T5" fmla="*/ 258 h 45"/>
                  <a:gd name="T6" fmla="*/ 156 w 34"/>
                  <a:gd name="T7" fmla="*/ 113 h 45"/>
                  <a:gd name="T8" fmla="*/ 127 w 34"/>
                  <a:gd name="T9" fmla="*/ 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5">
                    <a:moveTo>
                      <a:pt x="24" y="2"/>
                    </a:moveTo>
                    <a:cubicBezTo>
                      <a:pt x="16" y="4"/>
                      <a:pt x="8" y="14"/>
                      <a:pt x="4" y="21"/>
                    </a:cubicBezTo>
                    <a:cubicBezTo>
                      <a:pt x="0" y="28"/>
                      <a:pt x="3" y="45"/>
                      <a:pt x="12" y="41"/>
                    </a:cubicBezTo>
                    <a:cubicBezTo>
                      <a:pt x="21" y="36"/>
                      <a:pt x="29" y="26"/>
                      <a:pt x="30" y="18"/>
                    </a:cubicBezTo>
                    <a:cubicBezTo>
                      <a:pt x="31" y="11"/>
                      <a:pt x="34" y="0"/>
                      <a:pt x="24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6" name="Freeform 58">
                <a:extLst>
                  <a:ext uri="{FF2B5EF4-FFF2-40B4-BE49-F238E27FC236}">
                    <a16:creationId xmlns:a16="http://schemas.microsoft.com/office/drawing/2014/main" id="{50179B1C-D577-4F30-B8F1-673504F85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889"/>
                <a:ext cx="80" cy="57"/>
              </a:xfrm>
              <a:custGeom>
                <a:avLst/>
                <a:gdLst>
                  <a:gd name="T0" fmla="*/ 130 w 46"/>
                  <a:gd name="T1" fmla="*/ 20 h 31"/>
                  <a:gd name="T2" fmla="*/ 5 w 46"/>
                  <a:gd name="T3" fmla="*/ 112 h 31"/>
                  <a:gd name="T4" fmla="*/ 127 w 46"/>
                  <a:gd name="T5" fmla="*/ 156 h 31"/>
                  <a:gd name="T6" fmla="*/ 242 w 46"/>
                  <a:gd name="T7" fmla="*/ 57 h 31"/>
                  <a:gd name="T8" fmla="*/ 130 w 46"/>
                  <a:gd name="T9" fmla="*/ 2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25" y="3"/>
                    </a:moveTo>
                    <a:cubicBezTo>
                      <a:pt x="21" y="5"/>
                      <a:pt x="0" y="13"/>
                      <a:pt x="1" y="18"/>
                    </a:cubicBezTo>
                    <a:cubicBezTo>
                      <a:pt x="1" y="24"/>
                      <a:pt x="12" y="31"/>
                      <a:pt x="24" y="25"/>
                    </a:cubicBezTo>
                    <a:cubicBezTo>
                      <a:pt x="35" y="19"/>
                      <a:pt x="46" y="18"/>
                      <a:pt x="46" y="9"/>
                    </a:cubicBezTo>
                    <a:cubicBezTo>
                      <a:pt x="46" y="1"/>
                      <a:pt x="35" y="0"/>
                      <a:pt x="25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7" name="Freeform 59">
                <a:extLst>
                  <a:ext uri="{FF2B5EF4-FFF2-40B4-BE49-F238E27FC236}">
                    <a16:creationId xmlns:a16="http://schemas.microsoft.com/office/drawing/2014/main" id="{DE022209-1595-443B-BD7D-2028D1E6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961"/>
                <a:ext cx="123" cy="61"/>
              </a:xfrm>
              <a:custGeom>
                <a:avLst/>
                <a:gdLst>
                  <a:gd name="T0" fmla="*/ 364 w 71"/>
                  <a:gd name="T1" fmla="*/ 52 h 33"/>
                  <a:gd name="T2" fmla="*/ 156 w 71"/>
                  <a:gd name="T3" fmla="*/ 24 h 33"/>
                  <a:gd name="T4" fmla="*/ 57 w 71"/>
                  <a:gd name="T5" fmla="*/ 150 h 33"/>
                  <a:gd name="T6" fmla="*/ 208 w 71"/>
                  <a:gd name="T7" fmla="*/ 177 h 33"/>
                  <a:gd name="T8" fmla="*/ 364 w 71"/>
                  <a:gd name="T9" fmla="*/ 5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70" y="8"/>
                    </a:moveTo>
                    <a:cubicBezTo>
                      <a:pt x="71" y="2"/>
                      <a:pt x="40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23" y="30"/>
                      <a:pt x="27" y="33"/>
                      <a:pt x="40" y="28"/>
                    </a:cubicBezTo>
                    <a:cubicBezTo>
                      <a:pt x="52" y="23"/>
                      <a:pt x="69" y="15"/>
                      <a:pt x="70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8" name="Freeform 60">
                <a:extLst>
                  <a:ext uri="{FF2B5EF4-FFF2-40B4-BE49-F238E27FC236}">
                    <a16:creationId xmlns:a16="http://schemas.microsoft.com/office/drawing/2014/main" id="{631675DA-3021-49E4-B2E1-CE258DD89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976"/>
                <a:ext cx="111" cy="125"/>
              </a:xfrm>
              <a:custGeom>
                <a:avLst/>
                <a:gdLst>
                  <a:gd name="T0" fmla="*/ 241 w 64"/>
                  <a:gd name="T1" fmla="*/ 13 h 68"/>
                  <a:gd name="T2" fmla="*/ 49 w 64"/>
                  <a:gd name="T3" fmla="*/ 132 h 68"/>
                  <a:gd name="T4" fmla="*/ 49 w 64"/>
                  <a:gd name="T5" fmla="*/ 274 h 68"/>
                  <a:gd name="T6" fmla="*/ 291 w 64"/>
                  <a:gd name="T7" fmla="*/ 371 h 68"/>
                  <a:gd name="T8" fmla="*/ 241 w 64"/>
                  <a:gd name="T9" fmla="*/ 1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8">
                    <a:moveTo>
                      <a:pt x="46" y="2"/>
                    </a:moveTo>
                    <a:cubicBezTo>
                      <a:pt x="36" y="4"/>
                      <a:pt x="17" y="14"/>
                      <a:pt x="9" y="21"/>
                    </a:cubicBezTo>
                    <a:cubicBezTo>
                      <a:pt x="0" y="28"/>
                      <a:pt x="0" y="38"/>
                      <a:pt x="9" y="44"/>
                    </a:cubicBezTo>
                    <a:cubicBezTo>
                      <a:pt x="19" y="50"/>
                      <a:pt x="48" y="68"/>
                      <a:pt x="56" y="60"/>
                    </a:cubicBezTo>
                    <a:cubicBezTo>
                      <a:pt x="64" y="53"/>
                      <a:pt x="61" y="0"/>
                      <a:pt x="46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9" name="Freeform 61">
                <a:extLst>
                  <a:ext uri="{FF2B5EF4-FFF2-40B4-BE49-F238E27FC236}">
                    <a16:creationId xmlns:a16="http://schemas.microsoft.com/office/drawing/2014/main" id="{AA3C5971-04AC-4390-A783-2DCFBDE83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950"/>
                <a:ext cx="147" cy="102"/>
              </a:xfrm>
              <a:custGeom>
                <a:avLst/>
                <a:gdLst>
                  <a:gd name="T0" fmla="*/ 213 w 85"/>
                  <a:gd name="T1" fmla="*/ 59 h 55"/>
                  <a:gd name="T2" fmla="*/ 0 w 85"/>
                  <a:gd name="T3" fmla="*/ 237 h 55"/>
                  <a:gd name="T4" fmla="*/ 213 w 85"/>
                  <a:gd name="T5" fmla="*/ 338 h 55"/>
                  <a:gd name="T6" fmla="*/ 398 w 85"/>
                  <a:gd name="T7" fmla="*/ 210 h 55"/>
                  <a:gd name="T8" fmla="*/ 213 w 85"/>
                  <a:gd name="T9" fmla="*/ 5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1" y="9"/>
                    </a:moveTo>
                    <a:cubicBezTo>
                      <a:pt x="32" y="15"/>
                      <a:pt x="0" y="27"/>
                      <a:pt x="0" y="37"/>
                    </a:cubicBezTo>
                    <a:cubicBezTo>
                      <a:pt x="0" y="46"/>
                      <a:pt x="27" y="55"/>
                      <a:pt x="41" y="53"/>
                    </a:cubicBezTo>
                    <a:cubicBezTo>
                      <a:pt x="55" y="52"/>
                      <a:pt x="85" y="46"/>
                      <a:pt x="77" y="33"/>
                    </a:cubicBezTo>
                    <a:cubicBezTo>
                      <a:pt x="69" y="21"/>
                      <a:pt x="54" y="0"/>
                      <a:pt x="4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0" name="Freeform 62">
                <a:extLst>
                  <a:ext uri="{FF2B5EF4-FFF2-40B4-BE49-F238E27FC236}">
                    <a16:creationId xmlns:a16="http://schemas.microsoft.com/office/drawing/2014/main" id="{A3CBBF07-6E2C-4B3D-909A-AAC694CA4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055"/>
                <a:ext cx="177" cy="91"/>
              </a:xfrm>
              <a:custGeom>
                <a:avLst/>
                <a:gdLst>
                  <a:gd name="T0" fmla="*/ 94 w 102"/>
                  <a:gd name="T1" fmla="*/ 59 h 49"/>
                  <a:gd name="T2" fmla="*/ 78 w 102"/>
                  <a:gd name="T3" fmla="*/ 290 h 49"/>
                  <a:gd name="T4" fmla="*/ 304 w 102"/>
                  <a:gd name="T5" fmla="*/ 293 h 49"/>
                  <a:gd name="T6" fmla="*/ 533 w 102"/>
                  <a:gd name="T7" fmla="*/ 230 h 49"/>
                  <a:gd name="T8" fmla="*/ 425 w 102"/>
                  <a:gd name="T9" fmla="*/ 89 h 49"/>
                  <a:gd name="T10" fmla="*/ 94 w 102"/>
                  <a:gd name="T11" fmla="*/ 59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49">
                    <a:moveTo>
                      <a:pt x="18" y="9"/>
                    </a:moveTo>
                    <a:cubicBezTo>
                      <a:pt x="10" y="18"/>
                      <a:pt x="0" y="43"/>
                      <a:pt x="15" y="45"/>
                    </a:cubicBezTo>
                    <a:cubicBezTo>
                      <a:pt x="30" y="47"/>
                      <a:pt x="42" y="44"/>
                      <a:pt x="58" y="46"/>
                    </a:cubicBezTo>
                    <a:cubicBezTo>
                      <a:pt x="74" y="47"/>
                      <a:pt x="102" y="49"/>
                      <a:pt x="102" y="36"/>
                    </a:cubicBezTo>
                    <a:cubicBezTo>
                      <a:pt x="102" y="22"/>
                      <a:pt x="94" y="15"/>
                      <a:pt x="81" y="14"/>
                    </a:cubicBezTo>
                    <a:cubicBezTo>
                      <a:pt x="68" y="12"/>
                      <a:pt x="27" y="0"/>
                      <a:pt x="18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1" name="Freeform 63">
                <a:extLst>
                  <a:ext uri="{FF2B5EF4-FFF2-40B4-BE49-F238E27FC236}">
                    <a16:creationId xmlns:a16="http://schemas.microsoft.com/office/drawing/2014/main" id="{22187A35-CDD9-4E9C-A61B-428D1B4AA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109"/>
                <a:ext cx="117" cy="135"/>
              </a:xfrm>
              <a:custGeom>
                <a:avLst/>
                <a:gdLst>
                  <a:gd name="T0" fmla="*/ 153 w 68"/>
                  <a:gd name="T1" fmla="*/ 13 h 73"/>
                  <a:gd name="T2" fmla="*/ 0 w 68"/>
                  <a:gd name="T3" fmla="*/ 165 h 73"/>
                  <a:gd name="T4" fmla="*/ 132 w 68"/>
                  <a:gd name="T5" fmla="*/ 411 h 73"/>
                  <a:gd name="T6" fmla="*/ 305 w 68"/>
                  <a:gd name="T7" fmla="*/ 335 h 73"/>
                  <a:gd name="T8" fmla="*/ 275 w 68"/>
                  <a:gd name="T9" fmla="*/ 24 h 73"/>
                  <a:gd name="T10" fmla="*/ 153 w 68"/>
                  <a:gd name="T11" fmla="*/ 13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30" y="2"/>
                    </a:moveTo>
                    <a:cubicBezTo>
                      <a:pt x="16" y="5"/>
                      <a:pt x="0" y="13"/>
                      <a:pt x="0" y="26"/>
                    </a:cubicBezTo>
                    <a:cubicBezTo>
                      <a:pt x="0" y="39"/>
                      <a:pt x="7" y="57"/>
                      <a:pt x="26" y="65"/>
                    </a:cubicBezTo>
                    <a:cubicBezTo>
                      <a:pt x="46" y="73"/>
                      <a:pt x="55" y="67"/>
                      <a:pt x="60" y="53"/>
                    </a:cubicBezTo>
                    <a:cubicBezTo>
                      <a:pt x="65" y="38"/>
                      <a:pt x="68" y="7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2" name="Freeform 64">
                <a:extLst>
                  <a:ext uri="{FF2B5EF4-FFF2-40B4-BE49-F238E27FC236}">
                    <a16:creationId xmlns:a16="http://schemas.microsoft.com/office/drawing/2014/main" id="{225CDD9B-E5C1-44DC-970C-6C13BDF3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037"/>
                <a:ext cx="59" cy="46"/>
              </a:xfrm>
              <a:custGeom>
                <a:avLst/>
                <a:gdLst>
                  <a:gd name="T0" fmla="*/ 9 w 34"/>
                  <a:gd name="T1" fmla="*/ 61 h 25"/>
                  <a:gd name="T2" fmla="*/ 177 w 34"/>
                  <a:gd name="T3" fmla="*/ 96 h 25"/>
                  <a:gd name="T4" fmla="*/ 9 w 34"/>
                  <a:gd name="T5" fmla="*/ 6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5">
                    <a:moveTo>
                      <a:pt x="2" y="10"/>
                    </a:moveTo>
                    <a:cubicBezTo>
                      <a:pt x="0" y="17"/>
                      <a:pt x="33" y="25"/>
                      <a:pt x="34" y="15"/>
                    </a:cubicBezTo>
                    <a:cubicBezTo>
                      <a:pt x="34" y="5"/>
                      <a:pt x="5" y="0"/>
                      <a:pt x="2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3" name="Freeform 65">
                <a:extLst>
                  <a:ext uri="{FF2B5EF4-FFF2-40B4-BE49-F238E27FC236}">
                    <a16:creationId xmlns:a16="http://schemas.microsoft.com/office/drawing/2014/main" id="{74B2597B-673E-4AC9-B7C7-21A9FA7A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018"/>
                <a:ext cx="53" cy="63"/>
              </a:xfrm>
              <a:custGeom>
                <a:avLst/>
                <a:gdLst>
                  <a:gd name="T0" fmla="*/ 70 w 31"/>
                  <a:gd name="T1" fmla="*/ 20 h 34"/>
                  <a:gd name="T2" fmla="*/ 9 w 31"/>
                  <a:gd name="T3" fmla="*/ 128 h 34"/>
                  <a:gd name="T4" fmla="*/ 140 w 31"/>
                  <a:gd name="T5" fmla="*/ 172 h 34"/>
                  <a:gd name="T6" fmla="*/ 115 w 31"/>
                  <a:gd name="T7" fmla="*/ 69 h 34"/>
                  <a:gd name="T8" fmla="*/ 70 w 31"/>
                  <a:gd name="T9" fmla="*/ 2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14" y="3"/>
                    </a:moveTo>
                    <a:cubicBezTo>
                      <a:pt x="8" y="11"/>
                      <a:pt x="0" y="15"/>
                      <a:pt x="2" y="20"/>
                    </a:cubicBezTo>
                    <a:cubicBezTo>
                      <a:pt x="3" y="26"/>
                      <a:pt x="25" y="34"/>
                      <a:pt x="28" y="27"/>
                    </a:cubicBezTo>
                    <a:cubicBezTo>
                      <a:pt x="31" y="19"/>
                      <a:pt x="26" y="17"/>
                      <a:pt x="23" y="11"/>
                    </a:cubicBezTo>
                    <a:cubicBezTo>
                      <a:pt x="21" y="5"/>
                      <a:pt x="16" y="0"/>
                      <a:pt x="14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4" name="Freeform 66">
                <a:extLst>
                  <a:ext uri="{FF2B5EF4-FFF2-40B4-BE49-F238E27FC236}">
                    <a16:creationId xmlns:a16="http://schemas.microsoft.com/office/drawing/2014/main" id="{C32CBD21-0C98-4625-9E5C-EBA398C9F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" y="2959"/>
                <a:ext cx="84" cy="76"/>
              </a:xfrm>
              <a:custGeom>
                <a:avLst/>
                <a:gdLst>
                  <a:gd name="T0" fmla="*/ 238 w 49"/>
                  <a:gd name="T1" fmla="*/ 52 h 41"/>
                  <a:gd name="T2" fmla="*/ 15 w 49"/>
                  <a:gd name="T3" fmla="*/ 152 h 41"/>
                  <a:gd name="T4" fmla="*/ 79 w 49"/>
                  <a:gd name="T5" fmla="*/ 254 h 41"/>
                  <a:gd name="T6" fmla="*/ 242 w 49"/>
                  <a:gd name="T7" fmla="*/ 165 h 41"/>
                  <a:gd name="T8" fmla="*/ 238 w 49"/>
                  <a:gd name="T9" fmla="*/ 5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47" y="8"/>
                    </a:moveTo>
                    <a:cubicBezTo>
                      <a:pt x="40" y="0"/>
                      <a:pt x="5" y="16"/>
                      <a:pt x="3" y="24"/>
                    </a:cubicBezTo>
                    <a:cubicBezTo>
                      <a:pt x="0" y="32"/>
                      <a:pt x="1" y="41"/>
                      <a:pt x="16" y="40"/>
                    </a:cubicBezTo>
                    <a:cubicBezTo>
                      <a:pt x="30" y="40"/>
                      <a:pt x="47" y="35"/>
                      <a:pt x="48" y="26"/>
                    </a:cubicBezTo>
                    <a:cubicBezTo>
                      <a:pt x="49" y="18"/>
                      <a:pt x="47" y="8"/>
                      <a:pt x="47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5" name="Freeform 67">
                <a:extLst>
                  <a:ext uri="{FF2B5EF4-FFF2-40B4-BE49-F238E27FC236}">
                    <a16:creationId xmlns:a16="http://schemas.microsoft.com/office/drawing/2014/main" id="{209A7A85-4A4A-47FE-AFEA-A0A85EC4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018"/>
                <a:ext cx="70" cy="76"/>
              </a:xfrm>
              <a:custGeom>
                <a:avLst/>
                <a:gdLst>
                  <a:gd name="T0" fmla="*/ 102 w 40"/>
                  <a:gd name="T1" fmla="*/ 44 h 41"/>
                  <a:gd name="T2" fmla="*/ 49 w 40"/>
                  <a:gd name="T3" fmla="*/ 230 h 41"/>
                  <a:gd name="T4" fmla="*/ 144 w 40"/>
                  <a:gd name="T5" fmla="*/ 178 h 41"/>
                  <a:gd name="T6" fmla="*/ 179 w 40"/>
                  <a:gd name="T7" fmla="*/ 13 h 41"/>
                  <a:gd name="T8" fmla="*/ 102 w 40"/>
                  <a:gd name="T9" fmla="*/ 4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19" y="7"/>
                    </a:moveTo>
                    <a:cubicBezTo>
                      <a:pt x="9" y="13"/>
                      <a:pt x="0" y="32"/>
                      <a:pt x="9" y="36"/>
                    </a:cubicBezTo>
                    <a:cubicBezTo>
                      <a:pt x="18" y="40"/>
                      <a:pt x="23" y="41"/>
                      <a:pt x="27" y="28"/>
                    </a:cubicBezTo>
                    <a:cubicBezTo>
                      <a:pt x="31" y="16"/>
                      <a:pt x="40" y="5"/>
                      <a:pt x="33" y="2"/>
                    </a:cubicBezTo>
                    <a:cubicBezTo>
                      <a:pt x="27" y="0"/>
                      <a:pt x="19" y="7"/>
                      <a:pt x="19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6" name="Freeform 68">
                <a:extLst>
                  <a:ext uri="{FF2B5EF4-FFF2-40B4-BE49-F238E27FC236}">
                    <a16:creationId xmlns:a16="http://schemas.microsoft.com/office/drawing/2014/main" id="{96C9CA45-1830-41C4-9C6E-B44E69772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3046"/>
                <a:ext cx="100" cy="83"/>
              </a:xfrm>
              <a:custGeom>
                <a:avLst/>
                <a:gdLst>
                  <a:gd name="T0" fmla="*/ 128 w 58"/>
                  <a:gd name="T1" fmla="*/ 52 h 45"/>
                  <a:gd name="T2" fmla="*/ 16 w 58"/>
                  <a:gd name="T3" fmla="*/ 149 h 45"/>
                  <a:gd name="T4" fmla="*/ 155 w 58"/>
                  <a:gd name="T5" fmla="*/ 251 h 45"/>
                  <a:gd name="T6" fmla="*/ 276 w 58"/>
                  <a:gd name="T7" fmla="*/ 101 h 45"/>
                  <a:gd name="T8" fmla="*/ 128 w 58"/>
                  <a:gd name="T9" fmla="*/ 5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5">
                    <a:moveTo>
                      <a:pt x="25" y="8"/>
                    </a:moveTo>
                    <a:cubicBezTo>
                      <a:pt x="17" y="13"/>
                      <a:pt x="0" y="17"/>
                      <a:pt x="3" y="24"/>
                    </a:cubicBezTo>
                    <a:cubicBezTo>
                      <a:pt x="5" y="32"/>
                      <a:pt x="20" y="45"/>
                      <a:pt x="30" y="40"/>
                    </a:cubicBezTo>
                    <a:cubicBezTo>
                      <a:pt x="41" y="35"/>
                      <a:pt x="58" y="26"/>
                      <a:pt x="54" y="16"/>
                    </a:cubicBezTo>
                    <a:cubicBezTo>
                      <a:pt x="50" y="7"/>
                      <a:pt x="39" y="0"/>
                      <a:pt x="25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7" name="Freeform 69">
                <a:extLst>
                  <a:ext uri="{FF2B5EF4-FFF2-40B4-BE49-F238E27FC236}">
                    <a16:creationId xmlns:a16="http://schemas.microsoft.com/office/drawing/2014/main" id="{21609449-1D84-45EC-86A9-A5F1FCF7F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3107"/>
                <a:ext cx="64" cy="46"/>
              </a:xfrm>
              <a:custGeom>
                <a:avLst/>
                <a:gdLst>
                  <a:gd name="T0" fmla="*/ 28 w 37"/>
                  <a:gd name="T1" fmla="*/ 37 h 25"/>
                  <a:gd name="T2" fmla="*/ 176 w 37"/>
                  <a:gd name="T3" fmla="*/ 118 h 25"/>
                  <a:gd name="T4" fmla="*/ 28 w 37"/>
                  <a:gd name="T5" fmla="*/ 3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5" y="6"/>
                    </a:moveTo>
                    <a:cubicBezTo>
                      <a:pt x="0" y="15"/>
                      <a:pt x="31" y="25"/>
                      <a:pt x="34" y="19"/>
                    </a:cubicBezTo>
                    <a:cubicBezTo>
                      <a:pt x="37" y="12"/>
                      <a:pt x="9" y="0"/>
                      <a:pt x="5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8" name="Freeform 70">
                <a:extLst>
                  <a:ext uri="{FF2B5EF4-FFF2-40B4-BE49-F238E27FC236}">
                    <a16:creationId xmlns:a16="http://schemas.microsoft.com/office/drawing/2014/main" id="{3EB0FEB4-B6A2-48FA-BD5F-472FD6537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085"/>
                <a:ext cx="98" cy="65"/>
              </a:xfrm>
              <a:custGeom>
                <a:avLst/>
                <a:gdLst>
                  <a:gd name="T0" fmla="*/ 107 w 57"/>
                  <a:gd name="T1" fmla="*/ 59 h 35"/>
                  <a:gd name="T2" fmla="*/ 57 w 57"/>
                  <a:gd name="T3" fmla="*/ 173 h 35"/>
                  <a:gd name="T4" fmla="*/ 225 w 57"/>
                  <a:gd name="T5" fmla="*/ 165 h 35"/>
                  <a:gd name="T6" fmla="*/ 246 w 57"/>
                  <a:gd name="T7" fmla="*/ 32 h 35"/>
                  <a:gd name="T8" fmla="*/ 107 w 57"/>
                  <a:gd name="T9" fmla="*/ 5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5">
                    <a:moveTo>
                      <a:pt x="21" y="9"/>
                    </a:moveTo>
                    <a:cubicBezTo>
                      <a:pt x="16" y="13"/>
                      <a:pt x="0" y="24"/>
                      <a:pt x="11" y="27"/>
                    </a:cubicBezTo>
                    <a:cubicBezTo>
                      <a:pt x="21" y="30"/>
                      <a:pt x="34" y="35"/>
                      <a:pt x="44" y="26"/>
                    </a:cubicBezTo>
                    <a:cubicBezTo>
                      <a:pt x="53" y="16"/>
                      <a:pt x="57" y="9"/>
                      <a:pt x="48" y="5"/>
                    </a:cubicBezTo>
                    <a:cubicBezTo>
                      <a:pt x="38" y="0"/>
                      <a:pt x="28" y="3"/>
                      <a:pt x="2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9" name="Freeform 71">
                <a:extLst>
                  <a:ext uri="{FF2B5EF4-FFF2-40B4-BE49-F238E27FC236}">
                    <a16:creationId xmlns:a16="http://schemas.microsoft.com/office/drawing/2014/main" id="{A73B5613-7EF4-4191-B9C1-F58683880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3144"/>
                <a:ext cx="86" cy="142"/>
              </a:xfrm>
              <a:custGeom>
                <a:avLst/>
                <a:gdLst>
                  <a:gd name="T0" fmla="*/ 86 w 50"/>
                  <a:gd name="T1" fmla="*/ 96 h 77"/>
                  <a:gd name="T2" fmla="*/ 9 w 50"/>
                  <a:gd name="T3" fmla="*/ 207 h 77"/>
                  <a:gd name="T4" fmla="*/ 107 w 50"/>
                  <a:gd name="T5" fmla="*/ 415 h 77"/>
                  <a:gd name="T6" fmla="*/ 86 w 50"/>
                  <a:gd name="T7" fmla="*/ 9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77">
                    <a:moveTo>
                      <a:pt x="17" y="15"/>
                    </a:moveTo>
                    <a:cubicBezTo>
                      <a:pt x="8" y="19"/>
                      <a:pt x="0" y="23"/>
                      <a:pt x="2" y="33"/>
                    </a:cubicBezTo>
                    <a:cubicBezTo>
                      <a:pt x="4" y="43"/>
                      <a:pt x="12" y="77"/>
                      <a:pt x="21" y="66"/>
                    </a:cubicBezTo>
                    <a:cubicBezTo>
                      <a:pt x="30" y="55"/>
                      <a:pt x="50" y="0"/>
                      <a:pt x="17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0" name="Freeform 72">
                <a:extLst>
                  <a:ext uri="{FF2B5EF4-FFF2-40B4-BE49-F238E27FC236}">
                    <a16:creationId xmlns:a16="http://schemas.microsoft.com/office/drawing/2014/main" id="{E3B46C46-B9E5-470E-BC64-B68B0ED5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127"/>
                <a:ext cx="161" cy="156"/>
              </a:xfrm>
              <a:custGeom>
                <a:avLst/>
                <a:gdLst>
                  <a:gd name="T0" fmla="*/ 239 w 93"/>
                  <a:gd name="T1" fmla="*/ 84 h 84"/>
                  <a:gd name="T2" fmla="*/ 42 w 93"/>
                  <a:gd name="T3" fmla="*/ 269 h 84"/>
                  <a:gd name="T4" fmla="*/ 73 w 93"/>
                  <a:gd name="T5" fmla="*/ 470 h 84"/>
                  <a:gd name="T6" fmla="*/ 384 w 93"/>
                  <a:gd name="T7" fmla="*/ 435 h 84"/>
                  <a:gd name="T8" fmla="*/ 455 w 93"/>
                  <a:gd name="T9" fmla="*/ 201 h 84"/>
                  <a:gd name="T10" fmla="*/ 239 w 93"/>
                  <a:gd name="T11" fmla="*/ 84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4">
                    <a:moveTo>
                      <a:pt x="46" y="13"/>
                    </a:moveTo>
                    <a:cubicBezTo>
                      <a:pt x="37" y="21"/>
                      <a:pt x="16" y="33"/>
                      <a:pt x="8" y="42"/>
                    </a:cubicBezTo>
                    <a:cubicBezTo>
                      <a:pt x="0" y="52"/>
                      <a:pt x="0" y="72"/>
                      <a:pt x="14" y="73"/>
                    </a:cubicBezTo>
                    <a:cubicBezTo>
                      <a:pt x="28" y="73"/>
                      <a:pt x="63" y="84"/>
                      <a:pt x="74" y="68"/>
                    </a:cubicBezTo>
                    <a:cubicBezTo>
                      <a:pt x="84" y="52"/>
                      <a:pt x="93" y="41"/>
                      <a:pt x="88" y="31"/>
                    </a:cubicBezTo>
                    <a:cubicBezTo>
                      <a:pt x="84" y="22"/>
                      <a:pt x="63" y="0"/>
                      <a:pt x="46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1" name="Freeform 73">
                <a:extLst>
                  <a:ext uri="{FF2B5EF4-FFF2-40B4-BE49-F238E27FC236}">
                    <a16:creationId xmlns:a16="http://schemas.microsoft.com/office/drawing/2014/main" id="{63A2C36F-C384-4B19-96C9-A77EAD71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081"/>
                <a:ext cx="154" cy="150"/>
              </a:xfrm>
              <a:custGeom>
                <a:avLst/>
                <a:gdLst>
                  <a:gd name="T0" fmla="*/ 311 w 89"/>
                  <a:gd name="T1" fmla="*/ 37 h 81"/>
                  <a:gd name="T2" fmla="*/ 156 w 89"/>
                  <a:gd name="T3" fmla="*/ 76 h 81"/>
                  <a:gd name="T4" fmla="*/ 73 w 89"/>
                  <a:gd name="T5" fmla="*/ 335 h 81"/>
                  <a:gd name="T6" fmla="*/ 218 w 89"/>
                  <a:gd name="T7" fmla="*/ 446 h 81"/>
                  <a:gd name="T8" fmla="*/ 311 w 89"/>
                  <a:gd name="T9" fmla="*/ 3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1">
                    <a:moveTo>
                      <a:pt x="60" y="6"/>
                    </a:moveTo>
                    <a:cubicBezTo>
                      <a:pt x="51" y="4"/>
                      <a:pt x="40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27" y="55"/>
                      <a:pt x="29" y="81"/>
                      <a:pt x="42" y="70"/>
                    </a:cubicBezTo>
                    <a:cubicBezTo>
                      <a:pt x="55" y="60"/>
                      <a:pt x="89" y="14"/>
                      <a:pt x="60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2" name="Freeform 74">
                <a:extLst>
                  <a:ext uri="{FF2B5EF4-FFF2-40B4-BE49-F238E27FC236}">
                    <a16:creationId xmlns:a16="http://schemas.microsoft.com/office/drawing/2014/main" id="{9D6A5307-7AE0-4B45-97C1-DF49990B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3201"/>
                <a:ext cx="139" cy="83"/>
              </a:xfrm>
              <a:custGeom>
                <a:avLst/>
                <a:gdLst>
                  <a:gd name="T0" fmla="*/ 221 w 80"/>
                  <a:gd name="T1" fmla="*/ 24 h 45"/>
                  <a:gd name="T2" fmla="*/ 73 w 80"/>
                  <a:gd name="T3" fmla="*/ 194 h 45"/>
                  <a:gd name="T4" fmla="*/ 348 w 80"/>
                  <a:gd name="T5" fmla="*/ 245 h 45"/>
                  <a:gd name="T6" fmla="*/ 328 w 80"/>
                  <a:gd name="T7" fmla="*/ 52 h 45"/>
                  <a:gd name="T8" fmla="*/ 221 w 80"/>
                  <a:gd name="T9" fmla="*/ 2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5">
                    <a:moveTo>
                      <a:pt x="42" y="4"/>
                    </a:moveTo>
                    <a:cubicBezTo>
                      <a:pt x="30" y="8"/>
                      <a:pt x="0" y="25"/>
                      <a:pt x="14" y="31"/>
                    </a:cubicBezTo>
                    <a:cubicBezTo>
                      <a:pt x="28" y="37"/>
                      <a:pt x="51" y="45"/>
                      <a:pt x="66" y="39"/>
                    </a:cubicBezTo>
                    <a:cubicBezTo>
                      <a:pt x="80" y="34"/>
                      <a:pt x="70" y="14"/>
                      <a:pt x="63" y="8"/>
                    </a:cubicBezTo>
                    <a:cubicBezTo>
                      <a:pt x="56" y="3"/>
                      <a:pt x="53" y="0"/>
                      <a:pt x="42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3" name="Freeform 75">
                <a:extLst>
                  <a:ext uri="{FF2B5EF4-FFF2-40B4-BE49-F238E27FC236}">
                    <a16:creationId xmlns:a16="http://schemas.microsoft.com/office/drawing/2014/main" id="{E92E2CCB-6727-4694-8714-4B90E9FDC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3166"/>
                <a:ext cx="193" cy="98"/>
              </a:xfrm>
              <a:custGeom>
                <a:avLst/>
                <a:gdLst>
                  <a:gd name="T0" fmla="*/ 299 w 111"/>
                  <a:gd name="T1" fmla="*/ 24 h 53"/>
                  <a:gd name="T2" fmla="*/ 73 w 111"/>
                  <a:gd name="T3" fmla="*/ 76 h 53"/>
                  <a:gd name="T4" fmla="*/ 106 w 111"/>
                  <a:gd name="T5" fmla="*/ 329 h 53"/>
                  <a:gd name="T6" fmla="*/ 384 w 111"/>
                  <a:gd name="T7" fmla="*/ 311 h 53"/>
                  <a:gd name="T8" fmla="*/ 574 w 111"/>
                  <a:gd name="T9" fmla="*/ 229 h 53"/>
                  <a:gd name="T10" fmla="*/ 299 w 111"/>
                  <a:gd name="T11" fmla="*/ 24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53">
                    <a:moveTo>
                      <a:pt x="57" y="4"/>
                    </a:moveTo>
                    <a:cubicBezTo>
                      <a:pt x="45" y="3"/>
                      <a:pt x="21" y="0"/>
                      <a:pt x="14" y="12"/>
                    </a:cubicBezTo>
                    <a:cubicBezTo>
                      <a:pt x="8" y="25"/>
                      <a:pt x="0" y="53"/>
                      <a:pt x="20" y="52"/>
                    </a:cubicBezTo>
                    <a:cubicBezTo>
                      <a:pt x="40" y="51"/>
                      <a:pt x="52" y="49"/>
                      <a:pt x="73" y="49"/>
                    </a:cubicBezTo>
                    <a:cubicBezTo>
                      <a:pt x="93" y="49"/>
                      <a:pt x="111" y="47"/>
                      <a:pt x="109" y="36"/>
                    </a:cubicBezTo>
                    <a:cubicBezTo>
                      <a:pt x="107" y="24"/>
                      <a:pt x="82" y="7"/>
                      <a:pt x="57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4" name="Freeform 76">
                <a:extLst>
                  <a:ext uri="{FF2B5EF4-FFF2-40B4-BE49-F238E27FC236}">
                    <a16:creationId xmlns:a16="http://schemas.microsoft.com/office/drawing/2014/main" id="{3086A5C5-B057-43D7-98F0-EB0CD8A5F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188"/>
                <a:ext cx="113" cy="87"/>
              </a:xfrm>
              <a:custGeom>
                <a:avLst/>
                <a:gdLst>
                  <a:gd name="T0" fmla="*/ 283 w 65"/>
                  <a:gd name="T1" fmla="*/ 52 h 47"/>
                  <a:gd name="T2" fmla="*/ 70 w 65"/>
                  <a:gd name="T3" fmla="*/ 157 h 47"/>
                  <a:gd name="T4" fmla="*/ 73 w 65"/>
                  <a:gd name="T5" fmla="*/ 291 h 47"/>
                  <a:gd name="T6" fmla="*/ 299 w 65"/>
                  <a:gd name="T7" fmla="*/ 267 h 47"/>
                  <a:gd name="T8" fmla="*/ 283 w 65"/>
                  <a:gd name="T9" fmla="*/ 5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54" y="8"/>
                    </a:move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4" y="46"/>
                    </a:cubicBezTo>
                    <a:cubicBezTo>
                      <a:pt x="29" y="45"/>
                      <a:pt x="49" y="44"/>
                      <a:pt x="57" y="42"/>
                    </a:cubicBezTo>
                    <a:cubicBezTo>
                      <a:pt x="65" y="40"/>
                      <a:pt x="56" y="18"/>
                      <a:pt x="54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5" name="Freeform 77">
                <a:extLst>
                  <a:ext uri="{FF2B5EF4-FFF2-40B4-BE49-F238E27FC236}">
                    <a16:creationId xmlns:a16="http://schemas.microsoft.com/office/drawing/2014/main" id="{6DFD0FD3-4C43-4E82-9271-72106057F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3089"/>
                <a:ext cx="77" cy="169"/>
              </a:xfrm>
              <a:custGeom>
                <a:avLst/>
                <a:gdLst>
                  <a:gd name="T0" fmla="*/ 156 w 44"/>
                  <a:gd name="T1" fmla="*/ 51 h 92"/>
                  <a:gd name="T2" fmla="*/ 33 w 44"/>
                  <a:gd name="T3" fmla="*/ 173 h 92"/>
                  <a:gd name="T4" fmla="*/ 205 w 44"/>
                  <a:gd name="T5" fmla="*/ 547 h 92"/>
                  <a:gd name="T6" fmla="*/ 156 w 44"/>
                  <a:gd name="T7" fmla="*/ 51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92">
                    <a:moveTo>
                      <a:pt x="29" y="8"/>
                    </a:moveTo>
                    <a:cubicBezTo>
                      <a:pt x="17" y="16"/>
                      <a:pt x="0" y="18"/>
                      <a:pt x="6" y="28"/>
                    </a:cubicBezTo>
                    <a:cubicBezTo>
                      <a:pt x="11" y="39"/>
                      <a:pt x="32" y="92"/>
                      <a:pt x="38" y="88"/>
                    </a:cubicBezTo>
                    <a:cubicBezTo>
                      <a:pt x="44" y="84"/>
                      <a:pt x="42" y="0"/>
                      <a:pt x="29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6" name="Freeform 78">
                <a:extLst>
                  <a:ext uri="{FF2B5EF4-FFF2-40B4-BE49-F238E27FC236}">
                    <a16:creationId xmlns:a16="http://schemas.microsoft.com/office/drawing/2014/main" id="{66A913A5-F2FA-45CA-9968-82C5BB55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699"/>
                <a:ext cx="31" cy="40"/>
              </a:xfrm>
              <a:custGeom>
                <a:avLst/>
                <a:gdLst>
                  <a:gd name="T0" fmla="*/ 57 w 18"/>
                  <a:gd name="T1" fmla="*/ 109 h 22"/>
                  <a:gd name="T2" fmla="*/ 91 w 18"/>
                  <a:gd name="T3" fmla="*/ 53 h 22"/>
                  <a:gd name="T4" fmla="*/ 78 w 18"/>
                  <a:gd name="T5" fmla="*/ 24 h 22"/>
                  <a:gd name="T6" fmla="*/ 9 w 18"/>
                  <a:gd name="T7" fmla="*/ 73 h 22"/>
                  <a:gd name="T8" fmla="*/ 62 w 18"/>
                  <a:gd name="T9" fmla="*/ 133 h 22"/>
                  <a:gd name="T10" fmla="*/ 57 w 18"/>
                  <a:gd name="T11" fmla="*/ 10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1" y="18"/>
                    </a:moveTo>
                    <a:cubicBezTo>
                      <a:pt x="9" y="15"/>
                      <a:pt x="13" y="10"/>
                      <a:pt x="18" y="9"/>
                    </a:cubicBezTo>
                    <a:cubicBezTo>
                      <a:pt x="17" y="7"/>
                      <a:pt x="16" y="6"/>
                      <a:pt x="15" y="4"/>
                    </a:cubicBezTo>
                    <a:cubicBezTo>
                      <a:pt x="9" y="0"/>
                      <a:pt x="0" y="7"/>
                      <a:pt x="2" y="12"/>
                    </a:cubicBezTo>
                    <a:cubicBezTo>
                      <a:pt x="3" y="17"/>
                      <a:pt x="9" y="22"/>
                      <a:pt x="12" y="22"/>
                    </a:cubicBezTo>
                    <a:cubicBezTo>
                      <a:pt x="12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7" name="Freeform 79">
                <a:extLst>
                  <a:ext uri="{FF2B5EF4-FFF2-40B4-BE49-F238E27FC236}">
                    <a16:creationId xmlns:a16="http://schemas.microsoft.com/office/drawing/2014/main" id="{57DAE2B7-C572-4AED-A348-2F4E1D283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34"/>
                <a:ext cx="36" cy="46"/>
              </a:xfrm>
              <a:custGeom>
                <a:avLst/>
                <a:gdLst>
                  <a:gd name="T0" fmla="*/ 50 w 21"/>
                  <a:gd name="T1" fmla="*/ 112 h 25"/>
                  <a:gd name="T2" fmla="*/ 99 w 21"/>
                  <a:gd name="T3" fmla="*/ 52 h 25"/>
                  <a:gd name="T4" fmla="*/ 106 w 21"/>
                  <a:gd name="T5" fmla="*/ 52 h 25"/>
                  <a:gd name="T6" fmla="*/ 57 w 21"/>
                  <a:gd name="T7" fmla="*/ 13 h 25"/>
                  <a:gd name="T8" fmla="*/ 5 w 21"/>
                  <a:gd name="T9" fmla="*/ 74 h 25"/>
                  <a:gd name="T10" fmla="*/ 45 w 21"/>
                  <a:gd name="T11" fmla="*/ 136 h 25"/>
                  <a:gd name="T12" fmla="*/ 50 w 21"/>
                  <a:gd name="T13" fmla="*/ 136 h 25"/>
                  <a:gd name="T14" fmla="*/ 50 w 21"/>
                  <a:gd name="T15" fmla="*/ 11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10" y="18"/>
                    </a:moveTo>
                    <a:cubicBezTo>
                      <a:pt x="9" y="6"/>
                      <a:pt x="13" y="9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0" y="4"/>
                      <a:pt x="19" y="1"/>
                      <a:pt x="11" y="2"/>
                    </a:cubicBezTo>
                    <a:cubicBezTo>
                      <a:pt x="4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0"/>
                      <a:pt x="10" y="19"/>
                      <a:pt x="10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8" name="Freeform 80">
                <a:extLst>
                  <a:ext uri="{FF2B5EF4-FFF2-40B4-BE49-F238E27FC236}">
                    <a16:creationId xmlns:a16="http://schemas.microsoft.com/office/drawing/2014/main" id="{53761146-8031-4EB8-B0FA-651272F29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76"/>
                <a:ext cx="68" cy="58"/>
              </a:xfrm>
              <a:custGeom>
                <a:avLst/>
                <a:gdLst>
                  <a:gd name="T0" fmla="*/ 85 w 39"/>
                  <a:gd name="T1" fmla="*/ 97 h 31"/>
                  <a:gd name="T2" fmla="*/ 159 w 39"/>
                  <a:gd name="T3" fmla="*/ 45 h 31"/>
                  <a:gd name="T4" fmla="*/ 201 w 39"/>
                  <a:gd name="T5" fmla="*/ 52 h 31"/>
                  <a:gd name="T6" fmla="*/ 207 w 39"/>
                  <a:gd name="T7" fmla="*/ 32 h 31"/>
                  <a:gd name="T8" fmla="*/ 113 w 39"/>
                  <a:gd name="T9" fmla="*/ 7 h 31"/>
                  <a:gd name="T10" fmla="*/ 37 w 39"/>
                  <a:gd name="T11" fmla="*/ 60 h 31"/>
                  <a:gd name="T12" fmla="*/ 42 w 39"/>
                  <a:gd name="T13" fmla="*/ 178 h 31"/>
                  <a:gd name="T14" fmla="*/ 73 w 39"/>
                  <a:gd name="T15" fmla="*/ 144 h 31"/>
                  <a:gd name="T16" fmla="*/ 85 w 39"/>
                  <a:gd name="T17" fmla="*/ 9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31">
                    <a:moveTo>
                      <a:pt x="16" y="15"/>
                    </a:moveTo>
                    <a:cubicBezTo>
                      <a:pt x="19" y="6"/>
                      <a:pt x="23" y="8"/>
                      <a:pt x="30" y="7"/>
                    </a:cubicBezTo>
                    <a:cubicBezTo>
                      <a:pt x="33" y="7"/>
                      <a:pt x="36" y="7"/>
                      <a:pt x="38" y="8"/>
                    </a:cubicBezTo>
                    <a:cubicBezTo>
                      <a:pt x="39" y="7"/>
                      <a:pt x="39" y="6"/>
                      <a:pt x="39" y="5"/>
                    </a:cubicBezTo>
                    <a:cubicBezTo>
                      <a:pt x="37" y="2"/>
                      <a:pt x="29" y="1"/>
                      <a:pt x="21" y="1"/>
                    </a:cubicBezTo>
                    <a:cubicBezTo>
                      <a:pt x="14" y="2"/>
                      <a:pt x="10" y="0"/>
                      <a:pt x="7" y="9"/>
                    </a:cubicBezTo>
                    <a:cubicBezTo>
                      <a:pt x="4" y="17"/>
                      <a:pt x="0" y="31"/>
                      <a:pt x="8" y="27"/>
                    </a:cubicBezTo>
                    <a:cubicBezTo>
                      <a:pt x="10" y="25"/>
                      <a:pt x="12" y="24"/>
                      <a:pt x="14" y="22"/>
                    </a:cubicBezTo>
                    <a:cubicBezTo>
                      <a:pt x="14" y="20"/>
                      <a:pt x="15" y="17"/>
                      <a:pt x="16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9" name="Freeform 81">
                <a:extLst>
                  <a:ext uri="{FF2B5EF4-FFF2-40B4-BE49-F238E27FC236}">
                    <a16:creationId xmlns:a16="http://schemas.microsoft.com/office/drawing/2014/main" id="{2F960A01-73F2-4F07-8B4D-1A11D89C9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2815"/>
                <a:ext cx="138" cy="67"/>
              </a:xfrm>
              <a:custGeom>
                <a:avLst/>
                <a:gdLst>
                  <a:gd name="T0" fmla="*/ 255 w 80"/>
                  <a:gd name="T1" fmla="*/ 69 h 36"/>
                  <a:gd name="T2" fmla="*/ 411 w 80"/>
                  <a:gd name="T3" fmla="*/ 60 h 36"/>
                  <a:gd name="T4" fmla="*/ 405 w 80"/>
                  <a:gd name="T5" fmla="*/ 52 h 36"/>
                  <a:gd name="T6" fmla="*/ 210 w 80"/>
                  <a:gd name="T7" fmla="*/ 32 h 36"/>
                  <a:gd name="T8" fmla="*/ 16 w 80"/>
                  <a:gd name="T9" fmla="*/ 194 h 36"/>
                  <a:gd name="T10" fmla="*/ 62 w 80"/>
                  <a:gd name="T11" fmla="*/ 233 h 36"/>
                  <a:gd name="T12" fmla="*/ 255 w 80"/>
                  <a:gd name="T13" fmla="*/ 6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36">
                    <a:moveTo>
                      <a:pt x="50" y="11"/>
                    </a:moveTo>
                    <a:cubicBezTo>
                      <a:pt x="60" y="8"/>
                      <a:pt x="72" y="7"/>
                      <a:pt x="80" y="9"/>
                    </a:cubicBezTo>
                    <a:cubicBezTo>
                      <a:pt x="80" y="8"/>
                      <a:pt x="79" y="8"/>
                      <a:pt x="79" y="8"/>
                    </a:cubicBezTo>
                    <a:cubicBezTo>
                      <a:pt x="75" y="0"/>
                      <a:pt x="56" y="1"/>
                      <a:pt x="41" y="5"/>
                    </a:cubicBezTo>
                    <a:cubicBezTo>
                      <a:pt x="28" y="8"/>
                      <a:pt x="0" y="22"/>
                      <a:pt x="3" y="30"/>
                    </a:cubicBezTo>
                    <a:cubicBezTo>
                      <a:pt x="4" y="33"/>
                      <a:pt x="8" y="35"/>
                      <a:pt x="12" y="36"/>
                    </a:cubicBezTo>
                    <a:cubicBezTo>
                      <a:pt x="10" y="28"/>
                      <a:pt x="37" y="14"/>
                      <a:pt x="50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0" name="Freeform 82">
                <a:extLst>
                  <a:ext uri="{FF2B5EF4-FFF2-40B4-BE49-F238E27FC236}">
                    <a16:creationId xmlns:a16="http://schemas.microsoft.com/office/drawing/2014/main" id="{E8901949-464C-4557-ABA8-43456B6F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815"/>
                <a:ext cx="79" cy="109"/>
              </a:xfrm>
              <a:custGeom>
                <a:avLst/>
                <a:gdLst>
                  <a:gd name="T0" fmla="*/ 50 w 46"/>
                  <a:gd name="T1" fmla="*/ 246 h 59"/>
                  <a:gd name="T2" fmla="*/ 112 w 46"/>
                  <a:gd name="T3" fmla="*/ 144 h 59"/>
                  <a:gd name="T4" fmla="*/ 234 w 46"/>
                  <a:gd name="T5" fmla="*/ 68 h 59"/>
                  <a:gd name="T6" fmla="*/ 227 w 46"/>
                  <a:gd name="T7" fmla="*/ 37 h 59"/>
                  <a:gd name="T8" fmla="*/ 65 w 46"/>
                  <a:gd name="T9" fmla="*/ 105 h 59"/>
                  <a:gd name="T10" fmla="*/ 5 w 46"/>
                  <a:gd name="T11" fmla="*/ 209 h 59"/>
                  <a:gd name="T12" fmla="*/ 62 w 46"/>
                  <a:gd name="T13" fmla="*/ 358 h 59"/>
                  <a:gd name="T14" fmla="*/ 50 w 46"/>
                  <a:gd name="T15" fmla="*/ 24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59">
                    <a:moveTo>
                      <a:pt x="10" y="39"/>
                    </a:moveTo>
                    <a:cubicBezTo>
                      <a:pt x="11" y="29"/>
                      <a:pt x="16" y="26"/>
                      <a:pt x="22" y="23"/>
                    </a:cubicBezTo>
                    <a:cubicBezTo>
                      <a:pt x="26" y="20"/>
                      <a:pt x="38" y="13"/>
                      <a:pt x="46" y="11"/>
                    </a:cubicBezTo>
                    <a:cubicBezTo>
                      <a:pt x="46" y="9"/>
                      <a:pt x="46" y="8"/>
                      <a:pt x="45" y="6"/>
                    </a:cubicBezTo>
                    <a:cubicBezTo>
                      <a:pt x="41" y="0"/>
                      <a:pt x="19" y="13"/>
                      <a:pt x="13" y="17"/>
                    </a:cubicBezTo>
                    <a:cubicBezTo>
                      <a:pt x="7" y="20"/>
                      <a:pt x="2" y="23"/>
                      <a:pt x="1" y="33"/>
                    </a:cubicBezTo>
                    <a:cubicBezTo>
                      <a:pt x="0" y="43"/>
                      <a:pt x="2" y="59"/>
                      <a:pt x="12" y="57"/>
                    </a:cubicBezTo>
                    <a:cubicBezTo>
                      <a:pt x="10" y="52"/>
                      <a:pt x="10" y="44"/>
                      <a:pt x="10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1" name="Freeform 83">
                <a:extLst>
                  <a:ext uri="{FF2B5EF4-FFF2-40B4-BE49-F238E27FC236}">
                    <a16:creationId xmlns:a16="http://schemas.microsoft.com/office/drawing/2014/main" id="{3FCC297C-F4F3-455A-8FAE-C191FA53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95"/>
                <a:ext cx="50" cy="55"/>
              </a:xfrm>
              <a:custGeom>
                <a:avLst/>
                <a:gdLst>
                  <a:gd name="T0" fmla="*/ 62 w 29"/>
                  <a:gd name="T1" fmla="*/ 97 h 30"/>
                  <a:gd name="T2" fmla="*/ 143 w 29"/>
                  <a:gd name="T3" fmla="*/ 44 h 30"/>
                  <a:gd name="T4" fmla="*/ 148 w 29"/>
                  <a:gd name="T5" fmla="*/ 44 h 30"/>
                  <a:gd name="T6" fmla="*/ 98 w 29"/>
                  <a:gd name="T7" fmla="*/ 7 h 30"/>
                  <a:gd name="T8" fmla="*/ 16 w 29"/>
                  <a:gd name="T9" fmla="*/ 61 h 30"/>
                  <a:gd name="T10" fmla="*/ 62 w 29"/>
                  <a:gd name="T11" fmla="*/ 185 h 30"/>
                  <a:gd name="T12" fmla="*/ 62 w 29"/>
                  <a:gd name="T13" fmla="*/ 9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2" y="16"/>
                    </a:moveTo>
                    <a:cubicBezTo>
                      <a:pt x="16" y="6"/>
                      <a:pt x="18" y="8"/>
                      <a:pt x="28" y="7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27" y="3"/>
                      <a:pt x="25" y="0"/>
                      <a:pt x="19" y="1"/>
                    </a:cubicBezTo>
                    <a:cubicBezTo>
                      <a:pt x="9" y="2"/>
                      <a:pt x="7" y="0"/>
                      <a:pt x="3" y="10"/>
                    </a:cubicBezTo>
                    <a:cubicBezTo>
                      <a:pt x="0" y="18"/>
                      <a:pt x="1" y="27"/>
                      <a:pt x="12" y="30"/>
                    </a:cubicBezTo>
                    <a:cubicBezTo>
                      <a:pt x="10" y="26"/>
                      <a:pt x="10" y="21"/>
                      <a:pt x="12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2" name="Freeform 84">
                <a:extLst>
                  <a:ext uri="{FF2B5EF4-FFF2-40B4-BE49-F238E27FC236}">
                    <a16:creationId xmlns:a16="http://schemas.microsoft.com/office/drawing/2014/main" id="{FEC20007-1D30-413F-90C3-6CB486343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2760"/>
                <a:ext cx="24" cy="40"/>
              </a:xfrm>
              <a:custGeom>
                <a:avLst/>
                <a:gdLst>
                  <a:gd name="T0" fmla="*/ 50 w 14"/>
                  <a:gd name="T1" fmla="*/ 102 h 22"/>
                  <a:gd name="T2" fmla="*/ 70 w 14"/>
                  <a:gd name="T3" fmla="*/ 53 h 22"/>
                  <a:gd name="T4" fmla="*/ 50 w 14"/>
                  <a:gd name="T5" fmla="*/ 16 h 22"/>
                  <a:gd name="T6" fmla="*/ 5 w 14"/>
                  <a:gd name="T7" fmla="*/ 65 h 22"/>
                  <a:gd name="T8" fmla="*/ 57 w 14"/>
                  <a:gd name="T9" fmla="*/ 125 h 22"/>
                  <a:gd name="T10" fmla="*/ 50 w 14"/>
                  <a:gd name="T11" fmla="*/ 10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2">
                    <a:moveTo>
                      <a:pt x="10" y="17"/>
                    </a:moveTo>
                    <a:cubicBezTo>
                      <a:pt x="11" y="13"/>
                      <a:pt x="12" y="10"/>
                      <a:pt x="14" y="9"/>
                    </a:cubicBezTo>
                    <a:cubicBezTo>
                      <a:pt x="13" y="7"/>
                      <a:pt x="12" y="5"/>
                      <a:pt x="10" y="3"/>
                    </a:cubicBezTo>
                    <a:cubicBezTo>
                      <a:pt x="4" y="0"/>
                      <a:pt x="2" y="5"/>
                      <a:pt x="1" y="11"/>
                    </a:cubicBezTo>
                    <a:cubicBezTo>
                      <a:pt x="0" y="17"/>
                      <a:pt x="7" y="22"/>
                      <a:pt x="11" y="21"/>
                    </a:cubicBezTo>
                    <a:cubicBezTo>
                      <a:pt x="10" y="20"/>
                      <a:pt x="10" y="19"/>
                      <a:pt x="10" y="17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3" name="Freeform 85">
                <a:extLst>
                  <a:ext uri="{FF2B5EF4-FFF2-40B4-BE49-F238E27FC236}">
                    <a16:creationId xmlns:a16="http://schemas.microsoft.com/office/drawing/2014/main" id="{12633C3F-B4BB-4D8B-BCF3-91F5423D2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847"/>
                <a:ext cx="48" cy="85"/>
              </a:xfrm>
              <a:custGeom>
                <a:avLst/>
                <a:gdLst>
                  <a:gd name="T0" fmla="*/ 98 w 28"/>
                  <a:gd name="T1" fmla="*/ 126 h 46"/>
                  <a:gd name="T2" fmla="*/ 141 w 28"/>
                  <a:gd name="T3" fmla="*/ 57 h 46"/>
                  <a:gd name="T4" fmla="*/ 132 w 28"/>
                  <a:gd name="T5" fmla="*/ 20 h 46"/>
                  <a:gd name="T6" fmla="*/ 50 w 28"/>
                  <a:gd name="T7" fmla="*/ 89 h 46"/>
                  <a:gd name="T8" fmla="*/ 41 w 28"/>
                  <a:gd name="T9" fmla="*/ 277 h 46"/>
                  <a:gd name="T10" fmla="*/ 70 w 28"/>
                  <a:gd name="T11" fmla="*/ 290 h 46"/>
                  <a:gd name="T12" fmla="*/ 98 w 28"/>
                  <a:gd name="T13" fmla="*/ 12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6">
                    <a:moveTo>
                      <a:pt x="19" y="20"/>
                    </a:moveTo>
                    <a:cubicBezTo>
                      <a:pt x="22" y="15"/>
                      <a:pt x="25" y="11"/>
                      <a:pt x="28" y="9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0" y="45"/>
                      <a:pt x="12" y="46"/>
                      <a:pt x="14" y="46"/>
                    </a:cubicBezTo>
                    <a:cubicBezTo>
                      <a:pt x="10" y="39"/>
                      <a:pt x="14" y="27"/>
                      <a:pt x="19" y="2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4" name="Freeform 86">
                <a:extLst>
                  <a:ext uri="{FF2B5EF4-FFF2-40B4-BE49-F238E27FC236}">
                    <a16:creationId xmlns:a16="http://schemas.microsoft.com/office/drawing/2014/main" id="{633AFDF4-9DA5-4C23-B64F-BEA5A83B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895"/>
                <a:ext cx="132" cy="105"/>
              </a:xfrm>
              <a:custGeom>
                <a:avLst/>
                <a:gdLst>
                  <a:gd name="T0" fmla="*/ 73 w 76"/>
                  <a:gd name="T1" fmla="*/ 289 h 57"/>
                  <a:gd name="T2" fmla="*/ 257 w 76"/>
                  <a:gd name="T3" fmla="*/ 105 h 57"/>
                  <a:gd name="T4" fmla="*/ 398 w 76"/>
                  <a:gd name="T5" fmla="*/ 68 h 57"/>
                  <a:gd name="T6" fmla="*/ 398 w 76"/>
                  <a:gd name="T7" fmla="*/ 61 h 57"/>
                  <a:gd name="T8" fmla="*/ 208 w 76"/>
                  <a:gd name="T9" fmla="*/ 68 h 57"/>
                  <a:gd name="T10" fmla="*/ 28 w 76"/>
                  <a:gd name="T11" fmla="*/ 251 h 57"/>
                  <a:gd name="T12" fmla="*/ 106 w 76"/>
                  <a:gd name="T13" fmla="*/ 356 h 57"/>
                  <a:gd name="T14" fmla="*/ 73 w 76"/>
                  <a:gd name="T15" fmla="*/ 289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57">
                    <a:moveTo>
                      <a:pt x="14" y="46"/>
                    </a:moveTo>
                    <a:cubicBezTo>
                      <a:pt x="9" y="34"/>
                      <a:pt x="36" y="23"/>
                      <a:pt x="49" y="17"/>
                    </a:cubicBezTo>
                    <a:cubicBezTo>
                      <a:pt x="56" y="13"/>
                      <a:pt x="68" y="10"/>
                      <a:pt x="76" y="11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2" y="0"/>
                      <a:pt x="52" y="5"/>
                      <a:pt x="40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9" y="48"/>
                      <a:pt x="12" y="57"/>
                      <a:pt x="20" y="57"/>
                    </a:cubicBezTo>
                    <a:cubicBezTo>
                      <a:pt x="18" y="54"/>
                      <a:pt x="16" y="50"/>
                      <a:pt x="14" y="4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5" name="Freeform 87">
                <a:extLst>
                  <a:ext uri="{FF2B5EF4-FFF2-40B4-BE49-F238E27FC236}">
                    <a16:creationId xmlns:a16="http://schemas.microsoft.com/office/drawing/2014/main" id="{999104C9-0198-4409-A001-2CBB75298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956"/>
                <a:ext cx="127" cy="134"/>
              </a:xfrm>
              <a:custGeom>
                <a:avLst/>
                <a:gdLst>
                  <a:gd name="T0" fmla="*/ 49 w 73"/>
                  <a:gd name="T1" fmla="*/ 319 h 73"/>
                  <a:gd name="T2" fmla="*/ 291 w 73"/>
                  <a:gd name="T3" fmla="*/ 88 h 73"/>
                  <a:gd name="T4" fmla="*/ 384 w 73"/>
                  <a:gd name="T5" fmla="*/ 51 h 73"/>
                  <a:gd name="T6" fmla="*/ 378 w 73"/>
                  <a:gd name="T7" fmla="*/ 44 h 73"/>
                  <a:gd name="T8" fmla="*/ 242 w 73"/>
                  <a:gd name="T9" fmla="*/ 51 h 73"/>
                  <a:gd name="T10" fmla="*/ 0 w 73"/>
                  <a:gd name="T11" fmla="*/ 283 h 73"/>
                  <a:gd name="T12" fmla="*/ 85 w 73"/>
                  <a:gd name="T13" fmla="*/ 452 h 73"/>
                  <a:gd name="T14" fmla="*/ 49 w 73"/>
                  <a:gd name="T15" fmla="*/ 319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73">
                    <a:moveTo>
                      <a:pt x="9" y="52"/>
                    </a:moveTo>
                    <a:cubicBezTo>
                      <a:pt x="9" y="39"/>
                      <a:pt x="42" y="22"/>
                      <a:pt x="55" y="14"/>
                    </a:cubicBezTo>
                    <a:cubicBezTo>
                      <a:pt x="63" y="9"/>
                      <a:pt x="68" y="7"/>
                      <a:pt x="73" y="8"/>
                    </a:cubicBezTo>
                    <a:cubicBezTo>
                      <a:pt x="73" y="8"/>
                      <a:pt x="72" y="7"/>
                      <a:pt x="72" y="7"/>
                    </a:cubicBez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7"/>
                      <a:pt x="4" y="68"/>
                      <a:pt x="16" y="73"/>
                    </a:cubicBezTo>
                    <a:cubicBezTo>
                      <a:pt x="11" y="67"/>
                      <a:pt x="9" y="60"/>
                      <a:pt x="9" y="5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6" name="Freeform 88">
                <a:extLst>
                  <a:ext uri="{FF2B5EF4-FFF2-40B4-BE49-F238E27FC236}">
                    <a16:creationId xmlns:a16="http://schemas.microsoft.com/office/drawing/2014/main" id="{9FAE98BA-309D-4EC6-BE7D-A5D9A779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959"/>
                <a:ext cx="88" cy="82"/>
              </a:xfrm>
              <a:custGeom>
                <a:avLst/>
                <a:gdLst>
                  <a:gd name="T0" fmla="*/ 107 w 51"/>
                  <a:gd name="T1" fmla="*/ 104 h 44"/>
                  <a:gd name="T2" fmla="*/ 242 w 51"/>
                  <a:gd name="T3" fmla="*/ 97 h 44"/>
                  <a:gd name="T4" fmla="*/ 262 w 51"/>
                  <a:gd name="T5" fmla="*/ 104 h 44"/>
                  <a:gd name="T6" fmla="*/ 197 w 51"/>
                  <a:gd name="T7" fmla="*/ 60 h 44"/>
                  <a:gd name="T8" fmla="*/ 62 w 51"/>
                  <a:gd name="T9" fmla="*/ 65 h 44"/>
                  <a:gd name="T10" fmla="*/ 83 w 51"/>
                  <a:gd name="T11" fmla="*/ 285 h 44"/>
                  <a:gd name="T12" fmla="*/ 107 w 51"/>
                  <a:gd name="T13" fmla="*/ 104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44">
                    <a:moveTo>
                      <a:pt x="21" y="16"/>
                    </a:moveTo>
                    <a:cubicBezTo>
                      <a:pt x="27" y="6"/>
                      <a:pt x="36" y="13"/>
                      <a:pt x="47" y="15"/>
                    </a:cubicBezTo>
                    <a:cubicBezTo>
                      <a:pt x="48" y="15"/>
                      <a:pt x="50" y="16"/>
                      <a:pt x="51" y="16"/>
                    </a:cubicBezTo>
                    <a:cubicBezTo>
                      <a:pt x="47" y="12"/>
                      <a:pt x="42" y="10"/>
                      <a:pt x="38" y="9"/>
                    </a:cubicBezTo>
                    <a:cubicBezTo>
                      <a:pt x="27" y="7"/>
                      <a:pt x="18" y="0"/>
                      <a:pt x="12" y="10"/>
                    </a:cubicBezTo>
                    <a:cubicBezTo>
                      <a:pt x="6" y="20"/>
                      <a:pt x="0" y="44"/>
                      <a:pt x="16" y="44"/>
                    </a:cubicBezTo>
                    <a:cubicBezTo>
                      <a:pt x="13" y="37"/>
                      <a:pt x="17" y="23"/>
                      <a:pt x="21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7" name="Freeform 89">
                <a:extLst>
                  <a:ext uri="{FF2B5EF4-FFF2-40B4-BE49-F238E27FC236}">
                    <a16:creationId xmlns:a16="http://schemas.microsoft.com/office/drawing/2014/main" id="{188B17D6-D074-46F8-B165-552D76DF0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872"/>
                <a:ext cx="64" cy="74"/>
              </a:xfrm>
              <a:custGeom>
                <a:avLst/>
                <a:gdLst>
                  <a:gd name="T0" fmla="*/ 73 w 37"/>
                  <a:gd name="T1" fmla="*/ 141 h 40"/>
                  <a:gd name="T2" fmla="*/ 192 w 37"/>
                  <a:gd name="T3" fmla="*/ 68 h 40"/>
                  <a:gd name="T4" fmla="*/ 185 w 37"/>
                  <a:gd name="T5" fmla="*/ 52 h 40"/>
                  <a:gd name="T6" fmla="*/ 28 w 37"/>
                  <a:gd name="T7" fmla="*/ 104 h 40"/>
                  <a:gd name="T8" fmla="*/ 78 w 37"/>
                  <a:gd name="T9" fmla="*/ 253 h 40"/>
                  <a:gd name="T10" fmla="*/ 73 w 37"/>
                  <a:gd name="T11" fmla="*/ 14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14" y="22"/>
                    </a:moveTo>
                    <a:cubicBezTo>
                      <a:pt x="15" y="19"/>
                      <a:pt x="28" y="12"/>
                      <a:pt x="37" y="11"/>
                    </a:cubicBezTo>
                    <a:cubicBezTo>
                      <a:pt x="37" y="10"/>
                      <a:pt x="36" y="9"/>
                      <a:pt x="36" y="8"/>
                    </a:cubicBezTo>
                    <a:cubicBezTo>
                      <a:pt x="32" y="0"/>
                      <a:pt x="7" y="11"/>
                      <a:pt x="5" y="16"/>
                    </a:cubicBezTo>
                    <a:cubicBezTo>
                      <a:pt x="0" y="32"/>
                      <a:pt x="7" y="37"/>
                      <a:pt x="15" y="40"/>
                    </a:cubicBezTo>
                    <a:cubicBezTo>
                      <a:pt x="12" y="37"/>
                      <a:pt x="11" y="31"/>
                      <a:pt x="14" y="2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8" name="Freeform 90">
                <a:extLst>
                  <a:ext uri="{FF2B5EF4-FFF2-40B4-BE49-F238E27FC236}">
                    <a16:creationId xmlns:a16="http://schemas.microsoft.com/office/drawing/2014/main" id="{35E99E36-F1F5-42C6-8FAC-AE65DE146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824"/>
                <a:ext cx="73" cy="39"/>
              </a:xfrm>
              <a:custGeom>
                <a:avLst/>
                <a:gdLst>
                  <a:gd name="T0" fmla="*/ 57 w 42"/>
                  <a:gd name="T1" fmla="*/ 89 h 21"/>
                  <a:gd name="T2" fmla="*/ 221 w 42"/>
                  <a:gd name="T3" fmla="*/ 84 h 21"/>
                  <a:gd name="T4" fmla="*/ 184 w 42"/>
                  <a:gd name="T5" fmla="*/ 52 h 21"/>
                  <a:gd name="T6" fmla="*/ 9 w 42"/>
                  <a:gd name="T7" fmla="*/ 52 h 21"/>
                  <a:gd name="T8" fmla="*/ 70 w 42"/>
                  <a:gd name="T9" fmla="*/ 134 h 21"/>
                  <a:gd name="T10" fmla="*/ 57 w 42"/>
                  <a:gd name="T11" fmla="*/ 8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21">
                    <a:moveTo>
                      <a:pt x="11" y="14"/>
                    </a:moveTo>
                    <a:cubicBezTo>
                      <a:pt x="13" y="6"/>
                      <a:pt x="31" y="10"/>
                      <a:pt x="42" y="13"/>
                    </a:cubicBezTo>
                    <a:cubicBezTo>
                      <a:pt x="41" y="11"/>
                      <a:pt x="38" y="9"/>
                      <a:pt x="35" y="8"/>
                    </a:cubicBezTo>
                    <a:cubicBezTo>
                      <a:pt x="24" y="4"/>
                      <a:pt x="4" y="0"/>
                      <a:pt x="2" y="8"/>
                    </a:cubicBezTo>
                    <a:cubicBezTo>
                      <a:pt x="0" y="14"/>
                      <a:pt x="7" y="18"/>
                      <a:pt x="13" y="21"/>
                    </a:cubicBezTo>
                    <a:cubicBezTo>
                      <a:pt x="11" y="19"/>
                      <a:pt x="10" y="17"/>
                      <a:pt x="11" y="1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9" name="Freeform 91">
                <a:extLst>
                  <a:ext uri="{FF2B5EF4-FFF2-40B4-BE49-F238E27FC236}">
                    <a16:creationId xmlns:a16="http://schemas.microsoft.com/office/drawing/2014/main" id="{AADEAAAB-72B5-4396-9A24-E2CA64DD5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895"/>
                <a:ext cx="79" cy="37"/>
              </a:xfrm>
              <a:custGeom>
                <a:avLst/>
                <a:gdLst>
                  <a:gd name="T0" fmla="*/ 45 w 46"/>
                  <a:gd name="T1" fmla="*/ 120 h 20"/>
                  <a:gd name="T2" fmla="*/ 168 w 46"/>
                  <a:gd name="T3" fmla="*/ 44 h 20"/>
                  <a:gd name="T4" fmla="*/ 234 w 46"/>
                  <a:gd name="T5" fmla="*/ 68 h 20"/>
                  <a:gd name="T6" fmla="*/ 120 w 46"/>
                  <a:gd name="T7" fmla="*/ 7 h 20"/>
                  <a:gd name="T8" fmla="*/ 0 w 46"/>
                  <a:gd name="T9" fmla="*/ 81 h 20"/>
                  <a:gd name="T10" fmla="*/ 50 w 46"/>
                  <a:gd name="T11" fmla="*/ 126 h 20"/>
                  <a:gd name="T12" fmla="*/ 45 w 46"/>
                  <a:gd name="T13" fmla="*/ 1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9" y="19"/>
                    </a:moveTo>
                    <a:cubicBezTo>
                      <a:pt x="10" y="8"/>
                      <a:pt x="22" y="6"/>
                      <a:pt x="33" y="7"/>
                    </a:cubicBezTo>
                    <a:cubicBezTo>
                      <a:pt x="38" y="8"/>
                      <a:pt x="42" y="9"/>
                      <a:pt x="46" y="11"/>
                    </a:cubicBezTo>
                    <a:cubicBezTo>
                      <a:pt x="41" y="6"/>
                      <a:pt x="33" y="3"/>
                      <a:pt x="24" y="1"/>
                    </a:cubicBezTo>
                    <a:cubicBezTo>
                      <a:pt x="13" y="0"/>
                      <a:pt x="1" y="2"/>
                      <a:pt x="0" y="13"/>
                    </a:cubicBezTo>
                    <a:cubicBezTo>
                      <a:pt x="0" y="17"/>
                      <a:pt x="4" y="19"/>
                      <a:pt x="10" y="20"/>
                    </a:cubicBezTo>
                    <a:cubicBezTo>
                      <a:pt x="10" y="20"/>
                      <a:pt x="9" y="20"/>
                      <a:pt x="9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0" name="Freeform 92">
                <a:extLst>
                  <a:ext uri="{FF2B5EF4-FFF2-40B4-BE49-F238E27FC236}">
                    <a16:creationId xmlns:a16="http://schemas.microsoft.com/office/drawing/2014/main" id="{14296703-7740-4A5D-9CE1-93485E58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884"/>
                <a:ext cx="53" cy="60"/>
              </a:xfrm>
              <a:custGeom>
                <a:avLst/>
                <a:gdLst>
                  <a:gd name="T0" fmla="*/ 75 w 31"/>
                  <a:gd name="T1" fmla="*/ 80 h 33"/>
                  <a:gd name="T2" fmla="*/ 145 w 31"/>
                  <a:gd name="T3" fmla="*/ 49 h 33"/>
                  <a:gd name="T4" fmla="*/ 156 w 31"/>
                  <a:gd name="T5" fmla="*/ 53 h 33"/>
                  <a:gd name="T6" fmla="*/ 99 w 31"/>
                  <a:gd name="T7" fmla="*/ 13 h 33"/>
                  <a:gd name="T8" fmla="*/ 29 w 31"/>
                  <a:gd name="T9" fmla="*/ 44 h 33"/>
                  <a:gd name="T10" fmla="*/ 50 w 31"/>
                  <a:gd name="T11" fmla="*/ 182 h 33"/>
                  <a:gd name="T12" fmla="*/ 62 w 31"/>
                  <a:gd name="T13" fmla="*/ 175 h 33"/>
                  <a:gd name="T14" fmla="*/ 75 w 31"/>
                  <a:gd name="T15" fmla="*/ 8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3">
                    <a:moveTo>
                      <a:pt x="15" y="13"/>
                    </a:moveTo>
                    <a:cubicBezTo>
                      <a:pt x="21" y="6"/>
                      <a:pt x="22" y="6"/>
                      <a:pt x="29" y="8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29" y="6"/>
                      <a:pt x="25" y="4"/>
                      <a:pt x="20" y="2"/>
                    </a:cubicBezTo>
                    <a:cubicBezTo>
                      <a:pt x="13" y="0"/>
                      <a:pt x="12" y="0"/>
                      <a:pt x="6" y="7"/>
                    </a:cubicBezTo>
                    <a:cubicBezTo>
                      <a:pt x="0" y="14"/>
                      <a:pt x="2" y="33"/>
                      <a:pt x="10" y="30"/>
                    </a:cubicBezTo>
                    <a:cubicBezTo>
                      <a:pt x="11" y="30"/>
                      <a:pt x="12" y="29"/>
                      <a:pt x="12" y="29"/>
                    </a:cubicBezTo>
                    <a:cubicBezTo>
                      <a:pt x="11" y="24"/>
                      <a:pt x="12" y="17"/>
                      <a:pt x="15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1" name="Freeform 93">
                <a:extLst>
                  <a:ext uri="{FF2B5EF4-FFF2-40B4-BE49-F238E27FC236}">
                    <a16:creationId xmlns:a16="http://schemas.microsoft.com/office/drawing/2014/main" id="{9D7E0076-204F-48CC-A754-18DEECCC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41"/>
                <a:ext cx="48" cy="54"/>
              </a:xfrm>
              <a:custGeom>
                <a:avLst/>
                <a:gdLst>
                  <a:gd name="T0" fmla="*/ 45 w 28"/>
                  <a:gd name="T1" fmla="*/ 84 h 29"/>
                  <a:gd name="T2" fmla="*/ 141 w 28"/>
                  <a:gd name="T3" fmla="*/ 65 h 29"/>
                  <a:gd name="T4" fmla="*/ 111 w 28"/>
                  <a:gd name="T5" fmla="*/ 32 h 29"/>
                  <a:gd name="T6" fmla="*/ 0 w 28"/>
                  <a:gd name="T7" fmla="*/ 45 h 29"/>
                  <a:gd name="T8" fmla="*/ 86 w 28"/>
                  <a:gd name="T9" fmla="*/ 181 h 29"/>
                  <a:gd name="T10" fmla="*/ 91 w 28"/>
                  <a:gd name="T11" fmla="*/ 188 h 29"/>
                  <a:gd name="T12" fmla="*/ 45 w 28"/>
                  <a:gd name="T13" fmla="*/ 8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9" y="13"/>
                    </a:moveTo>
                    <a:cubicBezTo>
                      <a:pt x="10" y="7"/>
                      <a:pt x="19" y="7"/>
                      <a:pt x="28" y="10"/>
                    </a:cubicBezTo>
                    <a:cubicBezTo>
                      <a:pt x="26" y="7"/>
                      <a:pt x="24" y="5"/>
                      <a:pt x="22" y="5"/>
                    </a:cubicBez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13" y="24"/>
                      <a:pt x="9" y="18"/>
                      <a:pt x="9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2" name="Freeform 94">
                <a:extLst>
                  <a:ext uri="{FF2B5EF4-FFF2-40B4-BE49-F238E27FC236}">
                    <a16:creationId xmlns:a16="http://schemas.microsoft.com/office/drawing/2014/main" id="{E41A3D20-B44E-4B42-9C9F-EC296D15A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943"/>
                <a:ext cx="121" cy="81"/>
              </a:xfrm>
              <a:custGeom>
                <a:avLst/>
                <a:gdLst>
                  <a:gd name="T0" fmla="*/ 48 w 70"/>
                  <a:gd name="T1" fmla="*/ 118 h 44"/>
                  <a:gd name="T2" fmla="*/ 161 w 70"/>
                  <a:gd name="T3" fmla="*/ 44 h 44"/>
                  <a:gd name="T4" fmla="*/ 299 w 70"/>
                  <a:gd name="T5" fmla="*/ 96 h 44"/>
                  <a:gd name="T6" fmla="*/ 361 w 70"/>
                  <a:gd name="T7" fmla="*/ 125 h 44"/>
                  <a:gd name="T8" fmla="*/ 254 w 70"/>
                  <a:gd name="T9" fmla="*/ 57 h 44"/>
                  <a:gd name="T10" fmla="*/ 114 w 70"/>
                  <a:gd name="T11" fmla="*/ 7 h 44"/>
                  <a:gd name="T12" fmla="*/ 0 w 70"/>
                  <a:gd name="T13" fmla="*/ 81 h 44"/>
                  <a:gd name="T14" fmla="*/ 105 w 70"/>
                  <a:gd name="T15" fmla="*/ 274 h 44"/>
                  <a:gd name="T16" fmla="*/ 48 w 70"/>
                  <a:gd name="T17" fmla="*/ 118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4">
                    <a:moveTo>
                      <a:pt x="9" y="19"/>
                    </a:moveTo>
                    <a:cubicBezTo>
                      <a:pt x="10" y="13"/>
                      <a:pt x="22" y="8"/>
                      <a:pt x="31" y="7"/>
                    </a:cubicBezTo>
                    <a:cubicBezTo>
                      <a:pt x="43" y="6"/>
                      <a:pt x="52" y="10"/>
                      <a:pt x="58" y="15"/>
                    </a:cubicBezTo>
                    <a:cubicBezTo>
                      <a:pt x="61" y="17"/>
                      <a:pt x="66" y="18"/>
                      <a:pt x="70" y="20"/>
                    </a:cubicBezTo>
                    <a:cubicBezTo>
                      <a:pt x="66" y="14"/>
                      <a:pt x="54" y="13"/>
                      <a:pt x="49" y="9"/>
                    </a:cubicBezTo>
                    <a:cubicBezTo>
                      <a:pt x="43" y="4"/>
                      <a:pt x="34" y="0"/>
                      <a:pt x="22" y="1"/>
                    </a:cubicBezTo>
                    <a:cubicBezTo>
                      <a:pt x="13" y="2"/>
                      <a:pt x="1" y="7"/>
                      <a:pt x="0" y="13"/>
                    </a:cubicBezTo>
                    <a:cubicBezTo>
                      <a:pt x="0" y="19"/>
                      <a:pt x="7" y="41"/>
                      <a:pt x="20" y="44"/>
                    </a:cubicBezTo>
                    <a:cubicBezTo>
                      <a:pt x="13" y="36"/>
                      <a:pt x="9" y="23"/>
                      <a:pt x="9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3" name="Freeform 95">
                <a:extLst>
                  <a:ext uri="{FF2B5EF4-FFF2-40B4-BE49-F238E27FC236}">
                    <a16:creationId xmlns:a16="http://schemas.microsoft.com/office/drawing/2014/main" id="{03075811-AC68-4DAE-B481-6F6010ED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052"/>
                <a:ext cx="125" cy="160"/>
              </a:xfrm>
              <a:custGeom>
                <a:avLst/>
                <a:gdLst>
                  <a:gd name="T0" fmla="*/ 52 w 72"/>
                  <a:gd name="T1" fmla="*/ 504 h 87"/>
                  <a:gd name="T2" fmla="*/ 63 w 72"/>
                  <a:gd name="T3" fmla="*/ 243 h 87"/>
                  <a:gd name="T4" fmla="*/ 314 w 72"/>
                  <a:gd name="T5" fmla="*/ 57 h 87"/>
                  <a:gd name="T6" fmla="*/ 377 w 72"/>
                  <a:gd name="T7" fmla="*/ 57 h 87"/>
                  <a:gd name="T8" fmla="*/ 269 w 72"/>
                  <a:gd name="T9" fmla="*/ 20 h 87"/>
                  <a:gd name="T10" fmla="*/ 16 w 72"/>
                  <a:gd name="T11" fmla="*/ 206 h 87"/>
                  <a:gd name="T12" fmla="*/ 5 w 72"/>
                  <a:gd name="T13" fmla="*/ 467 h 87"/>
                  <a:gd name="T14" fmla="*/ 52 w 72"/>
                  <a:gd name="T15" fmla="*/ 528 h 87"/>
                  <a:gd name="T16" fmla="*/ 52 w 72"/>
                  <a:gd name="T17" fmla="*/ 50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87">
                    <a:moveTo>
                      <a:pt x="10" y="81"/>
                    </a:moveTo>
                    <a:cubicBezTo>
                      <a:pt x="10" y="72"/>
                      <a:pt x="9" y="53"/>
                      <a:pt x="12" y="39"/>
                    </a:cubicBezTo>
                    <a:cubicBezTo>
                      <a:pt x="16" y="25"/>
                      <a:pt x="46" y="13"/>
                      <a:pt x="60" y="9"/>
                    </a:cubicBezTo>
                    <a:cubicBezTo>
                      <a:pt x="65" y="8"/>
                      <a:pt x="69" y="8"/>
                      <a:pt x="72" y="9"/>
                    </a:cubicBezTo>
                    <a:cubicBezTo>
                      <a:pt x="67" y="4"/>
                      <a:pt x="61" y="0"/>
                      <a:pt x="51" y="3"/>
                    </a:cubicBezTo>
                    <a:cubicBezTo>
                      <a:pt x="37" y="7"/>
                      <a:pt x="7" y="19"/>
                      <a:pt x="3" y="33"/>
                    </a:cubicBezTo>
                    <a:cubicBezTo>
                      <a:pt x="0" y="47"/>
                      <a:pt x="1" y="66"/>
                      <a:pt x="1" y="75"/>
                    </a:cubicBezTo>
                    <a:cubicBezTo>
                      <a:pt x="0" y="82"/>
                      <a:pt x="3" y="87"/>
                      <a:pt x="10" y="85"/>
                    </a:cubicBezTo>
                    <a:cubicBezTo>
                      <a:pt x="10" y="84"/>
                      <a:pt x="10" y="83"/>
                      <a:pt x="10" y="8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4" name="Freeform 96">
                <a:extLst>
                  <a:ext uri="{FF2B5EF4-FFF2-40B4-BE49-F238E27FC236}">
                    <a16:creationId xmlns:a16="http://schemas.microsoft.com/office/drawing/2014/main" id="{74F32923-CD21-4C9A-B3CF-256E09BE0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138"/>
                <a:ext cx="119" cy="113"/>
              </a:xfrm>
              <a:custGeom>
                <a:avLst/>
                <a:gdLst>
                  <a:gd name="T0" fmla="*/ 57 w 69"/>
                  <a:gd name="T1" fmla="*/ 322 h 61"/>
                  <a:gd name="T2" fmla="*/ 262 w 69"/>
                  <a:gd name="T3" fmla="*/ 128 h 61"/>
                  <a:gd name="T4" fmla="*/ 354 w 69"/>
                  <a:gd name="T5" fmla="*/ 52 h 61"/>
                  <a:gd name="T6" fmla="*/ 348 w 69"/>
                  <a:gd name="T7" fmla="*/ 37 h 61"/>
                  <a:gd name="T8" fmla="*/ 214 w 69"/>
                  <a:gd name="T9" fmla="*/ 89 h 61"/>
                  <a:gd name="T10" fmla="*/ 9 w 69"/>
                  <a:gd name="T11" fmla="*/ 285 h 61"/>
                  <a:gd name="T12" fmla="*/ 66 w 69"/>
                  <a:gd name="T13" fmla="*/ 387 h 61"/>
                  <a:gd name="T14" fmla="*/ 57 w 69"/>
                  <a:gd name="T15" fmla="*/ 322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1">
                    <a:moveTo>
                      <a:pt x="11" y="51"/>
                    </a:moveTo>
                    <a:cubicBezTo>
                      <a:pt x="14" y="39"/>
                      <a:pt x="30" y="34"/>
                      <a:pt x="51" y="20"/>
                    </a:cubicBezTo>
                    <a:cubicBezTo>
                      <a:pt x="63" y="11"/>
                      <a:pt x="66" y="8"/>
                      <a:pt x="69" y="8"/>
                    </a:cubicBezTo>
                    <a:cubicBezTo>
                      <a:pt x="68" y="7"/>
                      <a:pt x="68" y="6"/>
                      <a:pt x="68" y="6"/>
                    </a:cubicBezTo>
                    <a:cubicBezTo>
                      <a:pt x="57" y="1"/>
                      <a:pt x="62" y="0"/>
                      <a:pt x="42" y="14"/>
                    </a:cubicBezTo>
                    <a:cubicBezTo>
                      <a:pt x="21" y="28"/>
                      <a:pt x="5" y="33"/>
                      <a:pt x="2" y="45"/>
                    </a:cubicBezTo>
                    <a:cubicBezTo>
                      <a:pt x="0" y="54"/>
                      <a:pt x="6" y="57"/>
                      <a:pt x="13" y="61"/>
                    </a:cubicBezTo>
                    <a:cubicBezTo>
                      <a:pt x="11" y="59"/>
                      <a:pt x="10" y="56"/>
                      <a:pt x="11" y="5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5" name="Freeform 97">
                <a:extLst>
                  <a:ext uri="{FF2B5EF4-FFF2-40B4-BE49-F238E27FC236}">
                    <a16:creationId xmlns:a16="http://schemas.microsoft.com/office/drawing/2014/main" id="{4A93BDD5-7260-41C6-8792-367B3B88D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3166"/>
                <a:ext cx="65" cy="104"/>
              </a:xfrm>
              <a:custGeom>
                <a:avLst/>
                <a:gdLst>
                  <a:gd name="T0" fmla="*/ 56 w 38"/>
                  <a:gd name="T1" fmla="*/ 249 h 56"/>
                  <a:gd name="T2" fmla="*/ 190 w 38"/>
                  <a:gd name="T3" fmla="*/ 52 h 56"/>
                  <a:gd name="T4" fmla="*/ 147 w 38"/>
                  <a:gd name="T5" fmla="*/ 13 h 56"/>
                  <a:gd name="T6" fmla="*/ 9 w 38"/>
                  <a:gd name="T7" fmla="*/ 210 h 56"/>
                  <a:gd name="T8" fmla="*/ 96 w 38"/>
                  <a:gd name="T9" fmla="*/ 358 h 56"/>
                  <a:gd name="T10" fmla="*/ 56 w 38"/>
                  <a:gd name="T11" fmla="*/ 249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6">
                    <a:moveTo>
                      <a:pt x="11" y="39"/>
                    </a:moveTo>
                    <a:cubicBezTo>
                      <a:pt x="14" y="30"/>
                      <a:pt x="26" y="6"/>
                      <a:pt x="38" y="8"/>
                    </a:cubicBezTo>
                    <a:cubicBezTo>
                      <a:pt x="35" y="5"/>
                      <a:pt x="33" y="3"/>
                      <a:pt x="29" y="2"/>
                    </a:cubicBezTo>
                    <a:cubicBezTo>
                      <a:pt x="17" y="0"/>
                      <a:pt x="5" y="24"/>
                      <a:pt x="2" y="33"/>
                    </a:cubicBezTo>
                    <a:cubicBezTo>
                      <a:pt x="0" y="40"/>
                      <a:pt x="9" y="51"/>
                      <a:pt x="19" y="56"/>
                    </a:cubicBezTo>
                    <a:cubicBezTo>
                      <a:pt x="13" y="50"/>
                      <a:pt x="9" y="44"/>
                      <a:pt x="11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6" name="Freeform 98">
                <a:extLst>
                  <a:ext uri="{FF2B5EF4-FFF2-40B4-BE49-F238E27FC236}">
                    <a16:creationId xmlns:a16="http://schemas.microsoft.com/office/drawing/2014/main" id="{14D20738-A930-4DC5-81E7-F106B6A9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033"/>
                <a:ext cx="154" cy="142"/>
              </a:xfrm>
              <a:custGeom>
                <a:avLst/>
                <a:gdLst>
                  <a:gd name="T0" fmla="*/ 57 w 89"/>
                  <a:gd name="T1" fmla="*/ 269 h 77"/>
                  <a:gd name="T2" fmla="*/ 291 w 89"/>
                  <a:gd name="T3" fmla="*/ 89 h 77"/>
                  <a:gd name="T4" fmla="*/ 460 w 89"/>
                  <a:gd name="T5" fmla="*/ 76 h 77"/>
                  <a:gd name="T6" fmla="*/ 455 w 89"/>
                  <a:gd name="T7" fmla="*/ 68 h 77"/>
                  <a:gd name="T8" fmla="*/ 242 w 89"/>
                  <a:gd name="T9" fmla="*/ 52 h 77"/>
                  <a:gd name="T10" fmla="*/ 9 w 89"/>
                  <a:gd name="T11" fmla="*/ 231 h 77"/>
                  <a:gd name="T12" fmla="*/ 57 w 89"/>
                  <a:gd name="T13" fmla="*/ 463 h 77"/>
                  <a:gd name="T14" fmla="*/ 87 w 89"/>
                  <a:gd name="T15" fmla="*/ 483 h 77"/>
                  <a:gd name="T16" fmla="*/ 57 w 89"/>
                  <a:gd name="T17" fmla="*/ 26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7">
                    <a:moveTo>
                      <a:pt x="11" y="43"/>
                    </a:moveTo>
                    <a:cubicBezTo>
                      <a:pt x="12" y="29"/>
                      <a:pt x="42" y="22"/>
                      <a:pt x="56" y="14"/>
                    </a:cubicBezTo>
                    <a:cubicBezTo>
                      <a:pt x="65" y="8"/>
                      <a:pt x="79" y="8"/>
                      <a:pt x="89" y="12"/>
                    </a:cubicBezTo>
                    <a:cubicBezTo>
                      <a:pt x="89" y="12"/>
                      <a:pt x="89" y="11"/>
                      <a:pt x="88" y="11"/>
                    </a:cubicBezTo>
                    <a:cubicBezTo>
                      <a:pt x="81" y="3"/>
                      <a:pt x="60" y="0"/>
                      <a:pt x="47" y="8"/>
                    </a:cubicBezTo>
                    <a:cubicBezTo>
                      <a:pt x="33" y="16"/>
                      <a:pt x="3" y="23"/>
                      <a:pt x="2" y="37"/>
                    </a:cubicBezTo>
                    <a:cubicBezTo>
                      <a:pt x="1" y="51"/>
                      <a:pt x="0" y="67"/>
                      <a:pt x="11" y="74"/>
                    </a:cubicBezTo>
                    <a:cubicBezTo>
                      <a:pt x="14" y="76"/>
                      <a:pt x="16" y="77"/>
                      <a:pt x="17" y="77"/>
                    </a:cubicBezTo>
                    <a:cubicBezTo>
                      <a:pt x="10" y="70"/>
                      <a:pt x="11" y="56"/>
                      <a:pt x="11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7" name="Freeform 99">
                <a:extLst>
                  <a:ext uri="{FF2B5EF4-FFF2-40B4-BE49-F238E27FC236}">
                    <a16:creationId xmlns:a16="http://schemas.microsoft.com/office/drawing/2014/main" id="{74CC6930-980E-459F-A9C7-05199546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066"/>
                <a:ext cx="82" cy="117"/>
              </a:xfrm>
              <a:custGeom>
                <a:avLst/>
                <a:gdLst>
                  <a:gd name="T0" fmla="*/ 159 w 47"/>
                  <a:gd name="T1" fmla="*/ 134 h 63"/>
                  <a:gd name="T2" fmla="*/ 241 w 47"/>
                  <a:gd name="T3" fmla="*/ 104 h 63"/>
                  <a:gd name="T4" fmla="*/ 249 w 47"/>
                  <a:gd name="T5" fmla="*/ 104 h 63"/>
                  <a:gd name="T6" fmla="*/ 192 w 47"/>
                  <a:gd name="T7" fmla="*/ 65 h 63"/>
                  <a:gd name="T8" fmla="*/ 113 w 47"/>
                  <a:gd name="T9" fmla="*/ 97 h 63"/>
                  <a:gd name="T10" fmla="*/ 91 w 47"/>
                  <a:gd name="T11" fmla="*/ 403 h 63"/>
                  <a:gd name="T12" fmla="*/ 101 w 47"/>
                  <a:gd name="T13" fmla="*/ 403 h 63"/>
                  <a:gd name="T14" fmla="*/ 159 w 47"/>
                  <a:gd name="T15" fmla="*/ 134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63">
                    <a:moveTo>
                      <a:pt x="30" y="21"/>
                    </a:moveTo>
                    <a:cubicBezTo>
                      <a:pt x="35" y="6"/>
                      <a:pt x="35" y="14"/>
                      <a:pt x="45" y="16"/>
                    </a:cubicBezTo>
                    <a:cubicBezTo>
                      <a:pt x="45" y="16"/>
                      <a:pt x="46" y="16"/>
                      <a:pt x="47" y="16"/>
                    </a:cubicBezTo>
                    <a:cubicBezTo>
                      <a:pt x="43" y="12"/>
                      <a:pt x="40" y="10"/>
                      <a:pt x="36" y="10"/>
                    </a:cubicBezTo>
                    <a:cubicBezTo>
                      <a:pt x="26" y="8"/>
                      <a:pt x="26" y="0"/>
                      <a:pt x="21" y="15"/>
                    </a:cubicBezTo>
                    <a:cubicBezTo>
                      <a:pt x="16" y="30"/>
                      <a:pt x="0" y="61"/>
                      <a:pt x="17" y="63"/>
                    </a:cubicBezTo>
                    <a:cubicBezTo>
                      <a:pt x="17" y="63"/>
                      <a:pt x="18" y="63"/>
                      <a:pt x="19" y="63"/>
                    </a:cubicBezTo>
                    <a:cubicBezTo>
                      <a:pt x="16" y="53"/>
                      <a:pt x="26" y="33"/>
                      <a:pt x="30" y="2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8" name="Freeform 100">
                <a:extLst>
                  <a:ext uri="{FF2B5EF4-FFF2-40B4-BE49-F238E27FC236}">
                    <a16:creationId xmlns:a16="http://schemas.microsoft.com/office/drawing/2014/main" id="{F14D8E40-57C4-4845-A114-429839EE4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3179"/>
                <a:ext cx="130" cy="89"/>
              </a:xfrm>
              <a:custGeom>
                <a:avLst/>
                <a:gdLst>
                  <a:gd name="T0" fmla="*/ 49 w 75"/>
                  <a:gd name="T1" fmla="*/ 282 h 48"/>
                  <a:gd name="T2" fmla="*/ 220 w 75"/>
                  <a:gd name="T3" fmla="*/ 89 h 48"/>
                  <a:gd name="T4" fmla="*/ 390 w 75"/>
                  <a:gd name="T5" fmla="*/ 109 h 48"/>
                  <a:gd name="T6" fmla="*/ 348 w 75"/>
                  <a:gd name="T7" fmla="*/ 69 h 48"/>
                  <a:gd name="T8" fmla="*/ 172 w 75"/>
                  <a:gd name="T9" fmla="*/ 52 h 48"/>
                  <a:gd name="T10" fmla="*/ 0 w 75"/>
                  <a:gd name="T11" fmla="*/ 241 h 48"/>
                  <a:gd name="T12" fmla="*/ 50 w 75"/>
                  <a:gd name="T13" fmla="*/ 306 h 48"/>
                  <a:gd name="T14" fmla="*/ 49 w 75"/>
                  <a:gd name="T15" fmla="*/ 282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48">
                    <a:moveTo>
                      <a:pt x="9" y="44"/>
                    </a:moveTo>
                    <a:cubicBezTo>
                      <a:pt x="11" y="36"/>
                      <a:pt x="32" y="22"/>
                      <a:pt x="42" y="14"/>
                    </a:cubicBezTo>
                    <a:cubicBezTo>
                      <a:pt x="52" y="6"/>
                      <a:pt x="66" y="12"/>
                      <a:pt x="75" y="17"/>
                    </a:cubicBezTo>
                    <a:cubicBezTo>
                      <a:pt x="73" y="15"/>
                      <a:pt x="70" y="13"/>
                      <a:pt x="67" y="11"/>
                    </a:cubicBezTo>
                    <a:cubicBezTo>
                      <a:pt x="57" y="7"/>
                      <a:pt x="44" y="0"/>
                      <a:pt x="33" y="8"/>
                    </a:cubicBezTo>
                    <a:cubicBezTo>
                      <a:pt x="23" y="16"/>
                      <a:pt x="2" y="30"/>
                      <a:pt x="0" y="38"/>
                    </a:cubicBezTo>
                    <a:cubicBezTo>
                      <a:pt x="0" y="42"/>
                      <a:pt x="4" y="46"/>
                      <a:pt x="10" y="48"/>
                    </a:cubicBezTo>
                    <a:cubicBezTo>
                      <a:pt x="9" y="47"/>
                      <a:pt x="9" y="45"/>
                      <a:pt x="9" y="4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9" name="Freeform 101">
                <a:extLst>
                  <a:ext uri="{FF2B5EF4-FFF2-40B4-BE49-F238E27FC236}">
                    <a16:creationId xmlns:a16="http://schemas.microsoft.com/office/drawing/2014/main" id="{732CE20B-D865-4B04-9059-3C2D86B0E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920"/>
                <a:ext cx="96" cy="137"/>
              </a:xfrm>
              <a:custGeom>
                <a:avLst/>
                <a:gdLst>
                  <a:gd name="T0" fmla="*/ 58 w 55"/>
                  <a:gd name="T1" fmla="*/ 254 h 74"/>
                  <a:gd name="T2" fmla="*/ 113 w 55"/>
                  <a:gd name="T3" fmla="*/ 69 h 74"/>
                  <a:gd name="T4" fmla="*/ 278 w 55"/>
                  <a:gd name="T5" fmla="*/ 120 h 74"/>
                  <a:gd name="T6" fmla="*/ 293 w 55"/>
                  <a:gd name="T7" fmla="*/ 128 h 74"/>
                  <a:gd name="T8" fmla="*/ 229 w 55"/>
                  <a:gd name="T9" fmla="*/ 81 h 74"/>
                  <a:gd name="T10" fmla="*/ 65 w 55"/>
                  <a:gd name="T11" fmla="*/ 31 h 74"/>
                  <a:gd name="T12" fmla="*/ 9 w 55"/>
                  <a:gd name="T13" fmla="*/ 217 h 74"/>
                  <a:gd name="T14" fmla="*/ 150 w 55"/>
                  <a:gd name="T15" fmla="*/ 470 h 74"/>
                  <a:gd name="T16" fmla="*/ 58 w 55"/>
                  <a:gd name="T17" fmla="*/ 254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74">
                    <a:moveTo>
                      <a:pt x="11" y="40"/>
                    </a:moveTo>
                    <a:cubicBezTo>
                      <a:pt x="9" y="25"/>
                      <a:pt x="12" y="20"/>
                      <a:pt x="21" y="11"/>
                    </a:cubicBezTo>
                    <a:cubicBezTo>
                      <a:pt x="27" y="6"/>
                      <a:pt x="38" y="14"/>
                      <a:pt x="52" y="19"/>
                    </a:cubicBezTo>
                    <a:cubicBezTo>
                      <a:pt x="53" y="19"/>
                      <a:pt x="54" y="19"/>
                      <a:pt x="55" y="20"/>
                    </a:cubicBezTo>
                    <a:cubicBezTo>
                      <a:pt x="53" y="17"/>
                      <a:pt x="51" y="15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ubicBezTo>
                      <a:pt x="3" y="14"/>
                      <a:pt x="0" y="19"/>
                      <a:pt x="2" y="34"/>
                    </a:cubicBezTo>
                    <a:cubicBezTo>
                      <a:pt x="4" y="46"/>
                      <a:pt x="12" y="67"/>
                      <a:pt x="28" y="74"/>
                    </a:cubicBezTo>
                    <a:cubicBezTo>
                      <a:pt x="18" y="64"/>
                      <a:pt x="12" y="49"/>
                      <a:pt x="11" y="4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0" name="Freeform 102">
                <a:extLst>
                  <a:ext uri="{FF2B5EF4-FFF2-40B4-BE49-F238E27FC236}">
                    <a16:creationId xmlns:a16="http://schemas.microsoft.com/office/drawing/2014/main" id="{A12F8155-DACB-4EF8-9891-25606389B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2834"/>
                <a:ext cx="114" cy="77"/>
              </a:xfrm>
              <a:custGeom>
                <a:avLst/>
                <a:gdLst>
                  <a:gd name="T0" fmla="*/ 71 w 66"/>
                  <a:gd name="T1" fmla="*/ 112 h 42"/>
                  <a:gd name="T2" fmla="*/ 340 w 66"/>
                  <a:gd name="T3" fmla="*/ 161 h 42"/>
                  <a:gd name="T4" fmla="*/ 325 w 66"/>
                  <a:gd name="T5" fmla="*/ 141 h 42"/>
                  <a:gd name="T6" fmla="*/ 28 w 66"/>
                  <a:gd name="T7" fmla="*/ 73 h 42"/>
                  <a:gd name="T8" fmla="*/ 104 w 66"/>
                  <a:gd name="T9" fmla="*/ 259 h 42"/>
                  <a:gd name="T10" fmla="*/ 71 w 66"/>
                  <a:gd name="T11" fmla="*/ 11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2">
                    <a:moveTo>
                      <a:pt x="14" y="18"/>
                    </a:moveTo>
                    <a:cubicBezTo>
                      <a:pt x="18" y="7"/>
                      <a:pt x="50" y="17"/>
                      <a:pt x="66" y="26"/>
                    </a:cubicBezTo>
                    <a:cubicBezTo>
                      <a:pt x="65" y="25"/>
                      <a:pt x="64" y="24"/>
                      <a:pt x="63" y="23"/>
                    </a:cubicBezTo>
                    <a:cubicBezTo>
                      <a:pt x="51" y="15"/>
                      <a:pt x="10" y="0"/>
                      <a:pt x="5" y="12"/>
                    </a:cubicBezTo>
                    <a:cubicBezTo>
                      <a:pt x="0" y="24"/>
                      <a:pt x="7" y="35"/>
                      <a:pt x="20" y="42"/>
                    </a:cubicBezTo>
                    <a:cubicBezTo>
                      <a:pt x="13" y="35"/>
                      <a:pt x="10" y="27"/>
                      <a:pt x="14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1" name="Freeform 103">
                <a:extLst>
                  <a:ext uri="{FF2B5EF4-FFF2-40B4-BE49-F238E27FC236}">
                    <a16:creationId xmlns:a16="http://schemas.microsoft.com/office/drawing/2014/main" id="{922C5951-D70A-4D26-AFA4-A01B60CC2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793"/>
                <a:ext cx="73" cy="39"/>
              </a:xfrm>
              <a:custGeom>
                <a:avLst/>
                <a:gdLst>
                  <a:gd name="T0" fmla="*/ 64 w 42"/>
                  <a:gd name="T1" fmla="*/ 84 h 21"/>
                  <a:gd name="T2" fmla="*/ 221 w 42"/>
                  <a:gd name="T3" fmla="*/ 89 h 21"/>
                  <a:gd name="T4" fmla="*/ 16 w 42"/>
                  <a:gd name="T5" fmla="*/ 45 h 21"/>
                  <a:gd name="T6" fmla="*/ 70 w 42"/>
                  <a:gd name="T7" fmla="*/ 134 h 21"/>
                  <a:gd name="T8" fmla="*/ 64 w 42"/>
                  <a:gd name="T9" fmla="*/ 8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12" y="13"/>
                    </a:moveTo>
                    <a:cubicBezTo>
                      <a:pt x="15" y="8"/>
                      <a:pt x="31" y="10"/>
                      <a:pt x="42" y="14"/>
                    </a:cubicBezTo>
                    <a:cubicBezTo>
                      <a:pt x="38" y="7"/>
                      <a:pt x="7" y="0"/>
                      <a:pt x="3" y="7"/>
                    </a:cubicBezTo>
                    <a:cubicBezTo>
                      <a:pt x="0" y="13"/>
                      <a:pt x="5" y="19"/>
                      <a:pt x="13" y="21"/>
                    </a:cubicBezTo>
                    <a:cubicBezTo>
                      <a:pt x="11" y="19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2" name="Freeform 104">
                <a:extLst>
                  <a:ext uri="{FF2B5EF4-FFF2-40B4-BE49-F238E27FC236}">
                    <a16:creationId xmlns:a16="http://schemas.microsoft.com/office/drawing/2014/main" id="{214E6E8A-6270-4E84-A60C-3AA3A8E62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802"/>
                <a:ext cx="97" cy="58"/>
              </a:xfrm>
              <a:custGeom>
                <a:avLst/>
                <a:gdLst>
                  <a:gd name="T0" fmla="*/ 69 w 56"/>
                  <a:gd name="T1" fmla="*/ 165 h 31"/>
                  <a:gd name="T2" fmla="*/ 229 w 56"/>
                  <a:gd name="T3" fmla="*/ 60 h 31"/>
                  <a:gd name="T4" fmla="*/ 291 w 56"/>
                  <a:gd name="T5" fmla="*/ 52 h 31"/>
                  <a:gd name="T6" fmla="*/ 184 w 56"/>
                  <a:gd name="T7" fmla="*/ 21 h 31"/>
                  <a:gd name="T8" fmla="*/ 21 w 56"/>
                  <a:gd name="T9" fmla="*/ 125 h 31"/>
                  <a:gd name="T10" fmla="*/ 57 w 56"/>
                  <a:gd name="T11" fmla="*/ 196 h 31"/>
                  <a:gd name="T12" fmla="*/ 69 w 56"/>
                  <a:gd name="T13" fmla="*/ 16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31">
                    <a:moveTo>
                      <a:pt x="13" y="25"/>
                    </a:moveTo>
                    <a:cubicBezTo>
                      <a:pt x="17" y="16"/>
                      <a:pt x="33" y="13"/>
                      <a:pt x="44" y="9"/>
                    </a:cubicBezTo>
                    <a:cubicBezTo>
                      <a:pt x="48" y="8"/>
                      <a:pt x="52" y="7"/>
                      <a:pt x="56" y="8"/>
                    </a:cubicBezTo>
                    <a:cubicBezTo>
                      <a:pt x="52" y="2"/>
                      <a:pt x="45" y="0"/>
                      <a:pt x="35" y="3"/>
                    </a:cubicBezTo>
                    <a:cubicBezTo>
                      <a:pt x="24" y="7"/>
                      <a:pt x="8" y="10"/>
                      <a:pt x="4" y="19"/>
                    </a:cubicBezTo>
                    <a:cubicBezTo>
                      <a:pt x="0" y="27"/>
                      <a:pt x="3" y="31"/>
                      <a:pt x="11" y="30"/>
                    </a:cubicBezTo>
                    <a:cubicBezTo>
                      <a:pt x="11" y="29"/>
                      <a:pt x="12" y="27"/>
                      <a:pt x="13" y="2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3" name="Freeform 105">
                <a:extLst>
                  <a:ext uri="{FF2B5EF4-FFF2-40B4-BE49-F238E27FC236}">
                    <a16:creationId xmlns:a16="http://schemas.microsoft.com/office/drawing/2014/main" id="{438CC891-A863-4A59-BAF1-1DC0A608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882"/>
                <a:ext cx="95" cy="86"/>
              </a:xfrm>
              <a:custGeom>
                <a:avLst/>
                <a:gdLst>
                  <a:gd name="T0" fmla="*/ 86 w 55"/>
                  <a:gd name="T1" fmla="*/ 177 h 47"/>
                  <a:gd name="T2" fmla="*/ 257 w 55"/>
                  <a:gd name="T3" fmla="*/ 44 h 47"/>
                  <a:gd name="T4" fmla="*/ 283 w 55"/>
                  <a:gd name="T5" fmla="*/ 44 h 47"/>
                  <a:gd name="T6" fmla="*/ 212 w 55"/>
                  <a:gd name="T7" fmla="*/ 7 h 47"/>
                  <a:gd name="T8" fmla="*/ 41 w 55"/>
                  <a:gd name="T9" fmla="*/ 141 h 47"/>
                  <a:gd name="T10" fmla="*/ 78 w 55"/>
                  <a:gd name="T11" fmla="*/ 287 h 47"/>
                  <a:gd name="T12" fmla="*/ 86 w 55"/>
                  <a:gd name="T13" fmla="*/ 177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7" y="29"/>
                    </a:moveTo>
                    <a:cubicBezTo>
                      <a:pt x="26" y="18"/>
                      <a:pt x="36" y="9"/>
                      <a:pt x="50" y="7"/>
                    </a:cubicBezTo>
                    <a:cubicBezTo>
                      <a:pt x="52" y="7"/>
                      <a:pt x="54" y="7"/>
                      <a:pt x="55" y="7"/>
                    </a:cubicBezTo>
                    <a:cubicBezTo>
                      <a:pt x="52" y="3"/>
                      <a:pt x="47" y="0"/>
                      <a:pt x="41" y="1"/>
                    </a:cubicBezTo>
                    <a:cubicBezTo>
                      <a:pt x="27" y="3"/>
                      <a:pt x="17" y="12"/>
                      <a:pt x="8" y="23"/>
                    </a:cubicBezTo>
                    <a:cubicBezTo>
                      <a:pt x="0" y="32"/>
                      <a:pt x="2" y="44"/>
                      <a:pt x="15" y="47"/>
                    </a:cubicBezTo>
                    <a:cubicBezTo>
                      <a:pt x="11" y="42"/>
                      <a:pt x="12" y="35"/>
                      <a:pt x="17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4" name="Freeform 106">
                <a:extLst>
                  <a:ext uri="{FF2B5EF4-FFF2-40B4-BE49-F238E27FC236}">
                    <a16:creationId xmlns:a16="http://schemas.microsoft.com/office/drawing/2014/main" id="{6315F688-3A5B-4935-9272-A58EEEB8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878"/>
                <a:ext cx="54" cy="81"/>
              </a:xfrm>
              <a:custGeom>
                <a:avLst/>
                <a:gdLst>
                  <a:gd name="T0" fmla="*/ 70 w 31"/>
                  <a:gd name="T1" fmla="*/ 162 h 44"/>
                  <a:gd name="T2" fmla="*/ 164 w 31"/>
                  <a:gd name="T3" fmla="*/ 52 h 44"/>
                  <a:gd name="T4" fmla="*/ 127 w 31"/>
                  <a:gd name="T5" fmla="*/ 7 h 44"/>
                  <a:gd name="T6" fmla="*/ 21 w 31"/>
                  <a:gd name="T7" fmla="*/ 125 h 44"/>
                  <a:gd name="T8" fmla="*/ 64 w 31"/>
                  <a:gd name="T9" fmla="*/ 250 h 44"/>
                  <a:gd name="T10" fmla="*/ 70 w 31"/>
                  <a:gd name="T11" fmla="*/ 16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4">
                    <a:moveTo>
                      <a:pt x="13" y="26"/>
                    </a:moveTo>
                    <a:cubicBezTo>
                      <a:pt x="16" y="20"/>
                      <a:pt x="24" y="11"/>
                      <a:pt x="31" y="8"/>
                    </a:cubicBezTo>
                    <a:cubicBezTo>
                      <a:pt x="31" y="3"/>
                      <a:pt x="30" y="0"/>
                      <a:pt x="24" y="1"/>
                    </a:cubicBezTo>
                    <a:cubicBezTo>
                      <a:pt x="16" y="3"/>
                      <a:pt x="8" y="13"/>
                      <a:pt x="4" y="20"/>
                    </a:cubicBezTo>
                    <a:cubicBezTo>
                      <a:pt x="0" y="27"/>
                      <a:pt x="3" y="44"/>
                      <a:pt x="12" y="40"/>
                    </a:cubicBezTo>
                    <a:cubicBezTo>
                      <a:pt x="10" y="35"/>
                      <a:pt x="11" y="30"/>
                      <a:pt x="13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5" name="Freeform 107">
                <a:extLst>
                  <a:ext uri="{FF2B5EF4-FFF2-40B4-BE49-F238E27FC236}">
                    <a16:creationId xmlns:a16="http://schemas.microsoft.com/office/drawing/2014/main" id="{3C7663EA-E22C-48EE-85DC-1A0B120A5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889"/>
                <a:ext cx="80" cy="50"/>
              </a:xfrm>
              <a:custGeom>
                <a:avLst/>
                <a:gdLst>
                  <a:gd name="T0" fmla="*/ 52 w 46"/>
                  <a:gd name="T1" fmla="*/ 150 h 27"/>
                  <a:gd name="T2" fmla="*/ 179 w 46"/>
                  <a:gd name="T3" fmla="*/ 57 h 27"/>
                  <a:gd name="T4" fmla="*/ 242 w 46"/>
                  <a:gd name="T5" fmla="*/ 52 h 27"/>
                  <a:gd name="T6" fmla="*/ 130 w 46"/>
                  <a:gd name="T7" fmla="*/ 20 h 27"/>
                  <a:gd name="T8" fmla="*/ 5 w 46"/>
                  <a:gd name="T9" fmla="*/ 113 h 27"/>
                  <a:gd name="T10" fmla="*/ 52 w 46"/>
                  <a:gd name="T11" fmla="*/ 172 h 27"/>
                  <a:gd name="T12" fmla="*/ 52 w 46"/>
                  <a:gd name="T13" fmla="*/ 1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10" y="24"/>
                    </a:moveTo>
                    <a:cubicBezTo>
                      <a:pt x="9" y="19"/>
                      <a:pt x="30" y="11"/>
                      <a:pt x="34" y="9"/>
                    </a:cubicBezTo>
                    <a:cubicBezTo>
                      <a:pt x="38" y="8"/>
                      <a:pt x="42" y="7"/>
                      <a:pt x="46" y="8"/>
                    </a:cubicBezTo>
                    <a:cubicBezTo>
                      <a:pt x="44" y="1"/>
                      <a:pt x="34" y="0"/>
                      <a:pt x="25" y="3"/>
                    </a:cubicBezTo>
                    <a:cubicBezTo>
                      <a:pt x="21" y="5"/>
                      <a:pt x="0" y="13"/>
                      <a:pt x="1" y="18"/>
                    </a:cubicBezTo>
                    <a:cubicBezTo>
                      <a:pt x="1" y="21"/>
                      <a:pt x="5" y="25"/>
                      <a:pt x="10" y="27"/>
                    </a:cubicBezTo>
                    <a:cubicBezTo>
                      <a:pt x="10" y="26"/>
                      <a:pt x="10" y="25"/>
                      <a:pt x="10" y="2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6" name="Freeform 108">
                <a:extLst>
                  <a:ext uri="{FF2B5EF4-FFF2-40B4-BE49-F238E27FC236}">
                    <a16:creationId xmlns:a16="http://schemas.microsoft.com/office/drawing/2014/main" id="{843B4112-4C28-4893-A4F5-9C6C0EB1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961"/>
                <a:ext cx="123" cy="50"/>
              </a:xfrm>
              <a:custGeom>
                <a:avLst/>
                <a:gdLst>
                  <a:gd name="T0" fmla="*/ 204 w 71"/>
                  <a:gd name="T1" fmla="*/ 65 h 27"/>
                  <a:gd name="T2" fmla="*/ 364 w 71"/>
                  <a:gd name="T3" fmla="*/ 57 h 27"/>
                  <a:gd name="T4" fmla="*/ 364 w 71"/>
                  <a:gd name="T5" fmla="*/ 52 h 27"/>
                  <a:gd name="T6" fmla="*/ 156 w 71"/>
                  <a:gd name="T7" fmla="*/ 24 h 27"/>
                  <a:gd name="T8" fmla="*/ 57 w 71"/>
                  <a:gd name="T9" fmla="*/ 150 h 27"/>
                  <a:gd name="T10" fmla="*/ 87 w 71"/>
                  <a:gd name="T11" fmla="*/ 172 h 27"/>
                  <a:gd name="T12" fmla="*/ 204 w 71"/>
                  <a:gd name="T13" fmla="*/ 6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27">
                    <a:moveTo>
                      <a:pt x="39" y="10"/>
                    </a:moveTo>
                    <a:cubicBezTo>
                      <a:pt x="45" y="8"/>
                      <a:pt x="60" y="7"/>
                      <a:pt x="70" y="9"/>
                    </a:cubicBezTo>
                    <a:cubicBezTo>
                      <a:pt x="70" y="9"/>
                      <a:pt x="70" y="9"/>
                      <a:pt x="70" y="8"/>
                    </a:cubicBezTo>
                    <a:cubicBezTo>
                      <a:pt x="71" y="2"/>
                      <a:pt x="40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13" y="25"/>
                      <a:pt x="15" y="26"/>
                      <a:pt x="17" y="27"/>
                    </a:cubicBezTo>
                    <a:cubicBezTo>
                      <a:pt x="15" y="21"/>
                      <a:pt x="30" y="14"/>
                      <a:pt x="39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7" name="Freeform 109">
                <a:extLst>
                  <a:ext uri="{FF2B5EF4-FFF2-40B4-BE49-F238E27FC236}">
                    <a16:creationId xmlns:a16="http://schemas.microsoft.com/office/drawing/2014/main" id="{8DCC37D5-3D53-4120-9E56-2A949092E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2978"/>
                <a:ext cx="96" cy="87"/>
              </a:xfrm>
              <a:custGeom>
                <a:avLst/>
                <a:gdLst>
                  <a:gd name="T0" fmla="*/ 94 w 55"/>
                  <a:gd name="T1" fmla="*/ 165 h 47"/>
                  <a:gd name="T2" fmla="*/ 293 w 55"/>
                  <a:gd name="T3" fmla="*/ 44 h 47"/>
                  <a:gd name="T4" fmla="*/ 244 w 55"/>
                  <a:gd name="T5" fmla="*/ 7 h 47"/>
                  <a:gd name="T6" fmla="*/ 49 w 55"/>
                  <a:gd name="T7" fmla="*/ 126 h 47"/>
                  <a:gd name="T8" fmla="*/ 49 w 55"/>
                  <a:gd name="T9" fmla="*/ 274 h 47"/>
                  <a:gd name="T10" fmla="*/ 86 w 55"/>
                  <a:gd name="T11" fmla="*/ 298 h 47"/>
                  <a:gd name="T12" fmla="*/ 94 w 55"/>
                  <a:gd name="T13" fmla="*/ 165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8" y="26"/>
                    </a:moveTo>
                    <a:cubicBezTo>
                      <a:pt x="26" y="19"/>
                      <a:pt x="44" y="9"/>
                      <a:pt x="55" y="7"/>
                    </a:cubicBezTo>
                    <a:cubicBezTo>
                      <a:pt x="52" y="3"/>
                      <a:pt x="50" y="0"/>
                      <a:pt x="46" y="1"/>
                    </a:cubicBezTo>
                    <a:cubicBezTo>
                      <a:pt x="36" y="3"/>
                      <a:pt x="17" y="13"/>
                      <a:pt x="9" y="20"/>
                    </a:cubicBezTo>
                    <a:cubicBezTo>
                      <a:pt x="0" y="27"/>
                      <a:pt x="0" y="37"/>
                      <a:pt x="9" y="43"/>
                    </a:cubicBezTo>
                    <a:cubicBezTo>
                      <a:pt x="11" y="44"/>
                      <a:pt x="13" y="45"/>
                      <a:pt x="16" y="47"/>
                    </a:cubicBezTo>
                    <a:cubicBezTo>
                      <a:pt x="9" y="41"/>
                      <a:pt x="10" y="32"/>
                      <a:pt x="18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8" name="Freeform 110">
                <a:extLst>
                  <a:ext uri="{FF2B5EF4-FFF2-40B4-BE49-F238E27FC236}">
                    <a16:creationId xmlns:a16="http://schemas.microsoft.com/office/drawing/2014/main" id="{8DF6FB43-3A64-49B5-8E34-6320A063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957"/>
                <a:ext cx="105" cy="80"/>
              </a:xfrm>
              <a:custGeom>
                <a:avLst/>
                <a:gdLst>
                  <a:gd name="T0" fmla="*/ 45 w 61"/>
                  <a:gd name="T1" fmla="*/ 253 h 43"/>
                  <a:gd name="T2" fmla="*/ 255 w 61"/>
                  <a:gd name="T3" fmla="*/ 69 h 43"/>
                  <a:gd name="T4" fmla="*/ 312 w 61"/>
                  <a:gd name="T5" fmla="*/ 65 h 43"/>
                  <a:gd name="T6" fmla="*/ 210 w 61"/>
                  <a:gd name="T7" fmla="*/ 32 h 43"/>
                  <a:gd name="T8" fmla="*/ 0 w 61"/>
                  <a:gd name="T9" fmla="*/ 210 h 43"/>
                  <a:gd name="T10" fmla="*/ 57 w 61"/>
                  <a:gd name="T11" fmla="*/ 277 h 43"/>
                  <a:gd name="T12" fmla="*/ 45 w 61"/>
                  <a:gd name="T13" fmla="*/ 253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3">
                    <a:moveTo>
                      <a:pt x="9" y="39"/>
                    </a:moveTo>
                    <a:cubicBezTo>
                      <a:pt x="9" y="29"/>
                      <a:pt x="41" y="17"/>
                      <a:pt x="50" y="11"/>
                    </a:cubicBezTo>
                    <a:cubicBezTo>
                      <a:pt x="54" y="8"/>
                      <a:pt x="57" y="8"/>
                      <a:pt x="61" y="10"/>
                    </a:cubicBezTo>
                    <a:cubicBezTo>
                      <a:pt x="55" y="4"/>
                      <a:pt x="47" y="0"/>
                      <a:pt x="41" y="5"/>
                    </a:cubicBezTo>
                    <a:cubicBezTo>
                      <a:pt x="32" y="11"/>
                      <a:pt x="0" y="23"/>
                      <a:pt x="0" y="33"/>
                    </a:cubicBezTo>
                    <a:cubicBezTo>
                      <a:pt x="0" y="37"/>
                      <a:pt x="4" y="40"/>
                      <a:pt x="11" y="43"/>
                    </a:cubicBezTo>
                    <a:cubicBezTo>
                      <a:pt x="9" y="42"/>
                      <a:pt x="9" y="40"/>
                      <a:pt x="9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9" name="Freeform 111">
                <a:extLst>
                  <a:ext uri="{FF2B5EF4-FFF2-40B4-BE49-F238E27FC236}">
                    <a16:creationId xmlns:a16="http://schemas.microsoft.com/office/drawing/2014/main" id="{5A5DC04C-54E1-44E9-A3DA-481DF6A73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055"/>
                <a:ext cx="168" cy="83"/>
              </a:xfrm>
              <a:custGeom>
                <a:avLst/>
                <a:gdLst>
                  <a:gd name="T0" fmla="*/ 140 w 97"/>
                  <a:gd name="T1" fmla="*/ 96 h 45"/>
                  <a:gd name="T2" fmla="*/ 468 w 97"/>
                  <a:gd name="T3" fmla="*/ 125 h 45"/>
                  <a:gd name="T4" fmla="*/ 504 w 97"/>
                  <a:gd name="T5" fmla="*/ 133 h 45"/>
                  <a:gd name="T6" fmla="*/ 419 w 97"/>
                  <a:gd name="T7" fmla="*/ 89 h 45"/>
                  <a:gd name="T8" fmla="*/ 94 w 97"/>
                  <a:gd name="T9" fmla="*/ 57 h 45"/>
                  <a:gd name="T10" fmla="*/ 78 w 97"/>
                  <a:gd name="T11" fmla="*/ 282 h 45"/>
                  <a:gd name="T12" fmla="*/ 87 w 97"/>
                  <a:gd name="T13" fmla="*/ 282 h 45"/>
                  <a:gd name="T14" fmla="*/ 140 w 97"/>
                  <a:gd name="T15" fmla="*/ 96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45">
                    <a:moveTo>
                      <a:pt x="27" y="15"/>
                    </a:moveTo>
                    <a:cubicBezTo>
                      <a:pt x="36" y="6"/>
                      <a:pt x="77" y="18"/>
                      <a:pt x="90" y="20"/>
                    </a:cubicBezTo>
                    <a:cubicBezTo>
                      <a:pt x="92" y="20"/>
                      <a:pt x="95" y="20"/>
                      <a:pt x="97" y="21"/>
                    </a:cubicBezTo>
                    <a:cubicBezTo>
                      <a:pt x="93" y="17"/>
                      <a:pt x="88" y="14"/>
                      <a:pt x="81" y="14"/>
                    </a:cubicBezTo>
                    <a:cubicBezTo>
                      <a:pt x="68" y="12"/>
                      <a:pt x="27" y="0"/>
                      <a:pt x="18" y="9"/>
                    </a:cubicBezTo>
                    <a:cubicBezTo>
                      <a:pt x="10" y="18"/>
                      <a:pt x="0" y="43"/>
                      <a:pt x="15" y="45"/>
                    </a:cubicBezTo>
                    <a:cubicBezTo>
                      <a:pt x="16" y="45"/>
                      <a:pt x="16" y="45"/>
                      <a:pt x="17" y="45"/>
                    </a:cubicBezTo>
                    <a:cubicBezTo>
                      <a:pt x="14" y="37"/>
                      <a:pt x="22" y="21"/>
                      <a:pt x="27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0" name="Freeform 112">
                <a:extLst>
                  <a:ext uri="{FF2B5EF4-FFF2-40B4-BE49-F238E27FC236}">
                    <a16:creationId xmlns:a16="http://schemas.microsoft.com/office/drawing/2014/main" id="{C02814FF-21E0-4329-A869-6E594C8A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109"/>
                <a:ext cx="105" cy="118"/>
              </a:xfrm>
              <a:custGeom>
                <a:avLst/>
                <a:gdLst>
                  <a:gd name="T0" fmla="*/ 45 w 61"/>
                  <a:gd name="T1" fmla="*/ 201 h 64"/>
                  <a:gd name="T2" fmla="*/ 198 w 61"/>
                  <a:gd name="T3" fmla="*/ 52 h 64"/>
                  <a:gd name="T4" fmla="*/ 312 w 61"/>
                  <a:gd name="T5" fmla="*/ 57 h 64"/>
                  <a:gd name="T6" fmla="*/ 275 w 61"/>
                  <a:gd name="T7" fmla="*/ 24 h 64"/>
                  <a:gd name="T8" fmla="*/ 155 w 61"/>
                  <a:gd name="T9" fmla="*/ 13 h 64"/>
                  <a:gd name="T10" fmla="*/ 0 w 61"/>
                  <a:gd name="T11" fmla="*/ 164 h 64"/>
                  <a:gd name="T12" fmla="*/ 122 w 61"/>
                  <a:gd name="T13" fmla="*/ 402 h 64"/>
                  <a:gd name="T14" fmla="*/ 45 w 61"/>
                  <a:gd name="T15" fmla="*/ 20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4">
                    <a:moveTo>
                      <a:pt x="9" y="32"/>
                    </a:moveTo>
                    <a:cubicBezTo>
                      <a:pt x="9" y="19"/>
                      <a:pt x="25" y="11"/>
                      <a:pt x="39" y="8"/>
                    </a:cubicBezTo>
                    <a:cubicBezTo>
                      <a:pt x="39" y="8"/>
                      <a:pt x="48" y="7"/>
                      <a:pt x="61" y="9"/>
                    </a:cubicBezTo>
                    <a:cubicBezTo>
                      <a:pt x="59" y="7"/>
                      <a:pt x="57" y="5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ubicBezTo>
                      <a:pt x="16" y="5"/>
                      <a:pt x="0" y="13"/>
                      <a:pt x="0" y="26"/>
                    </a:cubicBezTo>
                    <a:cubicBezTo>
                      <a:pt x="0" y="38"/>
                      <a:pt x="6" y="56"/>
                      <a:pt x="24" y="64"/>
                    </a:cubicBezTo>
                    <a:cubicBezTo>
                      <a:pt x="13" y="55"/>
                      <a:pt x="9" y="42"/>
                      <a:pt x="9" y="3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1" name="Freeform 113">
                <a:extLst>
                  <a:ext uri="{FF2B5EF4-FFF2-40B4-BE49-F238E27FC236}">
                    <a16:creationId xmlns:a16="http://schemas.microsoft.com/office/drawing/2014/main" id="{EB405E70-B35A-47F3-BCA6-682F9DE31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3039"/>
                <a:ext cx="56" cy="31"/>
              </a:xfrm>
              <a:custGeom>
                <a:avLst/>
                <a:gdLst>
                  <a:gd name="T0" fmla="*/ 56 w 32"/>
                  <a:gd name="T1" fmla="*/ 89 h 17"/>
                  <a:gd name="T2" fmla="*/ 172 w 32"/>
                  <a:gd name="T3" fmla="*/ 66 h 17"/>
                  <a:gd name="T4" fmla="*/ 7 w 32"/>
                  <a:gd name="T5" fmla="*/ 53 h 17"/>
                  <a:gd name="T6" fmla="*/ 56 w 32"/>
                  <a:gd name="T7" fmla="*/ 104 h 17"/>
                  <a:gd name="T8" fmla="*/ 56 w 32"/>
                  <a:gd name="T9" fmla="*/ 8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7">
                    <a:moveTo>
                      <a:pt x="10" y="15"/>
                    </a:moveTo>
                    <a:cubicBezTo>
                      <a:pt x="12" y="9"/>
                      <a:pt x="23" y="8"/>
                      <a:pt x="32" y="11"/>
                    </a:cubicBezTo>
                    <a:cubicBezTo>
                      <a:pt x="28" y="3"/>
                      <a:pt x="3" y="0"/>
                      <a:pt x="1" y="9"/>
                    </a:cubicBezTo>
                    <a:cubicBezTo>
                      <a:pt x="0" y="12"/>
                      <a:pt x="4" y="15"/>
                      <a:pt x="10" y="17"/>
                    </a:cubicBezTo>
                    <a:cubicBezTo>
                      <a:pt x="10" y="16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2" name="Freeform 114">
                <a:extLst>
                  <a:ext uri="{FF2B5EF4-FFF2-40B4-BE49-F238E27FC236}">
                    <a16:creationId xmlns:a16="http://schemas.microsoft.com/office/drawing/2014/main" id="{5FD2E476-2478-45F1-B9F1-0EF49ACE3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018"/>
                <a:ext cx="38" cy="50"/>
              </a:xfrm>
              <a:custGeom>
                <a:avLst/>
                <a:gdLst>
                  <a:gd name="T0" fmla="*/ 57 w 22"/>
                  <a:gd name="T1" fmla="*/ 165 h 27"/>
                  <a:gd name="T2" fmla="*/ 114 w 22"/>
                  <a:gd name="T3" fmla="*/ 57 h 27"/>
                  <a:gd name="T4" fmla="*/ 71 w 22"/>
                  <a:gd name="T5" fmla="*/ 20 h 27"/>
                  <a:gd name="T6" fmla="*/ 9 w 22"/>
                  <a:gd name="T7" fmla="*/ 128 h 27"/>
                  <a:gd name="T8" fmla="*/ 57 w 22"/>
                  <a:gd name="T9" fmla="*/ 172 h 27"/>
                  <a:gd name="T10" fmla="*/ 57 w 22"/>
                  <a:gd name="T11" fmla="*/ 16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7">
                    <a:moveTo>
                      <a:pt x="11" y="26"/>
                    </a:moveTo>
                    <a:cubicBezTo>
                      <a:pt x="9" y="21"/>
                      <a:pt x="17" y="17"/>
                      <a:pt x="22" y="9"/>
                    </a:cubicBezTo>
                    <a:cubicBezTo>
                      <a:pt x="20" y="4"/>
                      <a:pt x="16" y="0"/>
                      <a:pt x="14" y="3"/>
                    </a:cubicBezTo>
                    <a:cubicBezTo>
                      <a:pt x="8" y="11"/>
                      <a:pt x="0" y="15"/>
                      <a:pt x="2" y="20"/>
                    </a:cubicBezTo>
                    <a:cubicBezTo>
                      <a:pt x="2" y="23"/>
                      <a:pt x="6" y="25"/>
                      <a:pt x="11" y="27"/>
                    </a:cubicBezTo>
                    <a:cubicBezTo>
                      <a:pt x="11" y="27"/>
                      <a:pt x="11" y="27"/>
                      <a:pt x="11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3" name="Freeform 115">
                <a:extLst>
                  <a:ext uri="{FF2B5EF4-FFF2-40B4-BE49-F238E27FC236}">
                    <a16:creationId xmlns:a16="http://schemas.microsoft.com/office/drawing/2014/main" id="{BF839CB0-EBAD-496B-BCBF-4747D1F10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959"/>
                <a:ext cx="82" cy="74"/>
              </a:xfrm>
              <a:custGeom>
                <a:avLst/>
                <a:gdLst>
                  <a:gd name="T0" fmla="*/ 58 w 47"/>
                  <a:gd name="T1" fmla="*/ 192 h 40"/>
                  <a:gd name="T2" fmla="*/ 249 w 47"/>
                  <a:gd name="T3" fmla="*/ 76 h 40"/>
                  <a:gd name="T4" fmla="*/ 244 w 47"/>
                  <a:gd name="T5" fmla="*/ 52 h 40"/>
                  <a:gd name="T6" fmla="*/ 9 w 47"/>
                  <a:gd name="T7" fmla="*/ 150 h 40"/>
                  <a:gd name="T8" fmla="*/ 52 w 47"/>
                  <a:gd name="T9" fmla="*/ 253 h 40"/>
                  <a:gd name="T10" fmla="*/ 58 w 47"/>
                  <a:gd name="T11" fmla="*/ 19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0">
                    <a:moveTo>
                      <a:pt x="11" y="30"/>
                    </a:moveTo>
                    <a:cubicBezTo>
                      <a:pt x="12" y="24"/>
                      <a:pt x="34" y="13"/>
                      <a:pt x="47" y="12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39" y="0"/>
                      <a:pt x="4" y="16"/>
                      <a:pt x="2" y="24"/>
                    </a:cubicBezTo>
                    <a:cubicBezTo>
                      <a:pt x="0" y="31"/>
                      <a:pt x="0" y="39"/>
                      <a:pt x="10" y="40"/>
                    </a:cubicBezTo>
                    <a:cubicBezTo>
                      <a:pt x="9" y="37"/>
                      <a:pt x="10" y="33"/>
                      <a:pt x="11" y="3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4" name="Freeform 116">
                <a:extLst>
                  <a:ext uri="{FF2B5EF4-FFF2-40B4-BE49-F238E27FC236}">
                    <a16:creationId xmlns:a16="http://schemas.microsoft.com/office/drawing/2014/main" id="{F516C390-65CA-4529-B9AC-AD8A95AE2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018"/>
                <a:ext cx="63" cy="71"/>
              </a:xfrm>
              <a:custGeom>
                <a:avLst/>
                <a:gdLst>
                  <a:gd name="T0" fmla="*/ 151 w 36"/>
                  <a:gd name="T1" fmla="*/ 84 h 38"/>
                  <a:gd name="T2" fmla="*/ 187 w 36"/>
                  <a:gd name="T3" fmla="*/ 60 h 38"/>
                  <a:gd name="T4" fmla="*/ 179 w 36"/>
                  <a:gd name="T5" fmla="*/ 13 h 38"/>
                  <a:gd name="T6" fmla="*/ 102 w 36"/>
                  <a:gd name="T7" fmla="*/ 45 h 38"/>
                  <a:gd name="T8" fmla="*/ 49 w 36"/>
                  <a:gd name="T9" fmla="*/ 234 h 38"/>
                  <a:gd name="T10" fmla="*/ 77 w 36"/>
                  <a:gd name="T11" fmla="*/ 249 h 38"/>
                  <a:gd name="T12" fmla="*/ 151 w 36"/>
                  <a:gd name="T13" fmla="*/ 8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8">
                    <a:moveTo>
                      <a:pt x="28" y="13"/>
                    </a:moveTo>
                    <a:cubicBezTo>
                      <a:pt x="28" y="13"/>
                      <a:pt x="31" y="10"/>
                      <a:pt x="35" y="9"/>
                    </a:cubicBezTo>
                    <a:cubicBezTo>
                      <a:pt x="36" y="5"/>
                      <a:pt x="36" y="3"/>
                      <a:pt x="33" y="2"/>
                    </a:cubicBezTo>
                    <a:cubicBezTo>
                      <a:pt x="27" y="0"/>
                      <a:pt x="19" y="7"/>
                      <a:pt x="19" y="7"/>
                    </a:cubicBezTo>
                    <a:cubicBezTo>
                      <a:pt x="9" y="13"/>
                      <a:pt x="0" y="32"/>
                      <a:pt x="9" y="36"/>
                    </a:cubicBezTo>
                    <a:cubicBezTo>
                      <a:pt x="11" y="37"/>
                      <a:pt x="13" y="38"/>
                      <a:pt x="14" y="38"/>
                    </a:cubicBezTo>
                    <a:cubicBezTo>
                      <a:pt x="12" y="31"/>
                      <a:pt x="20" y="18"/>
                      <a:pt x="28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5" name="Freeform 117">
                <a:extLst>
                  <a:ext uri="{FF2B5EF4-FFF2-40B4-BE49-F238E27FC236}">
                    <a16:creationId xmlns:a16="http://schemas.microsoft.com/office/drawing/2014/main" id="{00388CDE-C88E-4147-AF0C-C0C07D4E7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3048"/>
                <a:ext cx="88" cy="70"/>
              </a:xfrm>
              <a:custGeom>
                <a:avLst/>
                <a:gdLst>
                  <a:gd name="T0" fmla="*/ 62 w 51"/>
                  <a:gd name="T1" fmla="*/ 181 h 38"/>
                  <a:gd name="T2" fmla="*/ 176 w 51"/>
                  <a:gd name="T3" fmla="*/ 81 h 38"/>
                  <a:gd name="T4" fmla="*/ 262 w 51"/>
                  <a:gd name="T5" fmla="*/ 61 h 38"/>
                  <a:gd name="T6" fmla="*/ 128 w 51"/>
                  <a:gd name="T7" fmla="*/ 44 h 38"/>
                  <a:gd name="T8" fmla="*/ 16 w 51"/>
                  <a:gd name="T9" fmla="*/ 142 h 38"/>
                  <a:gd name="T10" fmla="*/ 98 w 51"/>
                  <a:gd name="T11" fmla="*/ 238 h 38"/>
                  <a:gd name="T12" fmla="*/ 62 w 51"/>
                  <a:gd name="T13" fmla="*/ 181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12" y="29"/>
                    </a:moveTo>
                    <a:cubicBezTo>
                      <a:pt x="9" y="22"/>
                      <a:pt x="26" y="18"/>
                      <a:pt x="34" y="13"/>
                    </a:cubicBezTo>
                    <a:cubicBezTo>
                      <a:pt x="40" y="9"/>
                      <a:pt x="46" y="9"/>
                      <a:pt x="51" y="10"/>
                    </a:cubicBezTo>
                    <a:cubicBezTo>
                      <a:pt x="46" y="4"/>
                      <a:pt x="36" y="0"/>
                      <a:pt x="25" y="7"/>
                    </a:cubicBezTo>
                    <a:cubicBezTo>
                      <a:pt x="17" y="12"/>
                      <a:pt x="0" y="16"/>
                      <a:pt x="3" y="23"/>
                    </a:cubicBezTo>
                    <a:cubicBezTo>
                      <a:pt x="4" y="28"/>
                      <a:pt x="11" y="35"/>
                      <a:pt x="19" y="38"/>
                    </a:cubicBezTo>
                    <a:cubicBezTo>
                      <a:pt x="15" y="35"/>
                      <a:pt x="13" y="32"/>
                      <a:pt x="12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6" name="Freeform 118">
                <a:extLst>
                  <a:ext uri="{FF2B5EF4-FFF2-40B4-BE49-F238E27FC236}">
                    <a16:creationId xmlns:a16="http://schemas.microsoft.com/office/drawing/2014/main" id="{60281B23-048B-4267-930D-9A74BCD4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109"/>
                <a:ext cx="51" cy="29"/>
              </a:xfrm>
              <a:custGeom>
                <a:avLst/>
                <a:gdLst>
                  <a:gd name="T0" fmla="*/ 58 w 29"/>
                  <a:gd name="T1" fmla="*/ 65 h 16"/>
                  <a:gd name="T2" fmla="*/ 158 w 29"/>
                  <a:gd name="T3" fmla="*/ 80 h 16"/>
                  <a:gd name="T4" fmla="*/ 12 w 29"/>
                  <a:gd name="T5" fmla="*/ 29 h 16"/>
                  <a:gd name="T6" fmla="*/ 65 w 29"/>
                  <a:gd name="T7" fmla="*/ 96 h 16"/>
                  <a:gd name="T8" fmla="*/ 58 w 29"/>
                  <a:gd name="T9" fmla="*/ 6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6">
                    <a:moveTo>
                      <a:pt x="11" y="11"/>
                    </a:moveTo>
                    <a:cubicBezTo>
                      <a:pt x="13" y="8"/>
                      <a:pt x="22" y="10"/>
                      <a:pt x="29" y="13"/>
                    </a:cubicBezTo>
                    <a:cubicBezTo>
                      <a:pt x="24" y="7"/>
                      <a:pt x="5" y="0"/>
                      <a:pt x="2" y="5"/>
                    </a:cubicBezTo>
                    <a:cubicBezTo>
                      <a:pt x="0" y="9"/>
                      <a:pt x="5" y="13"/>
                      <a:pt x="12" y="16"/>
                    </a:cubicBezTo>
                    <a:cubicBezTo>
                      <a:pt x="11" y="15"/>
                      <a:pt x="10" y="13"/>
                      <a:pt x="11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7" name="Freeform 119">
                <a:extLst>
                  <a:ext uri="{FF2B5EF4-FFF2-40B4-BE49-F238E27FC236}">
                    <a16:creationId xmlns:a16="http://schemas.microsoft.com/office/drawing/2014/main" id="{E0177228-F995-4CFB-BBD5-5CC96727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085"/>
                <a:ext cx="91" cy="53"/>
              </a:xfrm>
              <a:custGeom>
                <a:avLst/>
                <a:gdLst>
                  <a:gd name="T0" fmla="*/ 153 w 53"/>
                  <a:gd name="T1" fmla="*/ 90 h 29"/>
                  <a:gd name="T2" fmla="*/ 268 w 53"/>
                  <a:gd name="T3" fmla="*/ 53 h 29"/>
                  <a:gd name="T4" fmla="*/ 242 w 53"/>
                  <a:gd name="T5" fmla="*/ 29 h 29"/>
                  <a:gd name="T6" fmla="*/ 106 w 53"/>
                  <a:gd name="T7" fmla="*/ 53 h 29"/>
                  <a:gd name="T8" fmla="*/ 57 w 53"/>
                  <a:gd name="T9" fmla="*/ 164 h 29"/>
                  <a:gd name="T10" fmla="*/ 79 w 53"/>
                  <a:gd name="T11" fmla="*/ 177 h 29"/>
                  <a:gd name="T12" fmla="*/ 153 w 53"/>
                  <a:gd name="T13" fmla="*/ 9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29">
                    <a:moveTo>
                      <a:pt x="30" y="15"/>
                    </a:moveTo>
                    <a:cubicBezTo>
                      <a:pt x="36" y="9"/>
                      <a:pt x="44" y="7"/>
                      <a:pt x="53" y="9"/>
                    </a:cubicBezTo>
                    <a:cubicBezTo>
                      <a:pt x="52" y="8"/>
                      <a:pt x="50" y="6"/>
                      <a:pt x="48" y="5"/>
                    </a:cubicBezTo>
                    <a:cubicBezTo>
                      <a:pt x="38" y="0"/>
                      <a:pt x="28" y="3"/>
                      <a:pt x="21" y="9"/>
                    </a:cubicBezTo>
                    <a:cubicBezTo>
                      <a:pt x="16" y="13"/>
                      <a:pt x="0" y="24"/>
                      <a:pt x="11" y="27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8" y="24"/>
                      <a:pt x="27" y="18"/>
                      <a:pt x="3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8" name="Freeform 120">
                <a:extLst>
                  <a:ext uri="{FF2B5EF4-FFF2-40B4-BE49-F238E27FC236}">
                    <a16:creationId xmlns:a16="http://schemas.microsoft.com/office/drawing/2014/main" id="{AEC8DA7E-C806-4A1B-877D-1655ED59E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3162"/>
                <a:ext cx="59" cy="119"/>
              </a:xfrm>
              <a:custGeom>
                <a:avLst/>
                <a:gdLst>
                  <a:gd name="T0" fmla="*/ 57 w 34"/>
                  <a:gd name="T1" fmla="*/ 186 h 64"/>
                  <a:gd name="T2" fmla="*/ 135 w 34"/>
                  <a:gd name="T3" fmla="*/ 69 h 64"/>
                  <a:gd name="T4" fmla="*/ 177 w 34"/>
                  <a:gd name="T5" fmla="*/ 52 h 64"/>
                  <a:gd name="T6" fmla="*/ 90 w 34"/>
                  <a:gd name="T7" fmla="*/ 32 h 64"/>
                  <a:gd name="T8" fmla="*/ 9 w 34"/>
                  <a:gd name="T9" fmla="*/ 149 h 64"/>
                  <a:gd name="T10" fmla="*/ 106 w 34"/>
                  <a:gd name="T11" fmla="*/ 374 h 64"/>
                  <a:gd name="T12" fmla="*/ 57 w 34"/>
                  <a:gd name="T13" fmla="*/ 186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4">
                    <a:moveTo>
                      <a:pt x="11" y="29"/>
                    </a:moveTo>
                    <a:cubicBezTo>
                      <a:pt x="9" y="19"/>
                      <a:pt x="17" y="15"/>
                      <a:pt x="26" y="11"/>
                    </a:cubicBezTo>
                    <a:cubicBezTo>
                      <a:pt x="29" y="9"/>
                      <a:pt x="32" y="8"/>
                      <a:pt x="34" y="8"/>
                    </a:cubicBezTo>
                    <a:cubicBezTo>
                      <a:pt x="32" y="3"/>
                      <a:pt x="27" y="0"/>
                      <a:pt x="17" y="5"/>
                    </a:cubicBezTo>
                    <a:cubicBezTo>
                      <a:pt x="8" y="9"/>
                      <a:pt x="0" y="13"/>
                      <a:pt x="2" y="23"/>
                    </a:cubicBezTo>
                    <a:cubicBezTo>
                      <a:pt x="4" y="33"/>
                      <a:pt x="11" y="64"/>
                      <a:pt x="20" y="58"/>
                    </a:cubicBezTo>
                    <a:cubicBezTo>
                      <a:pt x="15" y="49"/>
                      <a:pt x="12" y="35"/>
                      <a:pt x="11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9" name="Freeform 121">
                <a:extLst>
                  <a:ext uri="{FF2B5EF4-FFF2-40B4-BE49-F238E27FC236}">
                    <a16:creationId xmlns:a16="http://schemas.microsoft.com/office/drawing/2014/main" id="{B3FE98FC-54F1-4F37-882D-B011A1B88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137"/>
                <a:ext cx="133" cy="123"/>
              </a:xfrm>
              <a:custGeom>
                <a:avLst/>
                <a:gdLst>
                  <a:gd name="T0" fmla="*/ 86 w 77"/>
                  <a:gd name="T1" fmla="*/ 266 h 67"/>
                  <a:gd name="T2" fmla="*/ 283 w 77"/>
                  <a:gd name="T3" fmla="*/ 88 h 67"/>
                  <a:gd name="T4" fmla="*/ 397 w 77"/>
                  <a:gd name="T5" fmla="*/ 73 h 67"/>
                  <a:gd name="T6" fmla="*/ 235 w 77"/>
                  <a:gd name="T7" fmla="*/ 51 h 67"/>
                  <a:gd name="T8" fmla="*/ 41 w 77"/>
                  <a:gd name="T9" fmla="*/ 229 h 67"/>
                  <a:gd name="T10" fmla="*/ 66 w 77"/>
                  <a:gd name="T11" fmla="*/ 415 h 67"/>
                  <a:gd name="T12" fmla="*/ 86 w 77"/>
                  <a:gd name="T13" fmla="*/ 26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67">
                    <a:moveTo>
                      <a:pt x="17" y="43"/>
                    </a:moveTo>
                    <a:cubicBezTo>
                      <a:pt x="25" y="34"/>
                      <a:pt x="46" y="22"/>
                      <a:pt x="55" y="14"/>
                    </a:cubicBezTo>
                    <a:cubicBezTo>
                      <a:pt x="63" y="9"/>
                      <a:pt x="70" y="9"/>
                      <a:pt x="77" y="12"/>
                    </a:cubicBezTo>
                    <a:cubicBezTo>
                      <a:pt x="69" y="5"/>
                      <a:pt x="57" y="0"/>
                      <a:pt x="46" y="8"/>
                    </a:cubicBezTo>
                    <a:cubicBezTo>
                      <a:pt x="37" y="16"/>
                      <a:pt x="16" y="28"/>
                      <a:pt x="8" y="37"/>
                    </a:cubicBezTo>
                    <a:cubicBezTo>
                      <a:pt x="0" y="46"/>
                      <a:pt x="0" y="66"/>
                      <a:pt x="13" y="67"/>
                    </a:cubicBezTo>
                    <a:cubicBezTo>
                      <a:pt x="10" y="61"/>
                      <a:pt x="11" y="49"/>
                      <a:pt x="17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0" name="Freeform 122">
                <a:extLst>
                  <a:ext uri="{FF2B5EF4-FFF2-40B4-BE49-F238E27FC236}">
                    <a16:creationId xmlns:a16="http://schemas.microsoft.com/office/drawing/2014/main" id="{0F3C4758-5D7B-43AC-A26D-B8CEC710F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081"/>
                <a:ext cx="119" cy="100"/>
              </a:xfrm>
              <a:custGeom>
                <a:avLst/>
                <a:gdLst>
                  <a:gd name="T0" fmla="*/ 307 w 69"/>
                  <a:gd name="T1" fmla="*/ 37 h 54"/>
                  <a:gd name="T2" fmla="*/ 155 w 69"/>
                  <a:gd name="T3" fmla="*/ 76 h 54"/>
                  <a:gd name="T4" fmla="*/ 71 w 69"/>
                  <a:gd name="T5" fmla="*/ 335 h 54"/>
                  <a:gd name="T6" fmla="*/ 91 w 69"/>
                  <a:gd name="T7" fmla="*/ 343 h 54"/>
                  <a:gd name="T8" fmla="*/ 200 w 69"/>
                  <a:gd name="T9" fmla="*/ 113 h 54"/>
                  <a:gd name="T10" fmla="*/ 354 w 69"/>
                  <a:gd name="T11" fmla="*/ 76 h 54"/>
                  <a:gd name="T12" fmla="*/ 307 w 69"/>
                  <a:gd name="T13" fmla="*/ 3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54">
                    <a:moveTo>
                      <a:pt x="60" y="6"/>
                    </a:moveTo>
                    <a:cubicBezTo>
                      <a:pt x="51" y="4"/>
                      <a:pt x="40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7" y="46"/>
                      <a:pt x="30" y="28"/>
                      <a:pt x="39" y="18"/>
                    </a:cubicBezTo>
                    <a:cubicBezTo>
                      <a:pt x="49" y="6"/>
                      <a:pt x="60" y="10"/>
                      <a:pt x="69" y="12"/>
                    </a:cubicBezTo>
                    <a:cubicBezTo>
                      <a:pt x="67" y="10"/>
                      <a:pt x="65" y="7"/>
                      <a:pt x="60" y="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1" name="Freeform 123">
                <a:extLst>
                  <a:ext uri="{FF2B5EF4-FFF2-40B4-BE49-F238E27FC236}">
                    <a16:creationId xmlns:a16="http://schemas.microsoft.com/office/drawing/2014/main" id="{FC2B6095-50A7-4687-8444-5080E190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3201"/>
                <a:ext cx="111" cy="63"/>
              </a:xfrm>
              <a:custGeom>
                <a:avLst/>
                <a:gdLst>
                  <a:gd name="T0" fmla="*/ 265 w 64"/>
                  <a:gd name="T1" fmla="*/ 65 h 34"/>
                  <a:gd name="T2" fmla="*/ 335 w 64"/>
                  <a:gd name="T3" fmla="*/ 59 h 34"/>
                  <a:gd name="T4" fmla="*/ 328 w 64"/>
                  <a:gd name="T5" fmla="*/ 52 h 34"/>
                  <a:gd name="T6" fmla="*/ 220 w 64"/>
                  <a:gd name="T7" fmla="*/ 24 h 34"/>
                  <a:gd name="T8" fmla="*/ 73 w 64"/>
                  <a:gd name="T9" fmla="*/ 196 h 34"/>
                  <a:gd name="T10" fmla="*/ 106 w 64"/>
                  <a:gd name="T11" fmla="*/ 217 h 34"/>
                  <a:gd name="T12" fmla="*/ 265 w 64"/>
                  <a:gd name="T13" fmla="*/ 6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34">
                    <a:moveTo>
                      <a:pt x="51" y="10"/>
                    </a:moveTo>
                    <a:cubicBezTo>
                      <a:pt x="57" y="8"/>
                      <a:pt x="60" y="8"/>
                      <a:pt x="64" y="9"/>
                    </a:cubicBezTo>
                    <a:cubicBezTo>
                      <a:pt x="64" y="9"/>
                      <a:pt x="63" y="9"/>
                      <a:pt x="63" y="8"/>
                    </a:cubicBezTo>
                    <a:cubicBezTo>
                      <a:pt x="56" y="3"/>
                      <a:pt x="53" y="0"/>
                      <a:pt x="42" y="4"/>
                    </a:cubicBezTo>
                    <a:cubicBezTo>
                      <a:pt x="30" y="8"/>
                      <a:pt x="0" y="25"/>
                      <a:pt x="14" y="31"/>
                    </a:cubicBezTo>
                    <a:cubicBezTo>
                      <a:pt x="16" y="32"/>
                      <a:pt x="18" y="33"/>
                      <a:pt x="20" y="34"/>
                    </a:cubicBezTo>
                    <a:cubicBezTo>
                      <a:pt x="19" y="26"/>
                      <a:pt x="41" y="13"/>
                      <a:pt x="51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2" name="Freeform 124">
                <a:extLst>
                  <a:ext uri="{FF2B5EF4-FFF2-40B4-BE49-F238E27FC236}">
                    <a16:creationId xmlns:a16="http://schemas.microsoft.com/office/drawing/2014/main" id="{E2667CC3-7E1D-4975-AF54-90015A52E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3166"/>
                <a:ext cx="168" cy="96"/>
              </a:xfrm>
              <a:custGeom>
                <a:avLst/>
                <a:gdLst>
                  <a:gd name="T0" fmla="*/ 120 w 97"/>
                  <a:gd name="T1" fmla="*/ 113 h 52"/>
                  <a:gd name="T2" fmla="*/ 341 w 97"/>
                  <a:gd name="T3" fmla="*/ 61 h 52"/>
                  <a:gd name="T4" fmla="*/ 504 w 97"/>
                  <a:gd name="T5" fmla="*/ 133 h 52"/>
                  <a:gd name="T6" fmla="*/ 296 w 97"/>
                  <a:gd name="T7" fmla="*/ 24 h 52"/>
                  <a:gd name="T8" fmla="*/ 73 w 97"/>
                  <a:gd name="T9" fmla="*/ 76 h 52"/>
                  <a:gd name="T10" fmla="*/ 87 w 97"/>
                  <a:gd name="T11" fmla="*/ 327 h 52"/>
                  <a:gd name="T12" fmla="*/ 120 w 97"/>
                  <a:gd name="T13" fmla="*/ 11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52">
                    <a:moveTo>
                      <a:pt x="23" y="18"/>
                    </a:moveTo>
                    <a:cubicBezTo>
                      <a:pt x="30" y="6"/>
                      <a:pt x="54" y="9"/>
                      <a:pt x="66" y="10"/>
                    </a:cubicBezTo>
                    <a:cubicBezTo>
                      <a:pt x="77" y="12"/>
                      <a:pt x="88" y="16"/>
                      <a:pt x="97" y="21"/>
                    </a:cubicBezTo>
                    <a:cubicBezTo>
                      <a:pt x="87" y="13"/>
                      <a:pt x="72" y="6"/>
                      <a:pt x="57" y="4"/>
                    </a:cubicBezTo>
                    <a:cubicBezTo>
                      <a:pt x="45" y="3"/>
                      <a:pt x="21" y="0"/>
                      <a:pt x="14" y="12"/>
                    </a:cubicBezTo>
                    <a:cubicBezTo>
                      <a:pt x="8" y="25"/>
                      <a:pt x="0" y="50"/>
                      <a:pt x="17" y="52"/>
                    </a:cubicBezTo>
                    <a:cubicBezTo>
                      <a:pt x="14" y="43"/>
                      <a:pt x="19" y="27"/>
                      <a:pt x="23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3" name="Freeform 125">
                <a:extLst>
                  <a:ext uri="{FF2B5EF4-FFF2-40B4-BE49-F238E27FC236}">
                    <a16:creationId xmlns:a16="http://schemas.microsoft.com/office/drawing/2014/main" id="{2882178F-7625-4CCA-8B64-65F7F941A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188"/>
                <a:ext cx="95" cy="87"/>
              </a:xfrm>
              <a:custGeom>
                <a:avLst/>
                <a:gdLst>
                  <a:gd name="T0" fmla="*/ 114 w 55"/>
                  <a:gd name="T1" fmla="*/ 196 h 47"/>
                  <a:gd name="T2" fmla="*/ 283 w 55"/>
                  <a:gd name="T3" fmla="*/ 81 h 47"/>
                  <a:gd name="T4" fmla="*/ 278 w 55"/>
                  <a:gd name="T5" fmla="*/ 52 h 47"/>
                  <a:gd name="T6" fmla="*/ 66 w 55"/>
                  <a:gd name="T7" fmla="*/ 157 h 47"/>
                  <a:gd name="T8" fmla="*/ 71 w 55"/>
                  <a:gd name="T9" fmla="*/ 291 h 47"/>
                  <a:gd name="T10" fmla="*/ 78 w 55"/>
                  <a:gd name="T11" fmla="*/ 291 h 47"/>
                  <a:gd name="T12" fmla="*/ 114 w 55"/>
                  <a:gd name="T13" fmla="*/ 196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22" y="31"/>
                    </a:moveTo>
                    <a:cubicBezTo>
                      <a:pt x="27" y="25"/>
                      <a:pt x="45" y="15"/>
                      <a:pt x="55" y="13"/>
                    </a:cubicBezTo>
                    <a:cubicBezTo>
                      <a:pt x="55" y="11"/>
                      <a:pt x="54" y="9"/>
                      <a:pt x="54" y="8"/>
                    </a:cubicBez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4" y="46"/>
                    </a:cubicBezTo>
                    <a:cubicBezTo>
                      <a:pt x="14" y="46"/>
                      <a:pt x="15" y="46"/>
                      <a:pt x="15" y="46"/>
                    </a:cubicBezTo>
                    <a:cubicBezTo>
                      <a:pt x="15" y="41"/>
                      <a:pt x="18" y="35"/>
                      <a:pt x="22" y="3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4" name="Freeform 126">
                <a:extLst>
                  <a:ext uri="{FF2B5EF4-FFF2-40B4-BE49-F238E27FC236}">
                    <a16:creationId xmlns:a16="http://schemas.microsoft.com/office/drawing/2014/main" id="{2F123759-3FCD-40FF-985B-FFA2D994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3100"/>
                <a:ext cx="68" cy="158"/>
              </a:xfrm>
              <a:custGeom>
                <a:avLst/>
                <a:gdLst>
                  <a:gd name="T0" fmla="*/ 78 w 39"/>
                  <a:gd name="T1" fmla="*/ 173 h 86"/>
                  <a:gd name="T2" fmla="*/ 192 w 39"/>
                  <a:gd name="T3" fmla="*/ 57 h 86"/>
                  <a:gd name="T4" fmla="*/ 155 w 39"/>
                  <a:gd name="T5" fmla="*/ 13 h 86"/>
                  <a:gd name="T6" fmla="*/ 30 w 39"/>
                  <a:gd name="T7" fmla="*/ 134 h 86"/>
                  <a:gd name="T8" fmla="*/ 201 w 39"/>
                  <a:gd name="T9" fmla="*/ 509 h 86"/>
                  <a:gd name="T10" fmla="*/ 207 w 39"/>
                  <a:gd name="T11" fmla="*/ 496 h 86"/>
                  <a:gd name="T12" fmla="*/ 78 w 39"/>
                  <a:gd name="T13" fmla="*/ 173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86">
                    <a:moveTo>
                      <a:pt x="15" y="28"/>
                    </a:moveTo>
                    <a:cubicBezTo>
                      <a:pt x="10" y="18"/>
                      <a:pt x="24" y="16"/>
                      <a:pt x="36" y="9"/>
                    </a:cubicBezTo>
                    <a:cubicBezTo>
                      <a:pt x="34" y="3"/>
                      <a:pt x="32" y="0"/>
                      <a:pt x="29" y="2"/>
                    </a:cubicBezTo>
                    <a:cubicBezTo>
                      <a:pt x="17" y="10"/>
                      <a:pt x="0" y="12"/>
                      <a:pt x="6" y="22"/>
                    </a:cubicBezTo>
                    <a:cubicBezTo>
                      <a:pt x="11" y="33"/>
                      <a:pt x="32" y="86"/>
                      <a:pt x="38" y="82"/>
                    </a:cubicBezTo>
                    <a:cubicBezTo>
                      <a:pt x="38" y="82"/>
                      <a:pt x="39" y="81"/>
                      <a:pt x="39" y="80"/>
                    </a:cubicBezTo>
                    <a:cubicBezTo>
                      <a:pt x="30" y="65"/>
                      <a:pt x="18" y="36"/>
                      <a:pt x="15" y="2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5" name="Freeform 127">
                <a:extLst>
                  <a:ext uri="{FF2B5EF4-FFF2-40B4-BE49-F238E27FC236}">
                    <a16:creationId xmlns:a16="http://schemas.microsoft.com/office/drawing/2014/main" id="{175AE4B5-0F3D-478B-B86D-7023991BF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670"/>
                <a:ext cx="1324" cy="960"/>
              </a:xfrm>
              <a:custGeom>
                <a:avLst/>
                <a:gdLst>
                  <a:gd name="T0" fmla="*/ 3975 w 764"/>
                  <a:gd name="T1" fmla="*/ 2140 h 520"/>
                  <a:gd name="T2" fmla="*/ 5 w 764"/>
                  <a:gd name="T3" fmla="*/ 2843 h 520"/>
                  <a:gd name="T4" fmla="*/ 0 w 764"/>
                  <a:gd name="T5" fmla="*/ 1124 h 520"/>
                  <a:gd name="T6" fmla="*/ 3970 w 764"/>
                  <a:gd name="T7" fmla="*/ 1124 h 520"/>
                  <a:gd name="T8" fmla="*/ 3975 w 764"/>
                  <a:gd name="T9" fmla="*/ 2140 h 5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4" h="520">
                    <a:moveTo>
                      <a:pt x="764" y="340"/>
                    </a:moveTo>
                    <a:cubicBezTo>
                      <a:pt x="448" y="520"/>
                      <a:pt x="1" y="452"/>
                      <a:pt x="1" y="452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3" y="0"/>
                      <a:pt x="763" y="179"/>
                      <a:pt x="763" y="179"/>
                    </a:cubicBezTo>
                    <a:lnTo>
                      <a:pt x="764" y="340"/>
                    </a:lnTo>
                    <a:close/>
                  </a:path>
                </a:pathLst>
              </a:custGeom>
              <a:solidFill>
                <a:srgbClr val="D5A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6" name="Freeform 128">
                <a:extLst>
                  <a:ext uri="{FF2B5EF4-FFF2-40B4-BE49-F238E27FC236}">
                    <a16:creationId xmlns:a16="http://schemas.microsoft.com/office/drawing/2014/main" id="{FADF673E-AD90-483B-85D7-4E121A96D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1836"/>
                <a:ext cx="1324" cy="697"/>
              </a:xfrm>
              <a:custGeom>
                <a:avLst/>
                <a:gdLst>
                  <a:gd name="T0" fmla="*/ 3975 w 764"/>
                  <a:gd name="T1" fmla="*/ 1579 h 377"/>
                  <a:gd name="T2" fmla="*/ 3970 w 764"/>
                  <a:gd name="T3" fmla="*/ 564 h 377"/>
                  <a:gd name="T4" fmla="*/ 3925 w 764"/>
                  <a:gd name="T5" fmla="*/ 581 h 377"/>
                  <a:gd name="T6" fmla="*/ 3773 w 764"/>
                  <a:gd name="T7" fmla="*/ 455 h 377"/>
                  <a:gd name="T8" fmla="*/ 3634 w 764"/>
                  <a:gd name="T9" fmla="*/ 468 h 377"/>
                  <a:gd name="T10" fmla="*/ 3577 w 764"/>
                  <a:gd name="T11" fmla="*/ 366 h 377"/>
                  <a:gd name="T12" fmla="*/ 3499 w 764"/>
                  <a:gd name="T13" fmla="*/ 403 h 377"/>
                  <a:gd name="T14" fmla="*/ 3388 w 764"/>
                  <a:gd name="T15" fmla="*/ 305 h 377"/>
                  <a:gd name="T16" fmla="*/ 3246 w 764"/>
                  <a:gd name="T17" fmla="*/ 314 h 377"/>
                  <a:gd name="T18" fmla="*/ 3090 w 764"/>
                  <a:gd name="T19" fmla="*/ 214 h 377"/>
                  <a:gd name="T20" fmla="*/ 2742 w 764"/>
                  <a:gd name="T21" fmla="*/ 202 h 377"/>
                  <a:gd name="T22" fmla="*/ 2577 w 764"/>
                  <a:gd name="T23" fmla="*/ 113 h 377"/>
                  <a:gd name="T24" fmla="*/ 2385 w 764"/>
                  <a:gd name="T25" fmla="*/ 177 h 377"/>
                  <a:gd name="T26" fmla="*/ 1823 w 764"/>
                  <a:gd name="T27" fmla="*/ 102 h 377"/>
                  <a:gd name="T28" fmla="*/ 1589 w 764"/>
                  <a:gd name="T29" fmla="*/ 202 h 377"/>
                  <a:gd name="T30" fmla="*/ 1390 w 764"/>
                  <a:gd name="T31" fmla="*/ 105 h 377"/>
                  <a:gd name="T32" fmla="*/ 1213 w 764"/>
                  <a:gd name="T33" fmla="*/ 209 h 377"/>
                  <a:gd name="T34" fmla="*/ 1081 w 764"/>
                  <a:gd name="T35" fmla="*/ 165 h 377"/>
                  <a:gd name="T36" fmla="*/ 839 w 764"/>
                  <a:gd name="T37" fmla="*/ 266 h 377"/>
                  <a:gd name="T38" fmla="*/ 582 w 764"/>
                  <a:gd name="T39" fmla="*/ 327 h 377"/>
                  <a:gd name="T40" fmla="*/ 321 w 764"/>
                  <a:gd name="T41" fmla="*/ 410 h 377"/>
                  <a:gd name="T42" fmla="*/ 140 w 764"/>
                  <a:gd name="T43" fmla="*/ 556 h 377"/>
                  <a:gd name="T44" fmla="*/ 0 w 764"/>
                  <a:gd name="T45" fmla="*/ 564 h 377"/>
                  <a:gd name="T46" fmla="*/ 5 w 764"/>
                  <a:gd name="T47" fmla="*/ 2287 h 377"/>
                  <a:gd name="T48" fmla="*/ 321 w 764"/>
                  <a:gd name="T49" fmla="*/ 2270 h 377"/>
                  <a:gd name="T50" fmla="*/ 496 w 764"/>
                  <a:gd name="T51" fmla="*/ 2344 h 377"/>
                  <a:gd name="T52" fmla="*/ 660 w 764"/>
                  <a:gd name="T53" fmla="*/ 2256 h 377"/>
                  <a:gd name="T54" fmla="*/ 984 w 764"/>
                  <a:gd name="T55" fmla="*/ 2363 h 377"/>
                  <a:gd name="T56" fmla="*/ 1421 w 764"/>
                  <a:gd name="T57" fmla="*/ 2219 h 377"/>
                  <a:gd name="T58" fmla="*/ 1762 w 764"/>
                  <a:gd name="T59" fmla="*/ 2331 h 377"/>
                  <a:gd name="T60" fmla="*/ 2057 w 764"/>
                  <a:gd name="T61" fmla="*/ 2154 h 377"/>
                  <a:gd name="T62" fmla="*/ 2331 w 764"/>
                  <a:gd name="T63" fmla="*/ 2250 h 377"/>
                  <a:gd name="T64" fmla="*/ 2520 w 764"/>
                  <a:gd name="T65" fmla="*/ 2085 h 377"/>
                  <a:gd name="T66" fmla="*/ 2664 w 764"/>
                  <a:gd name="T67" fmla="*/ 2137 h 377"/>
                  <a:gd name="T68" fmla="*/ 2749 w 764"/>
                  <a:gd name="T69" fmla="*/ 2023 h 377"/>
                  <a:gd name="T70" fmla="*/ 2896 w 764"/>
                  <a:gd name="T71" fmla="*/ 2047 h 377"/>
                  <a:gd name="T72" fmla="*/ 3008 w 764"/>
                  <a:gd name="T73" fmla="*/ 1921 h 377"/>
                  <a:gd name="T74" fmla="*/ 3437 w 764"/>
                  <a:gd name="T75" fmla="*/ 1884 h 377"/>
                  <a:gd name="T76" fmla="*/ 3750 w 764"/>
                  <a:gd name="T77" fmla="*/ 1638 h 377"/>
                  <a:gd name="T78" fmla="*/ 3975 w 764"/>
                  <a:gd name="T79" fmla="*/ 1579 h 3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64" h="377">
                    <a:moveTo>
                      <a:pt x="764" y="250"/>
                    </a:moveTo>
                    <a:cubicBezTo>
                      <a:pt x="763" y="89"/>
                      <a:pt x="763" y="89"/>
                      <a:pt x="763" y="89"/>
                    </a:cubicBezTo>
                    <a:cubicBezTo>
                      <a:pt x="756" y="87"/>
                      <a:pt x="754" y="92"/>
                      <a:pt x="754" y="92"/>
                    </a:cubicBezTo>
                    <a:cubicBezTo>
                      <a:pt x="753" y="87"/>
                      <a:pt x="743" y="80"/>
                      <a:pt x="725" y="72"/>
                    </a:cubicBezTo>
                    <a:cubicBezTo>
                      <a:pt x="707" y="63"/>
                      <a:pt x="698" y="74"/>
                      <a:pt x="698" y="74"/>
                    </a:cubicBezTo>
                    <a:cubicBezTo>
                      <a:pt x="698" y="74"/>
                      <a:pt x="696" y="62"/>
                      <a:pt x="687" y="58"/>
                    </a:cubicBezTo>
                    <a:cubicBezTo>
                      <a:pt x="678" y="55"/>
                      <a:pt x="672" y="64"/>
                      <a:pt x="672" y="64"/>
                    </a:cubicBezTo>
                    <a:cubicBezTo>
                      <a:pt x="672" y="64"/>
                      <a:pt x="672" y="56"/>
                      <a:pt x="651" y="48"/>
                    </a:cubicBezTo>
                    <a:cubicBezTo>
                      <a:pt x="630" y="41"/>
                      <a:pt x="624" y="50"/>
                      <a:pt x="624" y="50"/>
                    </a:cubicBezTo>
                    <a:cubicBezTo>
                      <a:pt x="624" y="50"/>
                      <a:pt x="625" y="44"/>
                      <a:pt x="594" y="34"/>
                    </a:cubicBezTo>
                    <a:cubicBezTo>
                      <a:pt x="562" y="24"/>
                      <a:pt x="546" y="37"/>
                      <a:pt x="527" y="32"/>
                    </a:cubicBezTo>
                    <a:cubicBezTo>
                      <a:pt x="508" y="26"/>
                      <a:pt x="520" y="22"/>
                      <a:pt x="495" y="18"/>
                    </a:cubicBezTo>
                    <a:cubicBezTo>
                      <a:pt x="470" y="13"/>
                      <a:pt x="458" y="28"/>
                      <a:pt x="458" y="28"/>
                    </a:cubicBezTo>
                    <a:cubicBezTo>
                      <a:pt x="454" y="0"/>
                      <a:pt x="378" y="16"/>
                      <a:pt x="350" y="16"/>
                    </a:cubicBezTo>
                    <a:cubicBezTo>
                      <a:pt x="322" y="15"/>
                      <a:pt x="305" y="32"/>
                      <a:pt x="305" y="32"/>
                    </a:cubicBezTo>
                    <a:cubicBezTo>
                      <a:pt x="303" y="22"/>
                      <a:pt x="292" y="16"/>
                      <a:pt x="267" y="17"/>
                    </a:cubicBezTo>
                    <a:cubicBezTo>
                      <a:pt x="242" y="18"/>
                      <a:pt x="233" y="33"/>
                      <a:pt x="233" y="33"/>
                    </a:cubicBezTo>
                    <a:cubicBezTo>
                      <a:pt x="233" y="33"/>
                      <a:pt x="226" y="23"/>
                      <a:pt x="208" y="26"/>
                    </a:cubicBezTo>
                    <a:cubicBezTo>
                      <a:pt x="191" y="28"/>
                      <a:pt x="177" y="46"/>
                      <a:pt x="161" y="42"/>
                    </a:cubicBezTo>
                    <a:cubicBezTo>
                      <a:pt x="145" y="38"/>
                      <a:pt x="126" y="46"/>
                      <a:pt x="112" y="52"/>
                    </a:cubicBezTo>
                    <a:cubicBezTo>
                      <a:pt x="98" y="57"/>
                      <a:pt x="96" y="55"/>
                      <a:pt x="62" y="65"/>
                    </a:cubicBezTo>
                    <a:cubicBezTo>
                      <a:pt x="28" y="76"/>
                      <a:pt x="27" y="88"/>
                      <a:pt x="27" y="88"/>
                    </a:cubicBezTo>
                    <a:cubicBezTo>
                      <a:pt x="23" y="78"/>
                      <a:pt x="0" y="89"/>
                      <a:pt x="0" y="89"/>
                    </a:cubicBezTo>
                    <a:cubicBezTo>
                      <a:pt x="1" y="362"/>
                      <a:pt x="1" y="362"/>
                      <a:pt x="1" y="362"/>
                    </a:cubicBezTo>
                    <a:cubicBezTo>
                      <a:pt x="1" y="362"/>
                      <a:pt x="52" y="371"/>
                      <a:pt x="62" y="359"/>
                    </a:cubicBezTo>
                    <a:cubicBezTo>
                      <a:pt x="62" y="359"/>
                      <a:pt x="64" y="371"/>
                      <a:pt x="95" y="371"/>
                    </a:cubicBezTo>
                    <a:cubicBezTo>
                      <a:pt x="125" y="372"/>
                      <a:pt x="127" y="357"/>
                      <a:pt x="127" y="357"/>
                    </a:cubicBezTo>
                    <a:cubicBezTo>
                      <a:pt x="127" y="357"/>
                      <a:pt x="132" y="377"/>
                      <a:pt x="189" y="374"/>
                    </a:cubicBezTo>
                    <a:cubicBezTo>
                      <a:pt x="247" y="372"/>
                      <a:pt x="256" y="351"/>
                      <a:pt x="273" y="351"/>
                    </a:cubicBezTo>
                    <a:cubicBezTo>
                      <a:pt x="273" y="351"/>
                      <a:pt x="275" y="376"/>
                      <a:pt x="339" y="369"/>
                    </a:cubicBezTo>
                    <a:cubicBezTo>
                      <a:pt x="404" y="363"/>
                      <a:pt x="395" y="341"/>
                      <a:pt x="395" y="341"/>
                    </a:cubicBezTo>
                    <a:cubicBezTo>
                      <a:pt x="395" y="341"/>
                      <a:pt x="403" y="364"/>
                      <a:pt x="448" y="356"/>
                    </a:cubicBezTo>
                    <a:cubicBezTo>
                      <a:pt x="492" y="347"/>
                      <a:pt x="484" y="330"/>
                      <a:pt x="484" y="330"/>
                    </a:cubicBezTo>
                    <a:cubicBezTo>
                      <a:pt x="484" y="330"/>
                      <a:pt x="492" y="344"/>
                      <a:pt x="512" y="338"/>
                    </a:cubicBezTo>
                    <a:cubicBezTo>
                      <a:pt x="533" y="333"/>
                      <a:pt x="528" y="320"/>
                      <a:pt x="528" y="320"/>
                    </a:cubicBezTo>
                    <a:cubicBezTo>
                      <a:pt x="528" y="320"/>
                      <a:pt x="538" y="332"/>
                      <a:pt x="556" y="324"/>
                    </a:cubicBezTo>
                    <a:cubicBezTo>
                      <a:pt x="574" y="316"/>
                      <a:pt x="578" y="304"/>
                      <a:pt x="578" y="304"/>
                    </a:cubicBezTo>
                    <a:cubicBezTo>
                      <a:pt x="578" y="304"/>
                      <a:pt x="586" y="326"/>
                      <a:pt x="660" y="298"/>
                    </a:cubicBezTo>
                    <a:cubicBezTo>
                      <a:pt x="734" y="271"/>
                      <a:pt x="721" y="259"/>
                      <a:pt x="721" y="259"/>
                    </a:cubicBezTo>
                    <a:cubicBezTo>
                      <a:pt x="721" y="259"/>
                      <a:pt x="737" y="271"/>
                      <a:pt x="764" y="250"/>
                    </a:cubicBezTo>
                    <a:close/>
                  </a:path>
                </a:pathLst>
              </a:custGeom>
              <a:solidFill>
                <a:srgbClr val="F7E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7" name="Freeform 129">
                <a:extLst>
                  <a:ext uri="{FF2B5EF4-FFF2-40B4-BE49-F238E27FC236}">
                    <a16:creationId xmlns:a16="http://schemas.microsoft.com/office/drawing/2014/main" id="{B0D56DA4-3844-4DE8-9CE6-FAD18875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836"/>
                <a:ext cx="1322" cy="697"/>
              </a:xfrm>
              <a:custGeom>
                <a:avLst/>
                <a:gdLst>
                  <a:gd name="T0" fmla="*/ 3969 w 763"/>
                  <a:gd name="T1" fmla="*/ 1579 h 377"/>
                  <a:gd name="T2" fmla="*/ 3963 w 763"/>
                  <a:gd name="T3" fmla="*/ 564 h 377"/>
                  <a:gd name="T4" fmla="*/ 3917 w 763"/>
                  <a:gd name="T5" fmla="*/ 581 h 377"/>
                  <a:gd name="T6" fmla="*/ 3765 w 763"/>
                  <a:gd name="T7" fmla="*/ 455 h 377"/>
                  <a:gd name="T8" fmla="*/ 3626 w 763"/>
                  <a:gd name="T9" fmla="*/ 468 h 377"/>
                  <a:gd name="T10" fmla="*/ 3569 w 763"/>
                  <a:gd name="T11" fmla="*/ 366 h 377"/>
                  <a:gd name="T12" fmla="*/ 3491 w 763"/>
                  <a:gd name="T13" fmla="*/ 403 h 377"/>
                  <a:gd name="T14" fmla="*/ 3380 w 763"/>
                  <a:gd name="T15" fmla="*/ 305 h 377"/>
                  <a:gd name="T16" fmla="*/ 3240 w 763"/>
                  <a:gd name="T17" fmla="*/ 314 h 377"/>
                  <a:gd name="T18" fmla="*/ 3082 w 763"/>
                  <a:gd name="T19" fmla="*/ 214 h 377"/>
                  <a:gd name="T20" fmla="*/ 2734 w 763"/>
                  <a:gd name="T21" fmla="*/ 202 h 377"/>
                  <a:gd name="T22" fmla="*/ 2569 w 763"/>
                  <a:gd name="T23" fmla="*/ 113 h 377"/>
                  <a:gd name="T24" fmla="*/ 2384 w 763"/>
                  <a:gd name="T25" fmla="*/ 177 h 377"/>
                  <a:gd name="T26" fmla="*/ 1819 w 763"/>
                  <a:gd name="T27" fmla="*/ 102 h 377"/>
                  <a:gd name="T28" fmla="*/ 1585 w 763"/>
                  <a:gd name="T29" fmla="*/ 202 h 377"/>
                  <a:gd name="T30" fmla="*/ 1390 w 763"/>
                  <a:gd name="T31" fmla="*/ 105 h 377"/>
                  <a:gd name="T32" fmla="*/ 1213 w 763"/>
                  <a:gd name="T33" fmla="*/ 209 h 377"/>
                  <a:gd name="T34" fmla="*/ 1081 w 763"/>
                  <a:gd name="T35" fmla="*/ 165 h 377"/>
                  <a:gd name="T36" fmla="*/ 837 w 763"/>
                  <a:gd name="T37" fmla="*/ 266 h 377"/>
                  <a:gd name="T38" fmla="*/ 582 w 763"/>
                  <a:gd name="T39" fmla="*/ 327 h 377"/>
                  <a:gd name="T40" fmla="*/ 321 w 763"/>
                  <a:gd name="T41" fmla="*/ 410 h 377"/>
                  <a:gd name="T42" fmla="*/ 140 w 763"/>
                  <a:gd name="T43" fmla="*/ 556 h 377"/>
                  <a:gd name="T44" fmla="*/ 0 w 763"/>
                  <a:gd name="T45" fmla="*/ 564 h 377"/>
                  <a:gd name="T46" fmla="*/ 5 w 763"/>
                  <a:gd name="T47" fmla="*/ 2287 h 377"/>
                  <a:gd name="T48" fmla="*/ 319 w 763"/>
                  <a:gd name="T49" fmla="*/ 2270 h 377"/>
                  <a:gd name="T50" fmla="*/ 489 w 763"/>
                  <a:gd name="T51" fmla="*/ 2344 h 377"/>
                  <a:gd name="T52" fmla="*/ 660 w 763"/>
                  <a:gd name="T53" fmla="*/ 2256 h 377"/>
                  <a:gd name="T54" fmla="*/ 982 w 763"/>
                  <a:gd name="T55" fmla="*/ 2363 h 377"/>
                  <a:gd name="T56" fmla="*/ 1414 w 763"/>
                  <a:gd name="T57" fmla="*/ 2219 h 377"/>
                  <a:gd name="T58" fmla="*/ 1762 w 763"/>
                  <a:gd name="T59" fmla="*/ 2331 h 377"/>
                  <a:gd name="T60" fmla="*/ 2050 w 763"/>
                  <a:gd name="T61" fmla="*/ 2154 h 377"/>
                  <a:gd name="T62" fmla="*/ 2323 w 763"/>
                  <a:gd name="T63" fmla="*/ 2250 h 377"/>
                  <a:gd name="T64" fmla="*/ 2512 w 763"/>
                  <a:gd name="T65" fmla="*/ 2085 h 377"/>
                  <a:gd name="T66" fmla="*/ 2663 w 763"/>
                  <a:gd name="T67" fmla="*/ 2137 h 377"/>
                  <a:gd name="T68" fmla="*/ 2746 w 763"/>
                  <a:gd name="T69" fmla="*/ 2023 h 377"/>
                  <a:gd name="T70" fmla="*/ 2892 w 763"/>
                  <a:gd name="T71" fmla="*/ 2047 h 377"/>
                  <a:gd name="T72" fmla="*/ 3003 w 763"/>
                  <a:gd name="T73" fmla="*/ 1921 h 377"/>
                  <a:gd name="T74" fmla="*/ 3429 w 763"/>
                  <a:gd name="T75" fmla="*/ 1884 h 377"/>
                  <a:gd name="T76" fmla="*/ 3744 w 763"/>
                  <a:gd name="T77" fmla="*/ 1638 h 377"/>
                  <a:gd name="T78" fmla="*/ 3969 w 763"/>
                  <a:gd name="T79" fmla="*/ 1579 h 3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63" h="377">
                    <a:moveTo>
                      <a:pt x="763" y="250"/>
                    </a:moveTo>
                    <a:cubicBezTo>
                      <a:pt x="762" y="89"/>
                      <a:pt x="762" y="89"/>
                      <a:pt x="762" y="89"/>
                    </a:cubicBezTo>
                    <a:cubicBezTo>
                      <a:pt x="755" y="87"/>
                      <a:pt x="753" y="92"/>
                      <a:pt x="753" y="92"/>
                    </a:cubicBezTo>
                    <a:cubicBezTo>
                      <a:pt x="752" y="87"/>
                      <a:pt x="742" y="80"/>
                      <a:pt x="724" y="72"/>
                    </a:cubicBezTo>
                    <a:cubicBezTo>
                      <a:pt x="706" y="63"/>
                      <a:pt x="697" y="74"/>
                      <a:pt x="697" y="74"/>
                    </a:cubicBezTo>
                    <a:cubicBezTo>
                      <a:pt x="697" y="74"/>
                      <a:pt x="695" y="62"/>
                      <a:pt x="686" y="58"/>
                    </a:cubicBezTo>
                    <a:cubicBezTo>
                      <a:pt x="677" y="55"/>
                      <a:pt x="671" y="64"/>
                      <a:pt x="671" y="64"/>
                    </a:cubicBezTo>
                    <a:cubicBezTo>
                      <a:pt x="671" y="64"/>
                      <a:pt x="671" y="56"/>
                      <a:pt x="650" y="48"/>
                    </a:cubicBezTo>
                    <a:cubicBezTo>
                      <a:pt x="629" y="41"/>
                      <a:pt x="623" y="50"/>
                      <a:pt x="623" y="50"/>
                    </a:cubicBezTo>
                    <a:cubicBezTo>
                      <a:pt x="623" y="50"/>
                      <a:pt x="624" y="44"/>
                      <a:pt x="593" y="34"/>
                    </a:cubicBezTo>
                    <a:cubicBezTo>
                      <a:pt x="562" y="24"/>
                      <a:pt x="545" y="37"/>
                      <a:pt x="526" y="32"/>
                    </a:cubicBezTo>
                    <a:cubicBezTo>
                      <a:pt x="508" y="26"/>
                      <a:pt x="520" y="22"/>
                      <a:pt x="494" y="18"/>
                    </a:cubicBezTo>
                    <a:cubicBezTo>
                      <a:pt x="469" y="13"/>
                      <a:pt x="458" y="28"/>
                      <a:pt x="458" y="28"/>
                    </a:cubicBezTo>
                    <a:cubicBezTo>
                      <a:pt x="453" y="0"/>
                      <a:pt x="378" y="16"/>
                      <a:pt x="350" y="16"/>
                    </a:cubicBezTo>
                    <a:cubicBezTo>
                      <a:pt x="322" y="15"/>
                      <a:pt x="305" y="32"/>
                      <a:pt x="305" y="32"/>
                    </a:cubicBezTo>
                    <a:cubicBezTo>
                      <a:pt x="303" y="22"/>
                      <a:pt x="292" y="16"/>
                      <a:pt x="267" y="17"/>
                    </a:cubicBezTo>
                    <a:cubicBezTo>
                      <a:pt x="241" y="18"/>
                      <a:pt x="233" y="33"/>
                      <a:pt x="233" y="33"/>
                    </a:cubicBezTo>
                    <a:cubicBezTo>
                      <a:pt x="233" y="33"/>
                      <a:pt x="225" y="23"/>
                      <a:pt x="208" y="26"/>
                    </a:cubicBezTo>
                    <a:cubicBezTo>
                      <a:pt x="191" y="28"/>
                      <a:pt x="177" y="46"/>
                      <a:pt x="161" y="42"/>
                    </a:cubicBezTo>
                    <a:cubicBezTo>
                      <a:pt x="145" y="38"/>
                      <a:pt x="126" y="46"/>
                      <a:pt x="112" y="52"/>
                    </a:cubicBezTo>
                    <a:cubicBezTo>
                      <a:pt x="98" y="57"/>
                      <a:pt x="95" y="55"/>
                      <a:pt x="62" y="65"/>
                    </a:cubicBezTo>
                    <a:cubicBezTo>
                      <a:pt x="28" y="76"/>
                      <a:pt x="27" y="88"/>
                      <a:pt x="27" y="88"/>
                    </a:cubicBezTo>
                    <a:cubicBezTo>
                      <a:pt x="23" y="78"/>
                      <a:pt x="0" y="89"/>
                      <a:pt x="0" y="89"/>
                    </a:cubicBezTo>
                    <a:cubicBezTo>
                      <a:pt x="1" y="362"/>
                      <a:pt x="1" y="362"/>
                      <a:pt x="1" y="362"/>
                    </a:cubicBezTo>
                    <a:cubicBezTo>
                      <a:pt x="1" y="362"/>
                      <a:pt x="52" y="371"/>
                      <a:pt x="61" y="359"/>
                    </a:cubicBezTo>
                    <a:cubicBezTo>
                      <a:pt x="61" y="359"/>
                      <a:pt x="64" y="371"/>
                      <a:pt x="94" y="371"/>
                    </a:cubicBezTo>
                    <a:cubicBezTo>
                      <a:pt x="125" y="372"/>
                      <a:pt x="127" y="357"/>
                      <a:pt x="127" y="357"/>
                    </a:cubicBezTo>
                    <a:cubicBezTo>
                      <a:pt x="127" y="357"/>
                      <a:pt x="132" y="377"/>
                      <a:pt x="189" y="374"/>
                    </a:cubicBezTo>
                    <a:cubicBezTo>
                      <a:pt x="246" y="372"/>
                      <a:pt x="256" y="351"/>
                      <a:pt x="272" y="351"/>
                    </a:cubicBezTo>
                    <a:cubicBezTo>
                      <a:pt x="272" y="351"/>
                      <a:pt x="275" y="376"/>
                      <a:pt x="339" y="369"/>
                    </a:cubicBezTo>
                    <a:cubicBezTo>
                      <a:pt x="403" y="363"/>
                      <a:pt x="394" y="341"/>
                      <a:pt x="394" y="341"/>
                    </a:cubicBezTo>
                    <a:cubicBezTo>
                      <a:pt x="394" y="341"/>
                      <a:pt x="402" y="364"/>
                      <a:pt x="447" y="356"/>
                    </a:cubicBezTo>
                    <a:cubicBezTo>
                      <a:pt x="492" y="347"/>
                      <a:pt x="483" y="330"/>
                      <a:pt x="483" y="330"/>
                    </a:cubicBezTo>
                    <a:cubicBezTo>
                      <a:pt x="483" y="330"/>
                      <a:pt x="491" y="344"/>
                      <a:pt x="512" y="338"/>
                    </a:cubicBezTo>
                    <a:cubicBezTo>
                      <a:pt x="532" y="333"/>
                      <a:pt x="528" y="320"/>
                      <a:pt x="528" y="320"/>
                    </a:cubicBezTo>
                    <a:cubicBezTo>
                      <a:pt x="528" y="320"/>
                      <a:pt x="538" y="332"/>
                      <a:pt x="556" y="324"/>
                    </a:cubicBezTo>
                    <a:cubicBezTo>
                      <a:pt x="574" y="316"/>
                      <a:pt x="577" y="304"/>
                      <a:pt x="577" y="304"/>
                    </a:cubicBezTo>
                    <a:cubicBezTo>
                      <a:pt x="577" y="304"/>
                      <a:pt x="586" y="326"/>
                      <a:pt x="659" y="298"/>
                    </a:cubicBezTo>
                    <a:cubicBezTo>
                      <a:pt x="733" y="271"/>
                      <a:pt x="720" y="259"/>
                      <a:pt x="720" y="259"/>
                    </a:cubicBezTo>
                    <a:cubicBezTo>
                      <a:pt x="720" y="259"/>
                      <a:pt x="736" y="271"/>
                      <a:pt x="763" y="25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8" name="Freeform 130">
                <a:extLst>
                  <a:ext uri="{FF2B5EF4-FFF2-40B4-BE49-F238E27FC236}">
                    <a16:creationId xmlns:a16="http://schemas.microsoft.com/office/drawing/2014/main" id="{A42DD30B-6A6D-4165-9BB0-8025FA5FE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001"/>
                <a:ext cx="114" cy="38"/>
              </a:xfrm>
              <a:custGeom>
                <a:avLst/>
                <a:gdLst>
                  <a:gd name="T0" fmla="*/ 0 w 66"/>
                  <a:gd name="T1" fmla="*/ 45 h 21"/>
                  <a:gd name="T2" fmla="*/ 114 w 66"/>
                  <a:gd name="T3" fmla="*/ 112 h 21"/>
                  <a:gd name="T4" fmla="*/ 212 w 66"/>
                  <a:gd name="T5" fmla="*/ 112 h 21"/>
                  <a:gd name="T6" fmla="*/ 340 w 66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21">
                    <a:moveTo>
                      <a:pt x="0" y="8"/>
                    </a:moveTo>
                    <a:cubicBezTo>
                      <a:pt x="8" y="9"/>
                      <a:pt x="14" y="17"/>
                      <a:pt x="22" y="19"/>
                    </a:cubicBezTo>
                    <a:cubicBezTo>
                      <a:pt x="28" y="21"/>
                      <a:pt x="35" y="20"/>
                      <a:pt x="41" y="19"/>
                    </a:cubicBezTo>
                    <a:cubicBezTo>
                      <a:pt x="51" y="18"/>
                      <a:pt x="63" y="9"/>
                      <a:pt x="6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9" name="Freeform 131">
                <a:extLst>
                  <a:ext uri="{FF2B5EF4-FFF2-40B4-BE49-F238E27FC236}">
                    <a16:creationId xmlns:a16="http://schemas.microsoft.com/office/drawing/2014/main" id="{6E377F6A-0EDB-4E6A-833D-25C1845C7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1947"/>
                <a:ext cx="205" cy="44"/>
              </a:xfrm>
              <a:custGeom>
                <a:avLst/>
                <a:gdLst>
                  <a:gd name="T0" fmla="*/ 0 w 118"/>
                  <a:gd name="T1" fmla="*/ 149 h 24"/>
                  <a:gd name="T2" fmla="*/ 57 w 118"/>
                  <a:gd name="T3" fmla="*/ 117 h 24"/>
                  <a:gd name="T4" fmla="*/ 172 w 118"/>
                  <a:gd name="T5" fmla="*/ 112 h 24"/>
                  <a:gd name="T6" fmla="*/ 341 w 118"/>
                  <a:gd name="T7" fmla="*/ 134 h 24"/>
                  <a:gd name="T8" fmla="*/ 492 w 118"/>
                  <a:gd name="T9" fmla="*/ 51 h 24"/>
                  <a:gd name="T10" fmla="*/ 618 w 118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24">
                    <a:moveTo>
                      <a:pt x="0" y="24"/>
                    </a:moveTo>
                    <a:cubicBezTo>
                      <a:pt x="4" y="23"/>
                      <a:pt x="7" y="20"/>
                      <a:pt x="11" y="19"/>
                    </a:cubicBezTo>
                    <a:cubicBezTo>
                      <a:pt x="18" y="17"/>
                      <a:pt x="26" y="18"/>
                      <a:pt x="33" y="18"/>
                    </a:cubicBezTo>
                    <a:cubicBezTo>
                      <a:pt x="44" y="17"/>
                      <a:pt x="53" y="21"/>
                      <a:pt x="65" y="22"/>
                    </a:cubicBezTo>
                    <a:cubicBezTo>
                      <a:pt x="76" y="23"/>
                      <a:pt x="85" y="14"/>
                      <a:pt x="94" y="8"/>
                    </a:cubicBezTo>
                    <a:cubicBezTo>
                      <a:pt x="101" y="2"/>
                      <a:pt x="110" y="0"/>
                      <a:pt x="118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0" name="Freeform 132">
                <a:extLst>
                  <a:ext uri="{FF2B5EF4-FFF2-40B4-BE49-F238E27FC236}">
                    <a16:creationId xmlns:a16="http://schemas.microsoft.com/office/drawing/2014/main" id="{6904ADD4-B96B-44F8-94DE-86F879B92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895"/>
                <a:ext cx="38" cy="52"/>
              </a:xfrm>
              <a:custGeom>
                <a:avLst/>
                <a:gdLst>
                  <a:gd name="T0" fmla="*/ 114 w 22"/>
                  <a:gd name="T1" fmla="*/ 0 h 28"/>
                  <a:gd name="T2" fmla="*/ 86 w 22"/>
                  <a:gd name="T3" fmla="*/ 121 h 28"/>
                  <a:gd name="T4" fmla="*/ 0 w 22"/>
                  <a:gd name="T5" fmla="*/ 18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8">
                    <a:moveTo>
                      <a:pt x="22" y="0"/>
                    </a:moveTo>
                    <a:cubicBezTo>
                      <a:pt x="20" y="6"/>
                      <a:pt x="21" y="14"/>
                      <a:pt x="17" y="19"/>
                    </a:cubicBezTo>
                    <a:cubicBezTo>
                      <a:pt x="14" y="24"/>
                      <a:pt x="1" y="27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1" name="Freeform 133">
                <a:extLst>
                  <a:ext uri="{FF2B5EF4-FFF2-40B4-BE49-F238E27FC236}">
                    <a16:creationId xmlns:a16="http://schemas.microsoft.com/office/drawing/2014/main" id="{31F8D3F2-42B3-4B94-A1B4-5D7F7781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2089"/>
                <a:ext cx="90" cy="80"/>
              </a:xfrm>
              <a:custGeom>
                <a:avLst/>
                <a:gdLst>
                  <a:gd name="T0" fmla="*/ 0 w 52"/>
                  <a:gd name="T1" fmla="*/ 32 h 43"/>
                  <a:gd name="T2" fmla="*/ 114 w 52"/>
                  <a:gd name="T3" fmla="*/ 24 h 43"/>
                  <a:gd name="T4" fmla="*/ 140 w 52"/>
                  <a:gd name="T5" fmla="*/ 149 h 43"/>
                  <a:gd name="T6" fmla="*/ 228 w 52"/>
                  <a:gd name="T7" fmla="*/ 27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3">
                    <a:moveTo>
                      <a:pt x="0" y="5"/>
                    </a:moveTo>
                    <a:cubicBezTo>
                      <a:pt x="7" y="2"/>
                      <a:pt x="15" y="0"/>
                      <a:pt x="22" y="4"/>
                    </a:cubicBezTo>
                    <a:cubicBezTo>
                      <a:pt x="28" y="8"/>
                      <a:pt x="33" y="17"/>
                      <a:pt x="27" y="23"/>
                    </a:cubicBezTo>
                    <a:cubicBezTo>
                      <a:pt x="35" y="11"/>
                      <a:pt x="52" y="36"/>
                      <a:pt x="44" y="4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2" name="Freeform 134">
                <a:extLst>
                  <a:ext uri="{FF2B5EF4-FFF2-40B4-BE49-F238E27FC236}">
                    <a16:creationId xmlns:a16="http://schemas.microsoft.com/office/drawing/2014/main" id="{385A5059-7788-4E28-9CFE-1C695DB6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1916"/>
                <a:ext cx="201" cy="31"/>
              </a:xfrm>
              <a:custGeom>
                <a:avLst/>
                <a:gdLst>
                  <a:gd name="T0" fmla="*/ 603 w 116"/>
                  <a:gd name="T1" fmla="*/ 0 h 17"/>
                  <a:gd name="T2" fmla="*/ 574 w 116"/>
                  <a:gd name="T3" fmla="*/ 53 h 17"/>
                  <a:gd name="T4" fmla="*/ 516 w 116"/>
                  <a:gd name="T5" fmla="*/ 66 h 17"/>
                  <a:gd name="T6" fmla="*/ 360 w 116"/>
                  <a:gd name="T7" fmla="*/ 49 h 17"/>
                  <a:gd name="T8" fmla="*/ 198 w 116"/>
                  <a:gd name="T9" fmla="*/ 89 h 17"/>
                  <a:gd name="T10" fmla="*/ 94 w 116"/>
                  <a:gd name="T11" fmla="*/ 97 h 17"/>
                  <a:gd name="T12" fmla="*/ 0 w 116"/>
                  <a:gd name="T13" fmla="*/ 8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7">
                    <a:moveTo>
                      <a:pt x="116" y="0"/>
                    </a:moveTo>
                    <a:cubicBezTo>
                      <a:pt x="115" y="1"/>
                      <a:pt x="114" y="6"/>
                      <a:pt x="110" y="9"/>
                    </a:cubicBezTo>
                    <a:cubicBezTo>
                      <a:pt x="107" y="11"/>
                      <a:pt x="103" y="11"/>
                      <a:pt x="99" y="11"/>
                    </a:cubicBezTo>
                    <a:cubicBezTo>
                      <a:pt x="88" y="12"/>
                      <a:pt x="80" y="9"/>
                      <a:pt x="69" y="8"/>
                    </a:cubicBezTo>
                    <a:cubicBezTo>
                      <a:pt x="57" y="7"/>
                      <a:pt x="49" y="12"/>
                      <a:pt x="38" y="15"/>
                    </a:cubicBezTo>
                    <a:cubicBezTo>
                      <a:pt x="32" y="17"/>
                      <a:pt x="25" y="16"/>
                      <a:pt x="18" y="16"/>
                    </a:cubicBezTo>
                    <a:cubicBezTo>
                      <a:pt x="12" y="16"/>
                      <a:pt x="4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3" name="Freeform 135">
                <a:extLst>
                  <a:ext uri="{FF2B5EF4-FFF2-40B4-BE49-F238E27FC236}">
                    <a16:creationId xmlns:a16="http://schemas.microsoft.com/office/drawing/2014/main" id="{C43E7479-FD0D-4571-96D7-8BE283C2E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951"/>
                <a:ext cx="177" cy="51"/>
              </a:xfrm>
              <a:custGeom>
                <a:avLst/>
                <a:gdLst>
                  <a:gd name="T0" fmla="*/ 0 w 102"/>
                  <a:gd name="T1" fmla="*/ 66 h 28"/>
                  <a:gd name="T2" fmla="*/ 200 w 102"/>
                  <a:gd name="T3" fmla="*/ 36 h 28"/>
                  <a:gd name="T4" fmla="*/ 335 w 102"/>
                  <a:gd name="T5" fmla="*/ 169 h 28"/>
                  <a:gd name="T6" fmla="*/ 533 w 102"/>
                  <a:gd name="T7" fmla="*/ 3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8">
                    <a:moveTo>
                      <a:pt x="0" y="11"/>
                    </a:moveTo>
                    <a:cubicBezTo>
                      <a:pt x="11" y="5"/>
                      <a:pt x="25" y="1"/>
                      <a:pt x="38" y="6"/>
                    </a:cubicBezTo>
                    <a:cubicBezTo>
                      <a:pt x="52" y="11"/>
                      <a:pt x="57" y="15"/>
                      <a:pt x="64" y="28"/>
                    </a:cubicBezTo>
                    <a:cubicBezTo>
                      <a:pt x="63" y="10"/>
                      <a:pt x="88" y="0"/>
                      <a:pt x="102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4" name="Freeform 136">
                <a:extLst>
                  <a:ext uri="{FF2B5EF4-FFF2-40B4-BE49-F238E27FC236}">
                    <a16:creationId xmlns:a16="http://schemas.microsoft.com/office/drawing/2014/main" id="{7AA01422-32C2-43ED-8545-4B6BACF4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030"/>
                <a:ext cx="102" cy="50"/>
              </a:xfrm>
              <a:custGeom>
                <a:avLst/>
                <a:gdLst>
                  <a:gd name="T0" fmla="*/ 0 w 59"/>
                  <a:gd name="T1" fmla="*/ 0 h 27"/>
                  <a:gd name="T2" fmla="*/ 71 w 59"/>
                  <a:gd name="T3" fmla="*/ 76 h 27"/>
                  <a:gd name="T4" fmla="*/ 66 w 59"/>
                  <a:gd name="T5" fmla="*/ 172 h 27"/>
                  <a:gd name="T6" fmla="*/ 171 w 59"/>
                  <a:gd name="T7" fmla="*/ 52 h 27"/>
                  <a:gd name="T8" fmla="*/ 239 w 59"/>
                  <a:gd name="T9" fmla="*/ 44 h 27"/>
                  <a:gd name="T10" fmla="*/ 304 w 59"/>
                  <a:gd name="T11" fmla="*/ 6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7">
                    <a:moveTo>
                      <a:pt x="0" y="0"/>
                    </a:moveTo>
                    <a:cubicBezTo>
                      <a:pt x="5" y="5"/>
                      <a:pt x="11" y="3"/>
                      <a:pt x="14" y="12"/>
                    </a:cubicBezTo>
                    <a:cubicBezTo>
                      <a:pt x="15" y="16"/>
                      <a:pt x="16" y="23"/>
                      <a:pt x="13" y="27"/>
                    </a:cubicBezTo>
                    <a:cubicBezTo>
                      <a:pt x="19" y="19"/>
                      <a:pt x="23" y="11"/>
                      <a:pt x="33" y="8"/>
                    </a:cubicBezTo>
                    <a:cubicBezTo>
                      <a:pt x="37" y="6"/>
                      <a:pt x="42" y="6"/>
                      <a:pt x="46" y="7"/>
                    </a:cubicBezTo>
                    <a:cubicBezTo>
                      <a:pt x="51" y="8"/>
                      <a:pt x="54" y="10"/>
                      <a:pt x="59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5" name="Freeform 137">
                <a:extLst>
                  <a:ext uri="{FF2B5EF4-FFF2-40B4-BE49-F238E27FC236}">
                    <a16:creationId xmlns:a16="http://schemas.microsoft.com/office/drawing/2014/main" id="{B3AA5ADA-BF56-4D71-A6AE-3D597496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006"/>
                <a:ext cx="248" cy="54"/>
              </a:xfrm>
              <a:custGeom>
                <a:avLst/>
                <a:gdLst>
                  <a:gd name="T0" fmla="*/ 0 w 143"/>
                  <a:gd name="T1" fmla="*/ 121 h 29"/>
                  <a:gd name="T2" fmla="*/ 303 w 143"/>
                  <a:gd name="T3" fmla="*/ 45 h 29"/>
                  <a:gd name="T4" fmla="*/ 406 w 143"/>
                  <a:gd name="T5" fmla="*/ 181 h 29"/>
                  <a:gd name="T6" fmla="*/ 427 w 143"/>
                  <a:gd name="T7" fmla="*/ 188 h 29"/>
                  <a:gd name="T8" fmla="*/ 553 w 143"/>
                  <a:gd name="T9" fmla="*/ 52 h 29"/>
                  <a:gd name="T10" fmla="*/ 668 w 143"/>
                  <a:gd name="T11" fmla="*/ 84 h 29"/>
                  <a:gd name="T12" fmla="*/ 746 w 143"/>
                  <a:gd name="T13" fmla="*/ 10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29">
                    <a:moveTo>
                      <a:pt x="0" y="19"/>
                    </a:moveTo>
                    <a:cubicBezTo>
                      <a:pt x="12" y="4"/>
                      <a:pt x="41" y="0"/>
                      <a:pt x="58" y="7"/>
                    </a:cubicBezTo>
                    <a:cubicBezTo>
                      <a:pt x="67" y="10"/>
                      <a:pt x="79" y="18"/>
                      <a:pt x="78" y="28"/>
                    </a:cubicBezTo>
                    <a:cubicBezTo>
                      <a:pt x="79" y="28"/>
                      <a:pt x="81" y="29"/>
                      <a:pt x="82" y="29"/>
                    </a:cubicBezTo>
                    <a:cubicBezTo>
                      <a:pt x="84" y="17"/>
                      <a:pt x="95" y="9"/>
                      <a:pt x="106" y="8"/>
                    </a:cubicBezTo>
                    <a:cubicBezTo>
                      <a:pt x="114" y="8"/>
                      <a:pt x="121" y="11"/>
                      <a:pt x="128" y="13"/>
                    </a:cubicBezTo>
                    <a:cubicBezTo>
                      <a:pt x="133" y="15"/>
                      <a:pt x="139" y="14"/>
                      <a:pt x="143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6" name="Freeform 138">
                <a:extLst>
                  <a:ext uri="{FF2B5EF4-FFF2-40B4-BE49-F238E27FC236}">
                    <a16:creationId xmlns:a16="http://schemas.microsoft.com/office/drawing/2014/main" id="{16760AF4-8A79-4241-BBAB-DFFC19D7D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047"/>
                <a:ext cx="414" cy="114"/>
              </a:xfrm>
              <a:custGeom>
                <a:avLst/>
                <a:gdLst>
                  <a:gd name="T0" fmla="*/ 0 w 239"/>
                  <a:gd name="T1" fmla="*/ 267 h 62"/>
                  <a:gd name="T2" fmla="*/ 147 w 239"/>
                  <a:gd name="T3" fmla="*/ 281 h 62"/>
                  <a:gd name="T4" fmla="*/ 275 w 239"/>
                  <a:gd name="T5" fmla="*/ 386 h 62"/>
                  <a:gd name="T6" fmla="*/ 554 w 239"/>
                  <a:gd name="T7" fmla="*/ 267 h 62"/>
                  <a:gd name="T8" fmla="*/ 958 w 239"/>
                  <a:gd name="T9" fmla="*/ 362 h 62"/>
                  <a:gd name="T10" fmla="*/ 960 w 239"/>
                  <a:gd name="T11" fmla="*/ 366 h 62"/>
                  <a:gd name="T12" fmla="*/ 1242 w 239"/>
                  <a:gd name="T13" fmla="*/ 29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9" h="62">
                    <a:moveTo>
                      <a:pt x="0" y="43"/>
                    </a:moveTo>
                    <a:cubicBezTo>
                      <a:pt x="7" y="39"/>
                      <a:pt x="21" y="42"/>
                      <a:pt x="28" y="45"/>
                    </a:cubicBezTo>
                    <a:cubicBezTo>
                      <a:pt x="39" y="48"/>
                      <a:pt x="46" y="54"/>
                      <a:pt x="53" y="62"/>
                    </a:cubicBezTo>
                    <a:cubicBezTo>
                      <a:pt x="58" y="39"/>
                      <a:pt x="87" y="30"/>
                      <a:pt x="107" y="43"/>
                    </a:cubicBezTo>
                    <a:cubicBezTo>
                      <a:pt x="99" y="0"/>
                      <a:pt x="198" y="15"/>
                      <a:pt x="184" y="58"/>
                    </a:cubicBezTo>
                    <a:cubicBezTo>
                      <a:pt x="185" y="58"/>
                      <a:pt x="185" y="58"/>
                      <a:pt x="185" y="59"/>
                    </a:cubicBezTo>
                    <a:cubicBezTo>
                      <a:pt x="198" y="47"/>
                      <a:pt x="223" y="34"/>
                      <a:pt x="239" y="4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7" name="Freeform 139">
                <a:extLst>
                  <a:ext uri="{FF2B5EF4-FFF2-40B4-BE49-F238E27FC236}">
                    <a16:creationId xmlns:a16="http://schemas.microsoft.com/office/drawing/2014/main" id="{8D3A518A-A485-4FAC-8538-285A22899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2150"/>
                <a:ext cx="103" cy="39"/>
              </a:xfrm>
              <a:custGeom>
                <a:avLst/>
                <a:gdLst>
                  <a:gd name="T0" fmla="*/ 304 w 60"/>
                  <a:gd name="T1" fmla="*/ 0 h 21"/>
                  <a:gd name="T2" fmla="*/ 0 w 60"/>
                  <a:gd name="T3" fmla="*/ 7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1">
                    <a:moveTo>
                      <a:pt x="60" y="0"/>
                    </a:moveTo>
                    <a:cubicBezTo>
                      <a:pt x="45" y="19"/>
                      <a:pt x="22" y="21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8" name="Freeform 140">
                <a:extLst>
                  <a:ext uri="{FF2B5EF4-FFF2-40B4-BE49-F238E27FC236}">
                    <a16:creationId xmlns:a16="http://schemas.microsoft.com/office/drawing/2014/main" id="{7547B3FE-B3C8-443A-9154-CB4742D7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017"/>
                <a:ext cx="85" cy="33"/>
              </a:xfrm>
              <a:custGeom>
                <a:avLst/>
                <a:gdLst>
                  <a:gd name="T0" fmla="*/ 255 w 49"/>
                  <a:gd name="T1" fmla="*/ 112 h 18"/>
                  <a:gd name="T2" fmla="*/ 172 w 49"/>
                  <a:gd name="T3" fmla="*/ 61 h 18"/>
                  <a:gd name="T4" fmla="*/ 0 w 49"/>
                  <a:gd name="T5" fmla="*/ 10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">
                    <a:moveTo>
                      <a:pt x="49" y="18"/>
                    </a:moveTo>
                    <a:cubicBezTo>
                      <a:pt x="46" y="13"/>
                      <a:pt x="39" y="5"/>
                      <a:pt x="33" y="10"/>
                    </a:cubicBezTo>
                    <a:cubicBezTo>
                      <a:pt x="22" y="0"/>
                      <a:pt x="6" y="2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9" name="Freeform 141">
                <a:extLst>
                  <a:ext uri="{FF2B5EF4-FFF2-40B4-BE49-F238E27FC236}">
                    <a16:creationId xmlns:a16="http://schemas.microsoft.com/office/drawing/2014/main" id="{9CE45DAF-AF96-4042-A59B-E0396C974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213"/>
                <a:ext cx="85" cy="66"/>
              </a:xfrm>
              <a:custGeom>
                <a:avLst/>
                <a:gdLst>
                  <a:gd name="T0" fmla="*/ 255 w 49"/>
                  <a:gd name="T1" fmla="*/ 31 h 36"/>
                  <a:gd name="T2" fmla="*/ 85 w 49"/>
                  <a:gd name="T3" fmla="*/ 73 h 36"/>
                  <a:gd name="T4" fmla="*/ 0 w 49"/>
                  <a:gd name="T5" fmla="*/ 22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5"/>
                    </a:moveTo>
                    <a:cubicBezTo>
                      <a:pt x="41" y="0"/>
                      <a:pt x="24" y="9"/>
                      <a:pt x="16" y="12"/>
                    </a:cubicBezTo>
                    <a:cubicBezTo>
                      <a:pt x="5" y="17"/>
                      <a:pt x="0" y="24"/>
                      <a:pt x="0" y="3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0" name="Freeform 142">
                <a:extLst>
                  <a:ext uri="{FF2B5EF4-FFF2-40B4-BE49-F238E27FC236}">
                    <a16:creationId xmlns:a16="http://schemas.microsoft.com/office/drawing/2014/main" id="{9AB2A2FB-D508-4931-8216-40A5FE641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281"/>
                <a:ext cx="210" cy="67"/>
              </a:xfrm>
              <a:custGeom>
                <a:avLst/>
                <a:gdLst>
                  <a:gd name="T0" fmla="*/ 0 w 121"/>
                  <a:gd name="T1" fmla="*/ 212 h 36"/>
                  <a:gd name="T2" fmla="*/ 127 w 121"/>
                  <a:gd name="T3" fmla="*/ 166 h 36"/>
                  <a:gd name="T4" fmla="*/ 205 w 121"/>
                  <a:gd name="T5" fmla="*/ 233 h 36"/>
                  <a:gd name="T6" fmla="*/ 364 w 121"/>
                  <a:gd name="T7" fmla="*/ 69 h 36"/>
                  <a:gd name="T8" fmla="*/ 632 w 121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36">
                    <a:moveTo>
                      <a:pt x="0" y="33"/>
                    </a:moveTo>
                    <a:cubicBezTo>
                      <a:pt x="8" y="28"/>
                      <a:pt x="15" y="24"/>
                      <a:pt x="24" y="26"/>
                    </a:cubicBezTo>
                    <a:cubicBezTo>
                      <a:pt x="30" y="28"/>
                      <a:pt x="35" y="32"/>
                      <a:pt x="39" y="36"/>
                    </a:cubicBezTo>
                    <a:cubicBezTo>
                      <a:pt x="37" y="19"/>
                      <a:pt x="54" y="12"/>
                      <a:pt x="70" y="11"/>
                    </a:cubicBezTo>
                    <a:cubicBezTo>
                      <a:pt x="87" y="10"/>
                      <a:pt x="106" y="7"/>
                      <a:pt x="1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1" name="Freeform 143">
                <a:extLst>
                  <a:ext uri="{FF2B5EF4-FFF2-40B4-BE49-F238E27FC236}">
                    <a16:creationId xmlns:a16="http://schemas.microsoft.com/office/drawing/2014/main" id="{F1BE6DFA-E7C6-4E65-B289-7B627B98C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364"/>
                <a:ext cx="76" cy="21"/>
              </a:xfrm>
              <a:custGeom>
                <a:avLst/>
                <a:gdLst>
                  <a:gd name="T0" fmla="*/ 226 w 44"/>
                  <a:gd name="T1" fmla="*/ 48 h 11"/>
                  <a:gd name="T2" fmla="*/ 107 w 44"/>
                  <a:gd name="T3" fmla="*/ 0 h 11"/>
                  <a:gd name="T4" fmla="*/ 0 w 44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">
                    <a:moveTo>
                      <a:pt x="44" y="7"/>
                    </a:moveTo>
                    <a:cubicBezTo>
                      <a:pt x="39" y="1"/>
                      <a:pt x="29" y="0"/>
                      <a:pt x="21" y="0"/>
                    </a:cubicBezTo>
                    <a:cubicBezTo>
                      <a:pt x="12" y="0"/>
                      <a:pt x="6" y="5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2" name="Freeform 144">
                <a:extLst>
                  <a:ext uri="{FF2B5EF4-FFF2-40B4-BE49-F238E27FC236}">
                    <a16:creationId xmlns:a16="http://schemas.microsoft.com/office/drawing/2014/main" id="{9D7C2050-6108-4351-B416-4DD36D694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416"/>
                <a:ext cx="171" cy="26"/>
              </a:xfrm>
              <a:custGeom>
                <a:avLst/>
                <a:gdLst>
                  <a:gd name="T0" fmla="*/ 510 w 99"/>
                  <a:gd name="T1" fmla="*/ 84 h 14"/>
                  <a:gd name="T2" fmla="*/ 411 w 99"/>
                  <a:gd name="T3" fmla="*/ 13 h 14"/>
                  <a:gd name="T4" fmla="*/ 290 w 99"/>
                  <a:gd name="T5" fmla="*/ 13 h 14"/>
                  <a:gd name="T6" fmla="*/ 123 w 99"/>
                  <a:gd name="T7" fmla="*/ 37 h 14"/>
                  <a:gd name="T8" fmla="*/ 0 w 99"/>
                  <a:gd name="T9" fmla="*/ 8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4">
                    <a:moveTo>
                      <a:pt x="99" y="13"/>
                    </a:moveTo>
                    <a:cubicBezTo>
                      <a:pt x="92" y="7"/>
                      <a:pt x="89" y="4"/>
                      <a:pt x="80" y="2"/>
                    </a:cubicBezTo>
                    <a:cubicBezTo>
                      <a:pt x="72" y="0"/>
                      <a:pt x="64" y="1"/>
                      <a:pt x="56" y="2"/>
                    </a:cubicBezTo>
                    <a:cubicBezTo>
                      <a:pt x="45" y="3"/>
                      <a:pt x="35" y="4"/>
                      <a:pt x="24" y="6"/>
                    </a:cubicBezTo>
                    <a:cubicBezTo>
                      <a:pt x="16" y="8"/>
                      <a:pt x="6" y="6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3" name="Freeform 145">
                <a:extLst>
                  <a:ext uri="{FF2B5EF4-FFF2-40B4-BE49-F238E27FC236}">
                    <a16:creationId xmlns:a16="http://schemas.microsoft.com/office/drawing/2014/main" id="{DAC4469B-966A-4CF7-A1B5-DEBC29696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383"/>
                <a:ext cx="246" cy="57"/>
              </a:xfrm>
              <a:custGeom>
                <a:avLst/>
                <a:gdLst>
                  <a:gd name="T0" fmla="*/ 738 w 142"/>
                  <a:gd name="T1" fmla="*/ 149 h 31"/>
                  <a:gd name="T2" fmla="*/ 591 w 142"/>
                  <a:gd name="T3" fmla="*/ 20 h 31"/>
                  <a:gd name="T4" fmla="*/ 390 w 142"/>
                  <a:gd name="T5" fmla="*/ 51 h 31"/>
                  <a:gd name="T6" fmla="*/ 192 w 142"/>
                  <a:gd name="T7" fmla="*/ 105 h 31"/>
                  <a:gd name="T8" fmla="*/ 0 w 142"/>
                  <a:gd name="T9" fmla="*/ 19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31">
                    <a:moveTo>
                      <a:pt x="142" y="24"/>
                    </a:moveTo>
                    <a:cubicBezTo>
                      <a:pt x="133" y="16"/>
                      <a:pt x="126" y="5"/>
                      <a:pt x="114" y="3"/>
                    </a:cubicBezTo>
                    <a:cubicBezTo>
                      <a:pt x="100" y="0"/>
                      <a:pt x="86" y="3"/>
                      <a:pt x="75" y="8"/>
                    </a:cubicBezTo>
                    <a:cubicBezTo>
                      <a:pt x="63" y="14"/>
                      <a:pt x="49" y="18"/>
                      <a:pt x="37" y="17"/>
                    </a:cubicBezTo>
                    <a:cubicBezTo>
                      <a:pt x="25" y="16"/>
                      <a:pt x="1" y="1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4" name="Freeform 146">
                <a:extLst>
                  <a:ext uri="{FF2B5EF4-FFF2-40B4-BE49-F238E27FC236}">
                    <a16:creationId xmlns:a16="http://schemas.microsoft.com/office/drawing/2014/main" id="{265D08A5-23B3-401D-BCB8-FADFC39A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193"/>
                <a:ext cx="277" cy="99"/>
              </a:xfrm>
              <a:custGeom>
                <a:avLst/>
                <a:gdLst>
                  <a:gd name="T0" fmla="*/ 106 w 160"/>
                  <a:gd name="T1" fmla="*/ 290 h 54"/>
                  <a:gd name="T2" fmla="*/ 275 w 160"/>
                  <a:gd name="T3" fmla="*/ 295 h 54"/>
                  <a:gd name="T4" fmla="*/ 447 w 160"/>
                  <a:gd name="T5" fmla="*/ 319 h 54"/>
                  <a:gd name="T6" fmla="*/ 533 w 160"/>
                  <a:gd name="T7" fmla="*/ 246 h 54"/>
                  <a:gd name="T8" fmla="*/ 627 w 160"/>
                  <a:gd name="T9" fmla="*/ 246 h 54"/>
                  <a:gd name="T10" fmla="*/ 795 w 160"/>
                  <a:gd name="T11" fmla="*/ 215 h 54"/>
                  <a:gd name="T12" fmla="*/ 783 w 160"/>
                  <a:gd name="T13" fmla="*/ 57 h 54"/>
                  <a:gd name="T14" fmla="*/ 627 w 160"/>
                  <a:gd name="T15" fmla="*/ 24 h 54"/>
                  <a:gd name="T16" fmla="*/ 540 w 160"/>
                  <a:gd name="T17" fmla="*/ 44 h 54"/>
                  <a:gd name="T18" fmla="*/ 398 w 160"/>
                  <a:gd name="T19" fmla="*/ 13 h 54"/>
                  <a:gd name="T20" fmla="*/ 291 w 160"/>
                  <a:gd name="T21" fmla="*/ 125 h 54"/>
                  <a:gd name="T22" fmla="*/ 0 w 160"/>
                  <a:gd name="T23" fmla="*/ 185 h 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54">
                    <a:moveTo>
                      <a:pt x="20" y="47"/>
                    </a:moveTo>
                    <a:cubicBezTo>
                      <a:pt x="30" y="45"/>
                      <a:pt x="43" y="47"/>
                      <a:pt x="53" y="48"/>
                    </a:cubicBezTo>
                    <a:cubicBezTo>
                      <a:pt x="64" y="49"/>
                      <a:pt x="76" y="54"/>
                      <a:pt x="86" y="52"/>
                    </a:cubicBezTo>
                    <a:cubicBezTo>
                      <a:pt x="94" y="50"/>
                      <a:pt x="97" y="42"/>
                      <a:pt x="103" y="40"/>
                    </a:cubicBezTo>
                    <a:cubicBezTo>
                      <a:pt x="108" y="38"/>
                      <a:pt x="116" y="39"/>
                      <a:pt x="121" y="40"/>
                    </a:cubicBezTo>
                    <a:cubicBezTo>
                      <a:pt x="132" y="41"/>
                      <a:pt x="144" y="44"/>
                      <a:pt x="153" y="35"/>
                    </a:cubicBezTo>
                    <a:cubicBezTo>
                      <a:pt x="160" y="28"/>
                      <a:pt x="158" y="15"/>
                      <a:pt x="151" y="9"/>
                    </a:cubicBezTo>
                    <a:cubicBezTo>
                      <a:pt x="144" y="2"/>
                      <a:pt x="129" y="0"/>
                      <a:pt x="121" y="4"/>
                    </a:cubicBezTo>
                    <a:cubicBezTo>
                      <a:pt x="113" y="7"/>
                      <a:pt x="112" y="11"/>
                      <a:pt x="104" y="7"/>
                    </a:cubicBezTo>
                    <a:cubicBezTo>
                      <a:pt x="95" y="3"/>
                      <a:pt x="87" y="1"/>
                      <a:pt x="77" y="2"/>
                    </a:cubicBezTo>
                    <a:cubicBezTo>
                      <a:pt x="65" y="5"/>
                      <a:pt x="65" y="15"/>
                      <a:pt x="56" y="20"/>
                    </a:cubicBezTo>
                    <a:cubicBezTo>
                      <a:pt x="41" y="28"/>
                      <a:pt x="12" y="15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5" name="Freeform 147">
                <a:extLst>
                  <a:ext uri="{FF2B5EF4-FFF2-40B4-BE49-F238E27FC236}">
                    <a16:creationId xmlns:a16="http://schemas.microsoft.com/office/drawing/2014/main" id="{1D735D5B-2034-472C-9AE3-2125C85AE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187"/>
                <a:ext cx="151" cy="39"/>
              </a:xfrm>
              <a:custGeom>
                <a:avLst/>
                <a:gdLst>
                  <a:gd name="T0" fmla="*/ 36 w 87"/>
                  <a:gd name="T1" fmla="*/ 134 h 21"/>
                  <a:gd name="T2" fmla="*/ 205 w 87"/>
                  <a:gd name="T3" fmla="*/ 7 h 21"/>
                  <a:gd name="T4" fmla="*/ 455 w 87"/>
                  <a:gd name="T5" fmla="*/ 1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21">
                    <a:moveTo>
                      <a:pt x="7" y="21"/>
                    </a:moveTo>
                    <a:cubicBezTo>
                      <a:pt x="0" y="5"/>
                      <a:pt x="30" y="0"/>
                      <a:pt x="39" y="1"/>
                    </a:cubicBezTo>
                    <a:cubicBezTo>
                      <a:pt x="55" y="1"/>
                      <a:pt x="73" y="2"/>
                      <a:pt x="87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6" name="Freeform 148">
                <a:extLst>
                  <a:ext uri="{FF2B5EF4-FFF2-40B4-BE49-F238E27FC236}">
                    <a16:creationId xmlns:a16="http://schemas.microsoft.com/office/drawing/2014/main" id="{7B0EF260-F900-4CE0-BE26-36D5E9BF9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200"/>
                <a:ext cx="28" cy="24"/>
              </a:xfrm>
              <a:custGeom>
                <a:avLst/>
                <a:gdLst>
                  <a:gd name="T0" fmla="*/ 0 w 16"/>
                  <a:gd name="T1" fmla="*/ 0 h 13"/>
                  <a:gd name="T2" fmla="*/ 86 w 16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8" y="0"/>
                      <a:pt x="12" y="6"/>
                      <a:pt x="16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7" name="Freeform 149">
                <a:extLst>
                  <a:ext uri="{FF2B5EF4-FFF2-40B4-BE49-F238E27FC236}">
                    <a16:creationId xmlns:a16="http://schemas.microsoft.com/office/drawing/2014/main" id="{DC9EB6A4-27DB-43CA-8FAA-7354BB869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2185"/>
                <a:ext cx="270" cy="107"/>
              </a:xfrm>
              <a:custGeom>
                <a:avLst/>
                <a:gdLst>
                  <a:gd name="T0" fmla="*/ 317 w 156"/>
                  <a:gd name="T1" fmla="*/ 101 h 58"/>
                  <a:gd name="T2" fmla="*/ 447 w 156"/>
                  <a:gd name="T3" fmla="*/ 57 h 58"/>
                  <a:gd name="T4" fmla="*/ 587 w 156"/>
                  <a:gd name="T5" fmla="*/ 7 h 58"/>
                  <a:gd name="T6" fmla="*/ 767 w 156"/>
                  <a:gd name="T7" fmla="*/ 61 h 58"/>
                  <a:gd name="T8" fmla="*/ 794 w 156"/>
                  <a:gd name="T9" fmla="*/ 221 h 58"/>
                  <a:gd name="T10" fmla="*/ 710 w 156"/>
                  <a:gd name="T11" fmla="*/ 319 h 58"/>
                  <a:gd name="T12" fmla="*/ 455 w 156"/>
                  <a:gd name="T13" fmla="*/ 297 h 58"/>
                  <a:gd name="T14" fmla="*/ 320 w 156"/>
                  <a:gd name="T15" fmla="*/ 339 h 58"/>
                  <a:gd name="T16" fmla="*/ 177 w 156"/>
                  <a:gd name="T17" fmla="*/ 343 h 58"/>
                  <a:gd name="T18" fmla="*/ 0 w 156"/>
                  <a:gd name="T19" fmla="*/ 363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58">
                    <a:moveTo>
                      <a:pt x="61" y="16"/>
                    </a:moveTo>
                    <a:cubicBezTo>
                      <a:pt x="69" y="13"/>
                      <a:pt x="78" y="11"/>
                      <a:pt x="86" y="9"/>
                    </a:cubicBezTo>
                    <a:cubicBezTo>
                      <a:pt x="94" y="6"/>
                      <a:pt x="104" y="2"/>
                      <a:pt x="113" y="1"/>
                    </a:cubicBezTo>
                    <a:cubicBezTo>
                      <a:pt x="124" y="0"/>
                      <a:pt x="139" y="2"/>
                      <a:pt x="148" y="10"/>
                    </a:cubicBezTo>
                    <a:cubicBezTo>
                      <a:pt x="155" y="16"/>
                      <a:pt x="156" y="25"/>
                      <a:pt x="153" y="35"/>
                    </a:cubicBezTo>
                    <a:cubicBezTo>
                      <a:pt x="150" y="44"/>
                      <a:pt x="146" y="48"/>
                      <a:pt x="137" y="51"/>
                    </a:cubicBezTo>
                    <a:cubicBezTo>
                      <a:pt x="121" y="55"/>
                      <a:pt x="104" y="51"/>
                      <a:pt x="88" y="47"/>
                    </a:cubicBezTo>
                    <a:cubicBezTo>
                      <a:pt x="79" y="45"/>
                      <a:pt x="71" y="52"/>
                      <a:pt x="62" y="54"/>
                    </a:cubicBezTo>
                    <a:cubicBezTo>
                      <a:pt x="53" y="56"/>
                      <a:pt x="43" y="56"/>
                      <a:pt x="34" y="55"/>
                    </a:cubicBezTo>
                    <a:cubicBezTo>
                      <a:pt x="22" y="54"/>
                      <a:pt x="11" y="57"/>
                      <a:pt x="0" y="5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8" name="Freeform 150">
                <a:extLst>
                  <a:ext uri="{FF2B5EF4-FFF2-40B4-BE49-F238E27FC236}">
                    <a16:creationId xmlns:a16="http://schemas.microsoft.com/office/drawing/2014/main" id="{4DC785E9-A74D-49A8-911D-180BD1E0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185"/>
                <a:ext cx="85" cy="35"/>
              </a:xfrm>
              <a:custGeom>
                <a:avLst/>
                <a:gdLst>
                  <a:gd name="T0" fmla="*/ 0 w 49"/>
                  <a:gd name="T1" fmla="*/ 118 h 19"/>
                  <a:gd name="T2" fmla="*/ 87 w 49"/>
                  <a:gd name="T3" fmla="*/ 7 h 19"/>
                  <a:gd name="T4" fmla="*/ 255 w 4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9">
                    <a:moveTo>
                      <a:pt x="0" y="19"/>
                    </a:moveTo>
                    <a:cubicBezTo>
                      <a:pt x="0" y="10"/>
                      <a:pt x="8" y="3"/>
                      <a:pt x="17" y="1"/>
                    </a:cubicBezTo>
                    <a:cubicBezTo>
                      <a:pt x="26" y="0"/>
                      <a:pt x="39" y="0"/>
                      <a:pt x="4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9" name="Freeform 151">
                <a:extLst>
                  <a:ext uri="{FF2B5EF4-FFF2-40B4-BE49-F238E27FC236}">
                    <a16:creationId xmlns:a16="http://schemas.microsoft.com/office/drawing/2014/main" id="{1D92D9F3-95D1-4621-BBBD-4A304CD7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435"/>
                <a:ext cx="51" cy="64"/>
              </a:xfrm>
              <a:custGeom>
                <a:avLst/>
                <a:gdLst>
                  <a:gd name="T0" fmla="*/ 21 w 29"/>
                  <a:gd name="T1" fmla="*/ 214 h 35"/>
                  <a:gd name="T2" fmla="*/ 28 w 29"/>
                  <a:gd name="T3" fmla="*/ 68 h 35"/>
                  <a:gd name="T4" fmla="*/ 81 w 29"/>
                  <a:gd name="T5" fmla="*/ 13 h 35"/>
                  <a:gd name="T6" fmla="*/ 121 w 29"/>
                  <a:gd name="T7" fmla="*/ 0 h 35"/>
                  <a:gd name="T8" fmla="*/ 142 w 29"/>
                  <a:gd name="T9" fmla="*/ 0 h 35"/>
                  <a:gd name="T10" fmla="*/ 158 w 2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5">
                    <a:moveTo>
                      <a:pt x="4" y="35"/>
                    </a:moveTo>
                    <a:cubicBezTo>
                      <a:pt x="4" y="27"/>
                      <a:pt x="0" y="18"/>
                      <a:pt x="5" y="11"/>
                    </a:cubicBezTo>
                    <a:cubicBezTo>
                      <a:pt x="7" y="7"/>
                      <a:pt x="10" y="4"/>
                      <a:pt x="15" y="2"/>
                    </a:cubicBezTo>
                    <a:cubicBezTo>
                      <a:pt x="17" y="1"/>
                      <a:pt x="20" y="1"/>
                      <a:pt x="22" y="0"/>
                    </a:cubicBezTo>
                    <a:cubicBezTo>
                      <a:pt x="24" y="0"/>
                      <a:pt x="25" y="0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0" name="Freeform 152">
                <a:extLst>
                  <a:ext uri="{FF2B5EF4-FFF2-40B4-BE49-F238E27FC236}">
                    <a16:creationId xmlns:a16="http://schemas.microsoft.com/office/drawing/2014/main" id="{C3C05108-5B1D-45DC-952A-992044E1C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436"/>
                <a:ext cx="29" cy="23"/>
              </a:xfrm>
              <a:custGeom>
                <a:avLst/>
                <a:gdLst>
                  <a:gd name="T0" fmla="*/ 84 w 17"/>
                  <a:gd name="T1" fmla="*/ 84 h 12"/>
                  <a:gd name="T2" fmla="*/ 75 w 17"/>
                  <a:gd name="T3" fmla="*/ 56 h 12"/>
                  <a:gd name="T4" fmla="*/ 49 w 17"/>
                  <a:gd name="T5" fmla="*/ 23 h 12"/>
                  <a:gd name="T6" fmla="*/ 20 w 17"/>
                  <a:gd name="T7" fmla="*/ 8 h 12"/>
                  <a:gd name="T8" fmla="*/ 0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cubicBezTo>
                      <a:pt x="16" y="11"/>
                      <a:pt x="16" y="9"/>
                      <a:pt x="15" y="8"/>
                    </a:cubicBezTo>
                    <a:cubicBezTo>
                      <a:pt x="13" y="6"/>
                      <a:pt x="12" y="5"/>
                      <a:pt x="10" y="3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1" name="Freeform 153">
                <a:extLst>
                  <a:ext uri="{FF2B5EF4-FFF2-40B4-BE49-F238E27FC236}">
                    <a16:creationId xmlns:a16="http://schemas.microsoft.com/office/drawing/2014/main" id="{C524AD61-DFB3-40AD-BDDE-654C28DFD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298"/>
                <a:ext cx="1320" cy="739"/>
              </a:xfrm>
              <a:custGeom>
                <a:avLst/>
                <a:gdLst>
                  <a:gd name="T0" fmla="*/ 3962 w 762"/>
                  <a:gd name="T1" fmla="*/ 0 h 400"/>
                  <a:gd name="T2" fmla="*/ 3962 w 762"/>
                  <a:gd name="T3" fmla="*/ 1140 h 400"/>
                  <a:gd name="T4" fmla="*/ 3962 w 762"/>
                  <a:gd name="T5" fmla="*/ 1140 h 400"/>
                  <a:gd name="T6" fmla="*/ 3380 w 762"/>
                  <a:gd name="T7" fmla="*/ 1450 h 400"/>
                  <a:gd name="T8" fmla="*/ 2257 w 762"/>
                  <a:gd name="T9" fmla="*/ 1511 h 400"/>
                  <a:gd name="T10" fmla="*/ 889 w 762"/>
                  <a:gd name="T11" fmla="*/ 1962 h 400"/>
                  <a:gd name="T12" fmla="*/ 0 w 762"/>
                  <a:gd name="T13" fmla="*/ 2522 h 400"/>
                  <a:gd name="T14" fmla="*/ 5 w 762"/>
                  <a:gd name="T15" fmla="*/ 2516 h 400"/>
                  <a:gd name="T16" fmla="*/ 5 w 762"/>
                  <a:gd name="T17" fmla="*/ 706 h 400"/>
                  <a:gd name="T18" fmla="*/ 3962 w 762"/>
                  <a:gd name="T19" fmla="*/ 0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2" h="400">
                    <a:moveTo>
                      <a:pt x="762" y="0"/>
                    </a:moveTo>
                    <a:cubicBezTo>
                      <a:pt x="762" y="181"/>
                      <a:pt x="762" y="181"/>
                      <a:pt x="762" y="181"/>
                    </a:cubicBezTo>
                    <a:cubicBezTo>
                      <a:pt x="762" y="181"/>
                      <a:pt x="762" y="181"/>
                      <a:pt x="762" y="181"/>
                    </a:cubicBezTo>
                    <a:cubicBezTo>
                      <a:pt x="762" y="181"/>
                      <a:pt x="714" y="178"/>
                      <a:pt x="650" y="230"/>
                    </a:cubicBezTo>
                    <a:cubicBezTo>
                      <a:pt x="600" y="270"/>
                      <a:pt x="525" y="282"/>
                      <a:pt x="434" y="240"/>
                    </a:cubicBezTo>
                    <a:cubicBezTo>
                      <a:pt x="344" y="199"/>
                      <a:pt x="221" y="270"/>
                      <a:pt x="171" y="311"/>
                    </a:cubicBezTo>
                    <a:cubicBezTo>
                      <a:pt x="120" y="352"/>
                      <a:pt x="0" y="400"/>
                      <a:pt x="0" y="400"/>
                    </a:cubicBezTo>
                    <a:cubicBezTo>
                      <a:pt x="1" y="399"/>
                      <a:pt x="1" y="399"/>
                      <a:pt x="1" y="399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448" y="180"/>
                      <a:pt x="762" y="0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2" name="Freeform 154">
                <a:extLst>
                  <a:ext uri="{FF2B5EF4-FFF2-40B4-BE49-F238E27FC236}">
                    <a16:creationId xmlns:a16="http://schemas.microsoft.com/office/drawing/2014/main" id="{9E966FA2-B728-4067-9B06-933688DA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2701"/>
                <a:ext cx="706" cy="391"/>
              </a:xfrm>
              <a:custGeom>
                <a:avLst/>
                <a:gdLst>
                  <a:gd name="T0" fmla="*/ 0 w 407"/>
                  <a:gd name="T1" fmla="*/ 1197 h 212"/>
                  <a:gd name="T2" fmla="*/ 966 w 407"/>
                  <a:gd name="T3" fmla="*/ 579 h 212"/>
                  <a:gd name="T4" fmla="*/ 2125 w 407"/>
                  <a:gd name="T5" fmla="*/ 140 h 212"/>
                  <a:gd name="T6" fmla="*/ 1159 w 407"/>
                  <a:gd name="T7" fmla="*/ 564 h 212"/>
                  <a:gd name="T8" fmla="*/ 0 w 407"/>
                  <a:gd name="T9" fmla="*/ 1330 h 212"/>
                  <a:gd name="T10" fmla="*/ 0 w 407"/>
                  <a:gd name="T11" fmla="*/ 1197 h 2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" h="212">
                    <a:moveTo>
                      <a:pt x="0" y="191"/>
                    </a:moveTo>
                    <a:cubicBezTo>
                      <a:pt x="0" y="191"/>
                      <a:pt x="138" y="130"/>
                      <a:pt x="185" y="92"/>
                    </a:cubicBezTo>
                    <a:cubicBezTo>
                      <a:pt x="257" y="33"/>
                      <a:pt x="365" y="0"/>
                      <a:pt x="407" y="22"/>
                    </a:cubicBezTo>
                    <a:cubicBezTo>
                      <a:pt x="407" y="22"/>
                      <a:pt x="338" y="4"/>
                      <a:pt x="222" y="90"/>
                    </a:cubicBezTo>
                    <a:cubicBezTo>
                      <a:pt x="144" y="149"/>
                      <a:pt x="14" y="209"/>
                      <a:pt x="0" y="212"/>
                    </a:cubicBez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3" name="Freeform 155">
                <a:extLst>
                  <a:ext uri="{FF2B5EF4-FFF2-40B4-BE49-F238E27FC236}">
                    <a16:creationId xmlns:a16="http://schemas.microsoft.com/office/drawing/2014/main" id="{5D80CF9B-A8FF-40EB-90A0-B5225821D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642"/>
                <a:ext cx="194" cy="92"/>
              </a:xfrm>
              <a:custGeom>
                <a:avLst/>
                <a:gdLst>
                  <a:gd name="T0" fmla="*/ 0 w 112"/>
                  <a:gd name="T1" fmla="*/ 311 h 50"/>
                  <a:gd name="T2" fmla="*/ 582 w 112"/>
                  <a:gd name="T3" fmla="*/ 0 h 50"/>
                  <a:gd name="T4" fmla="*/ 582 w 112"/>
                  <a:gd name="T5" fmla="*/ 112 h 50"/>
                  <a:gd name="T6" fmla="*/ 0 w 112"/>
                  <a:gd name="T7" fmla="*/ 311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50">
                    <a:moveTo>
                      <a:pt x="0" y="50"/>
                    </a:moveTo>
                    <a:cubicBezTo>
                      <a:pt x="0" y="50"/>
                      <a:pt x="54" y="2"/>
                      <a:pt x="112" y="0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2" y="18"/>
                      <a:pt x="82" y="8"/>
                      <a:pt x="0" y="50"/>
                    </a:cubicBezTo>
                    <a:close/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4" name="Freeform 156">
                <a:extLst>
                  <a:ext uri="{FF2B5EF4-FFF2-40B4-BE49-F238E27FC236}">
                    <a16:creationId xmlns:a16="http://schemas.microsoft.com/office/drawing/2014/main" id="{57A4E185-92C1-4027-89B1-DBAF02441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865"/>
                <a:ext cx="66" cy="30"/>
              </a:xfrm>
              <a:custGeom>
                <a:avLst/>
                <a:gdLst>
                  <a:gd name="T0" fmla="*/ 0 w 38"/>
                  <a:gd name="T1" fmla="*/ 84 h 16"/>
                  <a:gd name="T2" fmla="*/ 200 w 38"/>
                  <a:gd name="T3" fmla="*/ 105 h 16"/>
                  <a:gd name="T4" fmla="*/ 90 w 38"/>
                  <a:gd name="T5" fmla="*/ 15 h 16"/>
                  <a:gd name="T6" fmla="*/ 5 w 38"/>
                  <a:gd name="T7" fmla="*/ 7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6">
                    <a:moveTo>
                      <a:pt x="0" y="13"/>
                    </a:moveTo>
                    <a:cubicBezTo>
                      <a:pt x="11" y="5"/>
                      <a:pt x="30" y="0"/>
                      <a:pt x="38" y="16"/>
                    </a:cubicBezTo>
                    <a:cubicBezTo>
                      <a:pt x="32" y="6"/>
                      <a:pt x="29" y="1"/>
                      <a:pt x="17" y="2"/>
                    </a:cubicBezTo>
                    <a:cubicBezTo>
                      <a:pt x="11" y="3"/>
                      <a:pt x="3" y="5"/>
                      <a:pt x="1" y="1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5" name="Freeform 157">
                <a:extLst>
                  <a:ext uri="{FF2B5EF4-FFF2-40B4-BE49-F238E27FC236}">
                    <a16:creationId xmlns:a16="http://schemas.microsoft.com/office/drawing/2014/main" id="{ED1988C7-9D00-43CC-9524-EA782B00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811"/>
                <a:ext cx="39" cy="49"/>
              </a:xfrm>
              <a:custGeom>
                <a:avLst/>
                <a:gdLst>
                  <a:gd name="T0" fmla="*/ 103 w 23"/>
                  <a:gd name="T1" fmla="*/ 8 h 26"/>
                  <a:gd name="T2" fmla="*/ 41 w 23"/>
                  <a:gd name="T3" fmla="*/ 81 h 26"/>
                  <a:gd name="T4" fmla="*/ 42 w 23"/>
                  <a:gd name="T5" fmla="*/ 173 h 26"/>
                  <a:gd name="T6" fmla="*/ 34 w 23"/>
                  <a:gd name="T7" fmla="*/ 32 h 26"/>
                  <a:gd name="T8" fmla="*/ 112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1" y="1"/>
                    </a:moveTo>
                    <a:cubicBezTo>
                      <a:pt x="17" y="5"/>
                      <a:pt x="11" y="5"/>
                      <a:pt x="8" y="12"/>
                    </a:cubicBezTo>
                    <a:cubicBezTo>
                      <a:pt x="6" y="16"/>
                      <a:pt x="6" y="22"/>
                      <a:pt x="9" y="26"/>
                    </a:cubicBezTo>
                    <a:cubicBezTo>
                      <a:pt x="0" y="21"/>
                      <a:pt x="1" y="11"/>
                      <a:pt x="7" y="5"/>
                    </a:cubicBezTo>
                    <a:cubicBezTo>
                      <a:pt x="12" y="0"/>
                      <a:pt x="17" y="0"/>
                      <a:pt x="23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6" name="Freeform 158">
                <a:extLst>
                  <a:ext uri="{FF2B5EF4-FFF2-40B4-BE49-F238E27FC236}">
                    <a16:creationId xmlns:a16="http://schemas.microsoft.com/office/drawing/2014/main" id="{A31AF1F9-7EA7-435C-B7FC-0A6698B46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787"/>
                <a:ext cx="47" cy="26"/>
              </a:xfrm>
              <a:custGeom>
                <a:avLst/>
                <a:gdLst>
                  <a:gd name="T0" fmla="*/ 136 w 27"/>
                  <a:gd name="T1" fmla="*/ 32 h 14"/>
                  <a:gd name="T2" fmla="*/ 37 w 27"/>
                  <a:gd name="T3" fmla="*/ 89 h 14"/>
                  <a:gd name="T4" fmla="*/ 78 w 27"/>
                  <a:gd name="T5" fmla="*/ 7 h 14"/>
                  <a:gd name="T6" fmla="*/ 143 w 27"/>
                  <a:gd name="T7" fmla="*/ 3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26" y="5"/>
                    </a:moveTo>
                    <a:cubicBezTo>
                      <a:pt x="17" y="2"/>
                      <a:pt x="10" y="5"/>
                      <a:pt x="7" y="14"/>
                    </a:cubicBezTo>
                    <a:cubicBezTo>
                      <a:pt x="0" y="8"/>
                      <a:pt x="9" y="1"/>
                      <a:pt x="15" y="1"/>
                    </a:cubicBezTo>
                    <a:cubicBezTo>
                      <a:pt x="19" y="0"/>
                      <a:pt x="24" y="1"/>
                      <a:pt x="27" y="5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7" name="Freeform 159">
                <a:extLst>
                  <a:ext uri="{FF2B5EF4-FFF2-40B4-BE49-F238E27FC236}">
                    <a16:creationId xmlns:a16="http://schemas.microsoft.com/office/drawing/2014/main" id="{6DB3D27B-C7E0-44A2-9055-7FFCCEC41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835"/>
                <a:ext cx="42" cy="34"/>
              </a:xfrm>
              <a:custGeom>
                <a:avLst/>
                <a:gdLst>
                  <a:gd name="T0" fmla="*/ 130 w 24"/>
                  <a:gd name="T1" fmla="*/ 8 h 18"/>
                  <a:gd name="T2" fmla="*/ 58 w 24"/>
                  <a:gd name="T3" fmla="*/ 28 h 18"/>
                  <a:gd name="T4" fmla="*/ 33 w 24"/>
                  <a:gd name="T5" fmla="*/ 121 h 18"/>
                  <a:gd name="T6" fmla="*/ 44 w 24"/>
                  <a:gd name="T7" fmla="*/ 21 h 18"/>
                  <a:gd name="T8" fmla="*/ 130 w 24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4" y="1"/>
                    </a:moveTo>
                    <a:cubicBezTo>
                      <a:pt x="19" y="1"/>
                      <a:pt x="15" y="0"/>
                      <a:pt x="11" y="4"/>
                    </a:cubicBezTo>
                    <a:cubicBezTo>
                      <a:pt x="7" y="8"/>
                      <a:pt x="8" y="13"/>
                      <a:pt x="6" y="18"/>
                    </a:cubicBezTo>
                    <a:cubicBezTo>
                      <a:pt x="0" y="15"/>
                      <a:pt x="3" y="6"/>
                      <a:pt x="8" y="3"/>
                    </a:cubicBezTo>
                    <a:cubicBezTo>
                      <a:pt x="13" y="1"/>
                      <a:pt x="19" y="0"/>
                      <a:pt x="24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8" name="Freeform 160">
                <a:extLst>
                  <a:ext uri="{FF2B5EF4-FFF2-40B4-BE49-F238E27FC236}">
                    <a16:creationId xmlns:a16="http://schemas.microsoft.com/office/drawing/2014/main" id="{62E2EA06-AE27-4F47-ABEC-2964E95CC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2861"/>
                <a:ext cx="45" cy="28"/>
              </a:xfrm>
              <a:custGeom>
                <a:avLst/>
                <a:gdLst>
                  <a:gd name="T0" fmla="*/ 5 w 26"/>
                  <a:gd name="T1" fmla="*/ 97 h 15"/>
                  <a:gd name="T2" fmla="*/ 135 w 26"/>
                  <a:gd name="T3" fmla="*/ 73 h 15"/>
                  <a:gd name="T4" fmla="*/ 0 w 26"/>
                  <a:gd name="T5" fmla="*/ 8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" y="15"/>
                    </a:moveTo>
                    <a:cubicBezTo>
                      <a:pt x="3" y="7"/>
                      <a:pt x="21" y="6"/>
                      <a:pt x="26" y="11"/>
                    </a:cubicBezTo>
                    <a:cubicBezTo>
                      <a:pt x="19" y="0"/>
                      <a:pt x="6" y="5"/>
                      <a:pt x="0" y="13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9" name="Freeform 161">
                <a:extLst>
                  <a:ext uri="{FF2B5EF4-FFF2-40B4-BE49-F238E27FC236}">
                    <a16:creationId xmlns:a16="http://schemas.microsoft.com/office/drawing/2014/main" id="{AF124BEE-C9DC-409A-8421-E8A7F2CB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2891"/>
                <a:ext cx="50" cy="37"/>
              </a:xfrm>
              <a:custGeom>
                <a:avLst/>
                <a:gdLst>
                  <a:gd name="T0" fmla="*/ 62 w 29"/>
                  <a:gd name="T1" fmla="*/ 126 h 20"/>
                  <a:gd name="T2" fmla="*/ 78 w 29"/>
                  <a:gd name="T3" fmla="*/ 52 h 20"/>
                  <a:gd name="T4" fmla="*/ 148 w 29"/>
                  <a:gd name="T5" fmla="*/ 7 h 20"/>
                  <a:gd name="T6" fmla="*/ 50 w 29"/>
                  <a:gd name="T7" fmla="*/ 12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0">
                    <a:moveTo>
                      <a:pt x="12" y="20"/>
                    </a:moveTo>
                    <a:cubicBezTo>
                      <a:pt x="10" y="15"/>
                      <a:pt x="10" y="12"/>
                      <a:pt x="15" y="8"/>
                    </a:cubicBezTo>
                    <a:cubicBezTo>
                      <a:pt x="19" y="5"/>
                      <a:pt x="25" y="3"/>
                      <a:pt x="29" y="1"/>
                    </a:cubicBezTo>
                    <a:cubicBezTo>
                      <a:pt x="23" y="0"/>
                      <a:pt x="0" y="11"/>
                      <a:pt x="10" y="2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0" name="Freeform 162">
                <a:extLst>
                  <a:ext uri="{FF2B5EF4-FFF2-40B4-BE49-F238E27FC236}">
                    <a16:creationId xmlns:a16="http://schemas.microsoft.com/office/drawing/2014/main" id="{F6BAF6BD-7B3C-4764-B1BE-1A0A4EF19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957"/>
                <a:ext cx="45" cy="48"/>
              </a:xfrm>
              <a:custGeom>
                <a:avLst/>
                <a:gdLst>
                  <a:gd name="T0" fmla="*/ 36 w 26"/>
                  <a:gd name="T1" fmla="*/ 164 h 26"/>
                  <a:gd name="T2" fmla="*/ 135 w 26"/>
                  <a:gd name="T3" fmla="*/ 13 h 26"/>
                  <a:gd name="T4" fmla="*/ 28 w 26"/>
                  <a:gd name="T5" fmla="*/ 81 h 26"/>
                  <a:gd name="T6" fmla="*/ 29 w 26"/>
                  <a:gd name="T7" fmla="*/ 16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7" y="26"/>
                    </a:moveTo>
                    <a:cubicBezTo>
                      <a:pt x="0" y="16"/>
                      <a:pt x="19" y="6"/>
                      <a:pt x="26" y="2"/>
                    </a:cubicBezTo>
                    <a:cubicBezTo>
                      <a:pt x="21" y="0"/>
                      <a:pt x="7" y="8"/>
                      <a:pt x="5" y="13"/>
                    </a:cubicBezTo>
                    <a:cubicBezTo>
                      <a:pt x="3" y="17"/>
                      <a:pt x="2" y="24"/>
                      <a:pt x="6" y="26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1" name="Freeform 163">
                <a:extLst>
                  <a:ext uri="{FF2B5EF4-FFF2-40B4-BE49-F238E27FC236}">
                    <a16:creationId xmlns:a16="http://schemas.microsoft.com/office/drawing/2014/main" id="{6DDA3DA3-6C1F-4B3F-9522-B4F4D579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957"/>
                <a:ext cx="44" cy="26"/>
              </a:xfrm>
              <a:custGeom>
                <a:avLst/>
                <a:gdLst>
                  <a:gd name="T0" fmla="*/ 0 w 25"/>
                  <a:gd name="T1" fmla="*/ 32 h 14"/>
                  <a:gd name="T2" fmla="*/ 136 w 25"/>
                  <a:gd name="T3" fmla="*/ 89 h 14"/>
                  <a:gd name="T4" fmla="*/ 81 w 25"/>
                  <a:gd name="T5" fmla="*/ 7 h 14"/>
                  <a:gd name="T6" fmla="*/ 0 w 25"/>
                  <a:gd name="T7" fmla="*/ 2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0" y="5"/>
                    </a:moveTo>
                    <a:cubicBezTo>
                      <a:pt x="11" y="3"/>
                      <a:pt x="22" y="0"/>
                      <a:pt x="25" y="14"/>
                    </a:cubicBezTo>
                    <a:cubicBezTo>
                      <a:pt x="23" y="7"/>
                      <a:pt x="23" y="2"/>
                      <a:pt x="15" y="1"/>
                    </a:cubicBezTo>
                    <a:cubicBezTo>
                      <a:pt x="8" y="0"/>
                      <a:pt x="5" y="0"/>
                      <a:pt x="0" y="4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2" name="Freeform 164">
                <a:extLst>
                  <a:ext uri="{FF2B5EF4-FFF2-40B4-BE49-F238E27FC236}">
                    <a16:creationId xmlns:a16="http://schemas.microsoft.com/office/drawing/2014/main" id="{91BE96C5-76FF-4E88-A49E-50DA4F36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3090"/>
                <a:ext cx="50" cy="50"/>
              </a:xfrm>
              <a:custGeom>
                <a:avLst/>
                <a:gdLst>
                  <a:gd name="T0" fmla="*/ 148 w 29"/>
                  <a:gd name="T1" fmla="*/ 0 h 27"/>
                  <a:gd name="T2" fmla="*/ 71 w 29"/>
                  <a:gd name="T3" fmla="*/ 172 h 27"/>
                  <a:gd name="T4" fmla="*/ 41 w 29"/>
                  <a:gd name="T5" fmla="*/ 65 h 27"/>
                  <a:gd name="T6" fmla="*/ 148 w 29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cubicBezTo>
                      <a:pt x="19" y="7"/>
                      <a:pt x="0" y="15"/>
                      <a:pt x="14" y="27"/>
                    </a:cubicBezTo>
                    <a:cubicBezTo>
                      <a:pt x="7" y="26"/>
                      <a:pt x="2" y="17"/>
                      <a:pt x="8" y="10"/>
                    </a:cubicBezTo>
                    <a:cubicBezTo>
                      <a:pt x="12" y="6"/>
                      <a:pt x="23" y="2"/>
                      <a:pt x="29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3" name="Freeform 165">
                <a:extLst>
                  <a:ext uri="{FF2B5EF4-FFF2-40B4-BE49-F238E27FC236}">
                    <a16:creationId xmlns:a16="http://schemas.microsoft.com/office/drawing/2014/main" id="{410BAEF8-9195-4A4D-AA3E-FAA585B1B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3039"/>
                <a:ext cx="29" cy="59"/>
              </a:xfrm>
              <a:custGeom>
                <a:avLst/>
                <a:gdLst>
                  <a:gd name="T0" fmla="*/ 78 w 17"/>
                  <a:gd name="T1" fmla="*/ 0 h 32"/>
                  <a:gd name="T2" fmla="*/ 34 w 17"/>
                  <a:gd name="T3" fmla="*/ 112 h 32"/>
                  <a:gd name="T4" fmla="*/ 84 w 17"/>
                  <a:gd name="T5" fmla="*/ 201 h 32"/>
                  <a:gd name="T6" fmla="*/ 75 w 17"/>
                  <a:gd name="T7" fmla="*/ 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16" y="0"/>
                    </a:moveTo>
                    <a:cubicBezTo>
                      <a:pt x="12" y="5"/>
                      <a:pt x="6" y="10"/>
                      <a:pt x="7" y="18"/>
                    </a:cubicBezTo>
                    <a:cubicBezTo>
                      <a:pt x="8" y="23"/>
                      <a:pt x="12" y="29"/>
                      <a:pt x="17" y="32"/>
                    </a:cubicBezTo>
                    <a:cubicBezTo>
                      <a:pt x="0" y="28"/>
                      <a:pt x="1" y="7"/>
                      <a:pt x="15" y="2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4" name="Freeform 166">
                <a:extLst>
                  <a:ext uri="{FF2B5EF4-FFF2-40B4-BE49-F238E27FC236}">
                    <a16:creationId xmlns:a16="http://schemas.microsoft.com/office/drawing/2014/main" id="{7BCD7618-14B2-4A2F-BAB5-5FC16F4E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3101"/>
                <a:ext cx="28" cy="34"/>
              </a:xfrm>
              <a:custGeom>
                <a:avLst/>
                <a:gdLst>
                  <a:gd name="T0" fmla="*/ 86 w 16"/>
                  <a:gd name="T1" fmla="*/ 32 h 18"/>
                  <a:gd name="T2" fmla="*/ 33 w 16"/>
                  <a:gd name="T3" fmla="*/ 121 h 18"/>
                  <a:gd name="T4" fmla="*/ 28 w 16"/>
                  <a:gd name="T5" fmla="*/ 28 h 18"/>
                  <a:gd name="T6" fmla="*/ 86 w 16"/>
                  <a:gd name="T7" fmla="*/ 2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6" y="5"/>
                    </a:moveTo>
                    <a:cubicBezTo>
                      <a:pt x="7" y="3"/>
                      <a:pt x="4" y="9"/>
                      <a:pt x="6" y="18"/>
                    </a:cubicBezTo>
                    <a:cubicBezTo>
                      <a:pt x="1" y="14"/>
                      <a:pt x="0" y="8"/>
                      <a:pt x="5" y="4"/>
                    </a:cubicBezTo>
                    <a:cubicBezTo>
                      <a:pt x="9" y="0"/>
                      <a:pt x="11" y="2"/>
                      <a:pt x="16" y="4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5" name="Freeform 167">
                <a:extLst>
                  <a:ext uri="{FF2B5EF4-FFF2-40B4-BE49-F238E27FC236}">
                    <a16:creationId xmlns:a16="http://schemas.microsoft.com/office/drawing/2014/main" id="{E82EF442-50A8-4DBC-9F31-5C476E4AF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3164"/>
                <a:ext cx="42" cy="67"/>
              </a:xfrm>
              <a:custGeom>
                <a:avLst/>
                <a:gdLst>
                  <a:gd name="T0" fmla="*/ 130 w 24"/>
                  <a:gd name="T1" fmla="*/ 7 h 36"/>
                  <a:gd name="T2" fmla="*/ 44 w 24"/>
                  <a:gd name="T3" fmla="*/ 76 h 36"/>
                  <a:gd name="T4" fmla="*/ 56 w 24"/>
                  <a:gd name="T5" fmla="*/ 233 h 36"/>
                  <a:gd name="T6" fmla="*/ 28 w 24"/>
                  <a:gd name="T7" fmla="*/ 37 h 36"/>
                  <a:gd name="T8" fmla="*/ 130 w 2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6">
                    <a:moveTo>
                      <a:pt x="24" y="1"/>
                    </a:moveTo>
                    <a:cubicBezTo>
                      <a:pt x="19" y="3"/>
                      <a:pt x="10" y="5"/>
                      <a:pt x="8" y="12"/>
                    </a:cubicBezTo>
                    <a:cubicBezTo>
                      <a:pt x="5" y="19"/>
                      <a:pt x="9" y="29"/>
                      <a:pt x="10" y="36"/>
                    </a:cubicBezTo>
                    <a:cubicBezTo>
                      <a:pt x="4" y="33"/>
                      <a:pt x="0" y="12"/>
                      <a:pt x="5" y="6"/>
                    </a:cubicBezTo>
                    <a:cubicBezTo>
                      <a:pt x="8" y="2"/>
                      <a:pt x="19" y="0"/>
                      <a:pt x="24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6" name="Freeform 168">
                <a:extLst>
                  <a:ext uri="{FF2B5EF4-FFF2-40B4-BE49-F238E27FC236}">
                    <a16:creationId xmlns:a16="http://schemas.microsoft.com/office/drawing/2014/main" id="{1857A8F9-32F5-4A43-B7D8-FA3FAA7E3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183"/>
                <a:ext cx="37" cy="64"/>
              </a:xfrm>
              <a:custGeom>
                <a:avLst/>
                <a:gdLst>
                  <a:gd name="T0" fmla="*/ 115 w 21"/>
                  <a:gd name="T1" fmla="*/ 0 h 35"/>
                  <a:gd name="T2" fmla="*/ 37 w 21"/>
                  <a:gd name="T3" fmla="*/ 104 h 35"/>
                  <a:gd name="T4" fmla="*/ 33 w 21"/>
                  <a:gd name="T5" fmla="*/ 214 h 35"/>
                  <a:gd name="T6" fmla="*/ 37 w 21"/>
                  <a:gd name="T7" fmla="*/ 44 h 35"/>
                  <a:gd name="T8" fmla="*/ 115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1" y="0"/>
                    </a:moveTo>
                    <a:cubicBezTo>
                      <a:pt x="15" y="5"/>
                      <a:pt x="10" y="10"/>
                      <a:pt x="7" y="17"/>
                    </a:cubicBezTo>
                    <a:cubicBezTo>
                      <a:pt x="4" y="24"/>
                      <a:pt x="6" y="28"/>
                      <a:pt x="6" y="35"/>
                    </a:cubicBezTo>
                    <a:cubicBezTo>
                      <a:pt x="2" y="26"/>
                      <a:pt x="0" y="15"/>
                      <a:pt x="7" y="7"/>
                    </a:cubicBezTo>
                    <a:cubicBezTo>
                      <a:pt x="11" y="3"/>
                      <a:pt x="16" y="3"/>
                      <a:pt x="21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7" name="Freeform 169">
                <a:extLst>
                  <a:ext uri="{FF2B5EF4-FFF2-40B4-BE49-F238E27FC236}">
                    <a16:creationId xmlns:a16="http://schemas.microsoft.com/office/drawing/2014/main" id="{B3690E0A-DA93-4583-A961-69EDE73AF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061"/>
                <a:ext cx="33" cy="44"/>
              </a:xfrm>
              <a:custGeom>
                <a:avLst/>
                <a:gdLst>
                  <a:gd name="T0" fmla="*/ 99 w 19"/>
                  <a:gd name="T1" fmla="*/ 13 h 24"/>
                  <a:gd name="T2" fmla="*/ 42 w 19"/>
                  <a:gd name="T3" fmla="*/ 68 h 24"/>
                  <a:gd name="T4" fmla="*/ 57 w 19"/>
                  <a:gd name="T5" fmla="*/ 149 h 24"/>
                  <a:gd name="T6" fmla="*/ 28 w 19"/>
                  <a:gd name="T7" fmla="*/ 24 h 24"/>
                  <a:gd name="T8" fmla="*/ 94 w 19"/>
                  <a:gd name="T9" fmla="*/ 7 h 24"/>
                  <a:gd name="T10" fmla="*/ 99 w 19"/>
                  <a:gd name="T11" fmla="*/ 13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4">
                    <a:moveTo>
                      <a:pt x="19" y="2"/>
                    </a:moveTo>
                    <a:cubicBezTo>
                      <a:pt x="13" y="3"/>
                      <a:pt x="9" y="4"/>
                      <a:pt x="8" y="11"/>
                    </a:cubicBezTo>
                    <a:cubicBezTo>
                      <a:pt x="7" y="15"/>
                      <a:pt x="8" y="20"/>
                      <a:pt x="11" y="24"/>
                    </a:cubicBezTo>
                    <a:cubicBezTo>
                      <a:pt x="6" y="20"/>
                      <a:pt x="0" y="10"/>
                      <a:pt x="5" y="4"/>
                    </a:cubicBezTo>
                    <a:cubicBezTo>
                      <a:pt x="8" y="1"/>
                      <a:pt x="15" y="0"/>
                      <a:pt x="18" y="1"/>
                    </a:cubicBezTo>
                    <a:cubicBezTo>
                      <a:pt x="18" y="2"/>
                      <a:pt x="19" y="2"/>
                      <a:pt x="19" y="2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8" name="Freeform 170">
                <a:extLst>
                  <a:ext uri="{FF2B5EF4-FFF2-40B4-BE49-F238E27FC236}">
                    <a16:creationId xmlns:a16="http://schemas.microsoft.com/office/drawing/2014/main" id="{D7A91162-4D25-4E8F-BFF8-C74D11969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3022"/>
                <a:ext cx="21" cy="44"/>
              </a:xfrm>
              <a:custGeom>
                <a:avLst/>
                <a:gdLst>
                  <a:gd name="T0" fmla="*/ 65 w 12"/>
                  <a:gd name="T1" fmla="*/ 20 h 24"/>
                  <a:gd name="T2" fmla="*/ 16 w 12"/>
                  <a:gd name="T3" fmla="*/ 149 h 24"/>
                  <a:gd name="T4" fmla="*/ 16 w 12"/>
                  <a:gd name="T5" fmla="*/ 44 h 24"/>
                  <a:gd name="T6" fmla="*/ 65 w 12"/>
                  <a:gd name="T7" fmla="*/ 2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3"/>
                    </a:moveTo>
                    <a:cubicBezTo>
                      <a:pt x="7" y="9"/>
                      <a:pt x="0" y="15"/>
                      <a:pt x="3" y="24"/>
                    </a:cubicBezTo>
                    <a:cubicBezTo>
                      <a:pt x="0" y="19"/>
                      <a:pt x="0" y="12"/>
                      <a:pt x="3" y="7"/>
                    </a:cubicBezTo>
                    <a:cubicBezTo>
                      <a:pt x="5" y="4"/>
                      <a:pt x="10" y="0"/>
                      <a:pt x="12" y="4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9" name="Freeform 171">
                <a:extLst>
                  <a:ext uri="{FF2B5EF4-FFF2-40B4-BE49-F238E27FC236}">
                    <a16:creationId xmlns:a16="http://schemas.microsoft.com/office/drawing/2014/main" id="{31A74874-66BC-4049-B0E8-937AFBE9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037"/>
                <a:ext cx="26" cy="28"/>
              </a:xfrm>
              <a:custGeom>
                <a:avLst/>
                <a:gdLst>
                  <a:gd name="T0" fmla="*/ 78 w 15"/>
                  <a:gd name="T1" fmla="*/ 7 h 15"/>
                  <a:gd name="T2" fmla="*/ 36 w 15"/>
                  <a:gd name="T3" fmla="*/ 32 h 15"/>
                  <a:gd name="T4" fmla="*/ 28 w 15"/>
                  <a:gd name="T5" fmla="*/ 97 h 15"/>
                  <a:gd name="T6" fmla="*/ 16 w 15"/>
                  <a:gd name="T7" fmla="*/ 24 h 15"/>
                  <a:gd name="T8" fmla="*/ 57 w 15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1"/>
                    </a:moveTo>
                    <a:cubicBezTo>
                      <a:pt x="12" y="3"/>
                      <a:pt x="9" y="2"/>
                      <a:pt x="7" y="5"/>
                    </a:cubicBezTo>
                    <a:cubicBezTo>
                      <a:pt x="5" y="7"/>
                      <a:pt x="4" y="12"/>
                      <a:pt x="5" y="15"/>
                    </a:cubicBezTo>
                    <a:cubicBezTo>
                      <a:pt x="3" y="11"/>
                      <a:pt x="0" y="8"/>
                      <a:pt x="3" y="4"/>
                    </a:cubicBezTo>
                    <a:cubicBezTo>
                      <a:pt x="5" y="1"/>
                      <a:pt x="9" y="0"/>
                      <a:pt x="11" y="2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0" name="Freeform 172">
                <a:extLst>
                  <a:ext uri="{FF2B5EF4-FFF2-40B4-BE49-F238E27FC236}">
                    <a16:creationId xmlns:a16="http://schemas.microsoft.com/office/drawing/2014/main" id="{BAB8CBF2-8563-4CD3-A9F9-8F4631D2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993"/>
                <a:ext cx="43" cy="73"/>
              </a:xfrm>
              <a:custGeom>
                <a:avLst/>
                <a:gdLst>
                  <a:gd name="T0" fmla="*/ 127 w 25"/>
                  <a:gd name="T1" fmla="*/ 7 h 40"/>
                  <a:gd name="T2" fmla="*/ 86 w 25"/>
                  <a:gd name="T3" fmla="*/ 243 h 40"/>
                  <a:gd name="T4" fmla="*/ 36 w 25"/>
                  <a:gd name="T5" fmla="*/ 73 h 40"/>
                  <a:gd name="T6" fmla="*/ 122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25" y="1"/>
                    </a:moveTo>
                    <a:cubicBezTo>
                      <a:pt x="6" y="8"/>
                      <a:pt x="8" y="27"/>
                      <a:pt x="17" y="40"/>
                    </a:cubicBezTo>
                    <a:cubicBezTo>
                      <a:pt x="11" y="32"/>
                      <a:pt x="0" y="23"/>
                      <a:pt x="7" y="12"/>
                    </a:cubicBezTo>
                    <a:cubicBezTo>
                      <a:pt x="10" y="6"/>
                      <a:pt x="18" y="1"/>
                      <a:pt x="24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1" name="Freeform 173">
                <a:extLst>
                  <a:ext uri="{FF2B5EF4-FFF2-40B4-BE49-F238E27FC236}">
                    <a16:creationId xmlns:a16="http://schemas.microsoft.com/office/drawing/2014/main" id="{FCAD5126-9BBE-41DE-B9E1-F9420E8A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098"/>
                <a:ext cx="50" cy="70"/>
              </a:xfrm>
              <a:custGeom>
                <a:avLst/>
                <a:gdLst>
                  <a:gd name="T0" fmla="*/ 148 w 29"/>
                  <a:gd name="T1" fmla="*/ 0 h 38"/>
                  <a:gd name="T2" fmla="*/ 62 w 29"/>
                  <a:gd name="T3" fmla="*/ 133 h 38"/>
                  <a:gd name="T4" fmla="*/ 29 w 29"/>
                  <a:gd name="T5" fmla="*/ 238 h 38"/>
                  <a:gd name="T6" fmla="*/ 71 w 29"/>
                  <a:gd name="T7" fmla="*/ 76 h 38"/>
                  <a:gd name="T8" fmla="*/ 143 w 2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cubicBezTo>
                      <a:pt x="21" y="5"/>
                      <a:pt x="16" y="13"/>
                      <a:pt x="12" y="21"/>
                    </a:cubicBezTo>
                    <a:cubicBezTo>
                      <a:pt x="9" y="26"/>
                      <a:pt x="9" y="34"/>
                      <a:pt x="6" y="38"/>
                    </a:cubicBezTo>
                    <a:cubicBezTo>
                      <a:pt x="0" y="31"/>
                      <a:pt x="9" y="18"/>
                      <a:pt x="14" y="12"/>
                    </a:cubicBezTo>
                    <a:cubicBezTo>
                      <a:pt x="17" y="8"/>
                      <a:pt x="23" y="1"/>
                      <a:pt x="28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2" name="Freeform 174">
                <a:extLst>
                  <a:ext uri="{FF2B5EF4-FFF2-40B4-BE49-F238E27FC236}">
                    <a16:creationId xmlns:a16="http://schemas.microsoft.com/office/drawing/2014/main" id="{9C467F20-818D-4550-A731-041DF001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2983"/>
                <a:ext cx="36" cy="48"/>
              </a:xfrm>
              <a:custGeom>
                <a:avLst/>
                <a:gdLst>
                  <a:gd name="T0" fmla="*/ 106 w 21"/>
                  <a:gd name="T1" fmla="*/ 7 h 26"/>
                  <a:gd name="T2" fmla="*/ 36 w 21"/>
                  <a:gd name="T3" fmla="*/ 164 h 26"/>
                  <a:gd name="T4" fmla="*/ 26 w 21"/>
                  <a:gd name="T5" fmla="*/ 44 h 26"/>
                  <a:gd name="T6" fmla="*/ 106 w 21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21" y="1"/>
                    </a:moveTo>
                    <a:cubicBezTo>
                      <a:pt x="10" y="1"/>
                      <a:pt x="2" y="17"/>
                      <a:pt x="7" y="26"/>
                    </a:cubicBezTo>
                    <a:cubicBezTo>
                      <a:pt x="2" y="21"/>
                      <a:pt x="0" y="13"/>
                      <a:pt x="5" y="7"/>
                    </a:cubicBezTo>
                    <a:cubicBezTo>
                      <a:pt x="8" y="3"/>
                      <a:pt x="16" y="1"/>
                      <a:pt x="21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3" name="Freeform 175">
                <a:extLst>
                  <a:ext uri="{FF2B5EF4-FFF2-40B4-BE49-F238E27FC236}">
                    <a16:creationId xmlns:a16="http://schemas.microsoft.com/office/drawing/2014/main" id="{E95778CA-DA0B-4DF2-939C-42CB5EEBA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105"/>
                <a:ext cx="26" cy="39"/>
              </a:xfrm>
              <a:custGeom>
                <a:avLst/>
                <a:gdLst>
                  <a:gd name="T0" fmla="*/ 49 w 15"/>
                  <a:gd name="T1" fmla="*/ 13 h 21"/>
                  <a:gd name="T2" fmla="*/ 78 w 15"/>
                  <a:gd name="T3" fmla="*/ 134 h 21"/>
                  <a:gd name="T4" fmla="*/ 36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9" y="2"/>
                    </a:moveTo>
                    <a:cubicBezTo>
                      <a:pt x="6" y="10"/>
                      <a:pt x="10" y="15"/>
                      <a:pt x="15" y="21"/>
                    </a:cubicBezTo>
                    <a:cubicBezTo>
                      <a:pt x="5" y="18"/>
                      <a:pt x="0" y="10"/>
                      <a:pt x="7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4" name="Freeform 176">
                <a:extLst>
                  <a:ext uri="{FF2B5EF4-FFF2-40B4-BE49-F238E27FC236}">
                    <a16:creationId xmlns:a16="http://schemas.microsoft.com/office/drawing/2014/main" id="{C432344D-AC52-4B41-AE05-6002DA8F4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3103"/>
                <a:ext cx="52" cy="67"/>
              </a:xfrm>
              <a:custGeom>
                <a:avLst/>
                <a:gdLst>
                  <a:gd name="T0" fmla="*/ 156 w 30"/>
                  <a:gd name="T1" fmla="*/ 32 h 36"/>
                  <a:gd name="T2" fmla="*/ 62 w 30"/>
                  <a:gd name="T3" fmla="*/ 97 h 36"/>
                  <a:gd name="T4" fmla="*/ 42 w 30"/>
                  <a:gd name="T5" fmla="*/ 233 h 36"/>
                  <a:gd name="T6" fmla="*/ 69 w 30"/>
                  <a:gd name="T7" fmla="*/ 32 h 36"/>
                  <a:gd name="T8" fmla="*/ 156 w 30"/>
                  <a:gd name="T9" fmla="*/ 3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30" y="5"/>
                    </a:moveTo>
                    <a:cubicBezTo>
                      <a:pt x="23" y="5"/>
                      <a:pt x="16" y="9"/>
                      <a:pt x="12" y="15"/>
                    </a:cubicBezTo>
                    <a:cubicBezTo>
                      <a:pt x="7" y="22"/>
                      <a:pt x="8" y="28"/>
                      <a:pt x="8" y="36"/>
                    </a:cubicBezTo>
                    <a:cubicBezTo>
                      <a:pt x="0" y="26"/>
                      <a:pt x="1" y="11"/>
                      <a:pt x="13" y="5"/>
                    </a:cubicBezTo>
                    <a:cubicBezTo>
                      <a:pt x="17" y="2"/>
                      <a:pt x="27" y="0"/>
                      <a:pt x="30" y="5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5" name="Freeform 177">
                <a:extLst>
                  <a:ext uri="{FF2B5EF4-FFF2-40B4-BE49-F238E27FC236}">
                    <a16:creationId xmlns:a16="http://schemas.microsoft.com/office/drawing/2014/main" id="{23485792-8356-4172-9532-55BE6A95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166"/>
                <a:ext cx="36" cy="44"/>
              </a:xfrm>
              <a:custGeom>
                <a:avLst/>
                <a:gdLst>
                  <a:gd name="T0" fmla="*/ 106 w 21"/>
                  <a:gd name="T1" fmla="*/ 7 h 24"/>
                  <a:gd name="T2" fmla="*/ 0 w 21"/>
                  <a:gd name="T3" fmla="*/ 149 h 24"/>
                  <a:gd name="T4" fmla="*/ 45 w 21"/>
                  <a:gd name="T5" fmla="*/ 24 h 24"/>
                  <a:gd name="T6" fmla="*/ 99 w 21"/>
                  <a:gd name="T7" fmla="*/ 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21" y="1"/>
                    </a:moveTo>
                    <a:cubicBezTo>
                      <a:pt x="9" y="1"/>
                      <a:pt x="4" y="15"/>
                      <a:pt x="0" y="24"/>
                    </a:cubicBezTo>
                    <a:cubicBezTo>
                      <a:pt x="2" y="17"/>
                      <a:pt x="2" y="9"/>
                      <a:pt x="9" y="4"/>
                    </a:cubicBezTo>
                    <a:cubicBezTo>
                      <a:pt x="12" y="2"/>
                      <a:pt x="17" y="0"/>
                      <a:pt x="20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6" name="Freeform 178">
                <a:extLst>
                  <a:ext uri="{FF2B5EF4-FFF2-40B4-BE49-F238E27FC236}">
                    <a16:creationId xmlns:a16="http://schemas.microsoft.com/office/drawing/2014/main" id="{DDDD01C8-30DE-4FFE-A113-E5145ACE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057"/>
                <a:ext cx="45" cy="44"/>
              </a:xfrm>
              <a:custGeom>
                <a:avLst/>
                <a:gdLst>
                  <a:gd name="T0" fmla="*/ 128 w 26"/>
                  <a:gd name="T1" fmla="*/ 61 h 24"/>
                  <a:gd name="T2" fmla="*/ 57 w 26"/>
                  <a:gd name="T3" fmla="*/ 51 h 24"/>
                  <a:gd name="T4" fmla="*/ 5 w 26"/>
                  <a:gd name="T5" fmla="*/ 149 h 24"/>
                  <a:gd name="T6" fmla="*/ 9 w 26"/>
                  <a:gd name="T7" fmla="*/ 51 h 24"/>
                  <a:gd name="T8" fmla="*/ 42 w 26"/>
                  <a:gd name="T9" fmla="*/ 7 h 24"/>
                  <a:gd name="T10" fmla="*/ 135 w 26"/>
                  <a:gd name="T11" fmla="*/ 5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5" y="10"/>
                    </a:moveTo>
                    <a:cubicBezTo>
                      <a:pt x="20" y="10"/>
                      <a:pt x="16" y="5"/>
                      <a:pt x="11" y="8"/>
                    </a:cubicBezTo>
                    <a:cubicBezTo>
                      <a:pt x="6" y="10"/>
                      <a:pt x="2" y="20"/>
                      <a:pt x="1" y="24"/>
                    </a:cubicBezTo>
                    <a:cubicBezTo>
                      <a:pt x="0" y="20"/>
                      <a:pt x="1" y="13"/>
                      <a:pt x="2" y="8"/>
                    </a:cubicBezTo>
                    <a:cubicBezTo>
                      <a:pt x="3" y="4"/>
                      <a:pt x="4" y="1"/>
                      <a:pt x="8" y="1"/>
                    </a:cubicBezTo>
                    <a:cubicBezTo>
                      <a:pt x="13" y="0"/>
                      <a:pt x="23" y="6"/>
                      <a:pt x="26" y="9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7" name="Freeform 179">
                <a:extLst>
                  <a:ext uri="{FF2B5EF4-FFF2-40B4-BE49-F238E27FC236}">
                    <a16:creationId xmlns:a16="http://schemas.microsoft.com/office/drawing/2014/main" id="{5ABD1CE1-3409-4B63-8A7B-DBDC79648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28"/>
                <a:ext cx="30" cy="81"/>
              </a:xfrm>
              <a:custGeom>
                <a:avLst/>
                <a:gdLst>
                  <a:gd name="T0" fmla="*/ 94 w 17"/>
                  <a:gd name="T1" fmla="*/ 0 h 44"/>
                  <a:gd name="T2" fmla="*/ 34 w 17"/>
                  <a:gd name="T3" fmla="*/ 133 h 44"/>
                  <a:gd name="T4" fmla="*/ 60 w 17"/>
                  <a:gd name="T5" fmla="*/ 274 h 44"/>
                  <a:gd name="T6" fmla="*/ 16 w 17"/>
                  <a:gd name="T7" fmla="*/ 96 h 44"/>
                  <a:gd name="T8" fmla="*/ 81 w 17"/>
                  <a:gd name="T9" fmla="*/ 2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4">
                    <a:moveTo>
                      <a:pt x="17" y="0"/>
                    </a:moveTo>
                    <a:cubicBezTo>
                      <a:pt x="11" y="6"/>
                      <a:pt x="7" y="12"/>
                      <a:pt x="6" y="21"/>
                    </a:cubicBezTo>
                    <a:cubicBezTo>
                      <a:pt x="6" y="29"/>
                      <a:pt x="9" y="37"/>
                      <a:pt x="11" y="44"/>
                    </a:cubicBezTo>
                    <a:cubicBezTo>
                      <a:pt x="4" y="38"/>
                      <a:pt x="0" y="24"/>
                      <a:pt x="3" y="15"/>
                    </a:cubicBezTo>
                    <a:cubicBezTo>
                      <a:pt x="5" y="10"/>
                      <a:pt x="9" y="3"/>
                      <a:pt x="15" y="3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8" name="Freeform 180">
                <a:extLst>
                  <a:ext uri="{FF2B5EF4-FFF2-40B4-BE49-F238E27FC236}">
                    <a16:creationId xmlns:a16="http://schemas.microsoft.com/office/drawing/2014/main" id="{38EACF54-6701-4CDC-BD05-5DF6728E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835"/>
                <a:ext cx="31" cy="34"/>
              </a:xfrm>
              <a:custGeom>
                <a:avLst/>
                <a:gdLst>
                  <a:gd name="T0" fmla="*/ 91 w 18"/>
                  <a:gd name="T1" fmla="*/ 8 h 18"/>
                  <a:gd name="T2" fmla="*/ 41 w 18"/>
                  <a:gd name="T3" fmla="*/ 32 h 18"/>
                  <a:gd name="T4" fmla="*/ 36 w 18"/>
                  <a:gd name="T5" fmla="*/ 121 h 18"/>
                  <a:gd name="T6" fmla="*/ 5 w 18"/>
                  <a:gd name="T7" fmla="*/ 32 h 18"/>
                  <a:gd name="T8" fmla="*/ 78 w 18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1"/>
                    </a:moveTo>
                    <a:cubicBezTo>
                      <a:pt x="14" y="1"/>
                      <a:pt x="10" y="2"/>
                      <a:pt x="8" y="5"/>
                    </a:cubicBezTo>
                    <a:cubicBezTo>
                      <a:pt x="4" y="9"/>
                      <a:pt x="6" y="13"/>
                      <a:pt x="7" y="18"/>
                    </a:cubicBezTo>
                    <a:cubicBezTo>
                      <a:pt x="4" y="15"/>
                      <a:pt x="0" y="9"/>
                      <a:pt x="1" y="5"/>
                    </a:cubicBezTo>
                    <a:cubicBezTo>
                      <a:pt x="3" y="0"/>
                      <a:pt x="11" y="1"/>
                      <a:pt x="15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9" name="Freeform 181">
                <a:extLst>
                  <a:ext uri="{FF2B5EF4-FFF2-40B4-BE49-F238E27FC236}">
                    <a16:creationId xmlns:a16="http://schemas.microsoft.com/office/drawing/2014/main" id="{16DD0B4D-56FB-41C8-B726-157F10968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821"/>
                <a:ext cx="24" cy="37"/>
              </a:xfrm>
              <a:custGeom>
                <a:avLst/>
                <a:gdLst>
                  <a:gd name="T0" fmla="*/ 70 w 14"/>
                  <a:gd name="T1" fmla="*/ 20 h 20"/>
                  <a:gd name="T2" fmla="*/ 29 w 14"/>
                  <a:gd name="T3" fmla="*/ 126 h 20"/>
                  <a:gd name="T4" fmla="*/ 5 w 14"/>
                  <a:gd name="T5" fmla="*/ 44 h 20"/>
                  <a:gd name="T6" fmla="*/ 70 w 14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4" y="3"/>
                    </a:moveTo>
                    <a:cubicBezTo>
                      <a:pt x="6" y="3"/>
                      <a:pt x="1" y="13"/>
                      <a:pt x="6" y="20"/>
                    </a:cubicBezTo>
                    <a:cubicBezTo>
                      <a:pt x="4" y="16"/>
                      <a:pt x="0" y="11"/>
                      <a:pt x="1" y="7"/>
                    </a:cubicBezTo>
                    <a:cubicBezTo>
                      <a:pt x="2" y="0"/>
                      <a:pt x="9" y="1"/>
                      <a:pt x="14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0" name="Freeform 182">
                <a:extLst>
                  <a:ext uri="{FF2B5EF4-FFF2-40B4-BE49-F238E27FC236}">
                    <a16:creationId xmlns:a16="http://schemas.microsoft.com/office/drawing/2014/main" id="{3A58713C-4DDA-4FF3-919B-98044CD6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2915"/>
                <a:ext cx="22" cy="28"/>
              </a:xfrm>
              <a:custGeom>
                <a:avLst/>
                <a:gdLst>
                  <a:gd name="T0" fmla="*/ 34 w 13"/>
                  <a:gd name="T1" fmla="*/ 0 h 15"/>
                  <a:gd name="T2" fmla="*/ 63 w 13"/>
                  <a:gd name="T3" fmla="*/ 97 h 15"/>
                  <a:gd name="T4" fmla="*/ 29 w 13"/>
                  <a:gd name="T5" fmla="*/ 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7" y="7"/>
                      <a:pt x="10" y="10"/>
                      <a:pt x="13" y="15"/>
                    </a:cubicBezTo>
                    <a:cubicBezTo>
                      <a:pt x="9" y="13"/>
                      <a:pt x="0" y="5"/>
                      <a:pt x="6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1" name="Freeform 183">
                <a:extLst>
                  <a:ext uri="{FF2B5EF4-FFF2-40B4-BE49-F238E27FC236}">
                    <a16:creationId xmlns:a16="http://schemas.microsoft.com/office/drawing/2014/main" id="{B83B817E-BF57-4B62-9676-1CE0A50C1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2811"/>
                <a:ext cx="45" cy="49"/>
              </a:xfrm>
              <a:custGeom>
                <a:avLst/>
                <a:gdLst>
                  <a:gd name="T0" fmla="*/ 9 w 26"/>
                  <a:gd name="T1" fmla="*/ 173 h 26"/>
                  <a:gd name="T2" fmla="*/ 135 w 26"/>
                  <a:gd name="T3" fmla="*/ 40 h 26"/>
                  <a:gd name="T4" fmla="*/ 0 w 26"/>
                  <a:gd name="T5" fmla="*/ 16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" y="26"/>
                    </a:moveTo>
                    <a:cubicBezTo>
                      <a:pt x="2" y="16"/>
                      <a:pt x="19" y="10"/>
                      <a:pt x="26" y="6"/>
                    </a:cubicBezTo>
                    <a:cubicBezTo>
                      <a:pt x="16" y="0"/>
                      <a:pt x="0" y="14"/>
                      <a:pt x="0" y="24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2" name="Freeform 184">
                <a:extLst>
                  <a:ext uri="{FF2B5EF4-FFF2-40B4-BE49-F238E27FC236}">
                    <a16:creationId xmlns:a16="http://schemas.microsoft.com/office/drawing/2014/main" id="{DF833982-DD76-48C7-BB8D-654FF6111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889"/>
                <a:ext cx="23" cy="33"/>
              </a:xfrm>
              <a:custGeom>
                <a:avLst/>
                <a:gdLst>
                  <a:gd name="T0" fmla="*/ 73 w 13"/>
                  <a:gd name="T1" fmla="*/ 0 h 18"/>
                  <a:gd name="T2" fmla="*/ 16 w 13"/>
                  <a:gd name="T3" fmla="*/ 112 h 18"/>
                  <a:gd name="T4" fmla="*/ 73 w 1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5" y="1"/>
                      <a:pt x="3" y="12"/>
                      <a:pt x="3" y="18"/>
                    </a:cubicBezTo>
                    <a:cubicBezTo>
                      <a:pt x="0" y="10"/>
                      <a:pt x="2" y="0"/>
                      <a:pt x="13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3" name="Freeform 185">
                <a:extLst>
                  <a:ext uri="{FF2B5EF4-FFF2-40B4-BE49-F238E27FC236}">
                    <a16:creationId xmlns:a16="http://schemas.microsoft.com/office/drawing/2014/main" id="{90D13858-351D-4776-8A07-BA6541BB6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957"/>
                <a:ext cx="26" cy="23"/>
              </a:xfrm>
              <a:custGeom>
                <a:avLst/>
                <a:gdLst>
                  <a:gd name="T0" fmla="*/ 78 w 15"/>
                  <a:gd name="T1" fmla="*/ 23 h 12"/>
                  <a:gd name="T2" fmla="*/ 5 w 15"/>
                  <a:gd name="T3" fmla="*/ 84 h 12"/>
                  <a:gd name="T4" fmla="*/ 73 w 15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8" y="4"/>
                      <a:pt x="7" y="8"/>
                      <a:pt x="1" y="12"/>
                    </a:cubicBezTo>
                    <a:cubicBezTo>
                      <a:pt x="0" y="4"/>
                      <a:pt x="6" y="0"/>
                      <a:pt x="14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4" name="Freeform 186">
                <a:extLst>
                  <a:ext uri="{FF2B5EF4-FFF2-40B4-BE49-F238E27FC236}">
                    <a16:creationId xmlns:a16="http://schemas.microsoft.com/office/drawing/2014/main" id="{73C7D436-9718-40DC-9778-9C356519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937"/>
                <a:ext cx="24" cy="57"/>
              </a:xfrm>
              <a:custGeom>
                <a:avLst/>
                <a:gdLst>
                  <a:gd name="T0" fmla="*/ 70 w 14"/>
                  <a:gd name="T1" fmla="*/ 0 h 31"/>
                  <a:gd name="T2" fmla="*/ 50 w 14"/>
                  <a:gd name="T3" fmla="*/ 193 h 31"/>
                  <a:gd name="T4" fmla="*/ 9 w 14"/>
                  <a:gd name="T5" fmla="*/ 68 h 31"/>
                  <a:gd name="T6" fmla="*/ 62 w 14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1" y="5"/>
                      <a:pt x="6" y="22"/>
                      <a:pt x="10" y="31"/>
                    </a:cubicBezTo>
                    <a:cubicBezTo>
                      <a:pt x="6" y="25"/>
                      <a:pt x="0" y="20"/>
                      <a:pt x="2" y="11"/>
                    </a:cubicBezTo>
                    <a:cubicBezTo>
                      <a:pt x="3" y="7"/>
                      <a:pt x="7" y="1"/>
                      <a:pt x="12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5" name="Freeform 187">
                <a:extLst>
                  <a:ext uri="{FF2B5EF4-FFF2-40B4-BE49-F238E27FC236}">
                    <a16:creationId xmlns:a16="http://schemas.microsoft.com/office/drawing/2014/main" id="{705823A0-96BC-479A-B8D6-725C1801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847"/>
                <a:ext cx="18" cy="48"/>
              </a:xfrm>
              <a:custGeom>
                <a:avLst/>
                <a:gdLst>
                  <a:gd name="T0" fmla="*/ 58 w 10"/>
                  <a:gd name="T1" fmla="*/ 7 h 26"/>
                  <a:gd name="T2" fmla="*/ 16 w 10"/>
                  <a:gd name="T3" fmla="*/ 164 h 26"/>
                  <a:gd name="T4" fmla="*/ 52 w 1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0" y="1"/>
                    </a:moveTo>
                    <a:cubicBezTo>
                      <a:pt x="4" y="8"/>
                      <a:pt x="3" y="17"/>
                      <a:pt x="3" y="26"/>
                    </a:cubicBezTo>
                    <a:cubicBezTo>
                      <a:pt x="0" y="17"/>
                      <a:pt x="1" y="4"/>
                      <a:pt x="9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6" name="Freeform 188">
                <a:extLst>
                  <a:ext uri="{FF2B5EF4-FFF2-40B4-BE49-F238E27FC236}">
                    <a16:creationId xmlns:a16="http://schemas.microsoft.com/office/drawing/2014/main" id="{50B8FCC6-560E-4F99-AB4D-3836F6874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76"/>
                <a:ext cx="17" cy="28"/>
              </a:xfrm>
              <a:custGeom>
                <a:avLst/>
                <a:gdLst>
                  <a:gd name="T0" fmla="*/ 49 w 10"/>
                  <a:gd name="T1" fmla="*/ 7 h 15"/>
                  <a:gd name="T2" fmla="*/ 0 w 10"/>
                  <a:gd name="T3" fmla="*/ 97 h 15"/>
                  <a:gd name="T4" fmla="*/ 41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1"/>
                    </a:moveTo>
                    <a:cubicBezTo>
                      <a:pt x="5" y="0"/>
                      <a:pt x="0" y="11"/>
                      <a:pt x="0" y="15"/>
                    </a:cubicBezTo>
                    <a:cubicBezTo>
                      <a:pt x="0" y="9"/>
                      <a:pt x="0" y="1"/>
                      <a:pt x="8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7" name="Freeform 189">
                <a:extLst>
                  <a:ext uri="{FF2B5EF4-FFF2-40B4-BE49-F238E27FC236}">
                    <a16:creationId xmlns:a16="http://schemas.microsoft.com/office/drawing/2014/main" id="{1FC9D3AA-F40A-4E50-96CF-06282FA7A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727"/>
                <a:ext cx="21" cy="31"/>
              </a:xfrm>
              <a:custGeom>
                <a:avLst/>
                <a:gdLst>
                  <a:gd name="T0" fmla="*/ 65 w 12"/>
                  <a:gd name="T1" fmla="*/ 13 h 17"/>
                  <a:gd name="T2" fmla="*/ 16 w 12"/>
                  <a:gd name="T3" fmla="*/ 104 h 17"/>
                  <a:gd name="T4" fmla="*/ 7 w 12"/>
                  <a:gd name="T5" fmla="*/ 29 h 17"/>
                  <a:gd name="T6" fmla="*/ 58 w 1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2" y="2"/>
                    </a:moveTo>
                    <a:cubicBezTo>
                      <a:pt x="4" y="2"/>
                      <a:pt x="3" y="11"/>
                      <a:pt x="3" y="17"/>
                    </a:cubicBezTo>
                    <a:cubicBezTo>
                      <a:pt x="3" y="13"/>
                      <a:pt x="0" y="9"/>
                      <a:pt x="1" y="5"/>
                    </a:cubicBezTo>
                    <a:cubicBezTo>
                      <a:pt x="3" y="0"/>
                      <a:pt x="6" y="0"/>
                      <a:pt x="11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8" name="Freeform 190">
                <a:extLst>
                  <a:ext uri="{FF2B5EF4-FFF2-40B4-BE49-F238E27FC236}">
                    <a16:creationId xmlns:a16="http://schemas.microsoft.com/office/drawing/2014/main" id="{F5F63A7C-A31E-43CC-823A-8BB2ED81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697"/>
                <a:ext cx="22" cy="31"/>
              </a:xfrm>
              <a:custGeom>
                <a:avLst/>
                <a:gdLst>
                  <a:gd name="T0" fmla="*/ 63 w 13"/>
                  <a:gd name="T1" fmla="*/ 13 h 17"/>
                  <a:gd name="T2" fmla="*/ 20 w 13"/>
                  <a:gd name="T3" fmla="*/ 104 h 17"/>
                  <a:gd name="T4" fmla="*/ 49 w 13"/>
                  <a:gd name="T5" fmla="*/ 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6" y="2"/>
                      <a:pt x="1" y="11"/>
                      <a:pt x="4" y="17"/>
                    </a:cubicBezTo>
                    <a:cubicBezTo>
                      <a:pt x="3" y="11"/>
                      <a:pt x="0" y="0"/>
                      <a:pt x="10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9" name="Freeform 191">
                <a:extLst>
                  <a:ext uri="{FF2B5EF4-FFF2-40B4-BE49-F238E27FC236}">
                    <a16:creationId xmlns:a16="http://schemas.microsoft.com/office/drawing/2014/main" id="{25253046-2368-459E-93C4-67A6632F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756"/>
                <a:ext cx="19" cy="30"/>
              </a:xfrm>
              <a:custGeom>
                <a:avLst/>
                <a:gdLst>
                  <a:gd name="T0" fmla="*/ 57 w 11"/>
                  <a:gd name="T1" fmla="*/ 8 h 16"/>
                  <a:gd name="T2" fmla="*/ 29 w 11"/>
                  <a:gd name="T3" fmla="*/ 105 h 16"/>
                  <a:gd name="T4" fmla="*/ 57 w 11"/>
                  <a:gd name="T5" fmla="*/ 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11" y="1"/>
                    </a:moveTo>
                    <a:cubicBezTo>
                      <a:pt x="6" y="5"/>
                      <a:pt x="4" y="10"/>
                      <a:pt x="6" y="16"/>
                    </a:cubicBezTo>
                    <a:cubicBezTo>
                      <a:pt x="3" y="10"/>
                      <a:pt x="0" y="0"/>
                      <a:pt x="11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0" name="Freeform 192">
                <a:extLst>
                  <a:ext uri="{FF2B5EF4-FFF2-40B4-BE49-F238E27FC236}">
                    <a16:creationId xmlns:a16="http://schemas.microsoft.com/office/drawing/2014/main" id="{C4004FC7-C672-4CC9-98C1-954C88AA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787"/>
                <a:ext cx="25" cy="41"/>
              </a:xfrm>
              <a:custGeom>
                <a:avLst/>
                <a:gdLst>
                  <a:gd name="T0" fmla="*/ 80 w 14"/>
                  <a:gd name="T1" fmla="*/ 13 h 22"/>
                  <a:gd name="T2" fmla="*/ 13 w 14"/>
                  <a:gd name="T3" fmla="*/ 142 h 22"/>
                  <a:gd name="T4" fmla="*/ 73 w 1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4" y="2"/>
                    </a:moveTo>
                    <a:cubicBezTo>
                      <a:pt x="7" y="4"/>
                      <a:pt x="2" y="15"/>
                      <a:pt x="2" y="22"/>
                    </a:cubicBezTo>
                    <a:cubicBezTo>
                      <a:pt x="0" y="11"/>
                      <a:pt x="4" y="4"/>
                      <a:pt x="13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1" name="Freeform 193">
                <a:extLst>
                  <a:ext uri="{FF2B5EF4-FFF2-40B4-BE49-F238E27FC236}">
                    <a16:creationId xmlns:a16="http://schemas.microsoft.com/office/drawing/2014/main" id="{B8C839D1-3C88-4ED4-8E20-AA8C34A3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50"/>
                <a:ext cx="28" cy="58"/>
              </a:xfrm>
              <a:custGeom>
                <a:avLst/>
                <a:gdLst>
                  <a:gd name="T0" fmla="*/ 81 w 16"/>
                  <a:gd name="T1" fmla="*/ 21 h 31"/>
                  <a:gd name="T2" fmla="*/ 33 w 16"/>
                  <a:gd name="T3" fmla="*/ 204 h 31"/>
                  <a:gd name="T4" fmla="*/ 86 w 1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5" y="3"/>
                    </a:moveTo>
                    <a:cubicBezTo>
                      <a:pt x="7" y="9"/>
                      <a:pt x="6" y="22"/>
                      <a:pt x="6" y="31"/>
                    </a:cubicBezTo>
                    <a:cubicBezTo>
                      <a:pt x="0" y="21"/>
                      <a:pt x="4" y="3"/>
                      <a:pt x="16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2" name="Freeform 194">
                <a:extLst>
                  <a:ext uri="{FF2B5EF4-FFF2-40B4-BE49-F238E27FC236}">
                    <a16:creationId xmlns:a16="http://schemas.microsoft.com/office/drawing/2014/main" id="{096169A7-E3B4-47FA-B1D3-9C6E4B78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009"/>
                <a:ext cx="28" cy="56"/>
              </a:xfrm>
              <a:custGeom>
                <a:avLst/>
                <a:gdLst>
                  <a:gd name="T0" fmla="*/ 86 w 16"/>
                  <a:gd name="T1" fmla="*/ 0 h 30"/>
                  <a:gd name="T2" fmla="*/ 33 w 16"/>
                  <a:gd name="T3" fmla="*/ 77 h 30"/>
                  <a:gd name="T4" fmla="*/ 28 w 16"/>
                  <a:gd name="T5" fmla="*/ 196 h 30"/>
                  <a:gd name="T6" fmla="*/ 21 w 16"/>
                  <a:gd name="T7" fmla="*/ 65 h 30"/>
                  <a:gd name="T8" fmla="*/ 77 w 16"/>
                  <a:gd name="T9" fmla="*/ 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12" y="0"/>
                      <a:pt x="7" y="9"/>
                      <a:pt x="6" y="12"/>
                    </a:cubicBezTo>
                    <a:cubicBezTo>
                      <a:pt x="4" y="18"/>
                      <a:pt x="5" y="24"/>
                      <a:pt x="5" y="30"/>
                    </a:cubicBezTo>
                    <a:cubicBezTo>
                      <a:pt x="0" y="24"/>
                      <a:pt x="1" y="15"/>
                      <a:pt x="4" y="10"/>
                    </a:cubicBezTo>
                    <a:cubicBezTo>
                      <a:pt x="6" y="5"/>
                      <a:pt x="11" y="4"/>
                      <a:pt x="14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3" name="Freeform 195">
                <a:extLst>
                  <a:ext uri="{FF2B5EF4-FFF2-40B4-BE49-F238E27FC236}">
                    <a16:creationId xmlns:a16="http://schemas.microsoft.com/office/drawing/2014/main" id="{69FC3D7C-D252-4A39-9C91-A729C9B07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077"/>
                <a:ext cx="36" cy="56"/>
              </a:xfrm>
              <a:custGeom>
                <a:avLst/>
                <a:gdLst>
                  <a:gd name="T0" fmla="*/ 106 w 21"/>
                  <a:gd name="T1" fmla="*/ 21 h 30"/>
                  <a:gd name="T2" fmla="*/ 65 w 21"/>
                  <a:gd name="T3" fmla="*/ 84 h 30"/>
                  <a:gd name="T4" fmla="*/ 36 w 21"/>
                  <a:gd name="T5" fmla="*/ 196 h 30"/>
                  <a:gd name="T6" fmla="*/ 99 w 2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21" y="3"/>
                    </a:moveTo>
                    <a:cubicBezTo>
                      <a:pt x="19" y="6"/>
                      <a:pt x="15" y="9"/>
                      <a:pt x="13" y="13"/>
                    </a:cubicBezTo>
                    <a:cubicBezTo>
                      <a:pt x="10" y="18"/>
                      <a:pt x="9" y="24"/>
                      <a:pt x="7" y="30"/>
                    </a:cubicBezTo>
                    <a:cubicBezTo>
                      <a:pt x="0" y="23"/>
                      <a:pt x="13" y="3"/>
                      <a:pt x="20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4" name="Freeform 196">
                <a:extLst>
                  <a:ext uri="{FF2B5EF4-FFF2-40B4-BE49-F238E27FC236}">
                    <a16:creationId xmlns:a16="http://schemas.microsoft.com/office/drawing/2014/main" id="{C0E2F7FF-C4C7-4670-A3B8-970AD4BCF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186"/>
                <a:ext cx="36" cy="37"/>
              </a:xfrm>
              <a:custGeom>
                <a:avLst/>
                <a:gdLst>
                  <a:gd name="T0" fmla="*/ 98 w 21"/>
                  <a:gd name="T1" fmla="*/ 0 h 20"/>
                  <a:gd name="T2" fmla="*/ 5 w 21"/>
                  <a:gd name="T3" fmla="*/ 126 h 20"/>
                  <a:gd name="T4" fmla="*/ 106 w 2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9" y="0"/>
                    </a:moveTo>
                    <a:cubicBezTo>
                      <a:pt x="12" y="4"/>
                      <a:pt x="1" y="11"/>
                      <a:pt x="1" y="20"/>
                    </a:cubicBezTo>
                    <a:cubicBezTo>
                      <a:pt x="0" y="7"/>
                      <a:pt x="10" y="0"/>
                      <a:pt x="21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5" name="Freeform 197">
                <a:extLst>
                  <a:ext uri="{FF2B5EF4-FFF2-40B4-BE49-F238E27FC236}">
                    <a16:creationId xmlns:a16="http://schemas.microsoft.com/office/drawing/2014/main" id="{BA10F792-AC66-471C-9663-8318DA58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114"/>
                <a:ext cx="23" cy="28"/>
              </a:xfrm>
              <a:custGeom>
                <a:avLst/>
                <a:gdLst>
                  <a:gd name="T0" fmla="*/ 73 w 13"/>
                  <a:gd name="T1" fmla="*/ 0 h 15"/>
                  <a:gd name="T2" fmla="*/ 21 w 13"/>
                  <a:gd name="T3" fmla="*/ 97 h 15"/>
                  <a:gd name="T4" fmla="*/ 65 w 1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7" y="1"/>
                      <a:pt x="4" y="8"/>
                      <a:pt x="4" y="15"/>
                    </a:cubicBezTo>
                    <a:cubicBezTo>
                      <a:pt x="0" y="8"/>
                      <a:pt x="2" y="1"/>
                      <a:pt x="12" y="0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6" name="Freeform 198">
                <a:extLst>
                  <a:ext uri="{FF2B5EF4-FFF2-40B4-BE49-F238E27FC236}">
                    <a16:creationId xmlns:a16="http://schemas.microsoft.com/office/drawing/2014/main" id="{E0943F3D-2EC7-4F35-AC74-71FD67A9B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3207"/>
                <a:ext cx="18" cy="39"/>
              </a:xfrm>
              <a:custGeom>
                <a:avLst/>
                <a:gdLst>
                  <a:gd name="T0" fmla="*/ 58 w 10"/>
                  <a:gd name="T1" fmla="*/ 0 h 21"/>
                  <a:gd name="T2" fmla="*/ 29 w 10"/>
                  <a:gd name="T3" fmla="*/ 134 h 21"/>
                  <a:gd name="T4" fmla="*/ 7 w 10"/>
                  <a:gd name="T5" fmla="*/ 84 h 21"/>
                  <a:gd name="T6" fmla="*/ 41 w 10"/>
                  <a:gd name="T7" fmla="*/ 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cubicBezTo>
                      <a:pt x="4" y="0"/>
                      <a:pt x="3" y="16"/>
                      <a:pt x="5" y="21"/>
                    </a:cubicBezTo>
                    <a:cubicBezTo>
                      <a:pt x="3" y="18"/>
                      <a:pt x="1" y="16"/>
                      <a:pt x="1" y="13"/>
                    </a:cubicBezTo>
                    <a:cubicBezTo>
                      <a:pt x="0" y="9"/>
                      <a:pt x="4" y="3"/>
                      <a:pt x="7" y="1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7" name="Freeform 199">
                <a:extLst>
                  <a:ext uri="{FF2B5EF4-FFF2-40B4-BE49-F238E27FC236}">
                    <a16:creationId xmlns:a16="http://schemas.microsoft.com/office/drawing/2014/main" id="{98FE19BE-0BBE-441D-909B-11A3C10C4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222"/>
                <a:ext cx="21" cy="35"/>
              </a:xfrm>
              <a:custGeom>
                <a:avLst/>
                <a:gdLst>
                  <a:gd name="T0" fmla="*/ 65 w 12"/>
                  <a:gd name="T1" fmla="*/ 13 h 19"/>
                  <a:gd name="T2" fmla="*/ 28 w 12"/>
                  <a:gd name="T3" fmla="*/ 57 h 19"/>
                  <a:gd name="T4" fmla="*/ 12 w 12"/>
                  <a:gd name="T5" fmla="*/ 118 h 19"/>
                  <a:gd name="T6" fmla="*/ 58 w 12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2" y="2"/>
                    </a:moveTo>
                    <a:cubicBezTo>
                      <a:pt x="10" y="5"/>
                      <a:pt x="7" y="6"/>
                      <a:pt x="5" y="9"/>
                    </a:cubicBezTo>
                    <a:cubicBezTo>
                      <a:pt x="3" y="12"/>
                      <a:pt x="2" y="16"/>
                      <a:pt x="2" y="19"/>
                    </a:cubicBezTo>
                    <a:cubicBezTo>
                      <a:pt x="0" y="13"/>
                      <a:pt x="1" y="0"/>
                      <a:pt x="11" y="2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8" name="Freeform 200">
                <a:extLst>
                  <a:ext uri="{FF2B5EF4-FFF2-40B4-BE49-F238E27FC236}">
                    <a16:creationId xmlns:a16="http://schemas.microsoft.com/office/drawing/2014/main" id="{8D86CED3-78EE-446E-BC63-16E1FB20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065"/>
                <a:ext cx="36" cy="48"/>
              </a:xfrm>
              <a:custGeom>
                <a:avLst/>
                <a:gdLst>
                  <a:gd name="T0" fmla="*/ 106 w 21"/>
                  <a:gd name="T1" fmla="*/ 13 h 26"/>
                  <a:gd name="T2" fmla="*/ 9 w 21"/>
                  <a:gd name="T3" fmla="*/ 164 h 26"/>
                  <a:gd name="T4" fmla="*/ 21 w 21"/>
                  <a:gd name="T5" fmla="*/ 68 h 26"/>
                  <a:gd name="T6" fmla="*/ 91 w 21"/>
                  <a:gd name="T7" fmla="*/ 1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21" y="2"/>
                    </a:moveTo>
                    <a:cubicBezTo>
                      <a:pt x="10" y="0"/>
                      <a:pt x="4" y="19"/>
                      <a:pt x="2" y="26"/>
                    </a:cubicBezTo>
                    <a:cubicBezTo>
                      <a:pt x="3" y="21"/>
                      <a:pt x="0" y="16"/>
                      <a:pt x="4" y="11"/>
                    </a:cubicBezTo>
                    <a:cubicBezTo>
                      <a:pt x="7" y="5"/>
                      <a:pt x="13" y="3"/>
                      <a:pt x="18" y="2"/>
                    </a:cubicBezTo>
                  </a:path>
                </a:pathLst>
              </a:custGeom>
              <a:solidFill>
                <a:srgbClr val="FC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9" name="Freeform 201">
                <a:extLst>
                  <a:ext uri="{FF2B5EF4-FFF2-40B4-BE49-F238E27FC236}">
                    <a16:creationId xmlns:a16="http://schemas.microsoft.com/office/drawing/2014/main" id="{BB0B6E44-63CB-4C61-8378-51AC7CB4F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3035"/>
                <a:ext cx="42" cy="55"/>
              </a:xfrm>
              <a:custGeom>
                <a:avLst/>
                <a:gdLst>
                  <a:gd name="T0" fmla="*/ 0 w 24"/>
                  <a:gd name="T1" fmla="*/ 117 h 30"/>
                  <a:gd name="T2" fmla="*/ 114 w 24"/>
                  <a:gd name="T3" fmla="*/ 132 h 30"/>
                  <a:gd name="T4" fmla="*/ 107 w 24"/>
                  <a:gd name="T5" fmla="*/ 0 h 30"/>
                  <a:gd name="T6" fmla="*/ 81 w 24"/>
                  <a:gd name="T7" fmla="*/ 105 h 30"/>
                  <a:gd name="T8" fmla="*/ 7 w 24"/>
                  <a:gd name="T9" fmla="*/ 12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0" y="19"/>
                    </a:moveTo>
                    <a:cubicBezTo>
                      <a:pt x="6" y="23"/>
                      <a:pt x="16" y="30"/>
                      <a:pt x="21" y="21"/>
                    </a:cubicBezTo>
                    <a:cubicBezTo>
                      <a:pt x="24" y="15"/>
                      <a:pt x="23" y="6"/>
                      <a:pt x="20" y="0"/>
                    </a:cubicBezTo>
                    <a:cubicBezTo>
                      <a:pt x="20" y="5"/>
                      <a:pt x="20" y="13"/>
                      <a:pt x="15" y="17"/>
                    </a:cubicBezTo>
                    <a:cubicBezTo>
                      <a:pt x="12" y="19"/>
                      <a:pt x="5" y="20"/>
                      <a:pt x="1" y="20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0" name="Freeform 202">
                <a:extLst>
                  <a:ext uri="{FF2B5EF4-FFF2-40B4-BE49-F238E27FC236}">
                    <a16:creationId xmlns:a16="http://schemas.microsoft.com/office/drawing/2014/main" id="{2AFD4FCF-B549-4180-90A1-2C37F1336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004"/>
                <a:ext cx="43" cy="55"/>
              </a:xfrm>
              <a:custGeom>
                <a:avLst/>
                <a:gdLst>
                  <a:gd name="T0" fmla="*/ 9 w 25"/>
                  <a:gd name="T1" fmla="*/ 172 h 30"/>
                  <a:gd name="T2" fmla="*/ 119 w 25"/>
                  <a:gd name="T3" fmla="*/ 132 h 30"/>
                  <a:gd name="T4" fmla="*/ 107 w 25"/>
                  <a:gd name="T5" fmla="*/ 57 h 30"/>
                  <a:gd name="T6" fmla="*/ 71 w 25"/>
                  <a:gd name="T7" fmla="*/ 0 h 30"/>
                  <a:gd name="T8" fmla="*/ 62 w 25"/>
                  <a:gd name="T9" fmla="*/ 112 h 30"/>
                  <a:gd name="T10" fmla="*/ 9 w 25"/>
                  <a:gd name="T11" fmla="*/ 17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" y="28"/>
                    </a:moveTo>
                    <a:cubicBezTo>
                      <a:pt x="8" y="30"/>
                      <a:pt x="21" y="27"/>
                      <a:pt x="23" y="21"/>
                    </a:cubicBezTo>
                    <a:cubicBezTo>
                      <a:pt x="25" y="16"/>
                      <a:pt x="24" y="13"/>
                      <a:pt x="21" y="9"/>
                    </a:cubicBezTo>
                    <a:cubicBezTo>
                      <a:pt x="20" y="7"/>
                      <a:pt x="16" y="0"/>
                      <a:pt x="14" y="0"/>
                    </a:cubicBezTo>
                    <a:cubicBezTo>
                      <a:pt x="13" y="7"/>
                      <a:pt x="18" y="12"/>
                      <a:pt x="12" y="18"/>
                    </a:cubicBezTo>
                    <a:cubicBezTo>
                      <a:pt x="10" y="21"/>
                      <a:pt x="0" y="24"/>
                      <a:pt x="2" y="28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1" name="Freeform 203">
                <a:extLst>
                  <a:ext uri="{FF2B5EF4-FFF2-40B4-BE49-F238E27FC236}">
                    <a16:creationId xmlns:a16="http://schemas.microsoft.com/office/drawing/2014/main" id="{DF56E191-245A-48E0-8A1C-2B2526AC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980"/>
                <a:ext cx="62" cy="33"/>
              </a:xfrm>
              <a:custGeom>
                <a:avLst/>
                <a:gdLst>
                  <a:gd name="T0" fmla="*/ 0 w 36"/>
                  <a:gd name="T1" fmla="*/ 112 h 18"/>
                  <a:gd name="T2" fmla="*/ 57 w 36"/>
                  <a:gd name="T3" fmla="*/ 81 h 18"/>
                  <a:gd name="T4" fmla="*/ 107 w 36"/>
                  <a:gd name="T5" fmla="*/ 61 h 18"/>
                  <a:gd name="T6" fmla="*/ 148 w 36"/>
                  <a:gd name="T7" fmla="*/ 13 h 18"/>
                  <a:gd name="T8" fmla="*/ 119 w 36"/>
                  <a:gd name="T9" fmla="*/ 24 h 18"/>
                  <a:gd name="T10" fmla="*/ 57 w 36"/>
                  <a:gd name="T11" fmla="*/ 51 h 18"/>
                  <a:gd name="T12" fmla="*/ 0 w 36"/>
                  <a:gd name="T13" fmla="*/ 11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8">
                    <a:moveTo>
                      <a:pt x="0" y="18"/>
                    </a:moveTo>
                    <a:cubicBezTo>
                      <a:pt x="3" y="16"/>
                      <a:pt x="7" y="14"/>
                      <a:pt x="11" y="13"/>
                    </a:cubicBezTo>
                    <a:cubicBezTo>
                      <a:pt x="14" y="12"/>
                      <a:pt x="18" y="11"/>
                      <a:pt x="21" y="10"/>
                    </a:cubicBezTo>
                    <a:cubicBezTo>
                      <a:pt x="23" y="9"/>
                      <a:pt x="36" y="6"/>
                      <a:pt x="29" y="2"/>
                    </a:cubicBezTo>
                    <a:cubicBezTo>
                      <a:pt x="27" y="0"/>
                      <a:pt x="26" y="3"/>
                      <a:pt x="23" y="4"/>
                    </a:cubicBezTo>
                    <a:cubicBezTo>
                      <a:pt x="20" y="6"/>
                      <a:pt x="16" y="6"/>
                      <a:pt x="11" y="8"/>
                    </a:cubicBezTo>
                    <a:cubicBezTo>
                      <a:pt x="6" y="9"/>
                      <a:pt x="2" y="13"/>
                      <a:pt x="0" y="18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2" name="Freeform 204">
                <a:extLst>
                  <a:ext uri="{FF2B5EF4-FFF2-40B4-BE49-F238E27FC236}">
                    <a16:creationId xmlns:a16="http://schemas.microsoft.com/office/drawing/2014/main" id="{A2A6A32C-7433-429B-95F6-9D9E4C0AE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098"/>
                <a:ext cx="43" cy="57"/>
              </a:xfrm>
              <a:custGeom>
                <a:avLst/>
                <a:gdLst>
                  <a:gd name="T0" fmla="*/ 100 w 25"/>
                  <a:gd name="T1" fmla="*/ 0 h 31"/>
                  <a:gd name="T2" fmla="*/ 100 w 25"/>
                  <a:gd name="T3" fmla="*/ 112 h 31"/>
                  <a:gd name="T4" fmla="*/ 0 w 25"/>
                  <a:gd name="T5" fmla="*/ 178 h 31"/>
                  <a:gd name="T6" fmla="*/ 62 w 25"/>
                  <a:gd name="T7" fmla="*/ 97 h 31"/>
                  <a:gd name="T8" fmla="*/ 107 w 25"/>
                  <a:gd name="T9" fmla="*/ 1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20" y="0"/>
                    </a:moveTo>
                    <a:cubicBezTo>
                      <a:pt x="23" y="6"/>
                      <a:pt x="25" y="10"/>
                      <a:pt x="20" y="18"/>
                    </a:cubicBezTo>
                    <a:cubicBezTo>
                      <a:pt x="16" y="24"/>
                      <a:pt x="8" y="31"/>
                      <a:pt x="0" y="29"/>
                    </a:cubicBezTo>
                    <a:cubicBezTo>
                      <a:pt x="0" y="23"/>
                      <a:pt x="9" y="20"/>
                      <a:pt x="12" y="16"/>
                    </a:cubicBezTo>
                    <a:cubicBezTo>
                      <a:pt x="16" y="12"/>
                      <a:pt x="18" y="5"/>
                      <a:pt x="21" y="2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3" name="Freeform 205">
                <a:extLst>
                  <a:ext uri="{FF2B5EF4-FFF2-40B4-BE49-F238E27FC236}">
                    <a16:creationId xmlns:a16="http://schemas.microsoft.com/office/drawing/2014/main" id="{0C39A7E3-7BE3-4FF8-9268-F3819ED89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63"/>
                <a:ext cx="49" cy="26"/>
              </a:xfrm>
              <a:custGeom>
                <a:avLst/>
                <a:gdLst>
                  <a:gd name="T0" fmla="*/ 0 w 28"/>
                  <a:gd name="T1" fmla="*/ 65 h 14"/>
                  <a:gd name="T2" fmla="*/ 107 w 28"/>
                  <a:gd name="T3" fmla="*/ 0 h 14"/>
                  <a:gd name="T4" fmla="*/ 21 w 28"/>
                  <a:gd name="T5" fmla="*/ 5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4">
                    <a:moveTo>
                      <a:pt x="0" y="10"/>
                    </a:moveTo>
                    <a:cubicBezTo>
                      <a:pt x="7" y="14"/>
                      <a:pt x="28" y="13"/>
                      <a:pt x="20" y="0"/>
                    </a:cubicBezTo>
                    <a:cubicBezTo>
                      <a:pt x="13" y="7"/>
                      <a:pt x="11" y="5"/>
                      <a:pt x="4" y="8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4" name="Freeform 206">
                <a:extLst>
                  <a:ext uri="{FF2B5EF4-FFF2-40B4-BE49-F238E27FC236}">
                    <a16:creationId xmlns:a16="http://schemas.microsoft.com/office/drawing/2014/main" id="{325D1080-BC4F-4913-86B8-3287A5618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884"/>
                <a:ext cx="36" cy="33"/>
              </a:xfrm>
              <a:custGeom>
                <a:avLst/>
                <a:gdLst>
                  <a:gd name="T0" fmla="*/ 86 w 21"/>
                  <a:gd name="T1" fmla="*/ 0 h 18"/>
                  <a:gd name="T2" fmla="*/ 57 w 21"/>
                  <a:gd name="T3" fmla="*/ 94 h 18"/>
                  <a:gd name="T4" fmla="*/ 77 w 21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20" y="6"/>
                      <a:pt x="21" y="18"/>
                      <a:pt x="11" y="15"/>
                    </a:cubicBezTo>
                    <a:cubicBezTo>
                      <a:pt x="0" y="12"/>
                      <a:pt x="14" y="8"/>
                      <a:pt x="15" y="3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5" name="Freeform 207">
                <a:extLst>
                  <a:ext uri="{FF2B5EF4-FFF2-40B4-BE49-F238E27FC236}">
                    <a16:creationId xmlns:a16="http://schemas.microsoft.com/office/drawing/2014/main" id="{5402E70B-F92E-4EC0-BBDA-A7C2B25E8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920"/>
                <a:ext cx="31" cy="43"/>
              </a:xfrm>
              <a:custGeom>
                <a:avLst/>
                <a:gdLst>
                  <a:gd name="T0" fmla="*/ 48 w 18"/>
                  <a:gd name="T1" fmla="*/ 0 h 23"/>
                  <a:gd name="T2" fmla="*/ 0 w 18"/>
                  <a:gd name="T3" fmla="*/ 84 h 23"/>
                  <a:gd name="T4" fmla="*/ 48 w 18"/>
                  <a:gd name="T5" fmla="*/ 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9" y="0"/>
                    </a:moveTo>
                    <a:cubicBezTo>
                      <a:pt x="18" y="7"/>
                      <a:pt x="9" y="23"/>
                      <a:pt x="0" y="13"/>
                    </a:cubicBezTo>
                    <a:cubicBezTo>
                      <a:pt x="5" y="10"/>
                      <a:pt x="9" y="8"/>
                      <a:pt x="9" y="1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6" name="Freeform 208">
                <a:extLst>
                  <a:ext uri="{FF2B5EF4-FFF2-40B4-BE49-F238E27FC236}">
                    <a16:creationId xmlns:a16="http://schemas.microsoft.com/office/drawing/2014/main" id="{F7214BA5-6520-4B81-912E-6833D2BC1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3005"/>
                <a:ext cx="43" cy="24"/>
              </a:xfrm>
              <a:custGeom>
                <a:avLst/>
                <a:gdLst>
                  <a:gd name="T0" fmla="*/ 0 w 25"/>
                  <a:gd name="T1" fmla="*/ 68 h 13"/>
                  <a:gd name="T2" fmla="*/ 119 w 25"/>
                  <a:gd name="T3" fmla="*/ 7 h 13"/>
                  <a:gd name="T4" fmla="*/ 91 w 25"/>
                  <a:gd name="T5" fmla="*/ 7 h 13"/>
                  <a:gd name="T6" fmla="*/ 15 w 25"/>
                  <a:gd name="T7" fmla="*/ 6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0" y="11"/>
                    </a:moveTo>
                    <a:cubicBezTo>
                      <a:pt x="6" y="13"/>
                      <a:pt x="25" y="10"/>
                      <a:pt x="23" y="1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6" y="8"/>
                      <a:pt x="10" y="11"/>
                      <a:pt x="3" y="11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7" name="Freeform 209">
                <a:extLst>
                  <a:ext uri="{FF2B5EF4-FFF2-40B4-BE49-F238E27FC236}">
                    <a16:creationId xmlns:a16="http://schemas.microsoft.com/office/drawing/2014/main" id="{84ADD0CD-6022-4024-BAB1-0923E9E7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872"/>
                <a:ext cx="14" cy="15"/>
              </a:xfrm>
              <a:custGeom>
                <a:avLst/>
                <a:gdLst>
                  <a:gd name="T0" fmla="*/ 33 w 8"/>
                  <a:gd name="T1" fmla="*/ 0 h 8"/>
                  <a:gd name="T2" fmla="*/ 33 w 8"/>
                  <a:gd name="T3" fmla="*/ 53 h 8"/>
                  <a:gd name="T4" fmla="*/ 28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8" y="3"/>
                      <a:pt x="8" y="6"/>
                      <a:pt x="6" y="8"/>
                    </a:cubicBezTo>
                    <a:cubicBezTo>
                      <a:pt x="2" y="8"/>
                      <a:pt x="0" y="3"/>
                      <a:pt x="5" y="0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8" name="Freeform 210">
                <a:extLst>
                  <a:ext uri="{FF2B5EF4-FFF2-40B4-BE49-F238E27FC236}">
                    <a16:creationId xmlns:a16="http://schemas.microsoft.com/office/drawing/2014/main" id="{35DA8C77-C8ED-4C7B-A00B-8C29B0F43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3105"/>
                <a:ext cx="41" cy="24"/>
              </a:xfrm>
              <a:custGeom>
                <a:avLst/>
                <a:gdLst>
                  <a:gd name="T0" fmla="*/ 106 w 24"/>
                  <a:gd name="T1" fmla="*/ 0 h 13"/>
                  <a:gd name="T2" fmla="*/ 0 w 24"/>
                  <a:gd name="T3" fmla="*/ 44 h 13"/>
                  <a:gd name="T4" fmla="*/ 85 w 24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1" y="0"/>
                    </a:moveTo>
                    <a:cubicBezTo>
                      <a:pt x="24" y="12"/>
                      <a:pt x="5" y="13"/>
                      <a:pt x="0" y="7"/>
                    </a:cubicBezTo>
                    <a:cubicBezTo>
                      <a:pt x="6" y="7"/>
                      <a:pt x="17" y="9"/>
                      <a:pt x="17" y="2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9" name="Freeform 211">
                <a:extLst>
                  <a:ext uri="{FF2B5EF4-FFF2-40B4-BE49-F238E27FC236}">
                    <a16:creationId xmlns:a16="http://schemas.microsoft.com/office/drawing/2014/main" id="{06EF5EB9-DC46-4CA5-BD88-A632FD6CD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3214"/>
                <a:ext cx="69" cy="46"/>
              </a:xfrm>
              <a:custGeom>
                <a:avLst/>
                <a:gdLst>
                  <a:gd name="T0" fmla="*/ 114 w 40"/>
                  <a:gd name="T1" fmla="*/ 0 h 25"/>
                  <a:gd name="T2" fmla="*/ 0 w 40"/>
                  <a:gd name="T3" fmla="*/ 81 h 25"/>
                  <a:gd name="T4" fmla="*/ 107 w 40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22" y="0"/>
                    </a:moveTo>
                    <a:cubicBezTo>
                      <a:pt x="40" y="12"/>
                      <a:pt x="6" y="25"/>
                      <a:pt x="0" y="13"/>
                    </a:cubicBezTo>
                    <a:cubicBezTo>
                      <a:pt x="6" y="13"/>
                      <a:pt x="26" y="13"/>
                      <a:pt x="21" y="3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0" name="Freeform 212">
                <a:extLst>
                  <a:ext uri="{FF2B5EF4-FFF2-40B4-BE49-F238E27FC236}">
                    <a16:creationId xmlns:a16="http://schemas.microsoft.com/office/drawing/2014/main" id="{F6A59005-BFB9-49A1-ADA4-1D57E49BB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138"/>
                <a:ext cx="28" cy="30"/>
              </a:xfrm>
              <a:custGeom>
                <a:avLst/>
                <a:gdLst>
                  <a:gd name="T0" fmla="*/ 65 w 16"/>
                  <a:gd name="T1" fmla="*/ 15 h 16"/>
                  <a:gd name="T2" fmla="*/ 0 w 16"/>
                  <a:gd name="T3" fmla="*/ 60 h 16"/>
                  <a:gd name="T4" fmla="*/ 70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2" y="2"/>
                    </a:moveTo>
                    <a:cubicBezTo>
                      <a:pt x="16" y="12"/>
                      <a:pt x="0" y="16"/>
                      <a:pt x="0" y="9"/>
                    </a:cubicBezTo>
                    <a:cubicBezTo>
                      <a:pt x="6" y="7"/>
                      <a:pt x="13" y="6"/>
                      <a:pt x="13" y="0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1" name="Freeform 213">
                <a:extLst>
                  <a:ext uri="{FF2B5EF4-FFF2-40B4-BE49-F238E27FC236}">
                    <a16:creationId xmlns:a16="http://schemas.microsoft.com/office/drawing/2014/main" id="{46BC7F10-A424-4157-AE4B-32B59E9A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131"/>
                <a:ext cx="48" cy="37"/>
              </a:xfrm>
              <a:custGeom>
                <a:avLst/>
                <a:gdLst>
                  <a:gd name="T0" fmla="*/ 0 w 28"/>
                  <a:gd name="T1" fmla="*/ 52 h 20"/>
                  <a:gd name="T2" fmla="*/ 141 w 28"/>
                  <a:gd name="T3" fmla="*/ 0 h 20"/>
                  <a:gd name="T4" fmla="*/ 79 w 28"/>
                  <a:gd name="T5" fmla="*/ 37 h 20"/>
                  <a:gd name="T6" fmla="*/ 21 w 28"/>
                  <a:gd name="T7" fmla="*/ 3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7" y="20"/>
                      <a:pt x="28" y="13"/>
                      <a:pt x="28" y="0"/>
                    </a:cubicBezTo>
                    <a:cubicBezTo>
                      <a:pt x="24" y="1"/>
                      <a:pt x="21" y="5"/>
                      <a:pt x="16" y="6"/>
                    </a:cubicBezTo>
                    <a:cubicBezTo>
                      <a:pt x="12" y="7"/>
                      <a:pt x="7" y="3"/>
                      <a:pt x="4" y="6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2" name="Freeform 214">
                <a:extLst>
                  <a:ext uri="{FF2B5EF4-FFF2-40B4-BE49-F238E27FC236}">
                    <a16:creationId xmlns:a16="http://schemas.microsoft.com/office/drawing/2014/main" id="{EDAD45CC-98E1-433D-89F4-5C60F891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3194"/>
                <a:ext cx="43" cy="37"/>
              </a:xfrm>
              <a:custGeom>
                <a:avLst/>
                <a:gdLst>
                  <a:gd name="T0" fmla="*/ 0 w 25"/>
                  <a:gd name="T1" fmla="*/ 57 h 20"/>
                  <a:gd name="T2" fmla="*/ 98 w 25"/>
                  <a:gd name="T3" fmla="*/ 0 h 20"/>
                  <a:gd name="T4" fmla="*/ 15 w 25"/>
                  <a:gd name="T5" fmla="*/ 4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0" y="9"/>
                    </a:moveTo>
                    <a:cubicBezTo>
                      <a:pt x="9" y="20"/>
                      <a:pt x="25" y="13"/>
                      <a:pt x="19" y="0"/>
                    </a:cubicBezTo>
                    <a:cubicBezTo>
                      <a:pt x="13" y="6"/>
                      <a:pt x="12" y="13"/>
                      <a:pt x="3" y="7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3" name="Freeform 215">
                <a:extLst>
                  <a:ext uri="{FF2B5EF4-FFF2-40B4-BE49-F238E27FC236}">
                    <a16:creationId xmlns:a16="http://schemas.microsoft.com/office/drawing/2014/main" id="{F5C50D75-4010-4F1F-91C2-B972CCA8C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3153"/>
                <a:ext cx="19" cy="43"/>
              </a:xfrm>
              <a:custGeom>
                <a:avLst/>
                <a:gdLst>
                  <a:gd name="T0" fmla="*/ 0 w 11"/>
                  <a:gd name="T1" fmla="*/ 84 h 23"/>
                  <a:gd name="T2" fmla="*/ 57 w 11"/>
                  <a:gd name="T3" fmla="*/ 13 h 23"/>
                  <a:gd name="T4" fmla="*/ 0 w 11"/>
                  <a:gd name="T5" fmla="*/ 9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0" y="13"/>
                    </a:moveTo>
                    <a:cubicBezTo>
                      <a:pt x="4" y="23"/>
                      <a:pt x="11" y="7"/>
                      <a:pt x="11" y="2"/>
                    </a:cubicBezTo>
                    <a:cubicBezTo>
                      <a:pt x="3" y="0"/>
                      <a:pt x="7" y="13"/>
                      <a:pt x="0" y="15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4" name="Freeform 216">
                <a:extLst>
                  <a:ext uri="{FF2B5EF4-FFF2-40B4-BE49-F238E27FC236}">
                    <a16:creationId xmlns:a16="http://schemas.microsoft.com/office/drawing/2014/main" id="{9040CBEE-0DE3-43E5-8660-890395DA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871"/>
                <a:ext cx="26" cy="29"/>
              </a:xfrm>
              <a:custGeom>
                <a:avLst/>
                <a:gdLst>
                  <a:gd name="T0" fmla="*/ 0 w 15"/>
                  <a:gd name="T1" fmla="*/ 73 h 16"/>
                  <a:gd name="T2" fmla="*/ 50 w 15"/>
                  <a:gd name="T3" fmla="*/ 0 h 16"/>
                  <a:gd name="T4" fmla="*/ 21 w 15"/>
                  <a:gd name="T5" fmla="*/ 6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12"/>
                    </a:moveTo>
                    <a:cubicBezTo>
                      <a:pt x="7" y="16"/>
                      <a:pt x="15" y="4"/>
                      <a:pt x="10" y="0"/>
                    </a:cubicBezTo>
                    <a:cubicBezTo>
                      <a:pt x="7" y="3"/>
                      <a:pt x="8" y="8"/>
                      <a:pt x="4" y="11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726" name="Group 217">
              <a:extLst>
                <a:ext uri="{FF2B5EF4-FFF2-40B4-BE49-F238E27FC236}">
                  <a16:creationId xmlns:a16="http://schemas.microsoft.com/office/drawing/2014/main" id="{2BD3D73A-36EE-4C42-A2FF-312D5F15C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6" y="1188"/>
              <a:ext cx="1330" cy="2082"/>
              <a:chOff x="536" y="1188"/>
              <a:chExt cx="1330" cy="2082"/>
            </a:xfrm>
          </p:grpSpPr>
          <p:sp>
            <p:nvSpPr>
              <p:cNvPr id="54275" name="Freeform 218">
                <a:extLst>
                  <a:ext uri="{FF2B5EF4-FFF2-40B4-BE49-F238E27FC236}">
                    <a16:creationId xmlns:a16="http://schemas.microsoft.com/office/drawing/2014/main" id="{48A9031A-F9DC-4407-A4AB-9C440268A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207"/>
                <a:ext cx="52" cy="39"/>
              </a:xfrm>
              <a:custGeom>
                <a:avLst/>
                <a:gdLst>
                  <a:gd name="T0" fmla="*/ 0 w 30"/>
                  <a:gd name="T1" fmla="*/ 128 h 21"/>
                  <a:gd name="T2" fmla="*/ 120 w 30"/>
                  <a:gd name="T3" fmla="*/ 13 h 21"/>
                  <a:gd name="T4" fmla="*/ 0 w 30"/>
                  <a:gd name="T5" fmla="*/ 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20"/>
                    </a:moveTo>
                    <a:cubicBezTo>
                      <a:pt x="7" y="21"/>
                      <a:pt x="30" y="10"/>
                      <a:pt x="23" y="2"/>
                    </a:cubicBezTo>
                    <a:cubicBezTo>
                      <a:pt x="22" y="0"/>
                      <a:pt x="2" y="12"/>
                      <a:pt x="0" y="15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6" name="Freeform 219">
                <a:extLst>
                  <a:ext uri="{FF2B5EF4-FFF2-40B4-BE49-F238E27FC236}">
                    <a16:creationId xmlns:a16="http://schemas.microsoft.com/office/drawing/2014/main" id="{C96B7B0C-736D-4223-B0E2-11388AF70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3212"/>
                <a:ext cx="59" cy="58"/>
              </a:xfrm>
              <a:custGeom>
                <a:avLst/>
                <a:gdLst>
                  <a:gd name="T0" fmla="*/ 0 w 34"/>
                  <a:gd name="T1" fmla="*/ 165 h 31"/>
                  <a:gd name="T2" fmla="*/ 127 w 34"/>
                  <a:gd name="T3" fmla="*/ 129 h 31"/>
                  <a:gd name="T4" fmla="*/ 151 w 34"/>
                  <a:gd name="T5" fmla="*/ 0 h 31"/>
                  <a:gd name="T6" fmla="*/ 85 w 34"/>
                  <a:gd name="T7" fmla="*/ 105 h 31"/>
                  <a:gd name="T8" fmla="*/ 5 w 34"/>
                  <a:gd name="T9" fmla="*/ 14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1">
                    <a:moveTo>
                      <a:pt x="0" y="25"/>
                    </a:moveTo>
                    <a:cubicBezTo>
                      <a:pt x="10" y="22"/>
                      <a:pt x="16" y="31"/>
                      <a:pt x="24" y="20"/>
                    </a:cubicBezTo>
                    <a:cubicBezTo>
                      <a:pt x="27" y="17"/>
                      <a:pt x="34" y="3"/>
                      <a:pt x="29" y="0"/>
                    </a:cubicBezTo>
                    <a:cubicBezTo>
                      <a:pt x="24" y="5"/>
                      <a:pt x="21" y="11"/>
                      <a:pt x="16" y="16"/>
                    </a:cubicBezTo>
                    <a:cubicBezTo>
                      <a:pt x="11" y="20"/>
                      <a:pt x="7" y="21"/>
                      <a:pt x="1" y="22"/>
                    </a:cubicBezTo>
                  </a:path>
                </a:pathLst>
              </a:custGeom>
              <a:solidFill>
                <a:srgbClr val="F5D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7" name="Freeform 220">
                <a:extLst>
                  <a:ext uri="{FF2B5EF4-FFF2-40B4-BE49-F238E27FC236}">
                    <a16:creationId xmlns:a16="http://schemas.microsoft.com/office/drawing/2014/main" id="{98BA8A1A-ED07-4CB2-8DA7-FC0175A03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431"/>
                <a:ext cx="1244" cy="526"/>
              </a:xfrm>
              <a:custGeom>
                <a:avLst/>
                <a:gdLst>
                  <a:gd name="T0" fmla="*/ 5 w 718"/>
                  <a:gd name="T1" fmla="*/ 415 h 285"/>
                  <a:gd name="T2" fmla="*/ 5 w 718"/>
                  <a:gd name="T3" fmla="*/ 1043 h 285"/>
                  <a:gd name="T4" fmla="*/ 78 w 718"/>
                  <a:gd name="T5" fmla="*/ 1598 h 285"/>
                  <a:gd name="T6" fmla="*/ 910 w 718"/>
                  <a:gd name="T7" fmla="*/ 1107 h 285"/>
                  <a:gd name="T8" fmla="*/ 2128 w 718"/>
                  <a:gd name="T9" fmla="*/ 915 h 285"/>
                  <a:gd name="T10" fmla="*/ 2656 w 718"/>
                  <a:gd name="T11" fmla="*/ 967 h 285"/>
                  <a:gd name="T12" fmla="*/ 3115 w 718"/>
                  <a:gd name="T13" fmla="*/ 712 h 285"/>
                  <a:gd name="T14" fmla="*/ 3606 w 718"/>
                  <a:gd name="T15" fmla="*/ 102 h 285"/>
                  <a:gd name="T16" fmla="*/ 3217 w 718"/>
                  <a:gd name="T17" fmla="*/ 164 h 285"/>
                  <a:gd name="T18" fmla="*/ 2663 w 718"/>
                  <a:gd name="T19" fmla="*/ 258 h 285"/>
                  <a:gd name="T20" fmla="*/ 2102 w 718"/>
                  <a:gd name="T21" fmla="*/ 423 h 285"/>
                  <a:gd name="T22" fmla="*/ 1421 w 718"/>
                  <a:gd name="T23" fmla="*/ 629 h 285"/>
                  <a:gd name="T24" fmla="*/ 766 w 718"/>
                  <a:gd name="T25" fmla="*/ 653 h 285"/>
                  <a:gd name="T26" fmla="*/ 405 w 718"/>
                  <a:gd name="T27" fmla="*/ 460 h 285"/>
                  <a:gd name="T28" fmla="*/ 28 w 718"/>
                  <a:gd name="T29" fmla="*/ 415 h 2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8" h="285">
                    <a:moveTo>
                      <a:pt x="1" y="66"/>
                    </a:moveTo>
                    <a:cubicBezTo>
                      <a:pt x="1" y="99"/>
                      <a:pt x="1" y="132"/>
                      <a:pt x="1" y="166"/>
                    </a:cubicBezTo>
                    <a:cubicBezTo>
                      <a:pt x="1" y="186"/>
                      <a:pt x="0" y="239"/>
                      <a:pt x="15" y="254"/>
                    </a:cubicBezTo>
                    <a:cubicBezTo>
                      <a:pt x="46" y="285"/>
                      <a:pt x="144" y="191"/>
                      <a:pt x="175" y="176"/>
                    </a:cubicBezTo>
                    <a:cubicBezTo>
                      <a:pt x="246" y="139"/>
                      <a:pt x="331" y="133"/>
                      <a:pt x="409" y="146"/>
                    </a:cubicBezTo>
                    <a:cubicBezTo>
                      <a:pt x="446" y="152"/>
                      <a:pt x="472" y="161"/>
                      <a:pt x="511" y="154"/>
                    </a:cubicBezTo>
                    <a:cubicBezTo>
                      <a:pt x="542" y="148"/>
                      <a:pt x="575" y="135"/>
                      <a:pt x="599" y="113"/>
                    </a:cubicBezTo>
                    <a:cubicBezTo>
                      <a:pt x="613" y="100"/>
                      <a:pt x="718" y="48"/>
                      <a:pt x="693" y="16"/>
                    </a:cubicBezTo>
                    <a:cubicBezTo>
                      <a:pt x="680" y="0"/>
                      <a:pt x="635" y="24"/>
                      <a:pt x="619" y="26"/>
                    </a:cubicBezTo>
                    <a:cubicBezTo>
                      <a:pt x="583" y="29"/>
                      <a:pt x="547" y="33"/>
                      <a:pt x="512" y="41"/>
                    </a:cubicBezTo>
                    <a:cubicBezTo>
                      <a:pt x="475" y="49"/>
                      <a:pt x="440" y="55"/>
                      <a:pt x="404" y="67"/>
                    </a:cubicBezTo>
                    <a:cubicBezTo>
                      <a:pt x="361" y="82"/>
                      <a:pt x="319" y="94"/>
                      <a:pt x="273" y="100"/>
                    </a:cubicBezTo>
                    <a:cubicBezTo>
                      <a:pt x="232" y="105"/>
                      <a:pt x="188" y="110"/>
                      <a:pt x="147" y="104"/>
                    </a:cubicBezTo>
                    <a:cubicBezTo>
                      <a:pt x="118" y="99"/>
                      <a:pt x="103" y="85"/>
                      <a:pt x="78" y="73"/>
                    </a:cubicBezTo>
                    <a:cubicBezTo>
                      <a:pt x="60" y="64"/>
                      <a:pt x="20" y="55"/>
                      <a:pt x="5" y="66"/>
                    </a:cubicBezTo>
                  </a:path>
                </a:pathLst>
              </a:custGeom>
              <a:solidFill>
                <a:srgbClr val="EC7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8" name="Freeform 221">
                <a:extLst>
                  <a:ext uri="{FF2B5EF4-FFF2-40B4-BE49-F238E27FC236}">
                    <a16:creationId xmlns:a16="http://schemas.microsoft.com/office/drawing/2014/main" id="{3CE3C9A3-A188-4051-8E18-419E5B88C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2606"/>
                <a:ext cx="300" cy="233"/>
              </a:xfrm>
              <a:custGeom>
                <a:avLst/>
                <a:gdLst>
                  <a:gd name="T0" fmla="*/ 881 w 173"/>
                  <a:gd name="T1" fmla="*/ 185 h 126"/>
                  <a:gd name="T2" fmla="*/ 286 w 173"/>
                  <a:gd name="T3" fmla="*/ 113 h 126"/>
                  <a:gd name="T4" fmla="*/ 69 w 173"/>
                  <a:gd name="T5" fmla="*/ 81 h 126"/>
                  <a:gd name="T6" fmla="*/ 28 w 173"/>
                  <a:gd name="T7" fmla="*/ 483 h 126"/>
                  <a:gd name="T8" fmla="*/ 114 w 173"/>
                  <a:gd name="T9" fmla="*/ 790 h 126"/>
                  <a:gd name="T10" fmla="*/ 454 w 173"/>
                  <a:gd name="T11" fmla="*/ 486 h 126"/>
                  <a:gd name="T12" fmla="*/ 893 w 173"/>
                  <a:gd name="T13" fmla="*/ 194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126">
                    <a:moveTo>
                      <a:pt x="169" y="29"/>
                    </a:moveTo>
                    <a:cubicBezTo>
                      <a:pt x="128" y="29"/>
                      <a:pt x="93" y="30"/>
                      <a:pt x="55" y="18"/>
                    </a:cubicBezTo>
                    <a:cubicBezTo>
                      <a:pt x="40" y="13"/>
                      <a:pt x="26" y="0"/>
                      <a:pt x="13" y="13"/>
                    </a:cubicBezTo>
                    <a:cubicBezTo>
                      <a:pt x="0" y="27"/>
                      <a:pt x="5" y="59"/>
                      <a:pt x="5" y="76"/>
                    </a:cubicBezTo>
                    <a:cubicBezTo>
                      <a:pt x="5" y="91"/>
                      <a:pt x="2" y="124"/>
                      <a:pt x="22" y="125"/>
                    </a:cubicBezTo>
                    <a:cubicBezTo>
                      <a:pt x="44" y="126"/>
                      <a:pt x="71" y="89"/>
                      <a:pt x="87" y="77"/>
                    </a:cubicBezTo>
                    <a:cubicBezTo>
                      <a:pt x="102" y="65"/>
                      <a:pt x="173" y="51"/>
                      <a:pt x="171" y="31"/>
                    </a:cubicBezTo>
                  </a:path>
                </a:pathLst>
              </a:custGeom>
              <a:solidFill>
                <a:srgbClr val="ED8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9" name="Freeform 222">
                <a:extLst>
                  <a:ext uri="{FF2B5EF4-FFF2-40B4-BE49-F238E27FC236}">
                    <a16:creationId xmlns:a16="http://schemas.microsoft.com/office/drawing/2014/main" id="{AD0F8317-5ECA-44D2-B85E-A4BACB5F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503"/>
                <a:ext cx="482" cy="164"/>
              </a:xfrm>
              <a:custGeom>
                <a:avLst/>
                <a:gdLst>
                  <a:gd name="T0" fmla="*/ 1449 w 278"/>
                  <a:gd name="T1" fmla="*/ 20 h 89"/>
                  <a:gd name="T2" fmla="*/ 1078 w 278"/>
                  <a:gd name="T3" fmla="*/ 96 h 89"/>
                  <a:gd name="T4" fmla="*/ 655 w 278"/>
                  <a:gd name="T5" fmla="*/ 157 h 89"/>
                  <a:gd name="T6" fmla="*/ 307 w 278"/>
                  <a:gd name="T7" fmla="*/ 295 h 89"/>
                  <a:gd name="T8" fmla="*/ 94 w 278"/>
                  <a:gd name="T9" fmla="*/ 459 h 89"/>
                  <a:gd name="T10" fmla="*/ 340 w 278"/>
                  <a:gd name="T11" fmla="*/ 483 h 89"/>
                  <a:gd name="T12" fmla="*/ 595 w 278"/>
                  <a:gd name="T13" fmla="*/ 536 h 89"/>
                  <a:gd name="T14" fmla="*/ 988 w 278"/>
                  <a:gd name="T15" fmla="*/ 415 h 89"/>
                  <a:gd name="T16" fmla="*/ 1406 w 278"/>
                  <a:gd name="T17" fmla="*/ 7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8" h="89">
                    <a:moveTo>
                      <a:pt x="278" y="3"/>
                    </a:moveTo>
                    <a:cubicBezTo>
                      <a:pt x="257" y="0"/>
                      <a:pt x="228" y="12"/>
                      <a:pt x="207" y="15"/>
                    </a:cubicBezTo>
                    <a:cubicBezTo>
                      <a:pt x="180" y="19"/>
                      <a:pt x="153" y="21"/>
                      <a:pt x="126" y="25"/>
                    </a:cubicBezTo>
                    <a:cubicBezTo>
                      <a:pt x="101" y="28"/>
                      <a:pt x="82" y="37"/>
                      <a:pt x="59" y="47"/>
                    </a:cubicBezTo>
                    <a:cubicBezTo>
                      <a:pt x="46" y="52"/>
                      <a:pt x="0" y="58"/>
                      <a:pt x="18" y="73"/>
                    </a:cubicBezTo>
                    <a:cubicBezTo>
                      <a:pt x="28" y="82"/>
                      <a:pt x="53" y="76"/>
                      <a:pt x="65" y="77"/>
                    </a:cubicBezTo>
                    <a:cubicBezTo>
                      <a:pt x="82" y="78"/>
                      <a:pt x="97" y="84"/>
                      <a:pt x="114" y="86"/>
                    </a:cubicBezTo>
                    <a:cubicBezTo>
                      <a:pt x="140" y="89"/>
                      <a:pt x="167" y="79"/>
                      <a:pt x="190" y="66"/>
                    </a:cubicBezTo>
                    <a:cubicBezTo>
                      <a:pt x="203" y="58"/>
                      <a:pt x="275" y="12"/>
                      <a:pt x="270" y="1"/>
                    </a:cubicBezTo>
                  </a:path>
                </a:pathLst>
              </a:custGeom>
              <a:solidFill>
                <a:srgbClr val="ED8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0" name="Freeform 223">
                <a:extLst>
                  <a:ext uri="{FF2B5EF4-FFF2-40B4-BE49-F238E27FC236}">
                    <a16:creationId xmlns:a16="http://schemas.microsoft.com/office/drawing/2014/main" id="{DBA56F43-AFDA-4E86-AA12-A239FB474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2669"/>
                <a:ext cx="154" cy="128"/>
              </a:xfrm>
              <a:custGeom>
                <a:avLst/>
                <a:gdLst>
                  <a:gd name="T0" fmla="*/ 395 w 89"/>
                  <a:gd name="T1" fmla="*/ 20 h 69"/>
                  <a:gd name="T2" fmla="*/ 263 w 89"/>
                  <a:gd name="T3" fmla="*/ 69 h 69"/>
                  <a:gd name="T4" fmla="*/ 135 w 89"/>
                  <a:gd name="T5" fmla="*/ 69 h 69"/>
                  <a:gd name="T6" fmla="*/ 57 w 89"/>
                  <a:gd name="T7" fmla="*/ 330 h 69"/>
                  <a:gd name="T8" fmla="*/ 275 w 89"/>
                  <a:gd name="T9" fmla="*/ 186 h 69"/>
                  <a:gd name="T10" fmla="*/ 460 w 89"/>
                  <a:gd name="T11" fmla="*/ 45 h 69"/>
                  <a:gd name="T12" fmla="*/ 374 w 89"/>
                  <a:gd name="T13" fmla="*/ 2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69">
                    <a:moveTo>
                      <a:pt x="76" y="3"/>
                    </a:moveTo>
                    <a:cubicBezTo>
                      <a:pt x="67" y="5"/>
                      <a:pt x="59" y="9"/>
                      <a:pt x="51" y="11"/>
                    </a:cubicBezTo>
                    <a:cubicBezTo>
                      <a:pt x="43" y="13"/>
                      <a:pt x="34" y="10"/>
                      <a:pt x="26" y="11"/>
                    </a:cubicBezTo>
                    <a:cubicBezTo>
                      <a:pt x="12" y="14"/>
                      <a:pt x="0" y="37"/>
                      <a:pt x="11" y="52"/>
                    </a:cubicBezTo>
                    <a:cubicBezTo>
                      <a:pt x="23" y="69"/>
                      <a:pt x="42" y="37"/>
                      <a:pt x="53" y="29"/>
                    </a:cubicBezTo>
                    <a:cubicBezTo>
                      <a:pt x="65" y="22"/>
                      <a:pt x="82" y="19"/>
                      <a:pt x="89" y="7"/>
                    </a:cubicBezTo>
                    <a:cubicBezTo>
                      <a:pt x="86" y="0"/>
                      <a:pt x="79" y="2"/>
                      <a:pt x="72" y="3"/>
                    </a:cubicBezTo>
                  </a:path>
                </a:pathLst>
              </a:custGeom>
              <a:solidFill>
                <a:srgbClr val="EE8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1" name="Freeform 224">
                <a:extLst>
                  <a:ext uri="{FF2B5EF4-FFF2-40B4-BE49-F238E27FC236}">
                    <a16:creationId xmlns:a16="http://schemas.microsoft.com/office/drawing/2014/main" id="{69D6D060-DDD0-4E1F-B0C9-34667B31A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2553"/>
                <a:ext cx="192" cy="92"/>
              </a:xfrm>
              <a:custGeom>
                <a:avLst/>
                <a:gdLst>
                  <a:gd name="T0" fmla="*/ 533 w 111"/>
                  <a:gd name="T1" fmla="*/ 20 h 50"/>
                  <a:gd name="T2" fmla="*/ 249 w 111"/>
                  <a:gd name="T3" fmla="*/ 118 h 50"/>
                  <a:gd name="T4" fmla="*/ 62 w 111"/>
                  <a:gd name="T5" fmla="*/ 217 h 50"/>
                  <a:gd name="T6" fmla="*/ 431 w 111"/>
                  <a:gd name="T7" fmla="*/ 237 h 50"/>
                  <a:gd name="T8" fmla="*/ 566 w 111"/>
                  <a:gd name="T9" fmla="*/ 37 h 50"/>
                  <a:gd name="T10" fmla="*/ 509 w 111"/>
                  <a:gd name="T11" fmla="*/ 24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50">
                    <a:moveTo>
                      <a:pt x="103" y="3"/>
                    </a:moveTo>
                    <a:cubicBezTo>
                      <a:pt x="84" y="0"/>
                      <a:pt x="67" y="15"/>
                      <a:pt x="48" y="19"/>
                    </a:cubicBezTo>
                    <a:cubicBezTo>
                      <a:pt x="39" y="21"/>
                      <a:pt x="0" y="17"/>
                      <a:pt x="12" y="35"/>
                    </a:cubicBezTo>
                    <a:cubicBezTo>
                      <a:pt x="22" y="50"/>
                      <a:pt x="69" y="43"/>
                      <a:pt x="83" y="38"/>
                    </a:cubicBezTo>
                    <a:cubicBezTo>
                      <a:pt x="95" y="33"/>
                      <a:pt x="111" y="21"/>
                      <a:pt x="109" y="6"/>
                    </a:cubicBezTo>
                    <a:cubicBezTo>
                      <a:pt x="105" y="6"/>
                      <a:pt x="101" y="4"/>
                      <a:pt x="98" y="4"/>
                    </a:cubicBezTo>
                  </a:path>
                </a:pathLst>
              </a:custGeom>
              <a:solidFill>
                <a:srgbClr val="EE8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2" name="Freeform 225">
                <a:extLst>
                  <a:ext uri="{FF2B5EF4-FFF2-40B4-BE49-F238E27FC236}">
                    <a16:creationId xmlns:a16="http://schemas.microsoft.com/office/drawing/2014/main" id="{653AA623-277E-427B-BCAA-E5F8EE469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605"/>
                <a:ext cx="1319" cy="330"/>
              </a:xfrm>
              <a:custGeom>
                <a:avLst/>
                <a:gdLst>
                  <a:gd name="T0" fmla="*/ 0 w 761"/>
                  <a:gd name="T1" fmla="*/ 1121 h 179"/>
                  <a:gd name="T2" fmla="*/ 1099 w 761"/>
                  <a:gd name="T3" fmla="*/ 540 h 179"/>
                  <a:gd name="T4" fmla="*/ 2394 w 761"/>
                  <a:gd name="T5" fmla="*/ 378 h 179"/>
                  <a:gd name="T6" fmla="*/ 3416 w 761"/>
                  <a:gd name="T7" fmla="*/ 262 h 179"/>
                  <a:gd name="T8" fmla="*/ 3962 w 761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1" h="179">
                    <a:moveTo>
                      <a:pt x="0" y="179"/>
                    </a:moveTo>
                    <a:cubicBezTo>
                      <a:pt x="0" y="179"/>
                      <a:pt x="167" y="111"/>
                      <a:pt x="211" y="86"/>
                    </a:cubicBezTo>
                    <a:cubicBezTo>
                      <a:pt x="255" y="61"/>
                      <a:pt x="348" y="26"/>
                      <a:pt x="460" y="60"/>
                    </a:cubicBezTo>
                    <a:cubicBezTo>
                      <a:pt x="572" y="94"/>
                      <a:pt x="615" y="61"/>
                      <a:pt x="656" y="42"/>
                    </a:cubicBezTo>
                    <a:cubicBezTo>
                      <a:pt x="697" y="23"/>
                      <a:pt x="746" y="0"/>
                      <a:pt x="761" y="0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3" name="Freeform 226">
                <a:extLst>
                  <a:ext uri="{FF2B5EF4-FFF2-40B4-BE49-F238E27FC236}">
                    <a16:creationId xmlns:a16="http://schemas.microsoft.com/office/drawing/2014/main" id="{ADE586F3-8FC3-46C3-9755-CAE3FEBF4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581"/>
                <a:ext cx="927" cy="168"/>
              </a:xfrm>
              <a:custGeom>
                <a:avLst/>
                <a:gdLst>
                  <a:gd name="T0" fmla="*/ 2783 w 535"/>
                  <a:gd name="T1" fmla="*/ 0 h 91"/>
                  <a:gd name="T2" fmla="*/ 2336 w 535"/>
                  <a:gd name="T3" fmla="*/ 209 h 91"/>
                  <a:gd name="T4" fmla="*/ 1156 w 535"/>
                  <a:gd name="T5" fmla="*/ 321 h 91"/>
                  <a:gd name="T6" fmla="*/ 0 w 535"/>
                  <a:gd name="T7" fmla="*/ 572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5" h="91">
                    <a:moveTo>
                      <a:pt x="535" y="0"/>
                    </a:moveTo>
                    <a:cubicBezTo>
                      <a:pt x="535" y="0"/>
                      <a:pt x="475" y="25"/>
                      <a:pt x="449" y="33"/>
                    </a:cubicBezTo>
                    <a:cubicBezTo>
                      <a:pt x="423" y="42"/>
                      <a:pt x="338" y="73"/>
                      <a:pt x="222" y="51"/>
                    </a:cubicBezTo>
                    <a:cubicBezTo>
                      <a:pt x="193" y="46"/>
                      <a:pt x="70" y="48"/>
                      <a:pt x="0" y="91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4" name="Freeform 227">
                <a:extLst>
                  <a:ext uri="{FF2B5EF4-FFF2-40B4-BE49-F238E27FC236}">
                    <a16:creationId xmlns:a16="http://schemas.microsoft.com/office/drawing/2014/main" id="{D44594FE-D9D5-4B0A-AB5F-377040B1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564"/>
                <a:ext cx="1320" cy="305"/>
              </a:xfrm>
              <a:custGeom>
                <a:avLst/>
                <a:gdLst>
                  <a:gd name="T0" fmla="*/ 3962 w 762"/>
                  <a:gd name="T1" fmla="*/ 0 h 165"/>
                  <a:gd name="T2" fmla="*/ 3000 w 762"/>
                  <a:gd name="T3" fmla="*/ 290 h 165"/>
                  <a:gd name="T4" fmla="*/ 1398 w 762"/>
                  <a:gd name="T5" fmla="*/ 418 h 165"/>
                  <a:gd name="T6" fmla="*/ 0 w 762"/>
                  <a:gd name="T7" fmla="*/ 1043 h 1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65">
                    <a:moveTo>
                      <a:pt x="762" y="0"/>
                    </a:moveTo>
                    <a:cubicBezTo>
                      <a:pt x="762" y="0"/>
                      <a:pt x="677" y="40"/>
                      <a:pt x="577" y="46"/>
                    </a:cubicBezTo>
                    <a:cubicBezTo>
                      <a:pt x="477" y="53"/>
                      <a:pt x="409" y="20"/>
                      <a:pt x="269" y="66"/>
                    </a:cubicBezTo>
                    <a:cubicBezTo>
                      <a:pt x="129" y="111"/>
                      <a:pt x="65" y="154"/>
                      <a:pt x="0" y="165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5" name="Freeform 228">
                <a:extLst>
                  <a:ext uri="{FF2B5EF4-FFF2-40B4-BE49-F238E27FC236}">
                    <a16:creationId xmlns:a16="http://schemas.microsoft.com/office/drawing/2014/main" id="{48EE4014-B14F-4C5D-BFB2-DC1141C03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538"/>
                <a:ext cx="1320" cy="273"/>
              </a:xfrm>
              <a:custGeom>
                <a:avLst/>
                <a:gdLst>
                  <a:gd name="T0" fmla="*/ 0 w 762"/>
                  <a:gd name="T1" fmla="*/ 930 h 148"/>
                  <a:gd name="T2" fmla="*/ 882 w 762"/>
                  <a:gd name="T3" fmla="*/ 572 h 148"/>
                  <a:gd name="T4" fmla="*/ 1990 w 762"/>
                  <a:gd name="T5" fmla="*/ 258 h 148"/>
                  <a:gd name="T6" fmla="*/ 3962 w 762"/>
                  <a:gd name="T7" fmla="*/ 0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48">
                    <a:moveTo>
                      <a:pt x="0" y="148"/>
                    </a:moveTo>
                    <a:cubicBezTo>
                      <a:pt x="0" y="148"/>
                      <a:pt x="146" y="104"/>
                      <a:pt x="170" y="91"/>
                    </a:cubicBezTo>
                    <a:cubicBezTo>
                      <a:pt x="195" y="77"/>
                      <a:pt x="306" y="43"/>
                      <a:pt x="383" y="41"/>
                    </a:cubicBezTo>
                    <a:cubicBezTo>
                      <a:pt x="459" y="40"/>
                      <a:pt x="680" y="55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6" name="Freeform 229">
                <a:extLst>
                  <a:ext uri="{FF2B5EF4-FFF2-40B4-BE49-F238E27FC236}">
                    <a16:creationId xmlns:a16="http://schemas.microsoft.com/office/drawing/2014/main" id="{C72BC914-57B1-4DE9-B2E1-0C150CB61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481"/>
                <a:ext cx="1322" cy="247"/>
              </a:xfrm>
              <a:custGeom>
                <a:avLst/>
                <a:gdLst>
                  <a:gd name="T0" fmla="*/ 3969 w 763"/>
                  <a:gd name="T1" fmla="*/ 0 h 134"/>
                  <a:gd name="T2" fmla="*/ 2656 w 763"/>
                  <a:gd name="T3" fmla="*/ 313 h 134"/>
                  <a:gd name="T4" fmla="*/ 1041 w 763"/>
                  <a:gd name="T5" fmla="*/ 581 h 134"/>
                  <a:gd name="T6" fmla="*/ 0 w 763"/>
                  <a:gd name="T7" fmla="*/ 839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3" h="134">
                    <a:moveTo>
                      <a:pt x="763" y="0"/>
                    </a:moveTo>
                    <a:cubicBezTo>
                      <a:pt x="763" y="0"/>
                      <a:pt x="637" y="42"/>
                      <a:pt x="511" y="50"/>
                    </a:cubicBezTo>
                    <a:cubicBezTo>
                      <a:pt x="385" y="59"/>
                      <a:pt x="277" y="61"/>
                      <a:pt x="200" y="93"/>
                    </a:cubicBezTo>
                    <a:cubicBezTo>
                      <a:pt x="124" y="124"/>
                      <a:pt x="0" y="134"/>
                      <a:pt x="0" y="134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7" name="Freeform 230">
                <a:extLst>
                  <a:ext uri="{FF2B5EF4-FFF2-40B4-BE49-F238E27FC236}">
                    <a16:creationId xmlns:a16="http://schemas.microsoft.com/office/drawing/2014/main" id="{47F770F7-9D29-4168-B67B-797E336AD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584"/>
                <a:ext cx="634" cy="85"/>
              </a:xfrm>
              <a:custGeom>
                <a:avLst/>
                <a:gdLst>
                  <a:gd name="T0" fmla="*/ 0 w 366"/>
                  <a:gd name="T1" fmla="*/ 277 h 46"/>
                  <a:gd name="T2" fmla="*/ 811 w 366"/>
                  <a:gd name="T3" fmla="*/ 209 h 46"/>
                  <a:gd name="T4" fmla="*/ 1902 w 366"/>
                  <a:gd name="T5" fmla="*/ 24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6" h="46">
                    <a:moveTo>
                      <a:pt x="0" y="44"/>
                    </a:moveTo>
                    <a:cubicBezTo>
                      <a:pt x="0" y="44"/>
                      <a:pt x="95" y="46"/>
                      <a:pt x="156" y="33"/>
                    </a:cubicBezTo>
                    <a:cubicBezTo>
                      <a:pt x="218" y="19"/>
                      <a:pt x="332" y="0"/>
                      <a:pt x="366" y="4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8" name="Freeform 231">
                <a:extLst>
                  <a:ext uri="{FF2B5EF4-FFF2-40B4-BE49-F238E27FC236}">
                    <a16:creationId xmlns:a16="http://schemas.microsoft.com/office/drawing/2014/main" id="{AF836716-737D-46CD-8755-A948E4CE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353"/>
                <a:ext cx="1320" cy="252"/>
              </a:xfrm>
              <a:custGeom>
                <a:avLst/>
                <a:gdLst>
                  <a:gd name="T0" fmla="*/ 0 w 762"/>
                  <a:gd name="T1" fmla="*/ 865 h 136"/>
                  <a:gd name="T2" fmla="*/ 1050 w 762"/>
                  <a:gd name="T3" fmla="*/ 782 h 136"/>
                  <a:gd name="T4" fmla="*/ 2245 w 762"/>
                  <a:gd name="T5" fmla="*/ 656 h 136"/>
                  <a:gd name="T6" fmla="*/ 3962 w 762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36">
                    <a:moveTo>
                      <a:pt x="0" y="136"/>
                    </a:moveTo>
                    <a:cubicBezTo>
                      <a:pt x="0" y="136"/>
                      <a:pt x="154" y="136"/>
                      <a:pt x="202" y="123"/>
                    </a:cubicBezTo>
                    <a:cubicBezTo>
                      <a:pt x="250" y="111"/>
                      <a:pt x="369" y="110"/>
                      <a:pt x="432" y="103"/>
                    </a:cubicBezTo>
                    <a:cubicBezTo>
                      <a:pt x="495" y="96"/>
                      <a:pt x="719" y="52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9" name="Freeform 232">
                <a:extLst>
                  <a:ext uri="{FF2B5EF4-FFF2-40B4-BE49-F238E27FC236}">
                    <a16:creationId xmlns:a16="http://schemas.microsoft.com/office/drawing/2014/main" id="{D8A6B020-FF05-44CD-99A2-FA6295F6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2409"/>
                <a:ext cx="614" cy="136"/>
              </a:xfrm>
              <a:custGeom>
                <a:avLst/>
                <a:gdLst>
                  <a:gd name="T0" fmla="*/ 1847 w 354"/>
                  <a:gd name="T1" fmla="*/ 0 h 74"/>
                  <a:gd name="T2" fmla="*/ 0 w 354"/>
                  <a:gd name="T3" fmla="*/ 459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4" h="74">
                    <a:moveTo>
                      <a:pt x="354" y="0"/>
                    </a:moveTo>
                    <a:cubicBezTo>
                      <a:pt x="354" y="0"/>
                      <a:pt x="215" y="72"/>
                      <a:pt x="0" y="74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0" name="Freeform 233">
                <a:extLst>
                  <a:ext uri="{FF2B5EF4-FFF2-40B4-BE49-F238E27FC236}">
                    <a16:creationId xmlns:a16="http://schemas.microsoft.com/office/drawing/2014/main" id="{20337F2E-D820-4A3A-87A8-BCFB50F4E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521"/>
                <a:ext cx="549" cy="30"/>
              </a:xfrm>
              <a:custGeom>
                <a:avLst/>
                <a:gdLst>
                  <a:gd name="T0" fmla="*/ 0 w 317"/>
                  <a:gd name="T1" fmla="*/ 105 h 16"/>
                  <a:gd name="T2" fmla="*/ 1647 w 31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7" h="16">
                    <a:moveTo>
                      <a:pt x="0" y="16"/>
                    </a:moveTo>
                    <a:cubicBezTo>
                      <a:pt x="0" y="16"/>
                      <a:pt x="217" y="15"/>
                      <a:pt x="317" y="0"/>
                    </a:cubicBezTo>
                  </a:path>
                </a:pathLst>
              </a:custGeom>
              <a:noFill/>
              <a:ln w="11113" cap="flat">
                <a:solidFill>
                  <a:srgbClr val="D226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1" name="Freeform 234">
                <a:extLst>
                  <a:ext uri="{FF2B5EF4-FFF2-40B4-BE49-F238E27FC236}">
                    <a16:creationId xmlns:a16="http://schemas.microsoft.com/office/drawing/2014/main" id="{179E6CF7-3F65-4570-BB1E-A4B059491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188"/>
                <a:ext cx="627" cy="220"/>
              </a:xfrm>
              <a:custGeom>
                <a:avLst/>
                <a:gdLst>
                  <a:gd name="T0" fmla="*/ 0 w 362"/>
                  <a:gd name="T1" fmla="*/ 752 h 119"/>
                  <a:gd name="T2" fmla="*/ 126 w 362"/>
                  <a:gd name="T3" fmla="*/ 519 h 119"/>
                  <a:gd name="T4" fmla="*/ 1881 w 362"/>
                  <a:gd name="T5" fmla="*/ 266 h 119"/>
                  <a:gd name="T6" fmla="*/ 0 w 362"/>
                  <a:gd name="T7" fmla="*/ 752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2" h="119">
                    <a:moveTo>
                      <a:pt x="0" y="119"/>
                    </a:move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165" y="0"/>
                      <a:pt x="362" y="42"/>
                    </a:cubicBezTo>
                    <a:cubicBezTo>
                      <a:pt x="362" y="42"/>
                      <a:pt x="114" y="4"/>
                      <a:pt x="0" y="119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2" name="Freeform 235">
                <a:extLst>
                  <a:ext uri="{FF2B5EF4-FFF2-40B4-BE49-F238E27FC236}">
                    <a16:creationId xmlns:a16="http://schemas.microsoft.com/office/drawing/2014/main" id="{2B824C37-AB1C-4761-A64C-8BAA700E6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445"/>
                <a:ext cx="210" cy="319"/>
              </a:xfrm>
              <a:custGeom>
                <a:avLst/>
                <a:gdLst>
                  <a:gd name="T0" fmla="*/ 299 w 121"/>
                  <a:gd name="T1" fmla="*/ 915 h 173"/>
                  <a:gd name="T2" fmla="*/ 574 w 121"/>
                  <a:gd name="T3" fmla="*/ 1055 h 173"/>
                  <a:gd name="T4" fmla="*/ 0 w 121"/>
                  <a:gd name="T5" fmla="*/ 0 h 173"/>
                  <a:gd name="T6" fmla="*/ 299 w 121"/>
                  <a:gd name="T7" fmla="*/ 91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73">
                    <a:moveTo>
                      <a:pt x="57" y="146"/>
                    </a:moveTo>
                    <a:cubicBezTo>
                      <a:pt x="57" y="146"/>
                      <a:pt x="95" y="157"/>
                      <a:pt x="110" y="16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21" y="173"/>
                      <a:pt x="57" y="146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3" name="Freeform 236">
                <a:extLst>
                  <a:ext uri="{FF2B5EF4-FFF2-40B4-BE49-F238E27FC236}">
                    <a16:creationId xmlns:a16="http://schemas.microsoft.com/office/drawing/2014/main" id="{EFCA7446-AC5B-4036-A298-E17E3ED7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517"/>
                <a:ext cx="164" cy="256"/>
              </a:xfrm>
              <a:custGeom>
                <a:avLst/>
                <a:gdLst>
                  <a:gd name="T0" fmla="*/ 489 w 95"/>
                  <a:gd name="T1" fmla="*/ 0 h 139"/>
                  <a:gd name="T2" fmla="*/ 50 w 95"/>
                  <a:gd name="T3" fmla="*/ 810 h 139"/>
                  <a:gd name="T4" fmla="*/ 402 w 95"/>
                  <a:gd name="T5" fmla="*/ 654 h 139"/>
                  <a:gd name="T6" fmla="*/ 489 w 95"/>
                  <a:gd name="T7" fmla="*/ 0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39">
                    <a:moveTo>
                      <a:pt x="95" y="0"/>
                    </a:moveTo>
                    <a:cubicBezTo>
                      <a:pt x="10" y="130"/>
                      <a:pt x="10" y="130"/>
                      <a:pt x="10" y="130"/>
                    </a:cubicBezTo>
                    <a:cubicBezTo>
                      <a:pt x="10" y="130"/>
                      <a:pt x="60" y="110"/>
                      <a:pt x="78" y="105"/>
                    </a:cubicBezTo>
                    <a:cubicBezTo>
                      <a:pt x="78" y="105"/>
                      <a:pt x="0" y="139"/>
                      <a:pt x="95" y="0"/>
                    </a:cubicBezTo>
                    <a:close/>
                  </a:path>
                </a:pathLst>
              </a:custGeom>
              <a:solidFill>
                <a:srgbClr val="F9D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4" name="Freeform 237">
                <a:extLst>
                  <a:ext uri="{FF2B5EF4-FFF2-40B4-BE49-F238E27FC236}">
                    <a16:creationId xmlns:a16="http://schemas.microsoft.com/office/drawing/2014/main" id="{AE6BA044-0279-4E37-B566-167F32253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866"/>
                <a:ext cx="234" cy="79"/>
              </a:xfrm>
              <a:custGeom>
                <a:avLst/>
                <a:gdLst>
                  <a:gd name="T0" fmla="*/ 16 w 135"/>
                  <a:gd name="T1" fmla="*/ 198 h 43"/>
                  <a:gd name="T2" fmla="*/ 127 w 135"/>
                  <a:gd name="T3" fmla="*/ 24 h 43"/>
                  <a:gd name="T4" fmla="*/ 234 w 135"/>
                  <a:gd name="T5" fmla="*/ 24 h 43"/>
                  <a:gd name="T6" fmla="*/ 385 w 135"/>
                  <a:gd name="T7" fmla="*/ 20 h 43"/>
                  <a:gd name="T8" fmla="*/ 511 w 135"/>
                  <a:gd name="T9" fmla="*/ 20 h 43"/>
                  <a:gd name="T10" fmla="*/ 615 w 135"/>
                  <a:gd name="T11" fmla="*/ 7 h 43"/>
                  <a:gd name="T12" fmla="*/ 704 w 135"/>
                  <a:gd name="T13" fmla="*/ 88 h 43"/>
                  <a:gd name="T14" fmla="*/ 553 w 135"/>
                  <a:gd name="T15" fmla="*/ 125 h 43"/>
                  <a:gd name="T16" fmla="*/ 172 w 135"/>
                  <a:gd name="T17" fmla="*/ 169 h 43"/>
                  <a:gd name="T18" fmla="*/ 16 w 135"/>
                  <a:gd name="T19" fmla="*/ 198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43">
                    <a:moveTo>
                      <a:pt x="3" y="32"/>
                    </a:moveTo>
                    <a:cubicBezTo>
                      <a:pt x="0" y="18"/>
                      <a:pt x="11" y="7"/>
                      <a:pt x="24" y="4"/>
                    </a:cubicBezTo>
                    <a:cubicBezTo>
                      <a:pt x="31" y="2"/>
                      <a:pt x="38" y="3"/>
                      <a:pt x="45" y="4"/>
                    </a:cubicBezTo>
                    <a:cubicBezTo>
                      <a:pt x="55" y="4"/>
                      <a:pt x="64" y="3"/>
                      <a:pt x="74" y="3"/>
                    </a:cubicBezTo>
                    <a:cubicBezTo>
                      <a:pt x="82" y="2"/>
                      <a:pt x="90" y="4"/>
                      <a:pt x="98" y="3"/>
                    </a:cubicBezTo>
                    <a:cubicBezTo>
                      <a:pt x="105" y="2"/>
                      <a:pt x="111" y="0"/>
                      <a:pt x="118" y="1"/>
                    </a:cubicBezTo>
                    <a:cubicBezTo>
                      <a:pt x="123" y="3"/>
                      <a:pt x="135" y="7"/>
                      <a:pt x="135" y="14"/>
                    </a:cubicBezTo>
                    <a:cubicBezTo>
                      <a:pt x="134" y="26"/>
                      <a:pt x="113" y="21"/>
                      <a:pt x="106" y="20"/>
                    </a:cubicBezTo>
                    <a:cubicBezTo>
                      <a:pt x="82" y="17"/>
                      <a:pt x="55" y="20"/>
                      <a:pt x="33" y="27"/>
                    </a:cubicBezTo>
                    <a:cubicBezTo>
                      <a:pt x="28" y="29"/>
                      <a:pt x="6" y="43"/>
                      <a:pt x="3" y="3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5" name="Freeform 238">
                <a:extLst>
                  <a:ext uri="{FF2B5EF4-FFF2-40B4-BE49-F238E27FC236}">
                    <a16:creationId xmlns:a16="http://schemas.microsoft.com/office/drawing/2014/main" id="{772D2050-AABC-4148-A3F5-A8AAA003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2004"/>
                <a:ext cx="137" cy="100"/>
              </a:xfrm>
              <a:custGeom>
                <a:avLst/>
                <a:gdLst>
                  <a:gd name="T0" fmla="*/ 9 w 79"/>
                  <a:gd name="T1" fmla="*/ 185 h 54"/>
                  <a:gd name="T2" fmla="*/ 376 w 79"/>
                  <a:gd name="T3" fmla="*/ 217 h 54"/>
                  <a:gd name="T4" fmla="*/ 108 w 79"/>
                  <a:gd name="T5" fmla="*/ 322 h 54"/>
                  <a:gd name="T6" fmla="*/ 5 w 79"/>
                  <a:gd name="T7" fmla="*/ 196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4">
                    <a:moveTo>
                      <a:pt x="2" y="29"/>
                    </a:moveTo>
                    <a:cubicBezTo>
                      <a:pt x="13" y="11"/>
                      <a:pt x="79" y="0"/>
                      <a:pt x="72" y="34"/>
                    </a:cubicBezTo>
                    <a:cubicBezTo>
                      <a:pt x="68" y="53"/>
                      <a:pt x="35" y="54"/>
                      <a:pt x="21" y="51"/>
                    </a:cubicBezTo>
                    <a:cubicBezTo>
                      <a:pt x="10" y="49"/>
                      <a:pt x="0" y="44"/>
                      <a:pt x="1" y="31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6" name="Freeform 239">
                <a:extLst>
                  <a:ext uri="{FF2B5EF4-FFF2-40B4-BE49-F238E27FC236}">
                    <a16:creationId xmlns:a16="http://schemas.microsoft.com/office/drawing/2014/main" id="{8960EE17-2421-4F10-9D7B-B3C0177A1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871"/>
                <a:ext cx="112" cy="67"/>
              </a:xfrm>
              <a:custGeom>
                <a:avLst/>
                <a:gdLst>
                  <a:gd name="T0" fmla="*/ 241 w 65"/>
                  <a:gd name="T1" fmla="*/ 194 h 36"/>
                  <a:gd name="T2" fmla="*/ 267 w 65"/>
                  <a:gd name="T3" fmla="*/ 32 h 36"/>
                  <a:gd name="T4" fmla="*/ 48 w 65"/>
                  <a:gd name="T5" fmla="*/ 32 h 36"/>
                  <a:gd name="T6" fmla="*/ 0 w 65"/>
                  <a:gd name="T7" fmla="*/ 104 h 36"/>
                  <a:gd name="T8" fmla="*/ 86 w 65"/>
                  <a:gd name="T9" fmla="*/ 149 h 36"/>
                  <a:gd name="T10" fmla="*/ 184 w 65"/>
                  <a:gd name="T11" fmla="*/ 194 h 36"/>
                  <a:gd name="T12" fmla="*/ 255 w 65"/>
                  <a:gd name="T13" fmla="*/ 20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6">
                    <a:moveTo>
                      <a:pt x="47" y="30"/>
                    </a:moveTo>
                    <a:cubicBezTo>
                      <a:pt x="55" y="25"/>
                      <a:pt x="65" y="10"/>
                      <a:pt x="52" y="5"/>
                    </a:cubicBezTo>
                    <a:cubicBezTo>
                      <a:pt x="41" y="0"/>
                      <a:pt x="21" y="0"/>
                      <a:pt x="9" y="5"/>
                    </a:cubicBezTo>
                    <a:cubicBezTo>
                      <a:pt x="5" y="7"/>
                      <a:pt x="0" y="10"/>
                      <a:pt x="0" y="16"/>
                    </a:cubicBezTo>
                    <a:cubicBezTo>
                      <a:pt x="2" y="24"/>
                      <a:pt x="11" y="23"/>
                      <a:pt x="17" y="23"/>
                    </a:cubicBezTo>
                    <a:cubicBezTo>
                      <a:pt x="25" y="23"/>
                      <a:pt x="29" y="25"/>
                      <a:pt x="36" y="30"/>
                    </a:cubicBezTo>
                    <a:cubicBezTo>
                      <a:pt x="39" y="32"/>
                      <a:pt x="46" y="36"/>
                      <a:pt x="50" y="3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7" name="Freeform 240">
                <a:extLst>
                  <a:ext uri="{FF2B5EF4-FFF2-40B4-BE49-F238E27FC236}">
                    <a16:creationId xmlns:a16="http://schemas.microsoft.com/office/drawing/2014/main" id="{504B166A-F2F7-4CBB-A145-6B53E16A8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888"/>
                <a:ext cx="90" cy="72"/>
              </a:xfrm>
              <a:custGeom>
                <a:avLst/>
                <a:gdLst>
                  <a:gd name="T0" fmla="*/ 261 w 52"/>
                  <a:gd name="T1" fmla="*/ 96 h 39"/>
                  <a:gd name="T2" fmla="*/ 128 w 52"/>
                  <a:gd name="T3" fmla="*/ 20 h 39"/>
                  <a:gd name="T4" fmla="*/ 69 w 52"/>
                  <a:gd name="T5" fmla="*/ 76 h 39"/>
                  <a:gd name="T6" fmla="*/ 16 w 52"/>
                  <a:gd name="T7" fmla="*/ 133 h 39"/>
                  <a:gd name="T8" fmla="*/ 171 w 52"/>
                  <a:gd name="T9" fmla="*/ 170 h 39"/>
                  <a:gd name="T10" fmla="*/ 228 w 52"/>
                  <a:gd name="T11" fmla="*/ 120 h 39"/>
                  <a:gd name="T12" fmla="*/ 270 w 52"/>
                  <a:gd name="T13" fmla="*/ 10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50" y="15"/>
                    </a:moveTo>
                    <a:cubicBezTo>
                      <a:pt x="50" y="4"/>
                      <a:pt x="33" y="0"/>
                      <a:pt x="25" y="3"/>
                    </a:cubicBezTo>
                    <a:cubicBezTo>
                      <a:pt x="20" y="5"/>
                      <a:pt x="17" y="10"/>
                      <a:pt x="13" y="12"/>
                    </a:cubicBezTo>
                    <a:cubicBezTo>
                      <a:pt x="9" y="15"/>
                      <a:pt x="4" y="16"/>
                      <a:pt x="3" y="21"/>
                    </a:cubicBezTo>
                    <a:cubicBezTo>
                      <a:pt x="0" y="39"/>
                      <a:pt x="25" y="31"/>
                      <a:pt x="33" y="27"/>
                    </a:cubicBezTo>
                    <a:cubicBezTo>
                      <a:pt x="37" y="25"/>
                      <a:pt x="40" y="21"/>
                      <a:pt x="44" y="19"/>
                    </a:cubicBezTo>
                    <a:cubicBezTo>
                      <a:pt x="47" y="18"/>
                      <a:pt x="50" y="18"/>
                      <a:pt x="52" y="1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8" name="Freeform 241">
                <a:extLst>
                  <a:ext uri="{FF2B5EF4-FFF2-40B4-BE49-F238E27FC236}">
                    <a16:creationId xmlns:a16="http://schemas.microsoft.com/office/drawing/2014/main" id="{310F7666-8216-4CDC-B665-E13F2EF0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914"/>
                <a:ext cx="122" cy="66"/>
              </a:xfrm>
              <a:custGeom>
                <a:avLst/>
                <a:gdLst>
                  <a:gd name="T0" fmla="*/ 371 w 70"/>
                  <a:gd name="T1" fmla="*/ 73 h 36"/>
                  <a:gd name="T2" fmla="*/ 185 w 70"/>
                  <a:gd name="T3" fmla="*/ 61 h 36"/>
                  <a:gd name="T4" fmla="*/ 5 w 70"/>
                  <a:gd name="T5" fmla="*/ 161 h 36"/>
                  <a:gd name="T6" fmla="*/ 242 w 70"/>
                  <a:gd name="T7" fmla="*/ 132 h 36"/>
                  <a:gd name="T8" fmla="*/ 364 w 70"/>
                  <a:gd name="T9" fmla="*/ 7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36">
                    <a:moveTo>
                      <a:pt x="70" y="12"/>
                    </a:moveTo>
                    <a:cubicBezTo>
                      <a:pt x="60" y="0"/>
                      <a:pt x="48" y="7"/>
                      <a:pt x="35" y="10"/>
                    </a:cubicBezTo>
                    <a:cubicBezTo>
                      <a:pt x="29" y="12"/>
                      <a:pt x="0" y="20"/>
                      <a:pt x="1" y="26"/>
                    </a:cubicBezTo>
                    <a:cubicBezTo>
                      <a:pt x="2" y="36"/>
                      <a:pt x="40" y="22"/>
                      <a:pt x="46" y="21"/>
                    </a:cubicBezTo>
                    <a:cubicBezTo>
                      <a:pt x="52" y="20"/>
                      <a:pt x="69" y="22"/>
                      <a:pt x="69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9" name="Freeform 242">
                <a:extLst>
                  <a:ext uri="{FF2B5EF4-FFF2-40B4-BE49-F238E27FC236}">
                    <a16:creationId xmlns:a16="http://schemas.microsoft.com/office/drawing/2014/main" id="{D2586D00-5131-49B3-9240-35A282526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1956"/>
                <a:ext cx="90" cy="70"/>
              </a:xfrm>
              <a:custGeom>
                <a:avLst/>
                <a:gdLst>
                  <a:gd name="T0" fmla="*/ 213 w 52"/>
                  <a:gd name="T1" fmla="*/ 0 h 38"/>
                  <a:gd name="T2" fmla="*/ 42 w 52"/>
                  <a:gd name="T3" fmla="*/ 81 h 38"/>
                  <a:gd name="T4" fmla="*/ 106 w 52"/>
                  <a:gd name="T5" fmla="*/ 206 h 38"/>
                  <a:gd name="T6" fmla="*/ 183 w 52"/>
                  <a:gd name="T7" fmla="*/ 201 h 38"/>
                  <a:gd name="T8" fmla="*/ 192 w 52"/>
                  <a:gd name="T9" fmla="*/ 125 h 38"/>
                  <a:gd name="T10" fmla="*/ 213 w 52"/>
                  <a:gd name="T11" fmla="*/ 2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38">
                    <a:moveTo>
                      <a:pt x="41" y="0"/>
                    </a:moveTo>
                    <a:cubicBezTo>
                      <a:pt x="31" y="6"/>
                      <a:pt x="16" y="3"/>
                      <a:pt x="8" y="13"/>
                    </a:cubicBezTo>
                    <a:cubicBezTo>
                      <a:pt x="0" y="23"/>
                      <a:pt x="12" y="29"/>
                      <a:pt x="20" y="33"/>
                    </a:cubicBezTo>
                    <a:cubicBezTo>
                      <a:pt x="25" y="36"/>
                      <a:pt x="31" y="38"/>
                      <a:pt x="35" y="32"/>
                    </a:cubicBezTo>
                    <a:cubicBezTo>
                      <a:pt x="37" y="28"/>
                      <a:pt x="34" y="24"/>
                      <a:pt x="37" y="20"/>
                    </a:cubicBezTo>
                    <a:cubicBezTo>
                      <a:pt x="38" y="18"/>
                      <a:pt x="52" y="4"/>
                      <a:pt x="41" y="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0" name="Freeform 243">
                <a:extLst>
                  <a:ext uri="{FF2B5EF4-FFF2-40B4-BE49-F238E27FC236}">
                    <a16:creationId xmlns:a16="http://schemas.microsoft.com/office/drawing/2014/main" id="{95E700EA-5333-418F-8D72-8079F974A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091"/>
                <a:ext cx="62" cy="67"/>
              </a:xfrm>
              <a:custGeom>
                <a:avLst/>
                <a:gdLst>
                  <a:gd name="T0" fmla="*/ 48 w 36"/>
                  <a:gd name="T1" fmla="*/ 65 h 36"/>
                  <a:gd name="T2" fmla="*/ 155 w 36"/>
                  <a:gd name="T3" fmla="*/ 136 h 36"/>
                  <a:gd name="T4" fmla="*/ 48 w 36"/>
                  <a:gd name="T5" fmla="*/ 89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9" y="10"/>
                    </a:moveTo>
                    <a:cubicBezTo>
                      <a:pt x="18" y="0"/>
                      <a:pt x="36" y="7"/>
                      <a:pt x="30" y="21"/>
                    </a:cubicBezTo>
                    <a:cubicBezTo>
                      <a:pt x="23" y="36"/>
                      <a:pt x="0" y="26"/>
                      <a:pt x="9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1" name="Freeform 244">
                <a:extLst>
                  <a:ext uri="{FF2B5EF4-FFF2-40B4-BE49-F238E27FC236}">
                    <a16:creationId xmlns:a16="http://schemas.microsoft.com/office/drawing/2014/main" id="{AFA9BB15-28C5-472B-8985-5F2B2586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196"/>
                <a:ext cx="183" cy="83"/>
              </a:xfrm>
              <a:custGeom>
                <a:avLst/>
                <a:gdLst>
                  <a:gd name="T0" fmla="*/ 537 w 106"/>
                  <a:gd name="T1" fmla="*/ 125 h 45"/>
                  <a:gd name="T2" fmla="*/ 312 w 106"/>
                  <a:gd name="T3" fmla="*/ 20 h 45"/>
                  <a:gd name="T4" fmla="*/ 197 w 106"/>
                  <a:gd name="T5" fmla="*/ 68 h 45"/>
                  <a:gd name="T6" fmla="*/ 66 w 106"/>
                  <a:gd name="T7" fmla="*/ 120 h 45"/>
                  <a:gd name="T8" fmla="*/ 143 w 106"/>
                  <a:gd name="T9" fmla="*/ 149 h 45"/>
                  <a:gd name="T10" fmla="*/ 292 w 106"/>
                  <a:gd name="T11" fmla="*/ 157 h 45"/>
                  <a:gd name="T12" fmla="*/ 509 w 106"/>
                  <a:gd name="T13" fmla="*/ 170 h 45"/>
                  <a:gd name="T14" fmla="*/ 530 w 106"/>
                  <a:gd name="T15" fmla="*/ 105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5">
                    <a:moveTo>
                      <a:pt x="104" y="20"/>
                    </a:moveTo>
                    <a:cubicBezTo>
                      <a:pt x="106" y="0"/>
                      <a:pt x="73" y="0"/>
                      <a:pt x="61" y="3"/>
                    </a:cubicBezTo>
                    <a:cubicBezTo>
                      <a:pt x="52" y="4"/>
                      <a:pt x="45" y="7"/>
                      <a:pt x="38" y="11"/>
                    </a:cubicBezTo>
                    <a:cubicBezTo>
                      <a:pt x="30" y="14"/>
                      <a:pt x="19" y="14"/>
                      <a:pt x="13" y="19"/>
                    </a:cubicBezTo>
                    <a:cubicBezTo>
                      <a:pt x="0" y="29"/>
                      <a:pt x="24" y="25"/>
                      <a:pt x="28" y="24"/>
                    </a:cubicBezTo>
                    <a:cubicBezTo>
                      <a:pt x="39" y="21"/>
                      <a:pt x="46" y="20"/>
                      <a:pt x="57" y="25"/>
                    </a:cubicBezTo>
                    <a:cubicBezTo>
                      <a:pt x="70" y="31"/>
                      <a:pt x="88" y="45"/>
                      <a:pt x="99" y="27"/>
                    </a:cubicBezTo>
                    <a:cubicBezTo>
                      <a:pt x="101" y="24"/>
                      <a:pt x="102" y="21"/>
                      <a:pt x="103" y="1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2" name="Freeform 245">
                <a:extLst>
                  <a:ext uri="{FF2B5EF4-FFF2-40B4-BE49-F238E27FC236}">
                    <a16:creationId xmlns:a16="http://schemas.microsoft.com/office/drawing/2014/main" id="{E0BA673D-C757-40F4-A6B0-F7E1C91CD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183"/>
                <a:ext cx="149" cy="84"/>
              </a:xfrm>
              <a:custGeom>
                <a:avLst/>
                <a:gdLst>
                  <a:gd name="T0" fmla="*/ 29 w 86"/>
                  <a:gd name="T1" fmla="*/ 254 h 45"/>
                  <a:gd name="T2" fmla="*/ 9 w 86"/>
                  <a:gd name="T3" fmla="*/ 112 h 45"/>
                  <a:gd name="T4" fmla="*/ 130 w 86"/>
                  <a:gd name="T5" fmla="*/ 45 h 45"/>
                  <a:gd name="T6" fmla="*/ 307 w 86"/>
                  <a:gd name="T7" fmla="*/ 45 h 45"/>
                  <a:gd name="T8" fmla="*/ 411 w 86"/>
                  <a:gd name="T9" fmla="*/ 39 h 45"/>
                  <a:gd name="T10" fmla="*/ 327 w 86"/>
                  <a:gd name="T11" fmla="*/ 112 h 45"/>
                  <a:gd name="T12" fmla="*/ 177 w 86"/>
                  <a:gd name="T13" fmla="*/ 144 h 45"/>
                  <a:gd name="T14" fmla="*/ 29 w 86"/>
                  <a:gd name="T15" fmla="*/ 254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5">
                    <a:moveTo>
                      <a:pt x="6" y="39"/>
                    </a:moveTo>
                    <a:cubicBezTo>
                      <a:pt x="2" y="34"/>
                      <a:pt x="0" y="24"/>
                      <a:pt x="2" y="17"/>
                    </a:cubicBezTo>
                    <a:cubicBezTo>
                      <a:pt x="5" y="6"/>
                      <a:pt x="15" y="7"/>
                      <a:pt x="25" y="7"/>
                    </a:cubicBezTo>
                    <a:cubicBezTo>
                      <a:pt x="37" y="7"/>
                      <a:pt x="48" y="9"/>
                      <a:pt x="59" y="7"/>
                    </a:cubicBezTo>
                    <a:cubicBezTo>
                      <a:pt x="64" y="6"/>
                      <a:pt x="75" y="0"/>
                      <a:pt x="79" y="6"/>
                    </a:cubicBezTo>
                    <a:cubicBezTo>
                      <a:pt x="86" y="15"/>
                      <a:pt x="68" y="17"/>
                      <a:pt x="63" y="17"/>
                    </a:cubicBezTo>
                    <a:cubicBezTo>
                      <a:pt x="54" y="19"/>
                      <a:pt x="43" y="16"/>
                      <a:pt x="34" y="22"/>
                    </a:cubicBezTo>
                    <a:cubicBezTo>
                      <a:pt x="26" y="28"/>
                      <a:pt x="19" y="45"/>
                      <a:pt x="6" y="3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3" name="Freeform 246">
                <a:extLst>
                  <a:ext uri="{FF2B5EF4-FFF2-40B4-BE49-F238E27FC236}">
                    <a16:creationId xmlns:a16="http://schemas.microsoft.com/office/drawing/2014/main" id="{C8C9FDC2-4D80-48D7-BCB3-36574310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043"/>
                <a:ext cx="109" cy="46"/>
              </a:xfrm>
              <a:custGeom>
                <a:avLst/>
                <a:gdLst>
                  <a:gd name="T0" fmla="*/ 28 w 63"/>
                  <a:gd name="T1" fmla="*/ 20 h 25"/>
                  <a:gd name="T2" fmla="*/ 128 w 63"/>
                  <a:gd name="T3" fmla="*/ 13 h 25"/>
                  <a:gd name="T4" fmla="*/ 201 w 63"/>
                  <a:gd name="T5" fmla="*/ 7 h 25"/>
                  <a:gd name="T6" fmla="*/ 270 w 63"/>
                  <a:gd name="T7" fmla="*/ 132 h 25"/>
                  <a:gd name="T8" fmla="*/ 192 w 63"/>
                  <a:gd name="T9" fmla="*/ 96 h 25"/>
                  <a:gd name="T10" fmla="*/ 106 w 63"/>
                  <a:gd name="T11" fmla="*/ 61 h 25"/>
                  <a:gd name="T12" fmla="*/ 36 w 63"/>
                  <a:gd name="T13" fmla="*/ 57 h 25"/>
                  <a:gd name="T14" fmla="*/ 28 w 63"/>
                  <a:gd name="T15" fmla="*/ 13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25">
                    <a:moveTo>
                      <a:pt x="5" y="3"/>
                    </a:moveTo>
                    <a:cubicBezTo>
                      <a:pt x="7" y="0"/>
                      <a:pt x="21" y="3"/>
                      <a:pt x="25" y="2"/>
                    </a:cubicBezTo>
                    <a:cubicBezTo>
                      <a:pt x="29" y="2"/>
                      <a:pt x="35" y="1"/>
                      <a:pt x="39" y="1"/>
                    </a:cubicBezTo>
                    <a:cubicBezTo>
                      <a:pt x="47" y="1"/>
                      <a:pt x="63" y="13"/>
                      <a:pt x="52" y="21"/>
                    </a:cubicBezTo>
                    <a:cubicBezTo>
                      <a:pt x="46" y="25"/>
                      <a:pt x="42" y="18"/>
                      <a:pt x="37" y="15"/>
                    </a:cubicBezTo>
                    <a:cubicBezTo>
                      <a:pt x="32" y="12"/>
                      <a:pt x="26" y="10"/>
                      <a:pt x="20" y="10"/>
                    </a:cubicBezTo>
                    <a:cubicBezTo>
                      <a:pt x="16" y="9"/>
                      <a:pt x="11" y="11"/>
                      <a:pt x="7" y="9"/>
                    </a:cubicBezTo>
                    <a:cubicBezTo>
                      <a:pt x="3" y="8"/>
                      <a:pt x="0" y="1"/>
                      <a:pt x="5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4" name="Freeform 247">
                <a:extLst>
                  <a:ext uri="{FF2B5EF4-FFF2-40B4-BE49-F238E27FC236}">
                    <a16:creationId xmlns:a16="http://schemas.microsoft.com/office/drawing/2014/main" id="{5D9D5E77-12A5-4A47-B537-C8F0C0106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049"/>
                <a:ext cx="126" cy="42"/>
              </a:xfrm>
              <a:custGeom>
                <a:avLst/>
                <a:gdLst>
                  <a:gd name="T0" fmla="*/ 5 w 73"/>
                  <a:gd name="T1" fmla="*/ 110 h 23"/>
                  <a:gd name="T2" fmla="*/ 128 w 73"/>
                  <a:gd name="T3" fmla="*/ 13 h 23"/>
                  <a:gd name="T4" fmla="*/ 226 w 73"/>
                  <a:gd name="T5" fmla="*/ 37 h 23"/>
                  <a:gd name="T6" fmla="*/ 340 w 73"/>
                  <a:gd name="T7" fmla="*/ 29 h 23"/>
                  <a:gd name="T8" fmla="*/ 333 w 73"/>
                  <a:gd name="T9" fmla="*/ 89 h 23"/>
                  <a:gd name="T10" fmla="*/ 205 w 73"/>
                  <a:gd name="T11" fmla="*/ 86 h 23"/>
                  <a:gd name="T12" fmla="*/ 98 w 73"/>
                  <a:gd name="T13" fmla="*/ 80 h 23"/>
                  <a:gd name="T14" fmla="*/ 36 w 73"/>
                  <a:gd name="T15" fmla="*/ 141 h 23"/>
                  <a:gd name="T16" fmla="*/ 21 w 73"/>
                  <a:gd name="T17" fmla="*/ 124 h 23"/>
                  <a:gd name="T18" fmla="*/ 16 w 73"/>
                  <a:gd name="T19" fmla="*/ 11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23">
                    <a:moveTo>
                      <a:pt x="1" y="18"/>
                    </a:moveTo>
                    <a:cubicBezTo>
                      <a:pt x="0" y="8"/>
                      <a:pt x="16" y="0"/>
                      <a:pt x="25" y="2"/>
                    </a:cubicBezTo>
                    <a:cubicBezTo>
                      <a:pt x="32" y="3"/>
                      <a:pt x="36" y="6"/>
                      <a:pt x="44" y="6"/>
                    </a:cubicBezTo>
                    <a:cubicBezTo>
                      <a:pt x="50" y="6"/>
                      <a:pt x="60" y="2"/>
                      <a:pt x="66" y="5"/>
                    </a:cubicBezTo>
                    <a:cubicBezTo>
                      <a:pt x="73" y="9"/>
                      <a:pt x="71" y="14"/>
                      <a:pt x="65" y="15"/>
                    </a:cubicBezTo>
                    <a:cubicBezTo>
                      <a:pt x="57" y="17"/>
                      <a:pt x="48" y="14"/>
                      <a:pt x="40" y="14"/>
                    </a:cubicBezTo>
                    <a:cubicBezTo>
                      <a:pt x="34" y="14"/>
                      <a:pt x="24" y="12"/>
                      <a:pt x="19" y="13"/>
                    </a:cubicBezTo>
                    <a:cubicBezTo>
                      <a:pt x="12" y="14"/>
                      <a:pt x="12" y="20"/>
                      <a:pt x="7" y="23"/>
                    </a:cubicBezTo>
                    <a:cubicBezTo>
                      <a:pt x="6" y="22"/>
                      <a:pt x="4" y="21"/>
                      <a:pt x="4" y="20"/>
                    </a:cubicBezTo>
                    <a:cubicBezTo>
                      <a:pt x="4" y="19"/>
                      <a:pt x="3" y="18"/>
                      <a:pt x="3" y="1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5" name="Freeform 248">
                <a:extLst>
                  <a:ext uri="{FF2B5EF4-FFF2-40B4-BE49-F238E27FC236}">
                    <a16:creationId xmlns:a16="http://schemas.microsoft.com/office/drawing/2014/main" id="{F7EAFB64-1944-412B-AB2D-7FAB10A25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204"/>
                <a:ext cx="168" cy="51"/>
              </a:xfrm>
              <a:custGeom>
                <a:avLst/>
                <a:gdLst>
                  <a:gd name="T0" fmla="*/ 29 w 97"/>
                  <a:gd name="T1" fmla="*/ 60 h 28"/>
                  <a:gd name="T2" fmla="*/ 126 w 97"/>
                  <a:gd name="T3" fmla="*/ 0 h 28"/>
                  <a:gd name="T4" fmla="*/ 208 w 97"/>
                  <a:gd name="T5" fmla="*/ 24 h 28"/>
                  <a:gd name="T6" fmla="*/ 378 w 97"/>
                  <a:gd name="T7" fmla="*/ 7 h 28"/>
                  <a:gd name="T8" fmla="*/ 426 w 97"/>
                  <a:gd name="T9" fmla="*/ 146 h 28"/>
                  <a:gd name="T10" fmla="*/ 327 w 97"/>
                  <a:gd name="T11" fmla="*/ 140 h 28"/>
                  <a:gd name="T12" fmla="*/ 242 w 97"/>
                  <a:gd name="T13" fmla="*/ 117 h 28"/>
                  <a:gd name="T14" fmla="*/ 99 w 97"/>
                  <a:gd name="T15" fmla="*/ 86 h 28"/>
                  <a:gd name="T16" fmla="*/ 29 w 97"/>
                  <a:gd name="T17" fmla="*/ 126 h 28"/>
                  <a:gd name="T18" fmla="*/ 29 w 97"/>
                  <a:gd name="T19" fmla="*/ 66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28">
                    <a:moveTo>
                      <a:pt x="6" y="10"/>
                    </a:moveTo>
                    <a:cubicBezTo>
                      <a:pt x="13" y="3"/>
                      <a:pt x="14" y="0"/>
                      <a:pt x="24" y="0"/>
                    </a:cubicBezTo>
                    <a:cubicBezTo>
                      <a:pt x="30" y="1"/>
                      <a:pt x="35" y="2"/>
                      <a:pt x="40" y="4"/>
                    </a:cubicBezTo>
                    <a:cubicBezTo>
                      <a:pt x="54" y="10"/>
                      <a:pt x="60" y="2"/>
                      <a:pt x="73" y="1"/>
                    </a:cubicBezTo>
                    <a:cubicBezTo>
                      <a:pt x="89" y="0"/>
                      <a:pt x="97" y="17"/>
                      <a:pt x="82" y="24"/>
                    </a:cubicBezTo>
                    <a:cubicBezTo>
                      <a:pt x="75" y="28"/>
                      <a:pt x="70" y="27"/>
                      <a:pt x="63" y="23"/>
                    </a:cubicBezTo>
                    <a:cubicBezTo>
                      <a:pt x="57" y="20"/>
                      <a:pt x="54" y="20"/>
                      <a:pt x="47" y="19"/>
                    </a:cubicBezTo>
                    <a:cubicBezTo>
                      <a:pt x="37" y="17"/>
                      <a:pt x="28" y="10"/>
                      <a:pt x="19" y="14"/>
                    </a:cubicBezTo>
                    <a:cubicBezTo>
                      <a:pt x="15" y="16"/>
                      <a:pt x="11" y="22"/>
                      <a:pt x="6" y="21"/>
                    </a:cubicBezTo>
                    <a:cubicBezTo>
                      <a:pt x="0" y="19"/>
                      <a:pt x="3" y="13"/>
                      <a:pt x="6" y="11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6" name="Freeform 249">
                <a:extLst>
                  <a:ext uri="{FF2B5EF4-FFF2-40B4-BE49-F238E27FC236}">
                    <a16:creationId xmlns:a16="http://schemas.microsoft.com/office/drawing/2014/main" id="{EA4F13D5-A482-4C89-A196-DF0B34F23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412"/>
                <a:ext cx="199" cy="97"/>
              </a:xfrm>
              <a:custGeom>
                <a:avLst/>
                <a:gdLst>
                  <a:gd name="T0" fmla="*/ 62 w 115"/>
                  <a:gd name="T1" fmla="*/ 285 h 52"/>
                  <a:gd name="T2" fmla="*/ 78 w 115"/>
                  <a:gd name="T3" fmla="*/ 149 h 52"/>
                  <a:gd name="T4" fmla="*/ 185 w 115"/>
                  <a:gd name="T5" fmla="*/ 76 h 52"/>
                  <a:gd name="T6" fmla="*/ 471 w 115"/>
                  <a:gd name="T7" fmla="*/ 60 h 52"/>
                  <a:gd name="T8" fmla="*/ 348 w 115"/>
                  <a:gd name="T9" fmla="*/ 233 h 52"/>
                  <a:gd name="T10" fmla="*/ 93 w 115"/>
                  <a:gd name="T11" fmla="*/ 313 h 52"/>
                  <a:gd name="T12" fmla="*/ 62 w 115"/>
                  <a:gd name="T13" fmla="*/ 29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52">
                    <a:moveTo>
                      <a:pt x="12" y="44"/>
                    </a:moveTo>
                    <a:cubicBezTo>
                      <a:pt x="0" y="42"/>
                      <a:pt x="10" y="28"/>
                      <a:pt x="15" y="23"/>
                    </a:cubicBezTo>
                    <a:cubicBezTo>
                      <a:pt x="21" y="17"/>
                      <a:pt x="27" y="14"/>
                      <a:pt x="36" y="12"/>
                    </a:cubicBezTo>
                    <a:cubicBezTo>
                      <a:pt x="51" y="10"/>
                      <a:pt x="76" y="0"/>
                      <a:pt x="91" y="9"/>
                    </a:cubicBezTo>
                    <a:cubicBezTo>
                      <a:pt x="115" y="23"/>
                      <a:pt x="77" y="31"/>
                      <a:pt x="67" y="36"/>
                    </a:cubicBezTo>
                    <a:cubicBezTo>
                      <a:pt x="53" y="42"/>
                      <a:pt x="33" y="52"/>
                      <a:pt x="18" y="48"/>
                    </a:cubicBezTo>
                    <a:cubicBezTo>
                      <a:pt x="15" y="48"/>
                      <a:pt x="14" y="47"/>
                      <a:pt x="12" y="4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7" name="Freeform 250">
                <a:extLst>
                  <a:ext uri="{FF2B5EF4-FFF2-40B4-BE49-F238E27FC236}">
                    <a16:creationId xmlns:a16="http://schemas.microsoft.com/office/drawing/2014/main" id="{8EBF5389-784A-4F95-BDF2-F761457AD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2374"/>
                <a:ext cx="128" cy="116"/>
              </a:xfrm>
              <a:custGeom>
                <a:avLst/>
                <a:gdLst>
                  <a:gd name="T0" fmla="*/ 83 w 74"/>
                  <a:gd name="T1" fmla="*/ 267 h 63"/>
                  <a:gd name="T2" fmla="*/ 83 w 74"/>
                  <a:gd name="T3" fmla="*/ 289 h 63"/>
                  <a:gd name="T4" fmla="*/ 171 w 74"/>
                  <a:gd name="T5" fmla="*/ 96 h 63"/>
                  <a:gd name="T6" fmla="*/ 377 w 74"/>
                  <a:gd name="T7" fmla="*/ 142 h 63"/>
                  <a:gd name="T8" fmla="*/ 93 w 74"/>
                  <a:gd name="T9" fmla="*/ 2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63">
                    <a:moveTo>
                      <a:pt x="16" y="43"/>
                    </a:moveTo>
                    <a:cubicBezTo>
                      <a:pt x="16" y="44"/>
                      <a:pt x="16" y="45"/>
                      <a:pt x="16" y="46"/>
                    </a:cubicBezTo>
                    <a:cubicBezTo>
                      <a:pt x="0" y="36"/>
                      <a:pt x="25" y="19"/>
                      <a:pt x="33" y="15"/>
                    </a:cubicBezTo>
                    <a:cubicBezTo>
                      <a:pt x="43" y="11"/>
                      <a:pt x="74" y="0"/>
                      <a:pt x="73" y="23"/>
                    </a:cubicBezTo>
                    <a:cubicBezTo>
                      <a:pt x="72" y="38"/>
                      <a:pt x="25" y="63"/>
                      <a:pt x="18" y="4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8" name="Freeform 251">
                <a:extLst>
                  <a:ext uri="{FF2B5EF4-FFF2-40B4-BE49-F238E27FC236}">
                    <a16:creationId xmlns:a16="http://schemas.microsoft.com/office/drawing/2014/main" id="{F21CEF3A-5343-4408-81A5-33D7FF9BB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368"/>
                <a:ext cx="73" cy="63"/>
              </a:xfrm>
              <a:custGeom>
                <a:avLst/>
                <a:gdLst>
                  <a:gd name="T0" fmla="*/ 0 w 42"/>
                  <a:gd name="T1" fmla="*/ 96 h 34"/>
                  <a:gd name="T2" fmla="*/ 191 w 42"/>
                  <a:gd name="T3" fmla="*/ 120 h 34"/>
                  <a:gd name="T4" fmla="*/ 16 w 42"/>
                  <a:gd name="T5" fmla="*/ 8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0" y="15"/>
                    </a:moveTo>
                    <a:cubicBezTo>
                      <a:pt x="7" y="1"/>
                      <a:pt x="42" y="0"/>
                      <a:pt x="36" y="19"/>
                    </a:cubicBezTo>
                    <a:cubicBezTo>
                      <a:pt x="31" y="34"/>
                      <a:pt x="8" y="24"/>
                      <a:pt x="3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9" name="Freeform 252">
                <a:extLst>
                  <a:ext uri="{FF2B5EF4-FFF2-40B4-BE49-F238E27FC236}">
                    <a16:creationId xmlns:a16="http://schemas.microsoft.com/office/drawing/2014/main" id="{0F088CAF-D47E-47C0-B676-51F0A3C7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316"/>
                <a:ext cx="90" cy="117"/>
              </a:xfrm>
              <a:custGeom>
                <a:avLst/>
                <a:gdLst>
                  <a:gd name="T0" fmla="*/ 270 w 52"/>
                  <a:gd name="T1" fmla="*/ 141 h 63"/>
                  <a:gd name="T2" fmla="*/ 62 w 52"/>
                  <a:gd name="T3" fmla="*/ 314 h 63"/>
                  <a:gd name="T4" fmla="*/ 185 w 52"/>
                  <a:gd name="T5" fmla="*/ 254 h 63"/>
                  <a:gd name="T6" fmla="*/ 234 w 52"/>
                  <a:gd name="T7" fmla="*/ 186 h 63"/>
                  <a:gd name="T8" fmla="*/ 270 w 52"/>
                  <a:gd name="T9" fmla="*/ 14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3">
                    <a:moveTo>
                      <a:pt x="52" y="22"/>
                    </a:moveTo>
                    <a:cubicBezTo>
                      <a:pt x="40" y="0"/>
                      <a:pt x="0" y="30"/>
                      <a:pt x="12" y="49"/>
                    </a:cubicBezTo>
                    <a:cubicBezTo>
                      <a:pt x="20" y="63"/>
                      <a:pt x="32" y="50"/>
                      <a:pt x="36" y="40"/>
                    </a:cubicBezTo>
                    <a:cubicBezTo>
                      <a:pt x="39" y="35"/>
                      <a:pt x="40" y="32"/>
                      <a:pt x="45" y="29"/>
                    </a:cubicBezTo>
                    <a:cubicBezTo>
                      <a:pt x="48" y="26"/>
                      <a:pt x="52" y="27"/>
                      <a:pt x="52" y="2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0" name="Freeform 253">
                <a:extLst>
                  <a:ext uri="{FF2B5EF4-FFF2-40B4-BE49-F238E27FC236}">
                    <a16:creationId xmlns:a16="http://schemas.microsoft.com/office/drawing/2014/main" id="{4BF87F2D-7030-4B96-A7BB-AB9CD6B4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302"/>
                <a:ext cx="130" cy="92"/>
              </a:xfrm>
              <a:custGeom>
                <a:avLst/>
                <a:gdLst>
                  <a:gd name="T0" fmla="*/ 361 w 75"/>
                  <a:gd name="T1" fmla="*/ 0 h 50"/>
                  <a:gd name="T2" fmla="*/ 208 w 75"/>
                  <a:gd name="T3" fmla="*/ 31 h 50"/>
                  <a:gd name="T4" fmla="*/ 62 w 75"/>
                  <a:gd name="T5" fmla="*/ 61 h 50"/>
                  <a:gd name="T6" fmla="*/ 62 w 75"/>
                  <a:gd name="T7" fmla="*/ 287 h 50"/>
                  <a:gd name="T8" fmla="*/ 192 w 75"/>
                  <a:gd name="T9" fmla="*/ 230 h 50"/>
                  <a:gd name="T10" fmla="*/ 298 w 75"/>
                  <a:gd name="T11" fmla="*/ 118 h 50"/>
                  <a:gd name="T12" fmla="*/ 381 w 75"/>
                  <a:gd name="T13" fmla="*/ 68 h 50"/>
                  <a:gd name="T14" fmla="*/ 355 w 75"/>
                  <a:gd name="T15" fmla="*/ 13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0">
                    <a:moveTo>
                      <a:pt x="69" y="0"/>
                    </a:moveTo>
                    <a:cubicBezTo>
                      <a:pt x="59" y="0"/>
                      <a:pt x="49" y="3"/>
                      <a:pt x="40" y="5"/>
                    </a:cubicBezTo>
                    <a:cubicBezTo>
                      <a:pt x="31" y="6"/>
                      <a:pt x="21" y="6"/>
                      <a:pt x="12" y="10"/>
                    </a:cubicBezTo>
                    <a:cubicBezTo>
                      <a:pt x="0" y="16"/>
                      <a:pt x="0" y="40"/>
                      <a:pt x="12" y="46"/>
                    </a:cubicBezTo>
                    <a:cubicBezTo>
                      <a:pt x="22" y="50"/>
                      <a:pt x="32" y="45"/>
                      <a:pt x="37" y="37"/>
                    </a:cubicBezTo>
                    <a:cubicBezTo>
                      <a:pt x="43" y="29"/>
                      <a:pt x="48" y="24"/>
                      <a:pt x="57" y="19"/>
                    </a:cubicBezTo>
                    <a:cubicBezTo>
                      <a:pt x="61" y="17"/>
                      <a:pt x="70" y="15"/>
                      <a:pt x="73" y="11"/>
                    </a:cubicBezTo>
                    <a:cubicBezTo>
                      <a:pt x="75" y="7"/>
                      <a:pt x="74" y="1"/>
                      <a:pt x="6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1" name="Freeform 254">
                <a:extLst>
                  <a:ext uri="{FF2B5EF4-FFF2-40B4-BE49-F238E27FC236}">
                    <a16:creationId xmlns:a16="http://schemas.microsoft.com/office/drawing/2014/main" id="{1DEFA604-D96B-415A-88FB-F3CA9AF9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091"/>
                <a:ext cx="126" cy="70"/>
              </a:xfrm>
              <a:custGeom>
                <a:avLst/>
                <a:gdLst>
                  <a:gd name="T0" fmla="*/ 83 w 73"/>
                  <a:gd name="T1" fmla="*/ 125 h 38"/>
                  <a:gd name="T2" fmla="*/ 176 w 73"/>
                  <a:gd name="T3" fmla="*/ 0 h 38"/>
                  <a:gd name="T4" fmla="*/ 366 w 73"/>
                  <a:gd name="T5" fmla="*/ 118 h 38"/>
                  <a:gd name="T6" fmla="*/ 86 w 73"/>
                  <a:gd name="T7" fmla="*/ 11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38">
                    <a:moveTo>
                      <a:pt x="16" y="20"/>
                    </a:moveTo>
                    <a:cubicBezTo>
                      <a:pt x="0" y="10"/>
                      <a:pt x="27" y="1"/>
                      <a:pt x="34" y="0"/>
                    </a:cubicBezTo>
                    <a:cubicBezTo>
                      <a:pt x="43" y="0"/>
                      <a:pt x="73" y="4"/>
                      <a:pt x="71" y="19"/>
                    </a:cubicBezTo>
                    <a:cubicBezTo>
                      <a:pt x="68" y="38"/>
                      <a:pt x="27" y="23"/>
                      <a:pt x="17" y="1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2" name="Freeform 255">
                <a:extLst>
                  <a:ext uri="{FF2B5EF4-FFF2-40B4-BE49-F238E27FC236}">
                    <a16:creationId xmlns:a16="http://schemas.microsoft.com/office/drawing/2014/main" id="{A07DF962-6882-4E44-85AB-505FC945E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2128"/>
                <a:ext cx="93" cy="72"/>
              </a:xfrm>
              <a:custGeom>
                <a:avLst/>
                <a:gdLst>
                  <a:gd name="T0" fmla="*/ 177 w 54"/>
                  <a:gd name="T1" fmla="*/ 20 h 39"/>
                  <a:gd name="T2" fmla="*/ 28 w 54"/>
                  <a:gd name="T3" fmla="*/ 61 h 39"/>
                  <a:gd name="T4" fmla="*/ 62 w 54"/>
                  <a:gd name="T5" fmla="*/ 222 h 39"/>
                  <a:gd name="T6" fmla="*/ 184 w 54"/>
                  <a:gd name="T7" fmla="*/ 2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9">
                    <a:moveTo>
                      <a:pt x="35" y="3"/>
                    </a:moveTo>
                    <a:cubicBezTo>
                      <a:pt x="25" y="0"/>
                      <a:pt x="11" y="0"/>
                      <a:pt x="5" y="10"/>
                    </a:cubicBezTo>
                    <a:cubicBezTo>
                      <a:pt x="0" y="17"/>
                      <a:pt x="3" y="31"/>
                      <a:pt x="12" y="35"/>
                    </a:cubicBezTo>
                    <a:cubicBezTo>
                      <a:pt x="24" y="39"/>
                      <a:pt x="54" y="14"/>
                      <a:pt x="36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3" name="Freeform 256">
                <a:extLst>
                  <a:ext uri="{FF2B5EF4-FFF2-40B4-BE49-F238E27FC236}">
                    <a16:creationId xmlns:a16="http://schemas.microsoft.com/office/drawing/2014/main" id="{D64EE636-4C65-4D2D-B512-406221812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128"/>
                <a:ext cx="71" cy="44"/>
              </a:xfrm>
              <a:custGeom>
                <a:avLst/>
                <a:gdLst>
                  <a:gd name="T0" fmla="*/ 0 w 41"/>
                  <a:gd name="T1" fmla="*/ 125 h 24"/>
                  <a:gd name="T2" fmla="*/ 99 w 41"/>
                  <a:gd name="T3" fmla="*/ 7 h 24"/>
                  <a:gd name="T4" fmla="*/ 197 w 41"/>
                  <a:gd name="T5" fmla="*/ 88 h 24"/>
                  <a:gd name="T6" fmla="*/ 83 w 41"/>
                  <a:gd name="T7" fmla="*/ 94 h 24"/>
                  <a:gd name="T8" fmla="*/ 9 w 41"/>
                  <a:gd name="T9" fmla="*/ 125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4">
                    <a:moveTo>
                      <a:pt x="0" y="20"/>
                    </a:moveTo>
                    <a:cubicBezTo>
                      <a:pt x="1" y="9"/>
                      <a:pt x="9" y="2"/>
                      <a:pt x="19" y="1"/>
                    </a:cubicBezTo>
                    <a:cubicBezTo>
                      <a:pt x="27" y="0"/>
                      <a:pt x="41" y="3"/>
                      <a:pt x="38" y="14"/>
                    </a:cubicBezTo>
                    <a:cubicBezTo>
                      <a:pt x="30" y="14"/>
                      <a:pt x="23" y="10"/>
                      <a:pt x="16" y="15"/>
                    </a:cubicBezTo>
                    <a:cubicBezTo>
                      <a:pt x="11" y="19"/>
                      <a:pt x="7" y="24"/>
                      <a:pt x="2" y="2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4" name="Freeform 257">
                <a:extLst>
                  <a:ext uri="{FF2B5EF4-FFF2-40B4-BE49-F238E27FC236}">
                    <a16:creationId xmlns:a16="http://schemas.microsoft.com/office/drawing/2014/main" id="{D6735D73-785A-4489-8BA9-003B3A6C0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032"/>
                <a:ext cx="47" cy="66"/>
              </a:xfrm>
              <a:custGeom>
                <a:avLst/>
                <a:gdLst>
                  <a:gd name="T0" fmla="*/ 143 w 27"/>
                  <a:gd name="T1" fmla="*/ 31 h 36"/>
                  <a:gd name="T2" fmla="*/ 64 w 27"/>
                  <a:gd name="T3" fmla="*/ 13 h 36"/>
                  <a:gd name="T4" fmla="*/ 0 w 27"/>
                  <a:gd name="T5" fmla="*/ 97 h 36"/>
                  <a:gd name="T6" fmla="*/ 134 w 27"/>
                  <a:gd name="T7" fmla="*/ 51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6">
                    <a:moveTo>
                      <a:pt x="27" y="5"/>
                    </a:moveTo>
                    <a:cubicBezTo>
                      <a:pt x="21" y="4"/>
                      <a:pt x="18" y="0"/>
                      <a:pt x="12" y="2"/>
                    </a:cubicBezTo>
                    <a:cubicBezTo>
                      <a:pt x="7" y="4"/>
                      <a:pt x="0" y="10"/>
                      <a:pt x="0" y="16"/>
                    </a:cubicBezTo>
                    <a:cubicBezTo>
                      <a:pt x="2" y="36"/>
                      <a:pt x="22" y="13"/>
                      <a:pt x="2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5" name="Freeform 258">
                <a:extLst>
                  <a:ext uri="{FF2B5EF4-FFF2-40B4-BE49-F238E27FC236}">
                    <a16:creationId xmlns:a16="http://schemas.microsoft.com/office/drawing/2014/main" id="{AEF6CB23-981C-4D79-B97B-DE1065BD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927"/>
                <a:ext cx="92" cy="59"/>
              </a:xfrm>
              <a:custGeom>
                <a:avLst/>
                <a:gdLst>
                  <a:gd name="T0" fmla="*/ 246 w 53"/>
                  <a:gd name="T1" fmla="*/ 57 h 32"/>
                  <a:gd name="T2" fmla="*/ 99 w 53"/>
                  <a:gd name="T3" fmla="*/ 20 h 32"/>
                  <a:gd name="T4" fmla="*/ 49 w 53"/>
                  <a:gd name="T5" fmla="*/ 170 h 32"/>
                  <a:gd name="T6" fmla="*/ 127 w 53"/>
                  <a:gd name="T7" fmla="*/ 157 h 32"/>
                  <a:gd name="T8" fmla="*/ 193 w 53"/>
                  <a:gd name="T9" fmla="*/ 125 h 32"/>
                  <a:gd name="T10" fmla="*/ 267 w 53"/>
                  <a:gd name="T11" fmla="*/ 105 h 32"/>
                  <a:gd name="T12" fmla="*/ 241 w 53"/>
                  <a:gd name="T13" fmla="*/ 5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2">
                    <a:moveTo>
                      <a:pt x="47" y="9"/>
                    </a:moveTo>
                    <a:cubicBezTo>
                      <a:pt x="38" y="6"/>
                      <a:pt x="29" y="0"/>
                      <a:pt x="19" y="3"/>
                    </a:cubicBezTo>
                    <a:cubicBezTo>
                      <a:pt x="11" y="5"/>
                      <a:pt x="0" y="19"/>
                      <a:pt x="9" y="27"/>
                    </a:cubicBezTo>
                    <a:cubicBezTo>
                      <a:pt x="14" y="32"/>
                      <a:pt x="19" y="29"/>
                      <a:pt x="24" y="25"/>
                    </a:cubicBezTo>
                    <a:cubicBezTo>
                      <a:pt x="29" y="22"/>
                      <a:pt x="31" y="21"/>
                      <a:pt x="37" y="20"/>
                    </a:cubicBezTo>
                    <a:cubicBezTo>
                      <a:pt x="42" y="20"/>
                      <a:pt x="49" y="22"/>
                      <a:pt x="51" y="17"/>
                    </a:cubicBezTo>
                    <a:cubicBezTo>
                      <a:pt x="53" y="13"/>
                      <a:pt x="50" y="8"/>
                      <a:pt x="46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6" name="Freeform 259">
                <a:extLst>
                  <a:ext uri="{FF2B5EF4-FFF2-40B4-BE49-F238E27FC236}">
                    <a16:creationId xmlns:a16="http://schemas.microsoft.com/office/drawing/2014/main" id="{81904E49-EC4A-4F9F-91A8-0664CF6C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934"/>
                <a:ext cx="58" cy="70"/>
              </a:xfrm>
              <a:custGeom>
                <a:avLst/>
                <a:gdLst>
                  <a:gd name="T0" fmla="*/ 179 w 33"/>
                  <a:gd name="T1" fmla="*/ 88 h 38"/>
                  <a:gd name="T2" fmla="*/ 65 w 33"/>
                  <a:gd name="T3" fmla="*/ 201 h 38"/>
                  <a:gd name="T4" fmla="*/ 151 w 33"/>
                  <a:gd name="T5" fmla="*/ 162 h 38"/>
                  <a:gd name="T6" fmla="*/ 167 w 33"/>
                  <a:gd name="T7" fmla="*/ 125 h 38"/>
                  <a:gd name="T8" fmla="*/ 179 w 33"/>
                  <a:gd name="T9" fmla="*/ 8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33" y="14"/>
                    </a:moveTo>
                    <a:cubicBezTo>
                      <a:pt x="30" y="0"/>
                      <a:pt x="0" y="20"/>
                      <a:pt x="12" y="32"/>
                    </a:cubicBezTo>
                    <a:cubicBezTo>
                      <a:pt x="17" y="38"/>
                      <a:pt x="25" y="31"/>
                      <a:pt x="28" y="26"/>
                    </a:cubicBezTo>
                    <a:cubicBezTo>
                      <a:pt x="28" y="26"/>
                      <a:pt x="31" y="20"/>
                      <a:pt x="31" y="20"/>
                    </a:cubicBezTo>
                    <a:cubicBezTo>
                      <a:pt x="32" y="18"/>
                      <a:pt x="33" y="17"/>
                      <a:pt x="33" y="1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7" name="Freeform 260">
                <a:extLst>
                  <a:ext uri="{FF2B5EF4-FFF2-40B4-BE49-F238E27FC236}">
                    <a16:creationId xmlns:a16="http://schemas.microsoft.com/office/drawing/2014/main" id="{E271F693-FAE8-4A6B-9156-D928ECA52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1969"/>
                <a:ext cx="80" cy="41"/>
              </a:xfrm>
              <a:custGeom>
                <a:avLst/>
                <a:gdLst>
                  <a:gd name="T0" fmla="*/ 151 w 46"/>
                  <a:gd name="T1" fmla="*/ 13 h 22"/>
                  <a:gd name="T2" fmla="*/ 64 w 46"/>
                  <a:gd name="T3" fmla="*/ 13 h 22"/>
                  <a:gd name="T4" fmla="*/ 37 w 46"/>
                  <a:gd name="T5" fmla="*/ 117 h 22"/>
                  <a:gd name="T6" fmla="*/ 163 w 46"/>
                  <a:gd name="T7" fmla="*/ 76 h 22"/>
                  <a:gd name="T8" fmla="*/ 242 w 46"/>
                  <a:gd name="T9" fmla="*/ 60 h 22"/>
                  <a:gd name="T10" fmla="*/ 148 w 46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2">
                    <a:moveTo>
                      <a:pt x="29" y="2"/>
                    </a:moveTo>
                    <a:cubicBezTo>
                      <a:pt x="24" y="1"/>
                      <a:pt x="17" y="0"/>
                      <a:pt x="12" y="2"/>
                    </a:cubicBezTo>
                    <a:cubicBezTo>
                      <a:pt x="6" y="5"/>
                      <a:pt x="0" y="14"/>
                      <a:pt x="7" y="18"/>
                    </a:cubicBezTo>
                    <a:cubicBezTo>
                      <a:pt x="14" y="22"/>
                      <a:pt x="24" y="12"/>
                      <a:pt x="31" y="12"/>
                    </a:cubicBezTo>
                    <a:cubicBezTo>
                      <a:pt x="36" y="12"/>
                      <a:pt x="45" y="16"/>
                      <a:pt x="46" y="9"/>
                    </a:cubicBezTo>
                    <a:cubicBezTo>
                      <a:pt x="40" y="6"/>
                      <a:pt x="34" y="2"/>
                      <a:pt x="2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8" name="Freeform 261">
                <a:extLst>
                  <a:ext uri="{FF2B5EF4-FFF2-40B4-BE49-F238E27FC236}">
                    <a16:creationId xmlns:a16="http://schemas.microsoft.com/office/drawing/2014/main" id="{A67BC46D-3B6F-4E24-A45E-6BDCB367F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964"/>
                <a:ext cx="123" cy="64"/>
              </a:xfrm>
              <a:custGeom>
                <a:avLst/>
                <a:gdLst>
                  <a:gd name="T0" fmla="*/ 49 w 71"/>
                  <a:gd name="T1" fmla="*/ 88 h 35"/>
                  <a:gd name="T2" fmla="*/ 255 w 71"/>
                  <a:gd name="T3" fmla="*/ 16 h 35"/>
                  <a:gd name="T4" fmla="*/ 341 w 71"/>
                  <a:gd name="T5" fmla="*/ 73 h 35"/>
                  <a:gd name="T6" fmla="*/ 327 w 71"/>
                  <a:gd name="T7" fmla="*/ 146 h 35"/>
                  <a:gd name="T8" fmla="*/ 197 w 71"/>
                  <a:gd name="T9" fmla="*/ 124 h 35"/>
                  <a:gd name="T10" fmla="*/ 106 w 71"/>
                  <a:gd name="T11" fmla="*/ 197 h 35"/>
                  <a:gd name="T12" fmla="*/ 49 w 71"/>
                  <a:gd name="T13" fmla="*/ 8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35">
                    <a:moveTo>
                      <a:pt x="9" y="14"/>
                    </a:moveTo>
                    <a:cubicBezTo>
                      <a:pt x="10" y="0"/>
                      <a:pt x="40" y="2"/>
                      <a:pt x="49" y="3"/>
                    </a:cubicBezTo>
                    <a:cubicBezTo>
                      <a:pt x="56" y="4"/>
                      <a:pt x="62" y="6"/>
                      <a:pt x="66" y="12"/>
                    </a:cubicBezTo>
                    <a:cubicBezTo>
                      <a:pt x="71" y="18"/>
                      <a:pt x="71" y="23"/>
                      <a:pt x="63" y="24"/>
                    </a:cubicBezTo>
                    <a:cubicBezTo>
                      <a:pt x="54" y="26"/>
                      <a:pt x="46" y="18"/>
                      <a:pt x="38" y="20"/>
                    </a:cubicBezTo>
                    <a:cubicBezTo>
                      <a:pt x="31" y="22"/>
                      <a:pt x="27" y="29"/>
                      <a:pt x="20" y="32"/>
                    </a:cubicBezTo>
                    <a:cubicBezTo>
                      <a:pt x="10" y="35"/>
                      <a:pt x="0" y="21"/>
                      <a:pt x="9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9" name="Freeform 262">
                <a:extLst>
                  <a:ext uri="{FF2B5EF4-FFF2-40B4-BE49-F238E27FC236}">
                    <a16:creationId xmlns:a16="http://schemas.microsoft.com/office/drawing/2014/main" id="{00FFBB9B-6E5F-48B7-A389-5D189871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971"/>
                <a:ext cx="98" cy="66"/>
              </a:xfrm>
              <a:custGeom>
                <a:avLst/>
                <a:gdLst>
                  <a:gd name="T0" fmla="*/ 270 w 56"/>
                  <a:gd name="T1" fmla="*/ 24 h 36"/>
                  <a:gd name="T2" fmla="*/ 119 w 56"/>
                  <a:gd name="T3" fmla="*/ 0 h 36"/>
                  <a:gd name="T4" fmla="*/ 7 w 56"/>
                  <a:gd name="T5" fmla="*/ 112 h 36"/>
                  <a:gd name="T6" fmla="*/ 166 w 56"/>
                  <a:gd name="T7" fmla="*/ 81 h 36"/>
                  <a:gd name="T8" fmla="*/ 301 w 56"/>
                  <a:gd name="T9" fmla="*/ 61 h 36"/>
                  <a:gd name="T10" fmla="*/ 273 w 56"/>
                  <a:gd name="T11" fmla="*/ 3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36">
                    <a:moveTo>
                      <a:pt x="50" y="4"/>
                    </a:moveTo>
                    <a:cubicBezTo>
                      <a:pt x="41" y="1"/>
                      <a:pt x="31" y="0"/>
                      <a:pt x="22" y="0"/>
                    </a:cubicBezTo>
                    <a:cubicBezTo>
                      <a:pt x="13" y="0"/>
                      <a:pt x="0" y="7"/>
                      <a:pt x="1" y="18"/>
                    </a:cubicBezTo>
                    <a:cubicBezTo>
                      <a:pt x="3" y="36"/>
                      <a:pt x="24" y="13"/>
                      <a:pt x="31" y="13"/>
                    </a:cubicBezTo>
                    <a:cubicBezTo>
                      <a:pt x="40" y="13"/>
                      <a:pt x="50" y="21"/>
                      <a:pt x="56" y="10"/>
                    </a:cubicBezTo>
                    <a:cubicBezTo>
                      <a:pt x="55" y="8"/>
                      <a:pt x="53" y="6"/>
                      <a:pt x="51" y="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0" name="Freeform 263">
                <a:extLst>
                  <a:ext uri="{FF2B5EF4-FFF2-40B4-BE49-F238E27FC236}">
                    <a16:creationId xmlns:a16="http://schemas.microsoft.com/office/drawing/2014/main" id="{5E7D7998-00D9-4956-96F1-D35C32319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871"/>
                <a:ext cx="114" cy="76"/>
              </a:xfrm>
              <a:custGeom>
                <a:avLst/>
                <a:gdLst>
                  <a:gd name="T0" fmla="*/ 275 w 66"/>
                  <a:gd name="T1" fmla="*/ 44 h 41"/>
                  <a:gd name="T2" fmla="*/ 119 w 66"/>
                  <a:gd name="T3" fmla="*/ 24 h 41"/>
                  <a:gd name="T4" fmla="*/ 36 w 66"/>
                  <a:gd name="T5" fmla="*/ 196 h 41"/>
                  <a:gd name="T6" fmla="*/ 123 w 66"/>
                  <a:gd name="T7" fmla="*/ 247 h 41"/>
                  <a:gd name="T8" fmla="*/ 180 w 66"/>
                  <a:gd name="T9" fmla="*/ 158 h 41"/>
                  <a:gd name="T10" fmla="*/ 278 w 66"/>
                  <a:gd name="T11" fmla="*/ 44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1">
                    <a:moveTo>
                      <a:pt x="53" y="7"/>
                    </a:moveTo>
                    <a:cubicBezTo>
                      <a:pt x="48" y="0"/>
                      <a:pt x="30" y="1"/>
                      <a:pt x="23" y="4"/>
                    </a:cubicBezTo>
                    <a:cubicBezTo>
                      <a:pt x="13" y="8"/>
                      <a:pt x="0" y="19"/>
                      <a:pt x="7" y="31"/>
                    </a:cubicBezTo>
                    <a:cubicBezTo>
                      <a:pt x="9" y="36"/>
                      <a:pt x="18" y="41"/>
                      <a:pt x="24" y="39"/>
                    </a:cubicBezTo>
                    <a:cubicBezTo>
                      <a:pt x="31" y="37"/>
                      <a:pt x="29" y="29"/>
                      <a:pt x="35" y="25"/>
                    </a:cubicBezTo>
                    <a:cubicBezTo>
                      <a:pt x="39" y="22"/>
                      <a:pt x="66" y="19"/>
                      <a:pt x="54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1" name="Freeform 264">
                <a:extLst>
                  <a:ext uri="{FF2B5EF4-FFF2-40B4-BE49-F238E27FC236}">
                    <a16:creationId xmlns:a16="http://schemas.microsoft.com/office/drawing/2014/main" id="{9F81BC44-6CAF-4E0D-9E82-5824A3B3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1897"/>
                <a:ext cx="99" cy="48"/>
              </a:xfrm>
              <a:custGeom>
                <a:avLst/>
                <a:gdLst>
                  <a:gd name="T0" fmla="*/ 262 w 57"/>
                  <a:gd name="T1" fmla="*/ 24 h 26"/>
                  <a:gd name="T2" fmla="*/ 69 w 57"/>
                  <a:gd name="T3" fmla="*/ 31 h 26"/>
                  <a:gd name="T4" fmla="*/ 85 w 57"/>
                  <a:gd name="T5" fmla="*/ 140 h 26"/>
                  <a:gd name="T6" fmla="*/ 177 w 57"/>
                  <a:gd name="T7" fmla="*/ 105 h 26"/>
                  <a:gd name="T8" fmla="*/ 257 w 57"/>
                  <a:gd name="T9" fmla="*/ 105 h 26"/>
                  <a:gd name="T10" fmla="*/ 269 w 57"/>
                  <a:gd name="T11" fmla="*/ 2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6">
                    <a:moveTo>
                      <a:pt x="50" y="4"/>
                    </a:moveTo>
                    <a:cubicBezTo>
                      <a:pt x="40" y="0"/>
                      <a:pt x="23" y="0"/>
                      <a:pt x="13" y="5"/>
                    </a:cubicBezTo>
                    <a:cubicBezTo>
                      <a:pt x="2" y="10"/>
                      <a:pt x="0" y="26"/>
                      <a:pt x="16" y="22"/>
                    </a:cubicBezTo>
                    <a:cubicBezTo>
                      <a:pt x="22" y="21"/>
                      <a:pt x="27" y="18"/>
                      <a:pt x="34" y="17"/>
                    </a:cubicBezTo>
                    <a:cubicBezTo>
                      <a:pt x="39" y="17"/>
                      <a:pt x="45" y="19"/>
                      <a:pt x="49" y="17"/>
                    </a:cubicBezTo>
                    <a:cubicBezTo>
                      <a:pt x="57" y="15"/>
                      <a:pt x="57" y="7"/>
                      <a:pt x="51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2" name="Freeform 265">
                <a:extLst>
                  <a:ext uri="{FF2B5EF4-FFF2-40B4-BE49-F238E27FC236}">
                    <a16:creationId xmlns:a16="http://schemas.microsoft.com/office/drawing/2014/main" id="{589D74B5-CFC8-4E66-BA7E-7E7F5C28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1991"/>
                <a:ext cx="118" cy="107"/>
              </a:xfrm>
              <a:custGeom>
                <a:avLst/>
                <a:gdLst>
                  <a:gd name="T0" fmla="*/ 286 w 68"/>
                  <a:gd name="T1" fmla="*/ 7 h 58"/>
                  <a:gd name="T2" fmla="*/ 62 w 68"/>
                  <a:gd name="T3" fmla="*/ 89 h 58"/>
                  <a:gd name="T4" fmla="*/ 16 w 68"/>
                  <a:gd name="T5" fmla="*/ 275 h 58"/>
                  <a:gd name="T6" fmla="*/ 148 w 68"/>
                  <a:gd name="T7" fmla="*/ 319 h 58"/>
                  <a:gd name="T8" fmla="*/ 200 w 68"/>
                  <a:gd name="T9" fmla="*/ 245 h 58"/>
                  <a:gd name="T10" fmla="*/ 257 w 68"/>
                  <a:gd name="T11" fmla="*/ 208 h 58"/>
                  <a:gd name="T12" fmla="*/ 340 w 68"/>
                  <a:gd name="T13" fmla="*/ 125 h 58"/>
                  <a:gd name="T14" fmla="*/ 278 w 68"/>
                  <a:gd name="T15" fmla="*/ 13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58">
                    <a:moveTo>
                      <a:pt x="55" y="1"/>
                    </a:moveTo>
                    <a:cubicBezTo>
                      <a:pt x="39" y="1"/>
                      <a:pt x="22" y="0"/>
                      <a:pt x="12" y="14"/>
                    </a:cubicBezTo>
                    <a:cubicBezTo>
                      <a:pt x="6" y="22"/>
                      <a:pt x="0" y="34"/>
                      <a:pt x="3" y="44"/>
                    </a:cubicBezTo>
                    <a:cubicBezTo>
                      <a:pt x="6" y="55"/>
                      <a:pt x="20" y="58"/>
                      <a:pt x="28" y="51"/>
                    </a:cubicBezTo>
                    <a:cubicBezTo>
                      <a:pt x="33" y="48"/>
                      <a:pt x="34" y="42"/>
                      <a:pt x="38" y="39"/>
                    </a:cubicBezTo>
                    <a:cubicBezTo>
                      <a:pt x="42" y="35"/>
                      <a:pt x="45" y="35"/>
                      <a:pt x="49" y="33"/>
                    </a:cubicBezTo>
                    <a:cubicBezTo>
                      <a:pt x="56" y="31"/>
                      <a:pt x="63" y="27"/>
                      <a:pt x="65" y="20"/>
                    </a:cubicBezTo>
                    <a:cubicBezTo>
                      <a:pt x="68" y="12"/>
                      <a:pt x="61" y="4"/>
                      <a:pt x="53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3" name="Freeform 266">
                <a:extLst>
                  <a:ext uri="{FF2B5EF4-FFF2-40B4-BE49-F238E27FC236}">
                    <a16:creationId xmlns:a16="http://schemas.microsoft.com/office/drawing/2014/main" id="{A5D223D9-21FC-4384-B44D-B2A05D12F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" y="2283"/>
                <a:ext cx="147" cy="133"/>
              </a:xfrm>
              <a:custGeom>
                <a:avLst/>
                <a:gdLst>
                  <a:gd name="T0" fmla="*/ 374 w 85"/>
                  <a:gd name="T1" fmla="*/ 57 h 72"/>
                  <a:gd name="T2" fmla="*/ 197 w 85"/>
                  <a:gd name="T3" fmla="*/ 52 h 72"/>
                  <a:gd name="T4" fmla="*/ 36 w 85"/>
                  <a:gd name="T5" fmla="*/ 194 h 72"/>
                  <a:gd name="T6" fmla="*/ 62 w 85"/>
                  <a:gd name="T7" fmla="*/ 410 h 72"/>
                  <a:gd name="T8" fmla="*/ 182 w 85"/>
                  <a:gd name="T9" fmla="*/ 416 h 72"/>
                  <a:gd name="T10" fmla="*/ 239 w 85"/>
                  <a:gd name="T11" fmla="*/ 314 h 72"/>
                  <a:gd name="T12" fmla="*/ 434 w 85"/>
                  <a:gd name="T13" fmla="*/ 177 h 72"/>
                  <a:gd name="T14" fmla="*/ 377 w 85"/>
                  <a:gd name="T15" fmla="*/ 44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72">
                    <a:moveTo>
                      <a:pt x="72" y="9"/>
                    </a:moveTo>
                    <a:cubicBezTo>
                      <a:pt x="70" y="0"/>
                      <a:pt x="44" y="6"/>
                      <a:pt x="38" y="8"/>
                    </a:cubicBezTo>
                    <a:cubicBezTo>
                      <a:pt x="25" y="12"/>
                      <a:pt x="15" y="19"/>
                      <a:pt x="7" y="31"/>
                    </a:cubicBezTo>
                    <a:cubicBezTo>
                      <a:pt x="0" y="43"/>
                      <a:pt x="1" y="56"/>
                      <a:pt x="12" y="65"/>
                    </a:cubicBezTo>
                    <a:cubicBezTo>
                      <a:pt x="19" y="71"/>
                      <a:pt x="28" y="72"/>
                      <a:pt x="35" y="66"/>
                    </a:cubicBezTo>
                    <a:cubicBezTo>
                      <a:pt x="40" y="62"/>
                      <a:pt x="41" y="55"/>
                      <a:pt x="46" y="50"/>
                    </a:cubicBezTo>
                    <a:cubicBezTo>
                      <a:pt x="57" y="39"/>
                      <a:pt x="83" y="48"/>
                      <a:pt x="84" y="28"/>
                    </a:cubicBezTo>
                    <a:cubicBezTo>
                      <a:pt x="85" y="20"/>
                      <a:pt x="79" y="12"/>
                      <a:pt x="73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4" name="Freeform 267">
                <a:extLst>
                  <a:ext uri="{FF2B5EF4-FFF2-40B4-BE49-F238E27FC236}">
                    <a16:creationId xmlns:a16="http://schemas.microsoft.com/office/drawing/2014/main" id="{85C6DED9-7B5C-4128-AD65-74F40090E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2436"/>
                <a:ext cx="99" cy="65"/>
              </a:xfrm>
              <a:custGeom>
                <a:avLst/>
                <a:gdLst>
                  <a:gd name="T0" fmla="*/ 269 w 57"/>
                  <a:gd name="T1" fmla="*/ 52 h 35"/>
                  <a:gd name="T2" fmla="*/ 42 w 57"/>
                  <a:gd name="T3" fmla="*/ 156 h 35"/>
                  <a:gd name="T4" fmla="*/ 130 w 57"/>
                  <a:gd name="T5" fmla="*/ 204 h 35"/>
                  <a:gd name="T6" fmla="*/ 177 w 57"/>
                  <a:gd name="T7" fmla="*/ 113 h 35"/>
                  <a:gd name="T8" fmla="*/ 269 w 57"/>
                  <a:gd name="T9" fmla="*/ 110 h 35"/>
                  <a:gd name="T10" fmla="*/ 278 w 57"/>
                  <a:gd name="T11" fmla="*/ 5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35">
                    <a:moveTo>
                      <a:pt x="51" y="8"/>
                    </a:moveTo>
                    <a:cubicBezTo>
                      <a:pt x="40" y="0"/>
                      <a:pt x="0" y="4"/>
                      <a:pt x="8" y="24"/>
                    </a:cubicBezTo>
                    <a:cubicBezTo>
                      <a:pt x="10" y="29"/>
                      <a:pt x="20" y="35"/>
                      <a:pt x="25" y="32"/>
                    </a:cubicBezTo>
                    <a:cubicBezTo>
                      <a:pt x="31" y="30"/>
                      <a:pt x="28" y="22"/>
                      <a:pt x="34" y="18"/>
                    </a:cubicBezTo>
                    <a:cubicBezTo>
                      <a:pt x="39" y="15"/>
                      <a:pt x="46" y="19"/>
                      <a:pt x="51" y="17"/>
                    </a:cubicBezTo>
                    <a:cubicBezTo>
                      <a:pt x="55" y="15"/>
                      <a:pt x="57" y="10"/>
                      <a:pt x="53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5" name="Freeform 268">
                <a:extLst>
                  <a:ext uri="{FF2B5EF4-FFF2-40B4-BE49-F238E27FC236}">
                    <a16:creationId xmlns:a16="http://schemas.microsoft.com/office/drawing/2014/main" id="{8926C010-C32B-4E7B-BC0C-FB6C88929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435"/>
                <a:ext cx="92" cy="57"/>
              </a:xfrm>
              <a:custGeom>
                <a:avLst/>
                <a:gdLst>
                  <a:gd name="T0" fmla="*/ 21 w 53"/>
                  <a:gd name="T1" fmla="*/ 44 h 31"/>
                  <a:gd name="T2" fmla="*/ 200 w 53"/>
                  <a:gd name="T3" fmla="*/ 37 h 31"/>
                  <a:gd name="T4" fmla="*/ 234 w 53"/>
                  <a:gd name="T5" fmla="*/ 173 h 31"/>
                  <a:gd name="T6" fmla="*/ 177 w 53"/>
                  <a:gd name="T7" fmla="*/ 162 h 31"/>
                  <a:gd name="T8" fmla="*/ 115 w 53"/>
                  <a:gd name="T9" fmla="*/ 118 h 31"/>
                  <a:gd name="T10" fmla="*/ 28 w 53"/>
                  <a:gd name="T11" fmla="*/ 5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1">
                    <a:moveTo>
                      <a:pt x="4" y="7"/>
                    </a:moveTo>
                    <a:cubicBezTo>
                      <a:pt x="16" y="3"/>
                      <a:pt x="26" y="0"/>
                      <a:pt x="38" y="6"/>
                    </a:cubicBezTo>
                    <a:cubicBezTo>
                      <a:pt x="44" y="9"/>
                      <a:pt x="53" y="22"/>
                      <a:pt x="45" y="28"/>
                    </a:cubicBezTo>
                    <a:cubicBezTo>
                      <a:pt x="41" y="31"/>
                      <a:pt x="37" y="28"/>
                      <a:pt x="34" y="26"/>
                    </a:cubicBezTo>
                    <a:cubicBezTo>
                      <a:pt x="29" y="22"/>
                      <a:pt x="29" y="20"/>
                      <a:pt x="22" y="19"/>
                    </a:cubicBezTo>
                    <a:cubicBezTo>
                      <a:pt x="15" y="19"/>
                      <a:pt x="0" y="20"/>
                      <a:pt x="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6" name="Freeform 269">
                <a:extLst>
                  <a:ext uri="{FF2B5EF4-FFF2-40B4-BE49-F238E27FC236}">
                    <a16:creationId xmlns:a16="http://schemas.microsoft.com/office/drawing/2014/main" id="{A92F84DC-8154-49AA-BC97-7030B283A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394"/>
                <a:ext cx="161" cy="115"/>
              </a:xfrm>
              <a:custGeom>
                <a:avLst/>
                <a:gdLst>
                  <a:gd name="T0" fmla="*/ 119 w 93"/>
                  <a:gd name="T1" fmla="*/ 382 h 62"/>
                  <a:gd name="T2" fmla="*/ 36 w 93"/>
                  <a:gd name="T3" fmla="*/ 141 h 62"/>
                  <a:gd name="T4" fmla="*/ 184 w 93"/>
                  <a:gd name="T5" fmla="*/ 104 h 62"/>
                  <a:gd name="T6" fmla="*/ 261 w 93"/>
                  <a:gd name="T7" fmla="*/ 96 h 62"/>
                  <a:gd name="T8" fmla="*/ 339 w 93"/>
                  <a:gd name="T9" fmla="*/ 45 h 62"/>
                  <a:gd name="T10" fmla="*/ 467 w 93"/>
                  <a:gd name="T11" fmla="*/ 69 h 62"/>
                  <a:gd name="T12" fmla="*/ 348 w 93"/>
                  <a:gd name="T13" fmla="*/ 165 h 62"/>
                  <a:gd name="T14" fmla="*/ 204 w 93"/>
                  <a:gd name="T15" fmla="*/ 269 h 62"/>
                  <a:gd name="T16" fmla="*/ 144 w 93"/>
                  <a:gd name="T17" fmla="*/ 371 h 62"/>
                  <a:gd name="T18" fmla="*/ 106 w 93"/>
                  <a:gd name="T19" fmla="*/ 382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62">
                    <a:moveTo>
                      <a:pt x="23" y="60"/>
                    </a:moveTo>
                    <a:cubicBezTo>
                      <a:pt x="7" y="62"/>
                      <a:pt x="0" y="32"/>
                      <a:pt x="7" y="22"/>
                    </a:cubicBezTo>
                    <a:cubicBezTo>
                      <a:pt x="13" y="12"/>
                      <a:pt x="25" y="17"/>
                      <a:pt x="35" y="16"/>
                    </a:cubicBezTo>
                    <a:cubicBezTo>
                      <a:pt x="40" y="16"/>
                      <a:pt x="46" y="17"/>
                      <a:pt x="50" y="15"/>
                    </a:cubicBezTo>
                    <a:cubicBezTo>
                      <a:pt x="55" y="14"/>
                      <a:pt x="60" y="9"/>
                      <a:pt x="65" y="7"/>
                    </a:cubicBezTo>
                    <a:cubicBezTo>
                      <a:pt x="72" y="4"/>
                      <a:pt x="87" y="0"/>
                      <a:pt x="90" y="11"/>
                    </a:cubicBezTo>
                    <a:cubicBezTo>
                      <a:pt x="93" y="24"/>
                      <a:pt x="75" y="24"/>
                      <a:pt x="67" y="26"/>
                    </a:cubicBezTo>
                    <a:cubicBezTo>
                      <a:pt x="56" y="28"/>
                      <a:pt x="43" y="31"/>
                      <a:pt x="39" y="42"/>
                    </a:cubicBezTo>
                    <a:cubicBezTo>
                      <a:pt x="35" y="50"/>
                      <a:pt x="37" y="54"/>
                      <a:pt x="28" y="58"/>
                    </a:cubicBezTo>
                    <a:cubicBezTo>
                      <a:pt x="25" y="58"/>
                      <a:pt x="22" y="60"/>
                      <a:pt x="20" y="6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7" name="Freeform 270">
                <a:extLst>
                  <a:ext uri="{FF2B5EF4-FFF2-40B4-BE49-F238E27FC236}">
                    <a16:creationId xmlns:a16="http://schemas.microsoft.com/office/drawing/2014/main" id="{84AAB75D-ED7A-4EBF-8C6A-1F023DE62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2292"/>
                <a:ext cx="135" cy="109"/>
              </a:xfrm>
              <a:custGeom>
                <a:avLst/>
                <a:gdLst>
                  <a:gd name="T0" fmla="*/ 362 w 78"/>
                  <a:gd name="T1" fmla="*/ 24 h 59"/>
                  <a:gd name="T2" fmla="*/ 249 w 78"/>
                  <a:gd name="T3" fmla="*/ 7 h 59"/>
                  <a:gd name="T4" fmla="*/ 78 w 78"/>
                  <a:gd name="T5" fmla="*/ 61 h 59"/>
                  <a:gd name="T6" fmla="*/ 5 w 78"/>
                  <a:gd name="T7" fmla="*/ 214 h 59"/>
                  <a:gd name="T8" fmla="*/ 107 w 78"/>
                  <a:gd name="T9" fmla="*/ 347 h 59"/>
                  <a:gd name="T10" fmla="*/ 177 w 78"/>
                  <a:gd name="T11" fmla="*/ 209 h 59"/>
                  <a:gd name="T12" fmla="*/ 317 w 78"/>
                  <a:gd name="T13" fmla="*/ 185 h 59"/>
                  <a:gd name="T14" fmla="*/ 405 w 78"/>
                  <a:gd name="T15" fmla="*/ 120 h 59"/>
                  <a:gd name="T16" fmla="*/ 369 w 78"/>
                  <a:gd name="T17" fmla="*/ 52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9">
                    <a:moveTo>
                      <a:pt x="70" y="4"/>
                    </a:moveTo>
                    <a:cubicBezTo>
                      <a:pt x="65" y="0"/>
                      <a:pt x="54" y="1"/>
                      <a:pt x="48" y="1"/>
                    </a:cubicBezTo>
                    <a:cubicBezTo>
                      <a:pt x="36" y="1"/>
                      <a:pt x="25" y="1"/>
                      <a:pt x="15" y="10"/>
                    </a:cubicBezTo>
                    <a:cubicBezTo>
                      <a:pt x="9" y="15"/>
                      <a:pt x="2" y="26"/>
                      <a:pt x="1" y="34"/>
                    </a:cubicBezTo>
                    <a:cubicBezTo>
                      <a:pt x="0" y="44"/>
                      <a:pt x="10" y="59"/>
                      <a:pt x="21" y="55"/>
                    </a:cubicBezTo>
                    <a:cubicBezTo>
                      <a:pt x="29" y="51"/>
                      <a:pt x="28" y="39"/>
                      <a:pt x="34" y="33"/>
                    </a:cubicBezTo>
                    <a:cubicBezTo>
                      <a:pt x="41" y="26"/>
                      <a:pt x="51" y="29"/>
                      <a:pt x="61" y="29"/>
                    </a:cubicBezTo>
                    <a:cubicBezTo>
                      <a:pt x="67" y="28"/>
                      <a:pt x="77" y="27"/>
                      <a:pt x="78" y="19"/>
                    </a:cubicBezTo>
                    <a:cubicBezTo>
                      <a:pt x="78" y="14"/>
                      <a:pt x="75" y="9"/>
                      <a:pt x="7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8" name="Freeform 271">
                <a:extLst>
                  <a:ext uri="{FF2B5EF4-FFF2-40B4-BE49-F238E27FC236}">
                    <a16:creationId xmlns:a16="http://schemas.microsoft.com/office/drawing/2014/main" id="{4B24EBE1-B54B-46EE-AB0C-1BB18DCC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195"/>
                <a:ext cx="109" cy="97"/>
              </a:xfrm>
              <a:custGeom>
                <a:avLst/>
                <a:gdLst>
                  <a:gd name="T0" fmla="*/ 234 w 63"/>
                  <a:gd name="T1" fmla="*/ 7 h 53"/>
                  <a:gd name="T2" fmla="*/ 21 w 63"/>
                  <a:gd name="T3" fmla="*/ 128 h 53"/>
                  <a:gd name="T4" fmla="*/ 183 w 63"/>
                  <a:gd name="T5" fmla="*/ 238 h 53"/>
                  <a:gd name="T6" fmla="*/ 221 w 63"/>
                  <a:gd name="T7" fmla="*/ 190 h 53"/>
                  <a:gd name="T8" fmla="*/ 275 w 63"/>
                  <a:gd name="T9" fmla="*/ 170 h 53"/>
                  <a:gd name="T10" fmla="*/ 320 w 63"/>
                  <a:gd name="T11" fmla="*/ 90 h 53"/>
                  <a:gd name="T12" fmla="*/ 218 w 63"/>
                  <a:gd name="T13" fmla="*/ 1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53">
                    <a:moveTo>
                      <a:pt x="45" y="1"/>
                    </a:moveTo>
                    <a:cubicBezTo>
                      <a:pt x="29" y="0"/>
                      <a:pt x="7" y="3"/>
                      <a:pt x="4" y="21"/>
                    </a:cubicBezTo>
                    <a:cubicBezTo>
                      <a:pt x="0" y="42"/>
                      <a:pt x="18" y="53"/>
                      <a:pt x="35" y="39"/>
                    </a:cubicBezTo>
                    <a:cubicBezTo>
                      <a:pt x="38" y="37"/>
                      <a:pt x="40" y="33"/>
                      <a:pt x="43" y="31"/>
                    </a:cubicBezTo>
                    <a:cubicBezTo>
                      <a:pt x="46" y="29"/>
                      <a:pt x="49" y="29"/>
                      <a:pt x="53" y="28"/>
                    </a:cubicBezTo>
                    <a:cubicBezTo>
                      <a:pt x="58" y="26"/>
                      <a:pt x="63" y="21"/>
                      <a:pt x="62" y="15"/>
                    </a:cubicBezTo>
                    <a:cubicBezTo>
                      <a:pt x="60" y="6"/>
                      <a:pt x="49" y="2"/>
                      <a:pt x="42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9" name="Freeform 272">
                <a:extLst>
                  <a:ext uri="{FF2B5EF4-FFF2-40B4-BE49-F238E27FC236}">
                    <a16:creationId xmlns:a16="http://schemas.microsoft.com/office/drawing/2014/main" id="{449A5379-2B20-4EC3-86B3-3721C7D12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287"/>
                <a:ext cx="151" cy="83"/>
              </a:xfrm>
              <a:custGeom>
                <a:avLst/>
                <a:gdLst>
                  <a:gd name="T0" fmla="*/ 0 w 87"/>
                  <a:gd name="T1" fmla="*/ 181 h 45"/>
                  <a:gd name="T2" fmla="*/ 286 w 87"/>
                  <a:gd name="T3" fmla="*/ 0 h 45"/>
                  <a:gd name="T4" fmla="*/ 347 w 87"/>
                  <a:gd name="T5" fmla="*/ 231 h 45"/>
                  <a:gd name="T6" fmla="*/ 127 w 87"/>
                  <a:gd name="T7" fmla="*/ 181 h 45"/>
                  <a:gd name="T8" fmla="*/ 57 w 87"/>
                  <a:gd name="T9" fmla="*/ 238 h 45"/>
                  <a:gd name="T10" fmla="*/ 9 w 87"/>
                  <a:gd name="T11" fmla="*/ 186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45">
                    <a:moveTo>
                      <a:pt x="0" y="29"/>
                    </a:moveTo>
                    <a:cubicBezTo>
                      <a:pt x="5" y="4"/>
                      <a:pt x="35" y="0"/>
                      <a:pt x="55" y="0"/>
                    </a:cubicBezTo>
                    <a:cubicBezTo>
                      <a:pt x="74" y="0"/>
                      <a:pt x="87" y="27"/>
                      <a:pt x="66" y="37"/>
                    </a:cubicBezTo>
                    <a:cubicBezTo>
                      <a:pt x="49" y="45"/>
                      <a:pt x="41" y="18"/>
                      <a:pt x="24" y="29"/>
                    </a:cubicBezTo>
                    <a:cubicBezTo>
                      <a:pt x="20" y="32"/>
                      <a:pt x="17" y="37"/>
                      <a:pt x="11" y="38"/>
                    </a:cubicBezTo>
                    <a:cubicBezTo>
                      <a:pt x="8" y="38"/>
                      <a:pt x="0" y="35"/>
                      <a:pt x="2" y="3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0" name="Freeform 273">
                <a:extLst>
                  <a:ext uri="{FF2B5EF4-FFF2-40B4-BE49-F238E27FC236}">
                    <a16:creationId xmlns:a16="http://schemas.microsoft.com/office/drawing/2014/main" id="{F3D49FB3-FF3D-4AD3-A327-2EAEF170A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231"/>
                <a:ext cx="83" cy="74"/>
              </a:xfrm>
              <a:custGeom>
                <a:avLst/>
                <a:gdLst>
                  <a:gd name="T0" fmla="*/ 182 w 48"/>
                  <a:gd name="T1" fmla="*/ 20 h 40"/>
                  <a:gd name="T2" fmla="*/ 48 w 48"/>
                  <a:gd name="T3" fmla="*/ 81 h 40"/>
                  <a:gd name="T4" fmla="*/ 73 w 48"/>
                  <a:gd name="T5" fmla="*/ 222 h 40"/>
                  <a:gd name="T6" fmla="*/ 156 w 48"/>
                  <a:gd name="T7" fmla="*/ 120 h 40"/>
                  <a:gd name="T8" fmla="*/ 206 w 48"/>
                  <a:gd name="T9" fmla="*/ 2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35" y="3"/>
                    </a:moveTo>
                    <a:cubicBezTo>
                      <a:pt x="29" y="0"/>
                      <a:pt x="13" y="8"/>
                      <a:pt x="9" y="13"/>
                    </a:cubicBezTo>
                    <a:cubicBezTo>
                      <a:pt x="0" y="21"/>
                      <a:pt x="3" y="31"/>
                      <a:pt x="14" y="35"/>
                    </a:cubicBezTo>
                    <a:cubicBezTo>
                      <a:pt x="29" y="40"/>
                      <a:pt x="21" y="26"/>
                      <a:pt x="30" y="19"/>
                    </a:cubicBezTo>
                    <a:cubicBezTo>
                      <a:pt x="33" y="17"/>
                      <a:pt x="48" y="10"/>
                      <a:pt x="40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1" name="Freeform 274">
                <a:extLst>
                  <a:ext uri="{FF2B5EF4-FFF2-40B4-BE49-F238E27FC236}">
                    <a16:creationId xmlns:a16="http://schemas.microsoft.com/office/drawing/2014/main" id="{7C47D31C-9B9C-4B9D-B0AD-140E16C97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130"/>
                <a:ext cx="101" cy="124"/>
              </a:xfrm>
              <a:custGeom>
                <a:avLst/>
                <a:gdLst>
                  <a:gd name="T0" fmla="*/ 237 w 58"/>
                  <a:gd name="T1" fmla="*/ 37 h 67"/>
                  <a:gd name="T2" fmla="*/ 9 w 58"/>
                  <a:gd name="T3" fmla="*/ 185 h 67"/>
                  <a:gd name="T4" fmla="*/ 158 w 58"/>
                  <a:gd name="T5" fmla="*/ 329 h 67"/>
                  <a:gd name="T6" fmla="*/ 212 w 58"/>
                  <a:gd name="T7" fmla="*/ 233 h 67"/>
                  <a:gd name="T8" fmla="*/ 279 w 58"/>
                  <a:gd name="T9" fmla="*/ 185 h 67"/>
                  <a:gd name="T10" fmla="*/ 237 w 58"/>
                  <a:gd name="T11" fmla="*/ 44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7">
                    <a:moveTo>
                      <a:pt x="45" y="6"/>
                    </a:moveTo>
                    <a:cubicBezTo>
                      <a:pt x="29" y="0"/>
                      <a:pt x="5" y="11"/>
                      <a:pt x="2" y="29"/>
                    </a:cubicBezTo>
                    <a:cubicBezTo>
                      <a:pt x="0" y="43"/>
                      <a:pt x="17" y="67"/>
                      <a:pt x="30" y="52"/>
                    </a:cubicBezTo>
                    <a:cubicBezTo>
                      <a:pt x="33" y="47"/>
                      <a:pt x="36" y="41"/>
                      <a:pt x="40" y="37"/>
                    </a:cubicBezTo>
                    <a:cubicBezTo>
                      <a:pt x="45" y="34"/>
                      <a:pt x="50" y="34"/>
                      <a:pt x="53" y="29"/>
                    </a:cubicBezTo>
                    <a:cubicBezTo>
                      <a:pt x="58" y="20"/>
                      <a:pt x="54" y="10"/>
                      <a:pt x="45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2" name="Freeform 275">
                <a:extLst>
                  <a:ext uri="{FF2B5EF4-FFF2-40B4-BE49-F238E27FC236}">
                    <a16:creationId xmlns:a16="http://schemas.microsoft.com/office/drawing/2014/main" id="{BD6BB8F0-93F2-4F96-B838-3B7D2F85A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183"/>
                <a:ext cx="135" cy="96"/>
              </a:xfrm>
              <a:custGeom>
                <a:avLst/>
                <a:gdLst>
                  <a:gd name="T0" fmla="*/ 341 w 78"/>
                  <a:gd name="T1" fmla="*/ 68 h 52"/>
                  <a:gd name="T2" fmla="*/ 83 w 78"/>
                  <a:gd name="T3" fmla="*/ 76 h 52"/>
                  <a:gd name="T4" fmla="*/ 5 w 78"/>
                  <a:gd name="T5" fmla="*/ 194 h 52"/>
                  <a:gd name="T6" fmla="*/ 93 w 78"/>
                  <a:gd name="T7" fmla="*/ 321 h 52"/>
                  <a:gd name="T8" fmla="*/ 161 w 78"/>
                  <a:gd name="T9" fmla="*/ 214 h 52"/>
                  <a:gd name="T10" fmla="*/ 275 w 78"/>
                  <a:gd name="T11" fmla="*/ 201 h 52"/>
                  <a:gd name="T12" fmla="*/ 362 w 78"/>
                  <a:gd name="T13" fmla="*/ 7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52">
                    <a:moveTo>
                      <a:pt x="66" y="11"/>
                    </a:moveTo>
                    <a:cubicBezTo>
                      <a:pt x="52" y="0"/>
                      <a:pt x="31" y="3"/>
                      <a:pt x="16" y="12"/>
                    </a:cubicBezTo>
                    <a:cubicBezTo>
                      <a:pt x="9" y="17"/>
                      <a:pt x="3" y="22"/>
                      <a:pt x="1" y="31"/>
                    </a:cubicBezTo>
                    <a:cubicBezTo>
                      <a:pt x="0" y="40"/>
                      <a:pt x="8" y="52"/>
                      <a:pt x="18" y="51"/>
                    </a:cubicBezTo>
                    <a:cubicBezTo>
                      <a:pt x="26" y="50"/>
                      <a:pt x="25" y="38"/>
                      <a:pt x="31" y="34"/>
                    </a:cubicBezTo>
                    <a:cubicBezTo>
                      <a:pt x="38" y="27"/>
                      <a:pt x="45" y="32"/>
                      <a:pt x="53" y="32"/>
                    </a:cubicBezTo>
                    <a:cubicBezTo>
                      <a:pt x="67" y="34"/>
                      <a:pt x="78" y="24"/>
                      <a:pt x="70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3" name="Freeform 276">
                <a:extLst>
                  <a:ext uri="{FF2B5EF4-FFF2-40B4-BE49-F238E27FC236}">
                    <a16:creationId xmlns:a16="http://schemas.microsoft.com/office/drawing/2014/main" id="{4D1F4381-43E2-4E82-AAA1-E736BF7B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1997"/>
                <a:ext cx="109" cy="68"/>
              </a:xfrm>
              <a:custGeom>
                <a:avLst/>
                <a:gdLst>
                  <a:gd name="T0" fmla="*/ 62 w 63"/>
                  <a:gd name="T1" fmla="*/ 210 h 37"/>
                  <a:gd name="T2" fmla="*/ 144 w 63"/>
                  <a:gd name="T3" fmla="*/ 7 h 37"/>
                  <a:gd name="T4" fmla="*/ 279 w 63"/>
                  <a:gd name="T5" fmla="*/ 44 h 37"/>
                  <a:gd name="T6" fmla="*/ 305 w 63"/>
                  <a:gd name="T7" fmla="*/ 156 h 37"/>
                  <a:gd name="T8" fmla="*/ 161 w 63"/>
                  <a:gd name="T9" fmla="*/ 156 h 37"/>
                  <a:gd name="T10" fmla="*/ 78 w 63"/>
                  <a:gd name="T11" fmla="*/ 21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7">
                    <a:moveTo>
                      <a:pt x="12" y="34"/>
                    </a:moveTo>
                    <a:cubicBezTo>
                      <a:pt x="0" y="20"/>
                      <a:pt x="10" y="0"/>
                      <a:pt x="28" y="1"/>
                    </a:cubicBezTo>
                    <a:cubicBezTo>
                      <a:pt x="36" y="1"/>
                      <a:pt x="47" y="2"/>
                      <a:pt x="54" y="7"/>
                    </a:cubicBezTo>
                    <a:cubicBezTo>
                      <a:pt x="58" y="11"/>
                      <a:pt x="63" y="20"/>
                      <a:pt x="59" y="25"/>
                    </a:cubicBezTo>
                    <a:cubicBezTo>
                      <a:pt x="51" y="35"/>
                      <a:pt x="39" y="13"/>
                      <a:pt x="31" y="25"/>
                    </a:cubicBezTo>
                    <a:cubicBezTo>
                      <a:pt x="27" y="31"/>
                      <a:pt x="24" y="37"/>
                      <a:pt x="15" y="3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4" name="Freeform 277">
                <a:extLst>
                  <a:ext uri="{FF2B5EF4-FFF2-40B4-BE49-F238E27FC236}">
                    <a16:creationId xmlns:a16="http://schemas.microsoft.com/office/drawing/2014/main" id="{D8C88EAD-4145-42F5-8789-FE50F2889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2071"/>
                <a:ext cx="116" cy="111"/>
              </a:xfrm>
              <a:custGeom>
                <a:avLst/>
                <a:gdLst>
                  <a:gd name="T0" fmla="*/ 87 w 67"/>
                  <a:gd name="T1" fmla="*/ 335 h 60"/>
                  <a:gd name="T2" fmla="*/ 16 w 67"/>
                  <a:gd name="T3" fmla="*/ 261 h 60"/>
                  <a:gd name="T4" fmla="*/ 50 w 67"/>
                  <a:gd name="T5" fmla="*/ 81 h 60"/>
                  <a:gd name="T6" fmla="*/ 234 w 67"/>
                  <a:gd name="T7" fmla="*/ 20 h 60"/>
                  <a:gd name="T8" fmla="*/ 341 w 67"/>
                  <a:gd name="T9" fmla="*/ 148 h 60"/>
                  <a:gd name="T10" fmla="*/ 270 w 67"/>
                  <a:gd name="T11" fmla="*/ 185 h 60"/>
                  <a:gd name="T12" fmla="*/ 206 w 67"/>
                  <a:gd name="T13" fmla="*/ 253 h 60"/>
                  <a:gd name="T14" fmla="*/ 106 w 67"/>
                  <a:gd name="T15" fmla="*/ 35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60">
                    <a:moveTo>
                      <a:pt x="17" y="53"/>
                    </a:moveTo>
                    <a:cubicBezTo>
                      <a:pt x="11" y="56"/>
                      <a:pt x="5" y="46"/>
                      <a:pt x="3" y="41"/>
                    </a:cubicBezTo>
                    <a:cubicBezTo>
                      <a:pt x="0" y="31"/>
                      <a:pt x="2" y="21"/>
                      <a:pt x="10" y="13"/>
                    </a:cubicBezTo>
                    <a:cubicBezTo>
                      <a:pt x="18" y="5"/>
                      <a:pt x="33" y="0"/>
                      <a:pt x="45" y="3"/>
                    </a:cubicBezTo>
                    <a:cubicBezTo>
                      <a:pt x="55" y="5"/>
                      <a:pt x="67" y="12"/>
                      <a:pt x="66" y="23"/>
                    </a:cubicBezTo>
                    <a:cubicBezTo>
                      <a:pt x="66" y="34"/>
                      <a:pt x="59" y="30"/>
                      <a:pt x="52" y="29"/>
                    </a:cubicBezTo>
                    <a:cubicBezTo>
                      <a:pt x="42" y="27"/>
                      <a:pt x="40" y="32"/>
                      <a:pt x="40" y="40"/>
                    </a:cubicBezTo>
                    <a:cubicBezTo>
                      <a:pt x="40" y="51"/>
                      <a:pt x="31" y="60"/>
                      <a:pt x="20" y="55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5" name="Freeform 278">
                <a:extLst>
                  <a:ext uri="{FF2B5EF4-FFF2-40B4-BE49-F238E27FC236}">
                    <a16:creationId xmlns:a16="http://schemas.microsoft.com/office/drawing/2014/main" id="{A7DC3B03-7D88-48B1-B630-7C9C30DDD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2098"/>
                <a:ext cx="94" cy="97"/>
              </a:xfrm>
              <a:custGeom>
                <a:avLst/>
                <a:gdLst>
                  <a:gd name="T0" fmla="*/ 249 w 54"/>
                  <a:gd name="T1" fmla="*/ 52 h 52"/>
                  <a:gd name="T2" fmla="*/ 37 w 54"/>
                  <a:gd name="T3" fmla="*/ 76 h 52"/>
                  <a:gd name="T4" fmla="*/ 9 w 54"/>
                  <a:gd name="T5" fmla="*/ 220 h 52"/>
                  <a:gd name="T6" fmla="*/ 94 w 54"/>
                  <a:gd name="T7" fmla="*/ 317 h 52"/>
                  <a:gd name="T8" fmla="*/ 134 w 54"/>
                  <a:gd name="T9" fmla="*/ 201 h 52"/>
                  <a:gd name="T10" fmla="*/ 216 w 54"/>
                  <a:gd name="T11" fmla="*/ 181 h 52"/>
                  <a:gd name="T12" fmla="*/ 279 w 54"/>
                  <a:gd name="T13" fmla="*/ 136 h 52"/>
                  <a:gd name="T14" fmla="*/ 254 w 54"/>
                  <a:gd name="T15" fmla="*/ 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47" y="8"/>
                    </a:moveTo>
                    <a:cubicBezTo>
                      <a:pt x="33" y="1"/>
                      <a:pt x="18" y="0"/>
                      <a:pt x="7" y="12"/>
                    </a:cubicBezTo>
                    <a:cubicBezTo>
                      <a:pt x="2" y="18"/>
                      <a:pt x="0" y="26"/>
                      <a:pt x="2" y="34"/>
                    </a:cubicBezTo>
                    <a:cubicBezTo>
                      <a:pt x="3" y="41"/>
                      <a:pt x="9" y="52"/>
                      <a:pt x="18" y="49"/>
                    </a:cubicBezTo>
                    <a:cubicBezTo>
                      <a:pt x="25" y="46"/>
                      <a:pt x="22" y="37"/>
                      <a:pt x="25" y="31"/>
                    </a:cubicBezTo>
                    <a:cubicBezTo>
                      <a:pt x="29" y="25"/>
                      <a:pt x="35" y="27"/>
                      <a:pt x="41" y="28"/>
                    </a:cubicBezTo>
                    <a:cubicBezTo>
                      <a:pt x="47" y="29"/>
                      <a:pt x="52" y="29"/>
                      <a:pt x="53" y="21"/>
                    </a:cubicBezTo>
                    <a:cubicBezTo>
                      <a:pt x="54" y="17"/>
                      <a:pt x="52" y="10"/>
                      <a:pt x="48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6" name="Freeform 279">
                <a:extLst>
                  <a:ext uri="{FF2B5EF4-FFF2-40B4-BE49-F238E27FC236}">
                    <a16:creationId xmlns:a16="http://schemas.microsoft.com/office/drawing/2014/main" id="{7B76CA94-1A4C-4C58-8B96-E4D9B6A4C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023"/>
                <a:ext cx="74" cy="61"/>
              </a:xfrm>
              <a:custGeom>
                <a:avLst/>
                <a:gdLst>
                  <a:gd name="T0" fmla="*/ 148 w 43"/>
                  <a:gd name="T1" fmla="*/ 44 h 33"/>
                  <a:gd name="T2" fmla="*/ 21 w 43"/>
                  <a:gd name="T3" fmla="*/ 68 h 33"/>
                  <a:gd name="T4" fmla="*/ 21 w 43"/>
                  <a:gd name="T5" fmla="*/ 165 h 33"/>
                  <a:gd name="T6" fmla="*/ 91 w 43"/>
                  <a:gd name="T7" fmla="*/ 146 h 33"/>
                  <a:gd name="T8" fmla="*/ 193 w 43"/>
                  <a:gd name="T9" fmla="*/ 113 h 33"/>
                  <a:gd name="T10" fmla="*/ 157 w 43"/>
                  <a:gd name="T11" fmla="*/ 52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3">
                    <a:moveTo>
                      <a:pt x="29" y="7"/>
                    </a:moveTo>
                    <a:cubicBezTo>
                      <a:pt x="20" y="2"/>
                      <a:pt x="10" y="0"/>
                      <a:pt x="4" y="11"/>
                    </a:cubicBezTo>
                    <a:cubicBezTo>
                      <a:pt x="2" y="16"/>
                      <a:pt x="0" y="22"/>
                      <a:pt x="4" y="26"/>
                    </a:cubicBezTo>
                    <a:cubicBezTo>
                      <a:pt x="10" y="33"/>
                      <a:pt x="13" y="26"/>
                      <a:pt x="18" y="23"/>
                    </a:cubicBezTo>
                    <a:cubicBezTo>
                      <a:pt x="25" y="18"/>
                      <a:pt x="33" y="26"/>
                      <a:pt x="38" y="18"/>
                    </a:cubicBezTo>
                    <a:cubicBezTo>
                      <a:pt x="43" y="12"/>
                      <a:pt x="36" y="12"/>
                      <a:pt x="3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7" name="Freeform 280">
                <a:extLst>
                  <a:ext uri="{FF2B5EF4-FFF2-40B4-BE49-F238E27FC236}">
                    <a16:creationId xmlns:a16="http://schemas.microsoft.com/office/drawing/2014/main" id="{E17F112E-02C4-476C-A411-7CFC36EB2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213"/>
                <a:ext cx="98" cy="70"/>
              </a:xfrm>
              <a:custGeom>
                <a:avLst/>
                <a:gdLst>
                  <a:gd name="T0" fmla="*/ 9 w 57"/>
                  <a:gd name="T1" fmla="*/ 177 h 38"/>
                  <a:gd name="T2" fmla="*/ 280 w 57"/>
                  <a:gd name="T3" fmla="*/ 112 h 38"/>
                  <a:gd name="T4" fmla="*/ 263 w 57"/>
                  <a:gd name="T5" fmla="*/ 206 h 38"/>
                  <a:gd name="T6" fmla="*/ 189 w 57"/>
                  <a:gd name="T7" fmla="*/ 177 h 38"/>
                  <a:gd name="T8" fmla="*/ 127 w 57"/>
                  <a:gd name="T9" fmla="*/ 217 h 38"/>
                  <a:gd name="T10" fmla="*/ 77 w 57"/>
                  <a:gd name="T11" fmla="*/ 230 h 38"/>
                  <a:gd name="T12" fmla="*/ 5 w 57"/>
                  <a:gd name="T13" fmla="*/ 186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2" y="28"/>
                    </a:moveTo>
                    <a:cubicBezTo>
                      <a:pt x="5" y="11"/>
                      <a:pt x="45" y="0"/>
                      <a:pt x="55" y="18"/>
                    </a:cubicBezTo>
                    <a:cubicBezTo>
                      <a:pt x="57" y="22"/>
                      <a:pt x="57" y="30"/>
                      <a:pt x="52" y="33"/>
                    </a:cubicBezTo>
                    <a:cubicBezTo>
                      <a:pt x="46" y="36"/>
                      <a:pt x="42" y="28"/>
                      <a:pt x="37" y="28"/>
                    </a:cubicBezTo>
                    <a:cubicBezTo>
                      <a:pt x="31" y="27"/>
                      <a:pt x="29" y="33"/>
                      <a:pt x="25" y="35"/>
                    </a:cubicBezTo>
                    <a:cubicBezTo>
                      <a:pt x="22" y="37"/>
                      <a:pt x="18" y="38"/>
                      <a:pt x="15" y="37"/>
                    </a:cubicBezTo>
                    <a:cubicBezTo>
                      <a:pt x="11" y="37"/>
                      <a:pt x="0" y="36"/>
                      <a:pt x="1" y="3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8" name="Freeform 281">
                <a:extLst>
                  <a:ext uri="{FF2B5EF4-FFF2-40B4-BE49-F238E27FC236}">
                    <a16:creationId xmlns:a16="http://schemas.microsoft.com/office/drawing/2014/main" id="{E94071B6-5B9C-4A95-B7E8-D8A14810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934"/>
                <a:ext cx="114" cy="37"/>
              </a:xfrm>
              <a:custGeom>
                <a:avLst/>
                <a:gdLst>
                  <a:gd name="T0" fmla="*/ 0 w 66"/>
                  <a:gd name="T1" fmla="*/ 44 h 20"/>
                  <a:gd name="T2" fmla="*/ 41 w 66"/>
                  <a:gd name="T3" fmla="*/ 37 h 20"/>
                  <a:gd name="T4" fmla="*/ 78 w 66"/>
                  <a:gd name="T5" fmla="*/ 57 h 20"/>
                  <a:gd name="T6" fmla="*/ 161 w 66"/>
                  <a:gd name="T7" fmla="*/ 89 h 20"/>
                  <a:gd name="T8" fmla="*/ 340 w 66"/>
                  <a:gd name="T9" fmla="*/ 24 h 20"/>
                  <a:gd name="T10" fmla="*/ 140 w 66"/>
                  <a:gd name="T11" fmla="*/ 105 h 20"/>
                  <a:gd name="T12" fmla="*/ 5 w 66"/>
                  <a:gd name="T13" fmla="*/ 5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0" y="7"/>
                    </a:moveTo>
                    <a:cubicBezTo>
                      <a:pt x="2" y="7"/>
                      <a:pt x="5" y="6"/>
                      <a:pt x="8" y="6"/>
                    </a:cubicBezTo>
                    <a:cubicBezTo>
                      <a:pt x="10" y="7"/>
                      <a:pt x="13" y="8"/>
                      <a:pt x="15" y="9"/>
                    </a:cubicBezTo>
                    <a:cubicBezTo>
                      <a:pt x="20" y="11"/>
                      <a:pt x="25" y="14"/>
                      <a:pt x="31" y="14"/>
                    </a:cubicBezTo>
                    <a:cubicBezTo>
                      <a:pt x="43" y="14"/>
                      <a:pt x="54" y="0"/>
                      <a:pt x="66" y="4"/>
                    </a:cubicBezTo>
                    <a:cubicBezTo>
                      <a:pt x="51" y="7"/>
                      <a:pt x="43" y="20"/>
                      <a:pt x="27" y="17"/>
                    </a:cubicBezTo>
                    <a:cubicBezTo>
                      <a:pt x="18" y="15"/>
                      <a:pt x="10" y="7"/>
                      <a:pt x="1" y="8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9" name="Freeform 282">
                <a:extLst>
                  <a:ext uri="{FF2B5EF4-FFF2-40B4-BE49-F238E27FC236}">
                    <a16:creationId xmlns:a16="http://schemas.microsoft.com/office/drawing/2014/main" id="{6478BFE1-5833-4C3B-9B18-E0D47F2BA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100"/>
                <a:ext cx="96" cy="52"/>
              </a:xfrm>
              <a:custGeom>
                <a:avLst/>
                <a:gdLst>
                  <a:gd name="T0" fmla="*/ 5 w 55"/>
                  <a:gd name="T1" fmla="*/ 0 h 28"/>
                  <a:gd name="T2" fmla="*/ 21 w 55"/>
                  <a:gd name="T3" fmla="*/ 52 h 28"/>
                  <a:gd name="T4" fmla="*/ 70 w 55"/>
                  <a:gd name="T5" fmla="*/ 110 h 28"/>
                  <a:gd name="T6" fmla="*/ 176 w 55"/>
                  <a:gd name="T7" fmla="*/ 128 h 28"/>
                  <a:gd name="T8" fmla="*/ 293 w 55"/>
                  <a:gd name="T9" fmla="*/ 89 h 28"/>
                  <a:gd name="T10" fmla="*/ 222 w 55"/>
                  <a:gd name="T11" fmla="*/ 141 h 28"/>
                  <a:gd name="T12" fmla="*/ 94 w 55"/>
                  <a:gd name="T13" fmla="*/ 173 h 28"/>
                  <a:gd name="T14" fmla="*/ 9 w 55"/>
                  <a:gd name="T15" fmla="*/ 97 h 28"/>
                  <a:gd name="T16" fmla="*/ 5 w 55"/>
                  <a:gd name="T17" fmla="*/ 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28">
                    <a:moveTo>
                      <a:pt x="1" y="0"/>
                    </a:moveTo>
                    <a:cubicBezTo>
                      <a:pt x="3" y="2"/>
                      <a:pt x="3" y="6"/>
                      <a:pt x="4" y="8"/>
                    </a:cubicBezTo>
                    <a:cubicBezTo>
                      <a:pt x="7" y="12"/>
                      <a:pt x="10" y="15"/>
                      <a:pt x="13" y="17"/>
                    </a:cubicBezTo>
                    <a:cubicBezTo>
                      <a:pt x="20" y="20"/>
                      <a:pt x="26" y="22"/>
                      <a:pt x="33" y="20"/>
                    </a:cubicBezTo>
                    <a:cubicBezTo>
                      <a:pt x="40" y="18"/>
                      <a:pt x="49" y="11"/>
                      <a:pt x="55" y="14"/>
                    </a:cubicBezTo>
                    <a:cubicBezTo>
                      <a:pt x="50" y="14"/>
                      <a:pt x="46" y="19"/>
                      <a:pt x="42" y="22"/>
                    </a:cubicBezTo>
                    <a:cubicBezTo>
                      <a:pt x="35" y="26"/>
                      <a:pt x="26" y="28"/>
                      <a:pt x="18" y="27"/>
                    </a:cubicBezTo>
                    <a:cubicBezTo>
                      <a:pt x="11" y="26"/>
                      <a:pt x="5" y="22"/>
                      <a:pt x="2" y="15"/>
                    </a:cubicBezTo>
                    <a:cubicBezTo>
                      <a:pt x="0" y="10"/>
                      <a:pt x="1" y="6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0" name="Freeform 283">
                <a:extLst>
                  <a:ext uri="{FF2B5EF4-FFF2-40B4-BE49-F238E27FC236}">
                    <a16:creationId xmlns:a16="http://schemas.microsoft.com/office/drawing/2014/main" id="{5E8FC333-3586-43EC-B5D5-53578EF8C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137"/>
                <a:ext cx="38" cy="50"/>
              </a:xfrm>
              <a:custGeom>
                <a:avLst/>
                <a:gdLst>
                  <a:gd name="T0" fmla="*/ 0 w 22"/>
                  <a:gd name="T1" fmla="*/ 150 h 27"/>
                  <a:gd name="T2" fmla="*/ 98 w 22"/>
                  <a:gd name="T3" fmla="*/ 0 h 27"/>
                  <a:gd name="T4" fmla="*/ 78 w 22"/>
                  <a:gd name="T5" fmla="*/ 133 h 27"/>
                  <a:gd name="T6" fmla="*/ 9 w 22"/>
                  <a:gd name="T7" fmla="*/ 17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7">
                    <a:moveTo>
                      <a:pt x="0" y="24"/>
                    </a:moveTo>
                    <a:cubicBezTo>
                      <a:pt x="11" y="22"/>
                      <a:pt x="15" y="9"/>
                      <a:pt x="19" y="0"/>
                    </a:cubicBezTo>
                    <a:cubicBezTo>
                      <a:pt x="22" y="6"/>
                      <a:pt x="20" y="16"/>
                      <a:pt x="15" y="21"/>
                    </a:cubicBezTo>
                    <a:cubicBezTo>
                      <a:pt x="12" y="25"/>
                      <a:pt x="6" y="26"/>
                      <a:pt x="2" y="27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1" name="Freeform 284">
                <a:extLst>
                  <a:ext uri="{FF2B5EF4-FFF2-40B4-BE49-F238E27FC236}">
                    <a16:creationId xmlns:a16="http://schemas.microsoft.com/office/drawing/2014/main" id="{46AF6ADA-4C1F-42A2-90EE-50A6B703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158"/>
                <a:ext cx="54" cy="46"/>
              </a:xfrm>
              <a:custGeom>
                <a:avLst/>
                <a:gdLst>
                  <a:gd name="T0" fmla="*/ 115 w 31"/>
                  <a:gd name="T1" fmla="*/ 0 h 25"/>
                  <a:gd name="T2" fmla="*/ 78 w 31"/>
                  <a:gd name="T3" fmla="*/ 96 h 25"/>
                  <a:gd name="T4" fmla="*/ 0 w 31"/>
                  <a:gd name="T5" fmla="*/ 118 h 25"/>
                  <a:gd name="T6" fmla="*/ 127 w 31"/>
                  <a:gd name="T7" fmla="*/ 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22" y="0"/>
                    </a:moveTo>
                    <a:cubicBezTo>
                      <a:pt x="23" y="6"/>
                      <a:pt x="20" y="12"/>
                      <a:pt x="15" y="15"/>
                    </a:cubicBezTo>
                    <a:cubicBezTo>
                      <a:pt x="10" y="19"/>
                      <a:pt x="5" y="17"/>
                      <a:pt x="0" y="19"/>
                    </a:cubicBezTo>
                    <a:cubicBezTo>
                      <a:pt x="12" y="25"/>
                      <a:pt x="31" y="15"/>
                      <a:pt x="24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2" name="Freeform 285">
                <a:extLst>
                  <a:ext uri="{FF2B5EF4-FFF2-40B4-BE49-F238E27FC236}">
                    <a16:creationId xmlns:a16="http://schemas.microsoft.com/office/drawing/2014/main" id="{DE4088B6-CBEA-4983-BDC6-AAED8F4C6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279"/>
                <a:ext cx="166" cy="26"/>
              </a:xfrm>
              <a:custGeom>
                <a:avLst/>
                <a:gdLst>
                  <a:gd name="T0" fmla="*/ 496 w 96"/>
                  <a:gd name="T1" fmla="*/ 7 h 14"/>
                  <a:gd name="T2" fmla="*/ 382 w 96"/>
                  <a:gd name="T3" fmla="*/ 0 h 14"/>
                  <a:gd name="T4" fmla="*/ 176 w 96"/>
                  <a:gd name="T5" fmla="*/ 32 h 14"/>
                  <a:gd name="T6" fmla="*/ 83 w 96"/>
                  <a:gd name="T7" fmla="*/ 7 h 14"/>
                  <a:gd name="T8" fmla="*/ 0 w 96"/>
                  <a:gd name="T9" fmla="*/ 45 h 14"/>
                  <a:gd name="T10" fmla="*/ 221 w 96"/>
                  <a:gd name="T11" fmla="*/ 84 h 14"/>
                  <a:gd name="T12" fmla="*/ 389 w 96"/>
                  <a:gd name="T13" fmla="*/ 32 h 14"/>
                  <a:gd name="T14" fmla="*/ 496 w 96"/>
                  <a:gd name="T15" fmla="*/ 2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4">
                    <a:moveTo>
                      <a:pt x="96" y="1"/>
                    </a:moveTo>
                    <a:cubicBezTo>
                      <a:pt x="92" y="8"/>
                      <a:pt x="79" y="5"/>
                      <a:pt x="74" y="0"/>
                    </a:cubicBezTo>
                    <a:cubicBezTo>
                      <a:pt x="65" y="11"/>
                      <a:pt x="46" y="7"/>
                      <a:pt x="34" y="5"/>
                    </a:cubicBezTo>
                    <a:cubicBezTo>
                      <a:pt x="28" y="4"/>
                      <a:pt x="22" y="2"/>
                      <a:pt x="16" y="1"/>
                    </a:cubicBezTo>
                    <a:cubicBezTo>
                      <a:pt x="9" y="0"/>
                      <a:pt x="5" y="3"/>
                      <a:pt x="0" y="7"/>
                    </a:cubicBezTo>
                    <a:cubicBezTo>
                      <a:pt x="16" y="1"/>
                      <a:pt x="28" y="11"/>
                      <a:pt x="43" y="13"/>
                    </a:cubicBezTo>
                    <a:cubicBezTo>
                      <a:pt x="56" y="14"/>
                      <a:pt x="65" y="12"/>
                      <a:pt x="75" y="5"/>
                    </a:cubicBezTo>
                    <a:cubicBezTo>
                      <a:pt x="79" y="11"/>
                      <a:pt x="92" y="9"/>
                      <a:pt x="9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3" name="Freeform 286">
                <a:extLst>
                  <a:ext uri="{FF2B5EF4-FFF2-40B4-BE49-F238E27FC236}">
                    <a16:creationId xmlns:a16="http://schemas.microsoft.com/office/drawing/2014/main" id="{26DAB852-E958-4341-9189-2C3E37B2E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352"/>
                <a:ext cx="142" cy="57"/>
              </a:xfrm>
              <a:custGeom>
                <a:avLst/>
                <a:gdLst>
                  <a:gd name="T0" fmla="*/ 197 w 82"/>
                  <a:gd name="T1" fmla="*/ 7 h 31"/>
                  <a:gd name="T2" fmla="*/ 197 w 82"/>
                  <a:gd name="T3" fmla="*/ 57 h 31"/>
                  <a:gd name="T4" fmla="*/ 185 w 82"/>
                  <a:gd name="T5" fmla="*/ 105 h 31"/>
                  <a:gd name="T6" fmla="*/ 140 w 82"/>
                  <a:gd name="T7" fmla="*/ 162 h 31"/>
                  <a:gd name="T8" fmla="*/ 73 w 82"/>
                  <a:gd name="T9" fmla="*/ 178 h 31"/>
                  <a:gd name="T10" fmla="*/ 0 w 82"/>
                  <a:gd name="T11" fmla="*/ 193 h 31"/>
                  <a:gd name="T12" fmla="*/ 107 w 82"/>
                  <a:gd name="T13" fmla="*/ 186 h 31"/>
                  <a:gd name="T14" fmla="*/ 213 w 82"/>
                  <a:gd name="T15" fmla="*/ 136 h 31"/>
                  <a:gd name="T16" fmla="*/ 339 w 82"/>
                  <a:gd name="T17" fmla="*/ 88 h 31"/>
                  <a:gd name="T18" fmla="*/ 426 w 82"/>
                  <a:gd name="T19" fmla="*/ 94 h 31"/>
                  <a:gd name="T20" fmla="*/ 348 w 82"/>
                  <a:gd name="T21" fmla="*/ 68 h 31"/>
                  <a:gd name="T22" fmla="*/ 270 w 82"/>
                  <a:gd name="T23" fmla="*/ 74 h 31"/>
                  <a:gd name="T24" fmla="*/ 197 w 82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31">
                    <a:moveTo>
                      <a:pt x="38" y="1"/>
                    </a:moveTo>
                    <a:cubicBezTo>
                      <a:pt x="38" y="1"/>
                      <a:pt x="39" y="7"/>
                      <a:pt x="38" y="9"/>
                    </a:cubicBezTo>
                    <a:cubicBezTo>
                      <a:pt x="38" y="12"/>
                      <a:pt x="37" y="14"/>
                      <a:pt x="36" y="17"/>
                    </a:cubicBezTo>
                    <a:cubicBezTo>
                      <a:pt x="34" y="21"/>
                      <a:pt x="31" y="24"/>
                      <a:pt x="27" y="26"/>
                    </a:cubicBezTo>
                    <a:cubicBezTo>
                      <a:pt x="23" y="28"/>
                      <a:pt x="19" y="28"/>
                      <a:pt x="14" y="29"/>
                    </a:cubicBezTo>
                    <a:cubicBezTo>
                      <a:pt x="10" y="30"/>
                      <a:pt x="5" y="29"/>
                      <a:pt x="0" y="31"/>
                    </a:cubicBezTo>
                    <a:cubicBezTo>
                      <a:pt x="7" y="30"/>
                      <a:pt x="14" y="31"/>
                      <a:pt x="21" y="30"/>
                    </a:cubicBezTo>
                    <a:cubicBezTo>
                      <a:pt x="28" y="28"/>
                      <a:pt x="35" y="25"/>
                      <a:pt x="41" y="22"/>
                    </a:cubicBezTo>
                    <a:cubicBezTo>
                      <a:pt x="49" y="19"/>
                      <a:pt x="57" y="15"/>
                      <a:pt x="65" y="14"/>
                    </a:cubicBezTo>
                    <a:cubicBezTo>
                      <a:pt x="71" y="12"/>
                      <a:pt x="76" y="13"/>
                      <a:pt x="82" y="15"/>
                    </a:cubicBezTo>
                    <a:cubicBezTo>
                      <a:pt x="80" y="11"/>
                      <a:pt x="70" y="11"/>
                      <a:pt x="67" y="11"/>
                    </a:cubicBezTo>
                    <a:cubicBezTo>
                      <a:pt x="62" y="11"/>
                      <a:pt x="57" y="12"/>
                      <a:pt x="52" y="12"/>
                    </a:cubicBezTo>
                    <a:cubicBezTo>
                      <a:pt x="43" y="13"/>
                      <a:pt x="43" y="5"/>
                      <a:pt x="38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4" name="Freeform 287">
                <a:extLst>
                  <a:ext uri="{FF2B5EF4-FFF2-40B4-BE49-F238E27FC236}">
                    <a16:creationId xmlns:a16="http://schemas.microsoft.com/office/drawing/2014/main" id="{7F651D56-1049-43FD-AF62-A8480737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85"/>
                <a:ext cx="45" cy="54"/>
              </a:xfrm>
              <a:custGeom>
                <a:avLst/>
                <a:gdLst>
                  <a:gd name="T0" fmla="*/ 135 w 26"/>
                  <a:gd name="T1" fmla="*/ 24 h 29"/>
                  <a:gd name="T2" fmla="*/ 93 w 26"/>
                  <a:gd name="T3" fmla="*/ 89 h 29"/>
                  <a:gd name="T4" fmla="*/ 106 w 26"/>
                  <a:gd name="T5" fmla="*/ 188 h 29"/>
                  <a:gd name="T6" fmla="*/ 83 w 26"/>
                  <a:gd name="T7" fmla="*/ 136 h 29"/>
                  <a:gd name="T8" fmla="*/ 57 w 26"/>
                  <a:gd name="T9" fmla="*/ 97 h 29"/>
                  <a:gd name="T10" fmla="*/ 36 w 26"/>
                  <a:gd name="T11" fmla="*/ 60 h 29"/>
                  <a:gd name="T12" fmla="*/ 0 w 26"/>
                  <a:gd name="T13" fmla="*/ 45 h 29"/>
                  <a:gd name="T14" fmla="*/ 36 w 26"/>
                  <a:gd name="T15" fmla="*/ 32 h 29"/>
                  <a:gd name="T16" fmla="*/ 62 w 26"/>
                  <a:gd name="T17" fmla="*/ 13 h 29"/>
                  <a:gd name="T18" fmla="*/ 119 w 26"/>
                  <a:gd name="T19" fmla="*/ 24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9">
                    <a:moveTo>
                      <a:pt x="26" y="4"/>
                    </a:moveTo>
                    <a:cubicBezTo>
                      <a:pt x="21" y="6"/>
                      <a:pt x="18" y="8"/>
                      <a:pt x="18" y="14"/>
                    </a:cubicBezTo>
                    <a:cubicBezTo>
                      <a:pt x="17" y="19"/>
                      <a:pt x="19" y="24"/>
                      <a:pt x="20" y="29"/>
                    </a:cubicBezTo>
                    <a:cubicBezTo>
                      <a:pt x="18" y="27"/>
                      <a:pt x="18" y="24"/>
                      <a:pt x="16" y="21"/>
                    </a:cubicBezTo>
                    <a:cubicBezTo>
                      <a:pt x="15" y="19"/>
                      <a:pt x="13" y="17"/>
                      <a:pt x="11" y="15"/>
                    </a:cubicBezTo>
                    <a:cubicBezTo>
                      <a:pt x="10" y="13"/>
                      <a:pt x="9" y="11"/>
                      <a:pt x="7" y="9"/>
                    </a:cubicBezTo>
                    <a:cubicBezTo>
                      <a:pt x="5" y="8"/>
                      <a:pt x="1" y="9"/>
                      <a:pt x="0" y="7"/>
                    </a:cubicBezTo>
                    <a:cubicBezTo>
                      <a:pt x="2" y="6"/>
                      <a:pt x="5" y="6"/>
                      <a:pt x="7" y="5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5" y="0"/>
                      <a:pt x="22" y="1"/>
                      <a:pt x="23" y="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5" name="Freeform 288">
                <a:extLst>
                  <a:ext uri="{FF2B5EF4-FFF2-40B4-BE49-F238E27FC236}">
                    <a16:creationId xmlns:a16="http://schemas.microsoft.com/office/drawing/2014/main" id="{5E5F5B55-D957-4DB8-A738-56F73BBFC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265"/>
                <a:ext cx="90" cy="35"/>
              </a:xfrm>
              <a:custGeom>
                <a:avLst/>
                <a:gdLst>
                  <a:gd name="T0" fmla="*/ 0 w 52"/>
                  <a:gd name="T1" fmla="*/ 13 h 19"/>
                  <a:gd name="T2" fmla="*/ 99 w 52"/>
                  <a:gd name="T3" fmla="*/ 31 h 19"/>
                  <a:gd name="T4" fmla="*/ 128 w 52"/>
                  <a:gd name="T5" fmla="*/ 118 h 19"/>
                  <a:gd name="T6" fmla="*/ 270 w 52"/>
                  <a:gd name="T7" fmla="*/ 57 h 19"/>
                  <a:gd name="T8" fmla="*/ 204 w 52"/>
                  <a:gd name="T9" fmla="*/ 57 h 19"/>
                  <a:gd name="T10" fmla="*/ 140 w 52"/>
                  <a:gd name="T11" fmla="*/ 57 h 19"/>
                  <a:gd name="T12" fmla="*/ 119 w 52"/>
                  <a:gd name="T13" fmla="*/ 24 h 19"/>
                  <a:gd name="T14" fmla="*/ 83 w 52"/>
                  <a:gd name="T15" fmla="*/ 7 h 19"/>
                  <a:gd name="T16" fmla="*/ 16 w 52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19">
                    <a:moveTo>
                      <a:pt x="0" y="2"/>
                    </a:moveTo>
                    <a:cubicBezTo>
                      <a:pt x="7" y="2"/>
                      <a:pt x="14" y="1"/>
                      <a:pt x="19" y="5"/>
                    </a:cubicBezTo>
                    <a:cubicBezTo>
                      <a:pt x="25" y="9"/>
                      <a:pt x="23" y="15"/>
                      <a:pt x="25" y="19"/>
                    </a:cubicBezTo>
                    <a:cubicBezTo>
                      <a:pt x="27" y="6"/>
                      <a:pt x="45" y="14"/>
                      <a:pt x="52" y="9"/>
                    </a:cubicBezTo>
                    <a:cubicBezTo>
                      <a:pt x="48" y="9"/>
                      <a:pt x="44" y="10"/>
                      <a:pt x="39" y="9"/>
                    </a:cubicBezTo>
                    <a:cubicBezTo>
                      <a:pt x="36" y="9"/>
                      <a:pt x="30" y="11"/>
                      <a:pt x="27" y="9"/>
                    </a:cubicBezTo>
                    <a:cubicBezTo>
                      <a:pt x="25" y="8"/>
                      <a:pt x="24" y="5"/>
                      <a:pt x="23" y="4"/>
                    </a:cubicBezTo>
                    <a:cubicBezTo>
                      <a:pt x="21" y="2"/>
                      <a:pt x="19" y="2"/>
                      <a:pt x="16" y="1"/>
                    </a:cubicBezTo>
                    <a:cubicBezTo>
                      <a:pt x="12" y="0"/>
                      <a:pt x="6" y="0"/>
                      <a:pt x="3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6" name="Freeform 289">
                <a:extLst>
                  <a:ext uri="{FF2B5EF4-FFF2-40B4-BE49-F238E27FC236}">
                    <a16:creationId xmlns:a16="http://schemas.microsoft.com/office/drawing/2014/main" id="{111D9791-0570-41C5-A0B9-E08596DDA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037"/>
                <a:ext cx="153" cy="47"/>
              </a:xfrm>
              <a:custGeom>
                <a:avLst/>
                <a:gdLst>
                  <a:gd name="T0" fmla="*/ 214 w 88"/>
                  <a:gd name="T1" fmla="*/ 32 h 25"/>
                  <a:gd name="T2" fmla="*/ 172 w 88"/>
                  <a:gd name="T3" fmla="*/ 100 h 25"/>
                  <a:gd name="T4" fmla="*/ 94 w 88"/>
                  <a:gd name="T5" fmla="*/ 137 h 25"/>
                  <a:gd name="T6" fmla="*/ 0 w 88"/>
                  <a:gd name="T7" fmla="*/ 92 h 25"/>
                  <a:gd name="T8" fmla="*/ 127 w 88"/>
                  <a:gd name="T9" fmla="*/ 160 h 25"/>
                  <a:gd name="T10" fmla="*/ 193 w 88"/>
                  <a:gd name="T11" fmla="*/ 120 h 25"/>
                  <a:gd name="T12" fmla="*/ 236 w 88"/>
                  <a:gd name="T13" fmla="*/ 73 h 25"/>
                  <a:gd name="T14" fmla="*/ 250 w 88"/>
                  <a:gd name="T15" fmla="*/ 81 h 25"/>
                  <a:gd name="T16" fmla="*/ 271 w 88"/>
                  <a:gd name="T17" fmla="*/ 100 h 25"/>
                  <a:gd name="T18" fmla="*/ 351 w 88"/>
                  <a:gd name="T19" fmla="*/ 92 h 25"/>
                  <a:gd name="T20" fmla="*/ 433 w 88"/>
                  <a:gd name="T21" fmla="*/ 45 h 25"/>
                  <a:gd name="T22" fmla="*/ 462 w 88"/>
                  <a:gd name="T23" fmla="*/ 0 h 25"/>
                  <a:gd name="T24" fmla="*/ 315 w 88"/>
                  <a:gd name="T25" fmla="*/ 68 h 25"/>
                  <a:gd name="T26" fmla="*/ 221 w 88"/>
                  <a:gd name="T27" fmla="*/ 3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25">
                    <a:moveTo>
                      <a:pt x="41" y="5"/>
                    </a:moveTo>
                    <a:cubicBezTo>
                      <a:pt x="41" y="9"/>
                      <a:pt x="36" y="13"/>
                      <a:pt x="33" y="15"/>
                    </a:cubicBezTo>
                    <a:cubicBezTo>
                      <a:pt x="29" y="19"/>
                      <a:pt x="24" y="20"/>
                      <a:pt x="18" y="21"/>
                    </a:cubicBezTo>
                    <a:cubicBezTo>
                      <a:pt x="11" y="21"/>
                      <a:pt x="6" y="18"/>
                      <a:pt x="0" y="14"/>
                    </a:cubicBezTo>
                    <a:cubicBezTo>
                      <a:pt x="7" y="21"/>
                      <a:pt x="14" y="25"/>
                      <a:pt x="24" y="24"/>
                    </a:cubicBezTo>
                    <a:cubicBezTo>
                      <a:pt x="29" y="24"/>
                      <a:pt x="34" y="21"/>
                      <a:pt x="37" y="18"/>
                    </a:cubicBezTo>
                    <a:cubicBezTo>
                      <a:pt x="40" y="16"/>
                      <a:pt x="44" y="14"/>
                      <a:pt x="45" y="11"/>
                    </a:cubicBezTo>
                    <a:cubicBezTo>
                      <a:pt x="47" y="10"/>
                      <a:pt x="47" y="12"/>
                      <a:pt x="48" y="12"/>
                    </a:cubicBezTo>
                    <a:cubicBezTo>
                      <a:pt x="49" y="13"/>
                      <a:pt x="51" y="14"/>
                      <a:pt x="52" y="15"/>
                    </a:cubicBezTo>
                    <a:cubicBezTo>
                      <a:pt x="57" y="16"/>
                      <a:pt x="63" y="16"/>
                      <a:pt x="67" y="14"/>
                    </a:cubicBezTo>
                    <a:cubicBezTo>
                      <a:pt x="72" y="13"/>
                      <a:pt x="78" y="10"/>
                      <a:pt x="82" y="7"/>
                    </a:cubicBezTo>
                    <a:cubicBezTo>
                      <a:pt x="85" y="6"/>
                      <a:pt x="88" y="4"/>
                      <a:pt x="88" y="0"/>
                    </a:cubicBezTo>
                    <a:cubicBezTo>
                      <a:pt x="86" y="8"/>
                      <a:pt x="67" y="10"/>
                      <a:pt x="60" y="10"/>
                    </a:cubicBezTo>
                    <a:cubicBezTo>
                      <a:pt x="53" y="10"/>
                      <a:pt x="48" y="8"/>
                      <a:pt x="42" y="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7" name="Freeform 290">
                <a:extLst>
                  <a:ext uri="{FF2B5EF4-FFF2-40B4-BE49-F238E27FC236}">
                    <a16:creationId xmlns:a16="http://schemas.microsoft.com/office/drawing/2014/main" id="{62474651-3D63-49F4-B0D6-41AA5A925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195"/>
                <a:ext cx="32" cy="36"/>
              </a:xfrm>
              <a:custGeom>
                <a:avLst/>
                <a:gdLst>
                  <a:gd name="T0" fmla="*/ 0 w 18"/>
                  <a:gd name="T1" fmla="*/ 0 h 20"/>
                  <a:gd name="T2" fmla="*/ 66 w 18"/>
                  <a:gd name="T3" fmla="*/ 45 h 20"/>
                  <a:gd name="T4" fmla="*/ 89 w 18"/>
                  <a:gd name="T5" fmla="*/ 74 h 20"/>
                  <a:gd name="T6" fmla="*/ 101 w 18"/>
                  <a:gd name="T7" fmla="*/ 117 h 20"/>
                  <a:gd name="T8" fmla="*/ 78 w 18"/>
                  <a:gd name="T9" fmla="*/ 29 h 20"/>
                  <a:gd name="T10" fmla="*/ 7 w 1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5" y="2"/>
                      <a:pt x="9" y="4"/>
                      <a:pt x="12" y="8"/>
                    </a:cubicBezTo>
                    <a:cubicBezTo>
                      <a:pt x="13" y="9"/>
                      <a:pt x="15" y="11"/>
                      <a:pt x="16" y="13"/>
                    </a:cubicBezTo>
                    <a:cubicBezTo>
                      <a:pt x="17" y="15"/>
                      <a:pt x="17" y="18"/>
                      <a:pt x="18" y="20"/>
                    </a:cubicBezTo>
                    <a:cubicBezTo>
                      <a:pt x="17" y="15"/>
                      <a:pt x="18" y="9"/>
                      <a:pt x="14" y="5"/>
                    </a:cubicBezTo>
                    <a:cubicBezTo>
                      <a:pt x="11" y="2"/>
                      <a:pt x="6" y="1"/>
                      <a:pt x="1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8" name="Freeform 291">
                <a:extLst>
                  <a:ext uri="{FF2B5EF4-FFF2-40B4-BE49-F238E27FC236}">
                    <a16:creationId xmlns:a16="http://schemas.microsoft.com/office/drawing/2014/main" id="{584B6129-9B9D-4A75-81CE-78ABF55DB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339"/>
                <a:ext cx="93" cy="94"/>
              </a:xfrm>
              <a:custGeom>
                <a:avLst/>
                <a:gdLst>
                  <a:gd name="T0" fmla="*/ 276 w 54"/>
                  <a:gd name="T1" fmla="*/ 251 h 51"/>
                  <a:gd name="T2" fmla="*/ 177 w 54"/>
                  <a:gd name="T3" fmla="*/ 162 h 51"/>
                  <a:gd name="T4" fmla="*/ 143 w 54"/>
                  <a:gd name="T5" fmla="*/ 0 h 51"/>
                  <a:gd name="T6" fmla="*/ 119 w 54"/>
                  <a:gd name="T7" fmla="*/ 170 h 51"/>
                  <a:gd name="T8" fmla="*/ 0 w 54"/>
                  <a:gd name="T9" fmla="*/ 251 h 51"/>
                  <a:gd name="T10" fmla="*/ 155 w 54"/>
                  <a:gd name="T11" fmla="*/ 245 h 51"/>
                  <a:gd name="T12" fmla="*/ 276 w 54"/>
                  <a:gd name="T13" fmla="*/ 319 h 51"/>
                  <a:gd name="T14" fmla="*/ 276 w 54"/>
                  <a:gd name="T15" fmla="*/ 269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1">
                    <a:moveTo>
                      <a:pt x="54" y="40"/>
                    </a:moveTo>
                    <a:cubicBezTo>
                      <a:pt x="50" y="47"/>
                      <a:pt x="37" y="31"/>
                      <a:pt x="35" y="26"/>
                    </a:cubicBezTo>
                    <a:cubicBezTo>
                      <a:pt x="30" y="18"/>
                      <a:pt x="28" y="9"/>
                      <a:pt x="28" y="0"/>
                    </a:cubicBezTo>
                    <a:cubicBezTo>
                      <a:pt x="25" y="8"/>
                      <a:pt x="27" y="18"/>
                      <a:pt x="23" y="27"/>
                    </a:cubicBezTo>
                    <a:cubicBezTo>
                      <a:pt x="19" y="36"/>
                      <a:pt x="9" y="38"/>
                      <a:pt x="0" y="40"/>
                    </a:cubicBezTo>
                    <a:cubicBezTo>
                      <a:pt x="9" y="43"/>
                      <a:pt x="20" y="39"/>
                      <a:pt x="30" y="39"/>
                    </a:cubicBezTo>
                    <a:cubicBezTo>
                      <a:pt x="40" y="39"/>
                      <a:pt x="47" y="44"/>
                      <a:pt x="54" y="51"/>
                    </a:cubicBezTo>
                    <a:cubicBezTo>
                      <a:pt x="53" y="48"/>
                      <a:pt x="54" y="46"/>
                      <a:pt x="54" y="4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9" name="Freeform 292">
                <a:extLst>
                  <a:ext uri="{FF2B5EF4-FFF2-40B4-BE49-F238E27FC236}">
                    <a16:creationId xmlns:a16="http://schemas.microsoft.com/office/drawing/2014/main" id="{87A6BF95-4C3C-48D7-8E58-07A76A9D0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324"/>
                <a:ext cx="34" cy="87"/>
              </a:xfrm>
              <a:custGeom>
                <a:avLst/>
                <a:gdLst>
                  <a:gd name="T0" fmla="*/ 29 w 20"/>
                  <a:gd name="T1" fmla="*/ 0 h 47"/>
                  <a:gd name="T2" fmla="*/ 99 w 20"/>
                  <a:gd name="T3" fmla="*/ 298 h 47"/>
                  <a:gd name="T4" fmla="*/ 9 w 20"/>
                  <a:gd name="T5" fmla="*/ 178 h 47"/>
                  <a:gd name="T6" fmla="*/ 20 w 20"/>
                  <a:gd name="T7" fmla="*/ 1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7">
                    <a:moveTo>
                      <a:pt x="6" y="0"/>
                    </a:moveTo>
                    <a:cubicBezTo>
                      <a:pt x="0" y="17"/>
                      <a:pt x="4" y="38"/>
                      <a:pt x="20" y="47"/>
                    </a:cubicBezTo>
                    <a:cubicBezTo>
                      <a:pt x="11" y="47"/>
                      <a:pt x="3" y="36"/>
                      <a:pt x="2" y="28"/>
                    </a:cubicBezTo>
                    <a:cubicBezTo>
                      <a:pt x="0" y="18"/>
                      <a:pt x="4" y="10"/>
                      <a:pt x="4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0" name="Freeform 293">
                <a:extLst>
                  <a:ext uri="{FF2B5EF4-FFF2-40B4-BE49-F238E27FC236}">
                    <a16:creationId xmlns:a16="http://schemas.microsoft.com/office/drawing/2014/main" id="{D9E1D699-CED3-4032-9471-B4F2EB88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2100"/>
                <a:ext cx="128" cy="104"/>
              </a:xfrm>
              <a:custGeom>
                <a:avLst/>
                <a:gdLst>
                  <a:gd name="T0" fmla="*/ 234 w 74"/>
                  <a:gd name="T1" fmla="*/ 7 h 56"/>
                  <a:gd name="T2" fmla="*/ 164 w 74"/>
                  <a:gd name="T3" fmla="*/ 249 h 56"/>
                  <a:gd name="T4" fmla="*/ 0 w 74"/>
                  <a:gd name="T5" fmla="*/ 254 h 56"/>
                  <a:gd name="T6" fmla="*/ 93 w 74"/>
                  <a:gd name="T7" fmla="*/ 282 h 56"/>
                  <a:gd name="T8" fmla="*/ 149 w 74"/>
                  <a:gd name="T9" fmla="*/ 358 h 56"/>
                  <a:gd name="T10" fmla="*/ 382 w 74"/>
                  <a:gd name="T11" fmla="*/ 269 h 56"/>
                  <a:gd name="T12" fmla="*/ 239 w 74"/>
                  <a:gd name="T13" fmla="*/ 201 h 56"/>
                  <a:gd name="T14" fmla="*/ 254 w 74"/>
                  <a:gd name="T15" fmla="*/ 97 h 56"/>
                  <a:gd name="T16" fmla="*/ 234 w 74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56">
                    <a:moveTo>
                      <a:pt x="45" y="1"/>
                    </a:moveTo>
                    <a:cubicBezTo>
                      <a:pt x="47" y="13"/>
                      <a:pt x="45" y="32"/>
                      <a:pt x="32" y="39"/>
                    </a:cubicBezTo>
                    <a:cubicBezTo>
                      <a:pt x="22" y="45"/>
                      <a:pt x="11" y="41"/>
                      <a:pt x="0" y="40"/>
                    </a:cubicBezTo>
                    <a:cubicBezTo>
                      <a:pt x="6" y="42"/>
                      <a:pt x="13" y="42"/>
                      <a:pt x="18" y="44"/>
                    </a:cubicBezTo>
                    <a:cubicBezTo>
                      <a:pt x="24" y="47"/>
                      <a:pt x="26" y="51"/>
                      <a:pt x="29" y="56"/>
                    </a:cubicBezTo>
                    <a:cubicBezTo>
                      <a:pt x="30" y="39"/>
                      <a:pt x="63" y="39"/>
                      <a:pt x="74" y="42"/>
                    </a:cubicBezTo>
                    <a:cubicBezTo>
                      <a:pt x="65" y="37"/>
                      <a:pt x="46" y="44"/>
                      <a:pt x="46" y="31"/>
                    </a:cubicBezTo>
                    <a:cubicBezTo>
                      <a:pt x="46" y="26"/>
                      <a:pt x="49" y="20"/>
                      <a:pt x="49" y="15"/>
                    </a:cubicBezTo>
                    <a:cubicBezTo>
                      <a:pt x="50" y="9"/>
                      <a:pt x="47" y="5"/>
                      <a:pt x="4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1" name="Freeform 294">
                <a:extLst>
                  <a:ext uri="{FF2B5EF4-FFF2-40B4-BE49-F238E27FC236}">
                    <a16:creationId xmlns:a16="http://schemas.microsoft.com/office/drawing/2014/main" id="{A6665E69-4D90-4DFA-A79A-279F7439D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019"/>
                <a:ext cx="40" cy="79"/>
              </a:xfrm>
              <a:custGeom>
                <a:avLst/>
                <a:gdLst>
                  <a:gd name="T0" fmla="*/ 52 w 23"/>
                  <a:gd name="T1" fmla="*/ 0 h 43"/>
                  <a:gd name="T2" fmla="*/ 122 w 23"/>
                  <a:gd name="T3" fmla="*/ 254 h 43"/>
                  <a:gd name="T4" fmla="*/ 49 w 23"/>
                  <a:gd name="T5" fmla="*/ 1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10" y="0"/>
                    </a:moveTo>
                    <a:cubicBezTo>
                      <a:pt x="2" y="13"/>
                      <a:pt x="8" y="36"/>
                      <a:pt x="23" y="41"/>
                    </a:cubicBezTo>
                    <a:cubicBezTo>
                      <a:pt x="3" y="43"/>
                      <a:pt x="0" y="13"/>
                      <a:pt x="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2" name="Freeform 295">
                <a:extLst>
                  <a:ext uri="{FF2B5EF4-FFF2-40B4-BE49-F238E27FC236}">
                    <a16:creationId xmlns:a16="http://schemas.microsoft.com/office/drawing/2014/main" id="{BD732C1F-F6F7-4B9E-AB00-607EF3FD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187"/>
                <a:ext cx="67" cy="37"/>
              </a:xfrm>
              <a:custGeom>
                <a:avLst/>
                <a:gdLst>
                  <a:gd name="T0" fmla="*/ 198 w 39"/>
                  <a:gd name="T1" fmla="*/ 0 h 20"/>
                  <a:gd name="T2" fmla="*/ 0 w 39"/>
                  <a:gd name="T3" fmla="*/ 57 h 20"/>
                  <a:gd name="T4" fmla="*/ 127 w 39"/>
                  <a:gd name="T5" fmla="*/ 104 h 20"/>
                  <a:gd name="T6" fmla="*/ 198 w 39"/>
                  <a:gd name="T7" fmla="*/ 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0">
                    <a:moveTo>
                      <a:pt x="39" y="0"/>
                    </a:moveTo>
                    <a:cubicBezTo>
                      <a:pt x="28" y="11"/>
                      <a:pt x="15" y="14"/>
                      <a:pt x="0" y="9"/>
                    </a:cubicBezTo>
                    <a:cubicBezTo>
                      <a:pt x="9" y="14"/>
                      <a:pt x="14" y="20"/>
                      <a:pt x="25" y="16"/>
                    </a:cubicBezTo>
                    <a:cubicBezTo>
                      <a:pt x="32" y="14"/>
                      <a:pt x="38" y="7"/>
                      <a:pt x="3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3" name="Freeform 296">
                <a:extLst>
                  <a:ext uri="{FF2B5EF4-FFF2-40B4-BE49-F238E27FC236}">
                    <a16:creationId xmlns:a16="http://schemas.microsoft.com/office/drawing/2014/main" id="{5B767F9B-8864-4541-B115-1F4EE3B52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045"/>
                <a:ext cx="50" cy="79"/>
              </a:xfrm>
              <a:custGeom>
                <a:avLst/>
                <a:gdLst>
                  <a:gd name="T0" fmla="*/ 134 w 29"/>
                  <a:gd name="T1" fmla="*/ 193 h 43"/>
                  <a:gd name="T2" fmla="*/ 78 w 29"/>
                  <a:gd name="T3" fmla="*/ 105 h 43"/>
                  <a:gd name="T4" fmla="*/ 78 w 29"/>
                  <a:gd name="T5" fmla="*/ 0 h 43"/>
                  <a:gd name="T6" fmla="*/ 148 w 29"/>
                  <a:gd name="T7" fmla="*/ 266 h 43"/>
                  <a:gd name="T8" fmla="*/ 134 w 29"/>
                  <a:gd name="T9" fmla="*/ 19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3">
                    <a:moveTo>
                      <a:pt x="26" y="31"/>
                    </a:moveTo>
                    <a:cubicBezTo>
                      <a:pt x="23" y="34"/>
                      <a:pt x="16" y="21"/>
                      <a:pt x="15" y="17"/>
                    </a:cubicBezTo>
                    <a:cubicBezTo>
                      <a:pt x="14" y="12"/>
                      <a:pt x="13" y="5"/>
                      <a:pt x="15" y="0"/>
                    </a:cubicBezTo>
                    <a:cubicBezTo>
                      <a:pt x="0" y="16"/>
                      <a:pt x="21" y="31"/>
                      <a:pt x="29" y="43"/>
                    </a:cubicBezTo>
                    <a:cubicBezTo>
                      <a:pt x="27" y="40"/>
                      <a:pt x="27" y="34"/>
                      <a:pt x="26" y="3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4" name="Freeform 297">
                <a:extLst>
                  <a:ext uri="{FF2B5EF4-FFF2-40B4-BE49-F238E27FC236}">
                    <a16:creationId xmlns:a16="http://schemas.microsoft.com/office/drawing/2014/main" id="{60E2AD0E-97AB-46C2-8B17-3E6408589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2209"/>
                <a:ext cx="36" cy="82"/>
              </a:xfrm>
              <a:custGeom>
                <a:avLst/>
                <a:gdLst>
                  <a:gd name="T0" fmla="*/ 106 w 21"/>
                  <a:gd name="T1" fmla="*/ 0 h 44"/>
                  <a:gd name="T2" fmla="*/ 91 w 21"/>
                  <a:gd name="T3" fmla="*/ 285 h 44"/>
                  <a:gd name="T4" fmla="*/ 9 w 21"/>
                  <a:gd name="T5" fmla="*/ 173 h 44"/>
                  <a:gd name="T6" fmla="*/ 26 w 21"/>
                  <a:gd name="T7" fmla="*/ 24 h 44"/>
                  <a:gd name="T8" fmla="*/ 70 w 21"/>
                  <a:gd name="T9" fmla="*/ 24 h 44"/>
                  <a:gd name="T10" fmla="*/ 98 w 21"/>
                  <a:gd name="T11" fmla="*/ 21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4">
                    <a:moveTo>
                      <a:pt x="21" y="0"/>
                    </a:moveTo>
                    <a:cubicBezTo>
                      <a:pt x="7" y="9"/>
                      <a:pt x="2" y="33"/>
                      <a:pt x="18" y="44"/>
                    </a:cubicBezTo>
                    <a:cubicBezTo>
                      <a:pt x="10" y="43"/>
                      <a:pt x="3" y="35"/>
                      <a:pt x="2" y="27"/>
                    </a:cubicBezTo>
                    <a:cubicBezTo>
                      <a:pt x="0" y="19"/>
                      <a:pt x="9" y="10"/>
                      <a:pt x="5" y="4"/>
                    </a:cubicBezTo>
                    <a:cubicBezTo>
                      <a:pt x="8" y="4"/>
                      <a:pt x="11" y="4"/>
                      <a:pt x="14" y="4"/>
                    </a:cubicBezTo>
                    <a:cubicBezTo>
                      <a:pt x="16" y="3"/>
                      <a:pt x="19" y="0"/>
                      <a:pt x="19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5" name="Freeform 298">
                <a:extLst>
                  <a:ext uri="{FF2B5EF4-FFF2-40B4-BE49-F238E27FC236}">
                    <a16:creationId xmlns:a16="http://schemas.microsoft.com/office/drawing/2014/main" id="{506A7421-EBFE-4D67-A46D-B8EF2D85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" y="2019"/>
                <a:ext cx="76" cy="31"/>
              </a:xfrm>
              <a:custGeom>
                <a:avLst/>
                <a:gdLst>
                  <a:gd name="T0" fmla="*/ 226 w 44"/>
                  <a:gd name="T1" fmla="*/ 0 h 17"/>
                  <a:gd name="T2" fmla="*/ 176 w 44"/>
                  <a:gd name="T3" fmla="*/ 29 h 17"/>
                  <a:gd name="T4" fmla="*/ 107 w 44"/>
                  <a:gd name="T5" fmla="*/ 60 h 17"/>
                  <a:gd name="T6" fmla="*/ 0 w 44"/>
                  <a:gd name="T7" fmla="*/ 73 h 17"/>
                  <a:gd name="T8" fmla="*/ 140 w 44"/>
                  <a:gd name="T9" fmla="*/ 73 h 17"/>
                  <a:gd name="T10" fmla="*/ 192 w 44"/>
                  <a:gd name="T11" fmla="*/ 60 h 17"/>
                  <a:gd name="T12" fmla="*/ 200 w 44"/>
                  <a:gd name="T13" fmla="*/ 104 h 17"/>
                  <a:gd name="T14" fmla="*/ 212 w 44"/>
                  <a:gd name="T15" fmla="*/ 49 h 17"/>
                  <a:gd name="T16" fmla="*/ 226 w 44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7">
                    <a:moveTo>
                      <a:pt x="44" y="0"/>
                    </a:moveTo>
                    <a:cubicBezTo>
                      <a:pt x="40" y="1"/>
                      <a:pt x="37" y="3"/>
                      <a:pt x="34" y="5"/>
                    </a:cubicBezTo>
                    <a:cubicBezTo>
                      <a:pt x="30" y="7"/>
                      <a:pt x="25" y="8"/>
                      <a:pt x="21" y="10"/>
                    </a:cubicBezTo>
                    <a:cubicBezTo>
                      <a:pt x="14" y="12"/>
                      <a:pt x="7" y="14"/>
                      <a:pt x="0" y="12"/>
                    </a:cubicBezTo>
                    <a:cubicBezTo>
                      <a:pt x="9" y="17"/>
                      <a:pt x="18" y="15"/>
                      <a:pt x="27" y="12"/>
                    </a:cubicBezTo>
                    <a:cubicBezTo>
                      <a:pt x="30" y="12"/>
                      <a:pt x="34" y="9"/>
                      <a:pt x="37" y="10"/>
                    </a:cubicBezTo>
                    <a:cubicBezTo>
                      <a:pt x="38" y="11"/>
                      <a:pt x="39" y="15"/>
                      <a:pt x="39" y="17"/>
                    </a:cubicBezTo>
                    <a:cubicBezTo>
                      <a:pt x="40" y="14"/>
                      <a:pt x="40" y="11"/>
                      <a:pt x="41" y="8"/>
                    </a:cubicBezTo>
                    <a:cubicBezTo>
                      <a:pt x="42" y="6"/>
                      <a:pt x="42" y="1"/>
                      <a:pt x="44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6" name="Freeform 299">
                <a:extLst>
                  <a:ext uri="{FF2B5EF4-FFF2-40B4-BE49-F238E27FC236}">
                    <a16:creationId xmlns:a16="http://schemas.microsoft.com/office/drawing/2014/main" id="{1230F4B7-569C-4BEE-88D4-608FB8BE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927"/>
                <a:ext cx="49" cy="83"/>
              </a:xfrm>
              <a:custGeom>
                <a:avLst/>
                <a:gdLst>
                  <a:gd name="T0" fmla="*/ 98 w 28"/>
                  <a:gd name="T1" fmla="*/ 0 h 45"/>
                  <a:gd name="T2" fmla="*/ 0 w 28"/>
                  <a:gd name="T3" fmla="*/ 68 h 45"/>
                  <a:gd name="T4" fmla="*/ 49 w 28"/>
                  <a:gd name="T5" fmla="*/ 89 h 45"/>
                  <a:gd name="T6" fmla="*/ 86 w 28"/>
                  <a:gd name="T7" fmla="*/ 149 h 45"/>
                  <a:gd name="T8" fmla="*/ 102 w 28"/>
                  <a:gd name="T9" fmla="*/ 225 h 45"/>
                  <a:gd name="T10" fmla="*/ 151 w 28"/>
                  <a:gd name="T11" fmla="*/ 282 h 45"/>
                  <a:gd name="T12" fmla="*/ 107 w 28"/>
                  <a:gd name="T13" fmla="*/ 133 h 45"/>
                  <a:gd name="T14" fmla="*/ 81 w 28"/>
                  <a:gd name="T15" fmla="*/ 76 h 45"/>
                  <a:gd name="T16" fmla="*/ 98 w 28"/>
                  <a:gd name="T17" fmla="*/ 1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45">
                    <a:moveTo>
                      <a:pt x="18" y="0"/>
                    </a:moveTo>
                    <a:cubicBezTo>
                      <a:pt x="15" y="6"/>
                      <a:pt x="7" y="11"/>
                      <a:pt x="0" y="11"/>
                    </a:cubicBezTo>
                    <a:cubicBezTo>
                      <a:pt x="2" y="13"/>
                      <a:pt x="6" y="13"/>
                      <a:pt x="9" y="14"/>
                    </a:cubicBezTo>
                    <a:cubicBezTo>
                      <a:pt x="13" y="16"/>
                      <a:pt x="15" y="20"/>
                      <a:pt x="16" y="24"/>
                    </a:cubicBezTo>
                    <a:cubicBezTo>
                      <a:pt x="17" y="28"/>
                      <a:pt x="18" y="32"/>
                      <a:pt x="19" y="36"/>
                    </a:cubicBezTo>
                    <a:cubicBezTo>
                      <a:pt x="21" y="41"/>
                      <a:pt x="24" y="42"/>
                      <a:pt x="28" y="45"/>
                    </a:cubicBezTo>
                    <a:cubicBezTo>
                      <a:pt x="20" y="41"/>
                      <a:pt x="23" y="27"/>
                      <a:pt x="20" y="21"/>
                    </a:cubicBezTo>
                    <a:cubicBezTo>
                      <a:pt x="19" y="17"/>
                      <a:pt x="15" y="15"/>
                      <a:pt x="15" y="12"/>
                    </a:cubicBezTo>
                    <a:cubicBezTo>
                      <a:pt x="15" y="9"/>
                      <a:pt x="18" y="4"/>
                      <a:pt x="18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7" name="Freeform 300">
                <a:extLst>
                  <a:ext uri="{FF2B5EF4-FFF2-40B4-BE49-F238E27FC236}">
                    <a16:creationId xmlns:a16="http://schemas.microsoft.com/office/drawing/2014/main" id="{A661C821-EB5F-4085-92DC-8A52F224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104"/>
                <a:ext cx="81" cy="42"/>
              </a:xfrm>
              <a:custGeom>
                <a:avLst/>
                <a:gdLst>
                  <a:gd name="T0" fmla="*/ 221 w 47"/>
                  <a:gd name="T1" fmla="*/ 0 h 23"/>
                  <a:gd name="T2" fmla="*/ 122 w 47"/>
                  <a:gd name="T3" fmla="*/ 80 h 23"/>
                  <a:gd name="T4" fmla="*/ 0 w 47"/>
                  <a:gd name="T5" fmla="*/ 13 h 23"/>
                  <a:gd name="T6" fmla="*/ 62 w 47"/>
                  <a:gd name="T7" fmla="*/ 110 h 23"/>
                  <a:gd name="T8" fmla="*/ 148 w 47"/>
                  <a:gd name="T9" fmla="*/ 126 h 23"/>
                  <a:gd name="T10" fmla="*/ 226 w 4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3">
                    <a:moveTo>
                      <a:pt x="43" y="0"/>
                    </a:moveTo>
                    <a:cubicBezTo>
                      <a:pt x="41" y="7"/>
                      <a:pt x="30" y="12"/>
                      <a:pt x="24" y="13"/>
                    </a:cubicBezTo>
                    <a:cubicBezTo>
                      <a:pt x="13" y="16"/>
                      <a:pt x="6" y="9"/>
                      <a:pt x="0" y="2"/>
                    </a:cubicBezTo>
                    <a:cubicBezTo>
                      <a:pt x="4" y="7"/>
                      <a:pt x="6" y="14"/>
                      <a:pt x="12" y="18"/>
                    </a:cubicBezTo>
                    <a:cubicBezTo>
                      <a:pt x="17" y="21"/>
                      <a:pt x="24" y="23"/>
                      <a:pt x="29" y="21"/>
                    </a:cubicBezTo>
                    <a:cubicBezTo>
                      <a:pt x="36" y="18"/>
                      <a:pt x="47" y="9"/>
                      <a:pt x="44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8" name="Freeform 301">
                <a:extLst>
                  <a:ext uri="{FF2B5EF4-FFF2-40B4-BE49-F238E27FC236}">
                    <a16:creationId xmlns:a16="http://schemas.microsoft.com/office/drawing/2014/main" id="{6CEA3E81-B489-4D64-BE7C-522469F21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272"/>
                <a:ext cx="52" cy="85"/>
              </a:xfrm>
              <a:custGeom>
                <a:avLst/>
                <a:gdLst>
                  <a:gd name="T0" fmla="*/ 0 w 30"/>
                  <a:gd name="T1" fmla="*/ 57 h 46"/>
                  <a:gd name="T2" fmla="*/ 73 w 30"/>
                  <a:gd name="T3" fmla="*/ 185 h 46"/>
                  <a:gd name="T4" fmla="*/ 69 w 30"/>
                  <a:gd name="T5" fmla="*/ 290 h 46"/>
                  <a:gd name="T6" fmla="*/ 85 w 30"/>
                  <a:gd name="T7" fmla="*/ 133 h 46"/>
                  <a:gd name="T8" fmla="*/ 85 w 30"/>
                  <a:gd name="T9" fmla="*/ 68 h 46"/>
                  <a:gd name="T10" fmla="*/ 156 w 30"/>
                  <a:gd name="T11" fmla="*/ 0 h 46"/>
                  <a:gd name="T12" fmla="*/ 16 w 30"/>
                  <a:gd name="T13" fmla="*/ 5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0" y="9"/>
                    </a:moveTo>
                    <a:cubicBezTo>
                      <a:pt x="7" y="11"/>
                      <a:pt x="12" y="23"/>
                      <a:pt x="14" y="29"/>
                    </a:cubicBezTo>
                    <a:cubicBezTo>
                      <a:pt x="15" y="35"/>
                      <a:pt x="14" y="41"/>
                      <a:pt x="13" y="46"/>
                    </a:cubicBezTo>
                    <a:cubicBezTo>
                      <a:pt x="17" y="39"/>
                      <a:pt x="18" y="29"/>
                      <a:pt x="16" y="21"/>
                    </a:cubicBezTo>
                    <a:cubicBezTo>
                      <a:pt x="15" y="17"/>
                      <a:pt x="14" y="14"/>
                      <a:pt x="16" y="11"/>
                    </a:cubicBezTo>
                    <a:cubicBezTo>
                      <a:pt x="20" y="5"/>
                      <a:pt x="26" y="5"/>
                      <a:pt x="30" y="0"/>
                    </a:cubicBezTo>
                    <a:cubicBezTo>
                      <a:pt x="24" y="3"/>
                      <a:pt x="9" y="11"/>
                      <a:pt x="3" y="8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9" name="Freeform 302">
                <a:extLst>
                  <a:ext uri="{FF2B5EF4-FFF2-40B4-BE49-F238E27FC236}">
                    <a16:creationId xmlns:a16="http://schemas.microsoft.com/office/drawing/2014/main" id="{F10633B0-E375-433D-B333-7D8FED953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318"/>
                <a:ext cx="95" cy="50"/>
              </a:xfrm>
              <a:custGeom>
                <a:avLst/>
                <a:gdLst>
                  <a:gd name="T0" fmla="*/ 283 w 55"/>
                  <a:gd name="T1" fmla="*/ 7 h 27"/>
                  <a:gd name="T2" fmla="*/ 135 w 55"/>
                  <a:gd name="T3" fmla="*/ 172 h 27"/>
                  <a:gd name="T4" fmla="*/ 0 w 55"/>
                  <a:gd name="T5" fmla="*/ 128 h 27"/>
                  <a:gd name="T6" fmla="*/ 128 w 55"/>
                  <a:gd name="T7" fmla="*/ 133 h 27"/>
                  <a:gd name="T8" fmla="*/ 283 w 55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27">
                    <a:moveTo>
                      <a:pt x="55" y="1"/>
                    </a:moveTo>
                    <a:cubicBezTo>
                      <a:pt x="40" y="0"/>
                      <a:pt x="31" y="15"/>
                      <a:pt x="26" y="27"/>
                    </a:cubicBezTo>
                    <a:cubicBezTo>
                      <a:pt x="21" y="22"/>
                      <a:pt x="6" y="19"/>
                      <a:pt x="0" y="20"/>
                    </a:cubicBezTo>
                    <a:cubicBezTo>
                      <a:pt x="8" y="19"/>
                      <a:pt x="17" y="17"/>
                      <a:pt x="25" y="21"/>
                    </a:cubicBezTo>
                    <a:cubicBezTo>
                      <a:pt x="33" y="12"/>
                      <a:pt x="42" y="0"/>
                      <a:pt x="55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0" name="Freeform 303">
                <a:extLst>
                  <a:ext uri="{FF2B5EF4-FFF2-40B4-BE49-F238E27FC236}">
                    <a16:creationId xmlns:a16="http://schemas.microsoft.com/office/drawing/2014/main" id="{A89AF210-2B5D-41EF-BB78-0B8670F23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248"/>
                <a:ext cx="63" cy="26"/>
              </a:xfrm>
              <a:custGeom>
                <a:avLst/>
                <a:gdLst>
                  <a:gd name="T0" fmla="*/ 0 w 36"/>
                  <a:gd name="T1" fmla="*/ 89 h 14"/>
                  <a:gd name="T2" fmla="*/ 114 w 36"/>
                  <a:gd name="T3" fmla="*/ 59 h 14"/>
                  <a:gd name="T4" fmla="*/ 193 w 36"/>
                  <a:gd name="T5" fmla="*/ 84 h 14"/>
                  <a:gd name="T6" fmla="*/ 7 w 36"/>
                  <a:gd name="T7" fmla="*/ 6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5" y="10"/>
                      <a:pt x="15" y="10"/>
                      <a:pt x="21" y="9"/>
                    </a:cubicBezTo>
                    <a:cubicBezTo>
                      <a:pt x="26" y="9"/>
                      <a:pt x="32" y="11"/>
                      <a:pt x="36" y="13"/>
                    </a:cubicBezTo>
                    <a:cubicBezTo>
                      <a:pt x="28" y="0"/>
                      <a:pt x="12" y="5"/>
                      <a:pt x="1" y="1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1" name="Freeform 304">
                <a:extLst>
                  <a:ext uri="{FF2B5EF4-FFF2-40B4-BE49-F238E27FC236}">
                    <a16:creationId xmlns:a16="http://schemas.microsoft.com/office/drawing/2014/main" id="{88EA86E4-CECD-4D8D-9270-11B61F8CA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054"/>
                <a:ext cx="73" cy="92"/>
              </a:xfrm>
              <a:custGeom>
                <a:avLst/>
                <a:gdLst>
                  <a:gd name="T0" fmla="*/ 0 w 42"/>
                  <a:gd name="T1" fmla="*/ 162 h 50"/>
                  <a:gd name="T2" fmla="*/ 49 w 42"/>
                  <a:gd name="T3" fmla="*/ 311 h 50"/>
                  <a:gd name="T4" fmla="*/ 115 w 42"/>
                  <a:gd name="T5" fmla="*/ 243 h 50"/>
                  <a:gd name="T6" fmla="*/ 200 w 42"/>
                  <a:gd name="T7" fmla="*/ 193 h 50"/>
                  <a:gd name="T8" fmla="*/ 200 w 42"/>
                  <a:gd name="T9" fmla="*/ 98 h 50"/>
                  <a:gd name="T10" fmla="*/ 212 w 42"/>
                  <a:gd name="T11" fmla="*/ 0 h 50"/>
                  <a:gd name="T12" fmla="*/ 184 w 42"/>
                  <a:gd name="T13" fmla="*/ 105 h 50"/>
                  <a:gd name="T14" fmla="*/ 156 w 42"/>
                  <a:gd name="T15" fmla="*/ 177 h 50"/>
                  <a:gd name="T16" fmla="*/ 78 w 42"/>
                  <a:gd name="T17" fmla="*/ 206 h 50"/>
                  <a:gd name="T18" fmla="*/ 9 w 42"/>
                  <a:gd name="T19" fmla="*/ 16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50">
                    <a:moveTo>
                      <a:pt x="0" y="26"/>
                    </a:moveTo>
                    <a:cubicBezTo>
                      <a:pt x="9" y="31"/>
                      <a:pt x="9" y="41"/>
                      <a:pt x="9" y="50"/>
                    </a:cubicBezTo>
                    <a:cubicBezTo>
                      <a:pt x="10" y="44"/>
                      <a:pt x="18" y="41"/>
                      <a:pt x="22" y="39"/>
                    </a:cubicBezTo>
                    <a:cubicBezTo>
                      <a:pt x="27" y="36"/>
                      <a:pt x="34" y="35"/>
                      <a:pt x="38" y="31"/>
                    </a:cubicBezTo>
                    <a:cubicBezTo>
                      <a:pt x="42" y="26"/>
                      <a:pt x="39" y="21"/>
                      <a:pt x="38" y="16"/>
                    </a:cubicBezTo>
                    <a:cubicBezTo>
                      <a:pt x="38" y="10"/>
                      <a:pt x="38" y="6"/>
                      <a:pt x="40" y="0"/>
                    </a:cubicBezTo>
                    <a:cubicBezTo>
                      <a:pt x="36" y="4"/>
                      <a:pt x="35" y="11"/>
                      <a:pt x="35" y="17"/>
                    </a:cubicBezTo>
                    <a:cubicBezTo>
                      <a:pt x="35" y="23"/>
                      <a:pt x="36" y="25"/>
                      <a:pt x="30" y="28"/>
                    </a:cubicBezTo>
                    <a:cubicBezTo>
                      <a:pt x="26" y="31"/>
                      <a:pt x="20" y="34"/>
                      <a:pt x="15" y="33"/>
                    </a:cubicBezTo>
                    <a:cubicBezTo>
                      <a:pt x="11" y="33"/>
                      <a:pt x="4" y="29"/>
                      <a:pt x="2" y="27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2" name="Freeform 305">
                <a:extLst>
                  <a:ext uri="{FF2B5EF4-FFF2-40B4-BE49-F238E27FC236}">
                    <a16:creationId xmlns:a16="http://schemas.microsoft.com/office/drawing/2014/main" id="{47168CEF-4E54-4902-968C-9D18F42A5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034"/>
                <a:ext cx="14" cy="42"/>
              </a:xfrm>
              <a:custGeom>
                <a:avLst/>
                <a:gdLst>
                  <a:gd name="T0" fmla="*/ 44 w 8"/>
                  <a:gd name="T1" fmla="*/ 141 h 23"/>
                  <a:gd name="T2" fmla="*/ 44 w 8"/>
                  <a:gd name="T3" fmla="*/ 0 h 23"/>
                  <a:gd name="T4" fmla="*/ 33 w 8"/>
                  <a:gd name="T5" fmla="*/ 12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8" y="23"/>
                    </a:moveTo>
                    <a:cubicBezTo>
                      <a:pt x="2" y="17"/>
                      <a:pt x="5" y="6"/>
                      <a:pt x="8" y="0"/>
                    </a:cubicBezTo>
                    <a:cubicBezTo>
                      <a:pt x="3" y="3"/>
                      <a:pt x="0" y="17"/>
                      <a:pt x="6" y="2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3" name="Freeform 306">
                <a:extLst>
                  <a:ext uri="{FF2B5EF4-FFF2-40B4-BE49-F238E27FC236}">
                    <a16:creationId xmlns:a16="http://schemas.microsoft.com/office/drawing/2014/main" id="{6673BD10-C69A-47B6-B0E0-513BC10EE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015"/>
                <a:ext cx="42" cy="21"/>
              </a:xfrm>
              <a:custGeom>
                <a:avLst/>
                <a:gdLst>
                  <a:gd name="T0" fmla="*/ 0 w 24"/>
                  <a:gd name="T1" fmla="*/ 15 h 11"/>
                  <a:gd name="T2" fmla="*/ 77 w 24"/>
                  <a:gd name="T3" fmla="*/ 29 h 11"/>
                  <a:gd name="T4" fmla="*/ 130 w 24"/>
                  <a:gd name="T5" fmla="*/ 76 h 11"/>
                  <a:gd name="T6" fmla="*/ 65 w 24"/>
                  <a:gd name="T7" fmla="*/ 8 h 11"/>
                  <a:gd name="T8" fmla="*/ 7 w 24"/>
                  <a:gd name="T9" fmla="*/ 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1">
                    <a:moveTo>
                      <a:pt x="0" y="2"/>
                    </a:moveTo>
                    <a:cubicBezTo>
                      <a:pt x="4" y="3"/>
                      <a:pt x="9" y="2"/>
                      <a:pt x="14" y="4"/>
                    </a:cubicBezTo>
                    <a:cubicBezTo>
                      <a:pt x="18" y="5"/>
                      <a:pt x="21" y="8"/>
                      <a:pt x="24" y="11"/>
                    </a:cubicBezTo>
                    <a:cubicBezTo>
                      <a:pt x="21" y="5"/>
                      <a:pt x="19" y="3"/>
                      <a:pt x="12" y="1"/>
                    </a:cubicBezTo>
                    <a:cubicBezTo>
                      <a:pt x="8" y="0"/>
                      <a:pt x="4" y="2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4" name="Freeform 307">
                <a:extLst>
                  <a:ext uri="{FF2B5EF4-FFF2-40B4-BE49-F238E27FC236}">
                    <a16:creationId xmlns:a16="http://schemas.microsoft.com/office/drawing/2014/main" id="{A72E44DF-F07D-452D-BE5A-E00C782D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121"/>
                <a:ext cx="40" cy="18"/>
              </a:xfrm>
              <a:custGeom>
                <a:avLst/>
                <a:gdLst>
                  <a:gd name="T0" fmla="*/ 0 w 23"/>
                  <a:gd name="T1" fmla="*/ 16 h 10"/>
                  <a:gd name="T2" fmla="*/ 115 w 23"/>
                  <a:gd name="T3" fmla="*/ 0 h 10"/>
                  <a:gd name="T4" fmla="*/ 9 w 23"/>
                  <a:gd name="T5" fmla="*/ 2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3"/>
                    </a:moveTo>
                    <a:cubicBezTo>
                      <a:pt x="8" y="6"/>
                      <a:pt x="16" y="5"/>
                      <a:pt x="22" y="0"/>
                    </a:cubicBezTo>
                    <a:cubicBezTo>
                      <a:pt x="23" y="8"/>
                      <a:pt x="3" y="10"/>
                      <a:pt x="2" y="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5" name="Freeform 308">
                <a:extLst>
                  <a:ext uri="{FF2B5EF4-FFF2-40B4-BE49-F238E27FC236}">
                    <a16:creationId xmlns:a16="http://schemas.microsoft.com/office/drawing/2014/main" id="{8CADD88E-D6B9-427D-A808-F1CCE2612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984"/>
                <a:ext cx="16" cy="35"/>
              </a:xfrm>
              <a:custGeom>
                <a:avLst/>
                <a:gdLst>
                  <a:gd name="T0" fmla="*/ 50 w 9"/>
                  <a:gd name="T1" fmla="*/ 118 h 19"/>
                  <a:gd name="T2" fmla="*/ 36 w 9"/>
                  <a:gd name="T3" fmla="*/ 0 h 19"/>
                  <a:gd name="T4" fmla="*/ 0 w 9"/>
                  <a:gd name="T5" fmla="*/ 112 h 19"/>
                  <a:gd name="T6" fmla="*/ 37 w 9"/>
                  <a:gd name="T7" fmla="*/ 11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3" y="14"/>
                      <a:pt x="5" y="7"/>
                      <a:pt x="6" y="0"/>
                    </a:cubicBezTo>
                    <a:cubicBezTo>
                      <a:pt x="3" y="6"/>
                      <a:pt x="4" y="14"/>
                      <a:pt x="0" y="18"/>
                    </a:cubicBezTo>
                    <a:cubicBezTo>
                      <a:pt x="2" y="18"/>
                      <a:pt x="5" y="18"/>
                      <a:pt x="7" y="1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6" name="Freeform 309">
                <a:extLst>
                  <a:ext uri="{FF2B5EF4-FFF2-40B4-BE49-F238E27FC236}">
                    <a16:creationId xmlns:a16="http://schemas.microsoft.com/office/drawing/2014/main" id="{CD9AAC75-3D92-4AB3-9631-53DDD38B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973"/>
                <a:ext cx="45" cy="59"/>
              </a:xfrm>
              <a:custGeom>
                <a:avLst/>
                <a:gdLst>
                  <a:gd name="T0" fmla="*/ 135 w 26"/>
                  <a:gd name="T1" fmla="*/ 57 h 32"/>
                  <a:gd name="T2" fmla="*/ 93 w 26"/>
                  <a:gd name="T3" fmla="*/ 81 h 32"/>
                  <a:gd name="T4" fmla="*/ 57 w 26"/>
                  <a:gd name="T5" fmla="*/ 120 h 32"/>
                  <a:gd name="T6" fmla="*/ 36 w 26"/>
                  <a:gd name="T7" fmla="*/ 201 h 32"/>
                  <a:gd name="T8" fmla="*/ 57 w 26"/>
                  <a:gd name="T9" fmla="*/ 81 h 32"/>
                  <a:gd name="T10" fmla="*/ 0 w 26"/>
                  <a:gd name="T11" fmla="*/ 0 h 32"/>
                  <a:gd name="T12" fmla="*/ 69 w 26"/>
                  <a:gd name="T13" fmla="*/ 44 h 32"/>
                  <a:gd name="T14" fmla="*/ 93 w 26"/>
                  <a:gd name="T15" fmla="*/ 61 h 32"/>
                  <a:gd name="T16" fmla="*/ 135 w 26"/>
                  <a:gd name="T17" fmla="*/ 6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2">
                    <a:moveTo>
                      <a:pt x="26" y="9"/>
                    </a:moveTo>
                    <a:cubicBezTo>
                      <a:pt x="23" y="11"/>
                      <a:pt x="21" y="11"/>
                      <a:pt x="18" y="13"/>
                    </a:cubicBezTo>
                    <a:cubicBezTo>
                      <a:pt x="15" y="14"/>
                      <a:pt x="13" y="16"/>
                      <a:pt x="11" y="19"/>
                    </a:cubicBezTo>
                    <a:cubicBezTo>
                      <a:pt x="8" y="23"/>
                      <a:pt x="7" y="27"/>
                      <a:pt x="7" y="32"/>
                    </a:cubicBezTo>
                    <a:cubicBezTo>
                      <a:pt x="4" y="25"/>
                      <a:pt x="12" y="20"/>
                      <a:pt x="11" y="13"/>
                    </a:cubicBezTo>
                    <a:cubicBezTo>
                      <a:pt x="11" y="6"/>
                      <a:pt x="4" y="3"/>
                      <a:pt x="0" y="0"/>
                    </a:cubicBezTo>
                    <a:cubicBezTo>
                      <a:pt x="5" y="1"/>
                      <a:pt x="10" y="3"/>
                      <a:pt x="13" y="7"/>
                    </a:cubicBezTo>
                    <a:cubicBezTo>
                      <a:pt x="15" y="9"/>
                      <a:pt x="15" y="9"/>
                      <a:pt x="18" y="10"/>
                    </a:cubicBezTo>
                    <a:cubicBezTo>
                      <a:pt x="21" y="10"/>
                      <a:pt x="23" y="9"/>
                      <a:pt x="26" y="1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7" name="Freeform 310">
                <a:extLst>
                  <a:ext uri="{FF2B5EF4-FFF2-40B4-BE49-F238E27FC236}">
                    <a16:creationId xmlns:a16="http://schemas.microsoft.com/office/drawing/2014/main" id="{2261A12E-34BB-446A-B46C-D08692B95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912"/>
                <a:ext cx="43" cy="57"/>
              </a:xfrm>
              <a:custGeom>
                <a:avLst/>
                <a:gdLst>
                  <a:gd name="T0" fmla="*/ 26 w 25"/>
                  <a:gd name="T1" fmla="*/ 7 h 31"/>
                  <a:gd name="T2" fmla="*/ 57 w 25"/>
                  <a:gd name="T3" fmla="*/ 136 h 31"/>
                  <a:gd name="T4" fmla="*/ 127 w 25"/>
                  <a:gd name="T5" fmla="*/ 173 h 31"/>
                  <a:gd name="T6" fmla="*/ 36 w 25"/>
                  <a:gd name="T7" fmla="*/ 136 h 31"/>
                  <a:gd name="T8" fmla="*/ 29 w 25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5" y="1"/>
                    </a:moveTo>
                    <a:cubicBezTo>
                      <a:pt x="0" y="4"/>
                      <a:pt x="8" y="19"/>
                      <a:pt x="11" y="22"/>
                    </a:cubicBezTo>
                    <a:cubicBezTo>
                      <a:pt x="14" y="26"/>
                      <a:pt x="20" y="31"/>
                      <a:pt x="25" y="28"/>
                    </a:cubicBezTo>
                    <a:cubicBezTo>
                      <a:pt x="18" y="31"/>
                      <a:pt x="11" y="29"/>
                      <a:pt x="7" y="22"/>
                    </a:cubicBezTo>
                    <a:cubicBezTo>
                      <a:pt x="3" y="16"/>
                      <a:pt x="1" y="5"/>
                      <a:pt x="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8" name="Freeform 311">
                <a:extLst>
                  <a:ext uri="{FF2B5EF4-FFF2-40B4-BE49-F238E27FC236}">
                    <a16:creationId xmlns:a16="http://schemas.microsoft.com/office/drawing/2014/main" id="{910408BA-9AC6-4B51-8EFA-7C3FA02F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1943"/>
                <a:ext cx="33" cy="39"/>
              </a:xfrm>
              <a:custGeom>
                <a:avLst/>
                <a:gdLst>
                  <a:gd name="T0" fmla="*/ 16 w 19"/>
                  <a:gd name="T1" fmla="*/ 104 h 21"/>
                  <a:gd name="T2" fmla="*/ 49 w 19"/>
                  <a:gd name="T3" fmla="*/ 97 h 21"/>
                  <a:gd name="T4" fmla="*/ 73 w 19"/>
                  <a:gd name="T5" fmla="*/ 69 h 21"/>
                  <a:gd name="T6" fmla="*/ 99 w 19"/>
                  <a:gd name="T7" fmla="*/ 0 h 21"/>
                  <a:gd name="T8" fmla="*/ 85 w 19"/>
                  <a:gd name="T9" fmla="*/ 76 h 21"/>
                  <a:gd name="T10" fmla="*/ 52 w 19"/>
                  <a:gd name="T11" fmla="*/ 134 h 21"/>
                  <a:gd name="T12" fmla="*/ 0 w 19"/>
                  <a:gd name="T13" fmla="*/ 10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3" y="16"/>
                    </a:moveTo>
                    <a:cubicBezTo>
                      <a:pt x="3" y="15"/>
                      <a:pt x="7" y="15"/>
                      <a:pt x="9" y="15"/>
                    </a:cubicBezTo>
                    <a:cubicBezTo>
                      <a:pt x="11" y="14"/>
                      <a:pt x="13" y="13"/>
                      <a:pt x="14" y="11"/>
                    </a:cubicBezTo>
                    <a:cubicBezTo>
                      <a:pt x="17" y="8"/>
                      <a:pt x="18" y="3"/>
                      <a:pt x="19" y="0"/>
                    </a:cubicBezTo>
                    <a:cubicBezTo>
                      <a:pt x="19" y="4"/>
                      <a:pt x="18" y="9"/>
                      <a:pt x="16" y="12"/>
                    </a:cubicBezTo>
                    <a:cubicBezTo>
                      <a:pt x="14" y="15"/>
                      <a:pt x="10" y="18"/>
                      <a:pt x="10" y="21"/>
                    </a:cubicBezTo>
                    <a:cubicBezTo>
                      <a:pt x="7" y="21"/>
                      <a:pt x="3" y="17"/>
                      <a:pt x="0" y="1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9" name="Freeform 312">
                <a:extLst>
                  <a:ext uri="{FF2B5EF4-FFF2-40B4-BE49-F238E27FC236}">
                    <a16:creationId xmlns:a16="http://schemas.microsoft.com/office/drawing/2014/main" id="{B1A964DB-DF0A-484C-852A-534627ED6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947"/>
                <a:ext cx="24" cy="41"/>
              </a:xfrm>
              <a:custGeom>
                <a:avLst/>
                <a:gdLst>
                  <a:gd name="T0" fmla="*/ 15 w 14"/>
                  <a:gd name="T1" fmla="*/ 0 h 22"/>
                  <a:gd name="T2" fmla="*/ 0 w 14"/>
                  <a:gd name="T3" fmla="*/ 65 h 22"/>
                  <a:gd name="T4" fmla="*/ 70 w 14"/>
                  <a:gd name="T5" fmla="*/ 142 h 22"/>
                  <a:gd name="T6" fmla="*/ 57 w 14"/>
                  <a:gd name="T7" fmla="*/ 76 h 22"/>
                  <a:gd name="T8" fmla="*/ 29 w 14"/>
                  <a:gd name="T9" fmla="*/ 2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cubicBezTo>
                      <a:pt x="3" y="2"/>
                      <a:pt x="6" y="12"/>
                      <a:pt x="0" y="10"/>
                    </a:cubicBezTo>
                    <a:cubicBezTo>
                      <a:pt x="7" y="11"/>
                      <a:pt x="11" y="16"/>
                      <a:pt x="14" y="22"/>
                    </a:cubicBezTo>
                    <a:cubicBezTo>
                      <a:pt x="13" y="19"/>
                      <a:pt x="12" y="15"/>
                      <a:pt x="11" y="12"/>
                    </a:cubicBezTo>
                    <a:cubicBezTo>
                      <a:pt x="10" y="8"/>
                      <a:pt x="7" y="6"/>
                      <a:pt x="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0" name="Freeform 313">
                <a:extLst>
                  <a:ext uri="{FF2B5EF4-FFF2-40B4-BE49-F238E27FC236}">
                    <a16:creationId xmlns:a16="http://schemas.microsoft.com/office/drawing/2014/main" id="{C50FF92E-6637-4988-8734-F0F84E68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936"/>
                <a:ext cx="42" cy="42"/>
              </a:xfrm>
              <a:custGeom>
                <a:avLst/>
                <a:gdLst>
                  <a:gd name="T0" fmla="*/ 130 w 24"/>
                  <a:gd name="T1" fmla="*/ 117 h 23"/>
                  <a:gd name="T2" fmla="*/ 56 w 24"/>
                  <a:gd name="T3" fmla="*/ 89 h 23"/>
                  <a:gd name="T4" fmla="*/ 21 w 24"/>
                  <a:gd name="T5" fmla="*/ 0 h 23"/>
                  <a:gd name="T6" fmla="*/ 49 w 24"/>
                  <a:gd name="T7" fmla="*/ 126 h 23"/>
                  <a:gd name="T8" fmla="*/ 123 w 24"/>
                  <a:gd name="T9" fmla="*/ 11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9"/>
                    </a:moveTo>
                    <a:cubicBezTo>
                      <a:pt x="18" y="19"/>
                      <a:pt x="15" y="19"/>
                      <a:pt x="10" y="15"/>
                    </a:cubicBezTo>
                    <a:cubicBezTo>
                      <a:pt x="5" y="11"/>
                      <a:pt x="3" y="7"/>
                      <a:pt x="4" y="0"/>
                    </a:cubicBezTo>
                    <a:cubicBezTo>
                      <a:pt x="0" y="6"/>
                      <a:pt x="3" y="18"/>
                      <a:pt x="9" y="21"/>
                    </a:cubicBezTo>
                    <a:cubicBezTo>
                      <a:pt x="14" y="23"/>
                      <a:pt x="19" y="21"/>
                      <a:pt x="23" y="1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1" name="Freeform 314">
                <a:extLst>
                  <a:ext uri="{FF2B5EF4-FFF2-40B4-BE49-F238E27FC236}">
                    <a16:creationId xmlns:a16="http://schemas.microsoft.com/office/drawing/2014/main" id="{1171025A-AF11-4468-886B-F523A6FF3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1954"/>
                <a:ext cx="47" cy="63"/>
              </a:xfrm>
              <a:custGeom>
                <a:avLst/>
                <a:gdLst>
                  <a:gd name="T0" fmla="*/ 30 w 27"/>
                  <a:gd name="T1" fmla="*/ 217 h 34"/>
                  <a:gd name="T2" fmla="*/ 37 w 27"/>
                  <a:gd name="T3" fmla="*/ 96 h 34"/>
                  <a:gd name="T4" fmla="*/ 143 w 27"/>
                  <a:gd name="T5" fmla="*/ 0 h 34"/>
                  <a:gd name="T6" fmla="*/ 28 w 27"/>
                  <a:gd name="T7" fmla="*/ 89 h 34"/>
                  <a:gd name="T8" fmla="*/ 30 w 27"/>
                  <a:gd name="T9" fmla="*/ 20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4">
                    <a:moveTo>
                      <a:pt x="6" y="34"/>
                    </a:moveTo>
                    <a:cubicBezTo>
                      <a:pt x="0" y="34"/>
                      <a:pt x="6" y="17"/>
                      <a:pt x="7" y="15"/>
                    </a:cubicBezTo>
                    <a:cubicBezTo>
                      <a:pt x="11" y="7"/>
                      <a:pt x="17" y="0"/>
                      <a:pt x="27" y="0"/>
                    </a:cubicBezTo>
                    <a:cubicBezTo>
                      <a:pt x="16" y="0"/>
                      <a:pt x="8" y="4"/>
                      <a:pt x="5" y="14"/>
                    </a:cubicBezTo>
                    <a:cubicBezTo>
                      <a:pt x="3" y="20"/>
                      <a:pt x="3" y="27"/>
                      <a:pt x="6" y="3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2" name="Freeform 315">
                <a:extLst>
                  <a:ext uri="{FF2B5EF4-FFF2-40B4-BE49-F238E27FC236}">
                    <a16:creationId xmlns:a16="http://schemas.microsoft.com/office/drawing/2014/main" id="{F34E0F43-7287-49CB-BC77-DA9EAC146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995"/>
                <a:ext cx="38" cy="35"/>
              </a:xfrm>
              <a:custGeom>
                <a:avLst/>
                <a:gdLst>
                  <a:gd name="T0" fmla="*/ 0 w 22"/>
                  <a:gd name="T1" fmla="*/ 105 h 19"/>
                  <a:gd name="T2" fmla="*/ 21 w 22"/>
                  <a:gd name="T3" fmla="*/ 105 h 19"/>
                  <a:gd name="T4" fmla="*/ 78 w 22"/>
                  <a:gd name="T5" fmla="*/ 68 h 19"/>
                  <a:gd name="T6" fmla="*/ 114 w 22"/>
                  <a:gd name="T7" fmla="*/ 0 h 19"/>
                  <a:gd name="T8" fmla="*/ 71 w 22"/>
                  <a:gd name="T9" fmla="*/ 96 h 19"/>
                  <a:gd name="T10" fmla="*/ 0 w 22"/>
                  <a:gd name="T11" fmla="*/ 11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0" y="17"/>
                    </a:moveTo>
                    <a:cubicBezTo>
                      <a:pt x="0" y="18"/>
                      <a:pt x="3" y="17"/>
                      <a:pt x="4" y="17"/>
                    </a:cubicBezTo>
                    <a:cubicBezTo>
                      <a:pt x="8" y="16"/>
                      <a:pt x="12" y="13"/>
                      <a:pt x="15" y="11"/>
                    </a:cubicBezTo>
                    <a:cubicBezTo>
                      <a:pt x="19" y="7"/>
                      <a:pt x="19" y="4"/>
                      <a:pt x="22" y="0"/>
                    </a:cubicBezTo>
                    <a:cubicBezTo>
                      <a:pt x="22" y="7"/>
                      <a:pt x="21" y="11"/>
                      <a:pt x="14" y="15"/>
                    </a:cubicBezTo>
                    <a:cubicBezTo>
                      <a:pt x="11" y="17"/>
                      <a:pt x="4" y="19"/>
                      <a:pt x="0" y="18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3" name="Freeform 316">
                <a:extLst>
                  <a:ext uri="{FF2B5EF4-FFF2-40B4-BE49-F238E27FC236}">
                    <a16:creationId xmlns:a16="http://schemas.microsoft.com/office/drawing/2014/main" id="{9F01C87F-605A-47C3-AFE3-347E98B85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134"/>
                <a:ext cx="31" cy="64"/>
              </a:xfrm>
              <a:custGeom>
                <a:avLst/>
                <a:gdLst>
                  <a:gd name="T0" fmla="*/ 91 w 18"/>
                  <a:gd name="T1" fmla="*/ 16 h 35"/>
                  <a:gd name="T2" fmla="*/ 21 w 18"/>
                  <a:gd name="T3" fmla="*/ 124 h 35"/>
                  <a:gd name="T4" fmla="*/ 62 w 18"/>
                  <a:gd name="T5" fmla="*/ 197 h 35"/>
                  <a:gd name="T6" fmla="*/ 5 w 18"/>
                  <a:gd name="T7" fmla="*/ 110 h 35"/>
                  <a:gd name="T8" fmla="*/ 28 w 18"/>
                  <a:gd name="T9" fmla="*/ 44 h 35"/>
                  <a:gd name="T10" fmla="*/ 16 w 18"/>
                  <a:gd name="T11" fmla="*/ 0 h 35"/>
                  <a:gd name="T12" fmla="*/ 83 w 18"/>
                  <a:gd name="T13" fmla="*/ 1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5">
                    <a:moveTo>
                      <a:pt x="18" y="3"/>
                    </a:moveTo>
                    <a:cubicBezTo>
                      <a:pt x="10" y="2"/>
                      <a:pt x="4" y="13"/>
                      <a:pt x="4" y="20"/>
                    </a:cubicBezTo>
                    <a:cubicBezTo>
                      <a:pt x="3" y="26"/>
                      <a:pt x="6" y="30"/>
                      <a:pt x="12" y="32"/>
                    </a:cubicBezTo>
                    <a:cubicBezTo>
                      <a:pt x="3" y="35"/>
                      <a:pt x="0" y="25"/>
                      <a:pt x="1" y="18"/>
                    </a:cubicBezTo>
                    <a:cubicBezTo>
                      <a:pt x="1" y="14"/>
                      <a:pt x="4" y="11"/>
                      <a:pt x="5" y="7"/>
                    </a:cubicBezTo>
                    <a:cubicBezTo>
                      <a:pt x="6" y="4"/>
                      <a:pt x="5" y="3"/>
                      <a:pt x="3" y="0"/>
                    </a:cubicBezTo>
                    <a:cubicBezTo>
                      <a:pt x="7" y="0"/>
                      <a:pt x="11" y="3"/>
                      <a:pt x="1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4" name="Freeform 317">
                <a:extLst>
                  <a:ext uri="{FF2B5EF4-FFF2-40B4-BE49-F238E27FC236}">
                    <a16:creationId xmlns:a16="http://schemas.microsoft.com/office/drawing/2014/main" id="{8EB4BAFF-D669-41BC-BB7B-09395257D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361"/>
                <a:ext cx="118" cy="85"/>
              </a:xfrm>
              <a:custGeom>
                <a:avLst/>
                <a:gdLst>
                  <a:gd name="T0" fmla="*/ 0 w 68"/>
                  <a:gd name="T1" fmla="*/ 233 h 46"/>
                  <a:gd name="T2" fmla="*/ 94 w 68"/>
                  <a:gd name="T3" fmla="*/ 290 h 46"/>
                  <a:gd name="T4" fmla="*/ 271 w 68"/>
                  <a:gd name="T5" fmla="*/ 214 h 46"/>
                  <a:gd name="T6" fmla="*/ 340 w 68"/>
                  <a:gd name="T7" fmla="*/ 113 h 46"/>
                  <a:gd name="T8" fmla="*/ 356 w 68"/>
                  <a:gd name="T9" fmla="*/ 0 h 46"/>
                  <a:gd name="T10" fmla="*/ 325 w 68"/>
                  <a:gd name="T11" fmla="*/ 96 h 46"/>
                  <a:gd name="T12" fmla="*/ 257 w 68"/>
                  <a:gd name="T13" fmla="*/ 188 h 46"/>
                  <a:gd name="T14" fmla="*/ 156 w 68"/>
                  <a:gd name="T15" fmla="*/ 229 h 46"/>
                  <a:gd name="T16" fmla="*/ 85 w 68"/>
                  <a:gd name="T17" fmla="*/ 259 h 46"/>
                  <a:gd name="T18" fmla="*/ 5 w 68"/>
                  <a:gd name="T19" fmla="*/ 229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46">
                    <a:moveTo>
                      <a:pt x="0" y="37"/>
                    </a:moveTo>
                    <a:cubicBezTo>
                      <a:pt x="6" y="35"/>
                      <a:pt x="15" y="41"/>
                      <a:pt x="18" y="46"/>
                    </a:cubicBezTo>
                    <a:cubicBezTo>
                      <a:pt x="21" y="33"/>
                      <a:pt x="43" y="37"/>
                      <a:pt x="52" y="34"/>
                    </a:cubicBezTo>
                    <a:cubicBezTo>
                      <a:pt x="59" y="31"/>
                      <a:pt x="62" y="24"/>
                      <a:pt x="65" y="18"/>
                    </a:cubicBezTo>
                    <a:cubicBezTo>
                      <a:pt x="68" y="12"/>
                      <a:pt x="66" y="6"/>
                      <a:pt x="68" y="0"/>
                    </a:cubicBezTo>
                    <a:cubicBezTo>
                      <a:pt x="64" y="3"/>
                      <a:pt x="64" y="10"/>
                      <a:pt x="62" y="15"/>
                    </a:cubicBezTo>
                    <a:cubicBezTo>
                      <a:pt x="59" y="20"/>
                      <a:pt x="54" y="26"/>
                      <a:pt x="49" y="30"/>
                    </a:cubicBezTo>
                    <a:cubicBezTo>
                      <a:pt x="43" y="34"/>
                      <a:pt x="37" y="35"/>
                      <a:pt x="30" y="36"/>
                    </a:cubicBezTo>
                    <a:cubicBezTo>
                      <a:pt x="25" y="36"/>
                      <a:pt x="20" y="36"/>
                      <a:pt x="16" y="41"/>
                    </a:cubicBezTo>
                    <a:cubicBezTo>
                      <a:pt x="11" y="37"/>
                      <a:pt x="8" y="36"/>
                      <a:pt x="1" y="3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5" name="Freeform 318">
                <a:extLst>
                  <a:ext uri="{FF2B5EF4-FFF2-40B4-BE49-F238E27FC236}">
                    <a16:creationId xmlns:a16="http://schemas.microsoft.com/office/drawing/2014/main" id="{8FAA0894-2618-47F2-A619-FFE4D972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337"/>
                <a:ext cx="41" cy="87"/>
              </a:xfrm>
              <a:custGeom>
                <a:avLst/>
                <a:gdLst>
                  <a:gd name="T0" fmla="*/ 0 w 24"/>
                  <a:gd name="T1" fmla="*/ 150 h 47"/>
                  <a:gd name="T2" fmla="*/ 50 w 24"/>
                  <a:gd name="T3" fmla="*/ 157 h 47"/>
                  <a:gd name="T4" fmla="*/ 79 w 24"/>
                  <a:gd name="T5" fmla="*/ 106 h 47"/>
                  <a:gd name="T6" fmla="*/ 120 w 24"/>
                  <a:gd name="T7" fmla="*/ 0 h 47"/>
                  <a:gd name="T8" fmla="*/ 91 w 24"/>
                  <a:gd name="T9" fmla="*/ 172 h 47"/>
                  <a:gd name="T10" fmla="*/ 85 w 24"/>
                  <a:gd name="T11" fmla="*/ 230 h 47"/>
                  <a:gd name="T12" fmla="*/ 99 w 24"/>
                  <a:gd name="T13" fmla="*/ 298 h 47"/>
                  <a:gd name="T14" fmla="*/ 55 w 24"/>
                  <a:gd name="T15" fmla="*/ 209 h 47"/>
                  <a:gd name="T16" fmla="*/ 9 w 24"/>
                  <a:gd name="T17" fmla="*/ 148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0" y="24"/>
                    </a:moveTo>
                    <a:cubicBezTo>
                      <a:pt x="3" y="24"/>
                      <a:pt x="7" y="26"/>
                      <a:pt x="10" y="25"/>
                    </a:cubicBezTo>
                    <a:cubicBezTo>
                      <a:pt x="13" y="23"/>
                      <a:pt x="15" y="20"/>
                      <a:pt x="16" y="17"/>
                    </a:cubicBezTo>
                    <a:cubicBezTo>
                      <a:pt x="18" y="11"/>
                      <a:pt x="19" y="4"/>
                      <a:pt x="24" y="0"/>
                    </a:cubicBezTo>
                    <a:cubicBezTo>
                      <a:pt x="19" y="7"/>
                      <a:pt x="21" y="18"/>
                      <a:pt x="18" y="27"/>
                    </a:cubicBezTo>
                    <a:cubicBezTo>
                      <a:pt x="17" y="30"/>
                      <a:pt x="16" y="33"/>
                      <a:pt x="17" y="36"/>
                    </a:cubicBezTo>
                    <a:cubicBezTo>
                      <a:pt x="17" y="40"/>
                      <a:pt x="19" y="43"/>
                      <a:pt x="20" y="47"/>
                    </a:cubicBezTo>
                    <a:cubicBezTo>
                      <a:pt x="16" y="43"/>
                      <a:pt x="14" y="37"/>
                      <a:pt x="11" y="33"/>
                    </a:cubicBezTo>
                    <a:cubicBezTo>
                      <a:pt x="8" y="29"/>
                      <a:pt x="4" y="26"/>
                      <a:pt x="2" y="2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6" name="Freeform 319">
                <a:extLst>
                  <a:ext uri="{FF2B5EF4-FFF2-40B4-BE49-F238E27FC236}">
                    <a16:creationId xmlns:a16="http://schemas.microsoft.com/office/drawing/2014/main" id="{7EF7504C-F9CA-447E-91D4-EE973D23B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287"/>
                <a:ext cx="62" cy="59"/>
              </a:xfrm>
              <a:custGeom>
                <a:avLst/>
                <a:gdLst>
                  <a:gd name="T0" fmla="*/ 119 w 36"/>
                  <a:gd name="T1" fmla="*/ 201 h 32"/>
                  <a:gd name="T2" fmla="*/ 86 w 36"/>
                  <a:gd name="T3" fmla="*/ 52 h 32"/>
                  <a:gd name="T4" fmla="*/ 0 w 36"/>
                  <a:gd name="T5" fmla="*/ 0 h 32"/>
                  <a:gd name="T6" fmla="*/ 119 w 36"/>
                  <a:gd name="T7" fmla="*/ 181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23" y="32"/>
                    </a:moveTo>
                    <a:cubicBezTo>
                      <a:pt x="26" y="23"/>
                      <a:pt x="24" y="16"/>
                      <a:pt x="17" y="8"/>
                    </a:cubicBezTo>
                    <a:cubicBezTo>
                      <a:pt x="12" y="3"/>
                      <a:pt x="6" y="3"/>
                      <a:pt x="0" y="0"/>
                    </a:cubicBezTo>
                    <a:cubicBezTo>
                      <a:pt x="15" y="0"/>
                      <a:pt x="36" y="14"/>
                      <a:pt x="23" y="2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7" name="Freeform 320">
                <a:extLst>
                  <a:ext uri="{FF2B5EF4-FFF2-40B4-BE49-F238E27FC236}">
                    <a16:creationId xmlns:a16="http://schemas.microsoft.com/office/drawing/2014/main" id="{734E0E04-D342-4776-A459-EF3D9A9C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073"/>
                <a:ext cx="26" cy="57"/>
              </a:xfrm>
              <a:custGeom>
                <a:avLst/>
                <a:gdLst>
                  <a:gd name="T0" fmla="*/ 69 w 15"/>
                  <a:gd name="T1" fmla="*/ 24 h 31"/>
                  <a:gd name="T2" fmla="*/ 28 w 15"/>
                  <a:gd name="T3" fmla="*/ 112 h 31"/>
                  <a:gd name="T4" fmla="*/ 78 w 15"/>
                  <a:gd name="T5" fmla="*/ 193 h 31"/>
                  <a:gd name="T6" fmla="*/ 49 w 15"/>
                  <a:gd name="T7" fmla="*/ 169 h 31"/>
                  <a:gd name="T8" fmla="*/ 21 w 15"/>
                  <a:gd name="T9" fmla="*/ 132 h 31"/>
                  <a:gd name="T10" fmla="*/ 16 w 15"/>
                  <a:gd name="T11" fmla="*/ 57 h 31"/>
                  <a:gd name="T12" fmla="*/ 0 w 15"/>
                  <a:gd name="T13" fmla="*/ 0 h 31"/>
                  <a:gd name="T14" fmla="*/ 57 w 15"/>
                  <a:gd name="T15" fmla="*/ 31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31">
                    <a:moveTo>
                      <a:pt x="13" y="4"/>
                    </a:moveTo>
                    <a:cubicBezTo>
                      <a:pt x="7" y="5"/>
                      <a:pt x="3" y="12"/>
                      <a:pt x="5" y="18"/>
                    </a:cubicBezTo>
                    <a:cubicBezTo>
                      <a:pt x="7" y="23"/>
                      <a:pt x="12" y="28"/>
                      <a:pt x="15" y="31"/>
                    </a:cubicBezTo>
                    <a:cubicBezTo>
                      <a:pt x="13" y="30"/>
                      <a:pt x="11" y="29"/>
                      <a:pt x="9" y="27"/>
                    </a:cubicBezTo>
                    <a:cubicBezTo>
                      <a:pt x="5" y="25"/>
                      <a:pt x="4" y="26"/>
                      <a:pt x="4" y="21"/>
                    </a:cubicBezTo>
                    <a:cubicBezTo>
                      <a:pt x="3" y="17"/>
                      <a:pt x="3" y="13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1"/>
                      <a:pt x="8" y="4"/>
                      <a:pt x="11" y="5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8" name="Freeform 321">
                <a:extLst>
                  <a:ext uri="{FF2B5EF4-FFF2-40B4-BE49-F238E27FC236}">
                    <a16:creationId xmlns:a16="http://schemas.microsoft.com/office/drawing/2014/main" id="{D73C992B-A0A7-4092-946B-9EC5B90B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049"/>
                <a:ext cx="47" cy="70"/>
              </a:xfrm>
              <a:custGeom>
                <a:avLst/>
                <a:gdLst>
                  <a:gd name="T0" fmla="*/ 0 w 27"/>
                  <a:gd name="T1" fmla="*/ 20 h 38"/>
                  <a:gd name="T2" fmla="*/ 73 w 27"/>
                  <a:gd name="T3" fmla="*/ 133 h 38"/>
                  <a:gd name="T4" fmla="*/ 52 w 27"/>
                  <a:gd name="T5" fmla="*/ 217 h 38"/>
                  <a:gd name="T6" fmla="*/ 99 w 27"/>
                  <a:gd name="T7" fmla="*/ 238 h 38"/>
                  <a:gd name="T8" fmla="*/ 143 w 27"/>
                  <a:gd name="T9" fmla="*/ 105 h 38"/>
                  <a:gd name="T10" fmla="*/ 111 w 27"/>
                  <a:gd name="T11" fmla="*/ 125 h 38"/>
                  <a:gd name="T12" fmla="*/ 91 w 27"/>
                  <a:gd name="T13" fmla="*/ 149 h 38"/>
                  <a:gd name="T14" fmla="*/ 57 w 27"/>
                  <a:gd name="T15" fmla="*/ 52 h 38"/>
                  <a:gd name="T16" fmla="*/ 5 w 27"/>
                  <a:gd name="T17" fmla="*/ 2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38">
                    <a:moveTo>
                      <a:pt x="0" y="3"/>
                    </a:moveTo>
                    <a:cubicBezTo>
                      <a:pt x="8" y="6"/>
                      <a:pt x="12" y="13"/>
                      <a:pt x="14" y="21"/>
                    </a:cubicBezTo>
                    <a:cubicBezTo>
                      <a:pt x="15" y="25"/>
                      <a:pt x="13" y="32"/>
                      <a:pt x="10" y="35"/>
                    </a:cubicBezTo>
                    <a:cubicBezTo>
                      <a:pt x="14" y="35"/>
                      <a:pt x="17" y="36"/>
                      <a:pt x="19" y="38"/>
                    </a:cubicBezTo>
                    <a:cubicBezTo>
                      <a:pt x="13" y="33"/>
                      <a:pt x="22" y="20"/>
                      <a:pt x="27" y="17"/>
                    </a:cubicBezTo>
                    <a:cubicBezTo>
                      <a:pt x="25" y="18"/>
                      <a:pt x="23" y="19"/>
                      <a:pt x="21" y="20"/>
                    </a:cubicBezTo>
                    <a:cubicBezTo>
                      <a:pt x="20" y="21"/>
                      <a:pt x="19" y="24"/>
                      <a:pt x="17" y="24"/>
                    </a:cubicBezTo>
                    <a:cubicBezTo>
                      <a:pt x="14" y="19"/>
                      <a:pt x="15" y="13"/>
                      <a:pt x="11" y="8"/>
                    </a:cubicBezTo>
                    <a:cubicBezTo>
                      <a:pt x="9" y="6"/>
                      <a:pt x="3" y="0"/>
                      <a:pt x="1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9" name="Freeform 322">
                <a:extLst>
                  <a:ext uri="{FF2B5EF4-FFF2-40B4-BE49-F238E27FC236}">
                    <a16:creationId xmlns:a16="http://schemas.microsoft.com/office/drawing/2014/main" id="{3E86A91C-9E42-41A2-8AF7-FEEE597F5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200"/>
                <a:ext cx="47" cy="72"/>
              </a:xfrm>
              <a:custGeom>
                <a:avLst/>
                <a:gdLst>
                  <a:gd name="T0" fmla="*/ 143 w 27"/>
                  <a:gd name="T1" fmla="*/ 201 h 39"/>
                  <a:gd name="T2" fmla="*/ 0 w 27"/>
                  <a:gd name="T3" fmla="*/ 0 h 39"/>
                  <a:gd name="T4" fmla="*/ 37 w 27"/>
                  <a:gd name="T5" fmla="*/ 140 h 39"/>
                  <a:gd name="T6" fmla="*/ 57 w 27"/>
                  <a:gd name="T7" fmla="*/ 246 h 39"/>
                  <a:gd name="T8" fmla="*/ 143 w 27"/>
                  <a:gd name="T9" fmla="*/ 21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27" y="32"/>
                    </a:moveTo>
                    <a:cubicBezTo>
                      <a:pt x="8" y="36"/>
                      <a:pt x="8" y="11"/>
                      <a:pt x="0" y="0"/>
                    </a:cubicBezTo>
                    <a:cubicBezTo>
                      <a:pt x="2" y="7"/>
                      <a:pt x="4" y="14"/>
                      <a:pt x="7" y="22"/>
                    </a:cubicBezTo>
                    <a:cubicBezTo>
                      <a:pt x="9" y="27"/>
                      <a:pt x="13" y="33"/>
                      <a:pt x="11" y="39"/>
                    </a:cubicBezTo>
                    <a:cubicBezTo>
                      <a:pt x="15" y="36"/>
                      <a:pt x="22" y="34"/>
                      <a:pt x="27" y="3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0" name="Freeform 323">
                <a:extLst>
                  <a:ext uri="{FF2B5EF4-FFF2-40B4-BE49-F238E27FC236}">
                    <a16:creationId xmlns:a16="http://schemas.microsoft.com/office/drawing/2014/main" id="{F0F4C3FE-8859-4239-82AF-BF5903AC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83"/>
                <a:ext cx="23" cy="32"/>
              </a:xfrm>
              <a:custGeom>
                <a:avLst/>
                <a:gdLst>
                  <a:gd name="T0" fmla="*/ 34 w 13"/>
                  <a:gd name="T1" fmla="*/ 8 h 17"/>
                  <a:gd name="T2" fmla="*/ 73 w 13"/>
                  <a:gd name="T3" fmla="*/ 113 h 17"/>
                  <a:gd name="T4" fmla="*/ 28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6" y="6"/>
                      <a:pt x="8" y="15"/>
                      <a:pt x="13" y="17"/>
                    </a:cubicBezTo>
                    <a:cubicBezTo>
                      <a:pt x="8" y="16"/>
                      <a:pt x="0" y="5"/>
                      <a:pt x="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1" name="Freeform 324">
                <a:extLst>
                  <a:ext uri="{FF2B5EF4-FFF2-40B4-BE49-F238E27FC236}">
                    <a16:creationId xmlns:a16="http://schemas.microsoft.com/office/drawing/2014/main" id="{B77BFEC4-8017-4E6C-9C7F-1C40F7EE7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2331"/>
                <a:ext cx="130" cy="69"/>
              </a:xfrm>
              <a:custGeom>
                <a:avLst/>
                <a:gdLst>
                  <a:gd name="T0" fmla="*/ 0 w 75"/>
                  <a:gd name="T1" fmla="*/ 226 h 37"/>
                  <a:gd name="T2" fmla="*/ 390 w 75"/>
                  <a:gd name="T3" fmla="*/ 0 h 37"/>
                  <a:gd name="T4" fmla="*/ 0 w 75"/>
                  <a:gd name="T5" fmla="*/ 22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7">
                    <a:moveTo>
                      <a:pt x="0" y="35"/>
                    </a:moveTo>
                    <a:cubicBezTo>
                      <a:pt x="0" y="35"/>
                      <a:pt x="66" y="13"/>
                      <a:pt x="75" y="0"/>
                    </a:cubicBezTo>
                    <a:cubicBezTo>
                      <a:pt x="75" y="0"/>
                      <a:pt x="9" y="37"/>
                      <a:pt x="0" y="35"/>
                    </a:cubicBezTo>
                    <a:close/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2" name="Freeform 325">
                <a:extLst>
                  <a:ext uri="{FF2B5EF4-FFF2-40B4-BE49-F238E27FC236}">
                    <a16:creationId xmlns:a16="http://schemas.microsoft.com/office/drawing/2014/main" id="{55A4EB8F-BC6E-47D5-A219-72866C81F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433"/>
                <a:ext cx="71" cy="28"/>
              </a:xfrm>
              <a:custGeom>
                <a:avLst/>
                <a:gdLst>
                  <a:gd name="T0" fmla="*/ 0 w 41"/>
                  <a:gd name="T1" fmla="*/ 7 h 15"/>
                  <a:gd name="T2" fmla="*/ 114 w 41"/>
                  <a:gd name="T3" fmla="*/ 91 h 15"/>
                  <a:gd name="T4" fmla="*/ 206 w 41"/>
                  <a:gd name="T5" fmla="*/ 0 h 15"/>
                  <a:gd name="T6" fmla="*/ 94 w 41"/>
                  <a:gd name="T7" fmla="*/ 60 h 15"/>
                  <a:gd name="T8" fmla="*/ 16 w 4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5">
                    <a:moveTo>
                      <a:pt x="0" y="1"/>
                    </a:moveTo>
                    <a:cubicBezTo>
                      <a:pt x="6" y="7"/>
                      <a:pt x="13" y="15"/>
                      <a:pt x="22" y="14"/>
                    </a:cubicBezTo>
                    <a:cubicBezTo>
                      <a:pt x="28" y="13"/>
                      <a:pt x="41" y="8"/>
                      <a:pt x="40" y="0"/>
                    </a:cubicBezTo>
                    <a:cubicBezTo>
                      <a:pt x="34" y="4"/>
                      <a:pt x="26" y="10"/>
                      <a:pt x="18" y="9"/>
                    </a:cubicBezTo>
                    <a:cubicBezTo>
                      <a:pt x="11" y="9"/>
                      <a:pt x="9" y="1"/>
                      <a:pt x="3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3" name="Freeform 326">
                <a:extLst>
                  <a:ext uri="{FF2B5EF4-FFF2-40B4-BE49-F238E27FC236}">
                    <a16:creationId xmlns:a16="http://schemas.microsoft.com/office/drawing/2014/main" id="{4E1902D7-DE82-4994-B776-DB210D1BB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422"/>
                <a:ext cx="33" cy="13"/>
              </a:xfrm>
              <a:custGeom>
                <a:avLst/>
                <a:gdLst>
                  <a:gd name="T0" fmla="*/ 0 w 19"/>
                  <a:gd name="T1" fmla="*/ 13 h 7"/>
                  <a:gd name="T2" fmla="*/ 99 w 19"/>
                  <a:gd name="T3" fmla="*/ 0 h 7"/>
                  <a:gd name="T4" fmla="*/ 9 w 19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2"/>
                    </a:moveTo>
                    <a:cubicBezTo>
                      <a:pt x="5" y="6"/>
                      <a:pt x="15" y="7"/>
                      <a:pt x="19" y="0"/>
                    </a:cubicBezTo>
                    <a:cubicBezTo>
                      <a:pt x="16" y="2"/>
                      <a:pt x="5" y="5"/>
                      <a:pt x="2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4" name="Freeform 327">
                <a:extLst>
                  <a:ext uri="{FF2B5EF4-FFF2-40B4-BE49-F238E27FC236}">
                    <a16:creationId xmlns:a16="http://schemas.microsoft.com/office/drawing/2014/main" id="{B9207F5E-6424-4E3E-BE68-CE436310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446"/>
                <a:ext cx="93" cy="48"/>
              </a:xfrm>
              <a:custGeom>
                <a:avLst/>
                <a:gdLst>
                  <a:gd name="T0" fmla="*/ 250 w 54"/>
                  <a:gd name="T1" fmla="*/ 0 h 26"/>
                  <a:gd name="T2" fmla="*/ 157 w 54"/>
                  <a:gd name="T3" fmla="*/ 126 h 26"/>
                  <a:gd name="T4" fmla="*/ 71 w 54"/>
                  <a:gd name="T5" fmla="*/ 157 h 26"/>
                  <a:gd name="T6" fmla="*/ 0 w 54"/>
                  <a:gd name="T7" fmla="*/ 126 h 26"/>
                  <a:gd name="T8" fmla="*/ 98 w 54"/>
                  <a:gd name="T9" fmla="*/ 102 h 26"/>
                  <a:gd name="T10" fmla="*/ 189 w 54"/>
                  <a:gd name="T11" fmla="*/ 76 h 26"/>
                  <a:gd name="T12" fmla="*/ 246 w 54"/>
                  <a:gd name="T13" fmla="*/ 2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49" y="0"/>
                    </a:moveTo>
                    <a:cubicBezTo>
                      <a:pt x="54" y="11"/>
                      <a:pt x="39" y="17"/>
                      <a:pt x="31" y="20"/>
                    </a:cubicBezTo>
                    <a:cubicBezTo>
                      <a:pt x="25" y="22"/>
                      <a:pt x="20" y="24"/>
                      <a:pt x="14" y="25"/>
                    </a:cubicBezTo>
                    <a:cubicBezTo>
                      <a:pt x="9" y="26"/>
                      <a:pt x="4" y="23"/>
                      <a:pt x="0" y="20"/>
                    </a:cubicBezTo>
                    <a:cubicBezTo>
                      <a:pt x="7" y="21"/>
                      <a:pt x="13" y="18"/>
                      <a:pt x="19" y="16"/>
                    </a:cubicBezTo>
                    <a:cubicBezTo>
                      <a:pt x="25" y="15"/>
                      <a:pt x="31" y="15"/>
                      <a:pt x="37" y="12"/>
                    </a:cubicBezTo>
                    <a:cubicBezTo>
                      <a:pt x="40" y="10"/>
                      <a:pt x="48" y="7"/>
                      <a:pt x="48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5" name="Freeform 328">
                <a:extLst>
                  <a:ext uri="{FF2B5EF4-FFF2-40B4-BE49-F238E27FC236}">
                    <a16:creationId xmlns:a16="http://schemas.microsoft.com/office/drawing/2014/main" id="{DC9C0822-92C4-4B63-A0E8-27C629A6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459"/>
                <a:ext cx="99" cy="53"/>
              </a:xfrm>
              <a:custGeom>
                <a:avLst/>
                <a:gdLst>
                  <a:gd name="T0" fmla="*/ 299 w 57"/>
                  <a:gd name="T1" fmla="*/ 13 h 29"/>
                  <a:gd name="T2" fmla="*/ 262 w 57"/>
                  <a:gd name="T3" fmla="*/ 90 h 29"/>
                  <a:gd name="T4" fmla="*/ 184 w 57"/>
                  <a:gd name="T5" fmla="*/ 141 h 29"/>
                  <a:gd name="T6" fmla="*/ 0 w 57"/>
                  <a:gd name="T7" fmla="*/ 164 h 29"/>
                  <a:gd name="T8" fmla="*/ 115 w 57"/>
                  <a:gd name="T9" fmla="*/ 133 h 29"/>
                  <a:gd name="T10" fmla="*/ 193 w 57"/>
                  <a:gd name="T11" fmla="*/ 88 h 29"/>
                  <a:gd name="T12" fmla="*/ 292 w 5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9">
                    <a:moveTo>
                      <a:pt x="57" y="2"/>
                    </a:moveTo>
                    <a:cubicBezTo>
                      <a:pt x="55" y="4"/>
                      <a:pt x="53" y="12"/>
                      <a:pt x="50" y="15"/>
                    </a:cubicBezTo>
                    <a:cubicBezTo>
                      <a:pt x="46" y="20"/>
                      <a:pt x="40" y="21"/>
                      <a:pt x="35" y="23"/>
                    </a:cubicBezTo>
                    <a:cubicBezTo>
                      <a:pt x="23" y="27"/>
                      <a:pt x="12" y="28"/>
                      <a:pt x="0" y="27"/>
                    </a:cubicBezTo>
                    <a:cubicBezTo>
                      <a:pt x="5" y="29"/>
                      <a:pt x="17" y="24"/>
                      <a:pt x="22" y="22"/>
                    </a:cubicBezTo>
                    <a:cubicBezTo>
                      <a:pt x="27" y="19"/>
                      <a:pt x="33" y="17"/>
                      <a:pt x="37" y="14"/>
                    </a:cubicBezTo>
                    <a:cubicBezTo>
                      <a:pt x="44" y="10"/>
                      <a:pt x="51" y="6"/>
                      <a:pt x="5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6" name="Freeform 329">
                <a:extLst>
                  <a:ext uri="{FF2B5EF4-FFF2-40B4-BE49-F238E27FC236}">
                    <a16:creationId xmlns:a16="http://schemas.microsoft.com/office/drawing/2014/main" id="{852B36D8-2838-44D1-9348-71AD2CE82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2440"/>
                <a:ext cx="137" cy="81"/>
              </a:xfrm>
              <a:custGeom>
                <a:avLst/>
                <a:gdLst>
                  <a:gd name="T0" fmla="*/ 413 w 79"/>
                  <a:gd name="T1" fmla="*/ 0 h 44"/>
                  <a:gd name="T2" fmla="*/ 262 w 79"/>
                  <a:gd name="T3" fmla="*/ 214 h 44"/>
                  <a:gd name="T4" fmla="*/ 0 w 79"/>
                  <a:gd name="T5" fmla="*/ 274 h 44"/>
                  <a:gd name="T6" fmla="*/ 283 w 79"/>
                  <a:gd name="T7" fmla="*/ 149 h 44"/>
                  <a:gd name="T8" fmla="*/ 406 w 79"/>
                  <a:gd name="T9" fmla="*/ 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4">
                    <a:moveTo>
                      <a:pt x="79" y="0"/>
                    </a:moveTo>
                    <a:cubicBezTo>
                      <a:pt x="79" y="19"/>
                      <a:pt x="65" y="26"/>
                      <a:pt x="50" y="34"/>
                    </a:cubicBezTo>
                    <a:cubicBezTo>
                      <a:pt x="35" y="42"/>
                      <a:pt x="18" y="44"/>
                      <a:pt x="0" y="44"/>
                    </a:cubicBezTo>
                    <a:cubicBezTo>
                      <a:pt x="20" y="43"/>
                      <a:pt x="39" y="34"/>
                      <a:pt x="54" y="24"/>
                    </a:cubicBezTo>
                    <a:cubicBezTo>
                      <a:pt x="62" y="19"/>
                      <a:pt x="75" y="10"/>
                      <a:pt x="78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7" name="Freeform 330">
                <a:extLst>
                  <a:ext uri="{FF2B5EF4-FFF2-40B4-BE49-F238E27FC236}">
                    <a16:creationId xmlns:a16="http://schemas.microsoft.com/office/drawing/2014/main" id="{6541D9DB-1432-42F9-AFA5-103B69220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466"/>
                <a:ext cx="64" cy="54"/>
              </a:xfrm>
              <a:custGeom>
                <a:avLst/>
                <a:gdLst>
                  <a:gd name="T0" fmla="*/ 183 w 37"/>
                  <a:gd name="T1" fmla="*/ 0 h 29"/>
                  <a:gd name="T2" fmla="*/ 149 w 37"/>
                  <a:gd name="T3" fmla="*/ 142 h 29"/>
                  <a:gd name="T4" fmla="*/ 0 w 37"/>
                  <a:gd name="T5" fmla="*/ 166 h 29"/>
                  <a:gd name="T6" fmla="*/ 144 w 37"/>
                  <a:gd name="T7" fmla="*/ 104 h 29"/>
                  <a:gd name="T8" fmla="*/ 183 w 3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9">
                    <a:moveTo>
                      <a:pt x="35" y="0"/>
                    </a:moveTo>
                    <a:cubicBezTo>
                      <a:pt x="37" y="8"/>
                      <a:pt x="36" y="17"/>
                      <a:pt x="29" y="22"/>
                    </a:cubicBezTo>
                    <a:cubicBezTo>
                      <a:pt x="21" y="28"/>
                      <a:pt x="8" y="29"/>
                      <a:pt x="0" y="26"/>
                    </a:cubicBezTo>
                    <a:cubicBezTo>
                      <a:pt x="9" y="26"/>
                      <a:pt x="21" y="24"/>
                      <a:pt x="28" y="16"/>
                    </a:cubicBezTo>
                    <a:cubicBezTo>
                      <a:pt x="32" y="11"/>
                      <a:pt x="33" y="5"/>
                      <a:pt x="3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8" name="Freeform 331">
                <a:extLst>
                  <a:ext uri="{FF2B5EF4-FFF2-40B4-BE49-F238E27FC236}">
                    <a16:creationId xmlns:a16="http://schemas.microsoft.com/office/drawing/2014/main" id="{38DA514B-55F9-42F6-91E4-6D48F8F4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479"/>
                <a:ext cx="55" cy="30"/>
              </a:xfrm>
              <a:custGeom>
                <a:avLst/>
                <a:gdLst>
                  <a:gd name="T0" fmla="*/ 9 w 32"/>
                  <a:gd name="T1" fmla="*/ 0 h 16"/>
                  <a:gd name="T2" fmla="*/ 163 w 32"/>
                  <a:gd name="T3" fmla="*/ 84 h 16"/>
                  <a:gd name="T4" fmla="*/ 15 w 32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0" y="16"/>
                      <a:pt x="22" y="13"/>
                      <a:pt x="32" y="13"/>
                    </a:cubicBezTo>
                    <a:cubicBezTo>
                      <a:pt x="26" y="10"/>
                      <a:pt x="4" y="12"/>
                      <a:pt x="3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9" name="Freeform 332">
                <a:extLst>
                  <a:ext uri="{FF2B5EF4-FFF2-40B4-BE49-F238E27FC236}">
                    <a16:creationId xmlns:a16="http://schemas.microsoft.com/office/drawing/2014/main" id="{E94B72F0-C634-41D3-8911-F416A41B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2206"/>
                <a:ext cx="62" cy="81"/>
              </a:xfrm>
              <a:custGeom>
                <a:avLst/>
                <a:gdLst>
                  <a:gd name="T0" fmla="*/ 0 w 36"/>
                  <a:gd name="T1" fmla="*/ 0 h 44"/>
                  <a:gd name="T2" fmla="*/ 102 w 36"/>
                  <a:gd name="T3" fmla="*/ 57 h 44"/>
                  <a:gd name="T4" fmla="*/ 184 w 36"/>
                  <a:gd name="T5" fmla="*/ 7 h 44"/>
                  <a:gd name="T6" fmla="*/ 140 w 36"/>
                  <a:gd name="T7" fmla="*/ 138 h 44"/>
                  <a:gd name="T8" fmla="*/ 157 w 36"/>
                  <a:gd name="T9" fmla="*/ 201 h 44"/>
                  <a:gd name="T10" fmla="*/ 176 w 36"/>
                  <a:gd name="T11" fmla="*/ 274 h 44"/>
                  <a:gd name="T12" fmla="*/ 86 w 36"/>
                  <a:gd name="T13" fmla="*/ 125 h 44"/>
                  <a:gd name="T14" fmla="*/ 29 w 36"/>
                  <a:gd name="T15" fmla="*/ 81 h 44"/>
                  <a:gd name="T16" fmla="*/ 5 w 36"/>
                  <a:gd name="T17" fmla="*/ 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0" y="0"/>
                    </a:moveTo>
                    <a:cubicBezTo>
                      <a:pt x="5" y="5"/>
                      <a:pt x="11" y="10"/>
                      <a:pt x="20" y="9"/>
                    </a:cubicBezTo>
                    <a:cubicBezTo>
                      <a:pt x="26" y="8"/>
                      <a:pt x="32" y="6"/>
                      <a:pt x="36" y="1"/>
                    </a:cubicBezTo>
                    <a:cubicBezTo>
                      <a:pt x="31" y="7"/>
                      <a:pt x="25" y="14"/>
                      <a:pt x="27" y="22"/>
                    </a:cubicBezTo>
                    <a:cubicBezTo>
                      <a:pt x="27" y="26"/>
                      <a:pt x="30" y="29"/>
                      <a:pt x="31" y="32"/>
                    </a:cubicBezTo>
                    <a:cubicBezTo>
                      <a:pt x="33" y="36"/>
                      <a:pt x="33" y="40"/>
                      <a:pt x="34" y="44"/>
                    </a:cubicBezTo>
                    <a:cubicBezTo>
                      <a:pt x="30" y="34"/>
                      <a:pt x="26" y="26"/>
                      <a:pt x="17" y="20"/>
                    </a:cubicBezTo>
                    <a:cubicBezTo>
                      <a:pt x="14" y="17"/>
                      <a:pt x="9" y="16"/>
                      <a:pt x="6" y="13"/>
                    </a:cubicBezTo>
                    <a:cubicBezTo>
                      <a:pt x="2" y="10"/>
                      <a:pt x="3" y="5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0" name="Freeform 333">
                <a:extLst>
                  <a:ext uri="{FF2B5EF4-FFF2-40B4-BE49-F238E27FC236}">
                    <a16:creationId xmlns:a16="http://schemas.microsoft.com/office/drawing/2014/main" id="{2D527259-D49C-4BE8-9140-7D9568B20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272"/>
                <a:ext cx="35" cy="50"/>
              </a:xfrm>
              <a:custGeom>
                <a:avLst/>
                <a:gdLst>
                  <a:gd name="T0" fmla="*/ 0 w 20"/>
                  <a:gd name="T1" fmla="*/ 165 h 27"/>
                  <a:gd name="T2" fmla="*/ 77 w 20"/>
                  <a:gd name="T3" fmla="*/ 0 h 27"/>
                  <a:gd name="T4" fmla="*/ 86 w 20"/>
                  <a:gd name="T5" fmla="*/ 128 h 27"/>
                  <a:gd name="T6" fmla="*/ 7 w 20"/>
                  <a:gd name="T7" fmla="*/ 16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7">
                    <a:moveTo>
                      <a:pt x="0" y="26"/>
                    </a:moveTo>
                    <a:cubicBezTo>
                      <a:pt x="10" y="27"/>
                      <a:pt x="16" y="7"/>
                      <a:pt x="14" y="0"/>
                    </a:cubicBezTo>
                    <a:cubicBezTo>
                      <a:pt x="15" y="6"/>
                      <a:pt x="20" y="15"/>
                      <a:pt x="16" y="20"/>
                    </a:cubicBezTo>
                    <a:cubicBezTo>
                      <a:pt x="12" y="24"/>
                      <a:pt x="5" y="26"/>
                      <a:pt x="1" y="2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1" name="Freeform 334">
                <a:extLst>
                  <a:ext uri="{FF2B5EF4-FFF2-40B4-BE49-F238E27FC236}">
                    <a16:creationId xmlns:a16="http://schemas.microsoft.com/office/drawing/2014/main" id="{FA29C935-24DE-4AF7-8C93-23554D77D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080"/>
                <a:ext cx="85" cy="113"/>
              </a:xfrm>
              <a:custGeom>
                <a:avLst/>
                <a:gdLst>
                  <a:gd name="T0" fmla="*/ 0 w 49"/>
                  <a:gd name="T1" fmla="*/ 330 h 61"/>
                  <a:gd name="T2" fmla="*/ 127 w 49"/>
                  <a:gd name="T3" fmla="*/ 217 h 61"/>
                  <a:gd name="T4" fmla="*/ 142 w 49"/>
                  <a:gd name="T5" fmla="*/ 0 h 61"/>
                  <a:gd name="T6" fmla="*/ 156 w 49"/>
                  <a:gd name="T7" fmla="*/ 237 h 61"/>
                  <a:gd name="T8" fmla="*/ 193 w 49"/>
                  <a:gd name="T9" fmla="*/ 322 h 61"/>
                  <a:gd name="T10" fmla="*/ 226 w 49"/>
                  <a:gd name="T11" fmla="*/ 363 h 61"/>
                  <a:gd name="T12" fmla="*/ 255 w 49"/>
                  <a:gd name="T13" fmla="*/ 382 h 61"/>
                  <a:gd name="T14" fmla="*/ 198 w 49"/>
                  <a:gd name="T15" fmla="*/ 363 h 61"/>
                  <a:gd name="T16" fmla="*/ 127 w 49"/>
                  <a:gd name="T17" fmla="*/ 343 h 61"/>
                  <a:gd name="T18" fmla="*/ 0 w 49"/>
                  <a:gd name="T19" fmla="*/ 343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61">
                    <a:moveTo>
                      <a:pt x="0" y="52"/>
                    </a:moveTo>
                    <a:cubicBezTo>
                      <a:pt x="10" y="54"/>
                      <a:pt x="20" y="43"/>
                      <a:pt x="24" y="34"/>
                    </a:cubicBezTo>
                    <a:cubicBezTo>
                      <a:pt x="28" y="24"/>
                      <a:pt x="29" y="10"/>
                      <a:pt x="27" y="0"/>
                    </a:cubicBezTo>
                    <a:cubicBezTo>
                      <a:pt x="30" y="12"/>
                      <a:pt x="27" y="25"/>
                      <a:pt x="30" y="37"/>
                    </a:cubicBezTo>
                    <a:cubicBezTo>
                      <a:pt x="31" y="42"/>
                      <a:pt x="34" y="47"/>
                      <a:pt x="37" y="51"/>
                    </a:cubicBezTo>
                    <a:cubicBezTo>
                      <a:pt x="39" y="53"/>
                      <a:pt x="41" y="55"/>
                      <a:pt x="43" y="57"/>
                    </a:cubicBezTo>
                    <a:cubicBezTo>
                      <a:pt x="45" y="58"/>
                      <a:pt x="48" y="58"/>
                      <a:pt x="49" y="60"/>
                    </a:cubicBezTo>
                    <a:cubicBezTo>
                      <a:pt x="45" y="61"/>
                      <a:pt x="41" y="58"/>
                      <a:pt x="38" y="57"/>
                    </a:cubicBezTo>
                    <a:cubicBezTo>
                      <a:pt x="33" y="54"/>
                      <a:pt x="29" y="54"/>
                      <a:pt x="24" y="54"/>
                    </a:cubicBezTo>
                    <a:cubicBezTo>
                      <a:pt x="16" y="54"/>
                      <a:pt x="8" y="54"/>
                      <a:pt x="0" y="5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2" name="Freeform 335">
                <a:extLst>
                  <a:ext uri="{FF2B5EF4-FFF2-40B4-BE49-F238E27FC236}">
                    <a16:creationId xmlns:a16="http://schemas.microsoft.com/office/drawing/2014/main" id="{04084DF6-09A6-4260-9B7A-1CD5D650B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17"/>
                <a:ext cx="35" cy="48"/>
              </a:xfrm>
              <a:custGeom>
                <a:avLst/>
                <a:gdLst>
                  <a:gd name="T0" fmla="*/ 81 w 20"/>
                  <a:gd name="T1" fmla="*/ 0 h 26"/>
                  <a:gd name="T2" fmla="*/ 0 w 20"/>
                  <a:gd name="T3" fmla="*/ 157 h 26"/>
                  <a:gd name="T4" fmla="*/ 70 w 20"/>
                  <a:gd name="T5" fmla="*/ 105 h 26"/>
                  <a:gd name="T6" fmla="*/ 93 w 20"/>
                  <a:gd name="T7" fmla="*/ 2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15" y="0"/>
                    </a:moveTo>
                    <a:cubicBezTo>
                      <a:pt x="20" y="7"/>
                      <a:pt x="8" y="26"/>
                      <a:pt x="0" y="25"/>
                    </a:cubicBezTo>
                    <a:cubicBezTo>
                      <a:pt x="7" y="25"/>
                      <a:pt x="10" y="23"/>
                      <a:pt x="13" y="17"/>
                    </a:cubicBezTo>
                    <a:cubicBezTo>
                      <a:pt x="15" y="12"/>
                      <a:pt x="17" y="8"/>
                      <a:pt x="17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3" name="Freeform 336">
                <a:extLst>
                  <a:ext uri="{FF2B5EF4-FFF2-40B4-BE49-F238E27FC236}">
                    <a16:creationId xmlns:a16="http://schemas.microsoft.com/office/drawing/2014/main" id="{74784243-A7A2-4C83-90B6-F8423A1C3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995"/>
                <a:ext cx="80" cy="50"/>
              </a:xfrm>
              <a:custGeom>
                <a:avLst/>
                <a:gdLst>
                  <a:gd name="T0" fmla="*/ 212 w 46"/>
                  <a:gd name="T1" fmla="*/ 7 h 27"/>
                  <a:gd name="T2" fmla="*/ 73 w 46"/>
                  <a:gd name="T3" fmla="*/ 37 h 27"/>
                  <a:gd name="T4" fmla="*/ 21 w 46"/>
                  <a:gd name="T5" fmla="*/ 96 h 27"/>
                  <a:gd name="T6" fmla="*/ 28 w 46"/>
                  <a:gd name="T7" fmla="*/ 172 h 27"/>
                  <a:gd name="T8" fmla="*/ 85 w 46"/>
                  <a:gd name="T9" fmla="*/ 96 h 27"/>
                  <a:gd name="T10" fmla="*/ 157 w 46"/>
                  <a:gd name="T11" fmla="*/ 52 h 27"/>
                  <a:gd name="T12" fmla="*/ 212 w 46"/>
                  <a:gd name="T13" fmla="*/ 13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40" y="1"/>
                    </a:moveTo>
                    <a:cubicBezTo>
                      <a:pt x="32" y="0"/>
                      <a:pt x="22" y="1"/>
                      <a:pt x="14" y="6"/>
                    </a:cubicBezTo>
                    <a:cubicBezTo>
                      <a:pt x="10" y="8"/>
                      <a:pt x="6" y="11"/>
                      <a:pt x="4" y="15"/>
                    </a:cubicBezTo>
                    <a:cubicBezTo>
                      <a:pt x="2" y="18"/>
                      <a:pt x="0" y="27"/>
                      <a:pt x="5" y="27"/>
                    </a:cubicBezTo>
                    <a:cubicBezTo>
                      <a:pt x="8" y="27"/>
                      <a:pt x="13" y="16"/>
                      <a:pt x="16" y="15"/>
                    </a:cubicBezTo>
                    <a:cubicBezTo>
                      <a:pt x="20" y="11"/>
                      <a:pt x="25" y="9"/>
                      <a:pt x="30" y="8"/>
                    </a:cubicBezTo>
                    <a:cubicBezTo>
                      <a:pt x="31" y="8"/>
                      <a:pt x="46" y="7"/>
                      <a:pt x="40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4" name="Freeform 337">
                <a:extLst>
                  <a:ext uri="{FF2B5EF4-FFF2-40B4-BE49-F238E27FC236}">
                    <a16:creationId xmlns:a16="http://schemas.microsoft.com/office/drawing/2014/main" id="{2A71F983-845A-4D52-9405-0D7602F3E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039"/>
                <a:ext cx="40" cy="28"/>
              </a:xfrm>
              <a:custGeom>
                <a:avLst/>
                <a:gdLst>
                  <a:gd name="T0" fmla="*/ 99 w 23"/>
                  <a:gd name="T1" fmla="*/ 0 h 15"/>
                  <a:gd name="T2" fmla="*/ 42 w 23"/>
                  <a:gd name="T3" fmla="*/ 24 h 15"/>
                  <a:gd name="T4" fmla="*/ 37 w 23"/>
                  <a:gd name="T5" fmla="*/ 91 h 15"/>
                  <a:gd name="T6" fmla="*/ 70 w 23"/>
                  <a:gd name="T7" fmla="*/ 65 h 15"/>
                  <a:gd name="T8" fmla="*/ 106 w 23"/>
                  <a:gd name="T9" fmla="*/ 45 h 15"/>
                  <a:gd name="T10" fmla="*/ 99 w 23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19" y="0"/>
                    </a:moveTo>
                    <a:cubicBezTo>
                      <a:pt x="15" y="0"/>
                      <a:pt x="11" y="1"/>
                      <a:pt x="8" y="4"/>
                    </a:cubicBezTo>
                    <a:cubicBezTo>
                      <a:pt x="6" y="6"/>
                      <a:pt x="0" y="15"/>
                      <a:pt x="7" y="14"/>
                    </a:cubicBezTo>
                    <a:cubicBezTo>
                      <a:pt x="9" y="14"/>
                      <a:pt x="12" y="11"/>
                      <a:pt x="13" y="10"/>
                    </a:cubicBezTo>
                    <a:cubicBezTo>
                      <a:pt x="16" y="9"/>
                      <a:pt x="18" y="8"/>
                      <a:pt x="20" y="7"/>
                    </a:cubicBezTo>
                    <a:cubicBezTo>
                      <a:pt x="21" y="5"/>
                      <a:pt x="23" y="0"/>
                      <a:pt x="19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5" name="Freeform 338">
                <a:extLst>
                  <a:ext uri="{FF2B5EF4-FFF2-40B4-BE49-F238E27FC236}">
                    <a16:creationId xmlns:a16="http://schemas.microsoft.com/office/drawing/2014/main" id="{E2D8E84B-7A57-4BDD-8D35-98F874F3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1906"/>
                <a:ext cx="37" cy="30"/>
              </a:xfrm>
              <a:custGeom>
                <a:avLst/>
                <a:gdLst>
                  <a:gd name="T0" fmla="*/ 109 w 21"/>
                  <a:gd name="T1" fmla="*/ 0 h 16"/>
                  <a:gd name="T2" fmla="*/ 81 w 21"/>
                  <a:gd name="T3" fmla="*/ 21 h 16"/>
                  <a:gd name="T4" fmla="*/ 37 w 21"/>
                  <a:gd name="T5" fmla="*/ 39 h 16"/>
                  <a:gd name="T6" fmla="*/ 28 w 21"/>
                  <a:gd name="T7" fmla="*/ 105 h 16"/>
                  <a:gd name="T8" fmla="*/ 86 w 21"/>
                  <a:gd name="T9" fmla="*/ 39 h 16"/>
                  <a:gd name="T10" fmla="*/ 115 w 21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20" y="0"/>
                    </a:moveTo>
                    <a:cubicBezTo>
                      <a:pt x="19" y="0"/>
                      <a:pt x="17" y="2"/>
                      <a:pt x="15" y="3"/>
                    </a:cubicBezTo>
                    <a:cubicBezTo>
                      <a:pt x="12" y="4"/>
                      <a:pt x="9" y="4"/>
                      <a:pt x="7" y="6"/>
                    </a:cubicBezTo>
                    <a:cubicBezTo>
                      <a:pt x="5" y="8"/>
                      <a:pt x="0" y="15"/>
                      <a:pt x="5" y="16"/>
                    </a:cubicBezTo>
                    <a:cubicBezTo>
                      <a:pt x="10" y="16"/>
                      <a:pt x="14" y="8"/>
                      <a:pt x="16" y="6"/>
                    </a:cubicBezTo>
                    <a:cubicBezTo>
                      <a:pt x="19" y="4"/>
                      <a:pt x="20" y="2"/>
                      <a:pt x="21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6" name="Freeform 339">
                <a:extLst>
                  <a:ext uri="{FF2B5EF4-FFF2-40B4-BE49-F238E27FC236}">
                    <a16:creationId xmlns:a16="http://schemas.microsoft.com/office/drawing/2014/main" id="{6CC3CDC7-9AF8-41BB-8618-2EF977B2A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947"/>
                <a:ext cx="35" cy="18"/>
              </a:xfrm>
              <a:custGeom>
                <a:avLst/>
                <a:gdLst>
                  <a:gd name="T0" fmla="*/ 81 w 20"/>
                  <a:gd name="T1" fmla="*/ 7 h 10"/>
                  <a:gd name="T2" fmla="*/ 16 w 20"/>
                  <a:gd name="T3" fmla="*/ 45 h 10"/>
                  <a:gd name="T4" fmla="*/ 98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15" y="1"/>
                    </a:moveTo>
                    <a:cubicBezTo>
                      <a:pt x="12" y="1"/>
                      <a:pt x="0" y="3"/>
                      <a:pt x="3" y="8"/>
                    </a:cubicBezTo>
                    <a:cubicBezTo>
                      <a:pt x="4" y="10"/>
                      <a:pt x="20" y="1"/>
                      <a:pt x="18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7" name="Freeform 340">
                <a:extLst>
                  <a:ext uri="{FF2B5EF4-FFF2-40B4-BE49-F238E27FC236}">
                    <a16:creationId xmlns:a16="http://schemas.microsoft.com/office/drawing/2014/main" id="{073246C6-86B1-478E-A1FD-D34D01ABB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2122"/>
                <a:ext cx="26" cy="45"/>
              </a:xfrm>
              <a:custGeom>
                <a:avLst/>
                <a:gdLst>
                  <a:gd name="T0" fmla="*/ 49 w 15"/>
                  <a:gd name="T1" fmla="*/ 0 h 24"/>
                  <a:gd name="T2" fmla="*/ 5 w 15"/>
                  <a:gd name="T3" fmla="*/ 81 h 24"/>
                  <a:gd name="T4" fmla="*/ 29 w 15"/>
                  <a:gd name="T5" fmla="*/ 158 h 24"/>
                  <a:gd name="T6" fmla="*/ 50 w 15"/>
                  <a:gd name="T7" fmla="*/ 45 h 24"/>
                  <a:gd name="T8" fmla="*/ 73 w 15"/>
                  <a:gd name="T9" fmla="*/ 15 h 24"/>
                  <a:gd name="T10" fmla="*/ 50 w 15"/>
                  <a:gd name="T11" fmla="*/ 8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4">
                    <a:moveTo>
                      <a:pt x="9" y="0"/>
                    </a:moveTo>
                    <a:cubicBezTo>
                      <a:pt x="4" y="2"/>
                      <a:pt x="2" y="6"/>
                      <a:pt x="1" y="12"/>
                    </a:cubicBezTo>
                    <a:cubicBezTo>
                      <a:pt x="0" y="16"/>
                      <a:pt x="0" y="24"/>
                      <a:pt x="6" y="24"/>
                    </a:cubicBezTo>
                    <a:cubicBezTo>
                      <a:pt x="6" y="18"/>
                      <a:pt x="6" y="12"/>
                      <a:pt x="10" y="7"/>
                    </a:cubicBezTo>
                    <a:cubicBezTo>
                      <a:pt x="12" y="6"/>
                      <a:pt x="15" y="5"/>
                      <a:pt x="14" y="2"/>
                    </a:cubicBezTo>
                    <a:cubicBezTo>
                      <a:pt x="14" y="0"/>
                      <a:pt x="11" y="0"/>
                      <a:pt x="10" y="1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8" name="Freeform 341">
                <a:extLst>
                  <a:ext uri="{FF2B5EF4-FFF2-40B4-BE49-F238E27FC236}">
                    <a16:creationId xmlns:a16="http://schemas.microsoft.com/office/drawing/2014/main" id="{9E85A83E-A8AC-4B20-8C5D-4658B658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2034"/>
                <a:ext cx="27" cy="16"/>
              </a:xfrm>
              <a:custGeom>
                <a:avLst/>
                <a:gdLst>
                  <a:gd name="T0" fmla="*/ 42 w 16"/>
                  <a:gd name="T1" fmla="*/ 0 h 9"/>
                  <a:gd name="T2" fmla="*/ 5 w 16"/>
                  <a:gd name="T3" fmla="*/ 37 h 9"/>
                  <a:gd name="T4" fmla="*/ 49 w 1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9" y="0"/>
                    </a:moveTo>
                    <a:cubicBezTo>
                      <a:pt x="4" y="0"/>
                      <a:pt x="0" y="2"/>
                      <a:pt x="1" y="7"/>
                    </a:cubicBezTo>
                    <a:cubicBezTo>
                      <a:pt x="4" y="9"/>
                      <a:pt x="16" y="3"/>
                      <a:pt x="10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9" name="Freeform 342">
                <a:extLst>
                  <a:ext uri="{FF2B5EF4-FFF2-40B4-BE49-F238E27FC236}">
                    <a16:creationId xmlns:a16="http://schemas.microsoft.com/office/drawing/2014/main" id="{E7ADDDB6-24CD-422F-A080-2CEDCD6A2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1971"/>
                <a:ext cx="31" cy="37"/>
              </a:xfrm>
              <a:custGeom>
                <a:avLst/>
                <a:gdLst>
                  <a:gd name="T0" fmla="*/ 78 w 18"/>
                  <a:gd name="T1" fmla="*/ 7 h 20"/>
                  <a:gd name="T2" fmla="*/ 48 w 18"/>
                  <a:gd name="T3" fmla="*/ 105 h 20"/>
                  <a:gd name="T4" fmla="*/ 62 w 18"/>
                  <a:gd name="T5" fmla="*/ 44 h 20"/>
                  <a:gd name="T6" fmla="*/ 78 w 18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5" y="1"/>
                    </a:moveTo>
                    <a:cubicBezTo>
                      <a:pt x="4" y="0"/>
                      <a:pt x="0" y="20"/>
                      <a:pt x="9" y="17"/>
                    </a:cubicBezTo>
                    <a:cubicBezTo>
                      <a:pt x="9" y="13"/>
                      <a:pt x="9" y="10"/>
                      <a:pt x="12" y="7"/>
                    </a:cubicBezTo>
                    <a:cubicBezTo>
                      <a:pt x="14" y="5"/>
                      <a:pt x="18" y="4"/>
                      <a:pt x="15" y="1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0" name="Freeform 343">
                <a:extLst>
                  <a:ext uri="{FF2B5EF4-FFF2-40B4-BE49-F238E27FC236}">
                    <a16:creationId xmlns:a16="http://schemas.microsoft.com/office/drawing/2014/main" id="{E2382621-B3F9-4934-BDAC-5539B395D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2320"/>
                <a:ext cx="33" cy="50"/>
              </a:xfrm>
              <a:custGeom>
                <a:avLst/>
                <a:gdLst>
                  <a:gd name="T0" fmla="*/ 57 w 19"/>
                  <a:gd name="T1" fmla="*/ 7 h 27"/>
                  <a:gd name="T2" fmla="*/ 5 w 19"/>
                  <a:gd name="T3" fmla="*/ 96 h 27"/>
                  <a:gd name="T4" fmla="*/ 16 w 19"/>
                  <a:gd name="T5" fmla="*/ 157 h 27"/>
                  <a:gd name="T6" fmla="*/ 28 w 19"/>
                  <a:gd name="T7" fmla="*/ 141 h 27"/>
                  <a:gd name="T8" fmla="*/ 57 w 19"/>
                  <a:gd name="T9" fmla="*/ 69 h 27"/>
                  <a:gd name="T10" fmla="*/ 94 w 19"/>
                  <a:gd name="T11" fmla="*/ 44 h 27"/>
                  <a:gd name="T12" fmla="*/ 63 w 19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1" y="1"/>
                    </a:moveTo>
                    <a:cubicBezTo>
                      <a:pt x="6" y="1"/>
                      <a:pt x="1" y="10"/>
                      <a:pt x="1" y="15"/>
                    </a:cubicBezTo>
                    <a:cubicBezTo>
                      <a:pt x="0" y="17"/>
                      <a:pt x="0" y="24"/>
                      <a:pt x="3" y="25"/>
                    </a:cubicBezTo>
                    <a:cubicBezTo>
                      <a:pt x="6" y="27"/>
                      <a:pt x="5" y="24"/>
                      <a:pt x="5" y="22"/>
                    </a:cubicBezTo>
                    <a:cubicBezTo>
                      <a:pt x="7" y="18"/>
                      <a:pt x="8" y="14"/>
                      <a:pt x="11" y="11"/>
                    </a:cubicBezTo>
                    <a:cubicBezTo>
                      <a:pt x="13" y="10"/>
                      <a:pt x="17" y="9"/>
                      <a:pt x="18" y="7"/>
                    </a:cubicBezTo>
                    <a:cubicBezTo>
                      <a:pt x="19" y="3"/>
                      <a:pt x="16" y="0"/>
                      <a:pt x="12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1" name="Freeform 344">
                <a:extLst>
                  <a:ext uri="{FF2B5EF4-FFF2-40B4-BE49-F238E27FC236}">
                    <a16:creationId xmlns:a16="http://schemas.microsoft.com/office/drawing/2014/main" id="{70F22747-6F79-4ECA-878A-B40C3D329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429"/>
                <a:ext cx="31" cy="44"/>
              </a:xfrm>
              <a:custGeom>
                <a:avLst/>
                <a:gdLst>
                  <a:gd name="T0" fmla="*/ 62 w 18"/>
                  <a:gd name="T1" fmla="*/ 7 h 24"/>
                  <a:gd name="T2" fmla="*/ 9 w 18"/>
                  <a:gd name="T3" fmla="*/ 37 h 24"/>
                  <a:gd name="T4" fmla="*/ 36 w 18"/>
                  <a:gd name="T5" fmla="*/ 134 h 24"/>
                  <a:gd name="T6" fmla="*/ 50 w 18"/>
                  <a:gd name="T7" fmla="*/ 88 h 24"/>
                  <a:gd name="T8" fmla="*/ 71 w 18"/>
                  <a:gd name="T9" fmla="*/ 51 h 24"/>
                  <a:gd name="T10" fmla="*/ 91 w 18"/>
                  <a:gd name="T11" fmla="*/ 31 h 24"/>
                  <a:gd name="T12" fmla="*/ 65 w 18"/>
                  <a:gd name="T13" fmla="*/ 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12" y="1"/>
                    </a:moveTo>
                    <a:cubicBezTo>
                      <a:pt x="7" y="1"/>
                      <a:pt x="4" y="0"/>
                      <a:pt x="2" y="6"/>
                    </a:cubicBezTo>
                    <a:cubicBezTo>
                      <a:pt x="1" y="9"/>
                      <a:pt x="0" y="24"/>
                      <a:pt x="7" y="22"/>
                    </a:cubicBezTo>
                    <a:cubicBezTo>
                      <a:pt x="9" y="21"/>
                      <a:pt x="9" y="16"/>
                      <a:pt x="10" y="14"/>
                    </a:cubicBezTo>
                    <a:cubicBezTo>
                      <a:pt x="11" y="11"/>
                      <a:pt x="12" y="10"/>
                      <a:pt x="14" y="8"/>
                    </a:cubicBezTo>
                    <a:cubicBezTo>
                      <a:pt x="16" y="7"/>
                      <a:pt x="18" y="7"/>
                      <a:pt x="18" y="5"/>
                    </a:cubicBezTo>
                    <a:cubicBezTo>
                      <a:pt x="17" y="3"/>
                      <a:pt x="15" y="1"/>
                      <a:pt x="13" y="1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2" name="Freeform 345">
                <a:extLst>
                  <a:ext uri="{FF2B5EF4-FFF2-40B4-BE49-F238E27FC236}">
                    <a16:creationId xmlns:a16="http://schemas.microsoft.com/office/drawing/2014/main" id="{3635F72D-B486-41DC-A0D7-0BEA44F26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407"/>
                <a:ext cx="37" cy="17"/>
              </a:xfrm>
              <a:custGeom>
                <a:avLst/>
                <a:gdLst>
                  <a:gd name="T0" fmla="*/ 0 w 21"/>
                  <a:gd name="T1" fmla="*/ 40 h 9"/>
                  <a:gd name="T2" fmla="*/ 81 w 21"/>
                  <a:gd name="T3" fmla="*/ 21 h 9"/>
                  <a:gd name="T4" fmla="*/ 21 w 21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6"/>
                    </a:moveTo>
                    <a:cubicBezTo>
                      <a:pt x="3" y="4"/>
                      <a:pt x="12" y="0"/>
                      <a:pt x="15" y="3"/>
                    </a:cubicBezTo>
                    <a:cubicBezTo>
                      <a:pt x="21" y="9"/>
                      <a:pt x="7" y="9"/>
                      <a:pt x="4" y="8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3" name="Freeform 346">
                <a:extLst>
                  <a:ext uri="{FF2B5EF4-FFF2-40B4-BE49-F238E27FC236}">
                    <a16:creationId xmlns:a16="http://schemas.microsoft.com/office/drawing/2014/main" id="{0516E8B9-45A7-444F-A1BE-DA346500E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2440"/>
                <a:ext cx="42" cy="45"/>
              </a:xfrm>
              <a:custGeom>
                <a:avLst/>
                <a:gdLst>
                  <a:gd name="T0" fmla="*/ 102 w 24"/>
                  <a:gd name="T1" fmla="*/ 28 h 24"/>
                  <a:gd name="T2" fmla="*/ 28 w 24"/>
                  <a:gd name="T3" fmla="*/ 84 h 24"/>
                  <a:gd name="T4" fmla="*/ 37 w 24"/>
                  <a:gd name="T5" fmla="*/ 144 h 24"/>
                  <a:gd name="T6" fmla="*/ 123 w 24"/>
                  <a:gd name="T7" fmla="*/ 60 h 24"/>
                  <a:gd name="T8" fmla="*/ 102 w 24"/>
                  <a:gd name="T9" fmla="*/ 15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9" y="4"/>
                    </a:moveTo>
                    <a:cubicBezTo>
                      <a:pt x="14" y="5"/>
                      <a:pt x="8" y="9"/>
                      <a:pt x="5" y="13"/>
                    </a:cubicBezTo>
                    <a:cubicBezTo>
                      <a:pt x="2" y="17"/>
                      <a:pt x="0" y="24"/>
                      <a:pt x="7" y="22"/>
                    </a:cubicBezTo>
                    <a:cubicBezTo>
                      <a:pt x="10" y="21"/>
                      <a:pt x="21" y="12"/>
                      <a:pt x="23" y="9"/>
                    </a:cubicBezTo>
                    <a:cubicBezTo>
                      <a:pt x="24" y="6"/>
                      <a:pt x="23" y="0"/>
                      <a:pt x="19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4" name="Freeform 347">
                <a:extLst>
                  <a:ext uri="{FF2B5EF4-FFF2-40B4-BE49-F238E27FC236}">
                    <a16:creationId xmlns:a16="http://schemas.microsoft.com/office/drawing/2014/main" id="{585C07F8-B20E-45DD-9394-BA06D281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2235"/>
                <a:ext cx="31" cy="26"/>
              </a:xfrm>
              <a:custGeom>
                <a:avLst/>
                <a:gdLst>
                  <a:gd name="T0" fmla="*/ 65 w 18"/>
                  <a:gd name="T1" fmla="*/ 13 h 14"/>
                  <a:gd name="T2" fmla="*/ 21 w 18"/>
                  <a:gd name="T3" fmla="*/ 65 h 14"/>
                  <a:gd name="T4" fmla="*/ 57 w 18"/>
                  <a:gd name="T5" fmla="*/ 52 h 14"/>
                  <a:gd name="T6" fmla="*/ 91 w 18"/>
                  <a:gd name="T7" fmla="*/ 37 h 14"/>
                  <a:gd name="T8" fmla="*/ 65 w 18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3" y="2"/>
                    </a:moveTo>
                    <a:cubicBezTo>
                      <a:pt x="9" y="0"/>
                      <a:pt x="0" y="5"/>
                      <a:pt x="4" y="10"/>
                    </a:cubicBezTo>
                    <a:cubicBezTo>
                      <a:pt x="7" y="14"/>
                      <a:pt x="8" y="9"/>
                      <a:pt x="11" y="8"/>
                    </a:cubicBezTo>
                    <a:cubicBezTo>
                      <a:pt x="13" y="6"/>
                      <a:pt x="16" y="8"/>
                      <a:pt x="18" y="6"/>
                    </a:cubicBezTo>
                    <a:cubicBezTo>
                      <a:pt x="17" y="4"/>
                      <a:pt x="14" y="3"/>
                      <a:pt x="13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5" name="Freeform 348">
                <a:extLst>
                  <a:ext uri="{FF2B5EF4-FFF2-40B4-BE49-F238E27FC236}">
                    <a16:creationId xmlns:a16="http://schemas.microsoft.com/office/drawing/2014/main" id="{54474AFB-A27B-4F44-B1F2-115CB9066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2209"/>
                <a:ext cx="27" cy="15"/>
              </a:xfrm>
              <a:custGeom>
                <a:avLst/>
                <a:gdLst>
                  <a:gd name="T0" fmla="*/ 0 w 16"/>
                  <a:gd name="T1" fmla="*/ 21 h 8"/>
                  <a:gd name="T2" fmla="*/ 71 w 16"/>
                  <a:gd name="T3" fmla="*/ 28 h 8"/>
                  <a:gd name="T4" fmla="*/ 24 w 16"/>
                  <a:gd name="T5" fmla="*/ 2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3"/>
                    </a:moveTo>
                    <a:cubicBezTo>
                      <a:pt x="2" y="1"/>
                      <a:pt x="14" y="0"/>
                      <a:pt x="15" y="4"/>
                    </a:cubicBezTo>
                    <a:cubicBezTo>
                      <a:pt x="16" y="8"/>
                      <a:pt x="5" y="7"/>
                      <a:pt x="5" y="4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6" name="Freeform 349">
                <a:extLst>
                  <a:ext uri="{FF2B5EF4-FFF2-40B4-BE49-F238E27FC236}">
                    <a16:creationId xmlns:a16="http://schemas.microsoft.com/office/drawing/2014/main" id="{45B1B405-AA4C-4E5A-995E-676ECAEC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303"/>
                <a:ext cx="40" cy="28"/>
              </a:xfrm>
              <a:custGeom>
                <a:avLst/>
                <a:gdLst>
                  <a:gd name="T0" fmla="*/ 0 w 23"/>
                  <a:gd name="T1" fmla="*/ 7 h 15"/>
                  <a:gd name="T2" fmla="*/ 90 w 23"/>
                  <a:gd name="T3" fmla="*/ 65 h 15"/>
                  <a:gd name="T4" fmla="*/ 5 w 23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0" y="1"/>
                    </a:moveTo>
                    <a:cubicBezTo>
                      <a:pt x="4" y="0"/>
                      <a:pt x="23" y="2"/>
                      <a:pt x="17" y="10"/>
                    </a:cubicBezTo>
                    <a:cubicBezTo>
                      <a:pt x="13" y="15"/>
                      <a:pt x="1" y="4"/>
                      <a:pt x="1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7" name="Freeform 350">
                <a:extLst>
                  <a:ext uri="{FF2B5EF4-FFF2-40B4-BE49-F238E27FC236}">
                    <a16:creationId xmlns:a16="http://schemas.microsoft.com/office/drawing/2014/main" id="{C3F3AF41-65F4-4038-82B0-8B6559CB2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202"/>
                <a:ext cx="40" cy="35"/>
              </a:xfrm>
              <a:custGeom>
                <a:avLst/>
                <a:gdLst>
                  <a:gd name="T0" fmla="*/ 99 w 23"/>
                  <a:gd name="T1" fmla="*/ 0 h 19"/>
                  <a:gd name="T2" fmla="*/ 42 w 23"/>
                  <a:gd name="T3" fmla="*/ 24 h 19"/>
                  <a:gd name="T4" fmla="*/ 37 w 23"/>
                  <a:gd name="T5" fmla="*/ 112 h 19"/>
                  <a:gd name="T6" fmla="*/ 52 w 23"/>
                  <a:gd name="T7" fmla="*/ 81 h 19"/>
                  <a:gd name="T8" fmla="*/ 78 w 23"/>
                  <a:gd name="T9" fmla="*/ 44 h 19"/>
                  <a:gd name="T10" fmla="*/ 90 w 2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19" y="0"/>
                    </a:moveTo>
                    <a:cubicBezTo>
                      <a:pt x="15" y="0"/>
                      <a:pt x="11" y="1"/>
                      <a:pt x="8" y="4"/>
                    </a:cubicBezTo>
                    <a:cubicBezTo>
                      <a:pt x="7" y="6"/>
                      <a:pt x="0" y="19"/>
                      <a:pt x="7" y="18"/>
                    </a:cubicBezTo>
                    <a:cubicBezTo>
                      <a:pt x="9" y="18"/>
                      <a:pt x="9" y="15"/>
                      <a:pt x="10" y="13"/>
                    </a:cubicBezTo>
                    <a:cubicBezTo>
                      <a:pt x="12" y="10"/>
                      <a:pt x="12" y="9"/>
                      <a:pt x="15" y="7"/>
                    </a:cubicBezTo>
                    <a:cubicBezTo>
                      <a:pt x="17" y="5"/>
                      <a:pt x="23" y="1"/>
                      <a:pt x="17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8" name="Freeform 351">
                <a:extLst>
                  <a:ext uri="{FF2B5EF4-FFF2-40B4-BE49-F238E27FC236}">
                    <a16:creationId xmlns:a16="http://schemas.microsoft.com/office/drawing/2014/main" id="{160690F7-D58B-47A4-98CA-A8A7AB243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243"/>
                <a:ext cx="37" cy="38"/>
              </a:xfrm>
              <a:custGeom>
                <a:avLst/>
                <a:gdLst>
                  <a:gd name="T0" fmla="*/ 78 w 21"/>
                  <a:gd name="T1" fmla="*/ 13 h 21"/>
                  <a:gd name="T2" fmla="*/ 58 w 21"/>
                  <a:gd name="T3" fmla="*/ 81 h 21"/>
                  <a:gd name="T4" fmla="*/ 109 w 21"/>
                  <a:gd name="T5" fmla="*/ 29 h 21"/>
                  <a:gd name="T6" fmla="*/ 78 w 21"/>
                  <a:gd name="T7" fmla="*/ 1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4" y="2"/>
                    </a:moveTo>
                    <a:cubicBezTo>
                      <a:pt x="3" y="0"/>
                      <a:pt x="0" y="21"/>
                      <a:pt x="11" y="14"/>
                    </a:cubicBezTo>
                    <a:cubicBezTo>
                      <a:pt x="13" y="13"/>
                      <a:pt x="20" y="7"/>
                      <a:pt x="20" y="5"/>
                    </a:cubicBezTo>
                    <a:cubicBezTo>
                      <a:pt x="21" y="1"/>
                      <a:pt x="16" y="0"/>
                      <a:pt x="14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9" name="Freeform 352">
                <a:extLst>
                  <a:ext uri="{FF2B5EF4-FFF2-40B4-BE49-F238E27FC236}">
                    <a16:creationId xmlns:a16="http://schemas.microsoft.com/office/drawing/2014/main" id="{719FF184-DC32-4336-ADB8-529B532EF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381"/>
                <a:ext cx="26" cy="17"/>
              </a:xfrm>
              <a:custGeom>
                <a:avLst/>
                <a:gdLst>
                  <a:gd name="T0" fmla="*/ 78 w 15"/>
                  <a:gd name="T1" fmla="*/ 0 h 9"/>
                  <a:gd name="T2" fmla="*/ 21 w 15"/>
                  <a:gd name="T3" fmla="*/ 40 h 9"/>
                  <a:gd name="T4" fmla="*/ 69 w 15"/>
                  <a:gd name="T5" fmla="*/ 40 h 9"/>
                  <a:gd name="T6" fmla="*/ 69 w 1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12" y="0"/>
                      <a:pt x="0" y="0"/>
                      <a:pt x="4" y="6"/>
                    </a:cubicBezTo>
                    <a:cubicBezTo>
                      <a:pt x="5" y="9"/>
                      <a:pt x="11" y="8"/>
                      <a:pt x="13" y="6"/>
                    </a:cubicBezTo>
                    <a:cubicBezTo>
                      <a:pt x="14" y="4"/>
                      <a:pt x="13" y="2"/>
                      <a:pt x="13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0" name="Freeform 353">
                <a:extLst>
                  <a:ext uri="{FF2B5EF4-FFF2-40B4-BE49-F238E27FC236}">
                    <a16:creationId xmlns:a16="http://schemas.microsoft.com/office/drawing/2014/main" id="{E77F7783-9CBB-41E1-B06E-02F410760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357"/>
                <a:ext cx="29" cy="44"/>
              </a:xfrm>
              <a:custGeom>
                <a:avLst/>
                <a:gdLst>
                  <a:gd name="T0" fmla="*/ 78 w 17"/>
                  <a:gd name="T1" fmla="*/ 24 h 24"/>
                  <a:gd name="T2" fmla="*/ 29 w 17"/>
                  <a:gd name="T3" fmla="*/ 141 h 24"/>
                  <a:gd name="T4" fmla="*/ 65 w 17"/>
                  <a:gd name="T5" fmla="*/ 61 h 24"/>
                  <a:gd name="T6" fmla="*/ 78 w 17"/>
                  <a:gd name="T7" fmla="*/ 2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16" y="4"/>
                    </a:moveTo>
                    <a:cubicBezTo>
                      <a:pt x="6" y="0"/>
                      <a:pt x="0" y="21"/>
                      <a:pt x="6" y="23"/>
                    </a:cubicBezTo>
                    <a:cubicBezTo>
                      <a:pt x="10" y="24"/>
                      <a:pt x="12" y="12"/>
                      <a:pt x="13" y="10"/>
                    </a:cubicBezTo>
                    <a:cubicBezTo>
                      <a:pt x="15" y="7"/>
                      <a:pt x="17" y="6"/>
                      <a:pt x="16" y="3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1" name="Freeform 354">
                <a:extLst>
                  <a:ext uri="{FF2B5EF4-FFF2-40B4-BE49-F238E27FC236}">
                    <a16:creationId xmlns:a16="http://schemas.microsoft.com/office/drawing/2014/main" id="{D37D3CAD-B938-4733-AC3A-C2140697A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098"/>
                <a:ext cx="52" cy="19"/>
              </a:xfrm>
              <a:custGeom>
                <a:avLst/>
                <a:gdLst>
                  <a:gd name="T0" fmla="*/ 94 w 30"/>
                  <a:gd name="T1" fmla="*/ 15 h 10"/>
                  <a:gd name="T2" fmla="*/ 21 w 30"/>
                  <a:gd name="T3" fmla="*/ 29 h 10"/>
                  <a:gd name="T4" fmla="*/ 42 w 30"/>
                  <a:gd name="T5" fmla="*/ 61 h 10"/>
                  <a:gd name="T6" fmla="*/ 94 w 30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0">
                    <a:moveTo>
                      <a:pt x="18" y="2"/>
                    </a:moveTo>
                    <a:cubicBezTo>
                      <a:pt x="13" y="2"/>
                      <a:pt x="7" y="0"/>
                      <a:pt x="4" y="4"/>
                    </a:cubicBezTo>
                    <a:cubicBezTo>
                      <a:pt x="0" y="9"/>
                      <a:pt x="4" y="10"/>
                      <a:pt x="8" y="9"/>
                    </a:cubicBezTo>
                    <a:cubicBezTo>
                      <a:pt x="12" y="9"/>
                      <a:pt x="30" y="6"/>
                      <a:pt x="18" y="3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2" name="Freeform 355">
                <a:extLst>
                  <a:ext uri="{FF2B5EF4-FFF2-40B4-BE49-F238E27FC236}">
                    <a16:creationId xmlns:a16="http://schemas.microsoft.com/office/drawing/2014/main" id="{6927A722-A67E-4CDA-A777-BD434C980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978"/>
                <a:ext cx="26" cy="21"/>
              </a:xfrm>
              <a:custGeom>
                <a:avLst/>
                <a:gdLst>
                  <a:gd name="T0" fmla="*/ 69 w 15"/>
                  <a:gd name="T1" fmla="*/ 8 h 11"/>
                  <a:gd name="T2" fmla="*/ 9 w 15"/>
                  <a:gd name="T3" fmla="*/ 76 h 11"/>
                  <a:gd name="T4" fmla="*/ 73 w 15"/>
                  <a:gd name="T5" fmla="*/ 1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3" y="1"/>
                    </a:moveTo>
                    <a:cubicBezTo>
                      <a:pt x="8" y="0"/>
                      <a:pt x="0" y="5"/>
                      <a:pt x="2" y="11"/>
                    </a:cubicBezTo>
                    <a:cubicBezTo>
                      <a:pt x="4" y="11"/>
                      <a:pt x="15" y="4"/>
                      <a:pt x="14" y="2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3" name="Freeform 356">
                <a:extLst>
                  <a:ext uri="{FF2B5EF4-FFF2-40B4-BE49-F238E27FC236}">
                    <a16:creationId xmlns:a16="http://schemas.microsoft.com/office/drawing/2014/main" id="{2E66BE28-391E-4ABA-A99F-247444C91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880"/>
                <a:ext cx="26" cy="30"/>
              </a:xfrm>
              <a:custGeom>
                <a:avLst/>
                <a:gdLst>
                  <a:gd name="T0" fmla="*/ 57 w 15"/>
                  <a:gd name="T1" fmla="*/ 15 h 16"/>
                  <a:gd name="T2" fmla="*/ 5 w 15"/>
                  <a:gd name="T3" fmla="*/ 99 h 16"/>
                  <a:gd name="T4" fmla="*/ 62 w 15"/>
                  <a:gd name="T5" fmla="*/ 45 h 16"/>
                  <a:gd name="T6" fmla="*/ 78 w 15"/>
                  <a:gd name="T7" fmla="*/ 21 h 16"/>
                  <a:gd name="T8" fmla="*/ 57 w 15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1" y="2"/>
                    </a:moveTo>
                    <a:cubicBezTo>
                      <a:pt x="5" y="2"/>
                      <a:pt x="0" y="10"/>
                      <a:pt x="1" y="15"/>
                    </a:cubicBezTo>
                    <a:cubicBezTo>
                      <a:pt x="4" y="16"/>
                      <a:pt x="9" y="10"/>
                      <a:pt x="12" y="7"/>
                    </a:cubicBezTo>
                    <a:cubicBezTo>
                      <a:pt x="13" y="6"/>
                      <a:pt x="15" y="6"/>
                      <a:pt x="15" y="3"/>
                    </a:cubicBezTo>
                    <a:cubicBezTo>
                      <a:pt x="14" y="1"/>
                      <a:pt x="13" y="0"/>
                      <a:pt x="11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4" name="Freeform 357">
                <a:extLst>
                  <a:ext uri="{FF2B5EF4-FFF2-40B4-BE49-F238E27FC236}">
                    <a16:creationId xmlns:a16="http://schemas.microsoft.com/office/drawing/2014/main" id="{1884A39E-0BBB-4470-AC95-88A3F702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244"/>
                <a:ext cx="31" cy="37"/>
              </a:xfrm>
              <a:custGeom>
                <a:avLst/>
                <a:gdLst>
                  <a:gd name="T0" fmla="*/ 71 w 18"/>
                  <a:gd name="T1" fmla="*/ 20 h 20"/>
                  <a:gd name="T2" fmla="*/ 28 w 18"/>
                  <a:gd name="T3" fmla="*/ 104 h 20"/>
                  <a:gd name="T4" fmla="*/ 57 w 18"/>
                  <a:gd name="T5" fmla="*/ 52 h 20"/>
                  <a:gd name="T6" fmla="*/ 91 w 18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4" y="3"/>
                    </a:moveTo>
                    <a:cubicBezTo>
                      <a:pt x="12" y="5"/>
                      <a:pt x="0" y="12"/>
                      <a:pt x="5" y="16"/>
                    </a:cubicBezTo>
                    <a:cubicBezTo>
                      <a:pt x="10" y="20"/>
                      <a:pt x="10" y="10"/>
                      <a:pt x="11" y="8"/>
                    </a:cubicBezTo>
                    <a:cubicBezTo>
                      <a:pt x="12" y="4"/>
                      <a:pt x="17" y="3"/>
                      <a:pt x="18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5" name="Freeform 358">
                <a:extLst>
                  <a:ext uri="{FF2B5EF4-FFF2-40B4-BE49-F238E27FC236}">
                    <a16:creationId xmlns:a16="http://schemas.microsoft.com/office/drawing/2014/main" id="{06DEEE02-2C5F-4323-9FC5-383626642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043"/>
                <a:ext cx="20" cy="24"/>
              </a:xfrm>
              <a:custGeom>
                <a:avLst/>
                <a:gdLst>
                  <a:gd name="T0" fmla="*/ 37 w 12"/>
                  <a:gd name="T1" fmla="*/ 0 h 13"/>
                  <a:gd name="T2" fmla="*/ 28 w 12"/>
                  <a:gd name="T3" fmla="*/ 61 h 13"/>
                  <a:gd name="T4" fmla="*/ 37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8" y="0"/>
                    </a:moveTo>
                    <a:cubicBezTo>
                      <a:pt x="2" y="0"/>
                      <a:pt x="0" y="13"/>
                      <a:pt x="6" y="10"/>
                    </a:cubicBezTo>
                    <a:cubicBezTo>
                      <a:pt x="9" y="8"/>
                      <a:pt x="12" y="1"/>
                      <a:pt x="8" y="0"/>
                    </a:cubicBezTo>
                  </a:path>
                </a:pathLst>
              </a:custGeom>
              <a:solidFill>
                <a:srgbClr val="FDF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6" name="Oval 359">
                <a:extLst>
                  <a:ext uri="{FF2B5EF4-FFF2-40B4-BE49-F238E27FC236}">
                    <a16:creationId xmlns:a16="http://schemas.microsoft.com/office/drawing/2014/main" id="{68C12D09-0286-4A1F-8432-0F66E3091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" y="204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17" name="Oval 360">
                <a:extLst>
                  <a:ext uri="{FF2B5EF4-FFF2-40B4-BE49-F238E27FC236}">
                    <a16:creationId xmlns:a16="http://schemas.microsoft.com/office/drawing/2014/main" id="{17C3F416-50F3-4C26-8B86-6836A3996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2050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18" name="Oval 361">
                <a:extLst>
                  <a:ext uri="{FF2B5EF4-FFF2-40B4-BE49-F238E27FC236}">
                    <a16:creationId xmlns:a16="http://schemas.microsoft.com/office/drawing/2014/main" id="{F0B2C4F7-8D5A-473F-A9D7-E7E361813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" y="189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19" name="Oval 362">
                <a:extLst>
                  <a:ext uri="{FF2B5EF4-FFF2-40B4-BE49-F238E27FC236}">
                    <a16:creationId xmlns:a16="http://schemas.microsoft.com/office/drawing/2014/main" id="{B533A840-F549-4724-BB5E-8274527A3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" y="18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0" name="Oval 363">
                <a:extLst>
                  <a:ext uri="{FF2B5EF4-FFF2-40B4-BE49-F238E27FC236}">
                    <a16:creationId xmlns:a16="http://schemas.microsoft.com/office/drawing/2014/main" id="{114DE052-AF3F-40A4-A334-FF14633C2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" y="224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1" name="Oval 364">
                <a:extLst>
                  <a:ext uri="{FF2B5EF4-FFF2-40B4-BE49-F238E27FC236}">
                    <a16:creationId xmlns:a16="http://schemas.microsoft.com/office/drawing/2014/main" id="{365494D9-DDE7-4969-80C5-EB38F4E02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221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2" name="Oval 365">
                <a:extLst>
                  <a:ext uri="{FF2B5EF4-FFF2-40B4-BE49-F238E27FC236}">
                    <a16:creationId xmlns:a16="http://schemas.microsoft.com/office/drawing/2014/main" id="{63D24518-304D-4EDA-8C95-DDF07A308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" y="230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3" name="Oval 366">
                <a:extLst>
                  <a:ext uri="{FF2B5EF4-FFF2-40B4-BE49-F238E27FC236}">
                    <a16:creationId xmlns:a16="http://schemas.microsoft.com/office/drawing/2014/main" id="{8C6A8ACE-F440-4FD3-ADD4-D14645700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" y="231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4" name="Oval 367">
                <a:extLst>
                  <a:ext uri="{FF2B5EF4-FFF2-40B4-BE49-F238E27FC236}">
                    <a16:creationId xmlns:a16="http://schemas.microsoft.com/office/drawing/2014/main" id="{E9EFA437-4C1E-40A5-A9A2-EE7DC3808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88"/>
                <a:ext cx="13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5" name="Oval 368">
                <a:extLst>
                  <a:ext uri="{FF2B5EF4-FFF2-40B4-BE49-F238E27FC236}">
                    <a16:creationId xmlns:a16="http://schemas.microsoft.com/office/drawing/2014/main" id="{2B0CC978-F3DD-40ED-84AC-D77E7C3E1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" y="2390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6" name="Oval 369">
                <a:extLst>
                  <a:ext uri="{FF2B5EF4-FFF2-40B4-BE49-F238E27FC236}">
                    <a16:creationId xmlns:a16="http://schemas.microsoft.com/office/drawing/2014/main" id="{7AC2A7ED-5322-42D3-B868-0A73F498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" y="2363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7" name="Oval 370">
                <a:extLst>
                  <a:ext uri="{FF2B5EF4-FFF2-40B4-BE49-F238E27FC236}">
                    <a16:creationId xmlns:a16="http://schemas.microsoft.com/office/drawing/2014/main" id="{56B171BE-DF3A-44D1-ADE2-F95240CEB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" y="2357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8" name="Oval 371">
                <a:extLst>
                  <a:ext uri="{FF2B5EF4-FFF2-40B4-BE49-F238E27FC236}">
                    <a16:creationId xmlns:a16="http://schemas.microsoft.com/office/drawing/2014/main" id="{E80FCD39-3F06-481F-AE70-D4D1018A0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33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29" name="Oval 372">
                <a:extLst>
                  <a:ext uri="{FF2B5EF4-FFF2-40B4-BE49-F238E27FC236}">
                    <a16:creationId xmlns:a16="http://schemas.microsoft.com/office/drawing/2014/main" id="{8E2AC294-B284-4B24-9FCF-688ADF3E5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326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0" name="Oval 373">
                <a:extLst>
                  <a:ext uri="{FF2B5EF4-FFF2-40B4-BE49-F238E27FC236}">
                    <a16:creationId xmlns:a16="http://schemas.microsoft.com/office/drawing/2014/main" id="{F2F34A90-8795-4A18-963E-6023BFB88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" y="203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1" name="Oval 374">
                <a:extLst>
                  <a:ext uri="{FF2B5EF4-FFF2-40B4-BE49-F238E27FC236}">
                    <a16:creationId xmlns:a16="http://schemas.microsoft.com/office/drawing/2014/main" id="{28EF3F08-5171-4C4D-AD1E-22C24BF2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" y="2041"/>
                <a:ext cx="4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2" name="Oval 375">
                <a:extLst>
                  <a:ext uri="{FF2B5EF4-FFF2-40B4-BE49-F238E27FC236}">
                    <a16:creationId xmlns:a16="http://schemas.microsoft.com/office/drawing/2014/main" id="{16946CF0-D78B-4A32-A218-306E63B42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" y="2021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3" name="Oval 376">
                <a:extLst>
                  <a:ext uri="{FF2B5EF4-FFF2-40B4-BE49-F238E27FC236}">
                    <a16:creationId xmlns:a16="http://schemas.microsoft.com/office/drawing/2014/main" id="{A0AF3666-B048-434B-B8B3-B1F9375A7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" y="202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4" name="Oval 377">
                <a:extLst>
                  <a:ext uri="{FF2B5EF4-FFF2-40B4-BE49-F238E27FC236}">
                    <a16:creationId xmlns:a16="http://schemas.microsoft.com/office/drawing/2014/main" id="{5DD5263D-31D2-4A4D-BF16-FD89162E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" y="2438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5" name="Oval 378">
                <a:extLst>
                  <a:ext uri="{FF2B5EF4-FFF2-40B4-BE49-F238E27FC236}">
                    <a16:creationId xmlns:a16="http://schemas.microsoft.com/office/drawing/2014/main" id="{19CC0A26-598A-4961-AF76-CCF527B25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" y="2442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6" name="Oval 379">
                <a:extLst>
                  <a:ext uri="{FF2B5EF4-FFF2-40B4-BE49-F238E27FC236}">
                    <a16:creationId xmlns:a16="http://schemas.microsoft.com/office/drawing/2014/main" id="{3411D10E-CA54-4B57-A48D-25CC26BCD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" y="2451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7" name="Oval 380">
                <a:extLst>
                  <a:ext uri="{FF2B5EF4-FFF2-40B4-BE49-F238E27FC236}">
                    <a16:creationId xmlns:a16="http://schemas.microsoft.com/office/drawing/2014/main" id="{92E78CDA-2A42-4D35-9714-61EC7E7FA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245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8" name="Oval 381">
                <a:extLst>
                  <a:ext uri="{FF2B5EF4-FFF2-40B4-BE49-F238E27FC236}">
                    <a16:creationId xmlns:a16="http://schemas.microsoft.com/office/drawing/2014/main" id="{B8A6462F-F301-45EF-B33B-25EA6F5AF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25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39" name="Oval 382">
                <a:extLst>
                  <a:ext uri="{FF2B5EF4-FFF2-40B4-BE49-F238E27FC236}">
                    <a16:creationId xmlns:a16="http://schemas.microsoft.com/office/drawing/2014/main" id="{1462F9B6-608B-44C8-BE7D-9EA31DC71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" y="2257"/>
                <a:ext cx="3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0" name="Oval 383">
                <a:extLst>
                  <a:ext uri="{FF2B5EF4-FFF2-40B4-BE49-F238E27FC236}">
                    <a16:creationId xmlns:a16="http://schemas.microsoft.com/office/drawing/2014/main" id="{65463936-2F27-4414-9DE4-D7A0DCDB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2161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1" name="Oval 384">
                <a:extLst>
                  <a:ext uri="{FF2B5EF4-FFF2-40B4-BE49-F238E27FC236}">
                    <a16:creationId xmlns:a16="http://schemas.microsoft.com/office/drawing/2014/main" id="{E77CB88A-9A81-42B6-842F-5065D1C03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2161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2" name="Oval 385">
                <a:extLst>
                  <a:ext uri="{FF2B5EF4-FFF2-40B4-BE49-F238E27FC236}">
                    <a16:creationId xmlns:a16="http://schemas.microsoft.com/office/drawing/2014/main" id="{320486BB-500B-468B-9952-A870E686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222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3" name="Oval 386">
                <a:extLst>
                  <a:ext uri="{FF2B5EF4-FFF2-40B4-BE49-F238E27FC236}">
                    <a16:creationId xmlns:a16="http://schemas.microsoft.com/office/drawing/2014/main" id="{1F0CBF2B-E492-4CFA-9263-327ABA5C5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145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4" name="Oval 387">
                <a:extLst>
                  <a:ext uri="{FF2B5EF4-FFF2-40B4-BE49-F238E27FC236}">
                    <a16:creationId xmlns:a16="http://schemas.microsoft.com/office/drawing/2014/main" id="{F47CF0AB-7C7E-4446-9579-7648C67DC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141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5" name="Oval 388">
                <a:extLst>
                  <a:ext uri="{FF2B5EF4-FFF2-40B4-BE49-F238E27FC236}">
                    <a16:creationId xmlns:a16="http://schemas.microsoft.com/office/drawing/2014/main" id="{FAF15207-24AA-441C-8A68-30BEF2DCC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94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6" name="Oval 389">
                <a:extLst>
                  <a:ext uri="{FF2B5EF4-FFF2-40B4-BE49-F238E27FC236}">
                    <a16:creationId xmlns:a16="http://schemas.microsoft.com/office/drawing/2014/main" id="{48D15871-BD4C-4AA0-94E0-FC55AA057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" y="194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7" name="Oval 390">
                <a:extLst>
                  <a:ext uri="{FF2B5EF4-FFF2-40B4-BE49-F238E27FC236}">
                    <a16:creationId xmlns:a16="http://schemas.microsoft.com/office/drawing/2014/main" id="{ED5E89D3-AD5A-4BB0-968F-3DC779B07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202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8" name="Oval 391">
                <a:extLst>
                  <a:ext uri="{FF2B5EF4-FFF2-40B4-BE49-F238E27FC236}">
                    <a16:creationId xmlns:a16="http://schemas.microsoft.com/office/drawing/2014/main" id="{D61D9DAD-EA88-41F0-A1F3-C546398D3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202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49" name="Oval 392">
                <a:extLst>
                  <a:ext uri="{FF2B5EF4-FFF2-40B4-BE49-F238E27FC236}">
                    <a16:creationId xmlns:a16="http://schemas.microsoft.com/office/drawing/2014/main" id="{10591C6F-1BDD-40AB-95B5-2C83A5254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" y="191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0" name="Oval 393">
                <a:extLst>
                  <a:ext uri="{FF2B5EF4-FFF2-40B4-BE49-F238E27FC236}">
                    <a16:creationId xmlns:a16="http://schemas.microsoft.com/office/drawing/2014/main" id="{0625423B-3B68-46B0-B6F9-645FEBF9B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191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1" name="Oval 394">
                <a:extLst>
                  <a:ext uri="{FF2B5EF4-FFF2-40B4-BE49-F238E27FC236}">
                    <a16:creationId xmlns:a16="http://schemas.microsoft.com/office/drawing/2014/main" id="{C606FFC2-A1AC-4A7D-993F-3687BE3C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194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2" name="Oval 395">
                <a:extLst>
                  <a:ext uri="{FF2B5EF4-FFF2-40B4-BE49-F238E27FC236}">
                    <a16:creationId xmlns:a16="http://schemas.microsoft.com/office/drawing/2014/main" id="{FE58CD7B-EE0C-4907-A80B-81DDB1F9C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" y="1947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3" name="Oval 396">
                <a:extLst>
                  <a:ext uri="{FF2B5EF4-FFF2-40B4-BE49-F238E27FC236}">
                    <a16:creationId xmlns:a16="http://schemas.microsoft.com/office/drawing/2014/main" id="{CFFB78C5-6C5D-4B8C-81E5-7A7BD9813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" y="2119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4" name="Oval 397">
                <a:extLst>
                  <a:ext uri="{FF2B5EF4-FFF2-40B4-BE49-F238E27FC236}">
                    <a16:creationId xmlns:a16="http://schemas.microsoft.com/office/drawing/2014/main" id="{A1023613-5807-401F-97EE-BB2576BEF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" y="2132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5" name="Oval 398">
                <a:extLst>
                  <a:ext uri="{FF2B5EF4-FFF2-40B4-BE49-F238E27FC236}">
                    <a16:creationId xmlns:a16="http://schemas.microsoft.com/office/drawing/2014/main" id="{46B98CF3-1624-4E00-B866-27B46DDC0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2303"/>
                <a:ext cx="22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6" name="Oval 399">
                <a:extLst>
                  <a:ext uri="{FF2B5EF4-FFF2-40B4-BE49-F238E27FC236}">
                    <a16:creationId xmlns:a16="http://schemas.microsoft.com/office/drawing/2014/main" id="{FC416B04-551C-49FE-8A55-04F208CF8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" y="2298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7" name="Oval 400">
                <a:extLst>
                  <a:ext uri="{FF2B5EF4-FFF2-40B4-BE49-F238E27FC236}">
                    <a16:creationId xmlns:a16="http://schemas.microsoft.com/office/drawing/2014/main" id="{AD2E54A2-C59D-4205-B1CA-75F617055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" y="231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8" name="Oval 401">
                <a:extLst>
                  <a:ext uri="{FF2B5EF4-FFF2-40B4-BE49-F238E27FC236}">
                    <a16:creationId xmlns:a16="http://schemas.microsoft.com/office/drawing/2014/main" id="{4DC01C00-B6B8-4081-B180-3BD4DB928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2076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59" name="Oval 402">
                <a:extLst>
                  <a:ext uri="{FF2B5EF4-FFF2-40B4-BE49-F238E27FC236}">
                    <a16:creationId xmlns:a16="http://schemas.microsoft.com/office/drawing/2014/main" id="{545C44F9-E677-475A-B39F-837CF6783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" y="205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0" name="Oval 403">
                <a:extLst>
                  <a:ext uri="{FF2B5EF4-FFF2-40B4-BE49-F238E27FC236}">
                    <a16:creationId xmlns:a16="http://schemas.microsoft.com/office/drawing/2014/main" id="{9720286D-ED43-4FE1-9DD0-31E1B6CDC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0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1" name="Oval 404">
                <a:extLst>
                  <a:ext uri="{FF2B5EF4-FFF2-40B4-BE49-F238E27FC236}">
                    <a16:creationId xmlns:a16="http://schemas.microsoft.com/office/drawing/2014/main" id="{CEC5CB91-5E26-418D-9260-079400201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2097"/>
                <a:ext cx="7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2" name="Oval 405">
                <a:extLst>
                  <a:ext uri="{FF2B5EF4-FFF2-40B4-BE49-F238E27FC236}">
                    <a16:creationId xmlns:a16="http://schemas.microsoft.com/office/drawing/2014/main" id="{CF1093E8-94C8-40BD-996A-21467A586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1986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3" name="Oval 406">
                <a:extLst>
                  <a:ext uri="{FF2B5EF4-FFF2-40B4-BE49-F238E27FC236}">
                    <a16:creationId xmlns:a16="http://schemas.microsoft.com/office/drawing/2014/main" id="{B4241026-A0A8-4F01-89C5-D9C018BF5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191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4" name="Oval 407">
                <a:extLst>
                  <a:ext uri="{FF2B5EF4-FFF2-40B4-BE49-F238E27FC236}">
                    <a16:creationId xmlns:a16="http://schemas.microsoft.com/office/drawing/2014/main" id="{5B53B485-5DE6-4F98-A00E-A213A5F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198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4465" name="Freeform 408">
                <a:extLst>
                  <a:ext uri="{FF2B5EF4-FFF2-40B4-BE49-F238E27FC236}">
                    <a16:creationId xmlns:a16="http://schemas.microsoft.com/office/drawing/2014/main" id="{D6C5682E-0455-4AAA-840E-521BD3276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1650"/>
                <a:ext cx="439" cy="146"/>
              </a:xfrm>
              <a:custGeom>
                <a:avLst/>
                <a:gdLst>
                  <a:gd name="T0" fmla="*/ 115 w 253"/>
                  <a:gd name="T1" fmla="*/ 499 h 79"/>
                  <a:gd name="T2" fmla="*/ 701 w 253"/>
                  <a:gd name="T3" fmla="*/ 214 h 79"/>
                  <a:gd name="T4" fmla="*/ 1039 w 253"/>
                  <a:gd name="T5" fmla="*/ 170 h 79"/>
                  <a:gd name="T6" fmla="*/ 1322 w 253"/>
                  <a:gd name="T7" fmla="*/ 61 h 79"/>
                  <a:gd name="T8" fmla="*/ 987 w 253"/>
                  <a:gd name="T9" fmla="*/ 96 h 79"/>
                  <a:gd name="T10" fmla="*/ 639 w 253"/>
                  <a:gd name="T11" fmla="*/ 189 h 79"/>
                  <a:gd name="T12" fmla="*/ 307 w 253"/>
                  <a:gd name="T13" fmla="*/ 283 h 79"/>
                  <a:gd name="T14" fmla="*/ 106 w 253"/>
                  <a:gd name="T15" fmla="*/ 499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3" h="79">
                    <a:moveTo>
                      <a:pt x="22" y="79"/>
                    </a:moveTo>
                    <a:cubicBezTo>
                      <a:pt x="41" y="54"/>
                      <a:pt x="103" y="39"/>
                      <a:pt x="134" y="34"/>
                    </a:cubicBezTo>
                    <a:cubicBezTo>
                      <a:pt x="156" y="31"/>
                      <a:pt x="178" y="30"/>
                      <a:pt x="199" y="27"/>
                    </a:cubicBezTo>
                    <a:cubicBezTo>
                      <a:pt x="215" y="24"/>
                      <a:pt x="241" y="22"/>
                      <a:pt x="253" y="10"/>
                    </a:cubicBezTo>
                    <a:cubicBezTo>
                      <a:pt x="244" y="0"/>
                      <a:pt x="202" y="12"/>
                      <a:pt x="189" y="15"/>
                    </a:cubicBezTo>
                    <a:cubicBezTo>
                      <a:pt x="166" y="19"/>
                      <a:pt x="145" y="26"/>
                      <a:pt x="122" y="30"/>
                    </a:cubicBezTo>
                    <a:cubicBezTo>
                      <a:pt x="101" y="33"/>
                      <a:pt x="79" y="38"/>
                      <a:pt x="59" y="45"/>
                    </a:cubicBezTo>
                    <a:cubicBezTo>
                      <a:pt x="51" y="47"/>
                      <a:pt x="0" y="71"/>
                      <a:pt x="20" y="79"/>
                    </a:cubicBezTo>
                  </a:path>
                </a:pathLst>
              </a:custGeom>
              <a:solidFill>
                <a:srgbClr val="FC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6" name="Freeform 409">
                <a:extLst>
                  <a:ext uri="{FF2B5EF4-FFF2-40B4-BE49-F238E27FC236}">
                    <a16:creationId xmlns:a16="http://schemas.microsoft.com/office/drawing/2014/main" id="{8FC8BB01-FE9D-43AA-8A6A-D13034C1A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651"/>
                <a:ext cx="346" cy="119"/>
              </a:xfrm>
              <a:custGeom>
                <a:avLst/>
                <a:gdLst>
                  <a:gd name="T0" fmla="*/ 114 w 200"/>
                  <a:gd name="T1" fmla="*/ 37 h 64"/>
                  <a:gd name="T2" fmla="*/ 0 w 200"/>
                  <a:gd name="T3" fmla="*/ 60 h 64"/>
                  <a:gd name="T4" fmla="*/ 213 w 200"/>
                  <a:gd name="T5" fmla="*/ 136 h 64"/>
                  <a:gd name="T6" fmla="*/ 538 w 200"/>
                  <a:gd name="T7" fmla="*/ 225 h 64"/>
                  <a:gd name="T8" fmla="*/ 787 w 200"/>
                  <a:gd name="T9" fmla="*/ 307 h 64"/>
                  <a:gd name="T10" fmla="*/ 1036 w 200"/>
                  <a:gd name="T11" fmla="*/ 398 h 64"/>
                  <a:gd name="T12" fmla="*/ 581 w 200"/>
                  <a:gd name="T13" fmla="*/ 160 h 64"/>
                  <a:gd name="T14" fmla="*/ 128 w 200"/>
                  <a:gd name="T15" fmla="*/ 32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0" h="64">
                    <a:moveTo>
                      <a:pt x="22" y="6"/>
                    </a:moveTo>
                    <a:cubicBezTo>
                      <a:pt x="17" y="0"/>
                      <a:pt x="5" y="4"/>
                      <a:pt x="0" y="9"/>
                    </a:cubicBezTo>
                    <a:cubicBezTo>
                      <a:pt x="6" y="19"/>
                      <a:pt x="30" y="19"/>
                      <a:pt x="41" y="21"/>
                    </a:cubicBezTo>
                    <a:cubicBezTo>
                      <a:pt x="62" y="25"/>
                      <a:pt x="83" y="30"/>
                      <a:pt x="104" y="35"/>
                    </a:cubicBezTo>
                    <a:cubicBezTo>
                      <a:pt x="120" y="39"/>
                      <a:pt x="136" y="43"/>
                      <a:pt x="152" y="48"/>
                    </a:cubicBezTo>
                    <a:cubicBezTo>
                      <a:pt x="165" y="51"/>
                      <a:pt x="186" y="64"/>
                      <a:pt x="200" y="62"/>
                    </a:cubicBezTo>
                    <a:cubicBezTo>
                      <a:pt x="198" y="37"/>
                      <a:pt x="131" y="28"/>
                      <a:pt x="112" y="25"/>
                    </a:cubicBezTo>
                    <a:cubicBezTo>
                      <a:pt x="83" y="21"/>
                      <a:pt x="55" y="7"/>
                      <a:pt x="25" y="5"/>
                    </a:cubicBezTo>
                  </a:path>
                </a:pathLst>
              </a:custGeom>
              <a:solidFill>
                <a:srgbClr val="FC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7" name="Freeform 410">
                <a:extLst>
                  <a:ext uri="{FF2B5EF4-FFF2-40B4-BE49-F238E27FC236}">
                    <a16:creationId xmlns:a16="http://schemas.microsoft.com/office/drawing/2014/main" id="{9B488DA8-1002-4355-9870-A59765B98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764"/>
                <a:ext cx="1322" cy="198"/>
              </a:xfrm>
              <a:custGeom>
                <a:avLst/>
                <a:gdLst>
                  <a:gd name="T0" fmla="*/ 0 w 763"/>
                  <a:gd name="T1" fmla="*/ 672 h 107"/>
                  <a:gd name="T2" fmla="*/ 114 w 763"/>
                  <a:gd name="T3" fmla="*/ 627 h 107"/>
                  <a:gd name="T4" fmla="*/ 456 w 763"/>
                  <a:gd name="T5" fmla="*/ 476 h 107"/>
                  <a:gd name="T6" fmla="*/ 1213 w 763"/>
                  <a:gd name="T7" fmla="*/ 150 h 107"/>
                  <a:gd name="T8" fmla="*/ 2152 w 763"/>
                  <a:gd name="T9" fmla="*/ 44 h 107"/>
                  <a:gd name="T10" fmla="*/ 2777 w 763"/>
                  <a:gd name="T11" fmla="*/ 172 h 107"/>
                  <a:gd name="T12" fmla="*/ 3692 w 763"/>
                  <a:gd name="T13" fmla="*/ 514 h 107"/>
                  <a:gd name="T14" fmla="*/ 3969 w 763"/>
                  <a:gd name="T15" fmla="*/ 633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3" h="107">
                    <a:moveTo>
                      <a:pt x="0" y="106"/>
                    </a:moveTo>
                    <a:cubicBezTo>
                      <a:pt x="9" y="107"/>
                      <a:pt x="14" y="102"/>
                      <a:pt x="22" y="99"/>
                    </a:cubicBezTo>
                    <a:cubicBezTo>
                      <a:pt x="43" y="90"/>
                      <a:pt x="66" y="84"/>
                      <a:pt x="88" y="75"/>
                    </a:cubicBezTo>
                    <a:cubicBezTo>
                      <a:pt x="135" y="56"/>
                      <a:pt x="183" y="37"/>
                      <a:pt x="233" y="24"/>
                    </a:cubicBezTo>
                    <a:cubicBezTo>
                      <a:pt x="292" y="9"/>
                      <a:pt x="353" y="0"/>
                      <a:pt x="414" y="7"/>
                    </a:cubicBezTo>
                    <a:cubicBezTo>
                      <a:pt x="454" y="12"/>
                      <a:pt x="494" y="20"/>
                      <a:pt x="534" y="27"/>
                    </a:cubicBezTo>
                    <a:cubicBezTo>
                      <a:pt x="596" y="37"/>
                      <a:pt x="651" y="60"/>
                      <a:pt x="710" y="81"/>
                    </a:cubicBezTo>
                    <a:cubicBezTo>
                      <a:pt x="727" y="87"/>
                      <a:pt x="753" y="93"/>
                      <a:pt x="763" y="100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8" name="Freeform 411">
                <a:extLst>
                  <a:ext uri="{FF2B5EF4-FFF2-40B4-BE49-F238E27FC236}">
                    <a16:creationId xmlns:a16="http://schemas.microsoft.com/office/drawing/2014/main" id="{3B1B452E-4AC3-48E5-824E-F31A870CC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1751"/>
                <a:ext cx="1323" cy="129"/>
              </a:xfrm>
              <a:custGeom>
                <a:avLst/>
                <a:gdLst>
                  <a:gd name="T0" fmla="*/ 3967 w 764"/>
                  <a:gd name="T1" fmla="*/ 400 h 70"/>
                  <a:gd name="T2" fmla="*/ 3604 w 764"/>
                  <a:gd name="T3" fmla="*/ 319 h 70"/>
                  <a:gd name="T4" fmla="*/ 3185 w 764"/>
                  <a:gd name="T5" fmla="*/ 162 h 70"/>
                  <a:gd name="T6" fmla="*/ 2120 w 764"/>
                  <a:gd name="T7" fmla="*/ 20 h 70"/>
                  <a:gd name="T8" fmla="*/ 909 w 764"/>
                  <a:gd name="T9" fmla="*/ 170 h 70"/>
                  <a:gd name="T10" fmla="*/ 204 w 764"/>
                  <a:gd name="T11" fmla="*/ 334 h 70"/>
                  <a:gd name="T12" fmla="*/ 0 w 764"/>
                  <a:gd name="T13" fmla="*/ 439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4" h="70">
                    <a:moveTo>
                      <a:pt x="764" y="64"/>
                    </a:moveTo>
                    <a:cubicBezTo>
                      <a:pt x="745" y="70"/>
                      <a:pt x="714" y="56"/>
                      <a:pt x="694" y="51"/>
                    </a:cubicBezTo>
                    <a:cubicBezTo>
                      <a:pt x="667" y="43"/>
                      <a:pt x="640" y="33"/>
                      <a:pt x="613" y="26"/>
                    </a:cubicBezTo>
                    <a:cubicBezTo>
                      <a:pt x="547" y="7"/>
                      <a:pt x="476" y="6"/>
                      <a:pt x="408" y="3"/>
                    </a:cubicBezTo>
                    <a:cubicBezTo>
                      <a:pt x="329" y="0"/>
                      <a:pt x="252" y="12"/>
                      <a:pt x="175" y="27"/>
                    </a:cubicBezTo>
                    <a:cubicBezTo>
                      <a:pt x="129" y="36"/>
                      <a:pt x="83" y="40"/>
                      <a:pt x="39" y="53"/>
                    </a:cubicBezTo>
                    <a:cubicBezTo>
                      <a:pt x="25" y="58"/>
                      <a:pt x="13" y="64"/>
                      <a:pt x="0" y="70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9" name="Freeform 412">
                <a:extLst>
                  <a:ext uri="{FF2B5EF4-FFF2-40B4-BE49-F238E27FC236}">
                    <a16:creationId xmlns:a16="http://schemas.microsoft.com/office/drawing/2014/main" id="{D5AC16CC-A8B8-4745-882B-BE2E15CC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722"/>
                <a:ext cx="1072" cy="118"/>
              </a:xfrm>
              <a:custGeom>
                <a:avLst/>
                <a:gdLst>
                  <a:gd name="T0" fmla="*/ 3216 w 619"/>
                  <a:gd name="T1" fmla="*/ 402 h 64"/>
                  <a:gd name="T2" fmla="*/ 3090 w 619"/>
                  <a:gd name="T3" fmla="*/ 326 h 64"/>
                  <a:gd name="T4" fmla="*/ 2882 w 619"/>
                  <a:gd name="T5" fmla="*/ 251 h 64"/>
                  <a:gd name="T6" fmla="*/ 2421 w 619"/>
                  <a:gd name="T7" fmla="*/ 101 h 64"/>
                  <a:gd name="T8" fmla="*/ 1385 w 619"/>
                  <a:gd name="T9" fmla="*/ 13 h 64"/>
                  <a:gd name="T10" fmla="*/ 717 w 619"/>
                  <a:gd name="T11" fmla="*/ 105 h 64"/>
                  <a:gd name="T12" fmla="*/ 291 w 619"/>
                  <a:gd name="T13" fmla="*/ 221 h 64"/>
                  <a:gd name="T14" fmla="*/ 0 w 619"/>
                  <a:gd name="T15" fmla="*/ 37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9" h="64">
                    <a:moveTo>
                      <a:pt x="619" y="64"/>
                    </a:moveTo>
                    <a:cubicBezTo>
                      <a:pt x="610" y="62"/>
                      <a:pt x="603" y="56"/>
                      <a:pt x="595" y="52"/>
                    </a:cubicBezTo>
                    <a:cubicBezTo>
                      <a:pt x="582" y="47"/>
                      <a:pt x="568" y="46"/>
                      <a:pt x="555" y="40"/>
                    </a:cubicBezTo>
                    <a:cubicBezTo>
                      <a:pt x="526" y="27"/>
                      <a:pt x="498" y="22"/>
                      <a:pt x="466" y="16"/>
                    </a:cubicBezTo>
                    <a:cubicBezTo>
                      <a:pt x="401" y="3"/>
                      <a:pt x="333" y="4"/>
                      <a:pt x="267" y="2"/>
                    </a:cubicBezTo>
                    <a:cubicBezTo>
                      <a:pt x="222" y="0"/>
                      <a:pt x="181" y="13"/>
                      <a:pt x="138" y="17"/>
                    </a:cubicBezTo>
                    <a:cubicBezTo>
                      <a:pt x="107" y="19"/>
                      <a:pt x="83" y="21"/>
                      <a:pt x="56" y="35"/>
                    </a:cubicBezTo>
                    <a:cubicBezTo>
                      <a:pt x="37" y="44"/>
                      <a:pt x="18" y="50"/>
                      <a:pt x="0" y="59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0" name="Freeform 413">
                <a:extLst>
                  <a:ext uri="{FF2B5EF4-FFF2-40B4-BE49-F238E27FC236}">
                    <a16:creationId xmlns:a16="http://schemas.microsoft.com/office/drawing/2014/main" id="{BEE5637A-345E-4E20-8CA5-C09672E0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1794"/>
                <a:ext cx="337" cy="123"/>
              </a:xfrm>
              <a:custGeom>
                <a:avLst/>
                <a:gdLst>
                  <a:gd name="T0" fmla="*/ 1016 w 194"/>
                  <a:gd name="T1" fmla="*/ 0 h 67"/>
                  <a:gd name="T2" fmla="*/ 384 w 194"/>
                  <a:gd name="T3" fmla="*/ 246 h 67"/>
                  <a:gd name="T4" fmla="*/ 135 w 194"/>
                  <a:gd name="T5" fmla="*/ 354 h 67"/>
                  <a:gd name="T6" fmla="*/ 0 w 194"/>
                  <a:gd name="T7" fmla="*/ 415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67">
                    <a:moveTo>
                      <a:pt x="194" y="0"/>
                    </a:moveTo>
                    <a:cubicBezTo>
                      <a:pt x="154" y="7"/>
                      <a:pt x="112" y="26"/>
                      <a:pt x="73" y="40"/>
                    </a:cubicBezTo>
                    <a:cubicBezTo>
                      <a:pt x="57" y="45"/>
                      <a:pt x="42" y="52"/>
                      <a:pt x="26" y="57"/>
                    </a:cubicBezTo>
                    <a:cubicBezTo>
                      <a:pt x="19" y="59"/>
                      <a:pt x="3" y="62"/>
                      <a:pt x="0" y="67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1" name="Freeform 414">
                <a:extLst>
                  <a:ext uri="{FF2B5EF4-FFF2-40B4-BE49-F238E27FC236}">
                    <a16:creationId xmlns:a16="http://schemas.microsoft.com/office/drawing/2014/main" id="{CD219BBD-DB97-4B75-B68B-DAF71B94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808"/>
                <a:ext cx="764" cy="74"/>
              </a:xfrm>
              <a:custGeom>
                <a:avLst/>
                <a:gdLst>
                  <a:gd name="T0" fmla="*/ 0 w 441"/>
                  <a:gd name="T1" fmla="*/ 253 h 40"/>
                  <a:gd name="T2" fmla="*/ 712 w 441"/>
                  <a:gd name="T3" fmla="*/ 96 h 40"/>
                  <a:gd name="T4" fmla="*/ 1185 w 441"/>
                  <a:gd name="T5" fmla="*/ 52 h 40"/>
                  <a:gd name="T6" fmla="*/ 1549 w 441"/>
                  <a:gd name="T7" fmla="*/ 104 h 40"/>
                  <a:gd name="T8" fmla="*/ 2003 w 441"/>
                  <a:gd name="T9" fmla="*/ 81 h 40"/>
                  <a:gd name="T10" fmla="*/ 2294 w 441"/>
                  <a:gd name="T11" fmla="*/ 44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1" h="40">
                    <a:moveTo>
                      <a:pt x="0" y="40"/>
                    </a:moveTo>
                    <a:cubicBezTo>
                      <a:pt x="42" y="28"/>
                      <a:pt x="93" y="19"/>
                      <a:pt x="137" y="15"/>
                    </a:cubicBezTo>
                    <a:cubicBezTo>
                      <a:pt x="167" y="12"/>
                      <a:pt x="198" y="6"/>
                      <a:pt x="228" y="8"/>
                    </a:cubicBezTo>
                    <a:cubicBezTo>
                      <a:pt x="251" y="9"/>
                      <a:pt x="275" y="15"/>
                      <a:pt x="298" y="16"/>
                    </a:cubicBezTo>
                    <a:cubicBezTo>
                      <a:pt x="327" y="17"/>
                      <a:pt x="356" y="16"/>
                      <a:pt x="385" y="13"/>
                    </a:cubicBezTo>
                    <a:cubicBezTo>
                      <a:pt x="397" y="12"/>
                      <a:pt x="434" y="0"/>
                      <a:pt x="441" y="7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2" name="Freeform 415">
                <a:extLst>
                  <a:ext uri="{FF2B5EF4-FFF2-40B4-BE49-F238E27FC236}">
                    <a16:creationId xmlns:a16="http://schemas.microsoft.com/office/drawing/2014/main" id="{48F0C7E1-DBC7-41C2-BFD4-7FCA3CF02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777"/>
                <a:ext cx="464" cy="137"/>
              </a:xfrm>
              <a:custGeom>
                <a:avLst/>
                <a:gdLst>
                  <a:gd name="T0" fmla="*/ 0 w 268"/>
                  <a:gd name="T1" fmla="*/ 89 h 74"/>
                  <a:gd name="T2" fmla="*/ 431 w 268"/>
                  <a:gd name="T3" fmla="*/ 81 h 74"/>
                  <a:gd name="T4" fmla="*/ 795 w 268"/>
                  <a:gd name="T5" fmla="*/ 261 h 74"/>
                  <a:gd name="T6" fmla="*/ 1157 w 268"/>
                  <a:gd name="T7" fmla="*/ 381 h 74"/>
                  <a:gd name="T8" fmla="*/ 1390 w 268"/>
                  <a:gd name="T9" fmla="*/ 47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74">
                    <a:moveTo>
                      <a:pt x="0" y="14"/>
                    </a:moveTo>
                    <a:cubicBezTo>
                      <a:pt x="20" y="0"/>
                      <a:pt x="61" y="6"/>
                      <a:pt x="83" y="13"/>
                    </a:cubicBezTo>
                    <a:cubicBezTo>
                      <a:pt x="107" y="20"/>
                      <a:pt x="129" y="34"/>
                      <a:pt x="153" y="41"/>
                    </a:cubicBezTo>
                    <a:cubicBezTo>
                      <a:pt x="176" y="48"/>
                      <a:pt x="200" y="54"/>
                      <a:pt x="223" y="60"/>
                    </a:cubicBezTo>
                    <a:cubicBezTo>
                      <a:pt x="237" y="63"/>
                      <a:pt x="258" y="67"/>
                      <a:pt x="268" y="74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3" name="Freeform 416">
                <a:extLst>
                  <a:ext uri="{FF2B5EF4-FFF2-40B4-BE49-F238E27FC236}">
                    <a16:creationId xmlns:a16="http://schemas.microsoft.com/office/drawing/2014/main" id="{BD552723-F040-4A1A-BC10-7202B60E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832"/>
                <a:ext cx="469" cy="137"/>
              </a:xfrm>
              <a:custGeom>
                <a:avLst/>
                <a:gdLst>
                  <a:gd name="T0" fmla="*/ 0 w 271"/>
                  <a:gd name="T1" fmla="*/ 0 h 74"/>
                  <a:gd name="T2" fmla="*/ 440 w 271"/>
                  <a:gd name="T3" fmla="*/ 96 h 74"/>
                  <a:gd name="T4" fmla="*/ 782 w 271"/>
                  <a:gd name="T5" fmla="*/ 246 h 74"/>
                  <a:gd name="T6" fmla="*/ 1120 w 271"/>
                  <a:gd name="T7" fmla="*/ 387 h 74"/>
                  <a:gd name="T8" fmla="*/ 1405 w 271"/>
                  <a:gd name="T9" fmla="*/ 47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1" h="74">
                    <a:moveTo>
                      <a:pt x="0" y="0"/>
                    </a:moveTo>
                    <a:cubicBezTo>
                      <a:pt x="28" y="6"/>
                      <a:pt x="57" y="9"/>
                      <a:pt x="85" y="15"/>
                    </a:cubicBezTo>
                    <a:cubicBezTo>
                      <a:pt x="108" y="20"/>
                      <a:pt x="129" y="31"/>
                      <a:pt x="151" y="39"/>
                    </a:cubicBezTo>
                    <a:cubicBezTo>
                      <a:pt x="172" y="48"/>
                      <a:pt x="194" y="55"/>
                      <a:pt x="216" y="61"/>
                    </a:cubicBezTo>
                    <a:cubicBezTo>
                      <a:pt x="233" y="65"/>
                      <a:pt x="257" y="67"/>
                      <a:pt x="271" y="74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4" name="Freeform 417">
                <a:extLst>
                  <a:ext uri="{FF2B5EF4-FFF2-40B4-BE49-F238E27FC236}">
                    <a16:creationId xmlns:a16="http://schemas.microsoft.com/office/drawing/2014/main" id="{EBF67313-8200-4DEA-87B6-29DA1EB1D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797"/>
                <a:ext cx="489" cy="32"/>
              </a:xfrm>
              <a:custGeom>
                <a:avLst/>
                <a:gdLst>
                  <a:gd name="T0" fmla="*/ 0 w 282"/>
                  <a:gd name="T1" fmla="*/ 32 h 17"/>
                  <a:gd name="T2" fmla="*/ 187 w 282"/>
                  <a:gd name="T3" fmla="*/ 32 h 17"/>
                  <a:gd name="T4" fmla="*/ 421 w 282"/>
                  <a:gd name="T5" fmla="*/ 21 h 17"/>
                  <a:gd name="T6" fmla="*/ 860 w 282"/>
                  <a:gd name="T7" fmla="*/ 21 h 17"/>
                  <a:gd name="T8" fmla="*/ 1184 w 282"/>
                  <a:gd name="T9" fmla="*/ 45 h 17"/>
                  <a:gd name="T10" fmla="*/ 1470 w 282"/>
                  <a:gd name="T11" fmla="*/ 11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2" h="17">
                    <a:moveTo>
                      <a:pt x="0" y="5"/>
                    </a:moveTo>
                    <a:cubicBezTo>
                      <a:pt x="11" y="8"/>
                      <a:pt x="25" y="5"/>
                      <a:pt x="36" y="5"/>
                    </a:cubicBezTo>
                    <a:cubicBezTo>
                      <a:pt x="51" y="4"/>
                      <a:pt x="67" y="4"/>
                      <a:pt x="81" y="3"/>
                    </a:cubicBezTo>
                    <a:cubicBezTo>
                      <a:pt x="110" y="2"/>
                      <a:pt x="137" y="0"/>
                      <a:pt x="165" y="3"/>
                    </a:cubicBezTo>
                    <a:cubicBezTo>
                      <a:pt x="186" y="6"/>
                      <a:pt x="207" y="6"/>
                      <a:pt x="227" y="7"/>
                    </a:cubicBezTo>
                    <a:cubicBezTo>
                      <a:pt x="246" y="9"/>
                      <a:pt x="263" y="14"/>
                      <a:pt x="282" y="17"/>
                    </a:cubicBezTo>
                  </a:path>
                </a:pathLst>
              </a:custGeom>
              <a:noFill/>
              <a:ln w="11113" cap="flat">
                <a:solidFill>
                  <a:srgbClr val="FCDAC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27" name="Freeform 418">
              <a:extLst>
                <a:ext uri="{FF2B5EF4-FFF2-40B4-BE49-F238E27FC236}">
                  <a16:creationId xmlns:a16="http://schemas.microsoft.com/office/drawing/2014/main" id="{636E932D-32A6-42BF-A8A1-4F0F740A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834"/>
              <a:ext cx="317" cy="104"/>
            </a:xfrm>
            <a:custGeom>
              <a:avLst/>
              <a:gdLst>
                <a:gd name="T0" fmla="*/ 951 w 183"/>
                <a:gd name="T1" fmla="*/ 0 h 56"/>
                <a:gd name="T2" fmla="*/ 651 w 183"/>
                <a:gd name="T3" fmla="*/ 65 h 56"/>
                <a:gd name="T4" fmla="*/ 320 w 183"/>
                <a:gd name="T5" fmla="*/ 186 h 56"/>
                <a:gd name="T6" fmla="*/ 107 w 183"/>
                <a:gd name="T7" fmla="*/ 306 h 56"/>
                <a:gd name="T8" fmla="*/ 0 w 183"/>
                <a:gd name="T9" fmla="*/ 34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56">
                  <a:moveTo>
                    <a:pt x="183" y="0"/>
                  </a:moveTo>
                  <a:cubicBezTo>
                    <a:pt x="163" y="0"/>
                    <a:pt x="143" y="5"/>
                    <a:pt x="125" y="10"/>
                  </a:cubicBezTo>
                  <a:cubicBezTo>
                    <a:pt x="104" y="16"/>
                    <a:pt x="82" y="21"/>
                    <a:pt x="62" y="29"/>
                  </a:cubicBezTo>
                  <a:cubicBezTo>
                    <a:pt x="48" y="35"/>
                    <a:pt x="35" y="41"/>
                    <a:pt x="21" y="48"/>
                  </a:cubicBezTo>
                  <a:cubicBezTo>
                    <a:pt x="16" y="50"/>
                    <a:pt x="5" y="56"/>
                    <a:pt x="0" y="54"/>
                  </a:cubicBezTo>
                </a:path>
              </a:pathLst>
            </a:custGeom>
            <a:noFill/>
            <a:ln w="11113" cap="flat">
              <a:solidFill>
                <a:srgbClr val="FCDA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28" name="Freeform 419">
              <a:extLst>
                <a:ext uri="{FF2B5EF4-FFF2-40B4-BE49-F238E27FC236}">
                  <a16:creationId xmlns:a16="http://schemas.microsoft.com/office/drawing/2014/main" id="{B06E4364-CECC-46BC-B8C0-00A8FD70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722"/>
              <a:ext cx="330" cy="122"/>
            </a:xfrm>
            <a:custGeom>
              <a:avLst/>
              <a:gdLst>
                <a:gd name="T0" fmla="*/ 995 w 190"/>
                <a:gd name="T1" fmla="*/ 0 h 66"/>
                <a:gd name="T2" fmla="*/ 347 w 190"/>
                <a:gd name="T3" fmla="*/ 277 h 66"/>
                <a:gd name="T4" fmla="*/ 120 w 190"/>
                <a:gd name="T5" fmla="*/ 366 h 66"/>
                <a:gd name="T6" fmla="*/ 0 w 190"/>
                <a:gd name="T7" fmla="*/ 418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66">
                  <a:moveTo>
                    <a:pt x="190" y="0"/>
                  </a:moveTo>
                  <a:cubicBezTo>
                    <a:pt x="148" y="12"/>
                    <a:pt x="107" y="30"/>
                    <a:pt x="66" y="44"/>
                  </a:cubicBezTo>
                  <a:cubicBezTo>
                    <a:pt x="51" y="49"/>
                    <a:pt x="37" y="54"/>
                    <a:pt x="23" y="58"/>
                  </a:cubicBezTo>
                  <a:cubicBezTo>
                    <a:pt x="15" y="60"/>
                    <a:pt x="6" y="62"/>
                    <a:pt x="0" y="66"/>
                  </a:cubicBezTo>
                </a:path>
              </a:pathLst>
            </a:custGeom>
            <a:noFill/>
            <a:ln w="11113" cap="flat">
              <a:solidFill>
                <a:srgbClr val="FCDA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29" name="Freeform 420">
              <a:extLst>
                <a:ext uri="{FF2B5EF4-FFF2-40B4-BE49-F238E27FC236}">
                  <a16:creationId xmlns:a16="http://schemas.microsoft.com/office/drawing/2014/main" id="{32E429DB-EB49-4C9A-B874-83CDB8463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688"/>
              <a:ext cx="357" cy="47"/>
            </a:xfrm>
            <a:custGeom>
              <a:avLst/>
              <a:gdLst>
                <a:gd name="T0" fmla="*/ 0 w 206"/>
                <a:gd name="T1" fmla="*/ 39 h 25"/>
                <a:gd name="T2" fmla="*/ 220 w 206"/>
                <a:gd name="T3" fmla="*/ 21 h 25"/>
                <a:gd name="T4" fmla="*/ 381 w 206"/>
                <a:gd name="T5" fmla="*/ 8 h 25"/>
                <a:gd name="T6" fmla="*/ 520 w 206"/>
                <a:gd name="T7" fmla="*/ 32 h 25"/>
                <a:gd name="T8" fmla="*/ 868 w 206"/>
                <a:gd name="T9" fmla="*/ 85 h 25"/>
                <a:gd name="T10" fmla="*/ 1000 w 206"/>
                <a:gd name="T11" fmla="*/ 128 h 25"/>
                <a:gd name="T12" fmla="*/ 1036 w 206"/>
                <a:gd name="T13" fmla="*/ 145 h 25"/>
                <a:gd name="T14" fmla="*/ 1062 w 206"/>
                <a:gd name="T15" fmla="*/ 15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25">
                  <a:moveTo>
                    <a:pt x="0" y="6"/>
                  </a:moveTo>
                  <a:cubicBezTo>
                    <a:pt x="14" y="5"/>
                    <a:pt x="28" y="5"/>
                    <a:pt x="42" y="3"/>
                  </a:cubicBezTo>
                  <a:cubicBezTo>
                    <a:pt x="52" y="2"/>
                    <a:pt x="63" y="0"/>
                    <a:pt x="73" y="1"/>
                  </a:cubicBezTo>
                  <a:cubicBezTo>
                    <a:pt x="82" y="2"/>
                    <a:pt x="91" y="4"/>
                    <a:pt x="100" y="5"/>
                  </a:cubicBezTo>
                  <a:cubicBezTo>
                    <a:pt x="122" y="7"/>
                    <a:pt x="144" y="10"/>
                    <a:pt x="167" y="13"/>
                  </a:cubicBezTo>
                  <a:cubicBezTo>
                    <a:pt x="176" y="14"/>
                    <a:pt x="184" y="16"/>
                    <a:pt x="192" y="19"/>
                  </a:cubicBezTo>
                  <a:cubicBezTo>
                    <a:pt x="195" y="20"/>
                    <a:pt x="197" y="21"/>
                    <a:pt x="199" y="22"/>
                  </a:cubicBezTo>
                  <a:cubicBezTo>
                    <a:pt x="201" y="22"/>
                    <a:pt x="206" y="25"/>
                    <a:pt x="204" y="23"/>
                  </a:cubicBezTo>
                </a:path>
              </a:pathLst>
            </a:custGeom>
            <a:noFill/>
            <a:ln w="11113" cap="flat">
              <a:solidFill>
                <a:srgbClr val="FCDA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0" name="Freeform 421">
              <a:extLst>
                <a:ext uri="{FF2B5EF4-FFF2-40B4-BE49-F238E27FC236}">
                  <a16:creationId xmlns:a16="http://schemas.microsoft.com/office/drawing/2014/main" id="{3D01AE80-E61C-4561-A6CC-A791DCF7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714"/>
              <a:ext cx="353" cy="135"/>
            </a:xfrm>
            <a:custGeom>
              <a:avLst/>
              <a:gdLst>
                <a:gd name="T0" fmla="*/ 1057 w 204"/>
                <a:gd name="T1" fmla="*/ 455 h 73"/>
                <a:gd name="T2" fmla="*/ 850 w 204"/>
                <a:gd name="T3" fmla="*/ 379 h 73"/>
                <a:gd name="T4" fmla="*/ 626 w 204"/>
                <a:gd name="T5" fmla="*/ 314 h 73"/>
                <a:gd name="T6" fmla="*/ 306 w 204"/>
                <a:gd name="T7" fmla="*/ 141 h 73"/>
                <a:gd name="T8" fmla="*/ 99 w 204"/>
                <a:gd name="T9" fmla="*/ 44 h 73"/>
                <a:gd name="T10" fmla="*/ 0 w 204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73">
                  <a:moveTo>
                    <a:pt x="204" y="72"/>
                  </a:moveTo>
                  <a:cubicBezTo>
                    <a:pt x="191" y="73"/>
                    <a:pt x="176" y="64"/>
                    <a:pt x="164" y="60"/>
                  </a:cubicBezTo>
                  <a:cubicBezTo>
                    <a:pt x="149" y="56"/>
                    <a:pt x="135" y="57"/>
                    <a:pt x="121" y="50"/>
                  </a:cubicBezTo>
                  <a:cubicBezTo>
                    <a:pt x="101" y="40"/>
                    <a:pt x="80" y="31"/>
                    <a:pt x="59" y="22"/>
                  </a:cubicBezTo>
                  <a:cubicBezTo>
                    <a:pt x="46" y="16"/>
                    <a:pt x="32" y="12"/>
                    <a:pt x="19" y="7"/>
                  </a:cubicBezTo>
                  <a:cubicBezTo>
                    <a:pt x="13" y="5"/>
                    <a:pt x="6" y="3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CDA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1" name="Freeform 422">
              <a:extLst>
                <a:ext uri="{FF2B5EF4-FFF2-40B4-BE49-F238E27FC236}">
                  <a16:creationId xmlns:a16="http://schemas.microsoft.com/office/drawing/2014/main" id="{6352CFF0-5F9E-4788-AF74-0D497018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1441"/>
              <a:ext cx="1322" cy="560"/>
            </a:xfrm>
            <a:custGeom>
              <a:avLst/>
              <a:gdLst>
                <a:gd name="T0" fmla="*/ 3969 w 763"/>
                <a:gd name="T1" fmla="*/ 1913 h 303"/>
                <a:gd name="T2" fmla="*/ 0 w 763"/>
                <a:gd name="T3" fmla="*/ 1913 h 303"/>
                <a:gd name="T4" fmla="*/ 0 w 763"/>
                <a:gd name="T5" fmla="*/ 1131 h 303"/>
                <a:gd name="T6" fmla="*/ 3969 w 763"/>
                <a:gd name="T7" fmla="*/ 1131 h 303"/>
                <a:gd name="T8" fmla="*/ 3969 w 763"/>
                <a:gd name="T9" fmla="*/ 1913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3" h="303">
                  <a:moveTo>
                    <a:pt x="763" y="303"/>
                  </a:moveTo>
                  <a:cubicBezTo>
                    <a:pt x="763" y="303"/>
                    <a:pt x="414" y="124"/>
                    <a:pt x="0" y="303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414" y="0"/>
                    <a:pt x="763" y="179"/>
                    <a:pt x="763" y="179"/>
                  </a:cubicBezTo>
                  <a:lnTo>
                    <a:pt x="763" y="303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2" name="Freeform 423">
              <a:extLst>
                <a:ext uri="{FF2B5EF4-FFF2-40B4-BE49-F238E27FC236}">
                  <a16:creationId xmlns:a16="http://schemas.microsoft.com/office/drawing/2014/main" id="{A779719B-AE4D-4871-B750-682A82472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443"/>
              <a:ext cx="1322" cy="389"/>
            </a:xfrm>
            <a:custGeom>
              <a:avLst/>
              <a:gdLst>
                <a:gd name="T0" fmla="*/ 3969 w 763"/>
                <a:gd name="T1" fmla="*/ 1322 h 211"/>
                <a:gd name="T2" fmla="*/ 0 w 763"/>
                <a:gd name="T3" fmla="*/ 1322 h 211"/>
                <a:gd name="T4" fmla="*/ 0 w 763"/>
                <a:gd name="T5" fmla="*/ 1121 h 211"/>
                <a:gd name="T6" fmla="*/ 3969 w 763"/>
                <a:gd name="T7" fmla="*/ 1121 h 211"/>
                <a:gd name="T8" fmla="*/ 3969 w 763"/>
                <a:gd name="T9" fmla="*/ 1322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3" h="211">
                  <a:moveTo>
                    <a:pt x="763" y="211"/>
                  </a:moveTo>
                  <a:cubicBezTo>
                    <a:pt x="763" y="211"/>
                    <a:pt x="414" y="32"/>
                    <a:pt x="0" y="211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414" y="0"/>
                    <a:pt x="763" y="179"/>
                    <a:pt x="763" y="179"/>
                  </a:cubicBezTo>
                  <a:lnTo>
                    <a:pt x="763" y="211"/>
                  </a:ln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3" name="Freeform 424">
              <a:extLst>
                <a:ext uri="{FF2B5EF4-FFF2-40B4-BE49-F238E27FC236}">
                  <a16:creationId xmlns:a16="http://schemas.microsoft.com/office/drawing/2014/main" id="{E45B0D1C-1B3F-41AD-B851-FBCCE6CFC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116"/>
              <a:ext cx="1322" cy="657"/>
            </a:xfrm>
            <a:custGeom>
              <a:avLst/>
              <a:gdLst>
                <a:gd name="T0" fmla="*/ 3969 w 763"/>
                <a:gd name="T1" fmla="*/ 2237 h 356"/>
                <a:gd name="T2" fmla="*/ 0 w 763"/>
                <a:gd name="T3" fmla="*/ 2237 h 356"/>
                <a:gd name="T4" fmla="*/ 802 w 763"/>
                <a:gd name="T5" fmla="*/ 742 h 356"/>
                <a:gd name="T6" fmla="*/ 3160 w 763"/>
                <a:gd name="T7" fmla="*/ 742 h 356"/>
                <a:gd name="T8" fmla="*/ 3969 w 763"/>
                <a:gd name="T9" fmla="*/ 2237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3" h="356">
                  <a:moveTo>
                    <a:pt x="763" y="356"/>
                  </a:moveTo>
                  <a:cubicBezTo>
                    <a:pt x="763" y="356"/>
                    <a:pt x="413" y="177"/>
                    <a:pt x="0" y="356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400" y="0"/>
                    <a:pt x="608" y="118"/>
                    <a:pt x="608" y="118"/>
                  </a:cubicBezTo>
                  <a:lnTo>
                    <a:pt x="763" y="356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4" name="Freeform 425">
              <a:extLst>
                <a:ext uri="{FF2B5EF4-FFF2-40B4-BE49-F238E27FC236}">
                  <a16:creationId xmlns:a16="http://schemas.microsoft.com/office/drawing/2014/main" id="{5200467B-F846-4F26-9D5F-5F00845B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443"/>
              <a:ext cx="1322" cy="1841"/>
            </a:xfrm>
            <a:custGeom>
              <a:avLst/>
              <a:gdLst>
                <a:gd name="T0" fmla="*/ 0 w 763"/>
                <a:gd name="T1" fmla="*/ 1128 h 997"/>
                <a:gd name="T2" fmla="*/ 3969 w 763"/>
                <a:gd name="T3" fmla="*/ 1128 h 997"/>
                <a:gd name="T4" fmla="*/ 3969 w 763"/>
                <a:gd name="T5" fmla="*/ 6276 h 997"/>
                <a:gd name="T6" fmla="*/ 0 w 763"/>
                <a:gd name="T7" fmla="*/ 6276 h 997"/>
                <a:gd name="T8" fmla="*/ 0 w 763"/>
                <a:gd name="T9" fmla="*/ 1128 h 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3" h="997">
                  <a:moveTo>
                    <a:pt x="0" y="179"/>
                  </a:moveTo>
                  <a:cubicBezTo>
                    <a:pt x="413" y="0"/>
                    <a:pt x="763" y="179"/>
                    <a:pt x="763" y="179"/>
                  </a:cubicBezTo>
                  <a:cubicBezTo>
                    <a:pt x="763" y="997"/>
                    <a:pt x="763" y="997"/>
                    <a:pt x="763" y="997"/>
                  </a:cubicBezTo>
                  <a:cubicBezTo>
                    <a:pt x="0" y="997"/>
                    <a:pt x="0" y="997"/>
                    <a:pt x="0" y="997"/>
                  </a:cubicBezTo>
                  <a:lnTo>
                    <a:pt x="0" y="179"/>
                  </a:ln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5" name="Freeform 426">
              <a:extLst>
                <a:ext uri="{FF2B5EF4-FFF2-40B4-BE49-F238E27FC236}">
                  <a16:creationId xmlns:a16="http://schemas.microsoft.com/office/drawing/2014/main" id="{2BB5F96B-A132-4ED8-8E5F-B0FCE183A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280"/>
              <a:ext cx="480" cy="338"/>
            </a:xfrm>
            <a:custGeom>
              <a:avLst/>
              <a:gdLst>
                <a:gd name="T0" fmla="*/ 1390 w 277"/>
                <a:gd name="T1" fmla="*/ 246 h 183"/>
                <a:gd name="T2" fmla="*/ 702 w 277"/>
                <a:gd name="T3" fmla="*/ 813 h 183"/>
                <a:gd name="T4" fmla="*/ 298 w 277"/>
                <a:gd name="T5" fmla="*/ 1084 h 183"/>
                <a:gd name="T6" fmla="*/ 57 w 277"/>
                <a:gd name="T7" fmla="*/ 1079 h 183"/>
                <a:gd name="T8" fmla="*/ 21 w 277"/>
                <a:gd name="T9" fmla="*/ 857 h 183"/>
                <a:gd name="T10" fmla="*/ 697 w 277"/>
                <a:gd name="T11" fmla="*/ 150 h 183"/>
                <a:gd name="T12" fmla="*/ 1307 w 277"/>
                <a:gd name="T13" fmla="*/ 52 h 183"/>
                <a:gd name="T14" fmla="*/ 1421 w 277"/>
                <a:gd name="T15" fmla="*/ 113 h 183"/>
                <a:gd name="T16" fmla="*/ 1390 w 277"/>
                <a:gd name="T17" fmla="*/ 225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7" h="183">
                  <a:moveTo>
                    <a:pt x="267" y="39"/>
                  </a:moveTo>
                  <a:cubicBezTo>
                    <a:pt x="203" y="39"/>
                    <a:pt x="159" y="72"/>
                    <a:pt x="135" y="129"/>
                  </a:cubicBezTo>
                  <a:cubicBezTo>
                    <a:pt x="120" y="164"/>
                    <a:pt x="89" y="164"/>
                    <a:pt x="57" y="172"/>
                  </a:cubicBezTo>
                  <a:cubicBezTo>
                    <a:pt x="41" y="175"/>
                    <a:pt x="26" y="183"/>
                    <a:pt x="11" y="171"/>
                  </a:cubicBezTo>
                  <a:cubicBezTo>
                    <a:pt x="0" y="163"/>
                    <a:pt x="0" y="148"/>
                    <a:pt x="4" y="136"/>
                  </a:cubicBezTo>
                  <a:cubicBezTo>
                    <a:pt x="21" y="77"/>
                    <a:pt x="80" y="44"/>
                    <a:pt x="134" y="24"/>
                  </a:cubicBezTo>
                  <a:cubicBezTo>
                    <a:pt x="170" y="10"/>
                    <a:pt x="213" y="0"/>
                    <a:pt x="251" y="8"/>
                  </a:cubicBezTo>
                  <a:cubicBezTo>
                    <a:pt x="258" y="10"/>
                    <a:pt x="269" y="11"/>
                    <a:pt x="273" y="18"/>
                  </a:cubicBezTo>
                  <a:cubicBezTo>
                    <a:pt x="277" y="25"/>
                    <a:pt x="273" y="36"/>
                    <a:pt x="267" y="36"/>
                  </a:cubicBezTo>
                </a:path>
              </a:pathLst>
            </a:custGeom>
            <a:solidFill>
              <a:srgbClr val="F9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6" name="Freeform 427">
              <a:extLst>
                <a:ext uri="{FF2B5EF4-FFF2-40B4-BE49-F238E27FC236}">
                  <a16:creationId xmlns:a16="http://schemas.microsoft.com/office/drawing/2014/main" id="{905F6EC2-174A-43E2-A06C-10654151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754"/>
              <a:ext cx="395" cy="190"/>
            </a:xfrm>
            <a:custGeom>
              <a:avLst/>
              <a:gdLst>
                <a:gd name="T0" fmla="*/ 0 w 228"/>
                <a:gd name="T1" fmla="*/ 646 h 103"/>
                <a:gd name="T2" fmla="*/ 1185 w 228"/>
                <a:gd name="T3" fmla="*/ 0 h 103"/>
                <a:gd name="T4" fmla="*/ 0 w 228"/>
                <a:gd name="T5" fmla="*/ 646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8" h="103">
                  <a:moveTo>
                    <a:pt x="0" y="103"/>
                  </a:moveTo>
                  <a:cubicBezTo>
                    <a:pt x="0" y="103"/>
                    <a:pt x="193" y="13"/>
                    <a:pt x="228" y="0"/>
                  </a:cubicBezTo>
                  <a:cubicBezTo>
                    <a:pt x="228" y="0"/>
                    <a:pt x="63" y="80"/>
                    <a:pt x="0" y="103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7" name="Freeform 428">
              <a:extLst>
                <a:ext uri="{FF2B5EF4-FFF2-40B4-BE49-F238E27FC236}">
                  <a16:creationId xmlns:a16="http://schemas.microsoft.com/office/drawing/2014/main" id="{10CE1C7C-B8DF-41C0-96FF-53CCD1E4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699"/>
              <a:ext cx="396" cy="164"/>
            </a:xfrm>
            <a:custGeom>
              <a:avLst/>
              <a:gdLst>
                <a:gd name="T0" fmla="*/ 1185 w 229"/>
                <a:gd name="T1" fmla="*/ 0 h 89"/>
                <a:gd name="T2" fmla="*/ 702 w 229"/>
                <a:gd name="T3" fmla="*/ 217 h 89"/>
                <a:gd name="T4" fmla="*/ 0 w 229"/>
                <a:gd name="T5" fmla="*/ 556 h 89"/>
                <a:gd name="T6" fmla="*/ 533 w 229"/>
                <a:gd name="T7" fmla="*/ 334 h 89"/>
                <a:gd name="T8" fmla="*/ 1185 w 22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9">
                  <a:moveTo>
                    <a:pt x="229" y="0"/>
                  </a:moveTo>
                  <a:cubicBezTo>
                    <a:pt x="229" y="0"/>
                    <a:pt x="153" y="25"/>
                    <a:pt x="136" y="35"/>
                  </a:cubicBezTo>
                  <a:cubicBezTo>
                    <a:pt x="119" y="45"/>
                    <a:pt x="13" y="88"/>
                    <a:pt x="0" y="89"/>
                  </a:cubicBezTo>
                  <a:cubicBezTo>
                    <a:pt x="0" y="89"/>
                    <a:pt x="85" y="63"/>
                    <a:pt x="103" y="53"/>
                  </a:cubicBezTo>
                  <a:cubicBezTo>
                    <a:pt x="121" y="44"/>
                    <a:pt x="211" y="1"/>
                    <a:pt x="229" y="0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8" name="Freeform 429">
              <a:extLst>
                <a:ext uri="{FF2B5EF4-FFF2-40B4-BE49-F238E27FC236}">
                  <a16:creationId xmlns:a16="http://schemas.microsoft.com/office/drawing/2014/main" id="{470F042E-382E-44DB-9EBE-90DC4BD9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653"/>
              <a:ext cx="163" cy="55"/>
            </a:xfrm>
            <a:custGeom>
              <a:avLst/>
              <a:gdLst>
                <a:gd name="T0" fmla="*/ 491 w 94"/>
                <a:gd name="T1" fmla="*/ 0 h 30"/>
                <a:gd name="T2" fmla="*/ 0 w 94"/>
                <a:gd name="T3" fmla="*/ 185 h 30"/>
                <a:gd name="T4" fmla="*/ 491 w 9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30">
                  <a:moveTo>
                    <a:pt x="94" y="0"/>
                  </a:moveTo>
                  <a:cubicBezTo>
                    <a:pt x="94" y="0"/>
                    <a:pt x="13" y="22"/>
                    <a:pt x="0" y="30"/>
                  </a:cubicBezTo>
                  <a:cubicBezTo>
                    <a:pt x="0" y="30"/>
                    <a:pt x="89" y="4"/>
                    <a:pt x="94" y="0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9" name="Freeform 430">
              <a:extLst>
                <a:ext uri="{FF2B5EF4-FFF2-40B4-BE49-F238E27FC236}">
                  <a16:creationId xmlns:a16="http://schemas.microsoft.com/office/drawing/2014/main" id="{610FF04C-4226-4395-ADF5-A7C4C42D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671"/>
              <a:ext cx="303" cy="63"/>
            </a:xfrm>
            <a:custGeom>
              <a:avLst/>
              <a:gdLst>
                <a:gd name="T0" fmla="*/ 0 w 175"/>
                <a:gd name="T1" fmla="*/ 217 h 34"/>
                <a:gd name="T2" fmla="*/ 909 w 175"/>
                <a:gd name="T3" fmla="*/ 0 h 34"/>
                <a:gd name="T4" fmla="*/ 0 w 175"/>
                <a:gd name="T5" fmla="*/ 2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34">
                  <a:moveTo>
                    <a:pt x="0" y="34"/>
                  </a:moveTo>
                  <a:cubicBezTo>
                    <a:pt x="0" y="34"/>
                    <a:pt x="131" y="16"/>
                    <a:pt x="175" y="0"/>
                  </a:cubicBezTo>
                  <a:cubicBezTo>
                    <a:pt x="175" y="0"/>
                    <a:pt x="121" y="25"/>
                    <a:pt x="0" y="34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0" name="Freeform 431">
              <a:extLst>
                <a:ext uri="{FF2B5EF4-FFF2-40B4-BE49-F238E27FC236}">
                  <a16:creationId xmlns:a16="http://schemas.microsoft.com/office/drawing/2014/main" id="{DEB0B33C-F374-4C74-B936-E4730FB25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560"/>
              <a:ext cx="570" cy="56"/>
            </a:xfrm>
            <a:custGeom>
              <a:avLst/>
              <a:gdLst>
                <a:gd name="T0" fmla="*/ 0 w 329"/>
                <a:gd name="T1" fmla="*/ 174 h 30"/>
                <a:gd name="T2" fmla="*/ 937 w 329"/>
                <a:gd name="T3" fmla="*/ 105 h 30"/>
                <a:gd name="T4" fmla="*/ 1712 w 329"/>
                <a:gd name="T5" fmla="*/ 0 h 30"/>
                <a:gd name="T6" fmla="*/ 979 w 329"/>
                <a:gd name="T7" fmla="*/ 112 h 30"/>
                <a:gd name="T8" fmla="*/ 0 w 329"/>
                <a:gd name="T9" fmla="*/ 17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9" h="30">
                  <a:moveTo>
                    <a:pt x="0" y="27"/>
                  </a:moveTo>
                  <a:cubicBezTo>
                    <a:pt x="0" y="27"/>
                    <a:pt x="149" y="23"/>
                    <a:pt x="180" y="16"/>
                  </a:cubicBezTo>
                  <a:cubicBezTo>
                    <a:pt x="212" y="8"/>
                    <a:pt x="283" y="2"/>
                    <a:pt x="329" y="0"/>
                  </a:cubicBezTo>
                  <a:cubicBezTo>
                    <a:pt x="329" y="0"/>
                    <a:pt x="209" y="8"/>
                    <a:pt x="188" y="17"/>
                  </a:cubicBezTo>
                  <a:cubicBezTo>
                    <a:pt x="166" y="26"/>
                    <a:pt x="11" y="30"/>
                    <a:pt x="0" y="27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1" name="Freeform 432">
              <a:extLst>
                <a:ext uri="{FF2B5EF4-FFF2-40B4-BE49-F238E27FC236}">
                  <a16:creationId xmlns:a16="http://schemas.microsoft.com/office/drawing/2014/main" id="{DF717A20-53FB-4AC0-9AB7-FB4DD02BA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529"/>
              <a:ext cx="407" cy="37"/>
            </a:xfrm>
            <a:custGeom>
              <a:avLst/>
              <a:gdLst>
                <a:gd name="T0" fmla="*/ 0 w 235"/>
                <a:gd name="T1" fmla="*/ 104 h 20"/>
                <a:gd name="T2" fmla="*/ 1221 w 235"/>
                <a:gd name="T3" fmla="*/ 0 h 20"/>
                <a:gd name="T4" fmla="*/ 0 w 235"/>
                <a:gd name="T5" fmla="*/ 10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0">
                  <a:moveTo>
                    <a:pt x="0" y="16"/>
                  </a:moveTo>
                  <a:cubicBezTo>
                    <a:pt x="0" y="16"/>
                    <a:pt x="207" y="5"/>
                    <a:pt x="235" y="0"/>
                  </a:cubicBezTo>
                  <a:cubicBezTo>
                    <a:pt x="235" y="0"/>
                    <a:pt x="56" y="20"/>
                    <a:pt x="0" y="16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2" name="Freeform 433">
              <a:extLst>
                <a:ext uri="{FF2B5EF4-FFF2-40B4-BE49-F238E27FC236}">
                  <a16:creationId xmlns:a16="http://schemas.microsoft.com/office/drawing/2014/main" id="{1FA92415-3F18-4CBD-B1D4-A3CBCE27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422"/>
              <a:ext cx="412" cy="120"/>
            </a:xfrm>
            <a:custGeom>
              <a:avLst/>
              <a:gdLst>
                <a:gd name="T0" fmla="*/ 0 w 238"/>
                <a:gd name="T1" fmla="*/ 410 h 65"/>
                <a:gd name="T2" fmla="*/ 1234 w 238"/>
                <a:gd name="T3" fmla="*/ 0 h 65"/>
                <a:gd name="T4" fmla="*/ 0 w 238"/>
                <a:gd name="T5" fmla="*/ 41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65">
                  <a:moveTo>
                    <a:pt x="0" y="65"/>
                  </a:moveTo>
                  <a:cubicBezTo>
                    <a:pt x="0" y="65"/>
                    <a:pt x="170" y="41"/>
                    <a:pt x="238" y="0"/>
                  </a:cubicBezTo>
                  <a:cubicBezTo>
                    <a:pt x="238" y="0"/>
                    <a:pt x="194" y="42"/>
                    <a:pt x="0" y="65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3" name="Freeform 434">
              <a:extLst>
                <a:ext uri="{FF2B5EF4-FFF2-40B4-BE49-F238E27FC236}">
                  <a16:creationId xmlns:a16="http://schemas.microsoft.com/office/drawing/2014/main" id="{2A025AFE-DFA4-4762-9E93-A46237A3C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492"/>
              <a:ext cx="464" cy="90"/>
            </a:xfrm>
            <a:custGeom>
              <a:avLst/>
              <a:gdLst>
                <a:gd name="T0" fmla="*/ 0 w 268"/>
                <a:gd name="T1" fmla="*/ 303 h 49"/>
                <a:gd name="T2" fmla="*/ 1390 w 268"/>
                <a:gd name="T3" fmla="*/ 0 h 49"/>
                <a:gd name="T4" fmla="*/ 0 w 268"/>
                <a:gd name="T5" fmla="*/ 303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8" h="49">
                  <a:moveTo>
                    <a:pt x="0" y="49"/>
                  </a:moveTo>
                  <a:cubicBezTo>
                    <a:pt x="0" y="49"/>
                    <a:pt x="174" y="37"/>
                    <a:pt x="268" y="0"/>
                  </a:cubicBezTo>
                  <a:cubicBezTo>
                    <a:pt x="268" y="0"/>
                    <a:pt x="218" y="36"/>
                    <a:pt x="0" y="49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2" name="Freeform 435">
              <a:extLst>
                <a:ext uri="{FF2B5EF4-FFF2-40B4-BE49-F238E27FC236}">
                  <a16:creationId xmlns:a16="http://schemas.microsoft.com/office/drawing/2014/main" id="{529CA1F1-ECF1-4649-9ACB-A29D08737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2605"/>
              <a:ext cx="362" cy="37"/>
            </a:xfrm>
            <a:custGeom>
              <a:avLst/>
              <a:gdLst>
                <a:gd name="T0" fmla="*/ 0 w 209"/>
                <a:gd name="T1" fmla="*/ 57 h 20"/>
                <a:gd name="T2" fmla="*/ 1086 w 209"/>
                <a:gd name="T3" fmla="*/ 0 h 20"/>
                <a:gd name="T4" fmla="*/ 0 w 209"/>
                <a:gd name="T5" fmla="*/ 5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20">
                  <a:moveTo>
                    <a:pt x="0" y="9"/>
                  </a:moveTo>
                  <a:cubicBezTo>
                    <a:pt x="0" y="9"/>
                    <a:pt x="159" y="11"/>
                    <a:pt x="209" y="0"/>
                  </a:cubicBezTo>
                  <a:cubicBezTo>
                    <a:pt x="209" y="0"/>
                    <a:pt x="87" y="20"/>
                    <a:pt x="0" y="9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3" name="Freeform 436">
              <a:extLst>
                <a:ext uri="{FF2B5EF4-FFF2-40B4-BE49-F238E27FC236}">
                  <a16:creationId xmlns:a16="http://schemas.microsoft.com/office/drawing/2014/main" id="{5FCF5C09-8696-4DE5-99BB-DBC181199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666"/>
              <a:ext cx="320" cy="62"/>
            </a:xfrm>
            <a:custGeom>
              <a:avLst/>
              <a:gdLst>
                <a:gd name="T0" fmla="*/ 0 w 185"/>
                <a:gd name="T1" fmla="*/ 66 h 34"/>
                <a:gd name="T2" fmla="*/ 958 w 185"/>
                <a:gd name="T3" fmla="*/ 0 h 34"/>
                <a:gd name="T4" fmla="*/ 0 w 185"/>
                <a:gd name="T5" fmla="*/ 66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34">
                  <a:moveTo>
                    <a:pt x="0" y="11"/>
                  </a:moveTo>
                  <a:cubicBezTo>
                    <a:pt x="0" y="11"/>
                    <a:pt x="110" y="27"/>
                    <a:pt x="185" y="0"/>
                  </a:cubicBezTo>
                  <a:cubicBezTo>
                    <a:pt x="185" y="0"/>
                    <a:pt x="110" y="34"/>
                    <a:pt x="0" y="11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4" name="Freeform 437">
              <a:extLst>
                <a:ext uri="{FF2B5EF4-FFF2-40B4-BE49-F238E27FC236}">
                  <a16:creationId xmlns:a16="http://schemas.microsoft.com/office/drawing/2014/main" id="{235B1504-275A-4194-BF35-B95A285F7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721"/>
              <a:ext cx="275" cy="85"/>
            </a:xfrm>
            <a:custGeom>
              <a:avLst/>
              <a:gdLst>
                <a:gd name="T0" fmla="*/ 0 w 159"/>
                <a:gd name="T1" fmla="*/ 0 h 46"/>
                <a:gd name="T2" fmla="*/ 823 w 159"/>
                <a:gd name="T3" fmla="*/ 7 h 46"/>
                <a:gd name="T4" fmla="*/ 0 w 159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46">
                  <a:moveTo>
                    <a:pt x="0" y="0"/>
                  </a:moveTo>
                  <a:cubicBezTo>
                    <a:pt x="0" y="0"/>
                    <a:pt x="88" y="35"/>
                    <a:pt x="159" y="1"/>
                  </a:cubicBezTo>
                  <a:cubicBezTo>
                    <a:pt x="159" y="1"/>
                    <a:pt x="91" y="46"/>
                    <a:pt x="0" y="0"/>
                  </a:cubicBezTo>
                  <a:close/>
                </a:path>
              </a:pathLst>
            </a:custGeom>
            <a:solidFill>
              <a:srgbClr val="F0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5" name="Group 438">
            <a:extLst>
              <a:ext uri="{FF2B5EF4-FFF2-40B4-BE49-F238E27FC236}">
                <a16:creationId xmlns:a16="http://schemas.microsoft.com/office/drawing/2014/main" id="{ADBE0AD4-E643-454C-B8F8-4FC40BB13E4E}"/>
              </a:ext>
            </a:extLst>
          </p:cNvPr>
          <p:cNvGrpSpPr>
            <a:grpSpLocks/>
          </p:cNvGrpSpPr>
          <p:nvPr/>
        </p:nvGrpSpPr>
        <p:grpSpPr bwMode="auto">
          <a:xfrm>
            <a:off x="5045075" y="1773238"/>
            <a:ext cx="2106613" cy="3446462"/>
            <a:chOff x="2218" y="1117"/>
            <a:chExt cx="1327" cy="2171"/>
          </a:xfrm>
        </p:grpSpPr>
        <p:grpSp>
          <p:nvGrpSpPr>
            <p:cNvPr id="31253" name="Group 439">
              <a:extLst>
                <a:ext uri="{FF2B5EF4-FFF2-40B4-BE49-F238E27FC236}">
                  <a16:creationId xmlns:a16="http://schemas.microsoft.com/office/drawing/2014/main" id="{2B206868-0534-4602-A038-1572CDE9C5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8" y="1117"/>
              <a:ext cx="1324" cy="2171"/>
              <a:chOff x="2218" y="1117"/>
              <a:chExt cx="1324" cy="2171"/>
            </a:xfrm>
          </p:grpSpPr>
          <p:sp>
            <p:nvSpPr>
              <p:cNvPr id="31525" name="Freeform 440">
                <a:extLst>
                  <a:ext uri="{FF2B5EF4-FFF2-40B4-BE49-F238E27FC236}">
                    <a16:creationId xmlns:a16="http://schemas.microsoft.com/office/drawing/2014/main" id="{3EDEB17B-7517-4D55-B028-E2345D33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672"/>
                <a:ext cx="1324" cy="960"/>
              </a:xfrm>
              <a:custGeom>
                <a:avLst/>
                <a:gdLst>
                  <a:gd name="T0" fmla="*/ 3975 w 764"/>
                  <a:gd name="T1" fmla="*/ 2140 h 520"/>
                  <a:gd name="T2" fmla="*/ 5 w 764"/>
                  <a:gd name="T3" fmla="*/ 2843 h 520"/>
                  <a:gd name="T4" fmla="*/ 0 w 764"/>
                  <a:gd name="T5" fmla="*/ 1124 h 520"/>
                  <a:gd name="T6" fmla="*/ 3970 w 764"/>
                  <a:gd name="T7" fmla="*/ 1124 h 520"/>
                  <a:gd name="T8" fmla="*/ 3975 w 764"/>
                  <a:gd name="T9" fmla="*/ 2140 h 5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4" h="520">
                    <a:moveTo>
                      <a:pt x="764" y="340"/>
                    </a:moveTo>
                    <a:cubicBezTo>
                      <a:pt x="448" y="520"/>
                      <a:pt x="1" y="452"/>
                      <a:pt x="1" y="452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4" y="0"/>
                      <a:pt x="763" y="179"/>
                      <a:pt x="763" y="179"/>
                    </a:cubicBezTo>
                    <a:lnTo>
                      <a:pt x="764" y="340"/>
                    </a:lnTo>
                    <a:close/>
                  </a:path>
                </a:pathLst>
              </a:custGeom>
              <a:solidFill>
                <a:srgbClr val="D5A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6" name="Freeform 441">
                <a:extLst>
                  <a:ext uri="{FF2B5EF4-FFF2-40B4-BE49-F238E27FC236}">
                    <a16:creationId xmlns:a16="http://schemas.microsoft.com/office/drawing/2014/main" id="{9AA5BC01-C36F-4CD9-8A43-0E91457E8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714"/>
                <a:ext cx="1324" cy="820"/>
              </a:xfrm>
              <a:custGeom>
                <a:avLst/>
                <a:gdLst>
                  <a:gd name="T0" fmla="*/ 3975 w 764"/>
                  <a:gd name="T1" fmla="*/ 1995 h 444"/>
                  <a:gd name="T2" fmla="*/ 3970 w 764"/>
                  <a:gd name="T3" fmla="*/ 983 h 444"/>
                  <a:gd name="T4" fmla="*/ 3925 w 764"/>
                  <a:gd name="T5" fmla="*/ 1003 h 444"/>
                  <a:gd name="T6" fmla="*/ 3773 w 764"/>
                  <a:gd name="T7" fmla="*/ 877 h 444"/>
                  <a:gd name="T8" fmla="*/ 3634 w 764"/>
                  <a:gd name="T9" fmla="*/ 886 h 444"/>
                  <a:gd name="T10" fmla="*/ 3577 w 764"/>
                  <a:gd name="T11" fmla="*/ 789 h 444"/>
                  <a:gd name="T12" fmla="*/ 3499 w 764"/>
                  <a:gd name="T13" fmla="*/ 826 h 444"/>
                  <a:gd name="T14" fmla="*/ 3388 w 764"/>
                  <a:gd name="T15" fmla="*/ 724 h 444"/>
                  <a:gd name="T16" fmla="*/ 3246 w 764"/>
                  <a:gd name="T17" fmla="*/ 737 h 444"/>
                  <a:gd name="T18" fmla="*/ 3090 w 764"/>
                  <a:gd name="T19" fmla="*/ 637 h 444"/>
                  <a:gd name="T20" fmla="*/ 2742 w 764"/>
                  <a:gd name="T21" fmla="*/ 624 h 444"/>
                  <a:gd name="T22" fmla="*/ 2577 w 764"/>
                  <a:gd name="T23" fmla="*/ 536 h 444"/>
                  <a:gd name="T24" fmla="*/ 2570 w 764"/>
                  <a:gd name="T25" fmla="*/ 528 h 444"/>
                  <a:gd name="T26" fmla="*/ 2544 w 764"/>
                  <a:gd name="T27" fmla="*/ 395 h 444"/>
                  <a:gd name="T28" fmla="*/ 2463 w 764"/>
                  <a:gd name="T29" fmla="*/ 321 h 444"/>
                  <a:gd name="T30" fmla="*/ 2430 w 764"/>
                  <a:gd name="T31" fmla="*/ 201 h 444"/>
                  <a:gd name="T32" fmla="*/ 2310 w 764"/>
                  <a:gd name="T33" fmla="*/ 113 h 444"/>
                  <a:gd name="T34" fmla="*/ 2180 w 764"/>
                  <a:gd name="T35" fmla="*/ 13 h 444"/>
                  <a:gd name="T36" fmla="*/ 2045 w 764"/>
                  <a:gd name="T37" fmla="*/ 0 h 444"/>
                  <a:gd name="T38" fmla="*/ 1918 w 764"/>
                  <a:gd name="T39" fmla="*/ 44 h 444"/>
                  <a:gd name="T40" fmla="*/ 1795 w 764"/>
                  <a:gd name="T41" fmla="*/ 0 h 444"/>
                  <a:gd name="T42" fmla="*/ 1697 w 764"/>
                  <a:gd name="T43" fmla="*/ 102 h 444"/>
                  <a:gd name="T44" fmla="*/ 1447 w 764"/>
                  <a:gd name="T45" fmla="*/ 140 h 444"/>
                  <a:gd name="T46" fmla="*/ 1333 w 764"/>
                  <a:gd name="T47" fmla="*/ 366 h 444"/>
                  <a:gd name="T48" fmla="*/ 1249 w 764"/>
                  <a:gd name="T49" fmla="*/ 580 h 444"/>
                  <a:gd name="T50" fmla="*/ 1249 w 764"/>
                  <a:gd name="T51" fmla="*/ 587 h 444"/>
                  <a:gd name="T52" fmla="*/ 1213 w 764"/>
                  <a:gd name="T53" fmla="*/ 632 h 444"/>
                  <a:gd name="T54" fmla="*/ 1081 w 764"/>
                  <a:gd name="T55" fmla="*/ 587 h 444"/>
                  <a:gd name="T56" fmla="*/ 839 w 764"/>
                  <a:gd name="T57" fmla="*/ 685 h 444"/>
                  <a:gd name="T58" fmla="*/ 582 w 764"/>
                  <a:gd name="T59" fmla="*/ 750 h 444"/>
                  <a:gd name="T60" fmla="*/ 321 w 764"/>
                  <a:gd name="T61" fmla="*/ 833 h 444"/>
                  <a:gd name="T62" fmla="*/ 140 w 764"/>
                  <a:gd name="T63" fmla="*/ 975 h 444"/>
                  <a:gd name="T64" fmla="*/ 0 w 764"/>
                  <a:gd name="T65" fmla="*/ 983 h 444"/>
                  <a:gd name="T66" fmla="*/ 5 w 764"/>
                  <a:gd name="T67" fmla="*/ 2702 h 444"/>
                  <a:gd name="T68" fmla="*/ 321 w 764"/>
                  <a:gd name="T69" fmla="*/ 2683 h 444"/>
                  <a:gd name="T70" fmla="*/ 496 w 764"/>
                  <a:gd name="T71" fmla="*/ 2759 h 444"/>
                  <a:gd name="T72" fmla="*/ 660 w 764"/>
                  <a:gd name="T73" fmla="*/ 2671 h 444"/>
                  <a:gd name="T74" fmla="*/ 984 w 764"/>
                  <a:gd name="T75" fmla="*/ 2776 h 444"/>
                  <a:gd name="T76" fmla="*/ 1421 w 764"/>
                  <a:gd name="T77" fmla="*/ 2634 h 444"/>
                  <a:gd name="T78" fmla="*/ 1769 w 764"/>
                  <a:gd name="T79" fmla="*/ 2746 h 444"/>
                  <a:gd name="T80" fmla="*/ 2057 w 764"/>
                  <a:gd name="T81" fmla="*/ 2573 h 444"/>
                  <a:gd name="T82" fmla="*/ 2331 w 764"/>
                  <a:gd name="T83" fmla="*/ 2663 h 444"/>
                  <a:gd name="T84" fmla="*/ 2520 w 764"/>
                  <a:gd name="T85" fmla="*/ 2501 h 444"/>
                  <a:gd name="T86" fmla="*/ 2664 w 764"/>
                  <a:gd name="T87" fmla="*/ 2550 h 444"/>
                  <a:gd name="T88" fmla="*/ 2749 w 764"/>
                  <a:gd name="T89" fmla="*/ 2438 h 444"/>
                  <a:gd name="T90" fmla="*/ 2896 w 764"/>
                  <a:gd name="T91" fmla="*/ 2462 h 444"/>
                  <a:gd name="T92" fmla="*/ 3008 w 764"/>
                  <a:gd name="T93" fmla="*/ 2336 h 444"/>
                  <a:gd name="T94" fmla="*/ 3437 w 764"/>
                  <a:gd name="T95" fmla="*/ 2299 h 444"/>
                  <a:gd name="T96" fmla="*/ 3750 w 764"/>
                  <a:gd name="T97" fmla="*/ 2054 h 444"/>
                  <a:gd name="T98" fmla="*/ 3975 w 764"/>
                  <a:gd name="T99" fmla="*/ 1995 h 4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64" h="444">
                    <a:moveTo>
                      <a:pt x="764" y="317"/>
                    </a:moveTo>
                    <a:cubicBezTo>
                      <a:pt x="763" y="156"/>
                      <a:pt x="763" y="156"/>
                      <a:pt x="763" y="156"/>
                    </a:cubicBezTo>
                    <a:cubicBezTo>
                      <a:pt x="756" y="154"/>
                      <a:pt x="754" y="159"/>
                      <a:pt x="754" y="159"/>
                    </a:cubicBezTo>
                    <a:cubicBezTo>
                      <a:pt x="753" y="154"/>
                      <a:pt x="743" y="147"/>
                      <a:pt x="725" y="139"/>
                    </a:cubicBezTo>
                    <a:cubicBezTo>
                      <a:pt x="707" y="130"/>
                      <a:pt x="698" y="141"/>
                      <a:pt x="698" y="141"/>
                    </a:cubicBezTo>
                    <a:cubicBezTo>
                      <a:pt x="698" y="141"/>
                      <a:pt x="696" y="129"/>
                      <a:pt x="687" y="125"/>
                    </a:cubicBezTo>
                    <a:cubicBezTo>
                      <a:pt x="678" y="122"/>
                      <a:pt x="672" y="131"/>
                      <a:pt x="672" y="131"/>
                    </a:cubicBezTo>
                    <a:cubicBezTo>
                      <a:pt x="672" y="131"/>
                      <a:pt x="672" y="123"/>
                      <a:pt x="651" y="115"/>
                    </a:cubicBezTo>
                    <a:cubicBezTo>
                      <a:pt x="630" y="108"/>
                      <a:pt x="624" y="117"/>
                      <a:pt x="624" y="117"/>
                    </a:cubicBezTo>
                    <a:cubicBezTo>
                      <a:pt x="624" y="117"/>
                      <a:pt x="625" y="111"/>
                      <a:pt x="594" y="101"/>
                    </a:cubicBezTo>
                    <a:cubicBezTo>
                      <a:pt x="562" y="91"/>
                      <a:pt x="546" y="104"/>
                      <a:pt x="527" y="99"/>
                    </a:cubicBezTo>
                    <a:cubicBezTo>
                      <a:pt x="508" y="93"/>
                      <a:pt x="520" y="89"/>
                      <a:pt x="495" y="85"/>
                    </a:cubicBezTo>
                    <a:cubicBezTo>
                      <a:pt x="495" y="85"/>
                      <a:pt x="494" y="85"/>
                      <a:pt x="494" y="84"/>
                    </a:cubicBezTo>
                    <a:cubicBezTo>
                      <a:pt x="493" y="78"/>
                      <a:pt x="492" y="69"/>
                      <a:pt x="489" y="63"/>
                    </a:cubicBezTo>
                    <a:cubicBezTo>
                      <a:pt x="485" y="55"/>
                      <a:pt x="478" y="57"/>
                      <a:pt x="473" y="51"/>
                    </a:cubicBezTo>
                    <a:cubicBezTo>
                      <a:pt x="470" y="47"/>
                      <a:pt x="470" y="38"/>
                      <a:pt x="467" y="32"/>
                    </a:cubicBezTo>
                    <a:cubicBezTo>
                      <a:pt x="461" y="22"/>
                      <a:pt x="453" y="22"/>
                      <a:pt x="444" y="18"/>
                    </a:cubicBezTo>
                    <a:cubicBezTo>
                      <a:pt x="435" y="15"/>
                      <a:pt x="429" y="6"/>
                      <a:pt x="419" y="2"/>
                    </a:cubicBezTo>
                    <a:cubicBezTo>
                      <a:pt x="411" y="0"/>
                      <a:pt x="402" y="0"/>
                      <a:pt x="393" y="0"/>
                    </a:cubicBezTo>
                    <a:cubicBezTo>
                      <a:pt x="384" y="1"/>
                      <a:pt x="377" y="6"/>
                      <a:pt x="369" y="7"/>
                    </a:cubicBezTo>
                    <a:cubicBezTo>
                      <a:pt x="360" y="7"/>
                      <a:pt x="354" y="1"/>
                      <a:pt x="345" y="0"/>
                    </a:cubicBezTo>
                    <a:cubicBezTo>
                      <a:pt x="334" y="0"/>
                      <a:pt x="330" y="8"/>
                      <a:pt x="326" y="16"/>
                    </a:cubicBezTo>
                    <a:cubicBezTo>
                      <a:pt x="310" y="9"/>
                      <a:pt x="292" y="12"/>
                      <a:pt x="278" y="22"/>
                    </a:cubicBezTo>
                    <a:cubicBezTo>
                      <a:pt x="266" y="30"/>
                      <a:pt x="252" y="42"/>
                      <a:pt x="256" y="58"/>
                    </a:cubicBezTo>
                    <a:cubicBezTo>
                      <a:pt x="239" y="65"/>
                      <a:pt x="254" y="84"/>
                      <a:pt x="240" y="92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35" y="97"/>
                      <a:pt x="233" y="100"/>
                      <a:pt x="233" y="100"/>
                    </a:cubicBezTo>
                    <a:cubicBezTo>
                      <a:pt x="233" y="100"/>
                      <a:pt x="226" y="90"/>
                      <a:pt x="208" y="93"/>
                    </a:cubicBezTo>
                    <a:cubicBezTo>
                      <a:pt x="191" y="95"/>
                      <a:pt x="177" y="113"/>
                      <a:pt x="161" y="109"/>
                    </a:cubicBezTo>
                    <a:cubicBezTo>
                      <a:pt x="145" y="105"/>
                      <a:pt x="126" y="113"/>
                      <a:pt x="112" y="119"/>
                    </a:cubicBezTo>
                    <a:cubicBezTo>
                      <a:pt x="98" y="124"/>
                      <a:pt x="96" y="122"/>
                      <a:pt x="62" y="132"/>
                    </a:cubicBezTo>
                    <a:cubicBezTo>
                      <a:pt x="28" y="143"/>
                      <a:pt x="27" y="155"/>
                      <a:pt x="27" y="155"/>
                    </a:cubicBezTo>
                    <a:cubicBezTo>
                      <a:pt x="23" y="145"/>
                      <a:pt x="0" y="156"/>
                      <a:pt x="0" y="156"/>
                    </a:cubicBezTo>
                    <a:cubicBezTo>
                      <a:pt x="1" y="429"/>
                      <a:pt x="1" y="429"/>
                      <a:pt x="1" y="429"/>
                    </a:cubicBezTo>
                    <a:cubicBezTo>
                      <a:pt x="1" y="429"/>
                      <a:pt x="52" y="438"/>
                      <a:pt x="62" y="426"/>
                    </a:cubicBezTo>
                    <a:cubicBezTo>
                      <a:pt x="62" y="426"/>
                      <a:pt x="65" y="438"/>
                      <a:pt x="95" y="438"/>
                    </a:cubicBezTo>
                    <a:cubicBezTo>
                      <a:pt x="125" y="439"/>
                      <a:pt x="127" y="424"/>
                      <a:pt x="127" y="424"/>
                    </a:cubicBezTo>
                    <a:cubicBezTo>
                      <a:pt x="127" y="424"/>
                      <a:pt x="132" y="444"/>
                      <a:pt x="189" y="441"/>
                    </a:cubicBezTo>
                    <a:cubicBezTo>
                      <a:pt x="247" y="439"/>
                      <a:pt x="256" y="418"/>
                      <a:pt x="273" y="418"/>
                    </a:cubicBezTo>
                    <a:cubicBezTo>
                      <a:pt x="273" y="418"/>
                      <a:pt x="275" y="443"/>
                      <a:pt x="340" y="436"/>
                    </a:cubicBezTo>
                    <a:cubicBezTo>
                      <a:pt x="402" y="430"/>
                      <a:pt x="395" y="409"/>
                      <a:pt x="395" y="408"/>
                    </a:cubicBezTo>
                    <a:cubicBezTo>
                      <a:pt x="395" y="409"/>
                      <a:pt x="405" y="431"/>
                      <a:pt x="448" y="423"/>
                    </a:cubicBezTo>
                    <a:cubicBezTo>
                      <a:pt x="492" y="414"/>
                      <a:pt x="484" y="397"/>
                      <a:pt x="484" y="397"/>
                    </a:cubicBezTo>
                    <a:cubicBezTo>
                      <a:pt x="484" y="397"/>
                      <a:pt x="492" y="411"/>
                      <a:pt x="512" y="405"/>
                    </a:cubicBezTo>
                    <a:cubicBezTo>
                      <a:pt x="533" y="400"/>
                      <a:pt x="528" y="387"/>
                      <a:pt x="528" y="387"/>
                    </a:cubicBezTo>
                    <a:cubicBezTo>
                      <a:pt x="528" y="387"/>
                      <a:pt x="538" y="399"/>
                      <a:pt x="556" y="391"/>
                    </a:cubicBezTo>
                    <a:cubicBezTo>
                      <a:pt x="574" y="383"/>
                      <a:pt x="578" y="371"/>
                      <a:pt x="578" y="371"/>
                    </a:cubicBezTo>
                    <a:cubicBezTo>
                      <a:pt x="578" y="371"/>
                      <a:pt x="586" y="393"/>
                      <a:pt x="660" y="365"/>
                    </a:cubicBezTo>
                    <a:cubicBezTo>
                      <a:pt x="734" y="338"/>
                      <a:pt x="721" y="326"/>
                      <a:pt x="721" y="326"/>
                    </a:cubicBezTo>
                    <a:cubicBezTo>
                      <a:pt x="721" y="326"/>
                      <a:pt x="737" y="338"/>
                      <a:pt x="764" y="317"/>
                    </a:cubicBezTo>
                    <a:close/>
                  </a:path>
                </a:pathLst>
              </a:custGeom>
              <a:solidFill>
                <a:srgbClr val="F7E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7" name="Freeform 442">
                <a:extLst>
                  <a:ext uri="{FF2B5EF4-FFF2-40B4-BE49-F238E27FC236}">
                    <a16:creationId xmlns:a16="http://schemas.microsoft.com/office/drawing/2014/main" id="{BD15C651-AD71-45E2-B3C9-B0CE841C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443"/>
                <a:ext cx="1322" cy="559"/>
              </a:xfrm>
              <a:custGeom>
                <a:avLst/>
                <a:gdLst>
                  <a:gd name="T0" fmla="*/ 3969 w 763"/>
                  <a:gd name="T1" fmla="*/ 1902 h 303"/>
                  <a:gd name="T2" fmla="*/ 0 w 763"/>
                  <a:gd name="T3" fmla="*/ 1902 h 303"/>
                  <a:gd name="T4" fmla="*/ 0 w 763"/>
                  <a:gd name="T5" fmla="*/ 1124 h 303"/>
                  <a:gd name="T6" fmla="*/ 3969 w 763"/>
                  <a:gd name="T7" fmla="*/ 1124 h 303"/>
                  <a:gd name="T8" fmla="*/ 3969 w 763"/>
                  <a:gd name="T9" fmla="*/ 1902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303">
                    <a:moveTo>
                      <a:pt x="763" y="303"/>
                    </a:moveTo>
                    <a:cubicBezTo>
                      <a:pt x="763" y="303"/>
                      <a:pt x="414" y="124"/>
                      <a:pt x="0" y="303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4" y="0"/>
                      <a:pt x="763" y="179"/>
                      <a:pt x="763" y="179"/>
                    </a:cubicBezTo>
                    <a:lnTo>
                      <a:pt x="763" y="303"/>
                    </a:lnTo>
                    <a:close/>
                  </a:path>
                </a:pathLst>
              </a:custGeom>
              <a:solidFill>
                <a:srgbClr val="F4B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8" name="Freeform 443">
                <a:extLst>
                  <a:ext uri="{FF2B5EF4-FFF2-40B4-BE49-F238E27FC236}">
                    <a16:creationId xmlns:a16="http://schemas.microsoft.com/office/drawing/2014/main" id="{A174F1CC-DB9F-4BD6-9881-AFFB7A825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444"/>
                <a:ext cx="1322" cy="558"/>
              </a:xfrm>
              <a:custGeom>
                <a:avLst/>
                <a:gdLst>
                  <a:gd name="T0" fmla="*/ 3969 w 763"/>
                  <a:gd name="T1" fmla="*/ 1905 h 302"/>
                  <a:gd name="T2" fmla="*/ 0 w 763"/>
                  <a:gd name="T3" fmla="*/ 1905 h 302"/>
                  <a:gd name="T4" fmla="*/ 0 w 763"/>
                  <a:gd name="T5" fmla="*/ 1131 h 302"/>
                  <a:gd name="T6" fmla="*/ 3969 w 763"/>
                  <a:gd name="T7" fmla="*/ 1131 h 302"/>
                  <a:gd name="T8" fmla="*/ 3969 w 763"/>
                  <a:gd name="T9" fmla="*/ 1905 h 3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302">
                    <a:moveTo>
                      <a:pt x="763" y="302"/>
                    </a:moveTo>
                    <a:cubicBezTo>
                      <a:pt x="763" y="302"/>
                      <a:pt x="413" y="123"/>
                      <a:pt x="0" y="302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3" y="0"/>
                      <a:pt x="763" y="179"/>
                      <a:pt x="763" y="179"/>
                    </a:cubicBezTo>
                    <a:lnTo>
                      <a:pt x="763" y="30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9" name="Freeform 444">
                <a:extLst>
                  <a:ext uri="{FF2B5EF4-FFF2-40B4-BE49-F238E27FC236}">
                    <a16:creationId xmlns:a16="http://schemas.microsoft.com/office/drawing/2014/main" id="{DBEA31F5-46DC-49C1-900F-ED51A475D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502"/>
                <a:ext cx="1320" cy="330"/>
              </a:xfrm>
              <a:custGeom>
                <a:avLst/>
                <a:gdLst>
                  <a:gd name="T0" fmla="*/ 3962 w 762"/>
                  <a:gd name="T1" fmla="*/ 1121 h 179"/>
                  <a:gd name="T2" fmla="*/ 0 w 762"/>
                  <a:gd name="T3" fmla="*/ 1121 h 179"/>
                  <a:gd name="T4" fmla="*/ 0 w 762"/>
                  <a:gd name="T5" fmla="*/ 922 h 179"/>
                  <a:gd name="T6" fmla="*/ 1221 w 762"/>
                  <a:gd name="T7" fmla="*/ 422 h 179"/>
                  <a:gd name="T8" fmla="*/ 2541 w 762"/>
                  <a:gd name="T9" fmla="*/ 402 h 179"/>
                  <a:gd name="T10" fmla="*/ 3962 w 762"/>
                  <a:gd name="T11" fmla="*/ 922 h 179"/>
                  <a:gd name="T12" fmla="*/ 3962 w 762"/>
                  <a:gd name="T13" fmla="*/ 1121 h 1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2" h="179">
                    <a:moveTo>
                      <a:pt x="762" y="179"/>
                    </a:moveTo>
                    <a:cubicBezTo>
                      <a:pt x="762" y="179"/>
                      <a:pt x="413" y="0"/>
                      <a:pt x="0" y="179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82" y="112"/>
                      <a:pt x="160" y="79"/>
                      <a:pt x="235" y="67"/>
                    </a:cubicBezTo>
                    <a:cubicBezTo>
                      <a:pt x="329" y="53"/>
                      <a:pt x="415" y="56"/>
                      <a:pt x="489" y="64"/>
                    </a:cubicBezTo>
                    <a:cubicBezTo>
                      <a:pt x="655" y="83"/>
                      <a:pt x="762" y="147"/>
                      <a:pt x="762" y="147"/>
                    </a:cubicBezTo>
                    <a:lnTo>
                      <a:pt x="762" y="179"/>
                    </a:lnTo>
                    <a:close/>
                  </a:path>
                </a:pathLst>
              </a:custGeom>
              <a:solidFill>
                <a:srgbClr val="F2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0" name="Freeform 445">
                <a:extLst>
                  <a:ext uri="{FF2B5EF4-FFF2-40B4-BE49-F238E27FC236}">
                    <a16:creationId xmlns:a16="http://schemas.microsoft.com/office/drawing/2014/main" id="{71258E2A-211D-426D-9D3C-E00314F3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1790"/>
                <a:ext cx="519" cy="556"/>
              </a:xfrm>
              <a:custGeom>
                <a:avLst/>
                <a:gdLst>
                  <a:gd name="T0" fmla="*/ 119 w 300"/>
                  <a:gd name="T1" fmla="*/ 314 h 301"/>
                  <a:gd name="T2" fmla="*/ 78 w 300"/>
                  <a:gd name="T3" fmla="*/ 549 h 301"/>
                  <a:gd name="T4" fmla="*/ 151 w 300"/>
                  <a:gd name="T5" fmla="*/ 641 h 301"/>
                  <a:gd name="T6" fmla="*/ 128 w 300"/>
                  <a:gd name="T7" fmla="*/ 765 h 301"/>
                  <a:gd name="T8" fmla="*/ 218 w 300"/>
                  <a:gd name="T9" fmla="*/ 922 h 301"/>
                  <a:gd name="T10" fmla="*/ 185 w 300"/>
                  <a:gd name="T11" fmla="*/ 1027 h 301"/>
                  <a:gd name="T12" fmla="*/ 254 w 300"/>
                  <a:gd name="T13" fmla="*/ 1071 h 301"/>
                  <a:gd name="T14" fmla="*/ 332 w 300"/>
                  <a:gd name="T15" fmla="*/ 1280 h 301"/>
                  <a:gd name="T16" fmla="*/ 393 w 300"/>
                  <a:gd name="T17" fmla="*/ 1457 h 301"/>
                  <a:gd name="T18" fmla="*/ 471 w 300"/>
                  <a:gd name="T19" fmla="*/ 1583 h 301"/>
                  <a:gd name="T20" fmla="*/ 561 w 300"/>
                  <a:gd name="T21" fmla="*/ 1683 h 301"/>
                  <a:gd name="T22" fmla="*/ 759 w 300"/>
                  <a:gd name="T23" fmla="*/ 1897 h 301"/>
                  <a:gd name="T24" fmla="*/ 1227 w 300"/>
                  <a:gd name="T25" fmla="*/ 1795 h 301"/>
                  <a:gd name="T26" fmla="*/ 1235 w 300"/>
                  <a:gd name="T27" fmla="*/ 1696 h 301"/>
                  <a:gd name="T28" fmla="*/ 1439 w 300"/>
                  <a:gd name="T29" fmla="*/ 1393 h 301"/>
                  <a:gd name="T30" fmla="*/ 1476 w 300"/>
                  <a:gd name="T31" fmla="*/ 1123 h 301"/>
                  <a:gd name="T32" fmla="*/ 1469 w 300"/>
                  <a:gd name="T33" fmla="*/ 951 h 301"/>
                  <a:gd name="T34" fmla="*/ 1554 w 300"/>
                  <a:gd name="T35" fmla="*/ 604 h 301"/>
                  <a:gd name="T36" fmla="*/ 1476 w 300"/>
                  <a:gd name="T37" fmla="*/ 303 h 301"/>
                  <a:gd name="T38" fmla="*/ 1296 w 300"/>
                  <a:gd name="T39" fmla="*/ 144 h 301"/>
                  <a:gd name="T40" fmla="*/ 1135 w 300"/>
                  <a:gd name="T41" fmla="*/ 7 h 301"/>
                  <a:gd name="T42" fmla="*/ 823 w 300"/>
                  <a:gd name="T43" fmla="*/ 81 h 301"/>
                  <a:gd name="T44" fmla="*/ 581 w 300"/>
                  <a:gd name="T45" fmla="*/ 177 h 301"/>
                  <a:gd name="T46" fmla="*/ 368 w 300"/>
                  <a:gd name="T47" fmla="*/ 201 h 301"/>
                  <a:gd name="T48" fmla="*/ 242 w 300"/>
                  <a:gd name="T49" fmla="*/ 246 h 301"/>
                  <a:gd name="T50" fmla="*/ 135 w 300"/>
                  <a:gd name="T51" fmla="*/ 259 h 301"/>
                  <a:gd name="T52" fmla="*/ 128 w 300"/>
                  <a:gd name="T53" fmla="*/ 277 h 3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0" h="301">
                    <a:moveTo>
                      <a:pt x="23" y="50"/>
                    </a:moveTo>
                    <a:cubicBezTo>
                      <a:pt x="6" y="57"/>
                      <a:pt x="0" y="76"/>
                      <a:pt x="15" y="87"/>
                    </a:cubicBezTo>
                    <a:cubicBezTo>
                      <a:pt x="22" y="92"/>
                      <a:pt x="27" y="90"/>
                      <a:pt x="29" y="102"/>
                    </a:cubicBezTo>
                    <a:cubicBezTo>
                      <a:pt x="32" y="111"/>
                      <a:pt x="26" y="112"/>
                      <a:pt x="25" y="121"/>
                    </a:cubicBezTo>
                    <a:cubicBezTo>
                      <a:pt x="39" y="124"/>
                      <a:pt x="45" y="131"/>
                      <a:pt x="42" y="146"/>
                    </a:cubicBezTo>
                    <a:cubicBezTo>
                      <a:pt x="41" y="151"/>
                      <a:pt x="36" y="158"/>
                      <a:pt x="36" y="163"/>
                    </a:cubicBezTo>
                    <a:cubicBezTo>
                      <a:pt x="36" y="174"/>
                      <a:pt x="41" y="167"/>
                      <a:pt x="49" y="170"/>
                    </a:cubicBezTo>
                    <a:cubicBezTo>
                      <a:pt x="61" y="175"/>
                      <a:pt x="58" y="193"/>
                      <a:pt x="64" y="203"/>
                    </a:cubicBezTo>
                    <a:cubicBezTo>
                      <a:pt x="69" y="213"/>
                      <a:pt x="85" y="218"/>
                      <a:pt x="76" y="231"/>
                    </a:cubicBezTo>
                    <a:cubicBezTo>
                      <a:pt x="87" y="226"/>
                      <a:pt x="89" y="245"/>
                      <a:pt x="91" y="251"/>
                    </a:cubicBezTo>
                    <a:cubicBezTo>
                      <a:pt x="95" y="261"/>
                      <a:pt x="99" y="261"/>
                      <a:pt x="108" y="267"/>
                    </a:cubicBezTo>
                    <a:cubicBezTo>
                      <a:pt x="123" y="280"/>
                      <a:pt x="131" y="290"/>
                      <a:pt x="147" y="301"/>
                    </a:cubicBezTo>
                    <a:cubicBezTo>
                      <a:pt x="170" y="275"/>
                      <a:pt x="206" y="278"/>
                      <a:pt x="237" y="285"/>
                    </a:cubicBezTo>
                    <a:cubicBezTo>
                      <a:pt x="238" y="279"/>
                      <a:pt x="239" y="274"/>
                      <a:pt x="239" y="269"/>
                    </a:cubicBezTo>
                    <a:cubicBezTo>
                      <a:pt x="254" y="264"/>
                      <a:pt x="278" y="238"/>
                      <a:pt x="278" y="221"/>
                    </a:cubicBezTo>
                    <a:cubicBezTo>
                      <a:pt x="278" y="209"/>
                      <a:pt x="261" y="183"/>
                      <a:pt x="285" y="178"/>
                    </a:cubicBezTo>
                    <a:cubicBezTo>
                      <a:pt x="278" y="172"/>
                      <a:pt x="271" y="156"/>
                      <a:pt x="284" y="151"/>
                    </a:cubicBezTo>
                    <a:cubicBezTo>
                      <a:pt x="277" y="135"/>
                      <a:pt x="276" y="100"/>
                      <a:pt x="300" y="96"/>
                    </a:cubicBezTo>
                    <a:cubicBezTo>
                      <a:pt x="280" y="87"/>
                      <a:pt x="288" y="63"/>
                      <a:pt x="285" y="48"/>
                    </a:cubicBezTo>
                    <a:cubicBezTo>
                      <a:pt x="269" y="45"/>
                      <a:pt x="263" y="36"/>
                      <a:pt x="250" y="23"/>
                    </a:cubicBezTo>
                    <a:cubicBezTo>
                      <a:pt x="240" y="13"/>
                      <a:pt x="234" y="2"/>
                      <a:pt x="219" y="1"/>
                    </a:cubicBezTo>
                    <a:cubicBezTo>
                      <a:pt x="199" y="0"/>
                      <a:pt x="177" y="8"/>
                      <a:pt x="159" y="13"/>
                    </a:cubicBezTo>
                    <a:cubicBezTo>
                      <a:pt x="143" y="17"/>
                      <a:pt x="128" y="25"/>
                      <a:pt x="112" y="28"/>
                    </a:cubicBezTo>
                    <a:cubicBezTo>
                      <a:pt x="98" y="31"/>
                      <a:pt x="85" y="27"/>
                      <a:pt x="71" y="32"/>
                    </a:cubicBezTo>
                    <a:cubicBezTo>
                      <a:pt x="62" y="34"/>
                      <a:pt x="55" y="38"/>
                      <a:pt x="47" y="39"/>
                    </a:cubicBezTo>
                    <a:cubicBezTo>
                      <a:pt x="40" y="40"/>
                      <a:pt x="32" y="38"/>
                      <a:pt x="26" y="41"/>
                    </a:cubicBezTo>
                    <a:cubicBezTo>
                      <a:pt x="26" y="42"/>
                      <a:pt x="25" y="43"/>
                      <a:pt x="25" y="44"/>
                    </a:cubicBezTo>
                  </a:path>
                </a:pathLst>
              </a:custGeom>
              <a:solidFill>
                <a:srgbClr val="F6B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1" name="Freeform 446">
                <a:extLst>
                  <a:ext uri="{FF2B5EF4-FFF2-40B4-BE49-F238E27FC236}">
                    <a16:creationId xmlns:a16="http://schemas.microsoft.com/office/drawing/2014/main" id="{C39C8162-D5F3-4251-A436-6FAFA59C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117"/>
                <a:ext cx="1322" cy="658"/>
              </a:xfrm>
              <a:custGeom>
                <a:avLst/>
                <a:gdLst>
                  <a:gd name="T0" fmla="*/ 3969 w 763"/>
                  <a:gd name="T1" fmla="*/ 2248 h 356"/>
                  <a:gd name="T2" fmla="*/ 0 w 763"/>
                  <a:gd name="T3" fmla="*/ 2248 h 356"/>
                  <a:gd name="T4" fmla="*/ 807 w 763"/>
                  <a:gd name="T5" fmla="*/ 745 h 356"/>
                  <a:gd name="T6" fmla="*/ 3160 w 763"/>
                  <a:gd name="T7" fmla="*/ 745 h 356"/>
                  <a:gd name="T8" fmla="*/ 3969 w 763"/>
                  <a:gd name="T9" fmla="*/ 2248 h 3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3" h="356">
                    <a:moveTo>
                      <a:pt x="763" y="356"/>
                    </a:moveTo>
                    <a:cubicBezTo>
                      <a:pt x="763" y="356"/>
                      <a:pt x="414" y="177"/>
                      <a:pt x="0" y="356"/>
                    </a:cubicBezTo>
                    <a:cubicBezTo>
                      <a:pt x="155" y="118"/>
                      <a:pt x="155" y="118"/>
                      <a:pt x="155" y="118"/>
                    </a:cubicBezTo>
                    <a:cubicBezTo>
                      <a:pt x="400" y="0"/>
                      <a:pt x="608" y="118"/>
                      <a:pt x="608" y="118"/>
                    </a:cubicBezTo>
                    <a:lnTo>
                      <a:pt x="763" y="356"/>
                    </a:lnTo>
                    <a:close/>
                  </a:path>
                </a:pathLst>
              </a:custGeom>
              <a:solidFill>
                <a:srgbClr val="F9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2" name="Freeform 447">
                <a:extLst>
                  <a:ext uri="{FF2B5EF4-FFF2-40B4-BE49-F238E27FC236}">
                    <a16:creationId xmlns:a16="http://schemas.microsoft.com/office/drawing/2014/main" id="{D6332DBD-6963-4BDF-A528-5FC3E3F2C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502"/>
                <a:ext cx="1322" cy="330"/>
              </a:xfrm>
              <a:custGeom>
                <a:avLst/>
                <a:gdLst>
                  <a:gd name="T0" fmla="*/ 3969 w 763"/>
                  <a:gd name="T1" fmla="*/ 927 h 179"/>
                  <a:gd name="T2" fmla="*/ 3963 w 763"/>
                  <a:gd name="T3" fmla="*/ 927 h 179"/>
                  <a:gd name="T4" fmla="*/ 3963 w 763"/>
                  <a:gd name="T5" fmla="*/ 922 h 179"/>
                  <a:gd name="T6" fmla="*/ 3569 w 763"/>
                  <a:gd name="T7" fmla="*/ 701 h 179"/>
                  <a:gd name="T8" fmla="*/ 2544 w 763"/>
                  <a:gd name="T9" fmla="*/ 402 h 179"/>
                  <a:gd name="T10" fmla="*/ 2173 w 763"/>
                  <a:gd name="T11" fmla="*/ 76 h 179"/>
                  <a:gd name="T12" fmla="*/ 1831 w 763"/>
                  <a:gd name="T13" fmla="*/ 98 h 179"/>
                  <a:gd name="T14" fmla="*/ 1528 w 763"/>
                  <a:gd name="T15" fmla="*/ 170 h 179"/>
                  <a:gd name="T16" fmla="*/ 1222 w 763"/>
                  <a:gd name="T17" fmla="*/ 422 h 179"/>
                  <a:gd name="T18" fmla="*/ 0 w 763"/>
                  <a:gd name="T19" fmla="*/ 922 h 179"/>
                  <a:gd name="T20" fmla="*/ 0 w 763"/>
                  <a:gd name="T21" fmla="*/ 1121 h 179"/>
                  <a:gd name="T22" fmla="*/ 3963 w 763"/>
                  <a:gd name="T23" fmla="*/ 1121 h 179"/>
                  <a:gd name="T24" fmla="*/ 3963 w 763"/>
                  <a:gd name="T25" fmla="*/ 1016 h 179"/>
                  <a:gd name="T26" fmla="*/ 3969 w 763"/>
                  <a:gd name="T27" fmla="*/ 1016 h 179"/>
                  <a:gd name="T28" fmla="*/ 3969 w 763"/>
                  <a:gd name="T29" fmla="*/ 927 h 1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63" h="179">
                    <a:moveTo>
                      <a:pt x="763" y="148"/>
                    </a:moveTo>
                    <a:cubicBezTo>
                      <a:pt x="763" y="148"/>
                      <a:pt x="763" y="148"/>
                      <a:pt x="762" y="148"/>
                    </a:cubicBezTo>
                    <a:cubicBezTo>
                      <a:pt x="762" y="147"/>
                      <a:pt x="762" y="147"/>
                      <a:pt x="762" y="147"/>
                    </a:cubicBezTo>
                    <a:cubicBezTo>
                      <a:pt x="762" y="147"/>
                      <a:pt x="735" y="131"/>
                      <a:pt x="686" y="112"/>
                    </a:cubicBezTo>
                    <a:cubicBezTo>
                      <a:pt x="638" y="94"/>
                      <a:pt x="571" y="73"/>
                      <a:pt x="489" y="64"/>
                    </a:cubicBezTo>
                    <a:cubicBezTo>
                      <a:pt x="469" y="39"/>
                      <a:pt x="445" y="18"/>
                      <a:pt x="418" y="12"/>
                    </a:cubicBezTo>
                    <a:cubicBezTo>
                      <a:pt x="397" y="7"/>
                      <a:pt x="374" y="13"/>
                      <a:pt x="352" y="16"/>
                    </a:cubicBezTo>
                    <a:cubicBezTo>
                      <a:pt x="331" y="18"/>
                      <a:pt x="311" y="14"/>
                      <a:pt x="294" y="27"/>
                    </a:cubicBezTo>
                    <a:cubicBezTo>
                      <a:pt x="279" y="39"/>
                      <a:pt x="252" y="49"/>
                      <a:pt x="235" y="67"/>
                    </a:cubicBezTo>
                    <a:cubicBezTo>
                      <a:pt x="160" y="79"/>
                      <a:pt x="82" y="112"/>
                      <a:pt x="0" y="147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3" y="0"/>
                      <a:pt x="762" y="179"/>
                      <a:pt x="762" y="179"/>
                    </a:cubicBezTo>
                    <a:cubicBezTo>
                      <a:pt x="762" y="162"/>
                      <a:pt x="762" y="162"/>
                      <a:pt x="762" y="162"/>
                    </a:cubicBezTo>
                    <a:cubicBezTo>
                      <a:pt x="763" y="162"/>
                      <a:pt x="763" y="162"/>
                      <a:pt x="763" y="162"/>
                    </a:cubicBezTo>
                    <a:lnTo>
                      <a:pt x="763" y="148"/>
                    </a:lnTo>
                    <a:close/>
                  </a:path>
                </a:pathLst>
              </a:custGeom>
              <a:solidFill>
                <a:srgbClr val="F4A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3" name="Freeform 448">
                <a:extLst>
                  <a:ext uri="{FF2B5EF4-FFF2-40B4-BE49-F238E27FC236}">
                    <a16:creationId xmlns:a16="http://schemas.microsoft.com/office/drawing/2014/main" id="{E39316F6-7E91-4B63-9EA7-53980A66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518"/>
                <a:ext cx="721" cy="314"/>
              </a:xfrm>
              <a:custGeom>
                <a:avLst/>
                <a:gdLst>
                  <a:gd name="T0" fmla="*/ 2123 w 416"/>
                  <a:gd name="T1" fmla="*/ 7 h 170"/>
                  <a:gd name="T2" fmla="*/ 1832 w 416"/>
                  <a:gd name="T3" fmla="*/ 44 h 170"/>
                  <a:gd name="T4" fmla="*/ 1532 w 416"/>
                  <a:gd name="T5" fmla="*/ 113 h 170"/>
                  <a:gd name="T6" fmla="*/ 1222 w 416"/>
                  <a:gd name="T7" fmla="*/ 366 h 170"/>
                  <a:gd name="T8" fmla="*/ 0 w 416"/>
                  <a:gd name="T9" fmla="*/ 870 h 170"/>
                  <a:gd name="T10" fmla="*/ 0 w 416"/>
                  <a:gd name="T11" fmla="*/ 1071 h 170"/>
                  <a:gd name="T12" fmla="*/ 2166 w 416"/>
                  <a:gd name="T13" fmla="*/ 573 h 170"/>
                  <a:gd name="T14" fmla="*/ 2057 w 416"/>
                  <a:gd name="T15" fmla="*/ 259 h 170"/>
                  <a:gd name="T16" fmla="*/ 2123 w 416"/>
                  <a:gd name="T17" fmla="*/ 7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6" h="170">
                    <a:moveTo>
                      <a:pt x="408" y="1"/>
                    </a:moveTo>
                    <a:cubicBezTo>
                      <a:pt x="390" y="0"/>
                      <a:pt x="371" y="5"/>
                      <a:pt x="352" y="7"/>
                    </a:cubicBezTo>
                    <a:cubicBezTo>
                      <a:pt x="331" y="9"/>
                      <a:pt x="311" y="5"/>
                      <a:pt x="294" y="18"/>
                    </a:cubicBezTo>
                    <a:cubicBezTo>
                      <a:pt x="279" y="30"/>
                      <a:pt x="252" y="40"/>
                      <a:pt x="235" y="58"/>
                    </a:cubicBezTo>
                    <a:cubicBezTo>
                      <a:pt x="160" y="70"/>
                      <a:pt x="82" y="103"/>
                      <a:pt x="0" y="138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52" y="104"/>
                      <a:pt x="295" y="86"/>
                      <a:pt x="416" y="91"/>
                    </a:cubicBezTo>
                    <a:cubicBezTo>
                      <a:pt x="403" y="77"/>
                      <a:pt x="395" y="60"/>
                      <a:pt x="395" y="41"/>
                    </a:cubicBezTo>
                    <a:cubicBezTo>
                      <a:pt x="395" y="27"/>
                      <a:pt x="400" y="13"/>
                      <a:pt x="408" y="1"/>
                    </a:cubicBezTo>
                    <a:close/>
                  </a:path>
                </a:pathLst>
              </a:custGeom>
              <a:solidFill>
                <a:srgbClr val="F1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4" name="Freeform 449">
                <a:extLst>
                  <a:ext uri="{FF2B5EF4-FFF2-40B4-BE49-F238E27FC236}">
                    <a16:creationId xmlns:a16="http://schemas.microsoft.com/office/drawing/2014/main" id="{E2AA2626-36A0-4BA2-A504-03B45AF2E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566"/>
                <a:ext cx="459" cy="307"/>
              </a:xfrm>
              <a:custGeom>
                <a:avLst/>
                <a:gdLst>
                  <a:gd name="T0" fmla="*/ 1348 w 265"/>
                  <a:gd name="T1" fmla="*/ 745 h 166"/>
                  <a:gd name="T2" fmla="*/ 1329 w 265"/>
                  <a:gd name="T3" fmla="*/ 442 h 166"/>
                  <a:gd name="T4" fmla="*/ 1122 w 265"/>
                  <a:gd name="T5" fmla="*/ 141 h 166"/>
                  <a:gd name="T6" fmla="*/ 811 w 265"/>
                  <a:gd name="T7" fmla="*/ 44 h 166"/>
                  <a:gd name="T8" fmla="*/ 509 w 265"/>
                  <a:gd name="T9" fmla="*/ 44 h 166"/>
                  <a:gd name="T10" fmla="*/ 286 w 265"/>
                  <a:gd name="T11" fmla="*/ 194 h 166"/>
                  <a:gd name="T12" fmla="*/ 42 w 265"/>
                  <a:gd name="T13" fmla="*/ 475 h 166"/>
                  <a:gd name="T14" fmla="*/ 42 w 265"/>
                  <a:gd name="T15" fmla="*/ 475 h 166"/>
                  <a:gd name="T16" fmla="*/ 21 w 265"/>
                  <a:gd name="T17" fmla="*/ 777 h 166"/>
                  <a:gd name="T18" fmla="*/ 50 w 265"/>
                  <a:gd name="T19" fmla="*/ 1050 h 166"/>
                  <a:gd name="T20" fmla="*/ 1349 w 265"/>
                  <a:gd name="T21" fmla="*/ 1026 h 166"/>
                  <a:gd name="T22" fmla="*/ 1348 w 265"/>
                  <a:gd name="T23" fmla="*/ 745 h 1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5" h="166">
                    <a:moveTo>
                      <a:pt x="259" y="118"/>
                    </a:moveTo>
                    <a:cubicBezTo>
                      <a:pt x="253" y="100"/>
                      <a:pt x="256" y="70"/>
                      <a:pt x="256" y="70"/>
                    </a:cubicBezTo>
                    <a:cubicBezTo>
                      <a:pt x="241" y="61"/>
                      <a:pt x="226" y="45"/>
                      <a:pt x="216" y="22"/>
                    </a:cubicBezTo>
                    <a:cubicBezTo>
                      <a:pt x="206" y="0"/>
                      <a:pt x="170" y="9"/>
                      <a:pt x="156" y="7"/>
                    </a:cubicBezTo>
                    <a:cubicBezTo>
                      <a:pt x="142" y="5"/>
                      <a:pt x="108" y="3"/>
                      <a:pt x="98" y="7"/>
                    </a:cubicBezTo>
                    <a:cubicBezTo>
                      <a:pt x="88" y="12"/>
                      <a:pt x="75" y="20"/>
                      <a:pt x="55" y="31"/>
                    </a:cubicBezTo>
                    <a:cubicBezTo>
                      <a:pt x="36" y="41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9"/>
                      <a:pt x="0" y="112"/>
                      <a:pt x="4" y="123"/>
                    </a:cubicBezTo>
                    <a:cubicBezTo>
                      <a:pt x="9" y="136"/>
                      <a:pt x="10" y="166"/>
                      <a:pt x="10" y="166"/>
                    </a:cubicBezTo>
                    <a:cubicBezTo>
                      <a:pt x="10" y="166"/>
                      <a:pt x="167" y="147"/>
                      <a:pt x="260" y="162"/>
                    </a:cubicBezTo>
                    <a:cubicBezTo>
                      <a:pt x="260" y="162"/>
                      <a:pt x="265" y="137"/>
                      <a:pt x="259" y="118"/>
                    </a:cubicBezTo>
                    <a:close/>
                  </a:path>
                </a:pathLst>
              </a:custGeom>
              <a:solidFill>
                <a:srgbClr val="E89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5" name="Freeform 450">
                <a:extLst>
                  <a:ext uri="{FF2B5EF4-FFF2-40B4-BE49-F238E27FC236}">
                    <a16:creationId xmlns:a16="http://schemas.microsoft.com/office/drawing/2014/main" id="{5DB8F7E3-7D7F-4ECB-8401-BC307314E1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0" y="1572"/>
                <a:ext cx="452" cy="301"/>
              </a:xfrm>
              <a:custGeom>
                <a:avLst/>
                <a:gdLst>
                  <a:gd name="T0" fmla="*/ 509 w 261"/>
                  <a:gd name="T1" fmla="*/ 24 h 163"/>
                  <a:gd name="T2" fmla="*/ 286 w 261"/>
                  <a:gd name="T3" fmla="*/ 177 h 163"/>
                  <a:gd name="T4" fmla="*/ 42 w 261"/>
                  <a:gd name="T5" fmla="*/ 454 h 163"/>
                  <a:gd name="T6" fmla="*/ 42 w 261"/>
                  <a:gd name="T7" fmla="*/ 454 h 163"/>
                  <a:gd name="T8" fmla="*/ 21 w 261"/>
                  <a:gd name="T9" fmla="*/ 757 h 163"/>
                  <a:gd name="T10" fmla="*/ 50 w 261"/>
                  <a:gd name="T11" fmla="*/ 1027 h 163"/>
                  <a:gd name="T12" fmla="*/ 378 w 261"/>
                  <a:gd name="T13" fmla="*/ 990 h 163"/>
                  <a:gd name="T14" fmla="*/ 348 w 261"/>
                  <a:gd name="T15" fmla="*/ 757 h 163"/>
                  <a:gd name="T16" fmla="*/ 369 w 261"/>
                  <a:gd name="T17" fmla="*/ 454 h 163"/>
                  <a:gd name="T18" fmla="*/ 369 w 261"/>
                  <a:gd name="T19" fmla="*/ 454 h 163"/>
                  <a:gd name="T20" fmla="*/ 611 w 261"/>
                  <a:gd name="T21" fmla="*/ 177 h 163"/>
                  <a:gd name="T22" fmla="*/ 831 w 261"/>
                  <a:gd name="T23" fmla="*/ 24 h 163"/>
                  <a:gd name="T24" fmla="*/ 836 w 261"/>
                  <a:gd name="T25" fmla="*/ 24 h 163"/>
                  <a:gd name="T26" fmla="*/ 810 w 261"/>
                  <a:gd name="T27" fmla="*/ 24 h 163"/>
                  <a:gd name="T28" fmla="*/ 509 w 261"/>
                  <a:gd name="T29" fmla="*/ 24 h 163"/>
                  <a:gd name="T30" fmla="*/ 1037 w 261"/>
                  <a:gd name="T31" fmla="*/ 968 h 163"/>
                  <a:gd name="T32" fmla="*/ 1349 w 261"/>
                  <a:gd name="T33" fmla="*/ 1003 h 163"/>
                  <a:gd name="T34" fmla="*/ 1356 w 261"/>
                  <a:gd name="T35" fmla="*/ 968 h 163"/>
                  <a:gd name="T36" fmla="*/ 1037 w 261"/>
                  <a:gd name="T37" fmla="*/ 968 h 16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1" h="163">
                    <a:moveTo>
                      <a:pt x="98" y="4"/>
                    </a:moveTo>
                    <a:cubicBezTo>
                      <a:pt x="88" y="9"/>
                      <a:pt x="75" y="17"/>
                      <a:pt x="55" y="28"/>
                    </a:cubicBezTo>
                    <a:cubicBezTo>
                      <a:pt x="36" y="38"/>
                      <a:pt x="8" y="72"/>
                      <a:pt x="8" y="7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" y="76"/>
                      <a:pt x="0" y="109"/>
                      <a:pt x="4" y="120"/>
                    </a:cubicBezTo>
                    <a:cubicBezTo>
                      <a:pt x="9" y="133"/>
                      <a:pt x="10" y="163"/>
                      <a:pt x="10" y="163"/>
                    </a:cubicBezTo>
                    <a:cubicBezTo>
                      <a:pt x="10" y="163"/>
                      <a:pt x="36" y="160"/>
                      <a:pt x="73" y="157"/>
                    </a:cubicBezTo>
                    <a:cubicBezTo>
                      <a:pt x="72" y="148"/>
                      <a:pt x="71" y="129"/>
                      <a:pt x="67" y="120"/>
                    </a:cubicBezTo>
                    <a:cubicBezTo>
                      <a:pt x="62" y="109"/>
                      <a:pt x="70" y="76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99" y="38"/>
                      <a:pt x="118" y="28"/>
                    </a:cubicBezTo>
                    <a:cubicBezTo>
                      <a:pt x="138" y="17"/>
                      <a:pt x="150" y="9"/>
                      <a:pt x="160" y="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59" y="4"/>
                      <a:pt x="158" y="4"/>
                      <a:pt x="156" y="4"/>
                    </a:cubicBezTo>
                    <a:cubicBezTo>
                      <a:pt x="142" y="2"/>
                      <a:pt x="108" y="0"/>
                      <a:pt x="98" y="4"/>
                    </a:cubicBezTo>
                    <a:close/>
                    <a:moveTo>
                      <a:pt x="200" y="154"/>
                    </a:moveTo>
                    <a:cubicBezTo>
                      <a:pt x="221" y="154"/>
                      <a:pt x="242" y="156"/>
                      <a:pt x="260" y="159"/>
                    </a:cubicBezTo>
                    <a:cubicBezTo>
                      <a:pt x="260" y="159"/>
                      <a:pt x="260" y="157"/>
                      <a:pt x="261" y="154"/>
                    </a:cubicBezTo>
                    <a:cubicBezTo>
                      <a:pt x="241" y="153"/>
                      <a:pt x="220" y="153"/>
                      <a:pt x="200" y="154"/>
                    </a:cubicBezTo>
                    <a:close/>
                  </a:path>
                </a:pathLst>
              </a:custGeom>
              <a:solidFill>
                <a:srgbClr val="E87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6" name="Freeform 451">
                <a:extLst>
                  <a:ext uri="{FF2B5EF4-FFF2-40B4-BE49-F238E27FC236}">
                    <a16:creationId xmlns:a16="http://schemas.microsoft.com/office/drawing/2014/main" id="{74043B60-BD51-4CDC-A86B-C7D510810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620"/>
                <a:ext cx="510" cy="212"/>
              </a:xfrm>
              <a:custGeom>
                <a:avLst/>
                <a:gdLst>
                  <a:gd name="T0" fmla="*/ 94 w 294"/>
                  <a:gd name="T1" fmla="*/ 258 h 115"/>
                  <a:gd name="T2" fmla="*/ 1528 w 294"/>
                  <a:gd name="T3" fmla="*/ 721 h 115"/>
                  <a:gd name="T4" fmla="*/ 1528 w 294"/>
                  <a:gd name="T5" fmla="*/ 616 h 115"/>
                  <a:gd name="T6" fmla="*/ 1535 w 294"/>
                  <a:gd name="T7" fmla="*/ 616 h 115"/>
                  <a:gd name="T8" fmla="*/ 1535 w 294"/>
                  <a:gd name="T9" fmla="*/ 527 h 115"/>
                  <a:gd name="T10" fmla="*/ 1528 w 294"/>
                  <a:gd name="T11" fmla="*/ 527 h 115"/>
                  <a:gd name="T12" fmla="*/ 1528 w 294"/>
                  <a:gd name="T13" fmla="*/ 520 h 115"/>
                  <a:gd name="T14" fmla="*/ 1131 w 294"/>
                  <a:gd name="T15" fmla="*/ 299 h 115"/>
                  <a:gd name="T16" fmla="*/ 106 w 294"/>
                  <a:gd name="T17" fmla="*/ 0 h 115"/>
                  <a:gd name="T18" fmla="*/ 94 w 294"/>
                  <a:gd name="T19" fmla="*/ 258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4" h="115">
                    <a:moveTo>
                      <a:pt x="18" y="41"/>
                    </a:moveTo>
                    <a:cubicBezTo>
                      <a:pt x="185" y="59"/>
                      <a:pt x="293" y="115"/>
                      <a:pt x="293" y="115"/>
                    </a:cubicBezTo>
                    <a:cubicBezTo>
                      <a:pt x="293" y="98"/>
                      <a:pt x="293" y="98"/>
                      <a:pt x="293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94" y="84"/>
                      <a:pt x="294" y="84"/>
                      <a:pt x="294" y="84"/>
                    </a:cubicBezTo>
                    <a:cubicBezTo>
                      <a:pt x="294" y="84"/>
                      <a:pt x="294" y="84"/>
                      <a:pt x="293" y="84"/>
                    </a:cubicBezTo>
                    <a:cubicBezTo>
                      <a:pt x="293" y="83"/>
                      <a:pt x="293" y="83"/>
                      <a:pt x="293" y="83"/>
                    </a:cubicBezTo>
                    <a:cubicBezTo>
                      <a:pt x="293" y="83"/>
                      <a:pt x="266" y="67"/>
                      <a:pt x="217" y="48"/>
                    </a:cubicBezTo>
                    <a:cubicBezTo>
                      <a:pt x="169" y="30"/>
                      <a:pt x="102" y="9"/>
                      <a:pt x="20" y="0"/>
                    </a:cubicBezTo>
                    <a:cubicBezTo>
                      <a:pt x="20" y="0"/>
                      <a:pt x="0" y="23"/>
                      <a:pt x="18" y="41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7" name="Freeform 452">
                <a:extLst>
                  <a:ext uri="{FF2B5EF4-FFF2-40B4-BE49-F238E27FC236}">
                    <a16:creationId xmlns:a16="http://schemas.microsoft.com/office/drawing/2014/main" id="{E720DBFB-4A86-4040-ABBB-73FD071C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620"/>
                <a:ext cx="510" cy="212"/>
              </a:xfrm>
              <a:custGeom>
                <a:avLst/>
                <a:gdLst>
                  <a:gd name="T0" fmla="*/ 94 w 294"/>
                  <a:gd name="T1" fmla="*/ 258 h 115"/>
                  <a:gd name="T2" fmla="*/ 1528 w 294"/>
                  <a:gd name="T3" fmla="*/ 721 h 115"/>
                  <a:gd name="T4" fmla="*/ 1528 w 294"/>
                  <a:gd name="T5" fmla="*/ 616 h 115"/>
                  <a:gd name="T6" fmla="*/ 1535 w 294"/>
                  <a:gd name="T7" fmla="*/ 616 h 115"/>
                  <a:gd name="T8" fmla="*/ 1535 w 294"/>
                  <a:gd name="T9" fmla="*/ 527 h 115"/>
                  <a:gd name="T10" fmla="*/ 1528 w 294"/>
                  <a:gd name="T11" fmla="*/ 527 h 115"/>
                  <a:gd name="T12" fmla="*/ 1528 w 294"/>
                  <a:gd name="T13" fmla="*/ 520 h 115"/>
                  <a:gd name="T14" fmla="*/ 1131 w 294"/>
                  <a:gd name="T15" fmla="*/ 299 h 115"/>
                  <a:gd name="T16" fmla="*/ 106 w 294"/>
                  <a:gd name="T17" fmla="*/ 0 h 115"/>
                  <a:gd name="T18" fmla="*/ 94 w 294"/>
                  <a:gd name="T19" fmla="*/ 258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4" h="115">
                    <a:moveTo>
                      <a:pt x="18" y="41"/>
                    </a:moveTo>
                    <a:cubicBezTo>
                      <a:pt x="185" y="59"/>
                      <a:pt x="293" y="115"/>
                      <a:pt x="293" y="115"/>
                    </a:cubicBezTo>
                    <a:cubicBezTo>
                      <a:pt x="293" y="98"/>
                      <a:pt x="293" y="98"/>
                      <a:pt x="293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94" y="84"/>
                      <a:pt x="294" y="84"/>
                      <a:pt x="294" y="84"/>
                    </a:cubicBezTo>
                    <a:cubicBezTo>
                      <a:pt x="294" y="84"/>
                      <a:pt x="294" y="84"/>
                      <a:pt x="293" y="84"/>
                    </a:cubicBezTo>
                    <a:cubicBezTo>
                      <a:pt x="293" y="83"/>
                      <a:pt x="293" y="83"/>
                      <a:pt x="293" y="83"/>
                    </a:cubicBezTo>
                    <a:cubicBezTo>
                      <a:pt x="293" y="83"/>
                      <a:pt x="266" y="67"/>
                      <a:pt x="217" y="48"/>
                    </a:cubicBezTo>
                    <a:cubicBezTo>
                      <a:pt x="169" y="30"/>
                      <a:pt x="102" y="9"/>
                      <a:pt x="20" y="0"/>
                    </a:cubicBezTo>
                    <a:cubicBezTo>
                      <a:pt x="20" y="0"/>
                      <a:pt x="0" y="23"/>
                      <a:pt x="18" y="41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8" name="Freeform 453">
                <a:extLst>
                  <a:ext uri="{FF2B5EF4-FFF2-40B4-BE49-F238E27FC236}">
                    <a16:creationId xmlns:a16="http://schemas.microsoft.com/office/drawing/2014/main" id="{86B1F662-30DF-4421-8DB3-7DE489D0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625"/>
                <a:ext cx="444" cy="207"/>
              </a:xfrm>
              <a:custGeom>
                <a:avLst/>
                <a:gdLst>
                  <a:gd name="T0" fmla="*/ 1249 w 256"/>
                  <a:gd name="T1" fmla="*/ 270 h 112"/>
                  <a:gd name="T2" fmla="*/ 0 w 256"/>
                  <a:gd name="T3" fmla="*/ 708 h 112"/>
                  <a:gd name="T4" fmla="*/ 0 w 256"/>
                  <a:gd name="T5" fmla="*/ 506 h 112"/>
                  <a:gd name="T6" fmla="*/ 1228 w 256"/>
                  <a:gd name="T7" fmla="*/ 0 h 112"/>
                  <a:gd name="T8" fmla="*/ 1249 w 256"/>
                  <a:gd name="T9" fmla="*/ 27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112">
                    <a:moveTo>
                      <a:pt x="239" y="43"/>
                    </a:moveTo>
                    <a:cubicBezTo>
                      <a:pt x="164" y="54"/>
                      <a:pt x="83" y="76"/>
                      <a:pt x="0" y="112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82" y="45"/>
                      <a:pt x="160" y="12"/>
                      <a:pt x="235" y="0"/>
                    </a:cubicBezTo>
                    <a:cubicBezTo>
                      <a:pt x="235" y="0"/>
                      <a:pt x="256" y="19"/>
                      <a:pt x="239" y="43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9" name="Freeform 454">
                <a:extLst>
                  <a:ext uri="{FF2B5EF4-FFF2-40B4-BE49-F238E27FC236}">
                    <a16:creationId xmlns:a16="http://schemas.microsoft.com/office/drawing/2014/main" id="{7C76068B-A64D-4D7B-90DA-5D5CC35F6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625"/>
                <a:ext cx="444" cy="207"/>
              </a:xfrm>
              <a:custGeom>
                <a:avLst/>
                <a:gdLst>
                  <a:gd name="T0" fmla="*/ 1249 w 256"/>
                  <a:gd name="T1" fmla="*/ 270 h 112"/>
                  <a:gd name="T2" fmla="*/ 0 w 256"/>
                  <a:gd name="T3" fmla="*/ 708 h 112"/>
                  <a:gd name="T4" fmla="*/ 0 w 256"/>
                  <a:gd name="T5" fmla="*/ 506 h 112"/>
                  <a:gd name="T6" fmla="*/ 1228 w 256"/>
                  <a:gd name="T7" fmla="*/ 0 h 112"/>
                  <a:gd name="T8" fmla="*/ 1249 w 256"/>
                  <a:gd name="T9" fmla="*/ 27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112">
                    <a:moveTo>
                      <a:pt x="239" y="43"/>
                    </a:moveTo>
                    <a:cubicBezTo>
                      <a:pt x="164" y="54"/>
                      <a:pt x="83" y="76"/>
                      <a:pt x="0" y="112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82" y="45"/>
                      <a:pt x="160" y="12"/>
                      <a:pt x="235" y="0"/>
                    </a:cubicBezTo>
                    <a:cubicBezTo>
                      <a:pt x="235" y="0"/>
                      <a:pt x="256" y="19"/>
                      <a:pt x="239" y="4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0" name="Freeform 455">
                <a:extLst>
                  <a:ext uri="{FF2B5EF4-FFF2-40B4-BE49-F238E27FC236}">
                    <a16:creationId xmlns:a16="http://schemas.microsoft.com/office/drawing/2014/main" id="{7AAC757F-0B3F-4065-8E7A-A442129CC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629"/>
                <a:ext cx="1318" cy="659"/>
              </a:xfrm>
              <a:custGeom>
                <a:avLst/>
                <a:gdLst>
                  <a:gd name="T0" fmla="*/ 3954 w 761"/>
                  <a:gd name="T1" fmla="*/ 20 h 357"/>
                  <a:gd name="T2" fmla="*/ 3954 w 761"/>
                  <a:gd name="T3" fmla="*/ 2245 h 357"/>
                  <a:gd name="T4" fmla="*/ 0 w 761"/>
                  <a:gd name="T5" fmla="*/ 2245 h 357"/>
                  <a:gd name="T6" fmla="*/ 0 w 761"/>
                  <a:gd name="T7" fmla="*/ 1397 h 357"/>
                  <a:gd name="T8" fmla="*/ 882 w 761"/>
                  <a:gd name="T9" fmla="*/ 838 h 357"/>
                  <a:gd name="T10" fmla="*/ 2255 w 761"/>
                  <a:gd name="T11" fmla="*/ 388 h 357"/>
                  <a:gd name="T12" fmla="*/ 3372 w 761"/>
                  <a:gd name="T13" fmla="*/ 327 h 357"/>
                  <a:gd name="T14" fmla="*/ 3954 w 761"/>
                  <a:gd name="T15" fmla="*/ 20 h 3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1" h="357">
                    <a:moveTo>
                      <a:pt x="761" y="3"/>
                    </a:moveTo>
                    <a:cubicBezTo>
                      <a:pt x="761" y="357"/>
                      <a:pt x="761" y="357"/>
                      <a:pt x="761" y="357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0" y="222"/>
                      <a:pt x="119" y="174"/>
                      <a:pt x="170" y="133"/>
                    </a:cubicBezTo>
                    <a:cubicBezTo>
                      <a:pt x="221" y="92"/>
                      <a:pt x="343" y="21"/>
                      <a:pt x="434" y="62"/>
                    </a:cubicBezTo>
                    <a:cubicBezTo>
                      <a:pt x="524" y="104"/>
                      <a:pt x="599" y="92"/>
                      <a:pt x="649" y="52"/>
                    </a:cubicBezTo>
                    <a:cubicBezTo>
                      <a:pt x="713" y="0"/>
                      <a:pt x="761" y="3"/>
                      <a:pt x="761" y="3"/>
                    </a:cubicBezTo>
                    <a:close/>
                  </a:path>
                </a:pathLst>
              </a:custGeom>
              <a:solidFill>
                <a:srgbClr val="F9D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1" name="Freeform 456">
                <a:extLst>
                  <a:ext uri="{FF2B5EF4-FFF2-40B4-BE49-F238E27FC236}">
                    <a16:creationId xmlns:a16="http://schemas.microsoft.com/office/drawing/2014/main" id="{F540B764-1CF7-4CC6-9195-057A04CBF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712"/>
                <a:ext cx="469" cy="599"/>
              </a:xfrm>
              <a:custGeom>
                <a:avLst/>
                <a:gdLst>
                  <a:gd name="T0" fmla="*/ 1357 w 271"/>
                  <a:gd name="T1" fmla="*/ 536 h 324"/>
                  <a:gd name="T2" fmla="*/ 1353 w 271"/>
                  <a:gd name="T3" fmla="*/ 536 h 324"/>
                  <a:gd name="T4" fmla="*/ 1327 w 271"/>
                  <a:gd name="T5" fmla="*/ 403 h 324"/>
                  <a:gd name="T6" fmla="*/ 1250 w 271"/>
                  <a:gd name="T7" fmla="*/ 327 h 324"/>
                  <a:gd name="T8" fmla="*/ 1213 w 271"/>
                  <a:gd name="T9" fmla="*/ 209 h 324"/>
                  <a:gd name="T10" fmla="*/ 1094 w 271"/>
                  <a:gd name="T11" fmla="*/ 120 h 324"/>
                  <a:gd name="T12" fmla="*/ 964 w 271"/>
                  <a:gd name="T13" fmla="*/ 20 h 324"/>
                  <a:gd name="T14" fmla="*/ 829 w 271"/>
                  <a:gd name="T15" fmla="*/ 7 h 324"/>
                  <a:gd name="T16" fmla="*/ 704 w 271"/>
                  <a:gd name="T17" fmla="*/ 44 h 324"/>
                  <a:gd name="T18" fmla="*/ 581 w 271"/>
                  <a:gd name="T19" fmla="*/ 7 h 324"/>
                  <a:gd name="T20" fmla="*/ 483 w 271"/>
                  <a:gd name="T21" fmla="*/ 105 h 324"/>
                  <a:gd name="T22" fmla="*/ 234 w 271"/>
                  <a:gd name="T23" fmla="*/ 141 h 324"/>
                  <a:gd name="T24" fmla="*/ 119 w 271"/>
                  <a:gd name="T25" fmla="*/ 373 h 324"/>
                  <a:gd name="T26" fmla="*/ 36 w 271"/>
                  <a:gd name="T27" fmla="*/ 588 h 324"/>
                  <a:gd name="T28" fmla="*/ 36 w 271"/>
                  <a:gd name="T29" fmla="*/ 595 h 324"/>
                  <a:gd name="T30" fmla="*/ 0 w 271"/>
                  <a:gd name="T31" fmla="*/ 640 h 324"/>
                  <a:gd name="T32" fmla="*/ 164 w 271"/>
                  <a:gd name="T33" fmla="*/ 902 h 324"/>
                  <a:gd name="T34" fmla="*/ 284 w 271"/>
                  <a:gd name="T35" fmla="*/ 1353 h 324"/>
                  <a:gd name="T36" fmla="*/ 509 w 271"/>
                  <a:gd name="T37" fmla="*/ 1864 h 324"/>
                  <a:gd name="T38" fmla="*/ 860 w 271"/>
                  <a:gd name="T39" fmla="*/ 2026 h 324"/>
                  <a:gd name="T40" fmla="*/ 1270 w 271"/>
                  <a:gd name="T41" fmla="*/ 1579 h 324"/>
                  <a:gd name="T42" fmla="*/ 1362 w 271"/>
                  <a:gd name="T43" fmla="*/ 998 h 324"/>
                  <a:gd name="T44" fmla="*/ 1357 w 271"/>
                  <a:gd name="T45" fmla="*/ 536 h 3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71" h="324">
                    <a:moveTo>
                      <a:pt x="262" y="85"/>
                    </a:moveTo>
                    <a:cubicBezTo>
                      <a:pt x="262" y="85"/>
                      <a:pt x="262" y="85"/>
                      <a:pt x="261" y="85"/>
                    </a:cubicBezTo>
                    <a:cubicBezTo>
                      <a:pt x="260" y="79"/>
                      <a:pt x="259" y="70"/>
                      <a:pt x="256" y="64"/>
                    </a:cubicBezTo>
                    <a:cubicBezTo>
                      <a:pt x="252" y="56"/>
                      <a:pt x="245" y="57"/>
                      <a:pt x="241" y="52"/>
                    </a:cubicBezTo>
                    <a:cubicBezTo>
                      <a:pt x="237" y="48"/>
                      <a:pt x="237" y="38"/>
                      <a:pt x="234" y="33"/>
                    </a:cubicBezTo>
                    <a:cubicBezTo>
                      <a:pt x="228" y="22"/>
                      <a:pt x="220" y="23"/>
                      <a:pt x="211" y="19"/>
                    </a:cubicBezTo>
                    <a:cubicBezTo>
                      <a:pt x="202" y="15"/>
                      <a:pt x="196" y="7"/>
                      <a:pt x="186" y="3"/>
                    </a:cubicBezTo>
                    <a:cubicBezTo>
                      <a:pt x="178" y="0"/>
                      <a:pt x="169" y="1"/>
                      <a:pt x="160" y="1"/>
                    </a:cubicBezTo>
                    <a:cubicBezTo>
                      <a:pt x="151" y="2"/>
                      <a:pt x="144" y="6"/>
                      <a:pt x="136" y="7"/>
                    </a:cubicBezTo>
                    <a:cubicBezTo>
                      <a:pt x="127" y="8"/>
                      <a:pt x="121" y="1"/>
                      <a:pt x="112" y="1"/>
                    </a:cubicBezTo>
                    <a:cubicBezTo>
                      <a:pt x="101" y="1"/>
                      <a:pt x="97" y="8"/>
                      <a:pt x="93" y="17"/>
                    </a:cubicBezTo>
                    <a:cubicBezTo>
                      <a:pt x="77" y="9"/>
                      <a:pt x="59" y="12"/>
                      <a:pt x="45" y="22"/>
                    </a:cubicBezTo>
                    <a:cubicBezTo>
                      <a:pt x="33" y="31"/>
                      <a:pt x="19" y="43"/>
                      <a:pt x="23" y="59"/>
                    </a:cubicBezTo>
                    <a:cubicBezTo>
                      <a:pt x="6" y="66"/>
                      <a:pt x="25" y="82"/>
                      <a:pt x="7" y="93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2" y="97"/>
                      <a:pt x="0" y="101"/>
                      <a:pt x="0" y="101"/>
                    </a:cubicBezTo>
                    <a:cubicBezTo>
                      <a:pt x="0" y="101"/>
                      <a:pt x="26" y="130"/>
                      <a:pt x="32" y="143"/>
                    </a:cubicBezTo>
                    <a:cubicBezTo>
                      <a:pt x="37" y="157"/>
                      <a:pt x="45" y="200"/>
                      <a:pt x="55" y="214"/>
                    </a:cubicBezTo>
                    <a:cubicBezTo>
                      <a:pt x="64" y="228"/>
                      <a:pt x="85" y="281"/>
                      <a:pt x="98" y="295"/>
                    </a:cubicBezTo>
                    <a:cubicBezTo>
                      <a:pt x="111" y="310"/>
                      <a:pt x="146" y="324"/>
                      <a:pt x="166" y="321"/>
                    </a:cubicBezTo>
                    <a:cubicBezTo>
                      <a:pt x="186" y="318"/>
                      <a:pt x="240" y="270"/>
                      <a:pt x="245" y="250"/>
                    </a:cubicBezTo>
                    <a:cubicBezTo>
                      <a:pt x="250" y="230"/>
                      <a:pt x="255" y="173"/>
                      <a:pt x="263" y="158"/>
                    </a:cubicBezTo>
                    <a:cubicBezTo>
                      <a:pt x="271" y="143"/>
                      <a:pt x="265" y="86"/>
                      <a:pt x="262" y="85"/>
                    </a:cubicBezTo>
                    <a:close/>
                  </a:path>
                </a:pathLst>
              </a:custGeom>
              <a:solidFill>
                <a:srgbClr val="F6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2" name="Freeform 457">
                <a:extLst>
                  <a:ext uri="{FF2B5EF4-FFF2-40B4-BE49-F238E27FC236}">
                    <a16:creationId xmlns:a16="http://schemas.microsoft.com/office/drawing/2014/main" id="{CB347740-DFB1-4821-89F2-3CDD3B7F8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734"/>
                <a:ext cx="327" cy="575"/>
              </a:xfrm>
              <a:custGeom>
                <a:avLst/>
                <a:gdLst>
                  <a:gd name="T0" fmla="*/ 341 w 189"/>
                  <a:gd name="T1" fmla="*/ 0 h 311"/>
                  <a:gd name="T2" fmla="*/ 234 w 189"/>
                  <a:gd name="T3" fmla="*/ 57 h 311"/>
                  <a:gd name="T4" fmla="*/ 119 w 189"/>
                  <a:gd name="T5" fmla="*/ 290 h 311"/>
                  <a:gd name="T6" fmla="*/ 48 w 189"/>
                  <a:gd name="T7" fmla="*/ 462 h 311"/>
                  <a:gd name="T8" fmla="*/ 36 w 189"/>
                  <a:gd name="T9" fmla="*/ 512 h 311"/>
                  <a:gd name="T10" fmla="*/ 0 w 189"/>
                  <a:gd name="T11" fmla="*/ 557 h 311"/>
                  <a:gd name="T12" fmla="*/ 161 w 189"/>
                  <a:gd name="T13" fmla="*/ 821 h 311"/>
                  <a:gd name="T14" fmla="*/ 284 w 189"/>
                  <a:gd name="T15" fmla="*/ 1272 h 311"/>
                  <a:gd name="T16" fmla="*/ 509 w 189"/>
                  <a:gd name="T17" fmla="*/ 1780 h 311"/>
                  <a:gd name="T18" fmla="*/ 860 w 189"/>
                  <a:gd name="T19" fmla="*/ 1945 h 311"/>
                  <a:gd name="T20" fmla="*/ 979 w 189"/>
                  <a:gd name="T21" fmla="*/ 1869 h 311"/>
                  <a:gd name="T22" fmla="*/ 704 w 189"/>
                  <a:gd name="T23" fmla="*/ 1572 h 311"/>
                  <a:gd name="T24" fmla="*/ 638 w 189"/>
                  <a:gd name="T25" fmla="*/ 1252 h 311"/>
                  <a:gd name="T26" fmla="*/ 590 w 189"/>
                  <a:gd name="T27" fmla="*/ 1030 h 311"/>
                  <a:gd name="T28" fmla="*/ 374 w 189"/>
                  <a:gd name="T29" fmla="*/ 557 h 311"/>
                  <a:gd name="T30" fmla="*/ 374 w 189"/>
                  <a:gd name="T31" fmla="*/ 557 h 311"/>
                  <a:gd name="T32" fmla="*/ 414 w 189"/>
                  <a:gd name="T33" fmla="*/ 475 h 311"/>
                  <a:gd name="T34" fmla="*/ 356 w 189"/>
                  <a:gd name="T35" fmla="*/ 290 h 311"/>
                  <a:gd name="T36" fmla="*/ 341 w 189"/>
                  <a:gd name="T37" fmla="*/ 0 h 3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9" h="311">
                    <a:moveTo>
                      <a:pt x="66" y="0"/>
                    </a:moveTo>
                    <a:cubicBezTo>
                      <a:pt x="59" y="2"/>
                      <a:pt x="51" y="5"/>
                      <a:pt x="45" y="9"/>
                    </a:cubicBezTo>
                    <a:cubicBezTo>
                      <a:pt x="33" y="18"/>
                      <a:pt x="19" y="30"/>
                      <a:pt x="23" y="46"/>
                    </a:cubicBezTo>
                    <a:cubicBezTo>
                      <a:pt x="6" y="53"/>
                      <a:pt x="23" y="65"/>
                      <a:pt x="9" y="73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2" y="84"/>
                      <a:pt x="0" y="88"/>
                      <a:pt x="0" y="88"/>
                    </a:cubicBezTo>
                    <a:cubicBezTo>
                      <a:pt x="0" y="88"/>
                      <a:pt x="26" y="117"/>
                      <a:pt x="31" y="130"/>
                    </a:cubicBezTo>
                    <a:cubicBezTo>
                      <a:pt x="37" y="144"/>
                      <a:pt x="45" y="187"/>
                      <a:pt x="55" y="201"/>
                    </a:cubicBezTo>
                    <a:cubicBezTo>
                      <a:pt x="64" y="215"/>
                      <a:pt x="85" y="268"/>
                      <a:pt x="98" y="282"/>
                    </a:cubicBezTo>
                    <a:cubicBezTo>
                      <a:pt x="111" y="297"/>
                      <a:pt x="146" y="311"/>
                      <a:pt x="166" y="308"/>
                    </a:cubicBezTo>
                    <a:cubicBezTo>
                      <a:pt x="171" y="307"/>
                      <a:pt x="179" y="303"/>
                      <a:pt x="189" y="296"/>
                    </a:cubicBezTo>
                    <a:cubicBezTo>
                      <a:pt x="124" y="308"/>
                      <a:pt x="81" y="250"/>
                      <a:pt x="136" y="249"/>
                    </a:cubicBezTo>
                    <a:cubicBezTo>
                      <a:pt x="124" y="234"/>
                      <a:pt x="114" y="216"/>
                      <a:pt x="123" y="198"/>
                    </a:cubicBezTo>
                    <a:cubicBezTo>
                      <a:pt x="113" y="184"/>
                      <a:pt x="120" y="177"/>
                      <a:pt x="114" y="163"/>
                    </a:cubicBezTo>
                    <a:cubicBezTo>
                      <a:pt x="51" y="153"/>
                      <a:pt x="72" y="88"/>
                      <a:pt x="72" y="88"/>
                    </a:cubicBezTo>
                    <a:cubicBezTo>
                      <a:pt x="72" y="88"/>
                      <a:pt x="67" y="91"/>
                      <a:pt x="72" y="88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90" y="58"/>
                      <a:pt x="52" y="53"/>
                      <a:pt x="69" y="46"/>
                    </a:cubicBezTo>
                    <a:cubicBezTo>
                      <a:pt x="69" y="46"/>
                      <a:pt x="25" y="28"/>
                      <a:pt x="66" y="0"/>
                    </a:cubicBezTo>
                  </a:path>
                </a:pathLst>
              </a:custGeom>
              <a:solidFill>
                <a:srgbClr val="F4A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3" name="Freeform 458">
                <a:extLst>
                  <a:ext uri="{FF2B5EF4-FFF2-40B4-BE49-F238E27FC236}">
                    <a16:creationId xmlns:a16="http://schemas.microsoft.com/office/drawing/2014/main" id="{8F3DA31A-A720-412C-B072-66681AEEC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4" y="1738"/>
                <a:ext cx="325" cy="580"/>
              </a:xfrm>
              <a:custGeom>
                <a:avLst/>
                <a:gdLst>
                  <a:gd name="T0" fmla="*/ 332 w 188"/>
                  <a:gd name="T1" fmla="*/ 0 h 314"/>
                  <a:gd name="T2" fmla="*/ 320 w 188"/>
                  <a:gd name="T3" fmla="*/ 13 h 314"/>
                  <a:gd name="T4" fmla="*/ 341 w 188"/>
                  <a:gd name="T5" fmla="*/ 0 h 314"/>
                  <a:gd name="T6" fmla="*/ 332 w 188"/>
                  <a:gd name="T7" fmla="*/ 0 h 314"/>
                  <a:gd name="T8" fmla="*/ 909 w 188"/>
                  <a:gd name="T9" fmla="*/ 1866 h 314"/>
                  <a:gd name="T10" fmla="*/ 562 w 188"/>
                  <a:gd name="T11" fmla="*/ 1709 h 314"/>
                  <a:gd name="T12" fmla="*/ 290 w 188"/>
                  <a:gd name="T13" fmla="*/ 1173 h 314"/>
                  <a:gd name="T14" fmla="*/ 197 w 188"/>
                  <a:gd name="T15" fmla="*/ 750 h 314"/>
                  <a:gd name="T16" fmla="*/ 57 w 188"/>
                  <a:gd name="T17" fmla="*/ 478 h 314"/>
                  <a:gd name="T18" fmla="*/ 93 w 188"/>
                  <a:gd name="T19" fmla="*/ 434 h 314"/>
                  <a:gd name="T20" fmla="*/ 105 w 188"/>
                  <a:gd name="T21" fmla="*/ 392 h 314"/>
                  <a:gd name="T22" fmla="*/ 176 w 188"/>
                  <a:gd name="T23" fmla="*/ 214 h 314"/>
                  <a:gd name="T24" fmla="*/ 201 w 188"/>
                  <a:gd name="T25" fmla="*/ 81 h 314"/>
                  <a:gd name="T26" fmla="*/ 119 w 188"/>
                  <a:gd name="T27" fmla="*/ 283 h 314"/>
                  <a:gd name="T28" fmla="*/ 48 w 188"/>
                  <a:gd name="T29" fmla="*/ 460 h 314"/>
                  <a:gd name="T30" fmla="*/ 36 w 188"/>
                  <a:gd name="T31" fmla="*/ 504 h 314"/>
                  <a:gd name="T32" fmla="*/ 0 w 188"/>
                  <a:gd name="T33" fmla="*/ 549 h 314"/>
                  <a:gd name="T34" fmla="*/ 161 w 188"/>
                  <a:gd name="T35" fmla="*/ 818 h 314"/>
                  <a:gd name="T36" fmla="*/ 278 w 188"/>
                  <a:gd name="T37" fmla="*/ 1265 h 314"/>
                  <a:gd name="T38" fmla="*/ 505 w 188"/>
                  <a:gd name="T39" fmla="*/ 1777 h 314"/>
                  <a:gd name="T40" fmla="*/ 852 w 188"/>
                  <a:gd name="T41" fmla="*/ 1934 h 314"/>
                  <a:gd name="T42" fmla="*/ 972 w 188"/>
                  <a:gd name="T43" fmla="*/ 1866 h 314"/>
                  <a:gd name="T44" fmla="*/ 909 w 188"/>
                  <a:gd name="T45" fmla="*/ 1866 h 3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8" h="314">
                    <a:moveTo>
                      <a:pt x="64" y="0"/>
                    </a:moveTo>
                    <a:cubicBezTo>
                      <a:pt x="63" y="1"/>
                      <a:pt x="63" y="2"/>
                      <a:pt x="62" y="2"/>
                    </a:cubicBezTo>
                    <a:cubicBezTo>
                      <a:pt x="63" y="2"/>
                      <a:pt x="65" y="1"/>
                      <a:pt x="66" y="0"/>
                    </a:cubicBezTo>
                    <a:cubicBezTo>
                      <a:pt x="65" y="0"/>
                      <a:pt x="64" y="0"/>
                      <a:pt x="64" y="0"/>
                    </a:cubicBezTo>
                    <a:close/>
                    <a:moveTo>
                      <a:pt x="176" y="296"/>
                    </a:moveTo>
                    <a:cubicBezTo>
                      <a:pt x="156" y="299"/>
                      <a:pt x="120" y="314"/>
                      <a:pt x="109" y="271"/>
                    </a:cubicBezTo>
                    <a:cubicBezTo>
                      <a:pt x="104" y="254"/>
                      <a:pt x="62" y="204"/>
                      <a:pt x="56" y="186"/>
                    </a:cubicBezTo>
                    <a:cubicBezTo>
                      <a:pt x="51" y="170"/>
                      <a:pt x="35" y="170"/>
                      <a:pt x="38" y="119"/>
                    </a:cubicBezTo>
                    <a:cubicBezTo>
                      <a:pt x="33" y="105"/>
                      <a:pt x="11" y="76"/>
                      <a:pt x="11" y="76"/>
                    </a:cubicBezTo>
                    <a:cubicBezTo>
                      <a:pt x="11" y="76"/>
                      <a:pt x="13" y="73"/>
                      <a:pt x="18" y="69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34" y="54"/>
                      <a:pt x="17" y="41"/>
                      <a:pt x="34" y="34"/>
                    </a:cubicBezTo>
                    <a:cubicBezTo>
                      <a:pt x="32" y="26"/>
                      <a:pt x="34" y="19"/>
                      <a:pt x="39" y="13"/>
                    </a:cubicBezTo>
                    <a:cubicBezTo>
                      <a:pt x="28" y="21"/>
                      <a:pt x="19" y="32"/>
                      <a:pt x="23" y="45"/>
                    </a:cubicBezTo>
                    <a:cubicBezTo>
                      <a:pt x="6" y="52"/>
                      <a:pt x="23" y="65"/>
                      <a:pt x="9" y="73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2" y="84"/>
                      <a:pt x="0" y="87"/>
                      <a:pt x="0" y="87"/>
                    </a:cubicBezTo>
                    <a:cubicBezTo>
                      <a:pt x="0" y="87"/>
                      <a:pt x="26" y="116"/>
                      <a:pt x="31" y="130"/>
                    </a:cubicBezTo>
                    <a:cubicBezTo>
                      <a:pt x="36" y="143"/>
                      <a:pt x="45" y="187"/>
                      <a:pt x="54" y="201"/>
                    </a:cubicBezTo>
                    <a:cubicBezTo>
                      <a:pt x="64" y="214"/>
                      <a:pt x="85" y="267"/>
                      <a:pt x="98" y="282"/>
                    </a:cubicBezTo>
                    <a:cubicBezTo>
                      <a:pt x="110" y="297"/>
                      <a:pt x="145" y="310"/>
                      <a:pt x="165" y="307"/>
                    </a:cubicBezTo>
                    <a:cubicBezTo>
                      <a:pt x="171" y="306"/>
                      <a:pt x="179" y="302"/>
                      <a:pt x="188" y="296"/>
                    </a:cubicBezTo>
                    <a:cubicBezTo>
                      <a:pt x="186" y="295"/>
                      <a:pt x="178" y="296"/>
                      <a:pt x="176" y="296"/>
                    </a:cubicBezTo>
                    <a:close/>
                  </a:path>
                </a:pathLst>
              </a:custGeom>
              <a:solidFill>
                <a:srgbClr val="E2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4" name="Freeform 459">
                <a:extLst>
                  <a:ext uri="{FF2B5EF4-FFF2-40B4-BE49-F238E27FC236}">
                    <a16:creationId xmlns:a16="http://schemas.microsoft.com/office/drawing/2014/main" id="{4CE44CF4-902A-4512-8991-2BC7388C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714"/>
                <a:ext cx="468" cy="281"/>
              </a:xfrm>
              <a:custGeom>
                <a:avLst/>
                <a:gdLst>
                  <a:gd name="T0" fmla="*/ 120 w 270"/>
                  <a:gd name="T1" fmla="*/ 708 h 152"/>
                  <a:gd name="T2" fmla="*/ 234 w 270"/>
                  <a:gd name="T3" fmla="*/ 483 h 152"/>
                  <a:gd name="T4" fmla="*/ 484 w 270"/>
                  <a:gd name="T5" fmla="*/ 440 h 152"/>
                  <a:gd name="T6" fmla="*/ 582 w 270"/>
                  <a:gd name="T7" fmla="*/ 342 h 152"/>
                  <a:gd name="T8" fmla="*/ 709 w 270"/>
                  <a:gd name="T9" fmla="*/ 386 h 152"/>
                  <a:gd name="T10" fmla="*/ 832 w 270"/>
                  <a:gd name="T11" fmla="*/ 342 h 152"/>
                  <a:gd name="T12" fmla="*/ 967 w 270"/>
                  <a:gd name="T13" fmla="*/ 355 h 152"/>
                  <a:gd name="T14" fmla="*/ 1099 w 270"/>
                  <a:gd name="T15" fmla="*/ 455 h 152"/>
                  <a:gd name="T16" fmla="*/ 1220 w 270"/>
                  <a:gd name="T17" fmla="*/ 544 h 152"/>
                  <a:gd name="T18" fmla="*/ 1250 w 270"/>
                  <a:gd name="T19" fmla="*/ 664 h 152"/>
                  <a:gd name="T20" fmla="*/ 1335 w 270"/>
                  <a:gd name="T21" fmla="*/ 738 h 152"/>
                  <a:gd name="T22" fmla="*/ 1357 w 270"/>
                  <a:gd name="T23" fmla="*/ 871 h 152"/>
                  <a:gd name="T24" fmla="*/ 1364 w 270"/>
                  <a:gd name="T25" fmla="*/ 878 h 152"/>
                  <a:gd name="T26" fmla="*/ 1380 w 270"/>
                  <a:gd name="T27" fmla="*/ 959 h 152"/>
                  <a:gd name="T28" fmla="*/ 1364 w 270"/>
                  <a:gd name="T29" fmla="*/ 536 h 152"/>
                  <a:gd name="T30" fmla="*/ 1357 w 270"/>
                  <a:gd name="T31" fmla="*/ 531 h 152"/>
                  <a:gd name="T32" fmla="*/ 1335 w 270"/>
                  <a:gd name="T33" fmla="*/ 396 h 152"/>
                  <a:gd name="T34" fmla="*/ 1250 w 270"/>
                  <a:gd name="T35" fmla="*/ 322 h 152"/>
                  <a:gd name="T36" fmla="*/ 1220 w 270"/>
                  <a:gd name="T37" fmla="*/ 202 h 152"/>
                  <a:gd name="T38" fmla="*/ 1099 w 270"/>
                  <a:gd name="T39" fmla="*/ 113 h 152"/>
                  <a:gd name="T40" fmla="*/ 967 w 270"/>
                  <a:gd name="T41" fmla="*/ 13 h 152"/>
                  <a:gd name="T42" fmla="*/ 832 w 270"/>
                  <a:gd name="T43" fmla="*/ 0 h 152"/>
                  <a:gd name="T44" fmla="*/ 709 w 270"/>
                  <a:gd name="T45" fmla="*/ 44 h 152"/>
                  <a:gd name="T46" fmla="*/ 582 w 270"/>
                  <a:gd name="T47" fmla="*/ 0 h 152"/>
                  <a:gd name="T48" fmla="*/ 484 w 270"/>
                  <a:gd name="T49" fmla="*/ 102 h 152"/>
                  <a:gd name="T50" fmla="*/ 234 w 270"/>
                  <a:gd name="T51" fmla="*/ 141 h 152"/>
                  <a:gd name="T52" fmla="*/ 120 w 270"/>
                  <a:gd name="T53" fmla="*/ 366 h 152"/>
                  <a:gd name="T54" fmla="*/ 49 w 270"/>
                  <a:gd name="T55" fmla="*/ 544 h 152"/>
                  <a:gd name="T56" fmla="*/ 36 w 270"/>
                  <a:gd name="T57" fmla="*/ 588 h 152"/>
                  <a:gd name="T58" fmla="*/ 0 w 270"/>
                  <a:gd name="T59" fmla="*/ 632 h 152"/>
                  <a:gd name="T60" fmla="*/ 85 w 270"/>
                  <a:gd name="T61" fmla="*/ 752 h 152"/>
                  <a:gd name="T62" fmla="*/ 120 w 270"/>
                  <a:gd name="T63" fmla="*/ 708 h 1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" h="152">
                    <a:moveTo>
                      <a:pt x="23" y="112"/>
                    </a:moveTo>
                    <a:cubicBezTo>
                      <a:pt x="19" y="96"/>
                      <a:pt x="33" y="84"/>
                      <a:pt x="45" y="76"/>
                    </a:cubicBezTo>
                    <a:cubicBezTo>
                      <a:pt x="59" y="66"/>
                      <a:pt x="77" y="63"/>
                      <a:pt x="93" y="70"/>
                    </a:cubicBezTo>
                    <a:cubicBezTo>
                      <a:pt x="97" y="62"/>
                      <a:pt x="101" y="54"/>
                      <a:pt x="112" y="54"/>
                    </a:cubicBezTo>
                    <a:cubicBezTo>
                      <a:pt x="121" y="55"/>
                      <a:pt x="127" y="61"/>
                      <a:pt x="136" y="61"/>
                    </a:cubicBezTo>
                    <a:cubicBezTo>
                      <a:pt x="144" y="60"/>
                      <a:pt x="151" y="55"/>
                      <a:pt x="160" y="54"/>
                    </a:cubicBezTo>
                    <a:cubicBezTo>
                      <a:pt x="169" y="54"/>
                      <a:pt x="178" y="54"/>
                      <a:pt x="186" y="56"/>
                    </a:cubicBezTo>
                    <a:cubicBezTo>
                      <a:pt x="196" y="60"/>
                      <a:pt x="202" y="69"/>
                      <a:pt x="211" y="72"/>
                    </a:cubicBezTo>
                    <a:cubicBezTo>
                      <a:pt x="220" y="76"/>
                      <a:pt x="228" y="76"/>
                      <a:pt x="234" y="86"/>
                    </a:cubicBezTo>
                    <a:cubicBezTo>
                      <a:pt x="237" y="92"/>
                      <a:pt x="237" y="101"/>
                      <a:pt x="240" y="105"/>
                    </a:cubicBezTo>
                    <a:cubicBezTo>
                      <a:pt x="245" y="111"/>
                      <a:pt x="252" y="109"/>
                      <a:pt x="256" y="117"/>
                    </a:cubicBezTo>
                    <a:cubicBezTo>
                      <a:pt x="259" y="123"/>
                      <a:pt x="260" y="132"/>
                      <a:pt x="261" y="138"/>
                    </a:cubicBezTo>
                    <a:cubicBezTo>
                      <a:pt x="261" y="139"/>
                      <a:pt x="262" y="139"/>
                      <a:pt x="262" y="139"/>
                    </a:cubicBezTo>
                    <a:cubicBezTo>
                      <a:pt x="263" y="139"/>
                      <a:pt x="264" y="144"/>
                      <a:pt x="265" y="152"/>
                    </a:cubicBezTo>
                    <a:cubicBezTo>
                      <a:pt x="270" y="132"/>
                      <a:pt x="264" y="85"/>
                      <a:pt x="262" y="85"/>
                    </a:cubicBezTo>
                    <a:cubicBezTo>
                      <a:pt x="262" y="85"/>
                      <a:pt x="261" y="85"/>
                      <a:pt x="261" y="84"/>
                    </a:cubicBezTo>
                    <a:cubicBezTo>
                      <a:pt x="260" y="78"/>
                      <a:pt x="259" y="69"/>
                      <a:pt x="256" y="63"/>
                    </a:cubicBezTo>
                    <a:cubicBezTo>
                      <a:pt x="252" y="55"/>
                      <a:pt x="245" y="57"/>
                      <a:pt x="240" y="51"/>
                    </a:cubicBezTo>
                    <a:cubicBezTo>
                      <a:pt x="237" y="47"/>
                      <a:pt x="237" y="38"/>
                      <a:pt x="234" y="32"/>
                    </a:cubicBezTo>
                    <a:cubicBezTo>
                      <a:pt x="228" y="22"/>
                      <a:pt x="220" y="22"/>
                      <a:pt x="211" y="18"/>
                    </a:cubicBezTo>
                    <a:cubicBezTo>
                      <a:pt x="202" y="15"/>
                      <a:pt x="196" y="6"/>
                      <a:pt x="186" y="2"/>
                    </a:cubicBezTo>
                    <a:cubicBezTo>
                      <a:pt x="178" y="0"/>
                      <a:pt x="169" y="0"/>
                      <a:pt x="160" y="0"/>
                    </a:cubicBezTo>
                    <a:cubicBezTo>
                      <a:pt x="151" y="1"/>
                      <a:pt x="144" y="6"/>
                      <a:pt x="136" y="7"/>
                    </a:cubicBezTo>
                    <a:cubicBezTo>
                      <a:pt x="127" y="7"/>
                      <a:pt x="121" y="1"/>
                      <a:pt x="112" y="0"/>
                    </a:cubicBezTo>
                    <a:cubicBezTo>
                      <a:pt x="101" y="0"/>
                      <a:pt x="97" y="8"/>
                      <a:pt x="93" y="16"/>
                    </a:cubicBezTo>
                    <a:cubicBezTo>
                      <a:pt x="77" y="9"/>
                      <a:pt x="59" y="12"/>
                      <a:pt x="45" y="22"/>
                    </a:cubicBezTo>
                    <a:cubicBezTo>
                      <a:pt x="33" y="30"/>
                      <a:pt x="19" y="42"/>
                      <a:pt x="23" y="58"/>
                    </a:cubicBezTo>
                    <a:cubicBezTo>
                      <a:pt x="6" y="65"/>
                      <a:pt x="23" y="77"/>
                      <a:pt x="9" y="86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2" y="97"/>
                      <a:pt x="0" y="100"/>
                      <a:pt x="0" y="100"/>
                    </a:cubicBezTo>
                    <a:cubicBezTo>
                      <a:pt x="0" y="100"/>
                      <a:pt x="8" y="109"/>
                      <a:pt x="16" y="119"/>
                    </a:cubicBezTo>
                    <a:cubicBezTo>
                      <a:pt x="17" y="116"/>
                      <a:pt x="19" y="114"/>
                      <a:pt x="23" y="112"/>
                    </a:cubicBezTo>
                    <a:close/>
                  </a:path>
                </a:pathLst>
              </a:custGeom>
              <a:solidFill>
                <a:srgbClr val="E2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5" name="Freeform 460">
                <a:extLst>
                  <a:ext uri="{FF2B5EF4-FFF2-40B4-BE49-F238E27FC236}">
                    <a16:creationId xmlns:a16="http://schemas.microsoft.com/office/drawing/2014/main" id="{2843D858-E76A-433B-9333-F7215EE63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714"/>
                <a:ext cx="464" cy="251"/>
              </a:xfrm>
              <a:custGeom>
                <a:avLst/>
                <a:gdLst>
                  <a:gd name="T0" fmla="*/ 48 w 268"/>
                  <a:gd name="T1" fmla="*/ 633 h 136"/>
                  <a:gd name="T2" fmla="*/ 128 w 268"/>
                  <a:gd name="T3" fmla="*/ 371 h 136"/>
                  <a:gd name="T4" fmla="*/ 275 w 268"/>
                  <a:gd name="T5" fmla="*/ 177 h 136"/>
                  <a:gd name="T6" fmla="*/ 519 w 268"/>
                  <a:gd name="T7" fmla="*/ 144 h 136"/>
                  <a:gd name="T8" fmla="*/ 608 w 268"/>
                  <a:gd name="T9" fmla="*/ 44 h 136"/>
                  <a:gd name="T10" fmla="*/ 705 w 268"/>
                  <a:gd name="T11" fmla="*/ 140 h 136"/>
                  <a:gd name="T12" fmla="*/ 831 w 268"/>
                  <a:gd name="T13" fmla="*/ 102 h 136"/>
                  <a:gd name="T14" fmla="*/ 975 w 268"/>
                  <a:gd name="T15" fmla="*/ 76 h 136"/>
                  <a:gd name="T16" fmla="*/ 1073 w 268"/>
                  <a:gd name="T17" fmla="*/ 157 h 136"/>
                  <a:gd name="T18" fmla="*/ 1226 w 268"/>
                  <a:gd name="T19" fmla="*/ 282 h 136"/>
                  <a:gd name="T20" fmla="*/ 1247 w 268"/>
                  <a:gd name="T21" fmla="*/ 423 h 136"/>
                  <a:gd name="T22" fmla="*/ 1328 w 268"/>
                  <a:gd name="T23" fmla="*/ 496 h 136"/>
                  <a:gd name="T24" fmla="*/ 1356 w 268"/>
                  <a:gd name="T25" fmla="*/ 629 h 136"/>
                  <a:gd name="T26" fmla="*/ 1361 w 268"/>
                  <a:gd name="T27" fmla="*/ 629 h 136"/>
                  <a:gd name="T28" fmla="*/ 1385 w 268"/>
                  <a:gd name="T29" fmla="*/ 855 h 136"/>
                  <a:gd name="T30" fmla="*/ 1361 w 268"/>
                  <a:gd name="T31" fmla="*/ 535 h 136"/>
                  <a:gd name="T32" fmla="*/ 1356 w 268"/>
                  <a:gd name="T33" fmla="*/ 528 h 136"/>
                  <a:gd name="T34" fmla="*/ 1328 w 268"/>
                  <a:gd name="T35" fmla="*/ 395 h 136"/>
                  <a:gd name="T36" fmla="*/ 1247 w 268"/>
                  <a:gd name="T37" fmla="*/ 319 h 136"/>
                  <a:gd name="T38" fmla="*/ 1214 w 268"/>
                  <a:gd name="T39" fmla="*/ 201 h 136"/>
                  <a:gd name="T40" fmla="*/ 1094 w 268"/>
                  <a:gd name="T41" fmla="*/ 113 h 136"/>
                  <a:gd name="T42" fmla="*/ 964 w 268"/>
                  <a:gd name="T43" fmla="*/ 13 h 136"/>
                  <a:gd name="T44" fmla="*/ 831 w 268"/>
                  <a:gd name="T45" fmla="*/ 0 h 136"/>
                  <a:gd name="T46" fmla="*/ 705 w 268"/>
                  <a:gd name="T47" fmla="*/ 44 h 136"/>
                  <a:gd name="T48" fmla="*/ 582 w 268"/>
                  <a:gd name="T49" fmla="*/ 0 h 136"/>
                  <a:gd name="T50" fmla="*/ 483 w 268"/>
                  <a:gd name="T51" fmla="*/ 102 h 136"/>
                  <a:gd name="T52" fmla="*/ 234 w 268"/>
                  <a:gd name="T53" fmla="*/ 140 h 136"/>
                  <a:gd name="T54" fmla="*/ 119 w 268"/>
                  <a:gd name="T55" fmla="*/ 364 h 136"/>
                  <a:gd name="T56" fmla="*/ 48 w 268"/>
                  <a:gd name="T57" fmla="*/ 541 h 136"/>
                  <a:gd name="T58" fmla="*/ 36 w 268"/>
                  <a:gd name="T59" fmla="*/ 585 h 136"/>
                  <a:gd name="T60" fmla="*/ 0 w 268"/>
                  <a:gd name="T61" fmla="*/ 629 h 136"/>
                  <a:gd name="T62" fmla="*/ 36 w 268"/>
                  <a:gd name="T63" fmla="*/ 677 h 136"/>
                  <a:gd name="T64" fmla="*/ 48 w 268"/>
                  <a:gd name="T65" fmla="*/ 633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8" h="136">
                    <a:moveTo>
                      <a:pt x="9" y="101"/>
                    </a:moveTo>
                    <a:cubicBezTo>
                      <a:pt x="33" y="88"/>
                      <a:pt x="8" y="66"/>
                      <a:pt x="25" y="59"/>
                    </a:cubicBezTo>
                    <a:cubicBezTo>
                      <a:pt x="21" y="43"/>
                      <a:pt x="48" y="31"/>
                      <a:pt x="53" y="28"/>
                    </a:cubicBezTo>
                    <a:cubicBezTo>
                      <a:pt x="68" y="20"/>
                      <a:pt x="84" y="16"/>
                      <a:pt x="100" y="23"/>
                    </a:cubicBezTo>
                    <a:cubicBezTo>
                      <a:pt x="104" y="15"/>
                      <a:pt x="106" y="7"/>
                      <a:pt x="117" y="7"/>
                    </a:cubicBezTo>
                    <a:cubicBezTo>
                      <a:pt x="127" y="7"/>
                      <a:pt x="127" y="23"/>
                      <a:pt x="136" y="22"/>
                    </a:cubicBezTo>
                    <a:cubicBezTo>
                      <a:pt x="144" y="21"/>
                      <a:pt x="151" y="16"/>
                      <a:pt x="160" y="16"/>
                    </a:cubicBezTo>
                    <a:cubicBezTo>
                      <a:pt x="169" y="15"/>
                      <a:pt x="180" y="9"/>
                      <a:pt x="188" y="12"/>
                    </a:cubicBezTo>
                    <a:cubicBezTo>
                      <a:pt x="198" y="16"/>
                      <a:pt x="199" y="22"/>
                      <a:pt x="207" y="25"/>
                    </a:cubicBezTo>
                    <a:cubicBezTo>
                      <a:pt x="217" y="29"/>
                      <a:pt x="230" y="35"/>
                      <a:pt x="236" y="45"/>
                    </a:cubicBezTo>
                    <a:cubicBezTo>
                      <a:pt x="239" y="51"/>
                      <a:pt x="237" y="62"/>
                      <a:pt x="240" y="67"/>
                    </a:cubicBezTo>
                    <a:cubicBezTo>
                      <a:pt x="245" y="72"/>
                      <a:pt x="252" y="71"/>
                      <a:pt x="256" y="79"/>
                    </a:cubicBezTo>
                    <a:cubicBezTo>
                      <a:pt x="259" y="85"/>
                      <a:pt x="260" y="93"/>
                      <a:pt x="261" y="100"/>
                    </a:cubicBezTo>
                    <a:cubicBezTo>
                      <a:pt x="261" y="100"/>
                      <a:pt x="262" y="100"/>
                      <a:pt x="262" y="100"/>
                    </a:cubicBezTo>
                    <a:cubicBezTo>
                      <a:pt x="264" y="100"/>
                      <a:pt x="266" y="118"/>
                      <a:pt x="267" y="136"/>
                    </a:cubicBezTo>
                    <a:cubicBezTo>
                      <a:pt x="268" y="114"/>
                      <a:pt x="264" y="85"/>
                      <a:pt x="262" y="85"/>
                    </a:cubicBezTo>
                    <a:cubicBezTo>
                      <a:pt x="262" y="85"/>
                      <a:pt x="261" y="85"/>
                      <a:pt x="261" y="84"/>
                    </a:cubicBezTo>
                    <a:cubicBezTo>
                      <a:pt x="260" y="78"/>
                      <a:pt x="259" y="69"/>
                      <a:pt x="256" y="63"/>
                    </a:cubicBezTo>
                    <a:cubicBezTo>
                      <a:pt x="252" y="55"/>
                      <a:pt x="245" y="57"/>
                      <a:pt x="240" y="51"/>
                    </a:cubicBezTo>
                    <a:cubicBezTo>
                      <a:pt x="237" y="47"/>
                      <a:pt x="237" y="38"/>
                      <a:pt x="234" y="32"/>
                    </a:cubicBezTo>
                    <a:cubicBezTo>
                      <a:pt x="228" y="22"/>
                      <a:pt x="220" y="22"/>
                      <a:pt x="211" y="18"/>
                    </a:cubicBezTo>
                    <a:cubicBezTo>
                      <a:pt x="202" y="15"/>
                      <a:pt x="196" y="6"/>
                      <a:pt x="186" y="2"/>
                    </a:cubicBezTo>
                    <a:cubicBezTo>
                      <a:pt x="178" y="0"/>
                      <a:pt x="169" y="0"/>
                      <a:pt x="160" y="0"/>
                    </a:cubicBezTo>
                    <a:cubicBezTo>
                      <a:pt x="151" y="1"/>
                      <a:pt x="144" y="6"/>
                      <a:pt x="136" y="7"/>
                    </a:cubicBezTo>
                    <a:cubicBezTo>
                      <a:pt x="127" y="7"/>
                      <a:pt x="121" y="1"/>
                      <a:pt x="112" y="0"/>
                    </a:cubicBezTo>
                    <a:cubicBezTo>
                      <a:pt x="101" y="0"/>
                      <a:pt x="97" y="8"/>
                      <a:pt x="93" y="16"/>
                    </a:cubicBezTo>
                    <a:cubicBezTo>
                      <a:pt x="77" y="9"/>
                      <a:pt x="59" y="12"/>
                      <a:pt x="45" y="22"/>
                    </a:cubicBezTo>
                    <a:cubicBezTo>
                      <a:pt x="33" y="30"/>
                      <a:pt x="19" y="42"/>
                      <a:pt x="23" y="58"/>
                    </a:cubicBezTo>
                    <a:cubicBezTo>
                      <a:pt x="6" y="65"/>
                      <a:pt x="23" y="77"/>
                      <a:pt x="9" y="86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2" y="97"/>
                      <a:pt x="0" y="100"/>
                      <a:pt x="0" y="100"/>
                    </a:cubicBezTo>
                    <a:cubicBezTo>
                      <a:pt x="0" y="100"/>
                      <a:pt x="3" y="103"/>
                      <a:pt x="7" y="108"/>
                    </a:cubicBezTo>
                    <a:lnTo>
                      <a:pt x="9" y="101"/>
                    </a:lnTo>
                    <a:close/>
                  </a:path>
                </a:pathLst>
              </a:custGeom>
              <a:solidFill>
                <a:srgbClr val="CA7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6" name="Freeform 461">
                <a:extLst>
                  <a:ext uri="{FF2B5EF4-FFF2-40B4-BE49-F238E27FC236}">
                    <a16:creationId xmlns:a16="http://schemas.microsoft.com/office/drawing/2014/main" id="{EC3E4AC7-0669-44EE-A91E-F059FB41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300"/>
                <a:ext cx="1324" cy="739"/>
              </a:xfrm>
              <a:custGeom>
                <a:avLst/>
                <a:gdLst>
                  <a:gd name="T0" fmla="*/ 3975 w 764"/>
                  <a:gd name="T1" fmla="*/ 0 h 400"/>
                  <a:gd name="T2" fmla="*/ 3975 w 764"/>
                  <a:gd name="T3" fmla="*/ 1140 h 400"/>
                  <a:gd name="T4" fmla="*/ 3970 w 764"/>
                  <a:gd name="T5" fmla="*/ 1140 h 400"/>
                  <a:gd name="T6" fmla="*/ 3388 w 764"/>
                  <a:gd name="T7" fmla="*/ 1450 h 400"/>
                  <a:gd name="T8" fmla="*/ 2265 w 764"/>
                  <a:gd name="T9" fmla="*/ 1511 h 400"/>
                  <a:gd name="T10" fmla="*/ 889 w 764"/>
                  <a:gd name="T11" fmla="*/ 1962 h 400"/>
                  <a:gd name="T12" fmla="*/ 0 w 764"/>
                  <a:gd name="T13" fmla="*/ 2522 h 400"/>
                  <a:gd name="T14" fmla="*/ 5 w 764"/>
                  <a:gd name="T15" fmla="*/ 2516 h 400"/>
                  <a:gd name="T16" fmla="*/ 5 w 764"/>
                  <a:gd name="T17" fmla="*/ 706 h 400"/>
                  <a:gd name="T18" fmla="*/ 3975 w 764"/>
                  <a:gd name="T19" fmla="*/ 0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4" h="400">
                    <a:moveTo>
                      <a:pt x="764" y="0"/>
                    </a:moveTo>
                    <a:cubicBezTo>
                      <a:pt x="764" y="181"/>
                      <a:pt x="764" y="181"/>
                      <a:pt x="764" y="181"/>
                    </a:cubicBezTo>
                    <a:cubicBezTo>
                      <a:pt x="763" y="181"/>
                      <a:pt x="763" y="181"/>
                      <a:pt x="763" y="181"/>
                    </a:cubicBezTo>
                    <a:cubicBezTo>
                      <a:pt x="763" y="181"/>
                      <a:pt x="715" y="178"/>
                      <a:pt x="651" y="230"/>
                    </a:cubicBezTo>
                    <a:cubicBezTo>
                      <a:pt x="601" y="270"/>
                      <a:pt x="526" y="282"/>
                      <a:pt x="435" y="240"/>
                    </a:cubicBezTo>
                    <a:cubicBezTo>
                      <a:pt x="344" y="199"/>
                      <a:pt x="222" y="270"/>
                      <a:pt x="171" y="311"/>
                    </a:cubicBezTo>
                    <a:cubicBezTo>
                      <a:pt x="120" y="352"/>
                      <a:pt x="0" y="400"/>
                      <a:pt x="0" y="400"/>
                    </a:cubicBezTo>
                    <a:cubicBezTo>
                      <a:pt x="1" y="399"/>
                      <a:pt x="1" y="399"/>
                      <a:pt x="1" y="399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448" y="180"/>
                      <a:pt x="764" y="0"/>
                    </a:cubicBezTo>
                    <a:close/>
                  </a:path>
                </a:pathLst>
              </a:custGeom>
              <a:solidFill>
                <a:srgbClr val="EB6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7" name="Freeform 462">
                <a:extLst>
                  <a:ext uri="{FF2B5EF4-FFF2-40B4-BE49-F238E27FC236}">
                    <a16:creationId xmlns:a16="http://schemas.microsoft.com/office/drawing/2014/main" id="{2111FC3F-3104-4352-B5C6-94EC07E8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701"/>
                <a:ext cx="35" cy="42"/>
              </a:xfrm>
              <a:custGeom>
                <a:avLst/>
                <a:gdLst>
                  <a:gd name="T0" fmla="*/ 81 w 20"/>
                  <a:gd name="T1" fmla="*/ 24 h 23"/>
                  <a:gd name="T2" fmla="*/ 12 w 20"/>
                  <a:gd name="T3" fmla="*/ 73 h 23"/>
                  <a:gd name="T4" fmla="*/ 77 w 20"/>
                  <a:gd name="T5" fmla="*/ 126 h 23"/>
                  <a:gd name="T6" fmla="*/ 81 w 20"/>
                  <a:gd name="T7" fmla="*/ 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5" y="4"/>
                    </a:moveTo>
                    <a:cubicBezTo>
                      <a:pt x="9" y="0"/>
                      <a:pt x="0" y="7"/>
                      <a:pt x="2" y="12"/>
                    </a:cubicBezTo>
                    <a:cubicBezTo>
                      <a:pt x="4" y="18"/>
                      <a:pt x="11" y="23"/>
                      <a:pt x="14" y="21"/>
                    </a:cubicBezTo>
                    <a:cubicBezTo>
                      <a:pt x="17" y="18"/>
                      <a:pt x="20" y="8"/>
                      <a:pt x="15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8" name="Freeform 463">
                <a:extLst>
                  <a:ext uri="{FF2B5EF4-FFF2-40B4-BE49-F238E27FC236}">
                    <a16:creationId xmlns:a16="http://schemas.microsoft.com/office/drawing/2014/main" id="{84F9BB97-68F6-403B-A19A-6F7BF8E92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36"/>
                <a:ext cx="38" cy="46"/>
              </a:xfrm>
              <a:custGeom>
                <a:avLst/>
                <a:gdLst>
                  <a:gd name="T0" fmla="*/ 57 w 22"/>
                  <a:gd name="T1" fmla="*/ 13 h 25"/>
                  <a:gd name="T2" fmla="*/ 5 w 22"/>
                  <a:gd name="T3" fmla="*/ 74 h 25"/>
                  <a:gd name="T4" fmla="*/ 48 w 22"/>
                  <a:gd name="T5" fmla="*/ 136 h 25"/>
                  <a:gd name="T6" fmla="*/ 107 w 22"/>
                  <a:gd name="T7" fmla="*/ 68 h 25"/>
                  <a:gd name="T8" fmla="*/ 57 w 22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1" y="2"/>
                    </a:moveTo>
                    <a:cubicBezTo>
                      <a:pt x="5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16" y="19"/>
                      <a:pt x="22" y="16"/>
                      <a:pt x="21" y="11"/>
                    </a:cubicBezTo>
                    <a:cubicBezTo>
                      <a:pt x="21" y="7"/>
                      <a:pt x="22" y="0"/>
                      <a:pt x="11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9" name="Freeform 464">
                <a:extLst>
                  <a:ext uri="{FF2B5EF4-FFF2-40B4-BE49-F238E27FC236}">
                    <a16:creationId xmlns:a16="http://schemas.microsoft.com/office/drawing/2014/main" id="{FF443726-E6B2-4835-9863-90D6E7BB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714"/>
                <a:ext cx="1324" cy="820"/>
              </a:xfrm>
              <a:custGeom>
                <a:avLst/>
                <a:gdLst>
                  <a:gd name="T0" fmla="*/ 3975 w 764"/>
                  <a:gd name="T1" fmla="*/ 1995 h 444"/>
                  <a:gd name="T2" fmla="*/ 3970 w 764"/>
                  <a:gd name="T3" fmla="*/ 983 h 444"/>
                  <a:gd name="T4" fmla="*/ 3925 w 764"/>
                  <a:gd name="T5" fmla="*/ 1003 h 444"/>
                  <a:gd name="T6" fmla="*/ 3773 w 764"/>
                  <a:gd name="T7" fmla="*/ 877 h 444"/>
                  <a:gd name="T8" fmla="*/ 3634 w 764"/>
                  <a:gd name="T9" fmla="*/ 886 h 444"/>
                  <a:gd name="T10" fmla="*/ 3577 w 764"/>
                  <a:gd name="T11" fmla="*/ 789 h 444"/>
                  <a:gd name="T12" fmla="*/ 3499 w 764"/>
                  <a:gd name="T13" fmla="*/ 826 h 444"/>
                  <a:gd name="T14" fmla="*/ 3388 w 764"/>
                  <a:gd name="T15" fmla="*/ 724 h 444"/>
                  <a:gd name="T16" fmla="*/ 3246 w 764"/>
                  <a:gd name="T17" fmla="*/ 737 h 444"/>
                  <a:gd name="T18" fmla="*/ 3090 w 764"/>
                  <a:gd name="T19" fmla="*/ 637 h 444"/>
                  <a:gd name="T20" fmla="*/ 2742 w 764"/>
                  <a:gd name="T21" fmla="*/ 624 h 444"/>
                  <a:gd name="T22" fmla="*/ 2577 w 764"/>
                  <a:gd name="T23" fmla="*/ 536 h 444"/>
                  <a:gd name="T24" fmla="*/ 2570 w 764"/>
                  <a:gd name="T25" fmla="*/ 528 h 444"/>
                  <a:gd name="T26" fmla="*/ 2544 w 764"/>
                  <a:gd name="T27" fmla="*/ 395 h 444"/>
                  <a:gd name="T28" fmla="*/ 2463 w 764"/>
                  <a:gd name="T29" fmla="*/ 321 h 444"/>
                  <a:gd name="T30" fmla="*/ 2430 w 764"/>
                  <a:gd name="T31" fmla="*/ 201 h 444"/>
                  <a:gd name="T32" fmla="*/ 2310 w 764"/>
                  <a:gd name="T33" fmla="*/ 113 h 444"/>
                  <a:gd name="T34" fmla="*/ 2180 w 764"/>
                  <a:gd name="T35" fmla="*/ 13 h 444"/>
                  <a:gd name="T36" fmla="*/ 2045 w 764"/>
                  <a:gd name="T37" fmla="*/ 0 h 444"/>
                  <a:gd name="T38" fmla="*/ 1918 w 764"/>
                  <a:gd name="T39" fmla="*/ 44 h 444"/>
                  <a:gd name="T40" fmla="*/ 1795 w 764"/>
                  <a:gd name="T41" fmla="*/ 0 h 444"/>
                  <a:gd name="T42" fmla="*/ 1697 w 764"/>
                  <a:gd name="T43" fmla="*/ 102 h 444"/>
                  <a:gd name="T44" fmla="*/ 1447 w 764"/>
                  <a:gd name="T45" fmla="*/ 140 h 444"/>
                  <a:gd name="T46" fmla="*/ 1333 w 764"/>
                  <a:gd name="T47" fmla="*/ 366 h 444"/>
                  <a:gd name="T48" fmla="*/ 1258 w 764"/>
                  <a:gd name="T49" fmla="*/ 543 h 444"/>
                  <a:gd name="T50" fmla="*/ 1249 w 764"/>
                  <a:gd name="T51" fmla="*/ 587 h 444"/>
                  <a:gd name="T52" fmla="*/ 1213 w 764"/>
                  <a:gd name="T53" fmla="*/ 632 h 444"/>
                  <a:gd name="T54" fmla="*/ 1081 w 764"/>
                  <a:gd name="T55" fmla="*/ 587 h 444"/>
                  <a:gd name="T56" fmla="*/ 839 w 764"/>
                  <a:gd name="T57" fmla="*/ 685 h 444"/>
                  <a:gd name="T58" fmla="*/ 582 w 764"/>
                  <a:gd name="T59" fmla="*/ 750 h 444"/>
                  <a:gd name="T60" fmla="*/ 321 w 764"/>
                  <a:gd name="T61" fmla="*/ 833 h 444"/>
                  <a:gd name="T62" fmla="*/ 140 w 764"/>
                  <a:gd name="T63" fmla="*/ 975 h 444"/>
                  <a:gd name="T64" fmla="*/ 0 w 764"/>
                  <a:gd name="T65" fmla="*/ 983 h 444"/>
                  <a:gd name="T66" fmla="*/ 5 w 764"/>
                  <a:gd name="T67" fmla="*/ 2702 h 444"/>
                  <a:gd name="T68" fmla="*/ 321 w 764"/>
                  <a:gd name="T69" fmla="*/ 2683 h 444"/>
                  <a:gd name="T70" fmla="*/ 496 w 764"/>
                  <a:gd name="T71" fmla="*/ 2759 h 444"/>
                  <a:gd name="T72" fmla="*/ 660 w 764"/>
                  <a:gd name="T73" fmla="*/ 2671 h 444"/>
                  <a:gd name="T74" fmla="*/ 984 w 764"/>
                  <a:gd name="T75" fmla="*/ 2776 h 444"/>
                  <a:gd name="T76" fmla="*/ 1421 w 764"/>
                  <a:gd name="T77" fmla="*/ 2634 h 444"/>
                  <a:gd name="T78" fmla="*/ 1769 w 764"/>
                  <a:gd name="T79" fmla="*/ 2746 h 444"/>
                  <a:gd name="T80" fmla="*/ 2057 w 764"/>
                  <a:gd name="T81" fmla="*/ 2573 h 444"/>
                  <a:gd name="T82" fmla="*/ 2331 w 764"/>
                  <a:gd name="T83" fmla="*/ 2663 h 444"/>
                  <a:gd name="T84" fmla="*/ 2520 w 764"/>
                  <a:gd name="T85" fmla="*/ 2501 h 444"/>
                  <a:gd name="T86" fmla="*/ 2664 w 764"/>
                  <a:gd name="T87" fmla="*/ 2550 h 444"/>
                  <a:gd name="T88" fmla="*/ 2749 w 764"/>
                  <a:gd name="T89" fmla="*/ 2438 h 444"/>
                  <a:gd name="T90" fmla="*/ 2896 w 764"/>
                  <a:gd name="T91" fmla="*/ 2462 h 444"/>
                  <a:gd name="T92" fmla="*/ 3008 w 764"/>
                  <a:gd name="T93" fmla="*/ 2336 h 444"/>
                  <a:gd name="T94" fmla="*/ 3437 w 764"/>
                  <a:gd name="T95" fmla="*/ 2299 h 444"/>
                  <a:gd name="T96" fmla="*/ 3750 w 764"/>
                  <a:gd name="T97" fmla="*/ 2054 h 444"/>
                  <a:gd name="T98" fmla="*/ 3975 w 764"/>
                  <a:gd name="T99" fmla="*/ 1995 h 4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64" h="444">
                    <a:moveTo>
                      <a:pt x="764" y="317"/>
                    </a:moveTo>
                    <a:cubicBezTo>
                      <a:pt x="763" y="156"/>
                      <a:pt x="763" y="156"/>
                      <a:pt x="763" y="156"/>
                    </a:cubicBezTo>
                    <a:cubicBezTo>
                      <a:pt x="756" y="154"/>
                      <a:pt x="754" y="159"/>
                      <a:pt x="754" y="159"/>
                    </a:cubicBezTo>
                    <a:cubicBezTo>
                      <a:pt x="753" y="154"/>
                      <a:pt x="743" y="147"/>
                      <a:pt x="725" y="139"/>
                    </a:cubicBezTo>
                    <a:cubicBezTo>
                      <a:pt x="707" y="130"/>
                      <a:pt x="698" y="141"/>
                      <a:pt x="698" y="141"/>
                    </a:cubicBezTo>
                    <a:cubicBezTo>
                      <a:pt x="698" y="141"/>
                      <a:pt x="696" y="129"/>
                      <a:pt x="687" y="125"/>
                    </a:cubicBezTo>
                    <a:cubicBezTo>
                      <a:pt x="678" y="122"/>
                      <a:pt x="672" y="131"/>
                      <a:pt x="672" y="131"/>
                    </a:cubicBezTo>
                    <a:cubicBezTo>
                      <a:pt x="672" y="131"/>
                      <a:pt x="672" y="123"/>
                      <a:pt x="651" y="115"/>
                    </a:cubicBezTo>
                    <a:cubicBezTo>
                      <a:pt x="630" y="108"/>
                      <a:pt x="624" y="117"/>
                      <a:pt x="624" y="117"/>
                    </a:cubicBezTo>
                    <a:cubicBezTo>
                      <a:pt x="624" y="117"/>
                      <a:pt x="625" y="111"/>
                      <a:pt x="594" y="101"/>
                    </a:cubicBezTo>
                    <a:cubicBezTo>
                      <a:pt x="562" y="91"/>
                      <a:pt x="546" y="104"/>
                      <a:pt x="527" y="99"/>
                    </a:cubicBezTo>
                    <a:cubicBezTo>
                      <a:pt x="508" y="93"/>
                      <a:pt x="520" y="89"/>
                      <a:pt x="495" y="85"/>
                    </a:cubicBezTo>
                    <a:cubicBezTo>
                      <a:pt x="495" y="85"/>
                      <a:pt x="494" y="85"/>
                      <a:pt x="494" y="84"/>
                    </a:cubicBezTo>
                    <a:cubicBezTo>
                      <a:pt x="493" y="78"/>
                      <a:pt x="492" y="69"/>
                      <a:pt x="489" y="63"/>
                    </a:cubicBezTo>
                    <a:cubicBezTo>
                      <a:pt x="485" y="55"/>
                      <a:pt x="478" y="57"/>
                      <a:pt x="473" y="51"/>
                    </a:cubicBezTo>
                    <a:cubicBezTo>
                      <a:pt x="470" y="47"/>
                      <a:pt x="470" y="38"/>
                      <a:pt x="467" y="32"/>
                    </a:cubicBezTo>
                    <a:cubicBezTo>
                      <a:pt x="461" y="22"/>
                      <a:pt x="453" y="22"/>
                      <a:pt x="444" y="18"/>
                    </a:cubicBezTo>
                    <a:cubicBezTo>
                      <a:pt x="435" y="15"/>
                      <a:pt x="429" y="6"/>
                      <a:pt x="419" y="2"/>
                    </a:cubicBezTo>
                    <a:cubicBezTo>
                      <a:pt x="411" y="0"/>
                      <a:pt x="402" y="0"/>
                      <a:pt x="393" y="0"/>
                    </a:cubicBezTo>
                    <a:cubicBezTo>
                      <a:pt x="384" y="1"/>
                      <a:pt x="377" y="6"/>
                      <a:pt x="369" y="7"/>
                    </a:cubicBezTo>
                    <a:cubicBezTo>
                      <a:pt x="360" y="7"/>
                      <a:pt x="354" y="1"/>
                      <a:pt x="345" y="0"/>
                    </a:cubicBezTo>
                    <a:cubicBezTo>
                      <a:pt x="334" y="0"/>
                      <a:pt x="330" y="8"/>
                      <a:pt x="326" y="16"/>
                    </a:cubicBezTo>
                    <a:cubicBezTo>
                      <a:pt x="310" y="9"/>
                      <a:pt x="292" y="12"/>
                      <a:pt x="278" y="22"/>
                    </a:cubicBezTo>
                    <a:cubicBezTo>
                      <a:pt x="266" y="30"/>
                      <a:pt x="252" y="42"/>
                      <a:pt x="256" y="58"/>
                    </a:cubicBezTo>
                    <a:cubicBezTo>
                      <a:pt x="239" y="65"/>
                      <a:pt x="256" y="78"/>
                      <a:pt x="242" y="86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35" y="97"/>
                      <a:pt x="233" y="100"/>
                      <a:pt x="233" y="100"/>
                    </a:cubicBezTo>
                    <a:cubicBezTo>
                      <a:pt x="233" y="100"/>
                      <a:pt x="226" y="90"/>
                      <a:pt x="208" y="93"/>
                    </a:cubicBezTo>
                    <a:cubicBezTo>
                      <a:pt x="191" y="95"/>
                      <a:pt x="177" y="113"/>
                      <a:pt x="161" y="109"/>
                    </a:cubicBezTo>
                    <a:cubicBezTo>
                      <a:pt x="145" y="105"/>
                      <a:pt x="126" y="113"/>
                      <a:pt x="112" y="119"/>
                    </a:cubicBezTo>
                    <a:cubicBezTo>
                      <a:pt x="98" y="124"/>
                      <a:pt x="96" y="122"/>
                      <a:pt x="62" y="132"/>
                    </a:cubicBezTo>
                    <a:cubicBezTo>
                      <a:pt x="28" y="143"/>
                      <a:pt x="27" y="155"/>
                      <a:pt x="27" y="155"/>
                    </a:cubicBezTo>
                    <a:cubicBezTo>
                      <a:pt x="23" y="145"/>
                      <a:pt x="0" y="156"/>
                      <a:pt x="0" y="156"/>
                    </a:cubicBezTo>
                    <a:cubicBezTo>
                      <a:pt x="1" y="429"/>
                      <a:pt x="1" y="429"/>
                      <a:pt x="1" y="429"/>
                    </a:cubicBezTo>
                    <a:cubicBezTo>
                      <a:pt x="1" y="429"/>
                      <a:pt x="52" y="438"/>
                      <a:pt x="62" y="426"/>
                    </a:cubicBezTo>
                    <a:cubicBezTo>
                      <a:pt x="62" y="426"/>
                      <a:pt x="65" y="438"/>
                      <a:pt x="95" y="438"/>
                    </a:cubicBezTo>
                    <a:cubicBezTo>
                      <a:pt x="125" y="439"/>
                      <a:pt x="127" y="424"/>
                      <a:pt x="127" y="424"/>
                    </a:cubicBezTo>
                    <a:cubicBezTo>
                      <a:pt x="127" y="424"/>
                      <a:pt x="132" y="444"/>
                      <a:pt x="189" y="441"/>
                    </a:cubicBezTo>
                    <a:cubicBezTo>
                      <a:pt x="247" y="439"/>
                      <a:pt x="256" y="418"/>
                      <a:pt x="273" y="418"/>
                    </a:cubicBezTo>
                    <a:cubicBezTo>
                      <a:pt x="273" y="418"/>
                      <a:pt x="275" y="443"/>
                      <a:pt x="340" y="436"/>
                    </a:cubicBezTo>
                    <a:cubicBezTo>
                      <a:pt x="402" y="430"/>
                      <a:pt x="395" y="409"/>
                      <a:pt x="395" y="408"/>
                    </a:cubicBezTo>
                    <a:cubicBezTo>
                      <a:pt x="395" y="409"/>
                      <a:pt x="405" y="431"/>
                      <a:pt x="448" y="423"/>
                    </a:cubicBezTo>
                    <a:cubicBezTo>
                      <a:pt x="492" y="414"/>
                      <a:pt x="484" y="397"/>
                      <a:pt x="484" y="397"/>
                    </a:cubicBezTo>
                    <a:cubicBezTo>
                      <a:pt x="484" y="397"/>
                      <a:pt x="492" y="411"/>
                      <a:pt x="512" y="405"/>
                    </a:cubicBezTo>
                    <a:cubicBezTo>
                      <a:pt x="533" y="400"/>
                      <a:pt x="528" y="387"/>
                      <a:pt x="528" y="387"/>
                    </a:cubicBezTo>
                    <a:cubicBezTo>
                      <a:pt x="528" y="387"/>
                      <a:pt x="538" y="399"/>
                      <a:pt x="556" y="391"/>
                    </a:cubicBezTo>
                    <a:cubicBezTo>
                      <a:pt x="574" y="383"/>
                      <a:pt x="578" y="371"/>
                      <a:pt x="578" y="371"/>
                    </a:cubicBezTo>
                    <a:cubicBezTo>
                      <a:pt x="578" y="371"/>
                      <a:pt x="586" y="393"/>
                      <a:pt x="660" y="365"/>
                    </a:cubicBezTo>
                    <a:cubicBezTo>
                      <a:pt x="734" y="338"/>
                      <a:pt x="721" y="326"/>
                      <a:pt x="721" y="326"/>
                    </a:cubicBezTo>
                    <a:cubicBezTo>
                      <a:pt x="721" y="326"/>
                      <a:pt x="737" y="338"/>
                      <a:pt x="764" y="31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0" name="Freeform 465">
                <a:extLst>
                  <a:ext uri="{FF2B5EF4-FFF2-40B4-BE49-F238E27FC236}">
                    <a16:creationId xmlns:a16="http://schemas.microsoft.com/office/drawing/2014/main" id="{B859A122-D856-442E-8B19-F44C95E42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778"/>
                <a:ext cx="67" cy="58"/>
              </a:xfrm>
              <a:custGeom>
                <a:avLst/>
                <a:gdLst>
                  <a:gd name="T0" fmla="*/ 107 w 39"/>
                  <a:gd name="T1" fmla="*/ 7 h 31"/>
                  <a:gd name="T2" fmla="*/ 29 w 39"/>
                  <a:gd name="T3" fmla="*/ 60 h 31"/>
                  <a:gd name="T4" fmla="*/ 36 w 39"/>
                  <a:gd name="T5" fmla="*/ 178 h 31"/>
                  <a:gd name="T6" fmla="*/ 127 w 39"/>
                  <a:gd name="T7" fmla="*/ 84 h 31"/>
                  <a:gd name="T8" fmla="*/ 192 w 39"/>
                  <a:gd name="T9" fmla="*/ 32 h 31"/>
                  <a:gd name="T10" fmla="*/ 107 w 39"/>
                  <a:gd name="T11" fmla="*/ 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1">
                    <a:moveTo>
                      <a:pt x="21" y="1"/>
                    </a:moveTo>
                    <a:cubicBezTo>
                      <a:pt x="14" y="2"/>
                      <a:pt x="9" y="0"/>
                      <a:pt x="6" y="9"/>
                    </a:cubicBezTo>
                    <a:cubicBezTo>
                      <a:pt x="3" y="17"/>
                      <a:pt x="0" y="31"/>
                      <a:pt x="7" y="27"/>
                    </a:cubicBezTo>
                    <a:cubicBezTo>
                      <a:pt x="15" y="22"/>
                      <a:pt x="19" y="15"/>
                      <a:pt x="25" y="13"/>
                    </a:cubicBezTo>
                    <a:cubicBezTo>
                      <a:pt x="31" y="11"/>
                      <a:pt x="39" y="9"/>
                      <a:pt x="38" y="5"/>
                    </a:cubicBezTo>
                    <a:cubicBezTo>
                      <a:pt x="36" y="2"/>
                      <a:pt x="28" y="1"/>
                      <a:pt x="21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1" name="Freeform 466">
                <a:extLst>
                  <a:ext uri="{FF2B5EF4-FFF2-40B4-BE49-F238E27FC236}">
                    <a16:creationId xmlns:a16="http://schemas.microsoft.com/office/drawing/2014/main" id="{2CF4CA25-EC93-4620-9A38-AC83990DA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817"/>
                <a:ext cx="145" cy="70"/>
              </a:xfrm>
              <a:custGeom>
                <a:avLst/>
                <a:gdLst>
                  <a:gd name="T0" fmla="*/ 212 w 84"/>
                  <a:gd name="T1" fmla="*/ 31 h 38"/>
                  <a:gd name="T2" fmla="*/ 16 w 84"/>
                  <a:gd name="T3" fmla="*/ 186 h 38"/>
                  <a:gd name="T4" fmla="*/ 221 w 84"/>
                  <a:gd name="T5" fmla="*/ 193 h 38"/>
                  <a:gd name="T6" fmla="*/ 411 w 84"/>
                  <a:gd name="T7" fmla="*/ 52 h 38"/>
                  <a:gd name="T8" fmla="*/ 212 w 84"/>
                  <a:gd name="T9" fmla="*/ 3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8">
                    <a:moveTo>
                      <a:pt x="41" y="5"/>
                    </a:moveTo>
                    <a:cubicBezTo>
                      <a:pt x="28" y="8"/>
                      <a:pt x="0" y="22"/>
                      <a:pt x="3" y="30"/>
                    </a:cubicBezTo>
                    <a:cubicBezTo>
                      <a:pt x="7" y="38"/>
                      <a:pt x="25" y="38"/>
                      <a:pt x="43" y="31"/>
                    </a:cubicBezTo>
                    <a:cubicBezTo>
                      <a:pt x="62" y="24"/>
                      <a:pt x="84" y="16"/>
                      <a:pt x="80" y="8"/>
                    </a:cubicBezTo>
                    <a:cubicBezTo>
                      <a:pt x="76" y="0"/>
                      <a:pt x="56" y="1"/>
                      <a:pt x="41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2" name="Freeform 467">
                <a:extLst>
                  <a:ext uri="{FF2B5EF4-FFF2-40B4-BE49-F238E27FC236}">
                    <a16:creationId xmlns:a16="http://schemas.microsoft.com/office/drawing/2014/main" id="{9C183458-535C-4FD9-8976-E7F69639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817"/>
                <a:ext cx="83" cy="113"/>
              </a:xfrm>
              <a:custGeom>
                <a:avLst/>
                <a:gdLst>
                  <a:gd name="T0" fmla="*/ 227 w 48"/>
                  <a:gd name="T1" fmla="*/ 37 h 61"/>
                  <a:gd name="T2" fmla="*/ 62 w 48"/>
                  <a:gd name="T3" fmla="*/ 106 h 61"/>
                  <a:gd name="T4" fmla="*/ 5 w 48"/>
                  <a:gd name="T5" fmla="*/ 209 h 61"/>
                  <a:gd name="T6" fmla="*/ 66 w 48"/>
                  <a:gd name="T7" fmla="*/ 363 h 61"/>
                  <a:gd name="T8" fmla="*/ 197 w 48"/>
                  <a:gd name="T9" fmla="*/ 222 h 61"/>
                  <a:gd name="T10" fmla="*/ 227 w 48"/>
                  <a:gd name="T11" fmla="*/ 37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4" y="6"/>
                    </a:moveTo>
                    <a:cubicBezTo>
                      <a:pt x="40" y="0"/>
                      <a:pt x="18" y="13"/>
                      <a:pt x="12" y="17"/>
                    </a:cubicBezTo>
                    <a:cubicBezTo>
                      <a:pt x="6" y="20"/>
                      <a:pt x="2" y="23"/>
                      <a:pt x="1" y="33"/>
                    </a:cubicBezTo>
                    <a:cubicBezTo>
                      <a:pt x="0" y="43"/>
                      <a:pt x="2" y="61"/>
                      <a:pt x="13" y="57"/>
                    </a:cubicBezTo>
                    <a:cubicBezTo>
                      <a:pt x="25" y="53"/>
                      <a:pt x="38" y="47"/>
                      <a:pt x="38" y="35"/>
                    </a:cubicBezTo>
                    <a:cubicBezTo>
                      <a:pt x="39" y="23"/>
                      <a:pt x="48" y="12"/>
                      <a:pt x="44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3" name="Freeform 468">
                <a:extLst>
                  <a:ext uri="{FF2B5EF4-FFF2-40B4-BE49-F238E27FC236}">
                    <a16:creationId xmlns:a16="http://schemas.microsoft.com/office/drawing/2014/main" id="{06E83EFD-FB53-4603-B7D8-9C36F92E4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797"/>
                <a:ext cx="64" cy="57"/>
              </a:xfrm>
              <a:custGeom>
                <a:avLst/>
                <a:gdLst>
                  <a:gd name="T0" fmla="*/ 99 w 37"/>
                  <a:gd name="T1" fmla="*/ 7 h 31"/>
                  <a:gd name="T2" fmla="*/ 16 w 37"/>
                  <a:gd name="T3" fmla="*/ 61 h 31"/>
                  <a:gd name="T4" fmla="*/ 83 w 37"/>
                  <a:gd name="T5" fmla="*/ 186 h 31"/>
                  <a:gd name="T6" fmla="*/ 171 w 37"/>
                  <a:gd name="T7" fmla="*/ 97 h 31"/>
                  <a:gd name="T8" fmla="*/ 99 w 37"/>
                  <a:gd name="T9" fmla="*/ 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19" y="1"/>
                    </a:moveTo>
                    <a:cubicBezTo>
                      <a:pt x="9" y="2"/>
                      <a:pt x="7" y="0"/>
                      <a:pt x="3" y="10"/>
                    </a:cubicBezTo>
                    <a:cubicBezTo>
                      <a:pt x="0" y="19"/>
                      <a:pt x="1" y="29"/>
                      <a:pt x="16" y="30"/>
                    </a:cubicBezTo>
                    <a:cubicBezTo>
                      <a:pt x="30" y="31"/>
                      <a:pt x="37" y="26"/>
                      <a:pt x="33" y="16"/>
                    </a:cubicBezTo>
                    <a:cubicBezTo>
                      <a:pt x="28" y="7"/>
                      <a:pt x="29" y="0"/>
                      <a:pt x="19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4" name="Freeform 469">
                <a:extLst>
                  <a:ext uri="{FF2B5EF4-FFF2-40B4-BE49-F238E27FC236}">
                    <a16:creationId xmlns:a16="http://schemas.microsoft.com/office/drawing/2014/main" id="{6C31AF90-7D31-46F1-9545-BDC69B4A8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762"/>
                <a:ext cx="29" cy="46"/>
              </a:xfrm>
              <a:custGeom>
                <a:avLst/>
                <a:gdLst>
                  <a:gd name="T0" fmla="*/ 49 w 17"/>
                  <a:gd name="T1" fmla="*/ 20 h 25"/>
                  <a:gd name="T2" fmla="*/ 5 w 17"/>
                  <a:gd name="T3" fmla="*/ 68 h 25"/>
                  <a:gd name="T4" fmla="*/ 65 w 17"/>
                  <a:gd name="T5" fmla="*/ 125 h 25"/>
                  <a:gd name="T6" fmla="*/ 49 w 17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5">
                    <a:moveTo>
                      <a:pt x="10" y="3"/>
                    </a:moveTo>
                    <a:cubicBezTo>
                      <a:pt x="4" y="0"/>
                      <a:pt x="2" y="5"/>
                      <a:pt x="1" y="11"/>
                    </a:cubicBezTo>
                    <a:cubicBezTo>
                      <a:pt x="0" y="18"/>
                      <a:pt x="10" y="25"/>
                      <a:pt x="13" y="20"/>
                    </a:cubicBezTo>
                    <a:cubicBezTo>
                      <a:pt x="15" y="15"/>
                      <a:pt x="17" y="8"/>
                      <a:pt x="10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5" name="Freeform 470">
                <a:extLst>
                  <a:ext uri="{FF2B5EF4-FFF2-40B4-BE49-F238E27FC236}">
                    <a16:creationId xmlns:a16="http://schemas.microsoft.com/office/drawing/2014/main" id="{092C8150-18EF-4E96-A24A-100B64553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48"/>
                <a:ext cx="50" cy="93"/>
              </a:xfrm>
              <a:custGeom>
                <a:avLst/>
                <a:gdLst>
                  <a:gd name="T0" fmla="*/ 134 w 29"/>
                  <a:gd name="T1" fmla="*/ 20 h 50"/>
                  <a:gd name="T2" fmla="*/ 50 w 29"/>
                  <a:gd name="T3" fmla="*/ 89 h 50"/>
                  <a:gd name="T4" fmla="*/ 41 w 29"/>
                  <a:gd name="T5" fmla="*/ 285 h 50"/>
                  <a:gd name="T6" fmla="*/ 134 w 29"/>
                  <a:gd name="T7" fmla="*/ 233 h 50"/>
                  <a:gd name="T8" fmla="*/ 143 w 29"/>
                  <a:gd name="T9" fmla="*/ 76 h 50"/>
                  <a:gd name="T10" fmla="*/ 134 w 29"/>
                  <a:gd name="T11" fmla="*/ 2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50">
                    <a:moveTo>
                      <a:pt x="26" y="3"/>
                    </a:move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5" y="50"/>
                      <a:pt x="24" y="44"/>
                      <a:pt x="26" y="36"/>
                    </a:cubicBezTo>
                    <a:cubicBezTo>
                      <a:pt x="28" y="29"/>
                      <a:pt x="29" y="18"/>
                      <a:pt x="28" y="12"/>
                    </a:cubicBezTo>
                    <a:cubicBezTo>
                      <a:pt x="27" y="5"/>
                      <a:pt x="28" y="4"/>
                      <a:pt x="26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6" name="Freeform 471">
                <a:extLst>
                  <a:ext uri="{FF2B5EF4-FFF2-40B4-BE49-F238E27FC236}">
                    <a16:creationId xmlns:a16="http://schemas.microsoft.com/office/drawing/2014/main" id="{068BB548-5CD1-4858-B8B7-90AC8E941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896"/>
                <a:ext cx="140" cy="117"/>
              </a:xfrm>
              <a:custGeom>
                <a:avLst/>
                <a:gdLst>
                  <a:gd name="T0" fmla="*/ 389 w 81"/>
                  <a:gd name="T1" fmla="*/ 65 h 63"/>
                  <a:gd name="T2" fmla="*/ 200 w 81"/>
                  <a:gd name="T3" fmla="*/ 69 h 63"/>
                  <a:gd name="T4" fmla="*/ 28 w 81"/>
                  <a:gd name="T5" fmla="*/ 254 h 63"/>
                  <a:gd name="T6" fmla="*/ 156 w 81"/>
                  <a:gd name="T7" fmla="*/ 338 h 63"/>
                  <a:gd name="T8" fmla="*/ 389 w 81"/>
                  <a:gd name="T9" fmla="*/ 6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3">
                    <a:moveTo>
                      <a:pt x="75" y="10"/>
                    </a:moveTo>
                    <a:cubicBezTo>
                      <a:pt x="71" y="0"/>
                      <a:pt x="51" y="5"/>
                      <a:pt x="39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10" y="51"/>
                      <a:pt x="14" y="63"/>
                      <a:pt x="30" y="53"/>
                    </a:cubicBezTo>
                    <a:cubicBezTo>
                      <a:pt x="47" y="42"/>
                      <a:pt x="81" y="26"/>
                      <a:pt x="75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7" name="Freeform 472">
                <a:extLst>
                  <a:ext uri="{FF2B5EF4-FFF2-40B4-BE49-F238E27FC236}">
                    <a16:creationId xmlns:a16="http://schemas.microsoft.com/office/drawing/2014/main" id="{DA30BA5A-C963-4007-982B-03B688E2B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957"/>
                <a:ext cx="144" cy="157"/>
              </a:xfrm>
              <a:custGeom>
                <a:avLst/>
                <a:gdLst>
                  <a:gd name="T0" fmla="*/ 376 w 83"/>
                  <a:gd name="T1" fmla="*/ 44 h 85"/>
                  <a:gd name="T2" fmla="*/ 241 w 83"/>
                  <a:gd name="T3" fmla="*/ 52 h 85"/>
                  <a:gd name="T4" fmla="*/ 0 w 83"/>
                  <a:gd name="T5" fmla="*/ 290 h 85"/>
                  <a:gd name="T6" fmla="*/ 108 w 83"/>
                  <a:gd name="T7" fmla="*/ 475 h 85"/>
                  <a:gd name="T8" fmla="*/ 376 w 83"/>
                  <a:gd name="T9" fmla="*/ 410 h 85"/>
                  <a:gd name="T10" fmla="*/ 376 w 83"/>
                  <a:gd name="T11" fmla="*/ 4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85">
                    <a:moveTo>
                      <a:pt x="72" y="7"/>
                    </a:move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9"/>
                      <a:pt x="5" y="71"/>
                      <a:pt x="21" y="75"/>
                    </a:cubicBezTo>
                    <a:cubicBezTo>
                      <a:pt x="38" y="79"/>
                      <a:pt x="68" y="85"/>
                      <a:pt x="72" y="65"/>
                    </a:cubicBezTo>
                    <a:cubicBezTo>
                      <a:pt x="75" y="44"/>
                      <a:pt x="83" y="16"/>
                      <a:pt x="72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8" name="Freeform 473">
                <a:extLst>
                  <a:ext uri="{FF2B5EF4-FFF2-40B4-BE49-F238E27FC236}">
                    <a16:creationId xmlns:a16="http://schemas.microsoft.com/office/drawing/2014/main" id="{893DBBCC-7BA0-4939-AE14-A0A7F84E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961"/>
                <a:ext cx="104" cy="87"/>
              </a:xfrm>
              <a:custGeom>
                <a:avLst/>
                <a:gdLst>
                  <a:gd name="T0" fmla="*/ 198 w 60"/>
                  <a:gd name="T1" fmla="*/ 57 h 47"/>
                  <a:gd name="T2" fmla="*/ 62 w 60"/>
                  <a:gd name="T3" fmla="*/ 65 h 47"/>
                  <a:gd name="T4" fmla="*/ 87 w 60"/>
                  <a:gd name="T5" fmla="*/ 278 h 47"/>
                  <a:gd name="T6" fmla="*/ 312 w 60"/>
                  <a:gd name="T7" fmla="*/ 209 h 47"/>
                  <a:gd name="T8" fmla="*/ 198 w 60"/>
                  <a:gd name="T9" fmla="*/ 5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38" y="9"/>
                    </a:moveTo>
                    <a:cubicBezTo>
                      <a:pt x="27" y="7"/>
                      <a:pt x="18" y="0"/>
                      <a:pt x="12" y="10"/>
                    </a:cubicBezTo>
                    <a:cubicBezTo>
                      <a:pt x="6" y="20"/>
                      <a:pt x="0" y="45"/>
                      <a:pt x="17" y="44"/>
                    </a:cubicBezTo>
                    <a:cubicBezTo>
                      <a:pt x="34" y="43"/>
                      <a:pt x="60" y="47"/>
                      <a:pt x="60" y="33"/>
                    </a:cubicBezTo>
                    <a:cubicBezTo>
                      <a:pt x="60" y="20"/>
                      <a:pt x="46" y="10"/>
                      <a:pt x="38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9" name="Freeform 474">
                <a:extLst>
                  <a:ext uri="{FF2B5EF4-FFF2-40B4-BE49-F238E27FC236}">
                    <a16:creationId xmlns:a16="http://schemas.microsoft.com/office/drawing/2014/main" id="{61778B5F-40DA-410C-87BF-E0D811A82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874"/>
                <a:ext cx="73" cy="89"/>
              </a:xfrm>
              <a:custGeom>
                <a:avLst/>
                <a:gdLst>
                  <a:gd name="T0" fmla="*/ 37 w 42"/>
                  <a:gd name="T1" fmla="*/ 104 h 48"/>
                  <a:gd name="T2" fmla="*/ 200 w 42"/>
                  <a:gd name="T3" fmla="*/ 52 h 48"/>
                  <a:gd name="T4" fmla="*/ 136 w 42"/>
                  <a:gd name="T5" fmla="*/ 282 h 48"/>
                  <a:gd name="T6" fmla="*/ 37 w 42"/>
                  <a:gd name="T7" fmla="*/ 10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7" y="16"/>
                    </a:moveTo>
                    <a:cubicBezTo>
                      <a:pt x="9" y="11"/>
                      <a:pt x="34" y="0"/>
                      <a:pt x="38" y="8"/>
                    </a:cubicBezTo>
                    <a:cubicBezTo>
                      <a:pt x="42" y="16"/>
                      <a:pt x="36" y="48"/>
                      <a:pt x="26" y="44"/>
                    </a:cubicBezTo>
                    <a:cubicBezTo>
                      <a:pt x="16" y="40"/>
                      <a:pt x="0" y="38"/>
                      <a:pt x="7" y="1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0" name="Freeform 475">
                <a:extLst>
                  <a:ext uri="{FF2B5EF4-FFF2-40B4-BE49-F238E27FC236}">
                    <a16:creationId xmlns:a16="http://schemas.microsoft.com/office/drawing/2014/main" id="{51AC0928-4E08-4973-8557-F4100942B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826"/>
                <a:ext cx="76" cy="59"/>
              </a:xfrm>
              <a:custGeom>
                <a:avLst/>
                <a:gdLst>
                  <a:gd name="T0" fmla="*/ 180 w 44"/>
                  <a:gd name="T1" fmla="*/ 52 h 32"/>
                  <a:gd name="T2" fmla="*/ 9 w 44"/>
                  <a:gd name="T3" fmla="*/ 52 h 32"/>
                  <a:gd name="T4" fmla="*/ 104 w 44"/>
                  <a:gd name="T5" fmla="*/ 157 h 32"/>
                  <a:gd name="T6" fmla="*/ 218 w 44"/>
                  <a:gd name="T7" fmla="*/ 149 h 32"/>
                  <a:gd name="T8" fmla="*/ 180 w 44"/>
                  <a:gd name="T9" fmla="*/ 5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2">
                    <a:moveTo>
                      <a:pt x="35" y="8"/>
                    </a:moveTo>
                    <a:cubicBezTo>
                      <a:pt x="24" y="4"/>
                      <a:pt x="5" y="0"/>
                      <a:pt x="2" y="8"/>
                    </a:cubicBezTo>
                    <a:cubicBezTo>
                      <a:pt x="0" y="16"/>
                      <a:pt x="12" y="21"/>
                      <a:pt x="20" y="25"/>
                    </a:cubicBezTo>
                    <a:cubicBezTo>
                      <a:pt x="28" y="29"/>
                      <a:pt x="41" y="32"/>
                      <a:pt x="42" y="24"/>
                    </a:cubicBezTo>
                    <a:cubicBezTo>
                      <a:pt x="44" y="16"/>
                      <a:pt x="43" y="10"/>
                      <a:pt x="35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1" name="Freeform 476">
                <a:extLst>
                  <a:ext uri="{FF2B5EF4-FFF2-40B4-BE49-F238E27FC236}">
                    <a16:creationId xmlns:a16="http://schemas.microsoft.com/office/drawing/2014/main" id="{08F54EDB-66B0-42F6-A7AD-E26947680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896"/>
                <a:ext cx="91" cy="45"/>
              </a:xfrm>
              <a:custGeom>
                <a:avLst/>
                <a:gdLst>
                  <a:gd name="T0" fmla="*/ 5 w 53"/>
                  <a:gd name="T1" fmla="*/ 84 h 24"/>
                  <a:gd name="T2" fmla="*/ 120 w 53"/>
                  <a:gd name="T3" fmla="*/ 8 h 24"/>
                  <a:gd name="T4" fmla="*/ 242 w 53"/>
                  <a:gd name="T5" fmla="*/ 84 h 24"/>
                  <a:gd name="T6" fmla="*/ 148 w 53"/>
                  <a:gd name="T7" fmla="*/ 152 h 24"/>
                  <a:gd name="T8" fmla="*/ 5 w 53"/>
                  <a:gd name="T9" fmla="*/ 8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1" y="13"/>
                    </a:moveTo>
                    <a:cubicBezTo>
                      <a:pt x="1" y="2"/>
                      <a:pt x="13" y="0"/>
                      <a:pt x="24" y="1"/>
                    </a:cubicBezTo>
                    <a:cubicBezTo>
                      <a:pt x="35" y="3"/>
                      <a:pt x="43" y="7"/>
                      <a:pt x="48" y="13"/>
                    </a:cubicBezTo>
                    <a:cubicBezTo>
                      <a:pt x="53" y="18"/>
                      <a:pt x="38" y="24"/>
                      <a:pt x="29" y="23"/>
                    </a:cubicBezTo>
                    <a:cubicBezTo>
                      <a:pt x="20" y="22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2" name="Freeform 477">
                <a:extLst>
                  <a:ext uri="{FF2B5EF4-FFF2-40B4-BE49-F238E27FC236}">
                    <a16:creationId xmlns:a16="http://schemas.microsoft.com/office/drawing/2014/main" id="{B0710BF6-4322-4C2B-A673-FF6503531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885"/>
                <a:ext cx="58" cy="61"/>
              </a:xfrm>
              <a:custGeom>
                <a:avLst/>
                <a:gdLst>
                  <a:gd name="T0" fmla="*/ 99 w 34"/>
                  <a:gd name="T1" fmla="*/ 13 h 33"/>
                  <a:gd name="T2" fmla="*/ 34 w 34"/>
                  <a:gd name="T3" fmla="*/ 44 h 33"/>
                  <a:gd name="T4" fmla="*/ 55 w 34"/>
                  <a:gd name="T5" fmla="*/ 189 h 33"/>
                  <a:gd name="T6" fmla="*/ 154 w 34"/>
                  <a:gd name="T7" fmla="*/ 89 h 33"/>
                  <a:gd name="T8" fmla="*/ 99 w 34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20" y="2"/>
                    </a:moveTo>
                    <a:cubicBezTo>
                      <a:pt x="13" y="0"/>
                      <a:pt x="13" y="0"/>
                      <a:pt x="7" y="7"/>
                    </a:cubicBezTo>
                    <a:cubicBezTo>
                      <a:pt x="0" y="14"/>
                      <a:pt x="2" y="33"/>
                      <a:pt x="11" y="30"/>
                    </a:cubicBezTo>
                    <a:cubicBezTo>
                      <a:pt x="19" y="27"/>
                      <a:pt x="28" y="18"/>
                      <a:pt x="31" y="14"/>
                    </a:cubicBezTo>
                    <a:cubicBezTo>
                      <a:pt x="34" y="10"/>
                      <a:pt x="29" y="5"/>
                      <a:pt x="2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3" name="Freeform 478">
                <a:extLst>
                  <a:ext uri="{FF2B5EF4-FFF2-40B4-BE49-F238E27FC236}">
                    <a16:creationId xmlns:a16="http://schemas.microsoft.com/office/drawing/2014/main" id="{E8E8BC69-E97E-4FD5-B7B1-AB50A9B9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843"/>
                <a:ext cx="62" cy="65"/>
              </a:xfrm>
              <a:custGeom>
                <a:avLst/>
                <a:gdLst>
                  <a:gd name="T0" fmla="*/ 112 w 36"/>
                  <a:gd name="T1" fmla="*/ 32 h 35"/>
                  <a:gd name="T2" fmla="*/ 0 w 36"/>
                  <a:gd name="T3" fmla="*/ 45 h 35"/>
                  <a:gd name="T4" fmla="*/ 86 w 36"/>
                  <a:gd name="T5" fmla="*/ 180 h 35"/>
                  <a:gd name="T6" fmla="*/ 177 w 36"/>
                  <a:gd name="T7" fmla="*/ 173 h 35"/>
                  <a:gd name="T8" fmla="*/ 112 w 36"/>
                  <a:gd name="T9" fmla="*/ 3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22" y="5"/>
                    </a:move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26" y="33"/>
                      <a:pt x="36" y="35"/>
                      <a:pt x="35" y="27"/>
                    </a:cubicBezTo>
                    <a:cubicBezTo>
                      <a:pt x="35" y="18"/>
                      <a:pt x="27" y="6"/>
                      <a:pt x="2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4" name="Freeform 479">
                <a:extLst>
                  <a:ext uri="{FF2B5EF4-FFF2-40B4-BE49-F238E27FC236}">
                    <a16:creationId xmlns:a16="http://schemas.microsoft.com/office/drawing/2014/main" id="{31EBC0D4-CE23-443C-B501-57D09A8A1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945"/>
                <a:ext cx="124" cy="96"/>
              </a:xfrm>
              <a:custGeom>
                <a:avLst/>
                <a:gdLst>
                  <a:gd name="T0" fmla="*/ 119 w 72"/>
                  <a:gd name="T1" fmla="*/ 7 h 52"/>
                  <a:gd name="T2" fmla="*/ 5 w 72"/>
                  <a:gd name="T3" fmla="*/ 81 h 52"/>
                  <a:gd name="T4" fmla="*/ 155 w 72"/>
                  <a:gd name="T5" fmla="*/ 270 h 52"/>
                  <a:gd name="T6" fmla="*/ 362 w 72"/>
                  <a:gd name="T7" fmla="*/ 157 h 52"/>
                  <a:gd name="T8" fmla="*/ 250 w 72"/>
                  <a:gd name="T9" fmla="*/ 57 h 52"/>
                  <a:gd name="T10" fmla="*/ 119 w 72"/>
                  <a:gd name="T11" fmla="*/ 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2">
                    <a:moveTo>
                      <a:pt x="23" y="1"/>
                    </a:moveTo>
                    <a:cubicBezTo>
                      <a:pt x="13" y="2"/>
                      <a:pt x="1" y="7"/>
                      <a:pt x="1" y="13"/>
                    </a:cubicBezTo>
                    <a:cubicBezTo>
                      <a:pt x="0" y="20"/>
                      <a:pt x="11" y="52"/>
                      <a:pt x="30" y="43"/>
                    </a:cubicBezTo>
                    <a:cubicBezTo>
                      <a:pt x="48" y="35"/>
                      <a:pt x="70" y="37"/>
                      <a:pt x="71" y="25"/>
                    </a:cubicBezTo>
                    <a:cubicBezTo>
                      <a:pt x="72" y="14"/>
                      <a:pt x="56" y="14"/>
                      <a:pt x="49" y="9"/>
                    </a:cubicBezTo>
                    <a:cubicBezTo>
                      <a:pt x="43" y="4"/>
                      <a:pt x="34" y="0"/>
                      <a:pt x="23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5" name="Freeform 480">
                <a:extLst>
                  <a:ext uri="{FF2B5EF4-FFF2-40B4-BE49-F238E27FC236}">
                    <a16:creationId xmlns:a16="http://schemas.microsoft.com/office/drawing/2014/main" id="{3CE4430C-FF62-4C7D-9E79-87D58AC6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3052"/>
                <a:ext cx="161" cy="170"/>
              </a:xfrm>
              <a:custGeom>
                <a:avLst/>
                <a:gdLst>
                  <a:gd name="T0" fmla="*/ 396 w 93"/>
                  <a:gd name="T1" fmla="*/ 96 h 92"/>
                  <a:gd name="T2" fmla="*/ 263 w 93"/>
                  <a:gd name="T3" fmla="*/ 24 h 92"/>
                  <a:gd name="T4" fmla="*/ 16 w 93"/>
                  <a:gd name="T5" fmla="*/ 214 h 92"/>
                  <a:gd name="T6" fmla="*/ 5 w 93"/>
                  <a:gd name="T7" fmla="*/ 479 h 92"/>
                  <a:gd name="T8" fmla="*/ 107 w 93"/>
                  <a:gd name="T9" fmla="*/ 504 h 92"/>
                  <a:gd name="T10" fmla="*/ 396 w 93"/>
                  <a:gd name="T11" fmla="*/ 347 h 92"/>
                  <a:gd name="T12" fmla="*/ 474 w 93"/>
                  <a:gd name="T13" fmla="*/ 229 h 92"/>
                  <a:gd name="T14" fmla="*/ 396 w 93"/>
                  <a:gd name="T15" fmla="*/ 96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76" y="15"/>
                    </a:moveTo>
                    <a:cubicBezTo>
                      <a:pt x="71" y="7"/>
                      <a:pt x="65" y="0"/>
                      <a:pt x="51" y="4"/>
                    </a:cubicBezTo>
                    <a:cubicBezTo>
                      <a:pt x="37" y="8"/>
                      <a:pt x="7" y="20"/>
                      <a:pt x="3" y="34"/>
                    </a:cubicBezTo>
                    <a:cubicBezTo>
                      <a:pt x="0" y="48"/>
                      <a:pt x="1" y="67"/>
                      <a:pt x="1" y="76"/>
                    </a:cubicBezTo>
                    <a:cubicBezTo>
                      <a:pt x="0" y="85"/>
                      <a:pt x="6" y="92"/>
                      <a:pt x="21" y="80"/>
                    </a:cubicBezTo>
                    <a:cubicBezTo>
                      <a:pt x="36" y="69"/>
                      <a:pt x="65" y="65"/>
                      <a:pt x="76" y="55"/>
                    </a:cubicBezTo>
                    <a:cubicBezTo>
                      <a:pt x="87" y="45"/>
                      <a:pt x="89" y="43"/>
                      <a:pt x="91" y="36"/>
                    </a:cubicBezTo>
                    <a:cubicBezTo>
                      <a:pt x="93" y="28"/>
                      <a:pt x="83" y="25"/>
                      <a:pt x="76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6" name="Freeform 481">
                <a:extLst>
                  <a:ext uri="{FF2B5EF4-FFF2-40B4-BE49-F238E27FC236}">
                    <a16:creationId xmlns:a16="http://schemas.microsoft.com/office/drawing/2014/main" id="{C25F24DB-CD1D-4A96-8447-D7E5B010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3140"/>
                <a:ext cx="171" cy="137"/>
              </a:xfrm>
              <a:custGeom>
                <a:avLst/>
                <a:gdLst>
                  <a:gd name="T0" fmla="*/ 356 w 99"/>
                  <a:gd name="T1" fmla="*/ 37 h 74"/>
                  <a:gd name="T2" fmla="*/ 221 w 99"/>
                  <a:gd name="T3" fmla="*/ 89 h 74"/>
                  <a:gd name="T4" fmla="*/ 16 w 99"/>
                  <a:gd name="T5" fmla="*/ 285 h 74"/>
                  <a:gd name="T6" fmla="*/ 114 w 99"/>
                  <a:gd name="T7" fmla="*/ 418 h 74"/>
                  <a:gd name="T8" fmla="*/ 292 w 99"/>
                  <a:gd name="T9" fmla="*/ 446 h 74"/>
                  <a:gd name="T10" fmla="*/ 447 w 99"/>
                  <a:gd name="T11" fmla="*/ 237 h 74"/>
                  <a:gd name="T12" fmla="*/ 356 w 99"/>
                  <a:gd name="T13" fmla="*/ 37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74">
                    <a:moveTo>
                      <a:pt x="69" y="6"/>
                    </a:moveTo>
                    <a:cubicBezTo>
                      <a:pt x="58" y="1"/>
                      <a:pt x="63" y="0"/>
                      <a:pt x="43" y="14"/>
                    </a:cubicBezTo>
                    <a:cubicBezTo>
                      <a:pt x="23" y="28"/>
                      <a:pt x="6" y="33"/>
                      <a:pt x="3" y="45"/>
                    </a:cubicBezTo>
                    <a:cubicBezTo>
                      <a:pt x="0" y="58"/>
                      <a:pt x="13" y="59"/>
                      <a:pt x="22" y="66"/>
                    </a:cubicBezTo>
                    <a:cubicBezTo>
                      <a:pt x="31" y="73"/>
                      <a:pt x="46" y="74"/>
                      <a:pt x="57" y="70"/>
                    </a:cubicBezTo>
                    <a:cubicBezTo>
                      <a:pt x="69" y="66"/>
                      <a:pt x="99" y="52"/>
                      <a:pt x="87" y="37"/>
                    </a:cubicBezTo>
                    <a:cubicBezTo>
                      <a:pt x="76" y="23"/>
                      <a:pt x="69" y="6"/>
                      <a:pt x="69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7" name="Freeform 482">
                <a:extLst>
                  <a:ext uri="{FF2B5EF4-FFF2-40B4-BE49-F238E27FC236}">
                    <a16:creationId xmlns:a16="http://schemas.microsoft.com/office/drawing/2014/main" id="{65542308-5CA6-4FA9-90D7-CAD774162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168"/>
                <a:ext cx="85" cy="118"/>
              </a:xfrm>
              <a:custGeom>
                <a:avLst/>
                <a:gdLst>
                  <a:gd name="T0" fmla="*/ 156 w 49"/>
                  <a:gd name="T1" fmla="*/ 13 h 64"/>
                  <a:gd name="T2" fmla="*/ 16 w 49"/>
                  <a:gd name="T3" fmla="*/ 207 h 64"/>
                  <a:gd name="T4" fmla="*/ 177 w 49"/>
                  <a:gd name="T5" fmla="*/ 343 h 64"/>
                  <a:gd name="T6" fmla="*/ 156 w 49"/>
                  <a:gd name="T7" fmla="*/ 13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64">
                    <a:moveTo>
                      <a:pt x="30" y="2"/>
                    </a:moveTo>
                    <a:cubicBezTo>
                      <a:pt x="18" y="0"/>
                      <a:pt x="6" y="24"/>
                      <a:pt x="3" y="33"/>
                    </a:cubicBezTo>
                    <a:cubicBezTo>
                      <a:pt x="0" y="43"/>
                      <a:pt x="23" y="64"/>
                      <a:pt x="34" y="55"/>
                    </a:cubicBezTo>
                    <a:cubicBezTo>
                      <a:pt x="44" y="46"/>
                      <a:pt x="49" y="6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8" name="Freeform 483">
                <a:extLst>
                  <a:ext uri="{FF2B5EF4-FFF2-40B4-BE49-F238E27FC236}">
                    <a16:creationId xmlns:a16="http://schemas.microsoft.com/office/drawing/2014/main" id="{73FECE7E-9AC7-4DF1-994F-51C1B4DFD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035"/>
                <a:ext cx="173" cy="150"/>
              </a:xfrm>
              <a:custGeom>
                <a:avLst/>
                <a:gdLst>
                  <a:gd name="T0" fmla="*/ 460 w 100"/>
                  <a:gd name="T1" fmla="*/ 69 h 81"/>
                  <a:gd name="T2" fmla="*/ 242 w 100"/>
                  <a:gd name="T3" fmla="*/ 52 h 81"/>
                  <a:gd name="T4" fmla="*/ 9 w 100"/>
                  <a:gd name="T5" fmla="*/ 237 h 81"/>
                  <a:gd name="T6" fmla="*/ 57 w 100"/>
                  <a:gd name="T7" fmla="*/ 470 h 81"/>
                  <a:gd name="T8" fmla="*/ 185 w 100"/>
                  <a:gd name="T9" fmla="*/ 483 h 81"/>
                  <a:gd name="T10" fmla="*/ 393 w 100"/>
                  <a:gd name="T11" fmla="*/ 319 h 81"/>
                  <a:gd name="T12" fmla="*/ 460 w 100"/>
                  <a:gd name="T13" fmla="*/ 6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0" h="81">
                    <a:moveTo>
                      <a:pt x="89" y="11"/>
                    </a:moveTo>
                    <a:cubicBezTo>
                      <a:pt x="81" y="3"/>
                      <a:pt x="60" y="0"/>
                      <a:pt x="47" y="8"/>
                    </a:cubicBezTo>
                    <a:cubicBezTo>
                      <a:pt x="33" y="16"/>
                      <a:pt x="3" y="23"/>
                      <a:pt x="2" y="37"/>
                    </a:cubicBezTo>
                    <a:cubicBezTo>
                      <a:pt x="2" y="51"/>
                      <a:pt x="0" y="67"/>
                      <a:pt x="11" y="74"/>
                    </a:cubicBezTo>
                    <a:cubicBezTo>
                      <a:pt x="22" y="81"/>
                      <a:pt x="22" y="79"/>
                      <a:pt x="36" y="76"/>
                    </a:cubicBezTo>
                    <a:cubicBezTo>
                      <a:pt x="50" y="73"/>
                      <a:pt x="62" y="63"/>
                      <a:pt x="76" y="50"/>
                    </a:cubicBezTo>
                    <a:cubicBezTo>
                      <a:pt x="89" y="37"/>
                      <a:pt x="100" y="24"/>
                      <a:pt x="89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9" name="Freeform 484">
                <a:extLst>
                  <a:ext uri="{FF2B5EF4-FFF2-40B4-BE49-F238E27FC236}">
                    <a16:creationId xmlns:a16="http://schemas.microsoft.com/office/drawing/2014/main" id="{12279958-0BFA-4C61-B895-4CA6E535C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068"/>
                <a:ext cx="128" cy="137"/>
              </a:xfrm>
              <a:custGeom>
                <a:avLst/>
                <a:gdLst>
                  <a:gd name="T0" fmla="*/ 185 w 74"/>
                  <a:gd name="T1" fmla="*/ 65 h 74"/>
                  <a:gd name="T2" fmla="*/ 107 w 74"/>
                  <a:gd name="T3" fmla="*/ 96 h 74"/>
                  <a:gd name="T4" fmla="*/ 86 w 74"/>
                  <a:gd name="T5" fmla="*/ 402 h 74"/>
                  <a:gd name="T6" fmla="*/ 304 w 74"/>
                  <a:gd name="T7" fmla="*/ 394 h 74"/>
                  <a:gd name="T8" fmla="*/ 327 w 74"/>
                  <a:gd name="T9" fmla="*/ 209 h 74"/>
                  <a:gd name="T10" fmla="*/ 185 w 74"/>
                  <a:gd name="T11" fmla="*/ 6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74">
                    <a:moveTo>
                      <a:pt x="36" y="10"/>
                    </a:moveTo>
                    <a:cubicBezTo>
                      <a:pt x="26" y="8"/>
                      <a:pt x="27" y="0"/>
                      <a:pt x="21" y="15"/>
                    </a:cubicBezTo>
                    <a:cubicBezTo>
                      <a:pt x="16" y="30"/>
                      <a:pt x="0" y="61"/>
                      <a:pt x="17" y="63"/>
                    </a:cubicBezTo>
                    <a:cubicBezTo>
                      <a:pt x="33" y="65"/>
                      <a:pt x="48" y="74"/>
                      <a:pt x="59" y="62"/>
                    </a:cubicBezTo>
                    <a:cubicBezTo>
                      <a:pt x="69" y="50"/>
                      <a:pt x="74" y="45"/>
                      <a:pt x="63" y="33"/>
                    </a:cubicBezTo>
                    <a:cubicBezTo>
                      <a:pt x="51" y="21"/>
                      <a:pt x="45" y="11"/>
                      <a:pt x="36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0" name="Freeform 485">
                <a:extLst>
                  <a:ext uri="{FF2B5EF4-FFF2-40B4-BE49-F238E27FC236}">
                    <a16:creationId xmlns:a16="http://schemas.microsoft.com/office/drawing/2014/main" id="{CC756B34-400E-4771-8780-4C6C1D7C8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181"/>
                <a:ext cx="150" cy="94"/>
              </a:xfrm>
              <a:custGeom>
                <a:avLst/>
                <a:gdLst>
                  <a:gd name="T0" fmla="*/ 348 w 87"/>
                  <a:gd name="T1" fmla="*/ 68 h 51"/>
                  <a:gd name="T2" fmla="*/ 176 w 87"/>
                  <a:gd name="T3" fmla="*/ 52 h 51"/>
                  <a:gd name="T4" fmla="*/ 9 w 87"/>
                  <a:gd name="T5" fmla="*/ 238 h 51"/>
                  <a:gd name="T6" fmla="*/ 197 w 87"/>
                  <a:gd name="T7" fmla="*/ 319 h 51"/>
                  <a:gd name="T8" fmla="*/ 426 w 87"/>
                  <a:gd name="T9" fmla="*/ 258 h 51"/>
                  <a:gd name="T10" fmla="*/ 348 w 87"/>
                  <a:gd name="T11" fmla="*/ 6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1">
                    <a:moveTo>
                      <a:pt x="68" y="11"/>
                    </a:moveTo>
                    <a:cubicBezTo>
                      <a:pt x="59" y="7"/>
                      <a:pt x="45" y="0"/>
                      <a:pt x="34" y="8"/>
                    </a:cubicBezTo>
                    <a:cubicBezTo>
                      <a:pt x="24" y="16"/>
                      <a:pt x="3" y="30"/>
                      <a:pt x="2" y="38"/>
                    </a:cubicBezTo>
                    <a:cubicBezTo>
                      <a:pt x="0" y="47"/>
                      <a:pt x="19" y="51"/>
                      <a:pt x="38" y="51"/>
                    </a:cubicBezTo>
                    <a:cubicBezTo>
                      <a:pt x="57" y="50"/>
                      <a:pt x="78" y="49"/>
                      <a:pt x="83" y="41"/>
                    </a:cubicBezTo>
                    <a:cubicBezTo>
                      <a:pt x="87" y="32"/>
                      <a:pt x="83" y="18"/>
                      <a:pt x="68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1" name="Freeform 486">
                <a:extLst>
                  <a:ext uri="{FF2B5EF4-FFF2-40B4-BE49-F238E27FC236}">
                    <a16:creationId xmlns:a16="http://schemas.microsoft.com/office/drawing/2014/main" id="{E900381E-289F-4D74-953B-8A2CDC34B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922"/>
                <a:ext cx="143" cy="143"/>
              </a:xfrm>
              <a:custGeom>
                <a:avLst/>
                <a:gdLst>
                  <a:gd name="T0" fmla="*/ 65 w 82"/>
                  <a:gd name="T1" fmla="*/ 32 h 77"/>
                  <a:gd name="T2" fmla="*/ 9 w 82"/>
                  <a:gd name="T3" fmla="*/ 217 h 77"/>
                  <a:gd name="T4" fmla="*/ 201 w 82"/>
                  <a:gd name="T5" fmla="*/ 487 h 77"/>
                  <a:gd name="T6" fmla="*/ 413 w 82"/>
                  <a:gd name="T7" fmla="*/ 390 h 77"/>
                  <a:gd name="T8" fmla="*/ 314 w 82"/>
                  <a:gd name="T9" fmla="*/ 193 h 77"/>
                  <a:gd name="T10" fmla="*/ 228 w 82"/>
                  <a:gd name="T11" fmla="*/ 84 h 77"/>
                  <a:gd name="T12" fmla="*/ 65 w 82"/>
                  <a:gd name="T13" fmla="*/ 3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77">
                    <a:moveTo>
                      <a:pt x="12" y="5"/>
                    </a:moveTo>
                    <a:cubicBezTo>
                      <a:pt x="3" y="14"/>
                      <a:pt x="0" y="19"/>
                      <a:pt x="2" y="34"/>
                    </a:cubicBezTo>
                    <a:cubicBezTo>
                      <a:pt x="4" y="48"/>
                      <a:pt x="16" y="75"/>
                      <a:pt x="38" y="76"/>
                    </a:cubicBezTo>
                    <a:cubicBezTo>
                      <a:pt x="61" y="77"/>
                      <a:pt x="82" y="76"/>
                      <a:pt x="78" y="61"/>
                    </a:cubicBezTo>
                    <a:cubicBezTo>
                      <a:pt x="74" y="46"/>
                      <a:pt x="63" y="40"/>
                      <a:pt x="59" y="30"/>
                    </a:cubicBezTo>
                    <a:cubicBezTo>
                      <a:pt x="55" y="19"/>
                      <a:pt x="57" y="17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2" name="Freeform 487">
                <a:extLst>
                  <a:ext uri="{FF2B5EF4-FFF2-40B4-BE49-F238E27FC236}">
                    <a16:creationId xmlns:a16="http://schemas.microsoft.com/office/drawing/2014/main" id="{99B2BA44-BDB1-4231-A27A-D6AF3A590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836"/>
                <a:ext cx="130" cy="96"/>
              </a:xfrm>
              <a:custGeom>
                <a:avLst/>
                <a:gdLst>
                  <a:gd name="T0" fmla="*/ 28 w 75"/>
                  <a:gd name="T1" fmla="*/ 76 h 52"/>
                  <a:gd name="T2" fmla="*/ 120 w 75"/>
                  <a:gd name="T3" fmla="*/ 270 h 52"/>
                  <a:gd name="T4" fmla="*/ 333 w 75"/>
                  <a:gd name="T5" fmla="*/ 303 h 52"/>
                  <a:gd name="T6" fmla="*/ 328 w 75"/>
                  <a:gd name="T7" fmla="*/ 144 h 52"/>
                  <a:gd name="T8" fmla="*/ 28 w 75"/>
                  <a:gd name="T9" fmla="*/ 7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5" y="12"/>
                    </a:moveTo>
                    <a:cubicBezTo>
                      <a:pt x="0" y="25"/>
                      <a:pt x="8" y="37"/>
                      <a:pt x="23" y="43"/>
                    </a:cubicBezTo>
                    <a:cubicBezTo>
                      <a:pt x="37" y="49"/>
                      <a:pt x="56" y="52"/>
                      <a:pt x="64" y="48"/>
                    </a:cubicBezTo>
                    <a:cubicBezTo>
                      <a:pt x="72" y="43"/>
                      <a:pt x="75" y="32"/>
                      <a:pt x="63" y="23"/>
                    </a:cubicBezTo>
                    <a:cubicBezTo>
                      <a:pt x="52" y="15"/>
                      <a:pt x="10" y="0"/>
                      <a:pt x="5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3" name="Freeform 488">
                <a:extLst>
                  <a:ext uri="{FF2B5EF4-FFF2-40B4-BE49-F238E27FC236}">
                    <a16:creationId xmlns:a16="http://schemas.microsoft.com/office/drawing/2014/main" id="{AB75425D-683F-4F7F-9345-DEEE4AF6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795"/>
                <a:ext cx="76" cy="46"/>
              </a:xfrm>
              <a:custGeom>
                <a:avLst/>
                <a:gdLst>
                  <a:gd name="T0" fmla="*/ 21 w 44"/>
                  <a:gd name="T1" fmla="*/ 44 h 25"/>
                  <a:gd name="T2" fmla="*/ 123 w 44"/>
                  <a:gd name="T3" fmla="*/ 142 h 25"/>
                  <a:gd name="T4" fmla="*/ 226 w 44"/>
                  <a:gd name="T5" fmla="*/ 98 h 25"/>
                  <a:gd name="T6" fmla="*/ 21 w 44"/>
                  <a:gd name="T7" fmla="*/ 4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4" y="7"/>
                    </a:moveTo>
                    <a:cubicBezTo>
                      <a:pt x="0" y="15"/>
                      <a:pt x="11" y="23"/>
                      <a:pt x="24" y="23"/>
                    </a:cubicBezTo>
                    <a:cubicBezTo>
                      <a:pt x="37" y="22"/>
                      <a:pt x="43" y="25"/>
                      <a:pt x="44" y="16"/>
                    </a:cubicBezTo>
                    <a:cubicBezTo>
                      <a:pt x="44" y="8"/>
                      <a:pt x="8" y="0"/>
                      <a:pt x="4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4" name="Freeform 489">
                <a:extLst>
                  <a:ext uri="{FF2B5EF4-FFF2-40B4-BE49-F238E27FC236}">
                    <a16:creationId xmlns:a16="http://schemas.microsoft.com/office/drawing/2014/main" id="{308E9634-FC5B-4C1E-8E2E-E19CC97D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2804"/>
                <a:ext cx="104" cy="59"/>
              </a:xfrm>
              <a:custGeom>
                <a:avLst/>
                <a:gdLst>
                  <a:gd name="T0" fmla="*/ 303 w 60"/>
                  <a:gd name="T1" fmla="*/ 76 h 32"/>
                  <a:gd name="T2" fmla="*/ 184 w 60"/>
                  <a:gd name="T3" fmla="*/ 20 h 32"/>
                  <a:gd name="T4" fmla="*/ 21 w 60"/>
                  <a:gd name="T5" fmla="*/ 120 h 32"/>
                  <a:gd name="T6" fmla="*/ 94 w 60"/>
                  <a:gd name="T7" fmla="*/ 186 h 32"/>
                  <a:gd name="T8" fmla="*/ 303 w 60"/>
                  <a:gd name="T9" fmla="*/ 7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2">
                    <a:moveTo>
                      <a:pt x="58" y="12"/>
                    </a:moveTo>
                    <a:cubicBezTo>
                      <a:pt x="55" y="3"/>
                      <a:pt x="47" y="0"/>
                      <a:pt x="35" y="3"/>
                    </a:cubicBezTo>
                    <a:cubicBezTo>
                      <a:pt x="24" y="7"/>
                      <a:pt x="8" y="10"/>
                      <a:pt x="4" y="19"/>
                    </a:cubicBezTo>
                    <a:cubicBezTo>
                      <a:pt x="0" y="28"/>
                      <a:pt x="5" y="32"/>
                      <a:pt x="18" y="30"/>
                    </a:cubicBezTo>
                    <a:cubicBezTo>
                      <a:pt x="31" y="27"/>
                      <a:pt x="60" y="21"/>
                      <a:pt x="58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5" name="Freeform 490">
                <a:extLst>
                  <a:ext uri="{FF2B5EF4-FFF2-40B4-BE49-F238E27FC236}">
                    <a16:creationId xmlns:a16="http://schemas.microsoft.com/office/drawing/2014/main" id="{43A128D2-5DF0-451D-8608-9344267B8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882"/>
                <a:ext cx="113" cy="92"/>
              </a:xfrm>
              <a:custGeom>
                <a:avLst/>
                <a:gdLst>
                  <a:gd name="T0" fmla="*/ 221 w 65"/>
                  <a:gd name="T1" fmla="*/ 13 h 50"/>
                  <a:gd name="T2" fmla="*/ 49 w 65"/>
                  <a:gd name="T3" fmla="*/ 149 h 50"/>
                  <a:gd name="T4" fmla="*/ 111 w 65"/>
                  <a:gd name="T5" fmla="*/ 305 h 50"/>
                  <a:gd name="T6" fmla="*/ 320 w 65"/>
                  <a:gd name="T7" fmla="*/ 230 h 50"/>
                  <a:gd name="T8" fmla="*/ 221 w 65"/>
                  <a:gd name="T9" fmla="*/ 13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0">
                    <a:moveTo>
                      <a:pt x="42" y="2"/>
                    </a:moveTo>
                    <a:cubicBezTo>
                      <a:pt x="28" y="4"/>
                      <a:pt x="18" y="13"/>
                      <a:pt x="9" y="24"/>
                    </a:cubicBezTo>
                    <a:cubicBezTo>
                      <a:pt x="0" y="34"/>
                      <a:pt x="4" y="48"/>
                      <a:pt x="21" y="49"/>
                    </a:cubicBezTo>
                    <a:cubicBezTo>
                      <a:pt x="38" y="50"/>
                      <a:pt x="58" y="50"/>
                      <a:pt x="61" y="37"/>
                    </a:cubicBezTo>
                    <a:cubicBezTo>
                      <a:pt x="65" y="25"/>
                      <a:pt x="60" y="0"/>
                      <a:pt x="42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6" name="Freeform 491">
                <a:extLst>
                  <a:ext uri="{FF2B5EF4-FFF2-40B4-BE49-F238E27FC236}">
                    <a16:creationId xmlns:a16="http://schemas.microsoft.com/office/drawing/2014/main" id="{460CF89C-2843-4765-A81C-066A210F1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878"/>
                <a:ext cx="59" cy="83"/>
              </a:xfrm>
              <a:custGeom>
                <a:avLst/>
                <a:gdLst>
                  <a:gd name="T0" fmla="*/ 127 w 34"/>
                  <a:gd name="T1" fmla="*/ 13 h 45"/>
                  <a:gd name="T2" fmla="*/ 21 w 34"/>
                  <a:gd name="T3" fmla="*/ 133 h 45"/>
                  <a:gd name="T4" fmla="*/ 62 w 34"/>
                  <a:gd name="T5" fmla="*/ 258 h 45"/>
                  <a:gd name="T6" fmla="*/ 156 w 34"/>
                  <a:gd name="T7" fmla="*/ 113 h 45"/>
                  <a:gd name="T8" fmla="*/ 127 w 34"/>
                  <a:gd name="T9" fmla="*/ 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5">
                    <a:moveTo>
                      <a:pt x="24" y="2"/>
                    </a:moveTo>
                    <a:cubicBezTo>
                      <a:pt x="16" y="4"/>
                      <a:pt x="8" y="14"/>
                      <a:pt x="4" y="21"/>
                    </a:cubicBezTo>
                    <a:cubicBezTo>
                      <a:pt x="0" y="28"/>
                      <a:pt x="3" y="45"/>
                      <a:pt x="12" y="41"/>
                    </a:cubicBezTo>
                    <a:cubicBezTo>
                      <a:pt x="21" y="36"/>
                      <a:pt x="29" y="26"/>
                      <a:pt x="30" y="18"/>
                    </a:cubicBezTo>
                    <a:cubicBezTo>
                      <a:pt x="31" y="11"/>
                      <a:pt x="34" y="0"/>
                      <a:pt x="24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7" name="Freeform 492">
                <a:extLst>
                  <a:ext uri="{FF2B5EF4-FFF2-40B4-BE49-F238E27FC236}">
                    <a16:creationId xmlns:a16="http://schemas.microsoft.com/office/drawing/2014/main" id="{0DB402E1-1207-4E67-AD11-60A09AB29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891"/>
                <a:ext cx="82" cy="57"/>
              </a:xfrm>
              <a:custGeom>
                <a:avLst/>
                <a:gdLst>
                  <a:gd name="T0" fmla="*/ 138 w 47"/>
                  <a:gd name="T1" fmla="*/ 20 h 31"/>
                  <a:gd name="T2" fmla="*/ 5 w 47"/>
                  <a:gd name="T3" fmla="*/ 112 h 31"/>
                  <a:gd name="T4" fmla="*/ 127 w 47"/>
                  <a:gd name="T5" fmla="*/ 156 h 31"/>
                  <a:gd name="T6" fmla="*/ 244 w 47"/>
                  <a:gd name="T7" fmla="*/ 57 h 31"/>
                  <a:gd name="T8" fmla="*/ 138 w 47"/>
                  <a:gd name="T9" fmla="*/ 2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1">
                    <a:moveTo>
                      <a:pt x="26" y="3"/>
                    </a:moveTo>
                    <a:cubicBezTo>
                      <a:pt x="21" y="5"/>
                      <a:pt x="0" y="13"/>
                      <a:pt x="1" y="18"/>
                    </a:cubicBezTo>
                    <a:cubicBezTo>
                      <a:pt x="1" y="24"/>
                      <a:pt x="12" y="31"/>
                      <a:pt x="24" y="25"/>
                    </a:cubicBezTo>
                    <a:cubicBezTo>
                      <a:pt x="35" y="19"/>
                      <a:pt x="47" y="18"/>
                      <a:pt x="46" y="9"/>
                    </a:cubicBezTo>
                    <a:cubicBezTo>
                      <a:pt x="46" y="1"/>
                      <a:pt x="35" y="0"/>
                      <a:pt x="26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8" name="Freeform 493">
                <a:extLst>
                  <a:ext uri="{FF2B5EF4-FFF2-40B4-BE49-F238E27FC236}">
                    <a16:creationId xmlns:a16="http://schemas.microsoft.com/office/drawing/2014/main" id="{BA4625AC-1148-41D9-BAA2-DF4824FF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63"/>
                <a:ext cx="123" cy="61"/>
              </a:xfrm>
              <a:custGeom>
                <a:avLst/>
                <a:gdLst>
                  <a:gd name="T0" fmla="*/ 364 w 71"/>
                  <a:gd name="T1" fmla="*/ 52 h 33"/>
                  <a:gd name="T2" fmla="*/ 156 w 71"/>
                  <a:gd name="T3" fmla="*/ 24 h 33"/>
                  <a:gd name="T4" fmla="*/ 57 w 71"/>
                  <a:gd name="T5" fmla="*/ 150 h 33"/>
                  <a:gd name="T6" fmla="*/ 208 w 71"/>
                  <a:gd name="T7" fmla="*/ 177 h 33"/>
                  <a:gd name="T8" fmla="*/ 364 w 71"/>
                  <a:gd name="T9" fmla="*/ 5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70" y="8"/>
                    </a:moveTo>
                    <a:cubicBezTo>
                      <a:pt x="71" y="2"/>
                      <a:pt x="40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23" y="30"/>
                      <a:pt x="27" y="33"/>
                      <a:pt x="40" y="28"/>
                    </a:cubicBezTo>
                    <a:cubicBezTo>
                      <a:pt x="52" y="23"/>
                      <a:pt x="69" y="15"/>
                      <a:pt x="70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9" name="Freeform 494">
                <a:extLst>
                  <a:ext uri="{FF2B5EF4-FFF2-40B4-BE49-F238E27FC236}">
                    <a16:creationId xmlns:a16="http://schemas.microsoft.com/office/drawing/2014/main" id="{E0970F19-89B8-4EBC-A563-4F228CF29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978"/>
                <a:ext cx="111" cy="125"/>
              </a:xfrm>
              <a:custGeom>
                <a:avLst/>
                <a:gdLst>
                  <a:gd name="T0" fmla="*/ 241 w 64"/>
                  <a:gd name="T1" fmla="*/ 13 h 68"/>
                  <a:gd name="T2" fmla="*/ 49 w 64"/>
                  <a:gd name="T3" fmla="*/ 132 h 68"/>
                  <a:gd name="T4" fmla="*/ 50 w 64"/>
                  <a:gd name="T5" fmla="*/ 274 h 68"/>
                  <a:gd name="T6" fmla="*/ 291 w 64"/>
                  <a:gd name="T7" fmla="*/ 371 h 68"/>
                  <a:gd name="T8" fmla="*/ 241 w 64"/>
                  <a:gd name="T9" fmla="*/ 1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8">
                    <a:moveTo>
                      <a:pt x="46" y="2"/>
                    </a:moveTo>
                    <a:cubicBezTo>
                      <a:pt x="36" y="4"/>
                      <a:pt x="17" y="14"/>
                      <a:pt x="9" y="21"/>
                    </a:cubicBezTo>
                    <a:cubicBezTo>
                      <a:pt x="0" y="28"/>
                      <a:pt x="0" y="38"/>
                      <a:pt x="10" y="44"/>
                    </a:cubicBezTo>
                    <a:cubicBezTo>
                      <a:pt x="19" y="50"/>
                      <a:pt x="48" y="68"/>
                      <a:pt x="56" y="60"/>
                    </a:cubicBezTo>
                    <a:cubicBezTo>
                      <a:pt x="64" y="53"/>
                      <a:pt x="61" y="0"/>
                      <a:pt x="46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0" name="Freeform 495">
                <a:extLst>
                  <a:ext uri="{FF2B5EF4-FFF2-40B4-BE49-F238E27FC236}">
                    <a16:creationId xmlns:a16="http://schemas.microsoft.com/office/drawing/2014/main" id="{CE33FAEB-3A60-40A1-B53E-6E0681EF9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952"/>
                <a:ext cx="147" cy="102"/>
              </a:xfrm>
              <a:custGeom>
                <a:avLst/>
                <a:gdLst>
                  <a:gd name="T0" fmla="*/ 213 w 85"/>
                  <a:gd name="T1" fmla="*/ 59 h 55"/>
                  <a:gd name="T2" fmla="*/ 0 w 85"/>
                  <a:gd name="T3" fmla="*/ 237 h 55"/>
                  <a:gd name="T4" fmla="*/ 213 w 85"/>
                  <a:gd name="T5" fmla="*/ 338 h 55"/>
                  <a:gd name="T6" fmla="*/ 398 w 85"/>
                  <a:gd name="T7" fmla="*/ 210 h 55"/>
                  <a:gd name="T8" fmla="*/ 213 w 85"/>
                  <a:gd name="T9" fmla="*/ 5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1" y="9"/>
                    </a:moveTo>
                    <a:cubicBezTo>
                      <a:pt x="33" y="15"/>
                      <a:pt x="0" y="27"/>
                      <a:pt x="0" y="37"/>
                    </a:cubicBezTo>
                    <a:cubicBezTo>
                      <a:pt x="0" y="46"/>
                      <a:pt x="27" y="55"/>
                      <a:pt x="41" y="53"/>
                    </a:cubicBezTo>
                    <a:cubicBezTo>
                      <a:pt x="55" y="52"/>
                      <a:pt x="85" y="46"/>
                      <a:pt x="77" y="33"/>
                    </a:cubicBezTo>
                    <a:cubicBezTo>
                      <a:pt x="69" y="21"/>
                      <a:pt x="54" y="0"/>
                      <a:pt x="4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1" name="Freeform 496">
                <a:extLst>
                  <a:ext uri="{FF2B5EF4-FFF2-40B4-BE49-F238E27FC236}">
                    <a16:creationId xmlns:a16="http://schemas.microsoft.com/office/drawing/2014/main" id="{79C6F2CE-E29F-46E8-85C4-C17FE22E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57"/>
                <a:ext cx="177" cy="91"/>
              </a:xfrm>
              <a:custGeom>
                <a:avLst/>
                <a:gdLst>
                  <a:gd name="T0" fmla="*/ 99 w 102"/>
                  <a:gd name="T1" fmla="*/ 59 h 49"/>
                  <a:gd name="T2" fmla="*/ 78 w 102"/>
                  <a:gd name="T3" fmla="*/ 290 h 49"/>
                  <a:gd name="T4" fmla="*/ 304 w 102"/>
                  <a:gd name="T5" fmla="*/ 293 h 49"/>
                  <a:gd name="T6" fmla="*/ 533 w 102"/>
                  <a:gd name="T7" fmla="*/ 230 h 49"/>
                  <a:gd name="T8" fmla="*/ 425 w 102"/>
                  <a:gd name="T9" fmla="*/ 89 h 49"/>
                  <a:gd name="T10" fmla="*/ 99 w 102"/>
                  <a:gd name="T11" fmla="*/ 59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49">
                    <a:moveTo>
                      <a:pt x="19" y="9"/>
                    </a:moveTo>
                    <a:cubicBezTo>
                      <a:pt x="10" y="18"/>
                      <a:pt x="0" y="43"/>
                      <a:pt x="15" y="45"/>
                    </a:cubicBezTo>
                    <a:cubicBezTo>
                      <a:pt x="30" y="47"/>
                      <a:pt x="42" y="44"/>
                      <a:pt x="58" y="46"/>
                    </a:cubicBezTo>
                    <a:cubicBezTo>
                      <a:pt x="74" y="47"/>
                      <a:pt x="102" y="49"/>
                      <a:pt x="102" y="36"/>
                    </a:cubicBezTo>
                    <a:cubicBezTo>
                      <a:pt x="102" y="22"/>
                      <a:pt x="94" y="15"/>
                      <a:pt x="81" y="14"/>
                    </a:cubicBezTo>
                    <a:cubicBezTo>
                      <a:pt x="68" y="12"/>
                      <a:pt x="27" y="0"/>
                      <a:pt x="19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2" name="Freeform 497">
                <a:extLst>
                  <a:ext uri="{FF2B5EF4-FFF2-40B4-BE49-F238E27FC236}">
                    <a16:creationId xmlns:a16="http://schemas.microsoft.com/office/drawing/2014/main" id="{732C5E30-F28D-4A28-94F5-7DF46AE9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111"/>
                <a:ext cx="118" cy="135"/>
              </a:xfrm>
              <a:custGeom>
                <a:avLst/>
                <a:gdLst>
                  <a:gd name="T0" fmla="*/ 156 w 68"/>
                  <a:gd name="T1" fmla="*/ 13 h 73"/>
                  <a:gd name="T2" fmla="*/ 0 w 68"/>
                  <a:gd name="T3" fmla="*/ 165 h 73"/>
                  <a:gd name="T4" fmla="*/ 135 w 68"/>
                  <a:gd name="T5" fmla="*/ 411 h 73"/>
                  <a:gd name="T6" fmla="*/ 312 w 68"/>
                  <a:gd name="T7" fmla="*/ 335 h 73"/>
                  <a:gd name="T8" fmla="*/ 283 w 68"/>
                  <a:gd name="T9" fmla="*/ 24 h 73"/>
                  <a:gd name="T10" fmla="*/ 156 w 68"/>
                  <a:gd name="T11" fmla="*/ 13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30" y="2"/>
                    </a:moveTo>
                    <a:cubicBezTo>
                      <a:pt x="16" y="5"/>
                      <a:pt x="0" y="13"/>
                      <a:pt x="0" y="26"/>
                    </a:cubicBezTo>
                    <a:cubicBezTo>
                      <a:pt x="1" y="39"/>
                      <a:pt x="7" y="57"/>
                      <a:pt x="26" y="65"/>
                    </a:cubicBezTo>
                    <a:cubicBezTo>
                      <a:pt x="46" y="73"/>
                      <a:pt x="55" y="67"/>
                      <a:pt x="60" y="53"/>
                    </a:cubicBezTo>
                    <a:cubicBezTo>
                      <a:pt x="65" y="38"/>
                      <a:pt x="68" y="7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3" name="Freeform 498">
                <a:extLst>
                  <a:ext uri="{FF2B5EF4-FFF2-40B4-BE49-F238E27FC236}">
                    <a16:creationId xmlns:a16="http://schemas.microsoft.com/office/drawing/2014/main" id="{516CB512-66A1-4C6E-B150-2C39B9DF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039"/>
                <a:ext cx="59" cy="46"/>
              </a:xfrm>
              <a:custGeom>
                <a:avLst/>
                <a:gdLst>
                  <a:gd name="T0" fmla="*/ 9 w 34"/>
                  <a:gd name="T1" fmla="*/ 61 h 25"/>
                  <a:gd name="T2" fmla="*/ 177 w 34"/>
                  <a:gd name="T3" fmla="*/ 96 h 25"/>
                  <a:gd name="T4" fmla="*/ 9 w 34"/>
                  <a:gd name="T5" fmla="*/ 6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5">
                    <a:moveTo>
                      <a:pt x="2" y="10"/>
                    </a:moveTo>
                    <a:cubicBezTo>
                      <a:pt x="0" y="17"/>
                      <a:pt x="33" y="25"/>
                      <a:pt x="34" y="15"/>
                    </a:cubicBezTo>
                    <a:cubicBezTo>
                      <a:pt x="34" y="5"/>
                      <a:pt x="5" y="0"/>
                      <a:pt x="2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4" name="Freeform 499">
                <a:extLst>
                  <a:ext uri="{FF2B5EF4-FFF2-40B4-BE49-F238E27FC236}">
                    <a16:creationId xmlns:a16="http://schemas.microsoft.com/office/drawing/2014/main" id="{52DEAC8D-2A26-474E-A299-9992A1C33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020"/>
                <a:ext cx="54" cy="63"/>
              </a:xfrm>
              <a:custGeom>
                <a:avLst/>
                <a:gdLst>
                  <a:gd name="T0" fmla="*/ 73 w 31"/>
                  <a:gd name="T1" fmla="*/ 20 h 34"/>
                  <a:gd name="T2" fmla="*/ 9 w 31"/>
                  <a:gd name="T3" fmla="*/ 128 h 34"/>
                  <a:gd name="T4" fmla="*/ 148 w 31"/>
                  <a:gd name="T5" fmla="*/ 172 h 34"/>
                  <a:gd name="T6" fmla="*/ 127 w 31"/>
                  <a:gd name="T7" fmla="*/ 69 h 34"/>
                  <a:gd name="T8" fmla="*/ 73 w 31"/>
                  <a:gd name="T9" fmla="*/ 2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14" y="3"/>
                    </a:moveTo>
                    <a:cubicBezTo>
                      <a:pt x="8" y="11"/>
                      <a:pt x="0" y="15"/>
                      <a:pt x="2" y="20"/>
                    </a:cubicBezTo>
                    <a:cubicBezTo>
                      <a:pt x="3" y="26"/>
                      <a:pt x="25" y="34"/>
                      <a:pt x="28" y="27"/>
                    </a:cubicBezTo>
                    <a:cubicBezTo>
                      <a:pt x="31" y="19"/>
                      <a:pt x="26" y="17"/>
                      <a:pt x="24" y="11"/>
                    </a:cubicBezTo>
                    <a:cubicBezTo>
                      <a:pt x="21" y="5"/>
                      <a:pt x="16" y="0"/>
                      <a:pt x="14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5" name="Freeform 500">
                <a:extLst>
                  <a:ext uri="{FF2B5EF4-FFF2-40B4-BE49-F238E27FC236}">
                    <a16:creationId xmlns:a16="http://schemas.microsoft.com/office/drawing/2014/main" id="{4AE4191D-F650-4BC9-9AB2-4003287BA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961"/>
                <a:ext cx="85" cy="76"/>
              </a:xfrm>
              <a:custGeom>
                <a:avLst/>
                <a:gdLst>
                  <a:gd name="T0" fmla="*/ 246 w 49"/>
                  <a:gd name="T1" fmla="*/ 52 h 41"/>
                  <a:gd name="T2" fmla="*/ 16 w 49"/>
                  <a:gd name="T3" fmla="*/ 152 h 41"/>
                  <a:gd name="T4" fmla="*/ 85 w 49"/>
                  <a:gd name="T5" fmla="*/ 254 h 41"/>
                  <a:gd name="T6" fmla="*/ 250 w 49"/>
                  <a:gd name="T7" fmla="*/ 165 h 41"/>
                  <a:gd name="T8" fmla="*/ 246 w 49"/>
                  <a:gd name="T9" fmla="*/ 5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47" y="8"/>
                    </a:moveTo>
                    <a:cubicBezTo>
                      <a:pt x="40" y="0"/>
                      <a:pt x="5" y="16"/>
                      <a:pt x="3" y="24"/>
                    </a:cubicBezTo>
                    <a:cubicBezTo>
                      <a:pt x="0" y="32"/>
                      <a:pt x="2" y="41"/>
                      <a:pt x="16" y="40"/>
                    </a:cubicBezTo>
                    <a:cubicBezTo>
                      <a:pt x="30" y="40"/>
                      <a:pt x="47" y="35"/>
                      <a:pt x="48" y="26"/>
                    </a:cubicBezTo>
                    <a:cubicBezTo>
                      <a:pt x="49" y="18"/>
                      <a:pt x="47" y="8"/>
                      <a:pt x="47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6" name="Freeform 501">
                <a:extLst>
                  <a:ext uri="{FF2B5EF4-FFF2-40B4-BE49-F238E27FC236}">
                    <a16:creationId xmlns:a16="http://schemas.microsoft.com/office/drawing/2014/main" id="{326B3259-A2CE-46DB-B70A-34D009A5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020"/>
                <a:ext cx="69" cy="76"/>
              </a:xfrm>
              <a:custGeom>
                <a:avLst/>
                <a:gdLst>
                  <a:gd name="T0" fmla="*/ 98 w 40"/>
                  <a:gd name="T1" fmla="*/ 44 h 41"/>
                  <a:gd name="T2" fmla="*/ 48 w 40"/>
                  <a:gd name="T3" fmla="*/ 230 h 41"/>
                  <a:gd name="T4" fmla="*/ 140 w 40"/>
                  <a:gd name="T5" fmla="*/ 178 h 41"/>
                  <a:gd name="T6" fmla="*/ 169 w 40"/>
                  <a:gd name="T7" fmla="*/ 13 h 41"/>
                  <a:gd name="T8" fmla="*/ 98 w 40"/>
                  <a:gd name="T9" fmla="*/ 4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19" y="7"/>
                    </a:moveTo>
                    <a:cubicBezTo>
                      <a:pt x="9" y="13"/>
                      <a:pt x="0" y="32"/>
                      <a:pt x="9" y="36"/>
                    </a:cubicBezTo>
                    <a:cubicBezTo>
                      <a:pt x="18" y="40"/>
                      <a:pt x="23" y="41"/>
                      <a:pt x="27" y="28"/>
                    </a:cubicBezTo>
                    <a:cubicBezTo>
                      <a:pt x="31" y="16"/>
                      <a:pt x="40" y="5"/>
                      <a:pt x="33" y="2"/>
                    </a:cubicBezTo>
                    <a:cubicBezTo>
                      <a:pt x="27" y="0"/>
                      <a:pt x="19" y="7"/>
                      <a:pt x="19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7" name="Freeform 502">
                <a:extLst>
                  <a:ext uri="{FF2B5EF4-FFF2-40B4-BE49-F238E27FC236}">
                    <a16:creationId xmlns:a16="http://schemas.microsoft.com/office/drawing/2014/main" id="{6499F66C-3555-46C0-9946-F46045157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048"/>
                <a:ext cx="100" cy="83"/>
              </a:xfrm>
              <a:custGeom>
                <a:avLst/>
                <a:gdLst>
                  <a:gd name="T0" fmla="*/ 128 w 58"/>
                  <a:gd name="T1" fmla="*/ 52 h 45"/>
                  <a:gd name="T2" fmla="*/ 16 w 58"/>
                  <a:gd name="T3" fmla="*/ 149 h 45"/>
                  <a:gd name="T4" fmla="*/ 155 w 58"/>
                  <a:gd name="T5" fmla="*/ 251 h 45"/>
                  <a:gd name="T6" fmla="*/ 283 w 58"/>
                  <a:gd name="T7" fmla="*/ 101 h 45"/>
                  <a:gd name="T8" fmla="*/ 128 w 58"/>
                  <a:gd name="T9" fmla="*/ 5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5">
                    <a:moveTo>
                      <a:pt x="25" y="8"/>
                    </a:moveTo>
                    <a:cubicBezTo>
                      <a:pt x="17" y="13"/>
                      <a:pt x="0" y="17"/>
                      <a:pt x="3" y="24"/>
                    </a:cubicBezTo>
                    <a:cubicBezTo>
                      <a:pt x="5" y="32"/>
                      <a:pt x="20" y="45"/>
                      <a:pt x="30" y="40"/>
                    </a:cubicBezTo>
                    <a:cubicBezTo>
                      <a:pt x="41" y="35"/>
                      <a:pt x="58" y="26"/>
                      <a:pt x="55" y="16"/>
                    </a:cubicBezTo>
                    <a:cubicBezTo>
                      <a:pt x="51" y="7"/>
                      <a:pt x="39" y="0"/>
                      <a:pt x="25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8" name="Freeform 503">
                <a:extLst>
                  <a:ext uri="{FF2B5EF4-FFF2-40B4-BE49-F238E27FC236}">
                    <a16:creationId xmlns:a16="http://schemas.microsoft.com/office/drawing/2014/main" id="{3F5BFC12-C924-4668-8BAE-EA98E2C86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3109"/>
                <a:ext cx="64" cy="46"/>
              </a:xfrm>
              <a:custGeom>
                <a:avLst/>
                <a:gdLst>
                  <a:gd name="T0" fmla="*/ 28 w 37"/>
                  <a:gd name="T1" fmla="*/ 37 h 25"/>
                  <a:gd name="T2" fmla="*/ 176 w 37"/>
                  <a:gd name="T3" fmla="*/ 118 h 25"/>
                  <a:gd name="T4" fmla="*/ 28 w 37"/>
                  <a:gd name="T5" fmla="*/ 3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5" y="6"/>
                    </a:moveTo>
                    <a:cubicBezTo>
                      <a:pt x="0" y="15"/>
                      <a:pt x="31" y="25"/>
                      <a:pt x="34" y="19"/>
                    </a:cubicBezTo>
                    <a:cubicBezTo>
                      <a:pt x="37" y="12"/>
                      <a:pt x="9" y="0"/>
                      <a:pt x="5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9" name="Freeform 504">
                <a:extLst>
                  <a:ext uri="{FF2B5EF4-FFF2-40B4-BE49-F238E27FC236}">
                    <a16:creationId xmlns:a16="http://schemas.microsoft.com/office/drawing/2014/main" id="{56C767F0-739B-4F60-A4FC-BA6D67C5A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087"/>
                <a:ext cx="99" cy="64"/>
              </a:xfrm>
              <a:custGeom>
                <a:avLst/>
                <a:gdLst>
                  <a:gd name="T0" fmla="*/ 109 w 57"/>
                  <a:gd name="T1" fmla="*/ 53 h 35"/>
                  <a:gd name="T2" fmla="*/ 52 w 57"/>
                  <a:gd name="T3" fmla="*/ 165 h 35"/>
                  <a:gd name="T4" fmla="*/ 226 w 57"/>
                  <a:gd name="T5" fmla="*/ 161 h 35"/>
                  <a:gd name="T6" fmla="*/ 247 w 57"/>
                  <a:gd name="T7" fmla="*/ 29 h 35"/>
                  <a:gd name="T8" fmla="*/ 109 w 57"/>
                  <a:gd name="T9" fmla="*/ 5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5">
                    <a:moveTo>
                      <a:pt x="21" y="9"/>
                    </a:moveTo>
                    <a:cubicBezTo>
                      <a:pt x="15" y="13"/>
                      <a:pt x="0" y="24"/>
                      <a:pt x="10" y="27"/>
                    </a:cubicBezTo>
                    <a:cubicBezTo>
                      <a:pt x="20" y="30"/>
                      <a:pt x="34" y="35"/>
                      <a:pt x="43" y="26"/>
                    </a:cubicBezTo>
                    <a:cubicBezTo>
                      <a:pt x="52" y="16"/>
                      <a:pt x="57" y="9"/>
                      <a:pt x="47" y="5"/>
                    </a:cubicBezTo>
                    <a:cubicBezTo>
                      <a:pt x="37" y="0"/>
                      <a:pt x="27" y="3"/>
                      <a:pt x="2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0" name="Freeform 505">
                <a:extLst>
                  <a:ext uri="{FF2B5EF4-FFF2-40B4-BE49-F238E27FC236}">
                    <a16:creationId xmlns:a16="http://schemas.microsoft.com/office/drawing/2014/main" id="{62A24E37-A3FD-4ACC-A225-E826917C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146"/>
                <a:ext cx="87" cy="142"/>
              </a:xfrm>
              <a:custGeom>
                <a:avLst/>
                <a:gdLst>
                  <a:gd name="T0" fmla="*/ 90 w 50"/>
                  <a:gd name="T1" fmla="*/ 96 h 77"/>
                  <a:gd name="T2" fmla="*/ 9 w 50"/>
                  <a:gd name="T3" fmla="*/ 207 h 77"/>
                  <a:gd name="T4" fmla="*/ 111 w 50"/>
                  <a:gd name="T5" fmla="*/ 415 h 77"/>
                  <a:gd name="T6" fmla="*/ 90 w 50"/>
                  <a:gd name="T7" fmla="*/ 9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77">
                    <a:moveTo>
                      <a:pt x="17" y="15"/>
                    </a:moveTo>
                    <a:cubicBezTo>
                      <a:pt x="8" y="19"/>
                      <a:pt x="0" y="23"/>
                      <a:pt x="2" y="33"/>
                    </a:cubicBezTo>
                    <a:cubicBezTo>
                      <a:pt x="4" y="43"/>
                      <a:pt x="12" y="77"/>
                      <a:pt x="21" y="66"/>
                    </a:cubicBezTo>
                    <a:cubicBezTo>
                      <a:pt x="30" y="55"/>
                      <a:pt x="50" y="0"/>
                      <a:pt x="17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1" name="Freeform 506">
                <a:extLst>
                  <a:ext uri="{FF2B5EF4-FFF2-40B4-BE49-F238E27FC236}">
                    <a16:creationId xmlns:a16="http://schemas.microsoft.com/office/drawing/2014/main" id="{3DC94C31-B222-4140-9E53-E9DA6E8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129"/>
                <a:ext cx="161" cy="155"/>
              </a:xfrm>
              <a:custGeom>
                <a:avLst/>
                <a:gdLst>
                  <a:gd name="T0" fmla="*/ 242 w 93"/>
                  <a:gd name="T1" fmla="*/ 81 h 84"/>
                  <a:gd name="T2" fmla="*/ 42 w 93"/>
                  <a:gd name="T3" fmla="*/ 266 h 84"/>
                  <a:gd name="T4" fmla="*/ 73 w 93"/>
                  <a:gd name="T5" fmla="*/ 459 h 84"/>
                  <a:gd name="T6" fmla="*/ 384 w 93"/>
                  <a:gd name="T7" fmla="*/ 426 h 84"/>
                  <a:gd name="T8" fmla="*/ 455 w 93"/>
                  <a:gd name="T9" fmla="*/ 194 h 84"/>
                  <a:gd name="T10" fmla="*/ 242 w 93"/>
                  <a:gd name="T11" fmla="*/ 81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4">
                    <a:moveTo>
                      <a:pt x="47" y="13"/>
                    </a:moveTo>
                    <a:cubicBezTo>
                      <a:pt x="37" y="21"/>
                      <a:pt x="16" y="33"/>
                      <a:pt x="8" y="42"/>
                    </a:cubicBezTo>
                    <a:cubicBezTo>
                      <a:pt x="0" y="52"/>
                      <a:pt x="0" y="72"/>
                      <a:pt x="14" y="73"/>
                    </a:cubicBezTo>
                    <a:cubicBezTo>
                      <a:pt x="28" y="73"/>
                      <a:pt x="64" y="84"/>
                      <a:pt x="74" y="68"/>
                    </a:cubicBezTo>
                    <a:cubicBezTo>
                      <a:pt x="84" y="52"/>
                      <a:pt x="93" y="41"/>
                      <a:pt x="88" y="31"/>
                    </a:cubicBezTo>
                    <a:cubicBezTo>
                      <a:pt x="84" y="22"/>
                      <a:pt x="64" y="0"/>
                      <a:pt x="47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2" name="Freeform 507">
                <a:extLst>
                  <a:ext uri="{FF2B5EF4-FFF2-40B4-BE49-F238E27FC236}">
                    <a16:creationId xmlns:a16="http://schemas.microsoft.com/office/drawing/2014/main" id="{EBC84D91-3E6B-4B8F-A556-B94BD47A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83"/>
                <a:ext cx="154" cy="150"/>
              </a:xfrm>
              <a:custGeom>
                <a:avLst/>
                <a:gdLst>
                  <a:gd name="T0" fmla="*/ 311 w 89"/>
                  <a:gd name="T1" fmla="*/ 37 h 81"/>
                  <a:gd name="T2" fmla="*/ 156 w 89"/>
                  <a:gd name="T3" fmla="*/ 76 h 81"/>
                  <a:gd name="T4" fmla="*/ 73 w 89"/>
                  <a:gd name="T5" fmla="*/ 335 h 81"/>
                  <a:gd name="T6" fmla="*/ 218 w 89"/>
                  <a:gd name="T7" fmla="*/ 446 h 81"/>
                  <a:gd name="T8" fmla="*/ 311 w 89"/>
                  <a:gd name="T9" fmla="*/ 3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1">
                    <a:moveTo>
                      <a:pt x="60" y="6"/>
                    </a:moveTo>
                    <a:cubicBezTo>
                      <a:pt x="51" y="4"/>
                      <a:pt x="41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27" y="55"/>
                      <a:pt x="29" y="81"/>
                      <a:pt x="42" y="70"/>
                    </a:cubicBezTo>
                    <a:cubicBezTo>
                      <a:pt x="55" y="60"/>
                      <a:pt x="89" y="14"/>
                      <a:pt x="60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3" name="Freeform 508">
                <a:extLst>
                  <a:ext uri="{FF2B5EF4-FFF2-40B4-BE49-F238E27FC236}">
                    <a16:creationId xmlns:a16="http://schemas.microsoft.com/office/drawing/2014/main" id="{04AC467F-0C04-4B41-97C8-C917C27E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203"/>
                <a:ext cx="137" cy="83"/>
              </a:xfrm>
              <a:custGeom>
                <a:avLst/>
                <a:gdLst>
                  <a:gd name="T0" fmla="*/ 213 w 79"/>
                  <a:gd name="T1" fmla="*/ 24 h 45"/>
                  <a:gd name="T2" fmla="*/ 69 w 79"/>
                  <a:gd name="T3" fmla="*/ 194 h 45"/>
                  <a:gd name="T4" fmla="*/ 340 w 79"/>
                  <a:gd name="T5" fmla="*/ 245 h 45"/>
                  <a:gd name="T6" fmla="*/ 324 w 79"/>
                  <a:gd name="T7" fmla="*/ 52 h 45"/>
                  <a:gd name="T8" fmla="*/ 213 w 79"/>
                  <a:gd name="T9" fmla="*/ 2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5">
                    <a:moveTo>
                      <a:pt x="41" y="4"/>
                    </a:moveTo>
                    <a:cubicBezTo>
                      <a:pt x="29" y="8"/>
                      <a:pt x="0" y="25"/>
                      <a:pt x="13" y="31"/>
                    </a:cubicBezTo>
                    <a:cubicBezTo>
                      <a:pt x="27" y="37"/>
                      <a:pt x="50" y="45"/>
                      <a:pt x="65" y="39"/>
                    </a:cubicBezTo>
                    <a:cubicBezTo>
                      <a:pt x="79" y="34"/>
                      <a:pt x="70" y="14"/>
                      <a:pt x="62" y="8"/>
                    </a:cubicBezTo>
                    <a:cubicBezTo>
                      <a:pt x="55" y="3"/>
                      <a:pt x="52" y="0"/>
                      <a:pt x="41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4" name="Freeform 509">
                <a:extLst>
                  <a:ext uri="{FF2B5EF4-FFF2-40B4-BE49-F238E27FC236}">
                    <a16:creationId xmlns:a16="http://schemas.microsoft.com/office/drawing/2014/main" id="{A54C71F7-AEF6-4760-B3EB-3A339BEF2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168"/>
                <a:ext cx="192" cy="98"/>
              </a:xfrm>
              <a:custGeom>
                <a:avLst/>
                <a:gdLst>
                  <a:gd name="T0" fmla="*/ 299 w 111"/>
                  <a:gd name="T1" fmla="*/ 24 h 53"/>
                  <a:gd name="T2" fmla="*/ 78 w 111"/>
                  <a:gd name="T3" fmla="*/ 76 h 53"/>
                  <a:gd name="T4" fmla="*/ 106 w 111"/>
                  <a:gd name="T5" fmla="*/ 329 h 53"/>
                  <a:gd name="T6" fmla="*/ 377 w 111"/>
                  <a:gd name="T7" fmla="*/ 311 h 53"/>
                  <a:gd name="T8" fmla="*/ 566 w 111"/>
                  <a:gd name="T9" fmla="*/ 229 h 53"/>
                  <a:gd name="T10" fmla="*/ 299 w 111"/>
                  <a:gd name="T11" fmla="*/ 24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53">
                    <a:moveTo>
                      <a:pt x="58" y="4"/>
                    </a:moveTo>
                    <a:cubicBezTo>
                      <a:pt x="45" y="3"/>
                      <a:pt x="21" y="0"/>
                      <a:pt x="15" y="12"/>
                    </a:cubicBezTo>
                    <a:cubicBezTo>
                      <a:pt x="8" y="25"/>
                      <a:pt x="0" y="53"/>
                      <a:pt x="20" y="52"/>
                    </a:cubicBezTo>
                    <a:cubicBezTo>
                      <a:pt x="40" y="51"/>
                      <a:pt x="52" y="49"/>
                      <a:pt x="73" y="49"/>
                    </a:cubicBezTo>
                    <a:cubicBezTo>
                      <a:pt x="93" y="49"/>
                      <a:pt x="111" y="47"/>
                      <a:pt x="109" y="36"/>
                    </a:cubicBezTo>
                    <a:cubicBezTo>
                      <a:pt x="107" y="24"/>
                      <a:pt x="82" y="7"/>
                      <a:pt x="58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5" name="Freeform 510">
                <a:extLst>
                  <a:ext uri="{FF2B5EF4-FFF2-40B4-BE49-F238E27FC236}">
                    <a16:creationId xmlns:a16="http://schemas.microsoft.com/office/drawing/2014/main" id="{6C4238CE-2557-4E6D-BB24-73266A1E5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190"/>
                <a:ext cx="112" cy="87"/>
              </a:xfrm>
              <a:custGeom>
                <a:avLst/>
                <a:gdLst>
                  <a:gd name="T0" fmla="*/ 276 w 65"/>
                  <a:gd name="T1" fmla="*/ 52 h 47"/>
                  <a:gd name="T2" fmla="*/ 65 w 65"/>
                  <a:gd name="T3" fmla="*/ 157 h 47"/>
                  <a:gd name="T4" fmla="*/ 71 w 65"/>
                  <a:gd name="T5" fmla="*/ 291 h 47"/>
                  <a:gd name="T6" fmla="*/ 291 w 65"/>
                  <a:gd name="T7" fmla="*/ 267 h 47"/>
                  <a:gd name="T8" fmla="*/ 276 w 65"/>
                  <a:gd name="T9" fmla="*/ 5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54" y="8"/>
                    </a:move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4" y="46"/>
                    </a:cubicBezTo>
                    <a:cubicBezTo>
                      <a:pt x="29" y="45"/>
                      <a:pt x="50" y="44"/>
                      <a:pt x="57" y="42"/>
                    </a:cubicBezTo>
                    <a:cubicBezTo>
                      <a:pt x="65" y="40"/>
                      <a:pt x="56" y="18"/>
                      <a:pt x="54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6" name="Freeform 511">
                <a:extLst>
                  <a:ext uri="{FF2B5EF4-FFF2-40B4-BE49-F238E27FC236}">
                    <a16:creationId xmlns:a16="http://schemas.microsoft.com/office/drawing/2014/main" id="{AE8458CD-2524-4B9F-881B-59E6CAA91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090"/>
                <a:ext cx="74" cy="170"/>
              </a:xfrm>
              <a:custGeom>
                <a:avLst/>
                <a:gdLst>
                  <a:gd name="T0" fmla="*/ 143 w 43"/>
                  <a:gd name="T1" fmla="*/ 52 h 92"/>
                  <a:gd name="T2" fmla="*/ 26 w 43"/>
                  <a:gd name="T3" fmla="*/ 177 h 92"/>
                  <a:gd name="T4" fmla="*/ 189 w 43"/>
                  <a:gd name="T5" fmla="*/ 556 h 92"/>
                  <a:gd name="T6" fmla="*/ 143 w 43"/>
                  <a:gd name="T7" fmla="*/ 52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92">
                    <a:moveTo>
                      <a:pt x="28" y="8"/>
                    </a:moveTo>
                    <a:cubicBezTo>
                      <a:pt x="16" y="16"/>
                      <a:pt x="0" y="18"/>
                      <a:pt x="5" y="28"/>
                    </a:cubicBezTo>
                    <a:cubicBezTo>
                      <a:pt x="10" y="39"/>
                      <a:pt x="31" y="92"/>
                      <a:pt x="37" y="88"/>
                    </a:cubicBezTo>
                    <a:cubicBezTo>
                      <a:pt x="43" y="84"/>
                      <a:pt x="41" y="0"/>
                      <a:pt x="28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7" name="Freeform 512">
                <a:extLst>
                  <a:ext uri="{FF2B5EF4-FFF2-40B4-BE49-F238E27FC236}">
                    <a16:creationId xmlns:a16="http://schemas.microsoft.com/office/drawing/2014/main" id="{BFAC8226-A174-45E3-AC61-E82F151BD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701"/>
                <a:ext cx="32" cy="40"/>
              </a:xfrm>
              <a:custGeom>
                <a:avLst/>
                <a:gdLst>
                  <a:gd name="T0" fmla="*/ 64 w 18"/>
                  <a:gd name="T1" fmla="*/ 109 h 22"/>
                  <a:gd name="T2" fmla="*/ 101 w 18"/>
                  <a:gd name="T3" fmla="*/ 53 h 22"/>
                  <a:gd name="T4" fmla="*/ 85 w 18"/>
                  <a:gd name="T5" fmla="*/ 24 h 22"/>
                  <a:gd name="T6" fmla="*/ 12 w 18"/>
                  <a:gd name="T7" fmla="*/ 73 h 22"/>
                  <a:gd name="T8" fmla="*/ 73 w 18"/>
                  <a:gd name="T9" fmla="*/ 133 h 22"/>
                  <a:gd name="T10" fmla="*/ 64 w 18"/>
                  <a:gd name="T11" fmla="*/ 10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1" y="18"/>
                    </a:moveTo>
                    <a:cubicBezTo>
                      <a:pt x="9" y="15"/>
                      <a:pt x="13" y="10"/>
                      <a:pt x="18" y="9"/>
                    </a:cubicBezTo>
                    <a:cubicBezTo>
                      <a:pt x="17" y="7"/>
                      <a:pt x="17" y="6"/>
                      <a:pt x="15" y="4"/>
                    </a:cubicBezTo>
                    <a:cubicBezTo>
                      <a:pt x="9" y="0"/>
                      <a:pt x="0" y="7"/>
                      <a:pt x="2" y="12"/>
                    </a:cubicBezTo>
                    <a:cubicBezTo>
                      <a:pt x="4" y="17"/>
                      <a:pt x="9" y="22"/>
                      <a:pt x="13" y="22"/>
                    </a:cubicBezTo>
                    <a:cubicBezTo>
                      <a:pt x="12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8" name="Freeform 513">
                <a:extLst>
                  <a:ext uri="{FF2B5EF4-FFF2-40B4-BE49-F238E27FC236}">
                    <a16:creationId xmlns:a16="http://schemas.microsoft.com/office/drawing/2014/main" id="{B9AAD8D5-A16A-4DC1-A273-95DC38B9B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36"/>
                <a:ext cx="36" cy="46"/>
              </a:xfrm>
              <a:custGeom>
                <a:avLst/>
                <a:gdLst>
                  <a:gd name="T0" fmla="*/ 50 w 21"/>
                  <a:gd name="T1" fmla="*/ 112 h 25"/>
                  <a:gd name="T2" fmla="*/ 99 w 21"/>
                  <a:gd name="T3" fmla="*/ 52 h 25"/>
                  <a:gd name="T4" fmla="*/ 106 w 21"/>
                  <a:gd name="T5" fmla="*/ 52 h 25"/>
                  <a:gd name="T6" fmla="*/ 57 w 21"/>
                  <a:gd name="T7" fmla="*/ 13 h 25"/>
                  <a:gd name="T8" fmla="*/ 5 w 21"/>
                  <a:gd name="T9" fmla="*/ 74 h 25"/>
                  <a:gd name="T10" fmla="*/ 45 w 21"/>
                  <a:gd name="T11" fmla="*/ 136 h 25"/>
                  <a:gd name="T12" fmla="*/ 50 w 21"/>
                  <a:gd name="T13" fmla="*/ 136 h 25"/>
                  <a:gd name="T14" fmla="*/ 50 w 21"/>
                  <a:gd name="T15" fmla="*/ 11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10" y="18"/>
                    </a:moveTo>
                    <a:cubicBezTo>
                      <a:pt x="9" y="6"/>
                      <a:pt x="14" y="9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1" y="4"/>
                      <a:pt x="19" y="1"/>
                      <a:pt x="11" y="2"/>
                    </a:cubicBezTo>
                    <a:cubicBezTo>
                      <a:pt x="5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0"/>
                      <a:pt x="10" y="19"/>
                      <a:pt x="10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9" name="Freeform 514">
                <a:extLst>
                  <a:ext uri="{FF2B5EF4-FFF2-40B4-BE49-F238E27FC236}">
                    <a16:creationId xmlns:a16="http://schemas.microsoft.com/office/drawing/2014/main" id="{23B0ADF7-6AFF-41D0-A638-D640926AB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778"/>
                <a:ext cx="66" cy="58"/>
              </a:xfrm>
              <a:custGeom>
                <a:avLst/>
                <a:gdLst>
                  <a:gd name="T0" fmla="*/ 78 w 38"/>
                  <a:gd name="T1" fmla="*/ 97 h 31"/>
                  <a:gd name="T2" fmla="*/ 156 w 38"/>
                  <a:gd name="T3" fmla="*/ 45 h 31"/>
                  <a:gd name="T4" fmla="*/ 193 w 38"/>
                  <a:gd name="T5" fmla="*/ 52 h 31"/>
                  <a:gd name="T6" fmla="*/ 200 w 38"/>
                  <a:gd name="T7" fmla="*/ 32 h 31"/>
                  <a:gd name="T8" fmla="*/ 109 w 38"/>
                  <a:gd name="T9" fmla="*/ 7 h 31"/>
                  <a:gd name="T10" fmla="*/ 30 w 38"/>
                  <a:gd name="T11" fmla="*/ 60 h 31"/>
                  <a:gd name="T12" fmla="*/ 36 w 38"/>
                  <a:gd name="T13" fmla="*/ 178 h 31"/>
                  <a:gd name="T14" fmla="*/ 69 w 38"/>
                  <a:gd name="T15" fmla="*/ 144 h 31"/>
                  <a:gd name="T16" fmla="*/ 78 w 38"/>
                  <a:gd name="T17" fmla="*/ 9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31">
                    <a:moveTo>
                      <a:pt x="15" y="15"/>
                    </a:moveTo>
                    <a:cubicBezTo>
                      <a:pt x="18" y="6"/>
                      <a:pt x="23" y="8"/>
                      <a:pt x="30" y="7"/>
                    </a:cubicBezTo>
                    <a:cubicBezTo>
                      <a:pt x="32" y="7"/>
                      <a:pt x="35" y="7"/>
                      <a:pt x="37" y="8"/>
                    </a:cubicBezTo>
                    <a:cubicBezTo>
                      <a:pt x="38" y="7"/>
                      <a:pt x="38" y="6"/>
                      <a:pt x="38" y="5"/>
                    </a:cubicBezTo>
                    <a:cubicBezTo>
                      <a:pt x="36" y="2"/>
                      <a:pt x="28" y="1"/>
                      <a:pt x="21" y="1"/>
                    </a:cubicBezTo>
                    <a:cubicBezTo>
                      <a:pt x="14" y="2"/>
                      <a:pt x="9" y="0"/>
                      <a:pt x="6" y="9"/>
                    </a:cubicBezTo>
                    <a:cubicBezTo>
                      <a:pt x="3" y="17"/>
                      <a:pt x="0" y="31"/>
                      <a:pt x="7" y="27"/>
                    </a:cubicBezTo>
                    <a:cubicBezTo>
                      <a:pt x="9" y="25"/>
                      <a:pt x="11" y="24"/>
                      <a:pt x="13" y="22"/>
                    </a:cubicBezTo>
                    <a:cubicBezTo>
                      <a:pt x="13" y="20"/>
                      <a:pt x="14" y="17"/>
                      <a:pt x="15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0" name="Freeform 515">
                <a:extLst>
                  <a:ext uri="{FF2B5EF4-FFF2-40B4-BE49-F238E27FC236}">
                    <a16:creationId xmlns:a16="http://schemas.microsoft.com/office/drawing/2014/main" id="{A4565B6F-2396-458B-A492-851F7727E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817"/>
                <a:ext cx="138" cy="67"/>
              </a:xfrm>
              <a:custGeom>
                <a:avLst/>
                <a:gdLst>
                  <a:gd name="T0" fmla="*/ 255 w 80"/>
                  <a:gd name="T1" fmla="*/ 69 h 36"/>
                  <a:gd name="T2" fmla="*/ 411 w 80"/>
                  <a:gd name="T3" fmla="*/ 60 h 36"/>
                  <a:gd name="T4" fmla="*/ 411 w 80"/>
                  <a:gd name="T5" fmla="*/ 52 h 36"/>
                  <a:gd name="T6" fmla="*/ 210 w 80"/>
                  <a:gd name="T7" fmla="*/ 32 h 36"/>
                  <a:gd name="T8" fmla="*/ 16 w 80"/>
                  <a:gd name="T9" fmla="*/ 194 h 36"/>
                  <a:gd name="T10" fmla="*/ 62 w 80"/>
                  <a:gd name="T11" fmla="*/ 233 h 36"/>
                  <a:gd name="T12" fmla="*/ 255 w 80"/>
                  <a:gd name="T13" fmla="*/ 6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36">
                    <a:moveTo>
                      <a:pt x="50" y="11"/>
                    </a:moveTo>
                    <a:cubicBezTo>
                      <a:pt x="60" y="8"/>
                      <a:pt x="72" y="7"/>
                      <a:pt x="80" y="9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76" y="0"/>
                      <a:pt x="56" y="1"/>
                      <a:pt x="41" y="5"/>
                    </a:cubicBezTo>
                    <a:cubicBezTo>
                      <a:pt x="28" y="8"/>
                      <a:pt x="0" y="22"/>
                      <a:pt x="3" y="30"/>
                    </a:cubicBezTo>
                    <a:cubicBezTo>
                      <a:pt x="5" y="33"/>
                      <a:pt x="8" y="35"/>
                      <a:pt x="12" y="36"/>
                    </a:cubicBezTo>
                    <a:cubicBezTo>
                      <a:pt x="10" y="28"/>
                      <a:pt x="37" y="14"/>
                      <a:pt x="50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1" name="Freeform 516">
                <a:extLst>
                  <a:ext uri="{FF2B5EF4-FFF2-40B4-BE49-F238E27FC236}">
                    <a16:creationId xmlns:a16="http://schemas.microsoft.com/office/drawing/2014/main" id="{9462A6FB-11FD-44C3-822D-0A16B1AB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817"/>
                <a:ext cx="78" cy="109"/>
              </a:xfrm>
              <a:custGeom>
                <a:avLst/>
                <a:gdLst>
                  <a:gd name="T0" fmla="*/ 50 w 45"/>
                  <a:gd name="T1" fmla="*/ 246 h 59"/>
                  <a:gd name="T2" fmla="*/ 107 w 45"/>
                  <a:gd name="T3" fmla="*/ 144 h 59"/>
                  <a:gd name="T4" fmla="*/ 234 w 45"/>
                  <a:gd name="T5" fmla="*/ 68 h 59"/>
                  <a:gd name="T6" fmla="*/ 229 w 45"/>
                  <a:gd name="T7" fmla="*/ 37 h 59"/>
                  <a:gd name="T8" fmla="*/ 62 w 45"/>
                  <a:gd name="T9" fmla="*/ 105 h 59"/>
                  <a:gd name="T10" fmla="*/ 5 w 45"/>
                  <a:gd name="T11" fmla="*/ 209 h 59"/>
                  <a:gd name="T12" fmla="*/ 57 w 45"/>
                  <a:gd name="T13" fmla="*/ 358 h 59"/>
                  <a:gd name="T14" fmla="*/ 50 w 45"/>
                  <a:gd name="T15" fmla="*/ 24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9">
                    <a:moveTo>
                      <a:pt x="10" y="39"/>
                    </a:moveTo>
                    <a:cubicBezTo>
                      <a:pt x="11" y="29"/>
                      <a:pt x="15" y="26"/>
                      <a:pt x="21" y="23"/>
                    </a:cubicBezTo>
                    <a:cubicBezTo>
                      <a:pt x="25" y="20"/>
                      <a:pt x="37" y="13"/>
                      <a:pt x="45" y="11"/>
                    </a:cubicBezTo>
                    <a:cubicBezTo>
                      <a:pt x="45" y="9"/>
                      <a:pt x="45" y="8"/>
                      <a:pt x="44" y="6"/>
                    </a:cubicBezTo>
                    <a:cubicBezTo>
                      <a:pt x="40" y="0"/>
                      <a:pt x="18" y="13"/>
                      <a:pt x="12" y="17"/>
                    </a:cubicBezTo>
                    <a:cubicBezTo>
                      <a:pt x="6" y="20"/>
                      <a:pt x="2" y="23"/>
                      <a:pt x="1" y="33"/>
                    </a:cubicBezTo>
                    <a:cubicBezTo>
                      <a:pt x="0" y="43"/>
                      <a:pt x="1" y="59"/>
                      <a:pt x="11" y="57"/>
                    </a:cubicBezTo>
                    <a:cubicBezTo>
                      <a:pt x="9" y="52"/>
                      <a:pt x="9" y="44"/>
                      <a:pt x="10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2" name="Freeform 517">
                <a:extLst>
                  <a:ext uri="{FF2B5EF4-FFF2-40B4-BE49-F238E27FC236}">
                    <a16:creationId xmlns:a16="http://schemas.microsoft.com/office/drawing/2014/main" id="{51EA56C1-428C-47D3-867E-14CFDC529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797"/>
                <a:ext cx="50" cy="55"/>
              </a:xfrm>
              <a:custGeom>
                <a:avLst/>
                <a:gdLst>
                  <a:gd name="T0" fmla="*/ 62 w 29"/>
                  <a:gd name="T1" fmla="*/ 97 h 30"/>
                  <a:gd name="T2" fmla="*/ 143 w 29"/>
                  <a:gd name="T3" fmla="*/ 44 h 30"/>
                  <a:gd name="T4" fmla="*/ 148 w 29"/>
                  <a:gd name="T5" fmla="*/ 44 h 30"/>
                  <a:gd name="T6" fmla="*/ 98 w 29"/>
                  <a:gd name="T7" fmla="*/ 7 h 30"/>
                  <a:gd name="T8" fmla="*/ 16 w 29"/>
                  <a:gd name="T9" fmla="*/ 61 h 30"/>
                  <a:gd name="T10" fmla="*/ 62 w 29"/>
                  <a:gd name="T11" fmla="*/ 185 h 30"/>
                  <a:gd name="T12" fmla="*/ 62 w 29"/>
                  <a:gd name="T13" fmla="*/ 9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2" y="16"/>
                    </a:moveTo>
                    <a:cubicBezTo>
                      <a:pt x="16" y="6"/>
                      <a:pt x="18" y="8"/>
                      <a:pt x="28" y="7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27" y="3"/>
                      <a:pt x="25" y="0"/>
                      <a:pt x="19" y="1"/>
                    </a:cubicBezTo>
                    <a:cubicBezTo>
                      <a:pt x="9" y="2"/>
                      <a:pt x="7" y="0"/>
                      <a:pt x="3" y="10"/>
                    </a:cubicBezTo>
                    <a:cubicBezTo>
                      <a:pt x="0" y="18"/>
                      <a:pt x="1" y="27"/>
                      <a:pt x="12" y="30"/>
                    </a:cubicBezTo>
                    <a:cubicBezTo>
                      <a:pt x="10" y="26"/>
                      <a:pt x="10" y="21"/>
                      <a:pt x="12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3" name="Freeform 518">
                <a:extLst>
                  <a:ext uri="{FF2B5EF4-FFF2-40B4-BE49-F238E27FC236}">
                    <a16:creationId xmlns:a16="http://schemas.microsoft.com/office/drawing/2014/main" id="{AC623E2B-4285-4B29-BC02-75BE3281A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62"/>
                <a:ext cx="22" cy="40"/>
              </a:xfrm>
              <a:custGeom>
                <a:avLst/>
                <a:gdLst>
                  <a:gd name="T0" fmla="*/ 42 w 13"/>
                  <a:gd name="T1" fmla="*/ 102 h 22"/>
                  <a:gd name="T2" fmla="*/ 63 w 13"/>
                  <a:gd name="T3" fmla="*/ 53 h 22"/>
                  <a:gd name="T4" fmla="*/ 42 w 13"/>
                  <a:gd name="T5" fmla="*/ 16 h 22"/>
                  <a:gd name="T6" fmla="*/ 0 w 13"/>
                  <a:gd name="T7" fmla="*/ 65 h 22"/>
                  <a:gd name="T8" fmla="*/ 49 w 13"/>
                  <a:gd name="T9" fmla="*/ 125 h 22"/>
                  <a:gd name="T10" fmla="*/ 42 w 13"/>
                  <a:gd name="T11" fmla="*/ 10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2">
                    <a:moveTo>
                      <a:pt x="9" y="17"/>
                    </a:moveTo>
                    <a:cubicBezTo>
                      <a:pt x="10" y="13"/>
                      <a:pt x="11" y="10"/>
                      <a:pt x="13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3" y="0"/>
                      <a:pt x="1" y="5"/>
                      <a:pt x="0" y="11"/>
                    </a:cubicBezTo>
                    <a:cubicBezTo>
                      <a:pt x="0" y="17"/>
                      <a:pt x="6" y="22"/>
                      <a:pt x="10" y="21"/>
                    </a:cubicBezTo>
                    <a:cubicBezTo>
                      <a:pt x="9" y="20"/>
                      <a:pt x="9" y="19"/>
                      <a:pt x="9" y="17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4" name="Freeform 519">
                <a:extLst>
                  <a:ext uri="{FF2B5EF4-FFF2-40B4-BE49-F238E27FC236}">
                    <a16:creationId xmlns:a16="http://schemas.microsoft.com/office/drawing/2014/main" id="{1EFECB73-CBCC-416F-A915-E39430473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48"/>
                <a:ext cx="48" cy="85"/>
              </a:xfrm>
              <a:custGeom>
                <a:avLst/>
                <a:gdLst>
                  <a:gd name="T0" fmla="*/ 98 w 28"/>
                  <a:gd name="T1" fmla="*/ 126 h 46"/>
                  <a:gd name="T2" fmla="*/ 141 w 28"/>
                  <a:gd name="T3" fmla="*/ 57 h 46"/>
                  <a:gd name="T4" fmla="*/ 132 w 28"/>
                  <a:gd name="T5" fmla="*/ 20 h 46"/>
                  <a:gd name="T6" fmla="*/ 50 w 28"/>
                  <a:gd name="T7" fmla="*/ 89 h 46"/>
                  <a:gd name="T8" fmla="*/ 41 w 28"/>
                  <a:gd name="T9" fmla="*/ 277 h 46"/>
                  <a:gd name="T10" fmla="*/ 70 w 28"/>
                  <a:gd name="T11" fmla="*/ 290 h 46"/>
                  <a:gd name="T12" fmla="*/ 98 w 28"/>
                  <a:gd name="T13" fmla="*/ 12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6">
                    <a:moveTo>
                      <a:pt x="19" y="20"/>
                    </a:moveTo>
                    <a:cubicBezTo>
                      <a:pt x="22" y="15"/>
                      <a:pt x="25" y="11"/>
                      <a:pt x="28" y="9"/>
                    </a:cubicBezTo>
                    <a:cubicBezTo>
                      <a:pt x="28" y="5"/>
                      <a:pt x="28" y="4"/>
                      <a:pt x="26" y="3"/>
                    </a:cubicBez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0" y="45"/>
                      <a:pt x="12" y="46"/>
                      <a:pt x="14" y="46"/>
                    </a:cubicBezTo>
                    <a:cubicBezTo>
                      <a:pt x="11" y="39"/>
                      <a:pt x="14" y="27"/>
                      <a:pt x="19" y="2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5" name="Freeform 520">
                <a:extLst>
                  <a:ext uri="{FF2B5EF4-FFF2-40B4-BE49-F238E27FC236}">
                    <a16:creationId xmlns:a16="http://schemas.microsoft.com/office/drawing/2014/main" id="{BB9E164C-07A3-4814-8B9A-E80434F96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896"/>
                <a:ext cx="129" cy="106"/>
              </a:xfrm>
              <a:custGeom>
                <a:avLst/>
                <a:gdLst>
                  <a:gd name="T0" fmla="*/ 71 w 75"/>
                  <a:gd name="T1" fmla="*/ 298 h 57"/>
                  <a:gd name="T2" fmla="*/ 246 w 75"/>
                  <a:gd name="T3" fmla="*/ 112 h 57"/>
                  <a:gd name="T4" fmla="*/ 382 w 75"/>
                  <a:gd name="T5" fmla="*/ 69 h 57"/>
                  <a:gd name="T6" fmla="*/ 382 w 75"/>
                  <a:gd name="T7" fmla="*/ 65 h 57"/>
                  <a:gd name="T8" fmla="*/ 198 w 75"/>
                  <a:gd name="T9" fmla="*/ 69 h 57"/>
                  <a:gd name="T10" fmla="*/ 26 w 75"/>
                  <a:gd name="T11" fmla="*/ 257 h 57"/>
                  <a:gd name="T12" fmla="*/ 98 w 75"/>
                  <a:gd name="T13" fmla="*/ 366 h 57"/>
                  <a:gd name="T14" fmla="*/ 71 w 75"/>
                  <a:gd name="T15" fmla="*/ 29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7">
                    <a:moveTo>
                      <a:pt x="14" y="46"/>
                    </a:moveTo>
                    <a:cubicBezTo>
                      <a:pt x="9" y="34"/>
                      <a:pt x="36" y="23"/>
                      <a:pt x="48" y="17"/>
                    </a:cubicBezTo>
                    <a:cubicBezTo>
                      <a:pt x="56" y="13"/>
                      <a:pt x="67" y="10"/>
                      <a:pt x="75" y="11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0"/>
                      <a:pt x="51" y="5"/>
                      <a:pt x="39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8" y="48"/>
                      <a:pt x="11" y="57"/>
                      <a:pt x="19" y="57"/>
                    </a:cubicBezTo>
                    <a:cubicBezTo>
                      <a:pt x="17" y="54"/>
                      <a:pt x="15" y="50"/>
                      <a:pt x="14" y="4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6" name="Freeform 521">
                <a:extLst>
                  <a:ext uri="{FF2B5EF4-FFF2-40B4-BE49-F238E27FC236}">
                    <a16:creationId xmlns:a16="http://schemas.microsoft.com/office/drawing/2014/main" id="{4D4AF04C-C8E8-4613-B84B-AA54A2A92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957"/>
                <a:ext cx="127" cy="135"/>
              </a:xfrm>
              <a:custGeom>
                <a:avLst/>
                <a:gdLst>
                  <a:gd name="T0" fmla="*/ 49 w 73"/>
                  <a:gd name="T1" fmla="*/ 329 h 73"/>
                  <a:gd name="T2" fmla="*/ 291 w 73"/>
                  <a:gd name="T3" fmla="*/ 89 h 73"/>
                  <a:gd name="T4" fmla="*/ 384 w 73"/>
                  <a:gd name="T5" fmla="*/ 52 h 73"/>
                  <a:gd name="T6" fmla="*/ 378 w 73"/>
                  <a:gd name="T7" fmla="*/ 44 h 73"/>
                  <a:gd name="T8" fmla="*/ 242 w 73"/>
                  <a:gd name="T9" fmla="*/ 52 h 73"/>
                  <a:gd name="T10" fmla="*/ 0 w 73"/>
                  <a:gd name="T11" fmla="*/ 290 h 73"/>
                  <a:gd name="T12" fmla="*/ 85 w 73"/>
                  <a:gd name="T13" fmla="*/ 462 h 73"/>
                  <a:gd name="T14" fmla="*/ 49 w 73"/>
                  <a:gd name="T15" fmla="*/ 329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73">
                    <a:moveTo>
                      <a:pt x="9" y="52"/>
                    </a:moveTo>
                    <a:cubicBezTo>
                      <a:pt x="9" y="39"/>
                      <a:pt x="42" y="22"/>
                      <a:pt x="55" y="14"/>
                    </a:cubicBezTo>
                    <a:cubicBezTo>
                      <a:pt x="63" y="9"/>
                      <a:pt x="68" y="7"/>
                      <a:pt x="73" y="8"/>
                    </a:cubicBezTo>
                    <a:cubicBezTo>
                      <a:pt x="73" y="8"/>
                      <a:pt x="72" y="7"/>
                      <a:pt x="72" y="7"/>
                    </a:cubicBez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7"/>
                      <a:pt x="4" y="68"/>
                      <a:pt x="16" y="73"/>
                    </a:cubicBezTo>
                    <a:cubicBezTo>
                      <a:pt x="11" y="67"/>
                      <a:pt x="9" y="60"/>
                      <a:pt x="9" y="5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7" name="Freeform 522">
                <a:extLst>
                  <a:ext uri="{FF2B5EF4-FFF2-40B4-BE49-F238E27FC236}">
                    <a16:creationId xmlns:a16="http://schemas.microsoft.com/office/drawing/2014/main" id="{7087D5B7-E4E1-40BB-B6FF-B19193EAA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961"/>
                <a:ext cx="86" cy="81"/>
              </a:xfrm>
              <a:custGeom>
                <a:avLst/>
                <a:gdLst>
                  <a:gd name="T0" fmla="*/ 100 w 50"/>
                  <a:gd name="T1" fmla="*/ 98 h 44"/>
                  <a:gd name="T2" fmla="*/ 234 w 50"/>
                  <a:gd name="T3" fmla="*/ 96 h 44"/>
                  <a:gd name="T4" fmla="*/ 255 w 50"/>
                  <a:gd name="T5" fmla="*/ 98 h 44"/>
                  <a:gd name="T6" fmla="*/ 189 w 50"/>
                  <a:gd name="T7" fmla="*/ 57 h 44"/>
                  <a:gd name="T8" fmla="*/ 57 w 50"/>
                  <a:gd name="T9" fmla="*/ 61 h 44"/>
                  <a:gd name="T10" fmla="*/ 77 w 50"/>
                  <a:gd name="T11" fmla="*/ 274 h 44"/>
                  <a:gd name="T12" fmla="*/ 100 w 50"/>
                  <a:gd name="T13" fmla="*/ 98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20" y="16"/>
                    </a:moveTo>
                    <a:cubicBezTo>
                      <a:pt x="26" y="6"/>
                      <a:pt x="35" y="13"/>
                      <a:pt x="46" y="15"/>
                    </a:cubicBezTo>
                    <a:cubicBezTo>
                      <a:pt x="47" y="15"/>
                      <a:pt x="49" y="16"/>
                      <a:pt x="50" y="16"/>
                    </a:cubicBezTo>
                    <a:cubicBezTo>
                      <a:pt x="46" y="12"/>
                      <a:pt x="41" y="10"/>
                      <a:pt x="37" y="9"/>
                    </a:cubicBezTo>
                    <a:cubicBezTo>
                      <a:pt x="26" y="7"/>
                      <a:pt x="17" y="0"/>
                      <a:pt x="11" y="10"/>
                    </a:cubicBezTo>
                    <a:cubicBezTo>
                      <a:pt x="5" y="20"/>
                      <a:pt x="0" y="44"/>
                      <a:pt x="15" y="44"/>
                    </a:cubicBezTo>
                    <a:cubicBezTo>
                      <a:pt x="12" y="37"/>
                      <a:pt x="16" y="23"/>
                      <a:pt x="20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523">
                <a:extLst>
                  <a:ext uri="{FF2B5EF4-FFF2-40B4-BE49-F238E27FC236}">
                    <a16:creationId xmlns:a16="http://schemas.microsoft.com/office/drawing/2014/main" id="{61CBB97F-724E-4AAC-9976-6915F58F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874"/>
                <a:ext cx="64" cy="74"/>
              </a:xfrm>
              <a:custGeom>
                <a:avLst/>
                <a:gdLst>
                  <a:gd name="T0" fmla="*/ 73 w 37"/>
                  <a:gd name="T1" fmla="*/ 141 h 40"/>
                  <a:gd name="T2" fmla="*/ 192 w 37"/>
                  <a:gd name="T3" fmla="*/ 68 h 40"/>
                  <a:gd name="T4" fmla="*/ 185 w 37"/>
                  <a:gd name="T5" fmla="*/ 52 h 40"/>
                  <a:gd name="T6" fmla="*/ 28 w 37"/>
                  <a:gd name="T7" fmla="*/ 104 h 40"/>
                  <a:gd name="T8" fmla="*/ 78 w 37"/>
                  <a:gd name="T9" fmla="*/ 253 h 40"/>
                  <a:gd name="T10" fmla="*/ 73 w 37"/>
                  <a:gd name="T11" fmla="*/ 14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14" y="22"/>
                    </a:moveTo>
                    <a:cubicBezTo>
                      <a:pt x="16" y="19"/>
                      <a:pt x="28" y="12"/>
                      <a:pt x="37" y="11"/>
                    </a:cubicBezTo>
                    <a:cubicBezTo>
                      <a:pt x="37" y="10"/>
                      <a:pt x="36" y="9"/>
                      <a:pt x="36" y="8"/>
                    </a:cubicBezTo>
                    <a:cubicBezTo>
                      <a:pt x="32" y="0"/>
                      <a:pt x="7" y="11"/>
                      <a:pt x="5" y="16"/>
                    </a:cubicBezTo>
                    <a:cubicBezTo>
                      <a:pt x="0" y="32"/>
                      <a:pt x="7" y="37"/>
                      <a:pt x="15" y="40"/>
                    </a:cubicBezTo>
                    <a:cubicBezTo>
                      <a:pt x="12" y="37"/>
                      <a:pt x="11" y="31"/>
                      <a:pt x="14" y="2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524">
                <a:extLst>
                  <a:ext uri="{FF2B5EF4-FFF2-40B4-BE49-F238E27FC236}">
                    <a16:creationId xmlns:a16="http://schemas.microsoft.com/office/drawing/2014/main" id="{7912C705-628E-4545-8EC7-FA02F8B98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826"/>
                <a:ext cx="72" cy="39"/>
              </a:xfrm>
              <a:custGeom>
                <a:avLst/>
                <a:gdLst>
                  <a:gd name="T0" fmla="*/ 57 w 42"/>
                  <a:gd name="T1" fmla="*/ 89 h 21"/>
                  <a:gd name="T2" fmla="*/ 211 w 42"/>
                  <a:gd name="T3" fmla="*/ 84 h 21"/>
                  <a:gd name="T4" fmla="*/ 177 w 42"/>
                  <a:gd name="T5" fmla="*/ 52 h 21"/>
                  <a:gd name="T6" fmla="*/ 9 w 42"/>
                  <a:gd name="T7" fmla="*/ 52 h 21"/>
                  <a:gd name="T8" fmla="*/ 65 w 42"/>
                  <a:gd name="T9" fmla="*/ 134 h 21"/>
                  <a:gd name="T10" fmla="*/ 57 w 42"/>
                  <a:gd name="T11" fmla="*/ 8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21">
                    <a:moveTo>
                      <a:pt x="11" y="14"/>
                    </a:moveTo>
                    <a:cubicBezTo>
                      <a:pt x="13" y="6"/>
                      <a:pt x="31" y="10"/>
                      <a:pt x="42" y="13"/>
                    </a:cubicBezTo>
                    <a:cubicBezTo>
                      <a:pt x="41" y="11"/>
                      <a:pt x="39" y="9"/>
                      <a:pt x="35" y="8"/>
                    </a:cubicBezTo>
                    <a:cubicBezTo>
                      <a:pt x="24" y="4"/>
                      <a:pt x="5" y="0"/>
                      <a:pt x="2" y="8"/>
                    </a:cubicBezTo>
                    <a:cubicBezTo>
                      <a:pt x="0" y="14"/>
                      <a:pt x="7" y="18"/>
                      <a:pt x="13" y="21"/>
                    </a:cubicBezTo>
                    <a:cubicBezTo>
                      <a:pt x="11" y="19"/>
                      <a:pt x="10" y="17"/>
                      <a:pt x="11" y="1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Freeform 525">
                <a:extLst>
                  <a:ext uri="{FF2B5EF4-FFF2-40B4-BE49-F238E27FC236}">
                    <a16:creationId xmlns:a16="http://schemas.microsoft.com/office/drawing/2014/main" id="{85B00AC2-C685-4F2B-93E9-7DE5E44E9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896"/>
                <a:ext cx="79" cy="37"/>
              </a:xfrm>
              <a:custGeom>
                <a:avLst/>
                <a:gdLst>
                  <a:gd name="T0" fmla="*/ 50 w 46"/>
                  <a:gd name="T1" fmla="*/ 120 h 20"/>
                  <a:gd name="T2" fmla="*/ 168 w 46"/>
                  <a:gd name="T3" fmla="*/ 44 h 20"/>
                  <a:gd name="T4" fmla="*/ 234 w 46"/>
                  <a:gd name="T5" fmla="*/ 68 h 20"/>
                  <a:gd name="T6" fmla="*/ 120 w 46"/>
                  <a:gd name="T7" fmla="*/ 7 h 20"/>
                  <a:gd name="T8" fmla="*/ 5 w 46"/>
                  <a:gd name="T9" fmla="*/ 81 h 20"/>
                  <a:gd name="T10" fmla="*/ 50 w 46"/>
                  <a:gd name="T11" fmla="*/ 126 h 20"/>
                  <a:gd name="T12" fmla="*/ 50 w 46"/>
                  <a:gd name="T13" fmla="*/ 1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10" y="19"/>
                    </a:moveTo>
                    <a:cubicBezTo>
                      <a:pt x="10" y="8"/>
                      <a:pt x="22" y="6"/>
                      <a:pt x="33" y="7"/>
                    </a:cubicBezTo>
                    <a:cubicBezTo>
                      <a:pt x="38" y="8"/>
                      <a:pt x="42" y="9"/>
                      <a:pt x="46" y="11"/>
                    </a:cubicBezTo>
                    <a:cubicBezTo>
                      <a:pt x="41" y="6"/>
                      <a:pt x="34" y="3"/>
                      <a:pt x="24" y="1"/>
                    </a:cubicBezTo>
                    <a:cubicBezTo>
                      <a:pt x="13" y="0"/>
                      <a:pt x="1" y="2"/>
                      <a:pt x="1" y="13"/>
                    </a:cubicBezTo>
                    <a:cubicBezTo>
                      <a:pt x="0" y="17"/>
                      <a:pt x="4" y="19"/>
                      <a:pt x="10" y="20"/>
                    </a:cubicBezTo>
                    <a:cubicBezTo>
                      <a:pt x="10" y="20"/>
                      <a:pt x="10" y="20"/>
                      <a:pt x="10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526">
                <a:extLst>
                  <a:ext uri="{FF2B5EF4-FFF2-40B4-BE49-F238E27FC236}">
                    <a16:creationId xmlns:a16="http://schemas.microsoft.com/office/drawing/2014/main" id="{D44288C9-D435-44E7-994A-8628625FD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885"/>
                <a:ext cx="53" cy="61"/>
              </a:xfrm>
              <a:custGeom>
                <a:avLst/>
                <a:gdLst>
                  <a:gd name="T0" fmla="*/ 79 w 31"/>
                  <a:gd name="T1" fmla="*/ 81 h 33"/>
                  <a:gd name="T2" fmla="*/ 145 w 31"/>
                  <a:gd name="T3" fmla="*/ 52 h 33"/>
                  <a:gd name="T4" fmla="*/ 156 w 31"/>
                  <a:gd name="T5" fmla="*/ 57 h 33"/>
                  <a:gd name="T6" fmla="*/ 99 w 31"/>
                  <a:gd name="T7" fmla="*/ 13 h 33"/>
                  <a:gd name="T8" fmla="*/ 36 w 31"/>
                  <a:gd name="T9" fmla="*/ 44 h 33"/>
                  <a:gd name="T10" fmla="*/ 55 w 31"/>
                  <a:gd name="T11" fmla="*/ 189 h 33"/>
                  <a:gd name="T12" fmla="*/ 62 w 31"/>
                  <a:gd name="T13" fmla="*/ 185 h 33"/>
                  <a:gd name="T14" fmla="*/ 79 w 31"/>
                  <a:gd name="T15" fmla="*/ 81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3">
                    <a:moveTo>
                      <a:pt x="16" y="13"/>
                    </a:moveTo>
                    <a:cubicBezTo>
                      <a:pt x="22" y="6"/>
                      <a:pt x="22" y="6"/>
                      <a:pt x="29" y="8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29" y="6"/>
                      <a:pt x="25" y="4"/>
                      <a:pt x="20" y="2"/>
                    </a:cubicBezTo>
                    <a:cubicBezTo>
                      <a:pt x="13" y="0"/>
                      <a:pt x="13" y="0"/>
                      <a:pt x="7" y="7"/>
                    </a:cubicBezTo>
                    <a:cubicBezTo>
                      <a:pt x="0" y="14"/>
                      <a:pt x="2" y="33"/>
                      <a:pt x="11" y="30"/>
                    </a:cubicBezTo>
                    <a:cubicBezTo>
                      <a:pt x="11" y="30"/>
                      <a:pt x="12" y="29"/>
                      <a:pt x="12" y="29"/>
                    </a:cubicBezTo>
                    <a:cubicBezTo>
                      <a:pt x="11" y="24"/>
                      <a:pt x="12" y="17"/>
                      <a:pt x="16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527">
                <a:extLst>
                  <a:ext uri="{FF2B5EF4-FFF2-40B4-BE49-F238E27FC236}">
                    <a16:creationId xmlns:a16="http://schemas.microsoft.com/office/drawing/2014/main" id="{8E561D99-475D-49C5-BE33-FCB6393BC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843"/>
                <a:ext cx="48" cy="53"/>
              </a:xfrm>
              <a:custGeom>
                <a:avLst/>
                <a:gdLst>
                  <a:gd name="T0" fmla="*/ 45 w 28"/>
                  <a:gd name="T1" fmla="*/ 80 h 29"/>
                  <a:gd name="T2" fmla="*/ 141 w 28"/>
                  <a:gd name="T3" fmla="*/ 60 h 29"/>
                  <a:gd name="T4" fmla="*/ 111 w 28"/>
                  <a:gd name="T5" fmla="*/ 29 h 29"/>
                  <a:gd name="T6" fmla="*/ 0 w 28"/>
                  <a:gd name="T7" fmla="*/ 44 h 29"/>
                  <a:gd name="T8" fmla="*/ 86 w 28"/>
                  <a:gd name="T9" fmla="*/ 170 h 29"/>
                  <a:gd name="T10" fmla="*/ 91 w 28"/>
                  <a:gd name="T11" fmla="*/ 177 h 29"/>
                  <a:gd name="T12" fmla="*/ 45 w 28"/>
                  <a:gd name="T13" fmla="*/ 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9" y="13"/>
                    </a:moveTo>
                    <a:cubicBezTo>
                      <a:pt x="10" y="7"/>
                      <a:pt x="19" y="7"/>
                      <a:pt x="28" y="10"/>
                    </a:cubicBezTo>
                    <a:cubicBezTo>
                      <a:pt x="26" y="7"/>
                      <a:pt x="24" y="5"/>
                      <a:pt x="22" y="5"/>
                    </a:cubicBez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13" y="24"/>
                      <a:pt x="9" y="18"/>
                      <a:pt x="9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528">
                <a:extLst>
                  <a:ext uri="{FF2B5EF4-FFF2-40B4-BE49-F238E27FC236}">
                    <a16:creationId xmlns:a16="http://schemas.microsoft.com/office/drawing/2014/main" id="{74729491-0B4F-4751-9110-FCEB0347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945"/>
                <a:ext cx="121" cy="81"/>
              </a:xfrm>
              <a:custGeom>
                <a:avLst/>
                <a:gdLst>
                  <a:gd name="T0" fmla="*/ 50 w 70"/>
                  <a:gd name="T1" fmla="*/ 118 h 44"/>
                  <a:gd name="T2" fmla="*/ 164 w 70"/>
                  <a:gd name="T3" fmla="*/ 44 h 44"/>
                  <a:gd name="T4" fmla="*/ 299 w 70"/>
                  <a:gd name="T5" fmla="*/ 96 h 44"/>
                  <a:gd name="T6" fmla="*/ 361 w 70"/>
                  <a:gd name="T7" fmla="*/ 125 h 44"/>
                  <a:gd name="T8" fmla="*/ 254 w 70"/>
                  <a:gd name="T9" fmla="*/ 57 h 44"/>
                  <a:gd name="T10" fmla="*/ 119 w 70"/>
                  <a:gd name="T11" fmla="*/ 7 h 44"/>
                  <a:gd name="T12" fmla="*/ 5 w 70"/>
                  <a:gd name="T13" fmla="*/ 81 h 44"/>
                  <a:gd name="T14" fmla="*/ 105 w 70"/>
                  <a:gd name="T15" fmla="*/ 274 h 44"/>
                  <a:gd name="T16" fmla="*/ 50 w 70"/>
                  <a:gd name="T17" fmla="*/ 118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4">
                    <a:moveTo>
                      <a:pt x="10" y="19"/>
                    </a:moveTo>
                    <a:cubicBezTo>
                      <a:pt x="10" y="13"/>
                      <a:pt x="22" y="8"/>
                      <a:pt x="32" y="7"/>
                    </a:cubicBezTo>
                    <a:cubicBezTo>
                      <a:pt x="43" y="6"/>
                      <a:pt x="52" y="10"/>
                      <a:pt x="58" y="15"/>
                    </a:cubicBezTo>
                    <a:cubicBezTo>
                      <a:pt x="61" y="17"/>
                      <a:pt x="66" y="18"/>
                      <a:pt x="70" y="20"/>
                    </a:cubicBezTo>
                    <a:cubicBezTo>
                      <a:pt x="66" y="14"/>
                      <a:pt x="54" y="13"/>
                      <a:pt x="49" y="9"/>
                    </a:cubicBezTo>
                    <a:cubicBezTo>
                      <a:pt x="43" y="4"/>
                      <a:pt x="34" y="0"/>
                      <a:pt x="23" y="1"/>
                    </a:cubicBezTo>
                    <a:cubicBezTo>
                      <a:pt x="13" y="2"/>
                      <a:pt x="1" y="7"/>
                      <a:pt x="1" y="13"/>
                    </a:cubicBezTo>
                    <a:cubicBezTo>
                      <a:pt x="0" y="19"/>
                      <a:pt x="7" y="41"/>
                      <a:pt x="20" y="44"/>
                    </a:cubicBezTo>
                    <a:cubicBezTo>
                      <a:pt x="13" y="36"/>
                      <a:pt x="9" y="23"/>
                      <a:pt x="10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Freeform 529">
                <a:extLst>
                  <a:ext uri="{FF2B5EF4-FFF2-40B4-BE49-F238E27FC236}">
                    <a16:creationId xmlns:a16="http://schemas.microsoft.com/office/drawing/2014/main" id="{EE9B26F1-CE2E-447C-97EF-1F6CAE72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3054"/>
                <a:ext cx="125" cy="160"/>
              </a:xfrm>
              <a:custGeom>
                <a:avLst/>
                <a:gdLst>
                  <a:gd name="T0" fmla="*/ 52 w 72"/>
                  <a:gd name="T1" fmla="*/ 504 h 87"/>
                  <a:gd name="T2" fmla="*/ 63 w 72"/>
                  <a:gd name="T3" fmla="*/ 243 h 87"/>
                  <a:gd name="T4" fmla="*/ 314 w 72"/>
                  <a:gd name="T5" fmla="*/ 57 h 87"/>
                  <a:gd name="T6" fmla="*/ 377 w 72"/>
                  <a:gd name="T7" fmla="*/ 57 h 87"/>
                  <a:gd name="T8" fmla="*/ 269 w 72"/>
                  <a:gd name="T9" fmla="*/ 20 h 87"/>
                  <a:gd name="T10" fmla="*/ 16 w 72"/>
                  <a:gd name="T11" fmla="*/ 206 h 87"/>
                  <a:gd name="T12" fmla="*/ 5 w 72"/>
                  <a:gd name="T13" fmla="*/ 467 h 87"/>
                  <a:gd name="T14" fmla="*/ 52 w 72"/>
                  <a:gd name="T15" fmla="*/ 528 h 87"/>
                  <a:gd name="T16" fmla="*/ 52 w 72"/>
                  <a:gd name="T17" fmla="*/ 50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87">
                    <a:moveTo>
                      <a:pt x="10" y="81"/>
                    </a:moveTo>
                    <a:cubicBezTo>
                      <a:pt x="10" y="72"/>
                      <a:pt x="9" y="53"/>
                      <a:pt x="12" y="39"/>
                    </a:cubicBezTo>
                    <a:cubicBezTo>
                      <a:pt x="16" y="25"/>
                      <a:pt x="46" y="13"/>
                      <a:pt x="60" y="9"/>
                    </a:cubicBezTo>
                    <a:cubicBezTo>
                      <a:pt x="65" y="8"/>
                      <a:pt x="69" y="8"/>
                      <a:pt x="72" y="9"/>
                    </a:cubicBezTo>
                    <a:cubicBezTo>
                      <a:pt x="67" y="4"/>
                      <a:pt x="61" y="0"/>
                      <a:pt x="51" y="3"/>
                    </a:cubicBezTo>
                    <a:cubicBezTo>
                      <a:pt x="37" y="7"/>
                      <a:pt x="7" y="19"/>
                      <a:pt x="3" y="33"/>
                    </a:cubicBezTo>
                    <a:cubicBezTo>
                      <a:pt x="0" y="47"/>
                      <a:pt x="1" y="66"/>
                      <a:pt x="1" y="75"/>
                    </a:cubicBezTo>
                    <a:cubicBezTo>
                      <a:pt x="0" y="82"/>
                      <a:pt x="3" y="87"/>
                      <a:pt x="10" y="85"/>
                    </a:cubicBezTo>
                    <a:cubicBezTo>
                      <a:pt x="10" y="84"/>
                      <a:pt x="10" y="83"/>
                      <a:pt x="10" y="8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530">
                <a:extLst>
                  <a:ext uri="{FF2B5EF4-FFF2-40B4-BE49-F238E27FC236}">
                    <a16:creationId xmlns:a16="http://schemas.microsoft.com/office/drawing/2014/main" id="{7E458D49-4657-4CA3-8F04-AA29D9AF1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3140"/>
                <a:ext cx="119" cy="113"/>
              </a:xfrm>
              <a:custGeom>
                <a:avLst/>
                <a:gdLst>
                  <a:gd name="T0" fmla="*/ 57 w 69"/>
                  <a:gd name="T1" fmla="*/ 322 h 61"/>
                  <a:gd name="T2" fmla="*/ 262 w 69"/>
                  <a:gd name="T3" fmla="*/ 128 h 61"/>
                  <a:gd name="T4" fmla="*/ 354 w 69"/>
                  <a:gd name="T5" fmla="*/ 52 h 61"/>
                  <a:gd name="T6" fmla="*/ 348 w 69"/>
                  <a:gd name="T7" fmla="*/ 37 h 61"/>
                  <a:gd name="T8" fmla="*/ 214 w 69"/>
                  <a:gd name="T9" fmla="*/ 89 h 61"/>
                  <a:gd name="T10" fmla="*/ 9 w 69"/>
                  <a:gd name="T11" fmla="*/ 285 h 61"/>
                  <a:gd name="T12" fmla="*/ 66 w 69"/>
                  <a:gd name="T13" fmla="*/ 387 h 61"/>
                  <a:gd name="T14" fmla="*/ 57 w 69"/>
                  <a:gd name="T15" fmla="*/ 322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1">
                    <a:moveTo>
                      <a:pt x="11" y="51"/>
                    </a:moveTo>
                    <a:cubicBezTo>
                      <a:pt x="14" y="39"/>
                      <a:pt x="31" y="34"/>
                      <a:pt x="51" y="20"/>
                    </a:cubicBezTo>
                    <a:cubicBezTo>
                      <a:pt x="63" y="11"/>
                      <a:pt x="66" y="8"/>
                      <a:pt x="69" y="8"/>
                    </a:cubicBezTo>
                    <a:cubicBezTo>
                      <a:pt x="69" y="7"/>
                      <a:pt x="68" y="6"/>
                      <a:pt x="68" y="6"/>
                    </a:cubicBezTo>
                    <a:cubicBezTo>
                      <a:pt x="57" y="1"/>
                      <a:pt x="62" y="0"/>
                      <a:pt x="42" y="14"/>
                    </a:cubicBezTo>
                    <a:cubicBezTo>
                      <a:pt x="22" y="28"/>
                      <a:pt x="5" y="33"/>
                      <a:pt x="2" y="45"/>
                    </a:cubicBezTo>
                    <a:cubicBezTo>
                      <a:pt x="0" y="54"/>
                      <a:pt x="6" y="57"/>
                      <a:pt x="13" y="61"/>
                    </a:cubicBezTo>
                    <a:cubicBezTo>
                      <a:pt x="11" y="59"/>
                      <a:pt x="10" y="56"/>
                      <a:pt x="11" y="5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531">
                <a:extLst>
                  <a:ext uri="{FF2B5EF4-FFF2-40B4-BE49-F238E27FC236}">
                    <a16:creationId xmlns:a16="http://schemas.microsoft.com/office/drawing/2014/main" id="{1DF40331-850E-4CCC-B8A4-49532998A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3168"/>
                <a:ext cx="65" cy="103"/>
              </a:xfrm>
              <a:custGeom>
                <a:avLst/>
                <a:gdLst>
                  <a:gd name="T0" fmla="*/ 56 w 38"/>
                  <a:gd name="T1" fmla="*/ 243 h 56"/>
                  <a:gd name="T2" fmla="*/ 190 w 38"/>
                  <a:gd name="T3" fmla="*/ 52 h 56"/>
                  <a:gd name="T4" fmla="*/ 147 w 38"/>
                  <a:gd name="T5" fmla="*/ 13 h 56"/>
                  <a:gd name="T6" fmla="*/ 9 w 38"/>
                  <a:gd name="T7" fmla="*/ 206 h 56"/>
                  <a:gd name="T8" fmla="*/ 96 w 38"/>
                  <a:gd name="T9" fmla="*/ 348 h 56"/>
                  <a:gd name="T10" fmla="*/ 56 w 38"/>
                  <a:gd name="T11" fmla="*/ 24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6">
                    <a:moveTo>
                      <a:pt x="11" y="39"/>
                    </a:moveTo>
                    <a:cubicBezTo>
                      <a:pt x="14" y="30"/>
                      <a:pt x="26" y="6"/>
                      <a:pt x="38" y="8"/>
                    </a:cubicBezTo>
                    <a:cubicBezTo>
                      <a:pt x="36" y="5"/>
                      <a:pt x="33" y="3"/>
                      <a:pt x="29" y="2"/>
                    </a:cubicBezTo>
                    <a:cubicBezTo>
                      <a:pt x="17" y="0"/>
                      <a:pt x="5" y="24"/>
                      <a:pt x="2" y="33"/>
                    </a:cubicBezTo>
                    <a:cubicBezTo>
                      <a:pt x="0" y="40"/>
                      <a:pt x="9" y="51"/>
                      <a:pt x="19" y="56"/>
                    </a:cubicBezTo>
                    <a:cubicBezTo>
                      <a:pt x="13" y="50"/>
                      <a:pt x="9" y="44"/>
                      <a:pt x="11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532">
                <a:extLst>
                  <a:ext uri="{FF2B5EF4-FFF2-40B4-BE49-F238E27FC236}">
                    <a16:creationId xmlns:a16="http://schemas.microsoft.com/office/drawing/2014/main" id="{221655E4-AE01-4693-B8DF-EC936F598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035"/>
                <a:ext cx="154" cy="142"/>
              </a:xfrm>
              <a:custGeom>
                <a:avLst/>
                <a:gdLst>
                  <a:gd name="T0" fmla="*/ 57 w 89"/>
                  <a:gd name="T1" fmla="*/ 269 h 77"/>
                  <a:gd name="T2" fmla="*/ 291 w 89"/>
                  <a:gd name="T3" fmla="*/ 89 h 77"/>
                  <a:gd name="T4" fmla="*/ 460 w 89"/>
                  <a:gd name="T5" fmla="*/ 76 h 77"/>
                  <a:gd name="T6" fmla="*/ 460 w 89"/>
                  <a:gd name="T7" fmla="*/ 68 h 77"/>
                  <a:gd name="T8" fmla="*/ 242 w 89"/>
                  <a:gd name="T9" fmla="*/ 52 h 77"/>
                  <a:gd name="T10" fmla="*/ 9 w 89"/>
                  <a:gd name="T11" fmla="*/ 231 h 77"/>
                  <a:gd name="T12" fmla="*/ 57 w 89"/>
                  <a:gd name="T13" fmla="*/ 463 h 77"/>
                  <a:gd name="T14" fmla="*/ 87 w 89"/>
                  <a:gd name="T15" fmla="*/ 483 h 77"/>
                  <a:gd name="T16" fmla="*/ 57 w 89"/>
                  <a:gd name="T17" fmla="*/ 26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7">
                    <a:moveTo>
                      <a:pt x="11" y="43"/>
                    </a:moveTo>
                    <a:cubicBezTo>
                      <a:pt x="12" y="29"/>
                      <a:pt x="42" y="22"/>
                      <a:pt x="56" y="14"/>
                    </a:cubicBezTo>
                    <a:cubicBezTo>
                      <a:pt x="65" y="8"/>
                      <a:pt x="79" y="8"/>
                      <a:pt x="89" y="12"/>
                    </a:cubicBezTo>
                    <a:cubicBezTo>
                      <a:pt x="89" y="12"/>
                      <a:pt x="89" y="11"/>
                      <a:pt x="89" y="11"/>
                    </a:cubicBezTo>
                    <a:cubicBezTo>
                      <a:pt x="81" y="3"/>
                      <a:pt x="60" y="0"/>
                      <a:pt x="47" y="8"/>
                    </a:cubicBezTo>
                    <a:cubicBezTo>
                      <a:pt x="33" y="16"/>
                      <a:pt x="3" y="23"/>
                      <a:pt x="2" y="37"/>
                    </a:cubicBezTo>
                    <a:cubicBezTo>
                      <a:pt x="2" y="51"/>
                      <a:pt x="0" y="67"/>
                      <a:pt x="11" y="74"/>
                    </a:cubicBezTo>
                    <a:cubicBezTo>
                      <a:pt x="14" y="76"/>
                      <a:pt x="16" y="77"/>
                      <a:pt x="17" y="77"/>
                    </a:cubicBezTo>
                    <a:cubicBezTo>
                      <a:pt x="10" y="70"/>
                      <a:pt x="11" y="56"/>
                      <a:pt x="11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533">
                <a:extLst>
                  <a:ext uri="{FF2B5EF4-FFF2-40B4-BE49-F238E27FC236}">
                    <a16:creationId xmlns:a16="http://schemas.microsoft.com/office/drawing/2014/main" id="{7190FB40-2E94-4239-92A2-1FCC162EF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068"/>
                <a:ext cx="81" cy="117"/>
              </a:xfrm>
              <a:custGeom>
                <a:avLst/>
                <a:gdLst>
                  <a:gd name="T0" fmla="*/ 155 w 47"/>
                  <a:gd name="T1" fmla="*/ 134 h 63"/>
                  <a:gd name="T2" fmla="*/ 231 w 47"/>
                  <a:gd name="T3" fmla="*/ 104 h 63"/>
                  <a:gd name="T4" fmla="*/ 241 w 47"/>
                  <a:gd name="T5" fmla="*/ 104 h 63"/>
                  <a:gd name="T6" fmla="*/ 184 w 47"/>
                  <a:gd name="T7" fmla="*/ 65 h 63"/>
                  <a:gd name="T8" fmla="*/ 107 w 47"/>
                  <a:gd name="T9" fmla="*/ 97 h 63"/>
                  <a:gd name="T10" fmla="*/ 86 w 47"/>
                  <a:gd name="T11" fmla="*/ 403 h 63"/>
                  <a:gd name="T12" fmla="*/ 98 w 47"/>
                  <a:gd name="T13" fmla="*/ 403 h 63"/>
                  <a:gd name="T14" fmla="*/ 155 w 47"/>
                  <a:gd name="T15" fmla="*/ 134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63">
                    <a:moveTo>
                      <a:pt x="30" y="21"/>
                    </a:moveTo>
                    <a:cubicBezTo>
                      <a:pt x="36" y="6"/>
                      <a:pt x="35" y="14"/>
                      <a:pt x="45" y="16"/>
                    </a:cubicBezTo>
                    <a:cubicBezTo>
                      <a:pt x="45" y="16"/>
                      <a:pt x="46" y="16"/>
                      <a:pt x="47" y="16"/>
                    </a:cubicBezTo>
                    <a:cubicBezTo>
                      <a:pt x="43" y="12"/>
                      <a:pt x="40" y="10"/>
                      <a:pt x="36" y="10"/>
                    </a:cubicBezTo>
                    <a:cubicBezTo>
                      <a:pt x="26" y="8"/>
                      <a:pt x="27" y="0"/>
                      <a:pt x="21" y="15"/>
                    </a:cubicBezTo>
                    <a:cubicBezTo>
                      <a:pt x="16" y="30"/>
                      <a:pt x="0" y="61"/>
                      <a:pt x="17" y="63"/>
                    </a:cubicBezTo>
                    <a:cubicBezTo>
                      <a:pt x="17" y="63"/>
                      <a:pt x="18" y="63"/>
                      <a:pt x="19" y="63"/>
                    </a:cubicBezTo>
                    <a:cubicBezTo>
                      <a:pt x="16" y="53"/>
                      <a:pt x="26" y="33"/>
                      <a:pt x="30" y="2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534">
                <a:extLst>
                  <a:ext uri="{FF2B5EF4-FFF2-40B4-BE49-F238E27FC236}">
                    <a16:creationId xmlns:a16="http://schemas.microsoft.com/office/drawing/2014/main" id="{CB2E9DC3-18E2-47BA-ADC6-2ECEFB243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181"/>
                <a:ext cx="131" cy="89"/>
              </a:xfrm>
              <a:custGeom>
                <a:avLst/>
                <a:gdLst>
                  <a:gd name="T0" fmla="*/ 50 w 76"/>
                  <a:gd name="T1" fmla="*/ 282 h 48"/>
                  <a:gd name="T2" fmla="*/ 214 w 76"/>
                  <a:gd name="T3" fmla="*/ 89 h 48"/>
                  <a:gd name="T4" fmla="*/ 390 w 76"/>
                  <a:gd name="T5" fmla="*/ 109 h 48"/>
                  <a:gd name="T6" fmla="*/ 341 w 76"/>
                  <a:gd name="T7" fmla="*/ 69 h 48"/>
                  <a:gd name="T8" fmla="*/ 169 w 76"/>
                  <a:gd name="T9" fmla="*/ 52 h 48"/>
                  <a:gd name="T10" fmla="*/ 5 w 76"/>
                  <a:gd name="T11" fmla="*/ 241 h 48"/>
                  <a:gd name="T12" fmla="*/ 50 w 76"/>
                  <a:gd name="T13" fmla="*/ 306 h 48"/>
                  <a:gd name="T14" fmla="*/ 50 w 76"/>
                  <a:gd name="T15" fmla="*/ 282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48">
                    <a:moveTo>
                      <a:pt x="10" y="44"/>
                    </a:moveTo>
                    <a:cubicBezTo>
                      <a:pt x="11" y="36"/>
                      <a:pt x="32" y="22"/>
                      <a:pt x="42" y="14"/>
                    </a:cubicBezTo>
                    <a:cubicBezTo>
                      <a:pt x="53" y="6"/>
                      <a:pt x="66" y="12"/>
                      <a:pt x="76" y="17"/>
                    </a:cubicBezTo>
                    <a:cubicBezTo>
                      <a:pt x="73" y="15"/>
                      <a:pt x="70" y="13"/>
                      <a:pt x="67" y="11"/>
                    </a:cubicBezTo>
                    <a:cubicBezTo>
                      <a:pt x="58" y="7"/>
                      <a:pt x="44" y="0"/>
                      <a:pt x="33" y="8"/>
                    </a:cubicBezTo>
                    <a:cubicBezTo>
                      <a:pt x="23" y="16"/>
                      <a:pt x="2" y="30"/>
                      <a:pt x="1" y="38"/>
                    </a:cubicBezTo>
                    <a:cubicBezTo>
                      <a:pt x="0" y="42"/>
                      <a:pt x="4" y="46"/>
                      <a:pt x="10" y="48"/>
                    </a:cubicBezTo>
                    <a:cubicBezTo>
                      <a:pt x="10" y="47"/>
                      <a:pt x="9" y="45"/>
                      <a:pt x="10" y="4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Freeform 535">
                <a:extLst>
                  <a:ext uri="{FF2B5EF4-FFF2-40B4-BE49-F238E27FC236}">
                    <a16:creationId xmlns:a16="http://schemas.microsoft.com/office/drawing/2014/main" id="{AC831955-4E96-40CE-B8A8-730CD3A3D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922"/>
                <a:ext cx="96" cy="137"/>
              </a:xfrm>
              <a:custGeom>
                <a:avLst/>
                <a:gdLst>
                  <a:gd name="T0" fmla="*/ 58 w 55"/>
                  <a:gd name="T1" fmla="*/ 254 h 74"/>
                  <a:gd name="T2" fmla="*/ 113 w 55"/>
                  <a:gd name="T3" fmla="*/ 69 h 74"/>
                  <a:gd name="T4" fmla="*/ 278 w 55"/>
                  <a:gd name="T5" fmla="*/ 120 h 74"/>
                  <a:gd name="T6" fmla="*/ 293 w 55"/>
                  <a:gd name="T7" fmla="*/ 128 h 74"/>
                  <a:gd name="T8" fmla="*/ 229 w 55"/>
                  <a:gd name="T9" fmla="*/ 81 h 74"/>
                  <a:gd name="T10" fmla="*/ 65 w 55"/>
                  <a:gd name="T11" fmla="*/ 31 h 74"/>
                  <a:gd name="T12" fmla="*/ 9 w 55"/>
                  <a:gd name="T13" fmla="*/ 217 h 74"/>
                  <a:gd name="T14" fmla="*/ 150 w 55"/>
                  <a:gd name="T15" fmla="*/ 470 h 74"/>
                  <a:gd name="T16" fmla="*/ 58 w 55"/>
                  <a:gd name="T17" fmla="*/ 254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74">
                    <a:moveTo>
                      <a:pt x="11" y="40"/>
                    </a:moveTo>
                    <a:cubicBezTo>
                      <a:pt x="9" y="25"/>
                      <a:pt x="12" y="20"/>
                      <a:pt x="21" y="11"/>
                    </a:cubicBezTo>
                    <a:cubicBezTo>
                      <a:pt x="27" y="6"/>
                      <a:pt x="38" y="14"/>
                      <a:pt x="52" y="19"/>
                    </a:cubicBezTo>
                    <a:cubicBezTo>
                      <a:pt x="53" y="19"/>
                      <a:pt x="54" y="19"/>
                      <a:pt x="55" y="20"/>
                    </a:cubicBezTo>
                    <a:cubicBezTo>
                      <a:pt x="54" y="17"/>
                      <a:pt x="51" y="15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ubicBezTo>
                      <a:pt x="3" y="14"/>
                      <a:pt x="0" y="19"/>
                      <a:pt x="2" y="34"/>
                    </a:cubicBezTo>
                    <a:cubicBezTo>
                      <a:pt x="4" y="46"/>
                      <a:pt x="12" y="67"/>
                      <a:pt x="28" y="74"/>
                    </a:cubicBezTo>
                    <a:cubicBezTo>
                      <a:pt x="18" y="64"/>
                      <a:pt x="12" y="49"/>
                      <a:pt x="11" y="4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536">
                <a:extLst>
                  <a:ext uri="{FF2B5EF4-FFF2-40B4-BE49-F238E27FC236}">
                    <a16:creationId xmlns:a16="http://schemas.microsoft.com/office/drawing/2014/main" id="{54A46F56-1E7D-4DB0-B214-5116858CB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836"/>
                <a:ext cx="115" cy="77"/>
              </a:xfrm>
              <a:custGeom>
                <a:avLst/>
                <a:gdLst>
                  <a:gd name="T0" fmla="*/ 73 w 66"/>
                  <a:gd name="T1" fmla="*/ 112 h 42"/>
                  <a:gd name="T2" fmla="*/ 348 w 66"/>
                  <a:gd name="T3" fmla="*/ 161 h 42"/>
                  <a:gd name="T4" fmla="*/ 335 w 66"/>
                  <a:gd name="T5" fmla="*/ 141 h 42"/>
                  <a:gd name="T6" fmla="*/ 28 w 66"/>
                  <a:gd name="T7" fmla="*/ 73 h 42"/>
                  <a:gd name="T8" fmla="*/ 106 w 66"/>
                  <a:gd name="T9" fmla="*/ 259 h 42"/>
                  <a:gd name="T10" fmla="*/ 73 w 66"/>
                  <a:gd name="T11" fmla="*/ 11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42">
                    <a:moveTo>
                      <a:pt x="14" y="18"/>
                    </a:moveTo>
                    <a:cubicBezTo>
                      <a:pt x="18" y="7"/>
                      <a:pt x="50" y="17"/>
                      <a:pt x="66" y="26"/>
                    </a:cubicBezTo>
                    <a:cubicBezTo>
                      <a:pt x="66" y="25"/>
                      <a:pt x="65" y="24"/>
                      <a:pt x="63" y="23"/>
                    </a:cubicBezTo>
                    <a:cubicBezTo>
                      <a:pt x="52" y="15"/>
                      <a:pt x="10" y="0"/>
                      <a:pt x="5" y="12"/>
                    </a:cubicBezTo>
                    <a:cubicBezTo>
                      <a:pt x="0" y="24"/>
                      <a:pt x="8" y="35"/>
                      <a:pt x="20" y="42"/>
                    </a:cubicBezTo>
                    <a:cubicBezTo>
                      <a:pt x="14" y="35"/>
                      <a:pt x="11" y="27"/>
                      <a:pt x="14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537">
                <a:extLst>
                  <a:ext uri="{FF2B5EF4-FFF2-40B4-BE49-F238E27FC236}">
                    <a16:creationId xmlns:a16="http://schemas.microsoft.com/office/drawing/2014/main" id="{86F8197F-15FB-4B02-B72B-5A875F570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2795"/>
                <a:ext cx="73" cy="39"/>
              </a:xfrm>
              <a:custGeom>
                <a:avLst/>
                <a:gdLst>
                  <a:gd name="T0" fmla="*/ 64 w 42"/>
                  <a:gd name="T1" fmla="*/ 84 h 21"/>
                  <a:gd name="T2" fmla="*/ 221 w 42"/>
                  <a:gd name="T3" fmla="*/ 89 h 21"/>
                  <a:gd name="T4" fmla="*/ 16 w 42"/>
                  <a:gd name="T5" fmla="*/ 45 h 21"/>
                  <a:gd name="T6" fmla="*/ 70 w 42"/>
                  <a:gd name="T7" fmla="*/ 134 h 21"/>
                  <a:gd name="T8" fmla="*/ 64 w 42"/>
                  <a:gd name="T9" fmla="*/ 8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12" y="13"/>
                    </a:moveTo>
                    <a:cubicBezTo>
                      <a:pt x="15" y="8"/>
                      <a:pt x="31" y="10"/>
                      <a:pt x="42" y="14"/>
                    </a:cubicBezTo>
                    <a:cubicBezTo>
                      <a:pt x="38" y="7"/>
                      <a:pt x="7" y="0"/>
                      <a:pt x="3" y="7"/>
                    </a:cubicBezTo>
                    <a:cubicBezTo>
                      <a:pt x="0" y="13"/>
                      <a:pt x="5" y="19"/>
                      <a:pt x="13" y="21"/>
                    </a:cubicBezTo>
                    <a:cubicBezTo>
                      <a:pt x="11" y="19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538">
                <a:extLst>
                  <a:ext uri="{FF2B5EF4-FFF2-40B4-BE49-F238E27FC236}">
                    <a16:creationId xmlns:a16="http://schemas.microsoft.com/office/drawing/2014/main" id="{F3187802-EA31-4364-A7CD-E32062F82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2804"/>
                <a:ext cx="97" cy="57"/>
              </a:xfrm>
              <a:custGeom>
                <a:avLst/>
                <a:gdLst>
                  <a:gd name="T0" fmla="*/ 69 w 56"/>
                  <a:gd name="T1" fmla="*/ 156 h 31"/>
                  <a:gd name="T2" fmla="*/ 229 w 56"/>
                  <a:gd name="T3" fmla="*/ 57 h 31"/>
                  <a:gd name="T4" fmla="*/ 291 w 56"/>
                  <a:gd name="T5" fmla="*/ 51 h 31"/>
                  <a:gd name="T6" fmla="*/ 184 w 56"/>
                  <a:gd name="T7" fmla="*/ 20 h 31"/>
                  <a:gd name="T8" fmla="*/ 21 w 56"/>
                  <a:gd name="T9" fmla="*/ 118 h 31"/>
                  <a:gd name="T10" fmla="*/ 57 w 56"/>
                  <a:gd name="T11" fmla="*/ 186 h 31"/>
                  <a:gd name="T12" fmla="*/ 69 w 56"/>
                  <a:gd name="T13" fmla="*/ 15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31">
                    <a:moveTo>
                      <a:pt x="13" y="25"/>
                    </a:moveTo>
                    <a:cubicBezTo>
                      <a:pt x="17" y="16"/>
                      <a:pt x="33" y="13"/>
                      <a:pt x="44" y="9"/>
                    </a:cubicBezTo>
                    <a:cubicBezTo>
                      <a:pt x="49" y="8"/>
                      <a:pt x="53" y="7"/>
                      <a:pt x="56" y="8"/>
                    </a:cubicBezTo>
                    <a:cubicBezTo>
                      <a:pt x="52" y="2"/>
                      <a:pt x="45" y="0"/>
                      <a:pt x="35" y="3"/>
                    </a:cubicBezTo>
                    <a:cubicBezTo>
                      <a:pt x="24" y="7"/>
                      <a:pt x="8" y="10"/>
                      <a:pt x="4" y="19"/>
                    </a:cubicBezTo>
                    <a:cubicBezTo>
                      <a:pt x="0" y="27"/>
                      <a:pt x="3" y="31"/>
                      <a:pt x="11" y="30"/>
                    </a:cubicBezTo>
                    <a:cubicBezTo>
                      <a:pt x="11" y="29"/>
                      <a:pt x="12" y="27"/>
                      <a:pt x="13" y="2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Freeform 539">
                <a:extLst>
                  <a:ext uri="{FF2B5EF4-FFF2-40B4-BE49-F238E27FC236}">
                    <a16:creationId xmlns:a16="http://schemas.microsoft.com/office/drawing/2014/main" id="{CA548FC8-9B5B-4122-B6EC-CCB2A60B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884"/>
                <a:ext cx="95" cy="86"/>
              </a:xfrm>
              <a:custGeom>
                <a:avLst/>
                <a:gdLst>
                  <a:gd name="T0" fmla="*/ 86 w 55"/>
                  <a:gd name="T1" fmla="*/ 177 h 47"/>
                  <a:gd name="T2" fmla="*/ 257 w 55"/>
                  <a:gd name="T3" fmla="*/ 44 h 47"/>
                  <a:gd name="T4" fmla="*/ 283 w 55"/>
                  <a:gd name="T5" fmla="*/ 44 h 47"/>
                  <a:gd name="T6" fmla="*/ 212 w 55"/>
                  <a:gd name="T7" fmla="*/ 7 h 47"/>
                  <a:gd name="T8" fmla="*/ 41 w 55"/>
                  <a:gd name="T9" fmla="*/ 141 h 47"/>
                  <a:gd name="T10" fmla="*/ 78 w 55"/>
                  <a:gd name="T11" fmla="*/ 287 h 47"/>
                  <a:gd name="T12" fmla="*/ 86 w 55"/>
                  <a:gd name="T13" fmla="*/ 177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7" y="29"/>
                    </a:moveTo>
                    <a:cubicBezTo>
                      <a:pt x="26" y="18"/>
                      <a:pt x="36" y="9"/>
                      <a:pt x="50" y="7"/>
                    </a:cubicBezTo>
                    <a:cubicBezTo>
                      <a:pt x="52" y="7"/>
                      <a:pt x="54" y="7"/>
                      <a:pt x="55" y="7"/>
                    </a:cubicBezTo>
                    <a:cubicBezTo>
                      <a:pt x="52" y="3"/>
                      <a:pt x="47" y="0"/>
                      <a:pt x="41" y="1"/>
                    </a:cubicBezTo>
                    <a:cubicBezTo>
                      <a:pt x="27" y="3"/>
                      <a:pt x="17" y="12"/>
                      <a:pt x="8" y="23"/>
                    </a:cubicBezTo>
                    <a:cubicBezTo>
                      <a:pt x="0" y="32"/>
                      <a:pt x="2" y="44"/>
                      <a:pt x="15" y="47"/>
                    </a:cubicBezTo>
                    <a:cubicBezTo>
                      <a:pt x="11" y="42"/>
                      <a:pt x="12" y="35"/>
                      <a:pt x="17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540">
                <a:extLst>
                  <a:ext uri="{FF2B5EF4-FFF2-40B4-BE49-F238E27FC236}">
                    <a16:creationId xmlns:a16="http://schemas.microsoft.com/office/drawing/2014/main" id="{332520FB-9EE9-4566-A565-F26BB20D2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880"/>
                <a:ext cx="54" cy="81"/>
              </a:xfrm>
              <a:custGeom>
                <a:avLst/>
                <a:gdLst>
                  <a:gd name="T0" fmla="*/ 70 w 31"/>
                  <a:gd name="T1" fmla="*/ 162 h 44"/>
                  <a:gd name="T2" fmla="*/ 164 w 31"/>
                  <a:gd name="T3" fmla="*/ 52 h 44"/>
                  <a:gd name="T4" fmla="*/ 127 w 31"/>
                  <a:gd name="T5" fmla="*/ 7 h 44"/>
                  <a:gd name="T6" fmla="*/ 21 w 31"/>
                  <a:gd name="T7" fmla="*/ 125 h 44"/>
                  <a:gd name="T8" fmla="*/ 64 w 31"/>
                  <a:gd name="T9" fmla="*/ 250 h 44"/>
                  <a:gd name="T10" fmla="*/ 70 w 31"/>
                  <a:gd name="T11" fmla="*/ 16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4">
                    <a:moveTo>
                      <a:pt x="13" y="26"/>
                    </a:moveTo>
                    <a:cubicBezTo>
                      <a:pt x="16" y="20"/>
                      <a:pt x="24" y="11"/>
                      <a:pt x="31" y="8"/>
                    </a:cubicBezTo>
                    <a:cubicBezTo>
                      <a:pt x="31" y="3"/>
                      <a:pt x="30" y="0"/>
                      <a:pt x="24" y="1"/>
                    </a:cubicBezTo>
                    <a:cubicBezTo>
                      <a:pt x="16" y="3"/>
                      <a:pt x="8" y="13"/>
                      <a:pt x="4" y="20"/>
                    </a:cubicBezTo>
                    <a:cubicBezTo>
                      <a:pt x="0" y="27"/>
                      <a:pt x="3" y="44"/>
                      <a:pt x="12" y="40"/>
                    </a:cubicBezTo>
                    <a:cubicBezTo>
                      <a:pt x="11" y="35"/>
                      <a:pt x="11" y="30"/>
                      <a:pt x="13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541">
                <a:extLst>
                  <a:ext uri="{FF2B5EF4-FFF2-40B4-BE49-F238E27FC236}">
                    <a16:creationId xmlns:a16="http://schemas.microsoft.com/office/drawing/2014/main" id="{23C37D45-486F-4778-8A02-7F0A11C46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891"/>
                <a:ext cx="80" cy="50"/>
              </a:xfrm>
              <a:custGeom>
                <a:avLst/>
                <a:gdLst>
                  <a:gd name="T0" fmla="*/ 52 w 46"/>
                  <a:gd name="T1" fmla="*/ 150 h 27"/>
                  <a:gd name="T2" fmla="*/ 184 w 46"/>
                  <a:gd name="T3" fmla="*/ 57 h 27"/>
                  <a:gd name="T4" fmla="*/ 242 w 46"/>
                  <a:gd name="T5" fmla="*/ 52 h 27"/>
                  <a:gd name="T6" fmla="*/ 136 w 46"/>
                  <a:gd name="T7" fmla="*/ 20 h 27"/>
                  <a:gd name="T8" fmla="*/ 5 w 46"/>
                  <a:gd name="T9" fmla="*/ 113 h 27"/>
                  <a:gd name="T10" fmla="*/ 57 w 46"/>
                  <a:gd name="T11" fmla="*/ 172 h 27"/>
                  <a:gd name="T12" fmla="*/ 52 w 46"/>
                  <a:gd name="T13" fmla="*/ 1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10" y="24"/>
                    </a:moveTo>
                    <a:cubicBezTo>
                      <a:pt x="9" y="19"/>
                      <a:pt x="30" y="11"/>
                      <a:pt x="35" y="9"/>
                    </a:cubicBezTo>
                    <a:cubicBezTo>
                      <a:pt x="38" y="8"/>
                      <a:pt x="42" y="7"/>
                      <a:pt x="46" y="8"/>
                    </a:cubicBezTo>
                    <a:cubicBezTo>
                      <a:pt x="44" y="1"/>
                      <a:pt x="34" y="0"/>
                      <a:pt x="26" y="3"/>
                    </a:cubicBezTo>
                    <a:cubicBezTo>
                      <a:pt x="21" y="5"/>
                      <a:pt x="0" y="13"/>
                      <a:pt x="1" y="18"/>
                    </a:cubicBezTo>
                    <a:cubicBezTo>
                      <a:pt x="1" y="21"/>
                      <a:pt x="5" y="25"/>
                      <a:pt x="11" y="27"/>
                    </a:cubicBezTo>
                    <a:cubicBezTo>
                      <a:pt x="10" y="26"/>
                      <a:pt x="10" y="25"/>
                      <a:pt x="10" y="2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542">
                <a:extLst>
                  <a:ext uri="{FF2B5EF4-FFF2-40B4-BE49-F238E27FC236}">
                    <a16:creationId xmlns:a16="http://schemas.microsoft.com/office/drawing/2014/main" id="{9881E9B4-3F2C-49F6-B7D7-522109660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63"/>
                <a:ext cx="123" cy="50"/>
              </a:xfrm>
              <a:custGeom>
                <a:avLst/>
                <a:gdLst>
                  <a:gd name="T0" fmla="*/ 204 w 71"/>
                  <a:gd name="T1" fmla="*/ 65 h 27"/>
                  <a:gd name="T2" fmla="*/ 364 w 71"/>
                  <a:gd name="T3" fmla="*/ 57 h 27"/>
                  <a:gd name="T4" fmla="*/ 364 w 71"/>
                  <a:gd name="T5" fmla="*/ 52 h 27"/>
                  <a:gd name="T6" fmla="*/ 156 w 71"/>
                  <a:gd name="T7" fmla="*/ 24 h 27"/>
                  <a:gd name="T8" fmla="*/ 57 w 71"/>
                  <a:gd name="T9" fmla="*/ 150 h 27"/>
                  <a:gd name="T10" fmla="*/ 87 w 71"/>
                  <a:gd name="T11" fmla="*/ 172 h 27"/>
                  <a:gd name="T12" fmla="*/ 204 w 71"/>
                  <a:gd name="T13" fmla="*/ 6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27">
                    <a:moveTo>
                      <a:pt x="39" y="10"/>
                    </a:moveTo>
                    <a:cubicBezTo>
                      <a:pt x="45" y="8"/>
                      <a:pt x="60" y="7"/>
                      <a:pt x="70" y="9"/>
                    </a:cubicBezTo>
                    <a:cubicBezTo>
                      <a:pt x="70" y="9"/>
                      <a:pt x="70" y="9"/>
                      <a:pt x="70" y="8"/>
                    </a:cubicBezTo>
                    <a:cubicBezTo>
                      <a:pt x="71" y="2"/>
                      <a:pt x="40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13" y="25"/>
                      <a:pt x="15" y="26"/>
                      <a:pt x="17" y="27"/>
                    </a:cubicBezTo>
                    <a:cubicBezTo>
                      <a:pt x="15" y="21"/>
                      <a:pt x="30" y="14"/>
                      <a:pt x="39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Freeform 543">
                <a:extLst>
                  <a:ext uri="{FF2B5EF4-FFF2-40B4-BE49-F238E27FC236}">
                    <a16:creationId xmlns:a16="http://schemas.microsoft.com/office/drawing/2014/main" id="{22B35B3D-FF1D-4C3D-B720-4939D496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980"/>
                <a:ext cx="96" cy="86"/>
              </a:xfrm>
              <a:custGeom>
                <a:avLst/>
                <a:gdLst>
                  <a:gd name="T0" fmla="*/ 94 w 55"/>
                  <a:gd name="T1" fmla="*/ 161 h 47"/>
                  <a:gd name="T2" fmla="*/ 293 w 55"/>
                  <a:gd name="T3" fmla="*/ 44 h 47"/>
                  <a:gd name="T4" fmla="*/ 244 w 55"/>
                  <a:gd name="T5" fmla="*/ 7 h 47"/>
                  <a:gd name="T6" fmla="*/ 49 w 55"/>
                  <a:gd name="T7" fmla="*/ 124 h 47"/>
                  <a:gd name="T8" fmla="*/ 52 w 55"/>
                  <a:gd name="T9" fmla="*/ 265 h 47"/>
                  <a:gd name="T10" fmla="*/ 86 w 55"/>
                  <a:gd name="T11" fmla="*/ 287 h 47"/>
                  <a:gd name="T12" fmla="*/ 94 w 55"/>
                  <a:gd name="T13" fmla="*/ 16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8" y="26"/>
                    </a:moveTo>
                    <a:cubicBezTo>
                      <a:pt x="26" y="19"/>
                      <a:pt x="44" y="9"/>
                      <a:pt x="55" y="7"/>
                    </a:cubicBezTo>
                    <a:cubicBezTo>
                      <a:pt x="53" y="3"/>
                      <a:pt x="50" y="0"/>
                      <a:pt x="46" y="1"/>
                    </a:cubicBezTo>
                    <a:cubicBezTo>
                      <a:pt x="36" y="3"/>
                      <a:pt x="17" y="13"/>
                      <a:pt x="9" y="20"/>
                    </a:cubicBezTo>
                    <a:cubicBezTo>
                      <a:pt x="0" y="27"/>
                      <a:pt x="0" y="37"/>
                      <a:pt x="10" y="43"/>
                    </a:cubicBezTo>
                    <a:cubicBezTo>
                      <a:pt x="11" y="44"/>
                      <a:pt x="13" y="45"/>
                      <a:pt x="16" y="47"/>
                    </a:cubicBezTo>
                    <a:cubicBezTo>
                      <a:pt x="9" y="41"/>
                      <a:pt x="10" y="32"/>
                      <a:pt x="18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544">
                <a:extLst>
                  <a:ext uri="{FF2B5EF4-FFF2-40B4-BE49-F238E27FC236}">
                    <a16:creationId xmlns:a16="http://schemas.microsoft.com/office/drawing/2014/main" id="{C79DA76E-2053-4FE9-AB42-C34EC6DF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959"/>
                <a:ext cx="105" cy="80"/>
              </a:xfrm>
              <a:custGeom>
                <a:avLst/>
                <a:gdLst>
                  <a:gd name="T0" fmla="*/ 45 w 61"/>
                  <a:gd name="T1" fmla="*/ 253 h 43"/>
                  <a:gd name="T2" fmla="*/ 255 w 61"/>
                  <a:gd name="T3" fmla="*/ 69 h 43"/>
                  <a:gd name="T4" fmla="*/ 312 w 61"/>
                  <a:gd name="T5" fmla="*/ 65 h 43"/>
                  <a:gd name="T6" fmla="*/ 210 w 61"/>
                  <a:gd name="T7" fmla="*/ 32 h 43"/>
                  <a:gd name="T8" fmla="*/ 0 w 61"/>
                  <a:gd name="T9" fmla="*/ 210 h 43"/>
                  <a:gd name="T10" fmla="*/ 57 w 61"/>
                  <a:gd name="T11" fmla="*/ 277 h 43"/>
                  <a:gd name="T12" fmla="*/ 45 w 61"/>
                  <a:gd name="T13" fmla="*/ 253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3">
                    <a:moveTo>
                      <a:pt x="9" y="39"/>
                    </a:moveTo>
                    <a:cubicBezTo>
                      <a:pt x="9" y="29"/>
                      <a:pt x="42" y="17"/>
                      <a:pt x="50" y="11"/>
                    </a:cubicBezTo>
                    <a:cubicBezTo>
                      <a:pt x="54" y="8"/>
                      <a:pt x="58" y="8"/>
                      <a:pt x="61" y="10"/>
                    </a:cubicBezTo>
                    <a:cubicBezTo>
                      <a:pt x="55" y="4"/>
                      <a:pt x="48" y="0"/>
                      <a:pt x="41" y="5"/>
                    </a:cubicBezTo>
                    <a:cubicBezTo>
                      <a:pt x="33" y="11"/>
                      <a:pt x="0" y="23"/>
                      <a:pt x="0" y="33"/>
                    </a:cubicBezTo>
                    <a:cubicBezTo>
                      <a:pt x="0" y="37"/>
                      <a:pt x="4" y="40"/>
                      <a:pt x="11" y="43"/>
                    </a:cubicBezTo>
                    <a:cubicBezTo>
                      <a:pt x="10" y="42"/>
                      <a:pt x="9" y="40"/>
                      <a:pt x="9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545">
                <a:extLst>
                  <a:ext uri="{FF2B5EF4-FFF2-40B4-BE49-F238E27FC236}">
                    <a16:creationId xmlns:a16="http://schemas.microsoft.com/office/drawing/2014/main" id="{2872E7B3-CF23-4381-ACCE-3338D6045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3057"/>
                <a:ext cx="168" cy="83"/>
              </a:xfrm>
              <a:custGeom>
                <a:avLst/>
                <a:gdLst>
                  <a:gd name="T0" fmla="*/ 144 w 97"/>
                  <a:gd name="T1" fmla="*/ 96 h 45"/>
                  <a:gd name="T2" fmla="*/ 468 w 97"/>
                  <a:gd name="T3" fmla="*/ 125 h 45"/>
                  <a:gd name="T4" fmla="*/ 504 w 97"/>
                  <a:gd name="T5" fmla="*/ 133 h 45"/>
                  <a:gd name="T6" fmla="*/ 419 w 97"/>
                  <a:gd name="T7" fmla="*/ 89 h 45"/>
                  <a:gd name="T8" fmla="*/ 99 w 97"/>
                  <a:gd name="T9" fmla="*/ 57 h 45"/>
                  <a:gd name="T10" fmla="*/ 78 w 97"/>
                  <a:gd name="T11" fmla="*/ 282 h 45"/>
                  <a:gd name="T12" fmla="*/ 87 w 97"/>
                  <a:gd name="T13" fmla="*/ 282 h 45"/>
                  <a:gd name="T14" fmla="*/ 144 w 97"/>
                  <a:gd name="T15" fmla="*/ 96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45">
                    <a:moveTo>
                      <a:pt x="28" y="15"/>
                    </a:moveTo>
                    <a:cubicBezTo>
                      <a:pt x="36" y="6"/>
                      <a:pt x="77" y="18"/>
                      <a:pt x="90" y="20"/>
                    </a:cubicBezTo>
                    <a:cubicBezTo>
                      <a:pt x="92" y="20"/>
                      <a:pt x="95" y="20"/>
                      <a:pt x="97" y="21"/>
                    </a:cubicBezTo>
                    <a:cubicBezTo>
                      <a:pt x="93" y="17"/>
                      <a:pt x="88" y="14"/>
                      <a:pt x="81" y="14"/>
                    </a:cubicBezTo>
                    <a:cubicBezTo>
                      <a:pt x="68" y="12"/>
                      <a:pt x="27" y="0"/>
                      <a:pt x="19" y="9"/>
                    </a:cubicBezTo>
                    <a:cubicBezTo>
                      <a:pt x="10" y="18"/>
                      <a:pt x="0" y="43"/>
                      <a:pt x="15" y="45"/>
                    </a:cubicBezTo>
                    <a:cubicBezTo>
                      <a:pt x="16" y="45"/>
                      <a:pt x="16" y="45"/>
                      <a:pt x="17" y="45"/>
                    </a:cubicBezTo>
                    <a:cubicBezTo>
                      <a:pt x="14" y="37"/>
                      <a:pt x="22" y="21"/>
                      <a:pt x="28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546">
                <a:extLst>
                  <a:ext uri="{FF2B5EF4-FFF2-40B4-BE49-F238E27FC236}">
                    <a16:creationId xmlns:a16="http://schemas.microsoft.com/office/drawing/2014/main" id="{B05C56FF-ABF6-43DE-83BC-1D5520F3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111"/>
                <a:ext cx="105" cy="118"/>
              </a:xfrm>
              <a:custGeom>
                <a:avLst/>
                <a:gdLst>
                  <a:gd name="T0" fmla="*/ 45 w 61"/>
                  <a:gd name="T1" fmla="*/ 201 h 64"/>
                  <a:gd name="T2" fmla="*/ 198 w 61"/>
                  <a:gd name="T3" fmla="*/ 52 h 64"/>
                  <a:gd name="T4" fmla="*/ 312 w 61"/>
                  <a:gd name="T5" fmla="*/ 57 h 64"/>
                  <a:gd name="T6" fmla="*/ 275 w 61"/>
                  <a:gd name="T7" fmla="*/ 24 h 64"/>
                  <a:gd name="T8" fmla="*/ 155 w 61"/>
                  <a:gd name="T9" fmla="*/ 13 h 64"/>
                  <a:gd name="T10" fmla="*/ 0 w 61"/>
                  <a:gd name="T11" fmla="*/ 164 h 64"/>
                  <a:gd name="T12" fmla="*/ 122 w 61"/>
                  <a:gd name="T13" fmla="*/ 402 h 64"/>
                  <a:gd name="T14" fmla="*/ 45 w 61"/>
                  <a:gd name="T15" fmla="*/ 20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4">
                    <a:moveTo>
                      <a:pt x="9" y="32"/>
                    </a:moveTo>
                    <a:cubicBezTo>
                      <a:pt x="9" y="19"/>
                      <a:pt x="25" y="11"/>
                      <a:pt x="39" y="8"/>
                    </a:cubicBezTo>
                    <a:cubicBezTo>
                      <a:pt x="39" y="8"/>
                      <a:pt x="48" y="7"/>
                      <a:pt x="61" y="9"/>
                    </a:cubicBezTo>
                    <a:cubicBezTo>
                      <a:pt x="59" y="7"/>
                      <a:pt x="57" y="5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ubicBezTo>
                      <a:pt x="16" y="5"/>
                      <a:pt x="0" y="13"/>
                      <a:pt x="0" y="26"/>
                    </a:cubicBezTo>
                    <a:cubicBezTo>
                      <a:pt x="1" y="38"/>
                      <a:pt x="6" y="56"/>
                      <a:pt x="24" y="64"/>
                    </a:cubicBezTo>
                    <a:cubicBezTo>
                      <a:pt x="13" y="55"/>
                      <a:pt x="10" y="42"/>
                      <a:pt x="9" y="3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Freeform 547">
                <a:extLst>
                  <a:ext uri="{FF2B5EF4-FFF2-40B4-BE49-F238E27FC236}">
                    <a16:creationId xmlns:a16="http://schemas.microsoft.com/office/drawing/2014/main" id="{FB8540D1-1211-422D-92E4-4C85C44A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041"/>
                <a:ext cx="56" cy="31"/>
              </a:xfrm>
              <a:custGeom>
                <a:avLst/>
                <a:gdLst>
                  <a:gd name="T0" fmla="*/ 56 w 32"/>
                  <a:gd name="T1" fmla="*/ 89 h 17"/>
                  <a:gd name="T2" fmla="*/ 172 w 32"/>
                  <a:gd name="T3" fmla="*/ 66 h 17"/>
                  <a:gd name="T4" fmla="*/ 7 w 32"/>
                  <a:gd name="T5" fmla="*/ 53 h 17"/>
                  <a:gd name="T6" fmla="*/ 56 w 32"/>
                  <a:gd name="T7" fmla="*/ 104 h 17"/>
                  <a:gd name="T8" fmla="*/ 56 w 32"/>
                  <a:gd name="T9" fmla="*/ 8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7">
                    <a:moveTo>
                      <a:pt x="10" y="15"/>
                    </a:moveTo>
                    <a:cubicBezTo>
                      <a:pt x="12" y="9"/>
                      <a:pt x="23" y="8"/>
                      <a:pt x="32" y="11"/>
                    </a:cubicBezTo>
                    <a:cubicBezTo>
                      <a:pt x="28" y="3"/>
                      <a:pt x="4" y="0"/>
                      <a:pt x="1" y="9"/>
                    </a:cubicBezTo>
                    <a:cubicBezTo>
                      <a:pt x="0" y="12"/>
                      <a:pt x="5" y="15"/>
                      <a:pt x="10" y="17"/>
                    </a:cubicBezTo>
                    <a:cubicBezTo>
                      <a:pt x="10" y="16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548">
                <a:extLst>
                  <a:ext uri="{FF2B5EF4-FFF2-40B4-BE49-F238E27FC236}">
                    <a16:creationId xmlns:a16="http://schemas.microsoft.com/office/drawing/2014/main" id="{B325AC3C-7C19-4D32-97CD-D27EF5C18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020"/>
                <a:ext cx="40" cy="50"/>
              </a:xfrm>
              <a:custGeom>
                <a:avLst/>
                <a:gdLst>
                  <a:gd name="T0" fmla="*/ 57 w 23"/>
                  <a:gd name="T1" fmla="*/ 165 h 27"/>
                  <a:gd name="T2" fmla="*/ 122 w 23"/>
                  <a:gd name="T3" fmla="*/ 57 h 27"/>
                  <a:gd name="T4" fmla="*/ 73 w 23"/>
                  <a:gd name="T5" fmla="*/ 20 h 27"/>
                  <a:gd name="T6" fmla="*/ 9 w 23"/>
                  <a:gd name="T7" fmla="*/ 128 h 27"/>
                  <a:gd name="T8" fmla="*/ 57 w 23"/>
                  <a:gd name="T9" fmla="*/ 172 h 27"/>
                  <a:gd name="T10" fmla="*/ 57 w 23"/>
                  <a:gd name="T11" fmla="*/ 16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11" y="26"/>
                    </a:moveTo>
                    <a:cubicBezTo>
                      <a:pt x="9" y="21"/>
                      <a:pt x="17" y="17"/>
                      <a:pt x="23" y="9"/>
                    </a:cubicBezTo>
                    <a:cubicBezTo>
                      <a:pt x="20" y="4"/>
                      <a:pt x="16" y="0"/>
                      <a:pt x="14" y="3"/>
                    </a:cubicBezTo>
                    <a:cubicBezTo>
                      <a:pt x="8" y="11"/>
                      <a:pt x="0" y="15"/>
                      <a:pt x="2" y="20"/>
                    </a:cubicBezTo>
                    <a:cubicBezTo>
                      <a:pt x="2" y="23"/>
                      <a:pt x="6" y="25"/>
                      <a:pt x="11" y="27"/>
                    </a:cubicBezTo>
                    <a:cubicBezTo>
                      <a:pt x="11" y="27"/>
                      <a:pt x="11" y="27"/>
                      <a:pt x="11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549">
                <a:extLst>
                  <a:ext uri="{FF2B5EF4-FFF2-40B4-BE49-F238E27FC236}">
                    <a16:creationId xmlns:a16="http://schemas.microsoft.com/office/drawing/2014/main" id="{37CB0223-CA0A-473A-B625-04B543352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961"/>
                <a:ext cx="81" cy="74"/>
              </a:xfrm>
              <a:custGeom>
                <a:avLst/>
                <a:gdLst>
                  <a:gd name="T0" fmla="*/ 57 w 47"/>
                  <a:gd name="T1" fmla="*/ 192 h 40"/>
                  <a:gd name="T2" fmla="*/ 241 w 47"/>
                  <a:gd name="T3" fmla="*/ 76 h 40"/>
                  <a:gd name="T4" fmla="*/ 234 w 47"/>
                  <a:gd name="T5" fmla="*/ 52 h 40"/>
                  <a:gd name="T6" fmla="*/ 9 w 47"/>
                  <a:gd name="T7" fmla="*/ 150 h 40"/>
                  <a:gd name="T8" fmla="*/ 50 w 47"/>
                  <a:gd name="T9" fmla="*/ 253 h 40"/>
                  <a:gd name="T10" fmla="*/ 57 w 47"/>
                  <a:gd name="T11" fmla="*/ 19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0">
                    <a:moveTo>
                      <a:pt x="11" y="30"/>
                    </a:moveTo>
                    <a:cubicBezTo>
                      <a:pt x="13" y="24"/>
                      <a:pt x="34" y="13"/>
                      <a:pt x="47" y="12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39" y="0"/>
                      <a:pt x="4" y="16"/>
                      <a:pt x="2" y="24"/>
                    </a:cubicBezTo>
                    <a:cubicBezTo>
                      <a:pt x="0" y="31"/>
                      <a:pt x="0" y="39"/>
                      <a:pt x="10" y="40"/>
                    </a:cubicBezTo>
                    <a:cubicBezTo>
                      <a:pt x="9" y="37"/>
                      <a:pt x="10" y="33"/>
                      <a:pt x="11" y="3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550">
                <a:extLst>
                  <a:ext uri="{FF2B5EF4-FFF2-40B4-BE49-F238E27FC236}">
                    <a16:creationId xmlns:a16="http://schemas.microsoft.com/office/drawing/2014/main" id="{B1288F1D-AFC0-4E7D-97D1-FCBE2B6BA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020"/>
                <a:ext cx="62" cy="70"/>
              </a:xfrm>
              <a:custGeom>
                <a:avLst/>
                <a:gdLst>
                  <a:gd name="T0" fmla="*/ 143 w 36"/>
                  <a:gd name="T1" fmla="*/ 81 h 38"/>
                  <a:gd name="T2" fmla="*/ 177 w 36"/>
                  <a:gd name="T3" fmla="*/ 57 h 38"/>
                  <a:gd name="T4" fmla="*/ 169 w 36"/>
                  <a:gd name="T5" fmla="*/ 13 h 38"/>
                  <a:gd name="T6" fmla="*/ 98 w 36"/>
                  <a:gd name="T7" fmla="*/ 44 h 38"/>
                  <a:gd name="T8" fmla="*/ 48 w 36"/>
                  <a:gd name="T9" fmla="*/ 225 h 38"/>
                  <a:gd name="T10" fmla="*/ 78 w 36"/>
                  <a:gd name="T11" fmla="*/ 238 h 38"/>
                  <a:gd name="T12" fmla="*/ 143 w 36"/>
                  <a:gd name="T13" fmla="*/ 81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8">
                    <a:moveTo>
                      <a:pt x="28" y="13"/>
                    </a:moveTo>
                    <a:cubicBezTo>
                      <a:pt x="28" y="13"/>
                      <a:pt x="31" y="10"/>
                      <a:pt x="35" y="9"/>
                    </a:cubicBezTo>
                    <a:cubicBezTo>
                      <a:pt x="36" y="5"/>
                      <a:pt x="36" y="3"/>
                      <a:pt x="33" y="2"/>
                    </a:cubicBezTo>
                    <a:cubicBezTo>
                      <a:pt x="27" y="0"/>
                      <a:pt x="19" y="7"/>
                      <a:pt x="19" y="7"/>
                    </a:cubicBezTo>
                    <a:cubicBezTo>
                      <a:pt x="9" y="13"/>
                      <a:pt x="0" y="32"/>
                      <a:pt x="9" y="36"/>
                    </a:cubicBezTo>
                    <a:cubicBezTo>
                      <a:pt x="11" y="37"/>
                      <a:pt x="13" y="38"/>
                      <a:pt x="15" y="38"/>
                    </a:cubicBezTo>
                    <a:cubicBezTo>
                      <a:pt x="13" y="31"/>
                      <a:pt x="20" y="18"/>
                      <a:pt x="28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551">
                <a:extLst>
                  <a:ext uri="{FF2B5EF4-FFF2-40B4-BE49-F238E27FC236}">
                    <a16:creationId xmlns:a16="http://schemas.microsoft.com/office/drawing/2014/main" id="{BBA34F43-F15E-4170-8617-A8B30D305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050"/>
                <a:ext cx="88" cy="70"/>
              </a:xfrm>
              <a:custGeom>
                <a:avLst/>
                <a:gdLst>
                  <a:gd name="T0" fmla="*/ 62 w 51"/>
                  <a:gd name="T1" fmla="*/ 181 h 38"/>
                  <a:gd name="T2" fmla="*/ 176 w 51"/>
                  <a:gd name="T3" fmla="*/ 81 h 38"/>
                  <a:gd name="T4" fmla="*/ 262 w 51"/>
                  <a:gd name="T5" fmla="*/ 61 h 38"/>
                  <a:gd name="T6" fmla="*/ 128 w 51"/>
                  <a:gd name="T7" fmla="*/ 44 h 38"/>
                  <a:gd name="T8" fmla="*/ 16 w 51"/>
                  <a:gd name="T9" fmla="*/ 142 h 38"/>
                  <a:gd name="T10" fmla="*/ 98 w 51"/>
                  <a:gd name="T11" fmla="*/ 238 h 38"/>
                  <a:gd name="T12" fmla="*/ 62 w 51"/>
                  <a:gd name="T13" fmla="*/ 181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8">
                    <a:moveTo>
                      <a:pt x="12" y="29"/>
                    </a:moveTo>
                    <a:cubicBezTo>
                      <a:pt x="9" y="22"/>
                      <a:pt x="26" y="18"/>
                      <a:pt x="34" y="13"/>
                    </a:cubicBezTo>
                    <a:cubicBezTo>
                      <a:pt x="40" y="9"/>
                      <a:pt x="46" y="9"/>
                      <a:pt x="51" y="10"/>
                    </a:cubicBezTo>
                    <a:cubicBezTo>
                      <a:pt x="46" y="4"/>
                      <a:pt x="36" y="0"/>
                      <a:pt x="25" y="7"/>
                    </a:cubicBezTo>
                    <a:cubicBezTo>
                      <a:pt x="17" y="12"/>
                      <a:pt x="0" y="16"/>
                      <a:pt x="3" y="23"/>
                    </a:cubicBezTo>
                    <a:cubicBezTo>
                      <a:pt x="5" y="28"/>
                      <a:pt x="11" y="35"/>
                      <a:pt x="19" y="38"/>
                    </a:cubicBezTo>
                    <a:cubicBezTo>
                      <a:pt x="15" y="35"/>
                      <a:pt x="13" y="32"/>
                      <a:pt x="12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552">
                <a:extLst>
                  <a:ext uri="{FF2B5EF4-FFF2-40B4-BE49-F238E27FC236}">
                    <a16:creationId xmlns:a16="http://schemas.microsoft.com/office/drawing/2014/main" id="{21F9DDBF-B10A-4C92-B0BB-6191939C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111"/>
                <a:ext cx="52" cy="29"/>
              </a:xfrm>
              <a:custGeom>
                <a:avLst/>
                <a:gdLst>
                  <a:gd name="T0" fmla="*/ 57 w 30"/>
                  <a:gd name="T1" fmla="*/ 65 h 16"/>
                  <a:gd name="T2" fmla="*/ 156 w 30"/>
                  <a:gd name="T3" fmla="*/ 80 h 16"/>
                  <a:gd name="T4" fmla="*/ 9 w 30"/>
                  <a:gd name="T5" fmla="*/ 29 h 16"/>
                  <a:gd name="T6" fmla="*/ 62 w 30"/>
                  <a:gd name="T7" fmla="*/ 96 h 16"/>
                  <a:gd name="T8" fmla="*/ 57 w 30"/>
                  <a:gd name="T9" fmla="*/ 6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11" y="11"/>
                    </a:moveTo>
                    <a:cubicBezTo>
                      <a:pt x="13" y="8"/>
                      <a:pt x="22" y="10"/>
                      <a:pt x="30" y="13"/>
                    </a:cubicBezTo>
                    <a:cubicBezTo>
                      <a:pt x="24" y="7"/>
                      <a:pt x="5" y="0"/>
                      <a:pt x="2" y="5"/>
                    </a:cubicBezTo>
                    <a:cubicBezTo>
                      <a:pt x="0" y="9"/>
                      <a:pt x="5" y="13"/>
                      <a:pt x="12" y="16"/>
                    </a:cubicBezTo>
                    <a:cubicBezTo>
                      <a:pt x="11" y="15"/>
                      <a:pt x="10" y="13"/>
                      <a:pt x="11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Freeform 553">
                <a:extLst>
                  <a:ext uri="{FF2B5EF4-FFF2-40B4-BE49-F238E27FC236}">
                    <a16:creationId xmlns:a16="http://schemas.microsoft.com/office/drawing/2014/main" id="{91EB3D7F-E998-4B6C-A9C8-8E3B839A5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087"/>
                <a:ext cx="90" cy="53"/>
              </a:xfrm>
              <a:custGeom>
                <a:avLst/>
                <a:gdLst>
                  <a:gd name="T0" fmla="*/ 156 w 52"/>
                  <a:gd name="T1" fmla="*/ 90 h 29"/>
                  <a:gd name="T2" fmla="*/ 270 w 52"/>
                  <a:gd name="T3" fmla="*/ 53 h 29"/>
                  <a:gd name="T4" fmla="*/ 242 w 52"/>
                  <a:gd name="T5" fmla="*/ 29 h 29"/>
                  <a:gd name="T6" fmla="*/ 107 w 52"/>
                  <a:gd name="T7" fmla="*/ 53 h 29"/>
                  <a:gd name="T8" fmla="*/ 50 w 52"/>
                  <a:gd name="T9" fmla="*/ 164 h 29"/>
                  <a:gd name="T10" fmla="*/ 83 w 52"/>
                  <a:gd name="T11" fmla="*/ 177 h 29"/>
                  <a:gd name="T12" fmla="*/ 156 w 52"/>
                  <a:gd name="T13" fmla="*/ 9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9">
                    <a:moveTo>
                      <a:pt x="30" y="15"/>
                    </a:moveTo>
                    <a:cubicBezTo>
                      <a:pt x="35" y="9"/>
                      <a:pt x="43" y="7"/>
                      <a:pt x="52" y="9"/>
                    </a:cubicBezTo>
                    <a:cubicBezTo>
                      <a:pt x="51" y="8"/>
                      <a:pt x="50" y="6"/>
                      <a:pt x="47" y="5"/>
                    </a:cubicBezTo>
                    <a:cubicBezTo>
                      <a:pt x="37" y="0"/>
                      <a:pt x="27" y="3"/>
                      <a:pt x="21" y="9"/>
                    </a:cubicBezTo>
                    <a:cubicBezTo>
                      <a:pt x="15" y="13"/>
                      <a:pt x="0" y="24"/>
                      <a:pt x="10" y="27"/>
                    </a:cubicBezTo>
                    <a:cubicBezTo>
                      <a:pt x="12" y="27"/>
                      <a:pt x="14" y="28"/>
                      <a:pt x="16" y="29"/>
                    </a:cubicBezTo>
                    <a:cubicBezTo>
                      <a:pt x="17" y="24"/>
                      <a:pt x="26" y="18"/>
                      <a:pt x="3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554">
                <a:extLst>
                  <a:ext uri="{FF2B5EF4-FFF2-40B4-BE49-F238E27FC236}">
                    <a16:creationId xmlns:a16="http://schemas.microsoft.com/office/drawing/2014/main" id="{07093580-987B-44DD-A844-438ACA63C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164"/>
                <a:ext cx="59" cy="119"/>
              </a:xfrm>
              <a:custGeom>
                <a:avLst/>
                <a:gdLst>
                  <a:gd name="T0" fmla="*/ 57 w 34"/>
                  <a:gd name="T1" fmla="*/ 186 h 64"/>
                  <a:gd name="T2" fmla="*/ 135 w 34"/>
                  <a:gd name="T3" fmla="*/ 69 h 64"/>
                  <a:gd name="T4" fmla="*/ 177 w 34"/>
                  <a:gd name="T5" fmla="*/ 52 h 64"/>
                  <a:gd name="T6" fmla="*/ 90 w 34"/>
                  <a:gd name="T7" fmla="*/ 32 h 64"/>
                  <a:gd name="T8" fmla="*/ 9 w 34"/>
                  <a:gd name="T9" fmla="*/ 149 h 64"/>
                  <a:gd name="T10" fmla="*/ 106 w 34"/>
                  <a:gd name="T11" fmla="*/ 374 h 64"/>
                  <a:gd name="T12" fmla="*/ 57 w 34"/>
                  <a:gd name="T13" fmla="*/ 186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4">
                    <a:moveTo>
                      <a:pt x="11" y="29"/>
                    </a:moveTo>
                    <a:cubicBezTo>
                      <a:pt x="9" y="19"/>
                      <a:pt x="17" y="15"/>
                      <a:pt x="26" y="11"/>
                    </a:cubicBezTo>
                    <a:cubicBezTo>
                      <a:pt x="29" y="9"/>
                      <a:pt x="32" y="8"/>
                      <a:pt x="34" y="8"/>
                    </a:cubicBezTo>
                    <a:cubicBezTo>
                      <a:pt x="33" y="3"/>
                      <a:pt x="28" y="0"/>
                      <a:pt x="17" y="5"/>
                    </a:cubicBezTo>
                    <a:cubicBezTo>
                      <a:pt x="8" y="9"/>
                      <a:pt x="0" y="13"/>
                      <a:pt x="2" y="23"/>
                    </a:cubicBezTo>
                    <a:cubicBezTo>
                      <a:pt x="4" y="33"/>
                      <a:pt x="11" y="64"/>
                      <a:pt x="20" y="58"/>
                    </a:cubicBezTo>
                    <a:cubicBezTo>
                      <a:pt x="15" y="49"/>
                      <a:pt x="12" y="35"/>
                      <a:pt x="11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555">
                <a:extLst>
                  <a:ext uri="{FF2B5EF4-FFF2-40B4-BE49-F238E27FC236}">
                    <a16:creationId xmlns:a16="http://schemas.microsoft.com/office/drawing/2014/main" id="{7739B5D4-F20E-4144-AEA0-A751446A2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138"/>
                <a:ext cx="133" cy="124"/>
              </a:xfrm>
              <a:custGeom>
                <a:avLst/>
                <a:gdLst>
                  <a:gd name="T0" fmla="*/ 86 w 77"/>
                  <a:gd name="T1" fmla="*/ 274 h 67"/>
                  <a:gd name="T2" fmla="*/ 290 w 77"/>
                  <a:gd name="T3" fmla="*/ 89 h 67"/>
                  <a:gd name="T4" fmla="*/ 397 w 77"/>
                  <a:gd name="T5" fmla="*/ 76 h 67"/>
                  <a:gd name="T6" fmla="*/ 242 w 77"/>
                  <a:gd name="T7" fmla="*/ 52 h 67"/>
                  <a:gd name="T8" fmla="*/ 41 w 77"/>
                  <a:gd name="T9" fmla="*/ 233 h 67"/>
                  <a:gd name="T10" fmla="*/ 66 w 77"/>
                  <a:gd name="T11" fmla="*/ 424 h 67"/>
                  <a:gd name="T12" fmla="*/ 86 w 77"/>
                  <a:gd name="T13" fmla="*/ 27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67">
                    <a:moveTo>
                      <a:pt x="17" y="43"/>
                    </a:moveTo>
                    <a:cubicBezTo>
                      <a:pt x="25" y="34"/>
                      <a:pt x="46" y="22"/>
                      <a:pt x="56" y="14"/>
                    </a:cubicBezTo>
                    <a:cubicBezTo>
                      <a:pt x="63" y="9"/>
                      <a:pt x="70" y="9"/>
                      <a:pt x="77" y="12"/>
                    </a:cubicBezTo>
                    <a:cubicBezTo>
                      <a:pt x="69" y="5"/>
                      <a:pt x="57" y="0"/>
                      <a:pt x="47" y="8"/>
                    </a:cubicBezTo>
                    <a:cubicBezTo>
                      <a:pt x="37" y="16"/>
                      <a:pt x="16" y="28"/>
                      <a:pt x="8" y="37"/>
                    </a:cubicBezTo>
                    <a:cubicBezTo>
                      <a:pt x="0" y="46"/>
                      <a:pt x="0" y="66"/>
                      <a:pt x="13" y="67"/>
                    </a:cubicBezTo>
                    <a:cubicBezTo>
                      <a:pt x="10" y="61"/>
                      <a:pt x="12" y="49"/>
                      <a:pt x="17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556">
                <a:extLst>
                  <a:ext uri="{FF2B5EF4-FFF2-40B4-BE49-F238E27FC236}">
                    <a16:creationId xmlns:a16="http://schemas.microsoft.com/office/drawing/2014/main" id="{6E4DCE43-DEB2-43BD-9217-E4A26B63B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083"/>
                <a:ext cx="120" cy="100"/>
              </a:xfrm>
              <a:custGeom>
                <a:avLst/>
                <a:gdLst>
                  <a:gd name="T0" fmla="*/ 315 w 69"/>
                  <a:gd name="T1" fmla="*/ 37 h 54"/>
                  <a:gd name="T2" fmla="*/ 157 w 69"/>
                  <a:gd name="T3" fmla="*/ 76 h 54"/>
                  <a:gd name="T4" fmla="*/ 73 w 69"/>
                  <a:gd name="T5" fmla="*/ 335 h 54"/>
                  <a:gd name="T6" fmla="*/ 94 w 69"/>
                  <a:gd name="T7" fmla="*/ 343 h 54"/>
                  <a:gd name="T8" fmla="*/ 205 w 69"/>
                  <a:gd name="T9" fmla="*/ 113 h 54"/>
                  <a:gd name="T10" fmla="*/ 363 w 69"/>
                  <a:gd name="T11" fmla="*/ 76 h 54"/>
                  <a:gd name="T12" fmla="*/ 315 w 69"/>
                  <a:gd name="T13" fmla="*/ 3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54">
                    <a:moveTo>
                      <a:pt x="60" y="6"/>
                    </a:moveTo>
                    <a:cubicBezTo>
                      <a:pt x="51" y="4"/>
                      <a:pt x="41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7" y="46"/>
                      <a:pt x="30" y="28"/>
                      <a:pt x="39" y="18"/>
                    </a:cubicBezTo>
                    <a:cubicBezTo>
                      <a:pt x="50" y="6"/>
                      <a:pt x="60" y="10"/>
                      <a:pt x="69" y="12"/>
                    </a:cubicBezTo>
                    <a:cubicBezTo>
                      <a:pt x="68" y="10"/>
                      <a:pt x="65" y="7"/>
                      <a:pt x="60" y="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Freeform 557">
                <a:extLst>
                  <a:ext uri="{FF2B5EF4-FFF2-40B4-BE49-F238E27FC236}">
                    <a16:creationId xmlns:a16="http://schemas.microsoft.com/office/drawing/2014/main" id="{F61BB377-7B07-480F-B687-D1FFCCD78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203"/>
                <a:ext cx="109" cy="63"/>
              </a:xfrm>
              <a:custGeom>
                <a:avLst/>
                <a:gdLst>
                  <a:gd name="T0" fmla="*/ 261 w 63"/>
                  <a:gd name="T1" fmla="*/ 65 h 34"/>
                  <a:gd name="T2" fmla="*/ 327 w 63"/>
                  <a:gd name="T3" fmla="*/ 59 h 34"/>
                  <a:gd name="T4" fmla="*/ 320 w 63"/>
                  <a:gd name="T5" fmla="*/ 52 h 34"/>
                  <a:gd name="T6" fmla="*/ 213 w 63"/>
                  <a:gd name="T7" fmla="*/ 24 h 34"/>
                  <a:gd name="T8" fmla="*/ 66 w 63"/>
                  <a:gd name="T9" fmla="*/ 196 h 34"/>
                  <a:gd name="T10" fmla="*/ 99 w 63"/>
                  <a:gd name="T11" fmla="*/ 217 h 34"/>
                  <a:gd name="T12" fmla="*/ 261 w 63"/>
                  <a:gd name="T13" fmla="*/ 6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4">
                    <a:moveTo>
                      <a:pt x="50" y="10"/>
                    </a:moveTo>
                    <a:cubicBezTo>
                      <a:pt x="56" y="8"/>
                      <a:pt x="60" y="8"/>
                      <a:pt x="63" y="9"/>
                    </a:cubicBezTo>
                    <a:cubicBezTo>
                      <a:pt x="63" y="9"/>
                      <a:pt x="63" y="9"/>
                      <a:pt x="62" y="8"/>
                    </a:cubicBezTo>
                    <a:cubicBezTo>
                      <a:pt x="55" y="3"/>
                      <a:pt x="52" y="0"/>
                      <a:pt x="41" y="4"/>
                    </a:cubicBezTo>
                    <a:cubicBezTo>
                      <a:pt x="29" y="8"/>
                      <a:pt x="0" y="25"/>
                      <a:pt x="13" y="31"/>
                    </a:cubicBezTo>
                    <a:cubicBezTo>
                      <a:pt x="15" y="32"/>
                      <a:pt x="17" y="33"/>
                      <a:pt x="19" y="34"/>
                    </a:cubicBezTo>
                    <a:cubicBezTo>
                      <a:pt x="18" y="26"/>
                      <a:pt x="40" y="13"/>
                      <a:pt x="50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558">
                <a:extLst>
                  <a:ext uri="{FF2B5EF4-FFF2-40B4-BE49-F238E27FC236}">
                    <a16:creationId xmlns:a16="http://schemas.microsoft.com/office/drawing/2014/main" id="{BEFD3263-7E33-4D2A-9B63-42FED4B2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3168"/>
                <a:ext cx="167" cy="96"/>
              </a:xfrm>
              <a:custGeom>
                <a:avLst/>
                <a:gdLst>
                  <a:gd name="T0" fmla="*/ 122 w 96"/>
                  <a:gd name="T1" fmla="*/ 113 h 52"/>
                  <a:gd name="T2" fmla="*/ 348 w 96"/>
                  <a:gd name="T3" fmla="*/ 61 h 52"/>
                  <a:gd name="T4" fmla="*/ 506 w 96"/>
                  <a:gd name="T5" fmla="*/ 133 h 52"/>
                  <a:gd name="T6" fmla="*/ 299 w 96"/>
                  <a:gd name="T7" fmla="*/ 24 h 52"/>
                  <a:gd name="T8" fmla="*/ 73 w 96"/>
                  <a:gd name="T9" fmla="*/ 76 h 52"/>
                  <a:gd name="T10" fmla="*/ 90 w 96"/>
                  <a:gd name="T11" fmla="*/ 327 h 52"/>
                  <a:gd name="T12" fmla="*/ 122 w 96"/>
                  <a:gd name="T13" fmla="*/ 11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2">
                    <a:moveTo>
                      <a:pt x="23" y="18"/>
                    </a:moveTo>
                    <a:cubicBezTo>
                      <a:pt x="29" y="6"/>
                      <a:pt x="53" y="9"/>
                      <a:pt x="66" y="10"/>
                    </a:cubicBezTo>
                    <a:cubicBezTo>
                      <a:pt x="76" y="12"/>
                      <a:pt x="87" y="16"/>
                      <a:pt x="96" y="21"/>
                    </a:cubicBezTo>
                    <a:cubicBezTo>
                      <a:pt x="86" y="13"/>
                      <a:pt x="71" y="6"/>
                      <a:pt x="57" y="4"/>
                    </a:cubicBezTo>
                    <a:cubicBezTo>
                      <a:pt x="44" y="3"/>
                      <a:pt x="20" y="0"/>
                      <a:pt x="14" y="12"/>
                    </a:cubicBezTo>
                    <a:cubicBezTo>
                      <a:pt x="7" y="25"/>
                      <a:pt x="0" y="50"/>
                      <a:pt x="17" y="52"/>
                    </a:cubicBezTo>
                    <a:cubicBezTo>
                      <a:pt x="13" y="43"/>
                      <a:pt x="18" y="27"/>
                      <a:pt x="23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559">
                <a:extLst>
                  <a:ext uri="{FF2B5EF4-FFF2-40B4-BE49-F238E27FC236}">
                    <a16:creationId xmlns:a16="http://schemas.microsoft.com/office/drawing/2014/main" id="{DE516AC9-B870-43E6-926C-2D4205A4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190"/>
                <a:ext cx="95" cy="87"/>
              </a:xfrm>
              <a:custGeom>
                <a:avLst/>
                <a:gdLst>
                  <a:gd name="T0" fmla="*/ 114 w 55"/>
                  <a:gd name="T1" fmla="*/ 196 h 47"/>
                  <a:gd name="T2" fmla="*/ 283 w 55"/>
                  <a:gd name="T3" fmla="*/ 81 h 47"/>
                  <a:gd name="T4" fmla="*/ 278 w 55"/>
                  <a:gd name="T5" fmla="*/ 52 h 47"/>
                  <a:gd name="T6" fmla="*/ 66 w 55"/>
                  <a:gd name="T7" fmla="*/ 157 h 47"/>
                  <a:gd name="T8" fmla="*/ 71 w 55"/>
                  <a:gd name="T9" fmla="*/ 291 h 47"/>
                  <a:gd name="T10" fmla="*/ 78 w 55"/>
                  <a:gd name="T11" fmla="*/ 291 h 47"/>
                  <a:gd name="T12" fmla="*/ 114 w 55"/>
                  <a:gd name="T13" fmla="*/ 196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22" y="31"/>
                    </a:moveTo>
                    <a:cubicBezTo>
                      <a:pt x="27" y="25"/>
                      <a:pt x="45" y="15"/>
                      <a:pt x="55" y="13"/>
                    </a:cubicBezTo>
                    <a:cubicBezTo>
                      <a:pt x="55" y="11"/>
                      <a:pt x="55" y="9"/>
                      <a:pt x="54" y="8"/>
                    </a:cubicBez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1"/>
                      <a:pt x="18" y="35"/>
                      <a:pt x="22" y="3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560">
                <a:extLst>
                  <a:ext uri="{FF2B5EF4-FFF2-40B4-BE49-F238E27FC236}">
                    <a16:creationId xmlns:a16="http://schemas.microsoft.com/office/drawing/2014/main" id="{F305838B-BAA8-4BF8-9660-8D1F2F1D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102"/>
                <a:ext cx="66" cy="158"/>
              </a:xfrm>
              <a:custGeom>
                <a:avLst/>
                <a:gdLst>
                  <a:gd name="T0" fmla="*/ 73 w 38"/>
                  <a:gd name="T1" fmla="*/ 173 h 86"/>
                  <a:gd name="T2" fmla="*/ 184 w 38"/>
                  <a:gd name="T3" fmla="*/ 57 h 86"/>
                  <a:gd name="T4" fmla="*/ 148 w 38"/>
                  <a:gd name="T5" fmla="*/ 13 h 86"/>
                  <a:gd name="T6" fmla="*/ 28 w 38"/>
                  <a:gd name="T7" fmla="*/ 134 h 86"/>
                  <a:gd name="T8" fmla="*/ 193 w 38"/>
                  <a:gd name="T9" fmla="*/ 509 h 86"/>
                  <a:gd name="T10" fmla="*/ 200 w 38"/>
                  <a:gd name="T11" fmla="*/ 496 h 86"/>
                  <a:gd name="T12" fmla="*/ 73 w 38"/>
                  <a:gd name="T13" fmla="*/ 173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6">
                    <a:moveTo>
                      <a:pt x="14" y="28"/>
                    </a:moveTo>
                    <a:cubicBezTo>
                      <a:pt x="9" y="18"/>
                      <a:pt x="23" y="16"/>
                      <a:pt x="35" y="9"/>
                    </a:cubicBezTo>
                    <a:cubicBezTo>
                      <a:pt x="34" y="3"/>
                      <a:pt x="31" y="0"/>
                      <a:pt x="28" y="2"/>
                    </a:cubicBezTo>
                    <a:cubicBezTo>
                      <a:pt x="16" y="10"/>
                      <a:pt x="0" y="12"/>
                      <a:pt x="5" y="22"/>
                    </a:cubicBezTo>
                    <a:cubicBezTo>
                      <a:pt x="10" y="33"/>
                      <a:pt x="31" y="86"/>
                      <a:pt x="37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0" y="65"/>
                      <a:pt x="17" y="36"/>
                      <a:pt x="14" y="2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Freeform 561">
                <a:extLst>
                  <a:ext uri="{FF2B5EF4-FFF2-40B4-BE49-F238E27FC236}">
                    <a16:creationId xmlns:a16="http://schemas.microsoft.com/office/drawing/2014/main" id="{D1A43615-BB23-4278-88BA-0398BFB96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002"/>
                <a:ext cx="115" cy="39"/>
              </a:xfrm>
              <a:custGeom>
                <a:avLst/>
                <a:gdLst>
                  <a:gd name="T0" fmla="*/ 0 w 66"/>
                  <a:gd name="T1" fmla="*/ 52 h 21"/>
                  <a:gd name="T2" fmla="*/ 115 w 66"/>
                  <a:gd name="T3" fmla="*/ 121 h 21"/>
                  <a:gd name="T4" fmla="*/ 216 w 66"/>
                  <a:gd name="T5" fmla="*/ 121 h 21"/>
                  <a:gd name="T6" fmla="*/ 348 w 66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21">
                    <a:moveTo>
                      <a:pt x="0" y="8"/>
                    </a:moveTo>
                    <a:cubicBezTo>
                      <a:pt x="8" y="9"/>
                      <a:pt x="14" y="17"/>
                      <a:pt x="22" y="19"/>
                    </a:cubicBezTo>
                    <a:cubicBezTo>
                      <a:pt x="28" y="21"/>
                      <a:pt x="35" y="20"/>
                      <a:pt x="41" y="19"/>
                    </a:cubicBezTo>
                    <a:cubicBezTo>
                      <a:pt x="51" y="18"/>
                      <a:pt x="63" y="9"/>
                      <a:pt x="66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562">
                <a:extLst>
                  <a:ext uri="{FF2B5EF4-FFF2-40B4-BE49-F238E27FC236}">
                    <a16:creationId xmlns:a16="http://schemas.microsoft.com/office/drawing/2014/main" id="{8D195DAB-14EB-4646-9F2C-DE91CC29A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949"/>
                <a:ext cx="204" cy="44"/>
              </a:xfrm>
              <a:custGeom>
                <a:avLst/>
                <a:gdLst>
                  <a:gd name="T0" fmla="*/ 0 w 118"/>
                  <a:gd name="T1" fmla="*/ 149 h 24"/>
                  <a:gd name="T2" fmla="*/ 57 w 118"/>
                  <a:gd name="T3" fmla="*/ 117 h 24"/>
                  <a:gd name="T4" fmla="*/ 171 w 118"/>
                  <a:gd name="T5" fmla="*/ 112 h 24"/>
                  <a:gd name="T6" fmla="*/ 335 w 118"/>
                  <a:gd name="T7" fmla="*/ 134 h 24"/>
                  <a:gd name="T8" fmla="*/ 488 w 118"/>
                  <a:gd name="T9" fmla="*/ 51 h 24"/>
                  <a:gd name="T10" fmla="*/ 610 w 118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24">
                    <a:moveTo>
                      <a:pt x="0" y="24"/>
                    </a:moveTo>
                    <a:cubicBezTo>
                      <a:pt x="4" y="23"/>
                      <a:pt x="7" y="20"/>
                      <a:pt x="11" y="19"/>
                    </a:cubicBezTo>
                    <a:cubicBezTo>
                      <a:pt x="18" y="17"/>
                      <a:pt x="26" y="18"/>
                      <a:pt x="33" y="18"/>
                    </a:cubicBezTo>
                    <a:cubicBezTo>
                      <a:pt x="45" y="17"/>
                      <a:pt x="53" y="21"/>
                      <a:pt x="65" y="22"/>
                    </a:cubicBezTo>
                    <a:cubicBezTo>
                      <a:pt x="76" y="23"/>
                      <a:pt x="86" y="14"/>
                      <a:pt x="94" y="8"/>
                    </a:cubicBezTo>
                    <a:cubicBezTo>
                      <a:pt x="101" y="2"/>
                      <a:pt x="110" y="0"/>
                      <a:pt x="118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563">
                <a:extLst>
                  <a:ext uri="{FF2B5EF4-FFF2-40B4-BE49-F238E27FC236}">
                    <a16:creationId xmlns:a16="http://schemas.microsoft.com/office/drawing/2014/main" id="{8D1D7E5C-1B8F-48F4-8DA2-AD711FB9E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897"/>
                <a:ext cx="38" cy="52"/>
              </a:xfrm>
              <a:custGeom>
                <a:avLst/>
                <a:gdLst>
                  <a:gd name="T0" fmla="*/ 114 w 22"/>
                  <a:gd name="T1" fmla="*/ 0 h 28"/>
                  <a:gd name="T2" fmla="*/ 86 w 22"/>
                  <a:gd name="T3" fmla="*/ 121 h 28"/>
                  <a:gd name="T4" fmla="*/ 0 w 22"/>
                  <a:gd name="T5" fmla="*/ 18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8">
                    <a:moveTo>
                      <a:pt x="22" y="0"/>
                    </a:moveTo>
                    <a:cubicBezTo>
                      <a:pt x="20" y="6"/>
                      <a:pt x="21" y="14"/>
                      <a:pt x="17" y="19"/>
                    </a:cubicBezTo>
                    <a:cubicBezTo>
                      <a:pt x="14" y="24"/>
                      <a:pt x="1" y="27"/>
                      <a:pt x="0" y="2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564">
                <a:extLst>
                  <a:ext uri="{FF2B5EF4-FFF2-40B4-BE49-F238E27FC236}">
                    <a16:creationId xmlns:a16="http://schemas.microsoft.com/office/drawing/2014/main" id="{EAFA727C-944D-4A93-8BF9-66538398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091"/>
                <a:ext cx="90" cy="79"/>
              </a:xfrm>
              <a:custGeom>
                <a:avLst/>
                <a:gdLst>
                  <a:gd name="T0" fmla="*/ 0 w 52"/>
                  <a:gd name="T1" fmla="*/ 31 h 43"/>
                  <a:gd name="T2" fmla="*/ 114 w 52"/>
                  <a:gd name="T3" fmla="*/ 24 h 43"/>
                  <a:gd name="T4" fmla="*/ 140 w 52"/>
                  <a:gd name="T5" fmla="*/ 141 h 43"/>
                  <a:gd name="T6" fmla="*/ 234 w 52"/>
                  <a:gd name="T7" fmla="*/ 26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3">
                    <a:moveTo>
                      <a:pt x="0" y="5"/>
                    </a:moveTo>
                    <a:cubicBezTo>
                      <a:pt x="7" y="2"/>
                      <a:pt x="16" y="0"/>
                      <a:pt x="22" y="4"/>
                    </a:cubicBezTo>
                    <a:cubicBezTo>
                      <a:pt x="28" y="8"/>
                      <a:pt x="33" y="17"/>
                      <a:pt x="27" y="23"/>
                    </a:cubicBezTo>
                    <a:cubicBezTo>
                      <a:pt x="35" y="11"/>
                      <a:pt x="52" y="36"/>
                      <a:pt x="45" y="4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Freeform 565">
                <a:extLst>
                  <a:ext uri="{FF2B5EF4-FFF2-40B4-BE49-F238E27FC236}">
                    <a16:creationId xmlns:a16="http://schemas.microsoft.com/office/drawing/2014/main" id="{F8BCCE58-AEED-48D1-9D76-4E87AF53A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917"/>
                <a:ext cx="202" cy="32"/>
              </a:xfrm>
              <a:custGeom>
                <a:avLst/>
                <a:gdLst>
                  <a:gd name="T0" fmla="*/ 603 w 117"/>
                  <a:gd name="T1" fmla="*/ 0 h 17"/>
                  <a:gd name="T2" fmla="*/ 566 w 117"/>
                  <a:gd name="T3" fmla="*/ 60 h 17"/>
                  <a:gd name="T4" fmla="*/ 509 w 117"/>
                  <a:gd name="T5" fmla="*/ 75 h 17"/>
                  <a:gd name="T6" fmla="*/ 354 w 117"/>
                  <a:gd name="T7" fmla="*/ 53 h 17"/>
                  <a:gd name="T8" fmla="*/ 200 w 117"/>
                  <a:gd name="T9" fmla="*/ 100 h 17"/>
                  <a:gd name="T10" fmla="*/ 93 w 117"/>
                  <a:gd name="T11" fmla="*/ 105 h 17"/>
                  <a:gd name="T12" fmla="*/ 0 w 117"/>
                  <a:gd name="T13" fmla="*/ 92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17">
                    <a:moveTo>
                      <a:pt x="117" y="0"/>
                    </a:moveTo>
                    <a:cubicBezTo>
                      <a:pt x="115" y="1"/>
                      <a:pt x="114" y="6"/>
                      <a:pt x="110" y="9"/>
                    </a:cubicBezTo>
                    <a:cubicBezTo>
                      <a:pt x="107" y="11"/>
                      <a:pt x="103" y="11"/>
                      <a:pt x="99" y="11"/>
                    </a:cubicBezTo>
                    <a:cubicBezTo>
                      <a:pt x="88" y="12"/>
                      <a:pt x="80" y="9"/>
                      <a:pt x="69" y="8"/>
                    </a:cubicBezTo>
                    <a:cubicBezTo>
                      <a:pt x="58" y="7"/>
                      <a:pt x="49" y="12"/>
                      <a:pt x="39" y="15"/>
                    </a:cubicBezTo>
                    <a:cubicBezTo>
                      <a:pt x="32" y="17"/>
                      <a:pt x="25" y="16"/>
                      <a:pt x="18" y="16"/>
                    </a:cubicBezTo>
                    <a:cubicBezTo>
                      <a:pt x="12" y="16"/>
                      <a:pt x="4" y="13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566">
                <a:extLst>
                  <a:ext uri="{FF2B5EF4-FFF2-40B4-BE49-F238E27FC236}">
                    <a16:creationId xmlns:a16="http://schemas.microsoft.com/office/drawing/2014/main" id="{BDEAF86F-6749-4560-ACFF-6B379C3AB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952"/>
                <a:ext cx="141" cy="52"/>
              </a:xfrm>
              <a:custGeom>
                <a:avLst/>
                <a:gdLst>
                  <a:gd name="T0" fmla="*/ 0 w 81"/>
                  <a:gd name="T1" fmla="*/ 24 h 28"/>
                  <a:gd name="T2" fmla="*/ 91 w 81"/>
                  <a:gd name="T3" fmla="*/ 37 h 28"/>
                  <a:gd name="T4" fmla="*/ 233 w 81"/>
                  <a:gd name="T5" fmla="*/ 180 h 28"/>
                  <a:gd name="T6" fmla="*/ 426 w 81"/>
                  <a:gd name="T7" fmla="*/ 37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28">
                    <a:moveTo>
                      <a:pt x="0" y="4"/>
                    </a:moveTo>
                    <a:cubicBezTo>
                      <a:pt x="6" y="4"/>
                      <a:pt x="11" y="4"/>
                      <a:pt x="17" y="6"/>
                    </a:cubicBezTo>
                    <a:cubicBezTo>
                      <a:pt x="31" y="11"/>
                      <a:pt x="36" y="15"/>
                      <a:pt x="44" y="28"/>
                    </a:cubicBezTo>
                    <a:cubicBezTo>
                      <a:pt x="42" y="10"/>
                      <a:pt x="67" y="0"/>
                      <a:pt x="81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567">
                <a:extLst>
                  <a:ext uri="{FF2B5EF4-FFF2-40B4-BE49-F238E27FC236}">
                    <a16:creationId xmlns:a16="http://schemas.microsoft.com/office/drawing/2014/main" id="{EF35CF81-1749-437D-B745-216A72CD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032"/>
                <a:ext cx="102" cy="50"/>
              </a:xfrm>
              <a:custGeom>
                <a:avLst/>
                <a:gdLst>
                  <a:gd name="T0" fmla="*/ 0 w 59"/>
                  <a:gd name="T1" fmla="*/ 0 h 27"/>
                  <a:gd name="T2" fmla="*/ 71 w 59"/>
                  <a:gd name="T3" fmla="*/ 76 h 27"/>
                  <a:gd name="T4" fmla="*/ 66 w 59"/>
                  <a:gd name="T5" fmla="*/ 172 h 27"/>
                  <a:gd name="T6" fmla="*/ 171 w 59"/>
                  <a:gd name="T7" fmla="*/ 52 h 27"/>
                  <a:gd name="T8" fmla="*/ 239 w 59"/>
                  <a:gd name="T9" fmla="*/ 44 h 27"/>
                  <a:gd name="T10" fmla="*/ 304 w 59"/>
                  <a:gd name="T11" fmla="*/ 6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27">
                    <a:moveTo>
                      <a:pt x="0" y="0"/>
                    </a:moveTo>
                    <a:cubicBezTo>
                      <a:pt x="5" y="5"/>
                      <a:pt x="11" y="3"/>
                      <a:pt x="14" y="12"/>
                    </a:cubicBezTo>
                    <a:cubicBezTo>
                      <a:pt x="15" y="16"/>
                      <a:pt x="16" y="23"/>
                      <a:pt x="13" y="27"/>
                    </a:cubicBezTo>
                    <a:cubicBezTo>
                      <a:pt x="19" y="19"/>
                      <a:pt x="23" y="11"/>
                      <a:pt x="33" y="8"/>
                    </a:cubicBezTo>
                    <a:cubicBezTo>
                      <a:pt x="37" y="6"/>
                      <a:pt x="42" y="6"/>
                      <a:pt x="46" y="7"/>
                    </a:cubicBezTo>
                    <a:cubicBezTo>
                      <a:pt x="51" y="8"/>
                      <a:pt x="54" y="10"/>
                      <a:pt x="59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568">
                <a:extLst>
                  <a:ext uri="{FF2B5EF4-FFF2-40B4-BE49-F238E27FC236}">
                    <a16:creationId xmlns:a16="http://schemas.microsoft.com/office/drawing/2014/main" id="{A17A6C0D-2084-4D38-B980-EDA06AE7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008"/>
                <a:ext cx="118" cy="35"/>
              </a:xfrm>
              <a:custGeom>
                <a:avLst/>
                <a:gdLst>
                  <a:gd name="T0" fmla="*/ 0 w 68"/>
                  <a:gd name="T1" fmla="*/ 118 h 19"/>
                  <a:gd name="T2" fmla="*/ 307 w 68"/>
                  <a:gd name="T3" fmla="*/ 44 h 19"/>
                  <a:gd name="T4" fmla="*/ 356 w 68"/>
                  <a:gd name="T5" fmla="*/ 7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9">
                    <a:moveTo>
                      <a:pt x="0" y="19"/>
                    </a:moveTo>
                    <a:cubicBezTo>
                      <a:pt x="12" y="4"/>
                      <a:pt x="41" y="0"/>
                      <a:pt x="59" y="7"/>
                    </a:cubicBezTo>
                    <a:cubicBezTo>
                      <a:pt x="61" y="8"/>
                      <a:pt x="65" y="10"/>
                      <a:pt x="68" y="1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569">
                <a:extLst>
                  <a:ext uri="{FF2B5EF4-FFF2-40B4-BE49-F238E27FC236}">
                    <a16:creationId xmlns:a16="http://schemas.microsoft.com/office/drawing/2014/main" id="{CCDF5712-D83C-44C9-8A51-53216F33B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049"/>
                <a:ext cx="414" cy="114"/>
              </a:xfrm>
              <a:custGeom>
                <a:avLst/>
                <a:gdLst>
                  <a:gd name="T0" fmla="*/ 0 w 239"/>
                  <a:gd name="T1" fmla="*/ 267 h 62"/>
                  <a:gd name="T2" fmla="*/ 147 w 239"/>
                  <a:gd name="T3" fmla="*/ 281 h 62"/>
                  <a:gd name="T4" fmla="*/ 275 w 239"/>
                  <a:gd name="T5" fmla="*/ 386 h 62"/>
                  <a:gd name="T6" fmla="*/ 554 w 239"/>
                  <a:gd name="T7" fmla="*/ 267 h 62"/>
                  <a:gd name="T8" fmla="*/ 960 w 239"/>
                  <a:gd name="T9" fmla="*/ 362 h 62"/>
                  <a:gd name="T10" fmla="*/ 960 w 239"/>
                  <a:gd name="T11" fmla="*/ 366 h 62"/>
                  <a:gd name="T12" fmla="*/ 1242 w 239"/>
                  <a:gd name="T13" fmla="*/ 29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9" h="62">
                    <a:moveTo>
                      <a:pt x="0" y="43"/>
                    </a:moveTo>
                    <a:cubicBezTo>
                      <a:pt x="7" y="39"/>
                      <a:pt x="21" y="42"/>
                      <a:pt x="28" y="45"/>
                    </a:cubicBezTo>
                    <a:cubicBezTo>
                      <a:pt x="39" y="48"/>
                      <a:pt x="46" y="54"/>
                      <a:pt x="53" y="62"/>
                    </a:cubicBezTo>
                    <a:cubicBezTo>
                      <a:pt x="58" y="39"/>
                      <a:pt x="87" y="30"/>
                      <a:pt x="107" y="43"/>
                    </a:cubicBezTo>
                    <a:cubicBezTo>
                      <a:pt x="99" y="0"/>
                      <a:pt x="198" y="15"/>
                      <a:pt x="185" y="58"/>
                    </a:cubicBezTo>
                    <a:cubicBezTo>
                      <a:pt x="185" y="58"/>
                      <a:pt x="185" y="58"/>
                      <a:pt x="185" y="59"/>
                    </a:cubicBezTo>
                    <a:cubicBezTo>
                      <a:pt x="198" y="47"/>
                      <a:pt x="223" y="34"/>
                      <a:pt x="239" y="4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570">
                <a:extLst>
                  <a:ext uri="{FF2B5EF4-FFF2-40B4-BE49-F238E27FC236}">
                    <a16:creationId xmlns:a16="http://schemas.microsoft.com/office/drawing/2014/main" id="{B5577D84-FB73-477B-BAB5-8DD53E6D4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152"/>
                <a:ext cx="104" cy="39"/>
              </a:xfrm>
              <a:custGeom>
                <a:avLst/>
                <a:gdLst>
                  <a:gd name="T0" fmla="*/ 312 w 60"/>
                  <a:gd name="T1" fmla="*/ 0 h 21"/>
                  <a:gd name="T2" fmla="*/ 0 w 60"/>
                  <a:gd name="T3" fmla="*/ 7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1">
                    <a:moveTo>
                      <a:pt x="60" y="0"/>
                    </a:moveTo>
                    <a:cubicBezTo>
                      <a:pt x="45" y="19"/>
                      <a:pt x="22" y="21"/>
                      <a:pt x="0" y="1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Freeform 571">
                <a:extLst>
                  <a:ext uri="{FF2B5EF4-FFF2-40B4-BE49-F238E27FC236}">
                    <a16:creationId xmlns:a16="http://schemas.microsoft.com/office/drawing/2014/main" id="{7D103CC3-C84D-4929-BBAF-D99FD52E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019"/>
                <a:ext cx="85" cy="33"/>
              </a:xfrm>
              <a:custGeom>
                <a:avLst/>
                <a:gdLst>
                  <a:gd name="T0" fmla="*/ 255 w 49"/>
                  <a:gd name="T1" fmla="*/ 112 h 18"/>
                  <a:gd name="T2" fmla="*/ 172 w 49"/>
                  <a:gd name="T3" fmla="*/ 61 h 18"/>
                  <a:gd name="T4" fmla="*/ 0 w 49"/>
                  <a:gd name="T5" fmla="*/ 10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">
                    <a:moveTo>
                      <a:pt x="49" y="18"/>
                    </a:moveTo>
                    <a:cubicBezTo>
                      <a:pt x="46" y="13"/>
                      <a:pt x="40" y="5"/>
                      <a:pt x="33" y="10"/>
                    </a:cubicBezTo>
                    <a:cubicBezTo>
                      <a:pt x="22" y="0"/>
                      <a:pt x="6" y="2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572">
                <a:extLst>
                  <a:ext uri="{FF2B5EF4-FFF2-40B4-BE49-F238E27FC236}">
                    <a16:creationId xmlns:a16="http://schemas.microsoft.com/office/drawing/2014/main" id="{B2DE2524-EEDE-4E7D-BCA4-ADD9A702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215"/>
                <a:ext cx="85" cy="66"/>
              </a:xfrm>
              <a:custGeom>
                <a:avLst/>
                <a:gdLst>
                  <a:gd name="T0" fmla="*/ 255 w 49"/>
                  <a:gd name="T1" fmla="*/ 31 h 36"/>
                  <a:gd name="T2" fmla="*/ 85 w 49"/>
                  <a:gd name="T3" fmla="*/ 73 h 36"/>
                  <a:gd name="T4" fmla="*/ 0 w 49"/>
                  <a:gd name="T5" fmla="*/ 22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5"/>
                    </a:moveTo>
                    <a:cubicBezTo>
                      <a:pt x="41" y="0"/>
                      <a:pt x="24" y="9"/>
                      <a:pt x="16" y="12"/>
                    </a:cubicBezTo>
                    <a:cubicBezTo>
                      <a:pt x="5" y="17"/>
                      <a:pt x="0" y="24"/>
                      <a:pt x="0" y="3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573">
                <a:extLst>
                  <a:ext uri="{FF2B5EF4-FFF2-40B4-BE49-F238E27FC236}">
                    <a16:creationId xmlns:a16="http://schemas.microsoft.com/office/drawing/2014/main" id="{275C1D07-E18C-4A80-ABE5-8ACF3312E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83"/>
                <a:ext cx="209" cy="67"/>
              </a:xfrm>
              <a:custGeom>
                <a:avLst/>
                <a:gdLst>
                  <a:gd name="T0" fmla="*/ 0 w 121"/>
                  <a:gd name="T1" fmla="*/ 212 h 36"/>
                  <a:gd name="T2" fmla="*/ 123 w 121"/>
                  <a:gd name="T3" fmla="*/ 166 h 36"/>
                  <a:gd name="T4" fmla="*/ 200 w 121"/>
                  <a:gd name="T5" fmla="*/ 233 h 36"/>
                  <a:gd name="T6" fmla="*/ 361 w 121"/>
                  <a:gd name="T7" fmla="*/ 69 h 36"/>
                  <a:gd name="T8" fmla="*/ 624 w 121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36">
                    <a:moveTo>
                      <a:pt x="0" y="33"/>
                    </a:moveTo>
                    <a:cubicBezTo>
                      <a:pt x="8" y="28"/>
                      <a:pt x="15" y="24"/>
                      <a:pt x="24" y="26"/>
                    </a:cubicBezTo>
                    <a:cubicBezTo>
                      <a:pt x="30" y="28"/>
                      <a:pt x="35" y="32"/>
                      <a:pt x="39" y="36"/>
                    </a:cubicBezTo>
                    <a:cubicBezTo>
                      <a:pt x="38" y="19"/>
                      <a:pt x="55" y="12"/>
                      <a:pt x="70" y="11"/>
                    </a:cubicBezTo>
                    <a:cubicBezTo>
                      <a:pt x="87" y="10"/>
                      <a:pt x="106" y="7"/>
                      <a:pt x="12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574">
                <a:extLst>
                  <a:ext uri="{FF2B5EF4-FFF2-40B4-BE49-F238E27FC236}">
                    <a16:creationId xmlns:a16="http://schemas.microsoft.com/office/drawing/2014/main" id="{37D2BD6A-3B21-4B89-A500-2893EAB9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366"/>
                <a:ext cx="74" cy="21"/>
              </a:xfrm>
              <a:custGeom>
                <a:avLst/>
                <a:gdLst>
                  <a:gd name="T0" fmla="*/ 219 w 43"/>
                  <a:gd name="T1" fmla="*/ 48 h 11"/>
                  <a:gd name="T2" fmla="*/ 107 w 43"/>
                  <a:gd name="T3" fmla="*/ 0 h 11"/>
                  <a:gd name="T4" fmla="*/ 0 w 43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1">
                    <a:moveTo>
                      <a:pt x="43" y="7"/>
                    </a:moveTo>
                    <a:cubicBezTo>
                      <a:pt x="39" y="1"/>
                      <a:pt x="28" y="0"/>
                      <a:pt x="21" y="0"/>
                    </a:cubicBezTo>
                    <a:cubicBezTo>
                      <a:pt x="11" y="0"/>
                      <a:pt x="5" y="5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575">
                <a:extLst>
                  <a:ext uri="{FF2B5EF4-FFF2-40B4-BE49-F238E27FC236}">
                    <a16:creationId xmlns:a16="http://schemas.microsoft.com/office/drawing/2014/main" id="{50DC48B3-9339-4890-A825-D979F6AA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418"/>
                <a:ext cx="171" cy="26"/>
              </a:xfrm>
              <a:custGeom>
                <a:avLst/>
                <a:gdLst>
                  <a:gd name="T0" fmla="*/ 510 w 99"/>
                  <a:gd name="T1" fmla="*/ 84 h 14"/>
                  <a:gd name="T2" fmla="*/ 411 w 99"/>
                  <a:gd name="T3" fmla="*/ 13 h 14"/>
                  <a:gd name="T4" fmla="*/ 290 w 99"/>
                  <a:gd name="T5" fmla="*/ 13 h 14"/>
                  <a:gd name="T6" fmla="*/ 123 w 99"/>
                  <a:gd name="T7" fmla="*/ 37 h 14"/>
                  <a:gd name="T8" fmla="*/ 0 w 99"/>
                  <a:gd name="T9" fmla="*/ 8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4">
                    <a:moveTo>
                      <a:pt x="99" y="13"/>
                    </a:moveTo>
                    <a:cubicBezTo>
                      <a:pt x="92" y="7"/>
                      <a:pt x="89" y="4"/>
                      <a:pt x="80" y="2"/>
                    </a:cubicBezTo>
                    <a:cubicBezTo>
                      <a:pt x="72" y="0"/>
                      <a:pt x="64" y="1"/>
                      <a:pt x="56" y="2"/>
                    </a:cubicBezTo>
                    <a:cubicBezTo>
                      <a:pt x="45" y="3"/>
                      <a:pt x="35" y="4"/>
                      <a:pt x="24" y="6"/>
                    </a:cubicBezTo>
                    <a:cubicBezTo>
                      <a:pt x="16" y="8"/>
                      <a:pt x="6" y="6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576">
                <a:extLst>
                  <a:ext uri="{FF2B5EF4-FFF2-40B4-BE49-F238E27FC236}">
                    <a16:creationId xmlns:a16="http://schemas.microsoft.com/office/drawing/2014/main" id="{EF56CBAE-7D5A-4464-BC80-3687ABF65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385"/>
                <a:ext cx="246" cy="57"/>
              </a:xfrm>
              <a:custGeom>
                <a:avLst/>
                <a:gdLst>
                  <a:gd name="T0" fmla="*/ 738 w 142"/>
                  <a:gd name="T1" fmla="*/ 149 h 31"/>
                  <a:gd name="T2" fmla="*/ 591 w 142"/>
                  <a:gd name="T3" fmla="*/ 20 h 31"/>
                  <a:gd name="T4" fmla="*/ 390 w 142"/>
                  <a:gd name="T5" fmla="*/ 51 h 31"/>
                  <a:gd name="T6" fmla="*/ 192 w 142"/>
                  <a:gd name="T7" fmla="*/ 105 h 31"/>
                  <a:gd name="T8" fmla="*/ 0 w 142"/>
                  <a:gd name="T9" fmla="*/ 19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31">
                    <a:moveTo>
                      <a:pt x="142" y="24"/>
                    </a:moveTo>
                    <a:cubicBezTo>
                      <a:pt x="133" y="16"/>
                      <a:pt x="126" y="5"/>
                      <a:pt x="114" y="3"/>
                    </a:cubicBezTo>
                    <a:cubicBezTo>
                      <a:pt x="101" y="0"/>
                      <a:pt x="86" y="3"/>
                      <a:pt x="75" y="8"/>
                    </a:cubicBezTo>
                    <a:cubicBezTo>
                      <a:pt x="63" y="14"/>
                      <a:pt x="50" y="18"/>
                      <a:pt x="37" y="17"/>
                    </a:cubicBezTo>
                    <a:cubicBezTo>
                      <a:pt x="25" y="16"/>
                      <a:pt x="1" y="13"/>
                      <a:pt x="0" y="3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Freeform 577">
                <a:extLst>
                  <a:ext uri="{FF2B5EF4-FFF2-40B4-BE49-F238E27FC236}">
                    <a16:creationId xmlns:a16="http://schemas.microsoft.com/office/drawing/2014/main" id="{CFDC2393-63F8-40EB-A977-FB4E83B5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191"/>
                <a:ext cx="66" cy="2"/>
              </a:xfrm>
              <a:custGeom>
                <a:avLst/>
                <a:gdLst>
                  <a:gd name="T0" fmla="*/ 0 w 38"/>
                  <a:gd name="T1" fmla="*/ 0 h 1"/>
                  <a:gd name="T2" fmla="*/ 200 w 38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">
                    <a:moveTo>
                      <a:pt x="0" y="0"/>
                    </a:moveTo>
                    <a:cubicBezTo>
                      <a:pt x="13" y="0"/>
                      <a:pt x="27" y="1"/>
                      <a:pt x="38" y="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578">
                <a:extLst>
                  <a:ext uri="{FF2B5EF4-FFF2-40B4-BE49-F238E27FC236}">
                    <a16:creationId xmlns:a16="http://schemas.microsoft.com/office/drawing/2014/main" id="{D80F814A-AC25-4394-B4DB-501DEB01C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202"/>
                <a:ext cx="28" cy="24"/>
              </a:xfrm>
              <a:custGeom>
                <a:avLst/>
                <a:gdLst>
                  <a:gd name="T0" fmla="*/ 0 w 16"/>
                  <a:gd name="T1" fmla="*/ 0 h 13"/>
                  <a:gd name="T2" fmla="*/ 86 w 16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8" y="0"/>
                      <a:pt x="12" y="6"/>
                      <a:pt x="16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579">
                <a:extLst>
                  <a:ext uri="{FF2B5EF4-FFF2-40B4-BE49-F238E27FC236}">
                    <a16:creationId xmlns:a16="http://schemas.microsoft.com/office/drawing/2014/main" id="{D29D7639-D4A6-48FF-8D9E-DE7570EB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187"/>
                <a:ext cx="271" cy="107"/>
              </a:xfrm>
              <a:custGeom>
                <a:avLst/>
                <a:gdLst>
                  <a:gd name="T0" fmla="*/ 320 w 156"/>
                  <a:gd name="T1" fmla="*/ 101 h 58"/>
                  <a:gd name="T2" fmla="*/ 450 w 156"/>
                  <a:gd name="T3" fmla="*/ 57 h 58"/>
                  <a:gd name="T4" fmla="*/ 591 w 156"/>
                  <a:gd name="T5" fmla="*/ 7 h 58"/>
                  <a:gd name="T6" fmla="*/ 775 w 156"/>
                  <a:gd name="T7" fmla="*/ 61 h 58"/>
                  <a:gd name="T8" fmla="*/ 803 w 156"/>
                  <a:gd name="T9" fmla="*/ 221 h 58"/>
                  <a:gd name="T10" fmla="*/ 717 w 156"/>
                  <a:gd name="T11" fmla="*/ 319 h 58"/>
                  <a:gd name="T12" fmla="*/ 467 w 156"/>
                  <a:gd name="T13" fmla="*/ 297 h 58"/>
                  <a:gd name="T14" fmla="*/ 327 w 156"/>
                  <a:gd name="T15" fmla="*/ 339 h 58"/>
                  <a:gd name="T16" fmla="*/ 177 w 156"/>
                  <a:gd name="T17" fmla="*/ 343 h 58"/>
                  <a:gd name="T18" fmla="*/ 0 w 156"/>
                  <a:gd name="T19" fmla="*/ 363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58">
                    <a:moveTo>
                      <a:pt x="61" y="16"/>
                    </a:moveTo>
                    <a:cubicBezTo>
                      <a:pt x="69" y="13"/>
                      <a:pt x="78" y="11"/>
                      <a:pt x="86" y="9"/>
                    </a:cubicBezTo>
                    <a:cubicBezTo>
                      <a:pt x="94" y="6"/>
                      <a:pt x="104" y="2"/>
                      <a:pt x="113" y="1"/>
                    </a:cubicBezTo>
                    <a:cubicBezTo>
                      <a:pt x="124" y="0"/>
                      <a:pt x="139" y="2"/>
                      <a:pt x="148" y="10"/>
                    </a:cubicBezTo>
                    <a:cubicBezTo>
                      <a:pt x="155" y="16"/>
                      <a:pt x="156" y="25"/>
                      <a:pt x="153" y="35"/>
                    </a:cubicBezTo>
                    <a:cubicBezTo>
                      <a:pt x="151" y="44"/>
                      <a:pt x="146" y="48"/>
                      <a:pt x="137" y="51"/>
                    </a:cubicBezTo>
                    <a:cubicBezTo>
                      <a:pt x="121" y="55"/>
                      <a:pt x="104" y="51"/>
                      <a:pt x="89" y="47"/>
                    </a:cubicBezTo>
                    <a:cubicBezTo>
                      <a:pt x="79" y="45"/>
                      <a:pt x="71" y="52"/>
                      <a:pt x="62" y="54"/>
                    </a:cubicBezTo>
                    <a:cubicBezTo>
                      <a:pt x="53" y="56"/>
                      <a:pt x="44" y="56"/>
                      <a:pt x="34" y="55"/>
                    </a:cubicBezTo>
                    <a:cubicBezTo>
                      <a:pt x="22" y="54"/>
                      <a:pt x="11" y="57"/>
                      <a:pt x="0" y="5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580">
                <a:extLst>
                  <a:ext uri="{FF2B5EF4-FFF2-40B4-BE49-F238E27FC236}">
                    <a16:creationId xmlns:a16="http://schemas.microsoft.com/office/drawing/2014/main" id="{B68F2E7D-AB4C-4D68-A1A6-5BB4C2988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187"/>
                <a:ext cx="85" cy="35"/>
              </a:xfrm>
              <a:custGeom>
                <a:avLst/>
                <a:gdLst>
                  <a:gd name="T0" fmla="*/ 0 w 49"/>
                  <a:gd name="T1" fmla="*/ 118 h 19"/>
                  <a:gd name="T2" fmla="*/ 87 w 49"/>
                  <a:gd name="T3" fmla="*/ 7 h 19"/>
                  <a:gd name="T4" fmla="*/ 255 w 4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9">
                    <a:moveTo>
                      <a:pt x="0" y="19"/>
                    </a:moveTo>
                    <a:cubicBezTo>
                      <a:pt x="1" y="10"/>
                      <a:pt x="8" y="3"/>
                      <a:pt x="17" y="1"/>
                    </a:cubicBezTo>
                    <a:cubicBezTo>
                      <a:pt x="27" y="0"/>
                      <a:pt x="39" y="0"/>
                      <a:pt x="4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Freeform 581">
                <a:extLst>
                  <a:ext uri="{FF2B5EF4-FFF2-40B4-BE49-F238E27FC236}">
                    <a16:creationId xmlns:a16="http://schemas.microsoft.com/office/drawing/2014/main" id="{B96A0928-1576-4898-AB19-33BD7E8D4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436"/>
                <a:ext cx="50" cy="65"/>
              </a:xfrm>
              <a:custGeom>
                <a:avLst/>
                <a:gdLst>
                  <a:gd name="T0" fmla="*/ 21 w 29"/>
                  <a:gd name="T1" fmla="*/ 225 h 35"/>
                  <a:gd name="T2" fmla="*/ 28 w 29"/>
                  <a:gd name="T3" fmla="*/ 69 h 35"/>
                  <a:gd name="T4" fmla="*/ 78 w 29"/>
                  <a:gd name="T5" fmla="*/ 13 h 35"/>
                  <a:gd name="T6" fmla="*/ 114 w 29"/>
                  <a:gd name="T7" fmla="*/ 0 h 35"/>
                  <a:gd name="T8" fmla="*/ 134 w 29"/>
                  <a:gd name="T9" fmla="*/ 0 h 35"/>
                  <a:gd name="T10" fmla="*/ 148 w 2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5">
                    <a:moveTo>
                      <a:pt x="4" y="35"/>
                    </a:moveTo>
                    <a:cubicBezTo>
                      <a:pt x="4" y="27"/>
                      <a:pt x="0" y="18"/>
                      <a:pt x="5" y="11"/>
                    </a:cubicBezTo>
                    <a:cubicBezTo>
                      <a:pt x="7" y="7"/>
                      <a:pt x="10" y="4"/>
                      <a:pt x="15" y="2"/>
                    </a:cubicBezTo>
                    <a:cubicBezTo>
                      <a:pt x="17" y="1"/>
                      <a:pt x="20" y="1"/>
                      <a:pt x="22" y="0"/>
                    </a:cubicBezTo>
                    <a:cubicBezTo>
                      <a:pt x="24" y="0"/>
                      <a:pt x="25" y="0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582">
                <a:extLst>
                  <a:ext uri="{FF2B5EF4-FFF2-40B4-BE49-F238E27FC236}">
                    <a16:creationId xmlns:a16="http://schemas.microsoft.com/office/drawing/2014/main" id="{47F676BC-8862-413B-B7DB-64917B5F0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438"/>
                <a:ext cx="30" cy="23"/>
              </a:xfrm>
              <a:custGeom>
                <a:avLst/>
                <a:gdLst>
                  <a:gd name="T0" fmla="*/ 94 w 17"/>
                  <a:gd name="T1" fmla="*/ 84 h 12"/>
                  <a:gd name="T2" fmla="*/ 81 w 17"/>
                  <a:gd name="T3" fmla="*/ 56 h 12"/>
                  <a:gd name="T4" fmla="*/ 56 w 17"/>
                  <a:gd name="T5" fmla="*/ 23 h 12"/>
                  <a:gd name="T6" fmla="*/ 21 w 17"/>
                  <a:gd name="T7" fmla="*/ 8 h 12"/>
                  <a:gd name="T8" fmla="*/ 0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cubicBezTo>
                      <a:pt x="16" y="11"/>
                      <a:pt x="16" y="9"/>
                      <a:pt x="15" y="8"/>
                    </a:cubicBezTo>
                    <a:cubicBezTo>
                      <a:pt x="13" y="6"/>
                      <a:pt x="12" y="5"/>
                      <a:pt x="10" y="3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583">
                <a:extLst>
                  <a:ext uri="{FF2B5EF4-FFF2-40B4-BE49-F238E27FC236}">
                    <a16:creationId xmlns:a16="http://schemas.microsoft.com/office/drawing/2014/main" id="{444024B1-3146-40CE-A0DB-8C984ECC9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300"/>
                <a:ext cx="1320" cy="739"/>
              </a:xfrm>
              <a:custGeom>
                <a:avLst/>
                <a:gdLst>
                  <a:gd name="T0" fmla="*/ 3962 w 762"/>
                  <a:gd name="T1" fmla="*/ 0 h 400"/>
                  <a:gd name="T2" fmla="*/ 3962 w 762"/>
                  <a:gd name="T3" fmla="*/ 1140 h 400"/>
                  <a:gd name="T4" fmla="*/ 3962 w 762"/>
                  <a:gd name="T5" fmla="*/ 1140 h 400"/>
                  <a:gd name="T6" fmla="*/ 3380 w 762"/>
                  <a:gd name="T7" fmla="*/ 1450 h 400"/>
                  <a:gd name="T8" fmla="*/ 2257 w 762"/>
                  <a:gd name="T9" fmla="*/ 1511 h 400"/>
                  <a:gd name="T10" fmla="*/ 889 w 762"/>
                  <a:gd name="T11" fmla="*/ 1962 h 400"/>
                  <a:gd name="T12" fmla="*/ 0 w 762"/>
                  <a:gd name="T13" fmla="*/ 2522 h 400"/>
                  <a:gd name="T14" fmla="*/ 5 w 762"/>
                  <a:gd name="T15" fmla="*/ 2516 h 400"/>
                  <a:gd name="T16" fmla="*/ 5 w 762"/>
                  <a:gd name="T17" fmla="*/ 706 h 400"/>
                  <a:gd name="T18" fmla="*/ 3962 w 762"/>
                  <a:gd name="T19" fmla="*/ 0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2" h="400">
                    <a:moveTo>
                      <a:pt x="762" y="0"/>
                    </a:moveTo>
                    <a:cubicBezTo>
                      <a:pt x="762" y="181"/>
                      <a:pt x="762" y="181"/>
                      <a:pt x="762" y="181"/>
                    </a:cubicBezTo>
                    <a:cubicBezTo>
                      <a:pt x="762" y="181"/>
                      <a:pt x="762" y="181"/>
                      <a:pt x="762" y="181"/>
                    </a:cubicBezTo>
                    <a:cubicBezTo>
                      <a:pt x="762" y="181"/>
                      <a:pt x="714" y="178"/>
                      <a:pt x="650" y="230"/>
                    </a:cubicBezTo>
                    <a:cubicBezTo>
                      <a:pt x="600" y="270"/>
                      <a:pt x="525" y="282"/>
                      <a:pt x="434" y="240"/>
                    </a:cubicBezTo>
                    <a:cubicBezTo>
                      <a:pt x="344" y="199"/>
                      <a:pt x="221" y="270"/>
                      <a:pt x="171" y="311"/>
                    </a:cubicBezTo>
                    <a:cubicBezTo>
                      <a:pt x="120" y="352"/>
                      <a:pt x="0" y="400"/>
                      <a:pt x="0" y="400"/>
                    </a:cubicBezTo>
                    <a:cubicBezTo>
                      <a:pt x="1" y="399"/>
                      <a:pt x="1" y="399"/>
                      <a:pt x="1" y="399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448" y="180"/>
                      <a:pt x="762" y="0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584">
                <a:extLst>
                  <a:ext uri="{FF2B5EF4-FFF2-40B4-BE49-F238E27FC236}">
                    <a16:creationId xmlns:a16="http://schemas.microsoft.com/office/drawing/2014/main" id="{6F15D6FF-2A52-4780-BFE9-39F89A80B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703"/>
                <a:ext cx="705" cy="391"/>
              </a:xfrm>
              <a:custGeom>
                <a:avLst/>
                <a:gdLst>
                  <a:gd name="T0" fmla="*/ 0 w 407"/>
                  <a:gd name="T1" fmla="*/ 1197 h 212"/>
                  <a:gd name="T2" fmla="*/ 960 w 407"/>
                  <a:gd name="T3" fmla="*/ 579 h 212"/>
                  <a:gd name="T4" fmla="*/ 2115 w 407"/>
                  <a:gd name="T5" fmla="*/ 140 h 212"/>
                  <a:gd name="T6" fmla="*/ 1159 w 407"/>
                  <a:gd name="T7" fmla="*/ 564 h 212"/>
                  <a:gd name="T8" fmla="*/ 0 w 407"/>
                  <a:gd name="T9" fmla="*/ 1330 h 212"/>
                  <a:gd name="T10" fmla="*/ 0 w 407"/>
                  <a:gd name="T11" fmla="*/ 1197 h 2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" h="212">
                    <a:moveTo>
                      <a:pt x="0" y="191"/>
                    </a:moveTo>
                    <a:cubicBezTo>
                      <a:pt x="0" y="191"/>
                      <a:pt x="138" y="130"/>
                      <a:pt x="185" y="92"/>
                    </a:cubicBezTo>
                    <a:cubicBezTo>
                      <a:pt x="257" y="33"/>
                      <a:pt x="365" y="0"/>
                      <a:pt x="407" y="22"/>
                    </a:cubicBezTo>
                    <a:cubicBezTo>
                      <a:pt x="407" y="22"/>
                      <a:pt x="338" y="4"/>
                      <a:pt x="223" y="90"/>
                    </a:cubicBezTo>
                    <a:cubicBezTo>
                      <a:pt x="144" y="149"/>
                      <a:pt x="14" y="209"/>
                      <a:pt x="0" y="212"/>
                    </a:cubicBez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Freeform 585">
                <a:extLst>
                  <a:ext uri="{FF2B5EF4-FFF2-40B4-BE49-F238E27FC236}">
                    <a16:creationId xmlns:a16="http://schemas.microsoft.com/office/drawing/2014/main" id="{4B3C4E6E-0147-4645-94FF-4C034D13B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643"/>
                <a:ext cx="194" cy="93"/>
              </a:xfrm>
              <a:custGeom>
                <a:avLst/>
                <a:gdLst>
                  <a:gd name="T0" fmla="*/ 0 w 112"/>
                  <a:gd name="T1" fmla="*/ 322 h 50"/>
                  <a:gd name="T2" fmla="*/ 582 w 112"/>
                  <a:gd name="T3" fmla="*/ 0 h 50"/>
                  <a:gd name="T4" fmla="*/ 582 w 112"/>
                  <a:gd name="T5" fmla="*/ 113 h 50"/>
                  <a:gd name="T6" fmla="*/ 0 w 112"/>
                  <a:gd name="T7" fmla="*/ 322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50">
                    <a:moveTo>
                      <a:pt x="0" y="50"/>
                    </a:moveTo>
                    <a:cubicBezTo>
                      <a:pt x="0" y="50"/>
                      <a:pt x="54" y="2"/>
                      <a:pt x="112" y="0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2" y="18"/>
                      <a:pt x="82" y="8"/>
                      <a:pt x="0" y="50"/>
                    </a:cubicBezTo>
                    <a:close/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586">
                <a:extLst>
                  <a:ext uri="{FF2B5EF4-FFF2-40B4-BE49-F238E27FC236}">
                    <a16:creationId xmlns:a16="http://schemas.microsoft.com/office/drawing/2014/main" id="{AA34BE62-8DBE-4BDB-B7EA-8A2773DB1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867"/>
                <a:ext cx="67" cy="29"/>
              </a:xfrm>
              <a:custGeom>
                <a:avLst/>
                <a:gdLst>
                  <a:gd name="T0" fmla="*/ 0 w 39"/>
                  <a:gd name="T1" fmla="*/ 80 h 16"/>
                  <a:gd name="T2" fmla="*/ 198 w 39"/>
                  <a:gd name="T3" fmla="*/ 96 h 16"/>
                  <a:gd name="T4" fmla="*/ 86 w 39"/>
                  <a:gd name="T5" fmla="*/ 13 h 16"/>
                  <a:gd name="T6" fmla="*/ 5 w 39"/>
                  <a:gd name="T7" fmla="*/ 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0" y="13"/>
                    </a:moveTo>
                    <a:cubicBezTo>
                      <a:pt x="12" y="5"/>
                      <a:pt x="30" y="0"/>
                      <a:pt x="39" y="16"/>
                    </a:cubicBezTo>
                    <a:cubicBezTo>
                      <a:pt x="32" y="6"/>
                      <a:pt x="29" y="1"/>
                      <a:pt x="17" y="2"/>
                    </a:cubicBezTo>
                    <a:cubicBezTo>
                      <a:pt x="11" y="3"/>
                      <a:pt x="3" y="5"/>
                      <a:pt x="1" y="1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587">
                <a:extLst>
                  <a:ext uri="{FF2B5EF4-FFF2-40B4-BE49-F238E27FC236}">
                    <a16:creationId xmlns:a16="http://schemas.microsoft.com/office/drawing/2014/main" id="{1907BCD6-8E92-494E-A87B-9975A0ACE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813"/>
                <a:ext cx="40" cy="48"/>
              </a:xfrm>
              <a:custGeom>
                <a:avLst/>
                <a:gdLst>
                  <a:gd name="T0" fmla="*/ 115 w 23"/>
                  <a:gd name="T1" fmla="*/ 7 h 26"/>
                  <a:gd name="T2" fmla="*/ 42 w 23"/>
                  <a:gd name="T3" fmla="*/ 76 h 26"/>
                  <a:gd name="T4" fmla="*/ 49 w 23"/>
                  <a:gd name="T5" fmla="*/ 164 h 26"/>
                  <a:gd name="T6" fmla="*/ 42 w 23"/>
                  <a:gd name="T7" fmla="*/ 31 h 26"/>
                  <a:gd name="T8" fmla="*/ 122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2" y="1"/>
                    </a:moveTo>
                    <a:cubicBezTo>
                      <a:pt x="17" y="5"/>
                      <a:pt x="11" y="5"/>
                      <a:pt x="8" y="12"/>
                    </a:cubicBezTo>
                    <a:cubicBezTo>
                      <a:pt x="7" y="16"/>
                      <a:pt x="6" y="22"/>
                      <a:pt x="9" y="26"/>
                    </a:cubicBezTo>
                    <a:cubicBezTo>
                      <a:pt x="0" y="21"/>
                      <a:pt x="1" y="11"/>
                      <a:pt x="8" y="5"/>
                    </a:cubicBezTo>
                    <a:cubicBezTo>
                      <a:pt x="12" y="0"/>
                      <a:pt x="17" y="0"/>
                      <a:pt x="23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588">
                <a:extLst>
                  <a:ext uri="{FF2B5EF4-FFF2-40B4-BE49-F238E27FC236}">
                    <a16:creationId xmlns:a16="http://schemas.microsoft.com/office/drawing/2014/main" id="{F8E52418-9836-4F27-9652-D9D02AD8A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789"/>
                <a:ext cx="47" cy="26"/>
              </a:xfrm>
              <a:custGeom>
                <a:avLst/>
                <a:gdLst>
                  <a:gd name="T0" fmla="*/ 136 w 27"/>
                  <a:gd name="T1" fmla="*/ 32 h 14"/>
                  <a:gd name="T2" fmla="*/ 37 w 27"/>
                  <a:gd name="T3" fmla="*/ 89 h 14"/>
                  <a:gd name="T4" fmla="*/ 78 w 27"/>
                  <a:gd name="T5" fmla="*/ 7 h 14"/>
                  <a:gd name="T6" fmla="*/ 143 w 27"/>
                  <a:gd name="T7" fmla="*/ 3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26" y="5"/>
                    </a:moveTo>
                    <a:cubicBezTo>
                      <a:pt x="17" y="2"/>
                      <a:pt x="10" y="5"/>
                      <a:pt x="7" y="14"/>
                    </a:cubicBezTo>
                    <a:cubicBezTo>
                      <a:pt x="0" y="8"/>
                      <a:pt x="9" y="1"/>
                      <a:pt x="15" y="1"/>
                    </a:cubicBezTo>
                    <a:cubicBezTo>
                      <a:pt x="19" y="0"/>
                      <a:pt x="25" y="1"/>
                      <a:pt x="27" y="5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589">
                <a:extLst>
                  <a:ext uri="{FF2B5EF4-FFF2-40B4-BE49-F238E27FC236}">
                    <a16:creationId xmlns:a16="http://schemas.microsoft.com/office/drawing/2014/main" id="{2725E184-1E91-448E-9FDC-65CB86155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837"/>
                <a:ext cx="41" cy="34"/>
              </a:xfrm>
              <a:custGeom>
                <a:avLst/>
                <a:gdLst>
                  <a:gd name="T0" fmla="*/ 120 w 24"/>
                  <a:gd name="T1" fmla="*/ 8 h 18"/>
                  <a:gd name="T2" fmla="*/ 55 w 24"/>
                  <a:gd name="T3" fmla="*/ 28 h 18"/>
                  <a:gd name="T4" fmla="*/ 36 w 24"/>
                  <a:gd name="T5" fmla="*/ 121 h 18"/>
                  <a:gd name="T6" fmla="*/ 41 w 24"/>
                  <a:gd name="T7" fmla="*/ 21 h 18"/>
                  <a:gd name="T8" fmla="*/ 120 w 24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4" y="1"/>
                    </a:moveTo>
                    <a:cubicBezTo>
                      <a:pt x="19" y="1"/>
                      <a:pt x="15" y="0"/>
                      <a:pt x="11" y="4"/>
                    </a:cubicBezTo>
                    <a:cubicBezTo>
                      <a:pt x="7" y="8"/>
                      <a:pt x="8" y="13"/>
                      <a:pt x="7" y="18"/>
                    </a:cubicBezTo>
                    <a:cubicBezTo>
                      <a:pt x="0" y="15"/>
                      <a:pt x="3" y="6"/>
                      <a:pt x="8" y="3"/>
                    </a:cubicBezTo>
                    <a:cubicBezTo>
                      <a:pt x="13" y="1"/>
                      <a:pt x="19" y="0"/>
                      <a:pt x="2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590">
                <a:extLst>
                  <a:ext uri="{FF2B5EF4-FFF2-40B4-BE49-F238E27FC236}">
                    <a16:creationId xmlns:a16="http://schemas.microsoft.com/office/drawing/2014/main" id="{1C81CE22-51D3-4FFD-9FCC-8CF809EA0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863"/>
                <a:ext cx="45" cy="28"/>
              </a:xfrm>
              <a:custGeom>
                <a:avLst/>
                <a:gdLst>
                  <a:gd name="T0" fmla="*/ 5 w 26"/>
                  <a:gd name="T1" fmla="*/ 97 h 15"/>
                  <a:gd name="T2" fmla="*/ 135 w 26"/>
                  <a:gd name="T3" fmla="*/ 73 h 15"/>
                  <a:gd name="T4" fmla="*/ 0 w 26"/>
                  <a:gd name="T5" fmla="*/ 8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" y="15"/>
                    </a:moveTo>
                    <a:cubicBezTo>
                      <a:pt x="3" y="7"/>
                      <a:pt x="21" y="6"/>
                      <a:pt x="26" y="11"/>
                    </a:cubicBezTo>
                    <a:cubicBezTo>
                      <a:pt x="19" y="0"/>
                      <a:pt x="6" y="5"/>
                      <a:pt x="0" y="13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591">
                <a:extLst>
                  <a:ext uri="{FF2B5EF4-FFF2-40B4-BE49-F238E27FC236}">
                    <a16:creationId xmlns:a16="http://schemas.microsoft.com/office/drawing/2014/main" id="{49E4B7EF-2B66-4C04-96FC-F5E8CF0A3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893"/>
                <a:ext cx="50" cy="37"/>
              </a:xfrm>
              <a:custGeom>
                <a:avLst/>
                <a:gdLst>
                  <a:gd name="T0" fmla="*/ 57 w 29"/>
                  <a:gd name="T1" fmla="*/ 126 h 20"/>
                  <a:gd name="T2" fmla="*/ 71 w 29"/>
                  <a:gd name="T3" fmla="*/ 52 h 20"/>
                  <a:gd name="T4" fmla="*/ 148 w 29"/>
                  <a:gd name="T5" fmla="*/ 7 h 20"/>
                  <a:gd name="T6" fmla="*/ 48 w 29"/>
                  <a:gd name="T7" fmla="*/ 12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0">
                    <a:moveTo>
                      <a:pt x="11" y="20"/>
                    </a:moveTo>
                    <a:cubicBezTo>
                      <a:pt x="9" y="15"/>
                      <a:pt x="9" y="12"/>
                      <a:pt x="14" y="8"/>
                    </a:cubicBezTo>
                    <a:cubicBezTo>
                      <a:pt x="18" y="5"/>
                      <a:pt x="24" y="3"/>
                      <a:pt x="29" y="1"/>
                    </a:cubicBezTo>
                    <a:cubicBezTo>
                      <a:pt x="22" y="0"/>
                      <a:pt x="0" y="11"/>
                      <a:pt x="9" y="2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592">
                <a:extLst>
                  <a:ext uri="{FF2B5EF4-FFF2-40B4-BE49-F238E27FC236}">
                    <a16:creationId xmlns:a16="http://schemas.microsoft.com/office/drawing/2014/main" id="{86240F59-F5B9-424A-A1EC-AB0E3458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959"/>
                <a:ext cx="45" cy="48"/>
              </a:xfrm>
              <a:custGeom>
                <a:avLst/>
                <a:gdLst>
                  <a:gd name="T0" fmla="*/ 36 w 26"/>
                  <a:gd name="T1" fmla="*/ 164 h 26"/>
                  <a:gd name="T2" fmla="*/ 135 w 26"/>
                  <a:gd name="T3" fmla="*/ 13 h 26"/>
                  <a:gd name="T4" fmla="*/ 28 w 26"/>
                  <a:gd name="T5" fmla="*/ 81 h 26"/>
                  <a:gd name="T6" fmla="*/ 29 w 26"/>
                  <a:gd name="T7" fmla="*/ 16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7" y="26"/>
                    </a:moveTo>
                    <a:cubicBezTo>
                      <a:pt x="0" y="16"/>
                      <a:pt x="19" y="6"/>
                      <a:pt x="26" y="2"/>
                    </a:cubicBezTo>
                    <a:cubicBezTo>
                      <a:pt x="21" y="0"/>
                      <a:pt x="7" y="8"/>
                      <a:pt x="5" y="13"/>
                    </a:cubicBezTo>
                    <a:cubicBezTo>
                      <a:pt x="3" y="17"/>
                      <a:pt x="2" y="24"/>
                      <a:pt x="6" y="26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Freeform 593">
                <a:extLst>
                  <a:ext uri="{FF2B5EF4-FFF2-40B4-BE49-F238E27FC236}">
                    <a16:creationId xmlns:a16="http://schemas.microsoft.com/office/drawing/2014/main" id="{4E637649-CDB7-49A6-B405-B8153EB7F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959"/>
                <a:ext cx="43" cy="26"/>
              </a:xfrm>
              <a:custGeom>
                <a:avLst/>
                <a:gdLst>
                  <a:gd name="T0" fmla="*/ 0 w 25"/>
                  <a:gd name="T1" fmla="*/ 32 h 14"/>
                  <a:gd name="T2" fmla="*/ 127 w 25"/>
                  <a:gd name="T3" fmla="*/ 89 h 14"/>
                  <a:gd name="T4" fmla="*/ 77 w 25"/>
                  <a:gd name="T5" fmla="*/ 7 h 14"/>
                  <a:gd name="T6" fmla="*/ 0 w 25"/>
                  <a:gd name="T7" fmla="*/ 2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0" y="5"/>
                    </a:moveTo>
                    <a:cubicBezTo>
                      <a:pt x="11" y="3"/>
                      <a:pt x="22" y="0"/>
                      <a:pt x="25" y="14"/>
                    </a:cubicBezTo>
                    <a:cubicBezTo>
                      <a:pt x="23" y="7"/>
                      <a:pt x="23" y="2"/>
                      <a:pt x="15" y="1"/>
                    </a:cubicBezTo>
                    <a:cubicBezTo>
                      <a:pt x="8" y="0"/>
                      <a:pt x="5" y="0"/>
                      <a:pt x="0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594">
                <a:extLst>
                  <a:ext uri="{FF2B5EF4-FFF2-40B4-BE49-F238E27FC236}">
                    <a16:creationId xmlns:a16="http://schemas.microsoft.com/office/drawing/2014/main" id="{36E52585-BF9F-4D67-AEF2-BA05040E5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3092"/>
                <a:ext cx="51" cy="50"/>
              </a:xfrm>
              <a:custGeom>
                <a:avLst/>
                <a:gdLst>
                  <a:gd name="T0" fmla="*/ 158 w 29"/>
                  <a:gd name="T1" fmla="*/ 0 h 27"/>
                  <a:gd name="T2" fmla="*/ 77 w 29"/>
                  <a:gd name="T3" fmla="*/ 172 h 27"/>
                  <a:gd name="T4" fmla="*/ 44 w 29"/>
                  <a:gd name="T5" fmla="*/ 65 h 27"/>
                  <a:gd name="T6" fmla="*/ 158 w 29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cubicBezTo>
                      <a:pt x="19" y="7"/>
                      <a:pt x="0" y="15"/>
                      <a:pt x="14" y="27"/>
                    </a:cubicBezTo>
                    <a:cubicBezTo>
                      <a:pt x="7" y="26"/>
                      <a:pt x="2" y="17"/>
                      <a:pt x="8" y="10"/>
                    </a:cubicBezTo>
                    <a:cubicBezTo>
                      <a:pt x="12" y="6"/>
                      <a:pt x="23" y="2"/>
                      <a:pt x="29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595">
                <a:extLst>
                  <a:ext uri="{FF2B5EF4-FFF2-40B4-BE49-F238E27FC236}">
                    <a16:creationId xmlns:a16="http://schemas.microsoft.com/office/drawing/2014/main" id="{790A10D1-A7F5-4ED5-A551-F3B706CE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041"/>
                <a:ext cx="30" cy="59"/>
              </a:xfrm>
              <a:custGeom>
                <a:avLst/>
                <a:gdLst>
                  <a:gd name="T0" fmla="*/ 94 w 17"/>
                  <a:gd name="T1" fmla="*/ 0 h 32"/>
                  <a:gd name="T2" fmla="*/ 37 w 17"/>
                  <a:gd name="T3" fmla="*/ 112 h 32"/>
                  <a:gd name="T4" fmla="*/ 94 w 17"/>
                  <a:gd name="T5" fmla="*/ 201 h 32"/>
                  <a:gd name="T6" fmla="*/ 81 w 17"/>
                  <a:gd name="T7" fmla="*/ 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cubicBezTo>
                      <a:pt x="12" y="5"/>
                      <a:pt x="6" y="10"/>
                      <a:pt x="7" y="18"/>
                    </a:cubicBezTo>
                    <a:cubicBezTo>
                      <a:pt x="8" y="23"/>
                      <a:pt x="12" y="29"/>
                      <a:pt x="17" y="32"/>
                    </a:cubicBezTo>
                    <a:cubicBezTo>
                      <a:pt x="0" y="28"/>
                      <a:pt x="1" y="7"/>
                      <a:pt x="15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596">
                <a:extLst>
                  <a:ext uri="{FF2B5EF4-FFF2-40B4-BE49-F238E27FC236}">
                    <a16:creationId xmlns:a16="http://schemas.microsoft.com/office/drawing/2014/main" id="{C0E0AF26-0DA6-48C1-A7BD-6629E520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103"/>
                <a:ext cx="28" cy="34"/>
              </a:xfrm>
              <a:custGeom>
                <a:avLst/>
                <a:gdLst>
                  <a:gd name="T0" fmla="*/ 86 w 16"/>
                  <a:gd name="T1" fmla="*/ 32 h 18"/>
                  <a:gd name="T2" fmla="*/ 33 w 16"/>
                  <a:gd name="T3" fmla="*/ 121 h 18"/>
                  <a:gd name="T4" fmla="*/ 28 w 16"/>
                  <a:gd name="T5" fmla="*/ 28 h 18"/>
                  <a:gd name="T6" fmla="*/ 86 w 16"/>
                  <a:gd name="T7" fmla="*/ 2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6" y="5"/>
                    </a:moveTo>
                    <a:cubicBezTo>
                      <a:pt x="7" y="3"/>
                      <a:pt x="4" y="9"/>
                      <a:pt x="6" y="18"/>
                    </a:cubicBezTo>
                    <a:cubicBezTo>
                      <a:pt x="1" y="14"/>
                      <a:pt x="0" y="8"/>
                      <a:pt x="5" y="4"/>
                    </a:cubicBezTo>
                    <a:cubicBezTo>
                      <a:pt x="9" y="0"/>
                      <a:pt x="12" y="2"/>
                      <a:pt x="16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Freeform 597">
                <a:extLst>
                  <a:ext uri="{FF2B5EF4-FFF2-40B4-BE49-F238E27FC236}">
                    <a16:creationId xmlns:a16="http://schemas.microsoft.com/office/drawing/2014/main" id="{39A40C6E-CED6-46DA-A62A-1A61D356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3166"/>
                <a:ext cx="43" cy="67"/>
              </a:xfrm>
              <a:custGeom>
                <a:avLst/>
                <a:gdLst>
                  <a:gd name="T0" fmla="*/ 127 w 25"/>
                  <a:gd name="T1" fmla="*/ 7 h 36"/>
                  <a:gd name="T2" fmla="*/ 41 w 25"/>
                  <a:gd name="T3" fmla="*/ 76 h 36"/>
                  <a:gd name="T4" fmla="*/ 57 w 25"/>
                  <a:gd name="T5" fmla="*/ 233 h 36"/>
                  <a:gd name="T6" fmla="*/ 26 w 25"/>
                  <a:gd name="T7" fmla="*/ 37 h 36"/>
                  <a:gd name="T8" fmla="*/ 127 w 2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6">
                    <a:moveTo>
                      <a:pt x="25" y="1"/>
                    </a:moveTo>
                    <a:cubicBezTo>
                      <a:pt x="19" y="3"/>
                      <a:pt x="10" y="5"/>
                      <a:pt x="8" y="12"/>
                    </a:cubicBezTo>
                    <a:cubicBezTo>
                      <a:pt x="6" y="19"/>
                      <a:pt x="9" y="29"/>
                      <a:pt x="11" y="36"/>
                    </a:cubicBezTo>
                    <a:cubicBezTo>
                      <a:pt x="4" y="33"/>
                      <a:pt x="0" y="12"/>
                      <a:pt x="5" y="6"/>
                    </a:cubicBezTo>
                    <a:cubicBezTo>
                      <a:pt x="8" y="2"/>
                      <a:pt x="20" y="0"/>
                      <a:pt x="25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598">
                <a:extLst>
                  <a:ext uri="{FF2B5EF4-FFF2-40B4-BE49-F238E27FC236}">
                    <a16:creationId xmlns:a16="http://schemas.microsoft.com/office/drawing/2014/main" id="{79BD34F9-2A7E-4876-8F10-C7229A61C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3185"/>
                <a:ext cx="36" cy="64"/>
              </a:xfrm>
              <a:custGeom>
                <a:avLst/>
                <a:gdLst>
                  <a:gd name="T0" fmla="*/ 106 w 21"/>
                  <a:gd name="T1" fmla="*/ 0 h 35"/>
                  <a:gd name="T2" fmla="*/ 36 w 21"/>
                  <a:gd name="T3" fmla="*/ 104 h 35"/>
                  <a:gd name="T4" fmla="*/ 29 w 21"/>
                  <a:gd name="T5" fmla="*/ 214 h 35"/>
                  <a:gd name="T6" fmla="*/ 36 w 21"/>
                  <a:gd name="T7" fmla="*/ 44 h 35"/>
                  <a:gd name="T8" fmla="*/ 106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1" y="0"/>
                    </a:moveTo>
                    <a:cubicBezTo>
                      <a:pt x="15" y="5"/>
                      <a:pt x="10" y="10"/>
                      <a:pt x="7" y="17"/>
                    </a:cubicBezTo>
                    <a:cubicBezTo>
                      <a:pt x="4" y="24"/>
                      <a:pt x="7" y="28"/>
                      <a:pt x="6" y="35"/>
                    </a:cubicBezTo>
                    <a:cubicBezTo>
                      <a:pt x="2" y="26"/>
                      <a:pt x="0" y="15"/>
                      <a:pt x="7" y="7"/>
                    </a:cubicBezTo>
                    <a:cubicBezTo>
                      <a:pt x="11" y="3"/>
                      <a:pt x="16" y="3"/>
                      <a:pt x="2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599">
                <a:extLst>
                  <a:ext uri="{FF2B5EF4-FFF2-40B4-BE49-F238E27FC236}">
                    <a16:creationId xmlns:a16="http://schemas.microsoft.com/office/drawing/2014/main" id="{3881138E-9043-468D-85D0-816C725DA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3063"/>
                <a:ext cx="33" cy="44"/>
              </a:xfrm>
              <a:custGeom>
                <a:avLst/>
                <a:gdLst>
                  <a:gd name="T0" fmla="*/ 99 w 19"/>
                  <a:gd name="T1" fmla="*/ 13 h 24"/>
                  <a:gd name="T2" fmla="*/ 42 w 19"/>
                  <a:gd name="T3" fmla="*/ 68 h 24"/>
                  <a:gd name="T4" fmla="*/ 57 w 19"/>
                  <a:gd name="T5" fmla="*/ 149 h 24"/>
                  <a:gd name="T6" fmla="*/ 28 w 19"/>
                  <a:gd name="T7" fmla="*/ 24 h 24"/>
                  <a:gd name="T8" fmla="*/ 94 w 19"/>
                  <a:gd name="T9" fmla="*/ 7 h 24"/>
                  <a:gd name="T10" fmla="*/ 99 w 19"/>
                  <a:gd name="T11" fmla="*/ 13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4">
                    <a:moveTo>
                      <a:pt x="19" y="2"/>
                    </a:moveTo>
                    <a:cubicBezTo>
                      <a:pt x="13" y="3"/>
                      <a:pt x="9" y="4"/>
                      <a:pt x="8" y="11"/>
                    </a:cubicBezTo>
                    <a:cubicBezTo>
                      <a:pt x="7" y="15"/>
                      <a:pt x="8" y="20"/>
                      <a:pt x="11" y="24"/>
                    </a:cubicBezTo>
                    <a:cubicBezTo>
                      <a:pt x="6" y="20"/>
                      <a:pt x="0" y="10"/>
                      <a:pt x="5" y="4"/>
                    </a:cubicBezTo>
                    <a:cubicBezTo>
                      <a:pt x="8" y="1"/>
                      <a:pt x="15" y="0"/>
                      <a:pt x="18" y="1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600">
                <a:extLst>
                  <a:ext uri="{FF2B5EF4-FFF2-40B4-BE49-F238E27FC236}">
                    <a16:creationId xmlns:a16="http://schemas.microsoft.com/office/drawing/2014/main" id="{35D3FEBA-3EED-490D-A447-294C216F5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3024"/>
                <a:ext cx="21" cy="44"/>
              </a:xfrm>
              <a:custGeom>
                <a:avLst/>
                <a:gdLst>
                  <a:gd name="T0" fmla="*/ 65 w 12"/>
                  <a:gd name="T1" fmla="*/ 20 h 24"/>
                  <a:gd name="T2" fmla="*/ 16 w 12"/>
                  <a:gd name="T3" fmla="*/ 149 h 24"/>
                  <a:gd name="T4" fmla="*/ 16 w 12"/>
                  <a:gd name="T5" fmla="*/ 44 h 24"/>
                  <a:gd name="T6" fmla="*/ 65 w 12"/>
                  <a:gd name="T7" fmla="*/ 2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3"/>
                    </a:moveTo>
                    <a:cubicBezTo>
                      <a:pt x="8" y="9"/>
                      <a:pt x="0" y="15"/>
                      <a:pt x="3" y="24"/>
                    </a:cubicBezTo>
                    <a:cubicBezTo>
                      <a:pt x="0" y="19"/>
                      <a:pt x="0" y="12"/>
                      <a:pt x="3" y="7"/>
                    </a:cubicBezTo>
                    <a:cubicBezTo>
                      <a:pt x="5" y="4"/>
                      <a:pt x="10" y="0"/>
                      <a:pt x="12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Freeform 601">
                <a:extLst>
                  <a:ext uri="{FF2B5EF4-FFF2-40B4-BE49-F238E27FC236}">
                    <a16:creationId xmlns:a16="http://schemas.microsoft.com/office/drawing/2014/main" id="{A554C432-A18A-44D9-A5A3-0EB43507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039"/>
                <a:ext cx="26" cy="27"/>
              </a:xfrm>
              <a:custGeom>
                <a:avLst/>
                <a:gdLst>
                  <a:gd name="T0" fmla="*/ 78 w 15"/>
                  <a:gd name="T1" fmla="*/ 7 h 15"/>
                  <a:gd name="T2" fmla="*/ 36 w 15"/>
                  <a:gd name="T3" fmla="*/ 29 h 15"/>
                  <a:gd name="T4" fmla="*/ 28 w 15"/>
                  <a:gd name="T5" fmla="*/ 88 h 15"/>
                  <a:gd name="T6" fmla="*/ 16 w 15"/>
                  <a:gd name="T7" fmla="*/ 23 h 15"/>
                  <a:gd name="T8" fmla="*/ 57 w 15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1"/>
                    </a:moveTo>
                    <a:cubicBezTo>
                      <a:pt x="13" y="3"/>
                      <a:pt x="9" y="2"/>
                      <a:pt x="7" y="5"/>
                    </a:cubicBezTo>
                    <a:cubicBezTo>
                      <a:pt x="5" y="7"/>
                      <a:pt x="4" y="12"/>
                      <a:pt x="5" y="15"/>
                    </a:cubicBezTo>
                    <a:cubicBezTo>
                      <a:pt x="3" y="11"/>
                      <a:pt x="0" y="8"/>
                      <a:pt x="3" y="4"/>
                    </a:cubicBezTo>
                    <a:cubicBezTo>
                      <a:pt x="5" y="1"/>
                      <a:pt x="9" y="0"/>
                      <a:pt x="11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602">
                <a:extLst>
                  <a:ext uri="{FF2B5EF4-FFF2-40B4-BE49-F238E27FC236}">
                    <a16:creationId xmlns:a16="http://schemas.microsoft.com/office/drawing/2014/main" id="{B5A8D848-9D45-4B4B-AC82-5495DAE78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994"/>
                <a:ext cx="43" cy="74"/>
              </a:xfrm>
              <a:custGeom>
                <a:avLst/>
                <a:gdLst>
                  <a:gd name="T0" fmla="*/ 127 w 25"/>
                  <a:gd name="T1" fmla="*/ 7 h 40"/>
                  <a:gd name="T2" fmla="*/ 86 w 25"/>
                  <a:gd name="T3" fmla="*/ 253 h 40"/>
                  <a:gd name="T4" fmla="*/ 36 w 25"/>
                  <a:gd name="T5" fmla="*/ 76 h 40"/>
                  <a:gd name="T6" fmla="*/ 122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25" y="1"/>
                    </a:moveTo>
                    <a:cubicBezTo>
                      <a:pt x="6" y="8"/>
                      <a:pt x="8" y="27"/>
                      <a:pt x="17" y="40"/>
                    </a:cubicBezTo>
                    <a:cubicBezTo>
                      <a:pt x="11" y="32"/>
                      <a:pt x="0" y="23"/>
                      <a:pt x="7" y="12"/>
                    </a:cubicBezTo>
                    <a:cubicBezTo>
                      <a:pt x="10" y="6"/>
                      <a:pt x="18" y="1"/>
                      <a:pt x="24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603">
                <a:extLst>
                  <a:ext uri="{FF2B5EF4-FFF2-40B4-BE49-F238E27FC236}">
                    <a16:creationId xmlns:a16="http://schemas.microsoft.com/office/drawing/2014/main" id="{6C7D13BE-F5AE-4534-9599-F2B8EBD58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100"/>
                <a:ext cx="50" cy="70"/>
              </a:xfrm>
              <a:custGeom>
                <a:avLst/>
                <a:gdLst>
                  <a:gd name="T0" fmla="*/ 148 w 29"/>
                  <a:gd name="T1" fmla="*/ 0 h 38"/>
                  <a:gd name="T2" fmla="*/ 62 w 29"/>
                  <a:gd name="T3" fmla="*/ 133 h 38"/>
                  <a:gd name="T4" fmla="*/ 29 w 29"/>
                  <a:gd name="T5" fmla="*/ 238 h 38"/>
                  <a:gd name="T6" fmla="*/ 71 w 29"/>
                  <a:gd name="T7" fmla="*/ 76 h 38"/>
                  <a:gd name="T8" fmla="*/ 143 w 2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cubicBezTo>
                      <a:pt x="22" y="5"/>
                      <a:pt x="16" y="13"/>
                      <a:pt x="12" y="21"/>
                    </a:cubicBezTo>
                    <a:cubicBezTo>
                      <a:pt x="10" y="26"/>
                      <a:pt x="9" y="34"/>
                      <a:pt x="6" y="38"/>
                    </a:cubicBezTo>
                    <a:cubicBezTo>
                      <a:pt x="0" y="31"/>
                      <a:pt x="9" y="18"/>
                      <a:pt x="14" y="12"/>
                    </a:cubicBezTo>
                    <a:cubicBezTo>
                      <a:pt x="17" y="8"/>
                      <a:pt x="23" y="1"/>
                      <a:pt x="28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604">
                <a:extLst>
                  <a:ext uri="{FF2B5EF4-FFF2-40B4-BE49-F238E27FC236}">
                    <a16:creationId xmlns:a16="http://schemas.microsoft.com/office/drawing/2014/main" id="{EF6A770E-2F35-4ADD-92F8-E9C112D53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985"/>
                <a:ext cx="38" cy="48"/>
              </a:xfrm>
              <a:custGeom>
                <a:avLst/>
                <a:gdLst>
                  <a:gd name="T0" fmla="*/ 114 w 22"/>
                  <a:gd name="T1" fmla="*/ 7 h 26"/>
                  <a:gd name="T2" fmla="*/ 36 w 22"/>
                  <a:gd name="T3" fmla="*/ 164 h 26"/>
                  <a:gd name="T4" fmla="*/ 28 w 22"/>
                  <a:gd name="T5" fmla="*/ 44 h 26"/>
                  <a:gd name="T6" fmla="*/ 107 w 22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22" y="1"/>
                    </a:moveTo>
                    <a:cubicBezTo>
                      <a:pt x="10" y="1"/>
                      <a:pt x="2" y="17"/>
                      <a:pt x="7" y="26"/>
                    </a:cubicBezTo>
                    <a:cubicBezTo>
                      <a:pt x="2" y="21"/>
                      <a:pt x="0" y="13"/>
                      <a:pt x="5" y="7"/>
                    </a:cubicBezTo>
                    <a:cubicBezTo>
                      <a:pt x="8" y="3"/>
                      <a:pt x="16" y="1"/>
                      <a:pt x="2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Freeform 605">
                <a:extLst>
                  <a:ext uri="{FF2B5EF4-FFF2-40B4-BE49-F238E27FC236}">
                    <a16:creationId xmlns:a16="http://schemas.microsoft.com/office/drawing/2014/main" id="{5C3C5E93-BF2B-46E9-BB1A-A1BBA4218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3107"/>
                <a:ext cx="26" cy="39"/>
              </a:xfrm>
              <a:custGeom>
                <a:avLst/>
                <a:gdLst>
                  <a:gd name="T0" fmla="*/ 49 w 15"/>
                  <a:gd name="T1" fmla="*/ 13 h 21"/>
                  <a:gd name="T2" fmla="*/ 78 w 15"/>
                  <a:gd name="T3" fmla="*/ 134 h 21"/>
                  <a:gd name="T4" fmla="*/ 36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9" y="2"/>
                    </a:moveTo>
                    <a:cubicBezTo>
                      <a:pt x="6" y="10"/>
                      <a:pt x="10" y="15"/>
                      <a:pt x="15" y="21"/>
                    </a:cubicBezTo>
                    <a:cubicBezTo>
                      <a:pt x="5" y="18"/>
                      <a:pt x="0" y="10"/>
                      <a:pt x="7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606">
                <a:extLst>
                  <a:ext uri="{FF2B5EF4-FFF2-40B4-BE49-F238E27FC236}">
                    <a16:creationId xmlns:a16="http://schemas.microsoft.com/office/drawing/2014/main" id="{F9FD85F6-7568-47AE-ADD4-4B397546C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3105"/>
                <a:ext cx="52" cy="67"/>
              </a:xfrm>
              <a:custGeom>
                <a:avLst/>
                <a:gdLst>
                  <a:gd name="T0" fmla="*/ 156 w 30"/>
                  <a:gd name="T1" fmla="*/ 32 h 36"/>
                  <a:gd name="T2" fmla="*/ 62 w 30"/>
                  <a:gd name="T3" fmla="*/ 97 h 36"/>
                  <a:gd name="T4" fmla="*/ 42 w 30"/>
                  <a:gd name="T5" fmla="*/ 233 h 36"/>
                  <a:gd name="T6" fmla="*/ 69 w 30"/>
                  <a:gd name="T7" fmla="*/ 32 h 36"/>
                  <a:gd name="T8" fmla="*/ 156 w 30"/>
                  <a:gd name="T9" fmla="*/ 3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30" y="5"/>
                    </a:moveTo>
                    <a:cubicBezTo>
                      <a:pt x="23" y="5"/>
                      <a:pt x="16" y="9"/>
                      <a:pt x="12" y="15"/>
                    </a:cubicBezTo>
                    <a:cubicBezTo>
                      <a:pt x="7" y="22"/>
                      <a:pt x="8" y="28"/>
                      <a:pt x="8" y="36"/>
                    </a:cubicBezTo>
                    <a:cubicBezTo>
                      <a:pt x="0" y="26"/>
                      <a:pt x="2" y="11"/>
                      <a:pt x="13" y="5"/>
                    </a:cubicBezTo>
                    <a:cubicBezTo>
                      <a:pt x="17" y="2"/>
                      <a:pt x="27" y="0"/>
                      <a:pt x="30" y="5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607">
                <a:extLst>
                  <a:ext uri="{FF2B5EF4-FFF2-40B4-BE49-F238E27FC236}">
                    <a16:creationId xmlns:a16="http://schemas.microsoft.com/office/drawing/2014/main" id="{B2D34876-9911-48E9-B7E6-C20F485FD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168"/>
                <a:ext cx="36" cy="44"/>
              </a:xfrm>
              <a:custGeom>
                <a:avLst/>
                <a:gdLst>
                  <a:gd name="T0" fmla="*/ 106 w 21"/>
                  <a:gd name="T1" fmla="*/ 7 h 24"/>
                  <a:gd name="T2" fmla="*/ 0 w 21"/>
                  <a:gd name="T3" fmla="*/ 149 h 24"/>
                  <a:gd name="T4" fmla="*/ 45 w 21"/>
                  <a:gd name="T5" fmla="*/ 24 h 24"/>
                  <a:gd name="T6" fmla="*/ 106 w 21"/>
                  <a:gd name="T7" fmla="*/ 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21" y="1"/>
                    </a:moveTo>
                    <a:cubicBezTo>
                      <a:pt x="9" y="1"/>
                      <a:pt x="4" y="15"/>
                      <a:pt x="0" y="24"/>
                    </a:cubicBezTo>
                    <a:cubicBezTo>
                      <a:pt x="2" y="17"/>
                      <a:pt x="2" y="9"/>
                      <a:pt x="9" y="4"/>
                    </a:cubicBezTo>
                    <a:cubicBezTo>
                      <a:pt x="12" y="2"/>
                      <a:pt x="17" y="0"/>
                      <a:pt x="2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608">
                <a:extLst>
                  <a:ext uri="{FF2B5EF4-FFF2-40B4-BE49-F238E27FC236}">
                    <a16:creationId xmlns:a16="http://schemas.microsoft.com/office/drawing/2014/main" id="{FFEDD572-098E-4ABF-BD2B-91757554B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059"/>
                <a:ext cx="43" cy="44"/>
              </a:xfrm>
              <a:custGeom>
                <a:avLst/>
                <a:gdLst>
                  <a:gd name="T0" fmla="*/ 122 w 25"/>
                  <a:gd name="T1" fmla="*/ 61 h 24"/>
                  <a:gd name="T2" fmla="*/ 50 w 25"/>
                  <a:gd name="T3" fmla="*/ 51 h 24"/>
                  <a:gd name="T4" fmla="*/ 0 w 25"/>
                  <a:gd name="T5" fmla="*/ 149 h 24"/>
                  <a:gd name="T6" fmla="*/ 5 w 25"/>
                  <a:gd name="T7" fmla="*/ 51 h 24"/>
                  <a:gd name="T8" fmla="*/ 36 w 25"/>
                  <a:gd name="T9" fmla="*/ 7 h 24"/>
                  <a:gd name="T10" fmla="*/ 127 w 25"/>
                  <a:gd name="T11" fmla="*/ 5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24" y="10"/>
                    </a:moveTo>
                    <a:cubicBezTo>
                      <a:pt x="20" y="10"/>
                      <a:pt x="15" y="5"/>
                      <a:pt x="10" y="8"/>
                    </a:cubicBezTo>
                    <a:cubicBezTo>
                      <a:pt x="5" y="10"/>
                      <a:pt x="1" y="20"/>
                      <a:pt x="0" y="24"/>
                    </a:cubicBezTo>
                    <a:cubicBezTo>
                      <a:pt x="0" y="20"/>
                      <a:pt x="0" y="13"/>
                      <a:pt x="1" y="8"/>
                    </a:cubicBezTo>
                    <a:cubicBezTo>
                      <a:pt x="2" y="4"/>
                      <a:pt x="4" y="1"/>
                      <a:pt x="7" y="1"/>
                    </a:cubicBezTo>
                    <a:cubicBezTo>
                      <a:pt x="12" y="0"/>
                      <a:pt x="22" y="6"/>
                      <a:pt x="25" y="9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Freeform 609">
                <a:extLst>
                  <a:ext uri="{FF2B5EF4-FFF2-40B4-BE49-F238E27FC236}">
                    <a16:creationId xmlns:a16="http://schemas.microsoft.com/office/drawing/2014/main" id="{7B9F7695-6A88-4658-A020-0920E280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930"/>
                <a:ext cx="30" cy="81"/>
              </a:xfrm>
              <a:custGeom>
                <a:avLst/>
                <a:gdLst>
                  <a:gd name="T0" fmla="*/ 94 w 17"/>
                  <a:gd name="T1" fmla="*/ 0 h 44"/>
                  <a:gd name="T2" fmla="*/ 37 w 17"/>
                  <a:gd name="T3" fmla="*/ 133 h 44"/>
                  <a:gd name="T4" fmla="*/ 65 w 17"/>
                  <a:gd name="T5" fmla="*/ 274 h 44"/>
                  <a:gd name="T6" fmla="*/ 16 w 17"/>
                  <a:gd name="T7" fmla="*/ 96 h 44"/>
                  <a:gd name="T8" fmla="*/ 81 w 17"/>
                  <a:gd name="T9" fmla="*/ 2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4">
                    <a:moveTo>
                      <a:pt x="17" y="0"/>
                    </a:moveTo>
                    <a:cubicBezTo>
                      <a:pt x="11" y="6"/>
                      <a:pt x="7" y="12"/>
                      <a:pt x="7" y="21"/>
                    </a:cubicBezTo>
                    <a:cubicBezTo>
                      <a:pt x="6" y="29"/>
                      <a:pt x="10" y="37"/>
                      <a:pt x="12" y="44"/>
                    </a:cubicBezTo>
                    <a:cubicBezTo>
                      <a:pt x="5" y="38"/>
                      <a:pt x="0" y="24"/>
                      <a:pt x="3" y="15"/>
                    </a:cubicBezTo>
                    <a:cubicBezTo>
                      <a:pt x="5" y="10"/>
                      <a:pt x="9" y="3"/>
                      <a:pt x="15" y="3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610">
                <a:extLst>
                  <a:ext uri="{FF2B5EF4-FFF2-40B4-BE49-F238E27FC236}">
                    <a16:creationId xmlns:a16="http://schemas.microsoft.com/office/drawing/2014/main" id="{01C0D718-D204-4645-A4CD-C544C93E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837"/>
                <a:ext cx="31" cy="34"/>
              </a:xfrm>
              <a:custGeom>
                <a:avLst/>
                <a:gdLst>
                  <a:gd name="T0" fmla="*/ 91 w 18"/>
                  <a:gd name="T1" fmla="*/ 8 h 18"/>
                  <a:gd name="T2" fmla="*/ 41 w 18"/>
                  <a:gd name="T3" fmla="*/ 32 h 18"/>
                  <a:gd name="T4" fmla="*/ 36 w 18"/>
                  <a:gd name="T5" fmla="*/ 121 h 18"/>
                  <a:gd name="T6" fmla="*/ 9 w 18"/>
                  <a:gd name="T7" fmla="*/ 32 h 18"/>
                  <a:gd name="T8" fmla="*/ 78 w 18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1"/>
                    </a:moveTo>
                    <a:cubicBezTo>
                      <a:pt x="14" y="1"/>
                      <a:pt x="10" y="2"/>
                      <a:pt x="8" y="5"/>
                    </a:cubicBezTo>
                    <a:cubicBezTo>
                      <a:pt x="4" y="9"/>
                      <a:pt x="6" y="13"/>
                      <a:pt x="7" y="18"/>
                    </a:cubicBezTo>
                    <a:cubicBezTo>
                      <a:pt x="4" y="15"/>
                      <a:pt x="0" y="9"/>
                      <a:pt x="2" y="5"/>
                    </a:cubicBezTo>
                    <a:cubicBezTo>
                      <a:pt x="4" y="0"/>
                      <a:pt x="11" y="1"/>
                      <a:pt x="15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611">
                <a:extLst>
                  <a:ext uri="{FF2B5EF4-FFF2-40B4-BE49-F238E27FC236}">
                    <a16:creationId xmlns:a16="http://schemas.microsoft.com/office/drawing/2014/main" id="{F67C0721-47D9-4E77-B8ED-EF16429A7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823"/>
                <a:ext cx="24" cy="37"/>
              </a:xfrm>
              <a:custGeom>
                <a:avLst/>
                <a:gdLst>
                  <a:gd name="T0" fmla="*/ 70 w 14"/>
                  <a:gd name="T1" fmla="*/ 20 h 20"/>
                  <a:gd name="T2" fmla="*/ 29 w 14"/>
                  <a:gd name="T3" fmla="*/ 126 h 20"/>
                  <a:gd name="T4" fmla="*/ 5 w 14"/>
                  <a:gd name="T5" fmla="*/ 44 h 20"/>
                  <a:gd name="T6" fmla="*/ 70 w 14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4" y="3"/>
                    </a:moveTo>
                    <a:cubicBezTo>
                      <a:pt x="6" y="3"/>
                      <a:pt x="1" y="13"/>
                      <a:pt x="6" y="20"/>
                    </a:cubicBezTo>
                    <a:cubicBezTo>
                      <a:pt x="4" y="16"/>
                      <a:pt x="0" y="11"/>
                      <a:pt x="1" y="7"/>
                    </a:cubicBezTo>
                    <a:cubicBezTo>
                      <a:pt x="2" y="0"/>
                      <a:pt x="9" y="1"/>
                      <a:pt x="1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612">
                <a:extLst>
                  <a:ext uri="{FF2B5EF4-FFF2-40B4-BE49-F238E27FC236}">
                    <a16:creationId xmlns:a16="http://schemas.microsoft.com/office/drawing/2014/main" id="{7058C81B-6D7F-4B02-8753-55353D013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917"/>
                <a:ext cx="22" cy="28"/>
              </a:xfrm>
              <a:custGeom>
                <a:avLst/>
                <a:gdLst>
                  <a:gd name="T0" fmla="*/ 34 w 13"/>
                  <a:gd name="T1" fmla="*/ 0 h 15"/>
                  <a:gd name="T2" fmla="*/ 63 w 13"/>
                  <a:gd name="T3" fmla="*/ 97 h 15"/>
                  <a:gd name="T4" fmla="*/ 29 w 13"/>
                  <a:gd name="T5" fmla="*/ 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7" y="7"/>
                      <a:pt x="10" y="10"/>
                      <a:pt x="13" y="15"/>
                    </a:cubicBezTo>
                    <a:cubicBezTo>
                      <a:pt x="9" y="13"/>
                      <a:pt x="0" y="5"/>
                      <a:pt x="6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Freeform 613">
                <a:extLst>
                  <a:ext uri="{FF2B5EF4-FFF2-40B4-BE49-F238E27FC236}">
                    <a16:creationId xmlns:a16="http://schemas.microsoft.com/office/drawing/2014/main" id="{CCCD6226-C36E-4570-8E57-4A8D90799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813"/>
                <a:ext cx="45" cy="48"/>
              </a:xfrm>
              <a:custGeom>
                <a:avLst/>
                <a:gdLst>
                  <a:gd name="T0" fmla="*/ 9 w 26"/>
                  <a:gd name="T1" fmla="*/ 164 h 26"/>
                  <a:gd name="T2" fmla="*/ 135 w 26"/>
                  <a:gd name="T3" fmla="*/ 37 h 26"/>
                  <a:gd name="T4" fmla="*/ 0 w 26"/>
                  <a:gd name="T5" fmla="*/ 15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" y="26"/>
                    </a:moveTo>
                    <a:cubicBezTo>
                      <a:pt x="2" y="16"/>
                      <a:pt x="19" y="10"/>
                      <a:pt x="26" y="6"/>
                    </a:cubicBezTo>
                    <a:cubicBezTo>
                      <a:pt x="16" y="0"/>
                      <a:pt x="0" y="14"/>
                      <a:pt x="0" y="2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614">
                <a:extLst>
                  <a:ext uri="{FF2B5EF4-FFF2-40B4-BE49-F238E27FC236}">
                    <a16:creationId xmlns:a16="http://schemas.microsoft.com/office/drawing/2014/main" id="{B913FA31-10CC-4BD3-A8AA-8E45D1E8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891"/>
                <a:ext cx="23" cy="33"/>
              </a:xfrm>
              <a:custGeom>
                <a:avLst/>
                <a:gdLst>
                  <a:gd name="T0" fmla="*/ 73 w 13"/>
                  <a:gd name="T1" fmla="*/ 0 h 18"/>
                  <a:gd name="T2" fmla="*/ 21 w 13"/>
                  <a:gd name="T3" fmla="*/ 112 h 18"/>
                  <a:gd name="T4" fmla="*/ 73 w 1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6" y="1"/>
                      <a:pt x="3" y="12"/>
                      <a:pt x="4" y="18"/>
                    </a:cubicBezTo>
                    <a:cubicBezTo>
                      <a:pt x="0" y="10"/>
                      <a:pt x="2" y="0"/>
                      <a:pt x="13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615">
                <a:extLst>
                  <a:ext uri="{FF2B5EF4-FFF2-40B4-BE49-F238E27FC236}">
                    <a16:creationId xmlns:a16="http://schemas.microsoft.com/office/drawing/2014/main" id="{2DD4B8D8-9D60-49D0-9B89-88DC0A416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959"/>
                <a:ext cx="26" cy="22"/>
              </a:xfrm>
              <a:custGeom>
                <a:avLst/>
                <a:gdLst>
                  <a:gd name="T0" fmla="*/ 78 w 15"/>
                  <a:gd name="T1" fmla="*/ 20 h 12"/>
                  <a:gd name="T2" fmla="*/ 9 w 15"/>
                  <a:gd name="T3" fmla="*/ 73 h 12"/>
                  <a:gd name="T4" fmla="*/ 73 w 15"/>
                  <a:gd name="T5" fmla="*/ 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8" y="4"/>
                      <a:pt x="7" y="8"/>
                      <a:pt x="2" y="12"/>
                    </a:cubicBezTo>
                    <a:cubicBezTo>
                      <a:pt x="0" y="4"/>
                      <a:pt x="6" y="0"/>
                      <a:pt x="1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616">
                <a:extLst>
                  <a:ext uri="{FF2B5EF4-FFF2-40B4-BE49-F238E27FC236}">
                    <a16:creationId xmlns:a16="http://schemas.microsoft.com/office/drawing/2014/main" id="{EC7ABBD6-918A-48B9-B4BC-1A46F9052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939"/>
                <a:ext cx="24" cy="57"/>
              </a:xfrm>
              <a:custGeom>
                <a:avLst/>
                <a:gdLst>
                  <a:gd name="T0" fmla="*/ 70 w 14"/>
                  <a:gd name="T1" fmla="*/ 0 h 31"/>
                  <a:gd name="T2" fmla="*/ 50 w 14"/>
                  <a:gd name="T3" fmla="*/ 193 h 31"/>
                  <a:gd name="T4" fmla="*/ 9 w 14"/>
                  <a:gd name="T5" fmla="*/ 68 h 31"/>
                  <a:gd name="T6" fmla="*/ 62 w 14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1" y="5"/>
                      <a:pt x="6" y="22"/>
                      <a:pt x="10" y="31"/>
                    </a:cubicBezTo>
                    <a:cubicBezTo>
                      <a:pt x="6" y="25"/>
                      <a:pt x="0" y="20"/>
                      <a:pt x="2" y="11"/>
                    </a:cubicBezTo>
                    <a:cubicBezTo>
                      <a:pt x="4" y="7"/>
                      <a:pt x="7" y="1"/>
                      <a:pt x="12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Freeform 617">
                <a:extLst>
                  <a:ext uri="{FF2B5EF4-FFF2-40B4-BE49-F238E27FC236}">
                    <a16:creationId xmlns:a16="http://schemas.microsoft.com/office/drawing/2014/main" id="{7E404A52-475E-4CA9-BAF0-C7677BDFA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848"/>
                <a:ext cx="18" cy="48"/>
              </a:xfrm>
              <a:custGeom>
                <a:avLst/>
                <a:gdLst>
                  <a:gd name="T0" fmla="*/ 58 w 10"/>
                  <a:gd name="T1" fmla="*/ 7 h 26"/>
                  <a:gd name="T2" fmla="*/ 16 w 10"/>
                  <a:gd name="T3" fmla="*/ 164 h 26"/>
                  <a:gd name="T4" fmla="*/ 52 w 1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0" y="1"/>
                    </a:moveTo>
                    <a:cubicBezTo>
                      <a:pt x="4" y="8"/>
                      <a:pt x="3" y="17"/>
                      <a:pt x="3" y="26"/>
                    </a:cubicBezTo>
                    <a:cubicBezTo>
                      <a:pt x="0" y="17"/>
                      <a:pt x="1" y="4"/>
                      <a:pt x="9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618">
                <a:extLst>
                  <a:ext uri="{FF2B5EF4-FFF2-40B4-BE49-F238E27FC236}">
                    <a16:creationId xmlns:a16="http://schemas.microsoft.com/office/drawing/2014/main" id="{7859E466-CF15-4693-9829-B9B8854D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778"/>
                <a:ext cx="17" cy="28"/>
              </a:xfrm>
              <a:custGeom>
                <a:avLst/>
                <a:gdLst>
                  <a:gd name="T0" fmla="*/ 49 w 10"/>
                  <a:gd name="T1" fmla="*/ 7 h 15"/>
                  <a:gd name="T2" fmla="*/ 5 w 10"/>
                  <a:gd name="T3" fmla="*/ 97 h 15"/>
                  <a:gd name="T4" fmla="*/ 41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1"/>
                    </a:moveTo>
                    <a:cubicBezTo>
                      <a:pt x="5" y="0"/>
                      <a:pt x="0" y="11"/>
                      <a:pt x="1" y="15"/>
                    </a:cubicBezTo>
                    <a:cubicBezTo>
                      <a:pt x="1" y="9"/>
                      <a:pt x="1" y="1"/>
                      <a:pt x="8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619">
                <a:extLst>
                  <a:ext uri="{FF2B5EF4-FFF2-40B4-BE49-F238E27FC236}">
                    <a16:creationId xmlns:a16="http://schemas.microsoft.com/office/drawing/2014/main" id="{5062AA8E-473D-472D-BACD-164A40DB3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728"/>
                <a:ext cx="21" cy="32"/>
              </a:xfrm>
              <a:custGeom>
                <a:avLst/>
                <a:gdLst>
                  <a:gd name="T0" fmla="*/ 65 w 12"/>
                  <a:gd name="T1" fmla="*/ 15 h 17"/>
                  <a:gd name="T2" fmla="*/ 16 w 12"/>
                  <a:gd name="T3" fmla="*/ 113 h 17"/>
                  <a:gd name="T4" fmla="*/ 7 w 12"/>
                  <a:gd name="T5" fmla="*/ 32 h 17"/>
                  <a:gd name="T6" fmla="*/ 58 w 1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2" y="2"/>
                    </a:moveTo>
                    <a:cubicBezTo>
                      <a:pt x="4" y="2"/>
                      <a:pt x="3" y="11"/>
                      <a:pt x="3" y="17"/>
                    </a:cubicBezTo>
                    <a:cubicBezTo>
                      <a:pt x="3" y="13"/>
                      <a:pt x="0" y="9"/>
                      <a:pt x="1" y="5"/>
                    </a:cubicBezTo>
                    <a:cubicBezTo>
                      <a:pt x="3" y="0"/>
                      <a:pt x="7" y="0"/>
                      <a:pt x="1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620">
                <a:extLst>
                  <a:ext uri="{FF2B5EF4-FFF2-40B4-BE49-F238E27FC236}">
                    <a16:creationId xmlns:a16="http://schemas.microsoft.com/office/drawing/2014/main" id="{3F3E43F4-7ED1-4400-A016-D062A08BE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699"/>
                <a:ext cx="22" cy="31"/>
              </a:xfrm>
              <a:custGeom>
                <a:avLst/>
                <a:gdLst>
                  <a:gd name="T0" fmla="*/ 63 w 13"/>
                  <a:gd name="T1" fmla="*/ 13 h 17"/>
                  <a:gd name="T2" fmla="*/ 20 w 13"/>
                  <a:gd name="T3" fmla="*/ 104 h 17"/>
                  <a:gd name="T4" fmla="*/ 54 w 13"/>
                  <a:gd name="T5" fmla="*/ 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6" y="2"/>
                      <a:pt x="2" y="11"/>
                      <a:pt x="4" y="17"/>
                    </a:cubicBezTo>
                    <a:cubicBezTo>
                      <a:pt x="3" y="11"/>
                      <a:pt x="0" y="0"/>
                      <a:pt x="1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Freeform 621">
                <a:extLst>
                  <a:ext uri="{FF2B5EF4-FFF2-40B4-BE49-F238E27FC236}">
                    <a16:creationId xmlns:a16="http://schemas.microsoft.com/office/drawing/2014/main" id="{3542986C-7BB3-4319-9733-ECF77EEA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758"/>
                <a:ext cx="19" cy="29"/>
              </a:xfrm>
              <a:custGeom>
                <a:avLst/>
                <a:gdLst>
                  <a:gd name="T0" fmla="*/ 57 w 11"/>
                  <a:gd name="T1" fmla="*/ 7 h 16"/>
                  <a:gd name="T2" fmla="*/ 29 w 11"/>
                  <a:gd name="T3" fmla="*/ 96 h 16"/>
                  <a:gd name="T4" fmla="*/ 57 w 11"/>
                  <a:gd name="T5" fmla="*/ 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11" y="1"/>
                    </a:moveTo>
                    <a:cubicBezTo>
                      <a:pt x="7" y="5"/>
                      <a:pt x="4" y="10"/>
                      <a:pt x="6" y="16"/>
                    </a:cubicBezTo>
                    <a:cubicBezTo>
                      <a:pt x="4" y="10"/>
                      <a:pt x="0" y="0"/>
                      <a:pt x="1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622">
                <a:extLst>
                  <a:ext uri="{FF2B5EF4-FFF2-40B4-BE49-F238E27FC236}">
                    <a16:creationId xmlns:a16="http://schemas.microsoft.com/office/drawing/2014/main" id="{8988F543-2847-4105-ABB1-1A4F1898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89"/>
                <a:ext cx="24" cy="41"/>
              </a:xfrm>
              <a:custGeom>
                <a:avLst/>
                <a:gdLst>
                  <a:gd name="T0" fmla="*/ 70 w 14"/>
                  <a:gd name="T1" fmla="*/ 13 h 22"/>
                  <a:gd name="T2" fmla="*/ 9 w 14"/>
                  <a:gd name="T3" fmla="*/ 142 h 22"/>
                  <a:gd name="T4" fmla="*/ 65 w 1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4" y="2"/>
                    </a:moveTo>
                    <a:cubicBezTo>
                      <a:pt x="7" y="4"/>
                      <a:pt x="2" y="15"/>
                      <a:pt x="2" y="22"/>
                    </a:cubicBezTo>
                    <a:cubicBezTo>
                      <a:pt x="0" y="11"/>
                      <a:pt x="4" y="4"/>
                      <a:pt x="13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623">
                <a:extLst>
                  <a:ext uri="{FF2B5EF4-FFF2-40B4-BE49-F238E27FC236}">
                    <a16:creationId xmlns:a16="http://schemas.microsoft.com/office/drawing/2014/main" id="{B9C97107-B2A7-46A1-9880-B15C0FC63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852"/>
                <a:ext cx="28" cy="57"/>
              </a:xfrm>
              <a:custGeom>
                <a:avLst/>
                <a:gdLst>
                  <a:gd name="T0" fmla="*/ 86 w 16"/>
                  <a:gd name="T1" fmla="*/ 20 h 31"/>
                  <a:gd name="T2" fmla="*/ 33 w 16"/>
                  <a:gd name="T3" fmla="*/ 193 h 31"/>
                  <a:gd name="T4" fmla="*/ 86 w 1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3"/>
                    </a:moveTo>
                    <a:cubicBezTo>
                      <a:pt x="7" y="9"/>
                      <a:pt x="6" y="22"/>
                      <a:pt x="6" y="31"/>
                    </a:cubicBezTo>
                    <a:cubicBezTo>
                      <a:pt x="0" y="21"/>
                      <a:pt x="5" y="3"/>
                      <a:pt x="16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624">
                <a:extLst>
                  <a:ext uri="{FF2B5EF4-FFF2-40B4-BE49-F238E27FC236}">
                    <a16:creationId xmlns:a16="http://schemas.microsoft.com/office/drawing/2014/main" id="{785FAFF9-039F-4E23-B81C-76E18984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011"/>
                <a:ext cx="26" cy="55"/>
              </a:xfrm>
              <a:custGeom>
                <a:avLst/>
                <a:gdLst>
                  <a:gd name="T0" fmla="*/ 78 w 15"/>
                  <a:gd name="T1" fmla="*/ 0 h 30"/>
                  <a:gd name="T2" fmla="*/ 28 w 15"/>
                  <a:gd name="T3" fmla="*/ 73 h 30"/>
                  <a:gd name="T4" fmla="*/ 21 w 15"/>
                  <a:gd name="T5" fmla="*/ 185 h 30"/>
                  <a:gd name="T6" fmla="*/ 16 w 15"/>
                  <a:gd name="T7" fmla="*/ 61 h 30"/>
                  <a:gd name="T8" fmla="*/ 69 w 15"/>
                  <a:gd name="T9" fmla="*/ 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0">
                    <a:moveTo>
                      <a:pt x="15" y="0"/>
                    </a:moveTo>
                    <a:cubicBezTo>
                      <a:pt x="11" y="0"/>
                      <a:pt x="6" y="9"/>
                      <a:pt x="5" y="12"/>
                    </a:cubicBezTo>
                    <a:cubicBezTo>
                      <a:pt x="3" y="18"/>
                      <a:pt x="4" y="24"/>
                      <a:pt x="4" y="30"/>
                    </a:cubicBezTo>
                    <a:cubicBezTo>
                      <a:pt x="0" y="24"/>
                      <a:pt x="0" y="15"/>
                      <a:pt x="3" y="10"/>
                    </a:cubicBezTo>
                    <a:cubicBezTo>
                      <a:pt x="5" y="5"/>
                      <a:pt x="10" y="4"/>
                      <a:pt x="13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Freeform 625">
                <a:extLst>
                  <a:ext uri="{FF2B5EF4-FFF2-40B4-BE49-F238E27FC236}">
                    <a16:creationId xmlns:a16="http://schemas.microsoft.com/office/drawing/2014/main" id="{6C71597A-03EE-4753-927A-C4CD9911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079"/>
                <a:ext cx="36" cy="56"/>
              </a:xfrm>
              <a:custGeom>
                <a:avLst/>
                <a:gdLst>
                  <a:gd name="T0" fmla="*/ 106 w 21"/>
                  <a:gd name="T1" fmla="*/ 21 h 30"/>
                  <a:gd name="T2" fmla="*/ 65 w 21"/>
                  <a:gd name="T3" fmla="*/ 84 h 30"/>
                  <a:gd name="T4" fmla="*/ 36 w 21"/>
                  <a:gd name="T5" fmla="*/ 196 h 30"/>
                  <a:gd name="T6" fmla="*/ 99 w 2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21" y="3"/>
                    </a:moveTo>
                    <a:cubicBezTo>
                      <a:pt x="19" y="6"/>
                      <a:pt x="15" y="9"/>
                      <a:pt x="13" y="13"/>
                    </a:cubicBezTo>
                    <a:cubicBezTo>
                      <a:pt x="10" y="18"/>
                      <a:pt x="9" y="24"/>
                      <a:pt x="7" y="30"/>
                    </a:cubicBezTo>
                    <a:cubicBezTo>
                      <a:pt x="0" y="23"/>
                      <a:pt x="13" y="3"/>
                      <a:pt x="20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626">
                <a:extLst>
                  <a:ext uri="{FF2B5EF4-FFF2-40B4-BE49-F238E27FC236}">
                    <a16:creationId xmlns:a16="http://schemas.microsoft.com/office/drawing/2014/main" id="{3B7C2BAC-2C7D-4042-A8EB-330A3FA88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88"/>
                <a:ext cx="36" cy="37"/>
              </a:xfrm>
              <a:custGeom>
                <a:avLst/>
                <a:gdLst>
                  <a:gd name="T0" fmla="*/ 98 w 21"/>
                  <a:gd name="T1" fmla="*/ 0 h 20"/>
                  <a:gd name="T2" fmla="*/ 5 w 21"/>
                  <a:gd name="T3" fmla="*/ 126 h 20"/>
                  <a:gd name="T4" fmla="*/ 106 w 2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9" y="0"/>
                    </a:moveTo>
                    <a:cubicBezTo>
                      <a:pt x="12" y="4"/>
                      <a:pt x="1" y="11"/>
                      <a:pt x="1" y="20"/>
                    </a:cubicBezTo>
                    <a:cubicBezTo>
                      <a:pt x="0" y="7"/>
                      <a:pt x="10" y="0"/>
                      <a:pt x="2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627">
                <a:extLst>
                  <a:ext uri="{FF2B5EF4-FFF2-40B4-BE49-F238E27FC236}">
                    <a16:creationId xmlns:a16="http://schemas.microsoft.com/office/drawing/2014/main" id="{30DCF7F4-9300-490B-BCE8-D1A8CE75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116"/>
                <a:ext cx="23" cy="28"/>
              </a:xfrm>
              <a:custGeom>
                <a:avLst/>
                <a:gdLst>
                  <a:gd name="T0" fmla="*/ 73 w 13"/>
                  <a:gd name="T1" fmla="*/ 0 h 15"/>
                  <a:gd name="T2" fmla="*/ 21 w 13"/>
                  <a:gd name="T3" fmla="*/ 97 h 15"/>
                  <a:gd name="T4" fmla="*/ 65 w 1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7" y="1"/>
                      <a:pt x="4" y="8"/>
                      <a:pt x="4" y="15"/>
                    </a:cubicBezTo>
                    <a:cubicBezTo>
                      <a:pt x="0" y="8"/>
                      <a:pt x="2" y="1"/>
                      <a:pt x="12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628">
                <a:extLst>
                  <a:ext uri="{FF2B5EF4-FFF2-40B4-BE49-F238E27FC236}">
                    <a16:creationId xmlns:a16="http://schemas.microsoft.com/office/drawing/2014/main" id="{1828CB95-82A4-43E5-8C67-F5FB5D95F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209"/>
                <a:ext cx="16" cy="38"/>
              </a:xfrm>
              <a:custGeom>
                <a:avLst/>
                <a:gdLst>
                  <a:gd name="T0" fmla="*/ 50 w 9"/>
                  <a:gd name="T1" fmla="*/ 0 h 21"/>
                  <a:gd name="T2" fmla="*/ 21 w 9"/>
                  <a:gd name="T3" fmla="*/ 125 h 21"/>
                  <a:gd name="T4" fmla="*/ 0 w 9"/>
                  <a:gd name="T5" fmla="*/ 78 h 21"/>
                  <a:gd name="T6" fmla="*/ 36 w 9"/>
                  <a:gd name="T7" fmla="*/ 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3" y="0"/>
                      <a:pt x="2" y="16"/>
                      <a:pt x="4" y="21"/>
                    </a:cubicBezTo>
                    <a:cubicBezTo>
                      <a:pt x="2" y="18"/>
                      <a:pt x="0" y="16"/>
                      <a:pt x="0" y="13"/>
                    </a:cubicBezTo>
                    <a:cubicBezTo>
                      <a:pt x="0" y="9"/>
                      <a:pt x="3" y="3"/>
                      <a:pt x="6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Freeform 629">
                <a:extLst>
                  <a:ext uri="{FF2B5EF4-FFF2-40B4-BE49-F238E27FC236}">
                    <a16:creationId xmlns:a16="http://schemas.microsoft.com/office/drawing/2014/main" id="{716507E2-1CC2-4808-BB24-7F0820F7E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223"/>
                <a:ext cx="21" cy="36"/>
              </a:xfrm>
              <a:custGeom>
                <a:avLst/>
                <a:gdLst>
                  <a:gd name="T0" fmla="*/ 65 w 12"/>
                  <a:gd name="T1" fmla="*/ 15 h 19"/>
                  <a:gd name="T2" fmla="*/ 28 w 12"/>
                  <a:gd name="T3" fmla="*/ 61 h 19"/>
                  <a:gd name="T4" fmla="*/ 12 w 12"/>
                  <a:gd name="T5" fmla="*/ 129 h 19"/>
                  <a:gd name="T6" fmla="*/ 58 w 12"/>
                  <a:gd name="T7" fmla="*/ 15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2" y="2"/>
                    </a:moveTo>
                    <a:cubicBezTo>
                      <a:pt x="10" y="5"/>
                      <a:pt x="7" y="6"/>
                      <a:pt x="5" y="9"/>
                    </a:cubicBezTo>
                    <a:cubicBezTo>
                      <a:pt x="4" y="12"/>
                      <a:pt x="2" y="16"/>
                      <a:pt x="2" y="19"/>
                    </a:cubicBezTo>
                    <a:cubicBezTo>
                      <a:pt x="0" y="13"/>
                      <a:pt x="1" y="0"/>
                      <a:pt x="11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630">
                <a:extLst>
                  <a:ext uri="{FF2B5EF4-FFF2-40B4-BE49-F238E27FC236}">
                    <a16:creationId xmlns:a16="http://schemas.microsoft.com/office/drawing/2014/main" id="{190E9CB5-6598-4A24-8F19-26F7E2CAA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066"/>
                <a:ext cx="35" cy="48"/>
              </a:xfrm>
              <a:custGeom>
                <a:avLst/>
                <a:gdLst>
                  <a:gd name="T0" fmla="*/ 107 w 20"/>
                  <a:gd name="T1" fmla="*/ 13 h 26"/>
                  <a:gd name="T2" fmla="*/ 7 w 20"/>
                  <a:gd name="T3" fmla="*/ 164 h 26"/>
                  <a:gd name="T4" fmla="*/ 16 w 20"/>
                  <a:gd name="T5" fmla="*/ 68 h 26"/>
                  <a:gd name="T6" fmla="*/ 93 w 20"/>
                  <a:gd name="T7" fmla="*/ 1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20" y="2"/>
                    </a:moveTo>
                    <a:cubicBezTo>
                      <a:pt x="9" y="0"/>
                      <a:pt x="3" y="19"/>
                      <a:pt x="1" y="26"/>
                    </a:cubicBezTo>
                    <a:cubicBezTo>
                      <a:pt x="2" y="21"/>
                      <a:pt x="0" y="16"/>
                      <a:pt x="3" y="11"/>
                    </a:cubicBezTo>
                    <a:cubicBezTo>
                      <a:pt x="6" y="5"/>
                      <a:pt x="12" y="3"/>
                      <a:pt x="17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631">
                <a:extLst>
                  <a:ext uri="{FF2B5EF4-FFF2-40B4-BE49-F238E27FC236}">
                    <a16:creationId xmlns:a16="http://schemas.microsoft.com/office/drawing/2014/main" id="{105C7DC5-B9FE-4294-9C25-DB81FA10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037"/>
                <a:ext cx="43" cy="55"/>
              </a:xfrm>
              <a:custGeom>
                <a:avLst/>
                <a:gdLst>
                  <a:gd name="T0" fmla="*/ 0 w 25"/>
                  <a:gd name="T1" fmla="*/ 117 h 30"/>
                  <a:gd name="T2" fmla="*/ 107 w 25"/>
                  <a:gd name="T3" fmla="*/ 132 h 30"/>
                  <a:gd name="T4" fmla="*/ 100 w 25"/>
                  <a:gd name="T5" fmla="*/ 0 h 30"/>
                  <a:gd name="T6" fmla="*/ 77 w 25"/>
                  <a:gd name="T7" fmla="*/ 105 h 30"/>
                  <a:gd name="T8" fmla="*/ 5 w 25"/>
                  <a:gd name="T9" fmla="*/ 12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0" y="19"/>
                    </a:moveTo>
                    <a:cubicBezTo>
                      <a:pt x="6" y="23"/>
                      <a:pt x="16" y="30"/>
                      <a:pt x="21" y="21"/>
                    </a:cubicBezTo>
                    <a:cubicBezTo>
                      <a:pt x="25" y="15"/>
                      <a:pt x="24" y="6"/>
                      <a:pt x="20" y="0"/>
                    </a:cubicBezTo>
                    <a:cubicBezTo>
                      <a:pt x="21" y="5"/>
                      <a:pt x="20" y="13"/>
                      <a:pt x="15" y="17"/>
                    </a:cubicBezTo>
                    <a:cubicBezTo>
                      <a:pt x="12" y="19"/>
                      <a:pt x="5" y="20"/>
                      <a:pt x="1" y="2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632">
                <a:extLst>
                  <a:ext uri="{FF2B5EF4-FFF2-40B4-BE49-F238E27FC236}">
                    <a16:creationId xmlns:a16="http://schemas.microsoft.com/office/drawing/2014/main" id="{A52CB1AA-9188-4E5D-8B06-6E545F04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005"/>
                <a:ext cx="43" cy="56"/>
              </a:xfrm>
              <a:custGeom>
                <a:avLst/>
                <a:gdLst>
                  <a:gd name="T0" fmla="*/ 9 w 25"/>
                  <a:gd name="T1" fmla="*/ 181 h 30"/>
                  <a:gd name="T2" fmla="*/ 122 w 25"/>
                  <a:gd name="T3" fmla="*/ 136 h 30"/>
                  <a:gd name="T4" fmla="*/ 107 w 25"/>
                  <a:gd name="T5" fmla="*/ 60 h 30"/>
                  <a:gd name="T6" fmla="*/ 71 w 25"/>
                  <a:gd name="T7" fmla="*/ 0 h 30"/>
                  <a:gd name="T8" fmla="*/ 62 w 25"/>
                  <a:gd name="T9" fmla="*/ 118 h 30"/>
                  <a:gd name="T10" fmla="*/ 9 w 25"/>
                  <a:gd name="T11" fmla="*/ 18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" y="28"/>
                    </a:moveTo>
                    <a:cubicBezTo>
                      <a:pt x="8" y="30"/>
                      <a:pt x="21" y="27"/>
                      <a:pt x="24" y="21"/>
                    </a:cubicBezTo>
                    <a:cubicBezTo>
                      <a:pt x="25" y="16"/>
                      <a:pt x="24" y="13"/>
                      <a:pt x="21" y="9"/>
                    </a:cubicBezTo>
                    <a:cubicBezTo>
                      <a:pt x="20" y="7"/>
                      <a:pt x="17" y="0"/>
                      <a:pt x="14" y="0"/>
                    </a:cubicBezTo>
                    <a:cubicBezTo>
                      <a:pt x="13" y="7"/>
                      <a:pt x="18" y="12"/>
                      <a:pt x="12" y="18"/>
                    </a:cubicBezTo>
                    <a:cubicBezTo>
                      <a:pt x="10" y="21"/>
                      <a:pt x="0" y="24"/>
                      <a:pt x="2" y="2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Freeform 633">
                <a:extLst>
                  <a:ext uri="{FF2B5EF4-FFF2-40B4-BE49-F238E27FC236}">
                    <a16:creationId xmlns:a16="http://schemas.microsoft.com/office/drawing/2014/main" id="{664B9982-F7F4-454E-BBF2-2E077518F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981"/>
                <a:ext cx="62" cy="34"/>
              </a:xfrm>
              <a:custGeom>
                <a:avLst/>
                <a:gdLst>
                  <a:gd name="T0" fmla="*/ 0 w 36"/>
                  <a:gd name="T1" fmla="*/ 121 h 18"/>
                  <a:gd name="T2" fmla="*/ 57 w 36"/>
                  <a:gd name="T3" fmla="*/ 89 h 18"/>
                  <a:gd name="T4" fmla="*/ 107 w 36"/>
                  <a:gd name="T5" fmla="*/ 68 h 18"/>
                  <a:gd name="T6" fmla="*/ 148 w 36"/>
                  <a:gd name="T7" fmla="*/ 15 h 18"/>
                  <a:gd name="T8" fmla="*/ 119 w 36"/>
                  <a:gd name="T9" fmla="*/ 28 h 18"/>
                  <a:gd name="T10" fmla="*/ 62 w 36"/>
                  <a:gd name="T11" fmla="*/ 53 h 18"/>
                  <a:gd name="T12" fmla="*/ 0 w 36"/>
                  <a:gd name="T13" fmla="*/ 12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8">
                    <a:moveTo>
                      <a:pt x="0" y="18"/>
                    </a:moveTo>
                    <a:cubicBezTo>
                      <a:pt x="3" y="16"/>
                      <a:pt x="7" y="14"/>
                      <a:pt x="11" y="13"/>
                    </a:cubicBezTo>
                    <a:cubicBezTo>
                      <a:pt x="14" y="12"/>
                      <a:pt x="18" y="11"/>
                      <a:pt x="21" y="10"/>
                    </a:cubicBezTo>
                    <a:cubicBezTo>
                      <a:pt x="23" y="9"/>
                      <a:pt x="36" y="6"/>
                      <a:pt x="29" y="2"/>
                    </a:cubicBezTo>
                    <a:cubicBezTo>
                      <a:pt x="27" y="0"/>
                      <a:pt x="26" y="3"/>
                      <a:pt x="23" y="4"/>
                    </a:cubicBezTo>
                    <a:cubicBezTo>
                      <a:pt x="20" y="6"/>
                      <a:pt x="16" y="6"/>
                      <a:pt x="12" y="8"/>
                    </a:cubicBezTo>
                    <a:cubicBezTo>
                      <a:pt x="6" y="9"/>
                      <a:pt x="3" y="13"/>
                      <a:pt x="0" y="1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634">
                <a:extLst>
                  <a:ext uri="{FF2B5EF4-FFF2-40B4-BE49-F238E27FC236}">
                    <a16:creationId xmlns:a16="http://schemas.microsoft.com/office/drawing/2014/main" id="{8200E430-BC63-4DA7-8FAE-C566FBA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00"/>
                <a:ext cx="43" cy="57"/>
              </a:xfrm>
              <a:custGeom>
                <a:avLst/>
                <a:gdLst>
                  <a:gd name="T0" fmla="*/ 100 w 25"/>
                  <a:gd name="T1" fmla="*/ 0 h 31"/>
                  <a:gd name="T2" fmla="*/ 100 w 25"/>
                  <a:gd name="T3" fmla="*/ 112 h 31"/>
                  <a:gd name="T4" fmla="*/ 5 w 25"/>
                  <a:gd name="T5" fmla="*/ 178 h 31"/>
                  <a:gd name="T6" fmla="*/ 62 w 25"/>
                  <a:gd name="T7" fmla="*/ 97 h 31"/>
                  <a:gd name="T8" fmla="*/ 107 w 25"/>
                  <a:gd name="T9" fmla="*/ 1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20" y="0"/>
                    </a:moveTo>
                    <a:cubicBezTo>
                      <a:pt x="23" y="6"/>
                      <a:pt x="25" y="10"/>
                      <a:pt x="20" y="18"/>
                    </a:cubicBezTo>
                    <a:cubicBezTo>
                      <a:pt x="16" y="24"/>
                      <a:pt x="8" y="31"/>
                      <a:pt x="1" y="29"/>
                    </a:cubicBezTo>
                    <a:cubicBezTo>
                      <a:pt x="0" y="23"/>
                      <a:pt x="9" y="20"/>
                      <a:pt x="12" y="16"/>
                    </a:cubicBezTo>
                    <a:cubicBezTo>
                      <a:pt x="16" y="12"/>
                      <a:pt x="18" y="5"/>
                      <a:pt x="21" y="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635">
                <a:extLst>
                  <a:ext uri="{FF2B5EF4-FFF2-40B4-BE49-F238E27FC236}">
                    <a16:creationId xmlns:a16="http://schemas.microsoft.com/office/drawing/2014/main" id="{F87687BE-D8BC-482F-B9FF-6B2EB4375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065"/>
                <a:ext cx="48" cy="25"/>
              </a:xfrm>
              <a:custGeom>
                <a:avLst/>
                <a:gdLst>
                  <a:gd name="T0" fmla="*/ 0 w 28"/>
                  <a:gd name="T1" fmla="*/ 57 h 14"/>
                  <a:gd name="T2" fmla="*/ 99 w 28"/>
                  <a:gd name="T3" fmla="*/ 0 h 14"/>
                  <a:gd name="T4" fmla="*/ 26 w 28"/>
                  <a:gd name="T5" fmla="*/ 4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4">
                    <a:moveTo>
                      <a:pt x="0" y="10"/>
                    </a:moveTo>
                    <a:cubicBezTo>
                      <a:pt x="7" y="14"/>
                      <a:pt x="28" y="13"/>
                      <a:pt x="20" y="0"/>
                    </a:cubicBezTo>
                    <a:cubicBezTo>
                      <a:pt x="14" y="7"/>
                      <a:pt x="11" y="5"/>
                      <a:pt x="5" y="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636">
                <a:extLst>
                  <a:ext uri="{FF2B5EF4-FFF2-40B4-BE49-F238E27FC236}">
                    <a16:creationId xmlns:a16="http://schemas.microsoft.com/office/drawing/2014/main" id="{BF7A61CE-E78F-4A69-AB32-31A50A7A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885"/>
                <a:ext cx="38" cy="34"/>
              </a:xfrm>
              <a:custGeom>
                <a:avLst/>
                <a:gdLst>
                  <a:gd name="T0" fmla="*/ 86 w 22"/>
                  <a:gd name="T1" fmla="*/ 0 h 18"/>
                  <a:gd name="T2" fmla="*/ 57 w 22"/>
                  <a:gd name="T3" fmla="*/ 100 h 18"/>
                  <a:gd name="T4" fmla="*/ 78 w 2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0"/>
                    </a:moveTo>
                    <a:cubicBezTo>
                      <a:pt x="20" y="6"/>
                      <a:pt x="22" y="18"/>
                      <a:pt x="11" y="15"/>
                    </a:cubicBezTo>
                    <a:cubicBezTo>
                      <a:pt x="0" y="12"/>
                      <a:pt x="14" y="8"/>
                      <a:pt x="15" y="3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Freeform 637">
                <a:extLst>
                  <a:ext uri="{FF2B5EF4-FFF2-40B4-BE49-F238E27FC236}">
                    <a16:creationId xmlns:a16="http://schemas.microsoft.com/office/drawing/2014/main" id="{128776EA-A8CA-411C-9A2C-E64F1F21B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922"/>
                <a:ext cx="31" cy="43"/>
              </a:xfrm>
              <a:custGeom>
                <a:avLst/>
                <a:gdLst>
                  <a:gd name="T0" fmla="*/ 50 w 18"/>
                  <a:gd name="T1" fmla="*/ 0 h 23"/>
                  <a:gd name="T2" fmla="*/ 0 w 18"/>
                  <a:gd name="T3" fmla="*/ 84 h 23"/>
                  <a:gd name="T4" fmla="*/ 48 w 18"/>
                  <a:gd name="T5" fmla="*/ 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0" y="0"/>
                    </a:moveTo>
                    <a:cubicBezTo>
                      <a:pt x="18" y="7"/>
                      <a:pt x="9" y="23"/>
                      <a:pt x="0" y="13"/>
                    </a:cubicBezTo>
                    <a:cubicBezTo>
                      <a:pt x="5" y="10"/>
                      <a:pt x="9" y="8"/>
                      <a:pt x="9" y="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638">
                <a:extLst>
                  <a:ext uri="{FF2B5EF4-FFF2-40B4-BE49-F238E27FC236}">
                    <a16:creationId xmlns:a16="http://schemas.microsoft.com/office/drawing/2014/main" id="{7435C0BB-FEE9-42B4-9059-5FDD16797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007"/>
                <a:ext cx="44" cy="24"/>
              </a:xfrm>
              <a:custGeom>
                <a:avLst/>
                <a:gdLst>
                  <a:gd name="T0" fmla="*/ 0 w 25"/>
                  <a:gd name="T1" fmla="*/ 68 h 13"/>
                  <a:gd name="T2" fmla="*/ 123 w 25"/>
                  <a:gd name="T3" fmla="*/ 7 h 13"/>
                  <a:gd name="T4" fmla="*/ 99 w 25"/>
                  <a:gd name="T5" fmla="*/ 7 h 13"/>
                  <a:gd name="T6" fmla="*/ 16 w 25"/>
                  <a:gd name="T7" fmla="*/ 6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0" y="11"/>
                    </a:moveTo>
                    <a:cubicBezTo>
                      <a:pt x="6" y="13"/>
                      <a:pt x="25" y="10"/>
                      <a:pt x="23" y="1"/>
                    </a:cubicBezTo>
                    <a:cubicBezTo>
                      <a:pt x="22" y="0"/>
                      <a:pt x="19" y="0"/>
                      <a:pt x="18" y="1"/>
                    </a:cubicBezTo>
                    <a:cubicBezTo>
                      <a:pt x="16" y="8"/>
                      <a:pt x="10" y="11"/>
                      <a:pt x="3" y="1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639">
                <a:extLst>
                  <a:ext uri="{FF2B5EF4-FFF2-40B4-BE49-F238E27FC236}">
                    <a16:creationId xmlns:a16="http://schemas.microsoft.com/office/drawing/2014/main" id="{D878B935-157B-48B9-8A56-7ADEE760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874"/>
                <a:ext cx="13" cy="15"/>
              </a:xfrm>
              <a:custGeom>
                <a:avLst/>
                <a:gdLst>
                  <a:gd name="T0" fmla="*/ 26 w 8"/>
                  <a:gd name="T1" fmla="*/ 0 h 8"/>
                  <a:gd name="T2" fmla="*/ 29 w 8"/>
                  <a:gd name="T3" fmla="*/ 53 h 8"/>
                  <a:gd name="T4" fmla="*/ 21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8" y="3"/>
                      <a:pt x="8" y="6"/>
                      <a:pt x="7" y="8"/>
                    </a:cubicBezTo>
                    <a:cubicBezTo>
                      <a:pt x="2" y="8"/>
                      <a:pt x="0" y="3"/>
                      <a:pt x="5" y="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54" name="Group 640">
              <a:extLst>
                <a:ext uri="{FF2B5EF4-FFF2-40B4-BE49-F238E27FC236}">
                  <a16:creationId xmlns:a16="http://schemas.microsoft.com/office/drawing/2014/main" id="{37898AC8-392A-4873-B486-609930464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8" y="1117"/>
              <a:ext cx="1325" cy="2154"/>
              <a:chOff x="2218" y="1117"/>
              <a:chExt cx="1325" cy="2154"/>
            </a:xfrm>
          </p:grpSpPr>
          <p:sp>
            <p:nvSpPr>
              <p:cNvPr id="31325" name="Freeform 641">
                <a:extLst>
                  <a:ext uri="{FF2B5EF4-FFF2-40B4-BE49-F238E27FC236}">
                    <a16:creationId xmlns:a16="http://schemas.microsoft.com/office/drawing/2014/main" id="{A90A7A4B-CBE2-4DCF-B66D-8B227472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3107"/>
                <a:ext cx="40" cy="24"/>
              </a:xfrm>
              <a:custGeom>
                <a:avLst/>
                <a:gdLst>
                  <a:gd name="T0" fmla="*/ 106 w 23"/>
                  <a:gd name="T1" fmla="*/ 0 h 13"/>
                  <a:gd name="T2" fmla="*/ 0 w 23"/>
                  <a:gd name="T3" fmla="*/ 44 h 13"/>
                  <a:gd name="T4" fmla="*/ 90 w 2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20" y="0"/>
                    </a:moveTo>
                    <a:cubicBezTo>
                      <a:pt x="23" y="12"/>
                      <a:pt x="4" y="13"/>
                      <a:pt x="0" y="7"/>
                    </a:cubicBezTo>
                    <a:cubicBezTo>
                      <a:pt x="5" y="7"/>
                      <a:pt x="16" y="9"/>
                      <a:pt x="17" y="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6" name="Freeform 642">
                <a:extLst>
                  <a:ext uri="{FF2B5EF4-FFF2-40B4-BE49-F238E27FC236}">
                    <a16:creationId xmlns:a16="http://schemas.microsoft.com/office/drawing/2014/main" id="{A5FEB268-542F-46A3-A58A-312D2DA8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3216"/>
                <a:ext cx="69" cy="46"/>
              </a:xfrm>
              <a:custGeom>
                <a:avLst/>
                <a:gdLst>
                  <a:gd name="T0" fmla="*/ 114 w 40"/>
                  <a:gd name="T1" fmla="*/ 0 h 25"/>
                  <a:gd name="T2" fmla="*/ 0 w 40"/>
                  <a:gd name="T3" fmla="*/ 81 h 25"/>
                  <a:gd name="T4" fmla="*/ 114 w 40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22" y="0"/>
                    </a:moveTo>
                    <a:cubicBezTo>
                      <a:pt x="40" y="12"/>
                      <a:pt x="6" y="25"/>
                      <a:pt x="0" y="13"/>
                    </a:cubicBezTo>
                    <a:cubicBezTo>
                      <a:pt x="6" y="13"/>
                      <a:pt x="26" y="13"/>
                      <a:pt x="22" y="3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7" name="Freeform 643">
                <a:extLst>
                  <a:ext uri="{FF2B5EF4-FFF2-40B4-BE49-F238E27FC236}">
                    <a16:creationId xmlns:a16="http://schemas.microsoft.com/office/drawing/2014/main" id="{6916ACC8-6BD3-4F5E-ABA1-3AB50545F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140"/>
                <a:ext cx="28" cy="30"/>
              </a:xfrm>
              <a:custGeom>
                <a:avLst/>
                <a:gdLst>
                  <a:gd name="T0" fmla="*/ 65 w 16"/>
                  <a:gd name="T1" fmla="*/ 15 h 16"/>
                  <a:gd name="T2" fmla="*/ 0 w 16"/>
                  <a:gd name="T3" fmla="*/ 60 h 16"/>
                  <a:gd name="T4" fmla="*/ 77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2" y="2"/>
                    </a:moveTo>
                    <a:cubicBezTo>
                      <a:pt x="16" y="12"/>
                      <a:pt x="1" y="16"/>
                      <a:pt x="0" y="9"/>
                    </a:cubicBezTo>
                    <a:cubicBezTo>
                      <a:pt x="6" y="7"/>
                      <a:pt x="13" y="6"/>
                      <a:pt x="14" y="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8" name="Freeform 644">
                <a:extLst>
                  <a:ext uri="{FF2B5EF4-FFF2-40B4-BE49-F238E27FC236}">
                    <a16:creationId xmlns:a16="http://schemas.microsoft.com/office/drawing/2014/main" id="{10AC42D8-AF09-4B05-B920-B70FB8A79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133"/>
                <a:ext cx="48" cy="37"/>
              </a:xfrm>
              <a:custGeom>
                <a:avLst/>
                <a:gdLst>
                  <a:gd name="T0" fmla="*/ 0 w 28"/>
                  <a:gd name="T1" fmla="*/ 52 h 20"/>
                  <a:gd name="T2" fmla="*/ 141 w 28"/>
                  <a:gd name="T3" fmla="*/ 0 h 20"/>
                  <a:gd name="T4" fmla="*/ 79 w 28"/>
                  <a:gd name="T5" fmla="*/ 37 h 20"/>
                  <a:gd name="T6" fmla="*/ 21 w 28"/>
                  <a:gd name="T7" fmla="*/ 3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7" y="20"/>
                      <a:pt x="28" y="13"/>
                      <a:pt x="28" y="0"/>
                    </a:cubicBezTo>
                    <a:cubicBezTo>
                      <a:pt x="24" y="1"/>
                      <a:pt x="21" y="5"/>
                      <a:pt x="16" y="6"/>
                    </a:cubicBezTo>
                    <a:cubicBezTo>
                      <a:pt x="12" y="7"/>
                      <a:pt x="7" y="3"/>
                      <a:pt x="4" y="6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9" name="Freeform 645">
                <a:extLst>
                  <a:ext uri="{FF2B5EF4-FFF2-40B4-BE49-F238E27FC236}">
                    <a16:creationId xmlns:a16="http://schemas.microsoft.com/office/drawing/2014/main" id="{495C62AB-F023-4C65-A8F1-116FEFC4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3196"/>
                <a:ext cx="44" cy="37"/>
              </a:xfrm>
              <a:custGeom>
                <a:avLst/>
                <a:gdLst>
                  <a:gd name="T0" fmla="*/ 0 w 25"/>
                  <a:gd name="T1" fmla="*/ 57 h 20"/>
                  <a:gd name="T2" fmla="*/ 102 w 25"/>
                  <a:gd name="T3" fmla="*/ 0 h 20"/>
                  <a:gd name="T4" fmla="*/ 16 w 25"/>
                  <a:gd name="T5" fmla="*/ 4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0" y="9"/>
                    </a:moveTo>
                    <a:cubicBezTo>
                      <a:pt x="9" y="20"/>
                      <a:pt x="25" y="13"/>
                      <a:pt x="19" y="0"/>
                    </a:cubicBezTo>
                    <a:cubicBezTo>
                      <a:pt x="13" y="6"/>
                      <a:pt x="13" y="13"/>
                      <a:pt x="3" y="7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0" name="Freeform 646">
                <a:extLst>
                  <a:ext uri="{FF2B5EF4-FFF2-40B4-BE49-F238E27FC236}">
                    <a16:creationId xmlns:a16="http://schemas.microsoft.com/office/drawing/2014/main" id="{C5E87524-B949-41C7-8973-84021E435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155"/>
                <a:ext cx="19" cy="43"/>
              </a:xfrm>
              <a:custGeom>
                <a:avLst/>
                <a:gdLst>
                  <a:gd name="T0" fmla="*/ 0 w 11"/>
                  <a:gd name="T1" fmla="*/ 84 h 23"/>
                  <a:gd name="T2" fmla="*/ 57 w 11"/>
                  <a:gd name="T3" fmla="*/ 13 h 23"/>
                  <a:gd name="T4" fmla="*/ 0 w 11"/>
                  <a:gd name="T5" fmla="*/ 9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0" y="13"/>
                    </a:moveTo>
                    <a:cubicBezTo>
                      <a:pt x="4" y="23"/>
                      <a:pt x="11" y="7"/>
                      <a:pt x="11" y="2"/>
                    </a:cubicBezTo>
                    <a:cubicBezTo>
                      <a:pt x="3" y="0"/>
                      <a:pt x="7" y="13"/>
                      <a:pt x="0" y="15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1" name="Freeform 647">
                <a:extLst>
                  <a:ext uri="{FF2B5EF4-FFF2-40B4-BE49-F238E27FC236}">
                    <a16:creationId xmlns:a16="http://schemas.microsoft.com/office/drawing/2014/main" id="{A7AAEB8C-82BD-4440-8E2C-84E29F74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872"/>
                <a:ext cx="26" cy="30"/>
              </a:xfrm>
              <a:custGeom>
                <a:avLst/>
                <a:gdLst>
                  <a:gd name="T0" fmla="*/ 0 w 15"/>
                  <a:gd name="T1" fmla="*/ 81 h 16"/>
                  <a:gd name="T2" fmla="*/ 49 w 15"/>
                  <a:gd name="T3" fmla="*/ 0 h 16"/>
                  <a:gd name="T4" fmla="*/ 16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12"/>
                    </a:moveTo>
                    <a:cubicBezTo>
                      <a:pt x="7" y="16"/>
                      <a:pt x="15" y="4"/>
                      <a:pt x="9" y="0"/>
                    </a:cubicBezTo>
                    <a:cubicBezTo>
                      <a:pt x="7" y="3"/>
                      <a:pt x="7" y="8"/>
                      <a:pt x="3" y="1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2" name="Freeform 648">
                <a:extLst>
                  <a:ext uri="{FF2B5EF4-FFF2-40B4-BE49-F238E27FC236}">
                    <a16:creationId xmlns:a16="http://schemas.microsoft.com/office/drawing/2014/main" id="{42A67C97-22EA-41F9-8E12-6B5724D4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209"/>
                <a:ext cx="52" cy="38"/>
              </a:xfrm>
              <a:custGeom>
                <a:avLst/>
                <a:gdLst>
                  <a:gd name="T0" fmla="*/ 0 w 30"/>
                  <a:gd name="T1" fmla="*/ 118 h 21"/>
                  <a:gd name="T2" fmla="*/ 120 w 30"/>
                  <a:gd name="T3" fmla="*/ 13 h 21"/>
                  <a:gd name="T4" fmla="*/ 0 w 30"/>
                  <a:gd name="T5" fmla="*/ 8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20"/>
                    </a:moveTo>
                    <a:cubicBezTo>
                      <a:pt x="7" y="21"/>
                      <a:pt x="30" y="10"/>
                      <a:pt x="23" y="2"/>
                    </a:cubicBezTo>
                    <a:cubicBezTo>
                      <a:pt x="22" y="0"/>
                      <a:pt x="2" y="12"/>
                      <a:pt x="0" y="15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3" name="Freeform 649">
                <a:extLst>
                  <a:ext uri="{FF2B5EF4-FFF2-40B4-BE49-F238E27FC236}">
                    <a16:creationId xmlns:a16="http://schemas.microsoft.com/office/drawing/2014/main" id="{5C5C8F06-419C-475E-9533-887B08186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3214"/>
                <a:ext cx="58" cy="57"/>
              </a:xfrm>
              <a:custGeom>
                <a:avLst/>
                <a:gdLst>
                  <a:gd name="T0" fmla="*/ 0 w 33"/>
                  <a:gd name="T1" fmla="*/ 156 h 31"/>
                  <a:gd name="T2" fmla="*/ 123 w 33"/>
                  <a:gd name="T3" fmla="*/ 125 h 31"/>
                  <a:gd name="T4" fmla="*/ 151 w 33"/>
                  <a:gd name="T5" fmla="*/ 0 h 31"/>
                  <a:gd name="T6" fmla="*/ 81 w 33"/>
                  <a:gd name="T7" fmla="*/ 97 h 31"/>
                  <a:gd name="T8" fmla="*/ 0 w 33"/>
                  <a:gd name="T9" fmla="*/ 13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0" y="25"/>
                    </a:moveTo>
                    <a:cubicBezTo>
                      <a:pt x="9" y="22"/>
                      <a:pt x="15" y="31"/>
                      <a:pt x="23" y="20"/>
                    </a:cubicBezTo>
                    <a:cubicBezTo>
                      <a:pt x="26" y="17"/>
                      <a:pt x="33" y="3"/>
                      <a:pt x="28" y="0"/>
                    </a:cubicBezTo>
                    <a:cubicBezTo>
                      <a:pt x="23" y="5"/>
                      <a:pt x="20" y="11"/>
                      <a:pt x="15" y="16"/>
                    </a:cubicBezTo>
                    <a:cubicBezTo>
                      <a:pt x="11" y="20"/>
                      <a:pt x="6" y="21"/>
                      <a:pt x="0" y="2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4" name="Freeform 650">
                <a:extLst>
                  <a:ext uri="{FF2B5EF4-FFF2-40B4-BE49-F238E27FC236}">
                    <a16:creationId xmlns:a16="http://schemas.microsoft.com/office/drawing/2014/main" id="{AABE0833-3CF3-437B-B5C3-A4130F91D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433"/>
                <a:ext cx="1244" cy="526"/>
              </a:xfrm>
              <a:custGeom>
                <a:avLst/>
                <a:gdLst>
                  <a:gd name="T0" fmla="*/ 5 w 718"/>
                  <a:gd name="T1" fmla="*/ 415 h 285"/>
                  <a:gd name="T2" fmla="*/ 5 w 718"/>
                  <a:gd name="T3" fmla="*/ 1043 h 285"/>
                  <a:gd name="T4" fmla="*/ 78 w 718"/>
                  <a:gd name="T5" fmla="*/ 1598 h 285"/>
                  <a:gd name="T6" fmla="*/ 910 w 718"/>
                  <a:gd name="T7" fmla="*/ 1107 h 285"/>
                  <a:gd name="T8" fmla="*/ 2128 w 718"/>
                  <a:gd name="T9" fmla="*/ 915 h 285"/>
                  <a:gd name="T10" fmla="*/ 2656 w 718"/>
                  <a:gd name="T11" fmla="*/ 967 h 285"/>
                  <a:gd name="T12" fmla="*/ 3115 w 718"/>
                  <a:gd name="T13" fmla="*/ 712 h 285"/>
                  <a:gd name="T14" fmla="*/ 3606 w 718"/>
                  <a:gd name="T15" fmla="*/ 102 h 285"/>
                  <a:gd name="T16" fmla="*/ 3217 w 718"/>
                  <a:gd name="T17" fmla="*/ 164 h 285"/>
                  <a:gd name="T18" fmla="*/ 2663 w 718"/>
                  <a:gd name="T19" fmla="*/ 258 h 285"/>
                  <a:gd name="T20" fmla="*/ 2102 w 718"/>
                  <a:gd name="T21" fmla="*/ 423 h 285"/>
                  <a:gd name="T22" fmla="*/ 1421 w 718"/>
                  <a:gd name="T23" fmla="*/ 629 h 285"/>
                  <a:gd name="T24" fmla="*/ 766 w 718"/>
                  <a:gd name="T25" fmla="*/ 653 h 285"/>
                  <a:gd name="T26" fmla="*/ 405 w 718"/>
                  <a:gd name="T27" fmla="*/ 460 h 285"/>
                  <a:gd name="T28" fmla="*/ 28 w 718"/>
                  <a:gd name="T29" fmla="*/ 415 h 2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8" h="285">
                    <a:moveTo>
                      <a:pt x="1" y="66"/>
                    </a:moveTo>
                    <a:cubicBezTo>
                      <a:pt x="1" y="99"/>
                      <a:pt x="1" y="132"/>
                      <a:pt x="1" y="166"/>
                    </a:cubicBezTo>
                    <a:cubicBezTo>
                      <a:pt x="1" y="186"/>
                      <a:pt x="0" y="239"/>
                      <a:pt x="15" y="254"/>
                    </a:cubicBezTo>
                    <a:cubicBezTo>
                      <a:pt x="46" y="285"/>
                      <a:pt x="144" y="191"/>
                      <a:pt x="175" y="176"/>
                    </a:cubicBezTo>
                    <a:cubicBezTo>
                      <a:pt x="246" y="139"/>
                      <a:pt x="331" y="133"/>
                      <a:pt x="409" y="146"/>
                    </a:cubicBezTo>
                    <a:cubicBezTo>
                      <a:pt x="446" y="152"/>
                      <a:pt x="473" y="161"/>
                      <a:pt x="511" y="154"/>
                    </a:cubicBezTo>
                    <a:cubicBezTo>
                      <a:pt x="542" y="148"/>
                      <a:pt x="576" y="135"/>
                      <a:pt x="599" y="113"/>
                    </a:cubicBezTo>
                    <a:cubicBezTo>
                      <a:pt x="613" y="100"/>
                      <a:pt x="718" y="48"/>
                      <a:pt x="693" y="16"/>
                    </a:cubicBezTo>
                    <a:cubicBezTo>
                      <a:pt x="681" y="0"/>
                      <a:pt x="635" y="24"/>
                      <a:pt x="619" y="26"/>
                    </a:cubicBezTo>
                    <a:cubicBezTo>
                      <a:pt x="583" y="29"/>
                      <a:pt x="547" y="33"/>
                      <a:pt x="512" y="41"/>
                    </a:cubicBezTo>
                    <a:cubicBezTo>
                      <a:pt x="475" y="49"/>
                      <a:pt x="441" y="55"/>
                      <a:pt x="404" y="67"/>
                    </a:cubicBezTo>
                    <a:cubicBezTo>
                      <a:pt x="361" y="82"/>
                      <a:pt x="319" y="94"/>
                      <a:pt x="273" y="100"/>
                    </a:cubicBezTo>
                    <a:cubicBezTo>
                      <a:pt x="232" y="105"/>
                      <a:pt x="188" y="110"/>
                      <a:pt x="147" y="104"/>
                    </a:cubicBezTo>
                    <a:cubicBezTo>
                      <a:pt x="118" y="99"/>
                      <a:pt x="103" y="85"/>
                      <a:pt x="78" y="73"/>
                    </a:cubicBezTo>
                    <a:cubicBezTo>
                      <a:pt x="60" y="64"/>
                      <a:pt x="20" y="55"/>
                      <a:pt x="5" y="66"/>
                    </a:cubicBezTo>
                  </a:path>
                </a:pathLst>
              </a:custGeom>
              <a:solidFill>
                <a:srgbClr val="EC7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5" name="Freeform 651">
                <a:extLst>
                  <a:ext uri="{FF2B5EF4-FFF2-40B4-BE49-F238E27FC236}">
                    <a16:creationId xmlns:a16="http://schemas.microsoft.com/office/drawing/2014/main" id="{47DB07DE-A710-4937-A489-FF8889A82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608"/>
                <a:ext cx="300" cy="233"/>
              </a:xfrm>
              <a:custGeom>
                <a:avLst/>
                <a:gdLst>
                  <a:gd name="T0" fmla="*/ 881 w 173"/>
                  <a:gd name="T1" fmla="*/ 185 h 126"/>
                  <a:gd name="T2" fmla="*/ 286 w 173"/>
                  <a:gd name="T3" fmla="*/ 113 h 126"/>
                  <a:gd name="T4" fmla="*/ 69 w 173"/>
                  <a:gd name="T5" fmla="*/ 81 h 126"/>
                  <a:gd name="T6" fmla="*/ 28 w 173"/>
                  <a:gd name="T7" fmla="*/ 483 h 126"/>
                  <a:gd name="T8" fmla="*/ 114 w 173"/>
                  <a:gd name="T9" fmla="*/ 790 h 126"/>
                  <a:gd name="T10" fmla="*/ 454 w 173"/>
                  <a:gd name="T11" fmla="*/ 486 h 126"/>
                  <a:gd name="T12" fmla="*/ 893 w 173"/>
                  <a:gd name="T13" fmla="*/ 194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126">
                    <a:moveTo>
                      <a:pt x="169" y="29"/>
                    </a:moveTo>
                    <a:cubicBezTo>
                      <a:pt x="128" y="29"/>
                      <a:pt x="93" y="30"/>
                      <a:pt x="55" y="18"/>
                    </a:cubicBezTo>
                    <a:cubicBezTo>
                      <a:pt x="40" y="13"/>
                      <a:pt x="26" y="0"/>
                      <a:pt x="13" y="13"/>
                    </a:cubicBezTo>
                    <a:cubicBezTo>
                      <a:pt x="0" y="27"/>
                      <a:pt x="5" y="59"/>
                      <a:pt x="5" y="76"/>
                    </a:cubicBezTo>
                    <a:cubicBezTo>
                      <a:pt x="5" y="91"/>
                      <a:pt x="2" y="124"/>
                      <a:pt x="22" y="125"/>
                    </a:cubicBezTo>
                    <a:cubicBezTo>
                      <a:pt x="44" y="126"/>
                      <a:pt x="71" y="89"/>
                      <a:pt x="87" y="77"/>
                    </a:cubicBezTo>
                    <a:cubicBezTo>
                      <a:pt x="102" y="65"/>
                      <a:pt x="173" y="51"/>
                      <a:pt x="171" y="31"/>
                    </a:cubicBezTo>
                  </a:path>
                </a:pathLst>
              </a:custGeom>
              <a:solidFill>
                <a:srgbClr val="ED8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6" name="Freeform 652">
                <a:extLst>
                  <a:ext uri="{FF2B5EF4-FFF2-40B4-BE49-F238E27FC236}">
                    <a16:creationId xmlns:a16="http://schemas.microsoft.com/office/drawing/2014/main" id="{7644D293-0E2D-468E-B877-E784780C2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505"/>
                <a:ext cx="482" cy="164"/>
              </a:xfrm>
              <a:custGeom>
                <a:avLst/>
                <a:gdLst>
                  <a:gd name="T0" fmla="*/ 1449 w 278"/>
                  <a:gd name="T1" fmla="*/ 20 h 89"/>
                  <a:gd name="T2" fmla="*/ 1085 w 278"/>
                  <a:gd name="T3" fmla="*/ 96 h 89"/>
                  <a:gd name="T4" fmla="*/ 655 w 278"/>
                  <a:gd name="T5" fmla="*/ 157 h 89"/>
                  <a:gd name="T6" fmla="*/ 307 w 278"/>
                  <a:gd name="T7" fmla="*/ 295 h 89"/>
                  <a:gd name="T8" fmla="*/ 94 w 278"/>
                  <a:gd name="T9" fmla="*/ 459 h 89"/>
                  <a:gd name="T10" fmla="*/ 340 w 278"/>
                  <a:gd name="T11" fmla="*/ 483 h 89"/>
                  <a:gd name="T12" fmla="*/ 595 w 278"/>
                  <a:gd name="T13" fmla="*/ 536 h 89"/>
                  <a:gd name="T14" fmla="*/ 988 w 278"/>
                  <a:gd name="T15" fmla="*/ 415 h 89"/>
                  <a:gd name="T16" fmla="*/ 1406 w 278"/>
                  <a:gd name="T17" fmla="*/ 7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8" h="89">
                    <a:moveTo>
                      <a:pt x="278" y="3"/>
                    </a:moveTo>
                    <a:cubicBezTo>
                      <a:pt x="257" y="0"/>
                      <a:pt x="229" y="12"/>
                      <a:pt x="208" y="15"/>
                    </a:cubicBezTo>
                    <a:cubicBezTo>
                      <a:pt x="181" y="19"/>
                      <a:pt x="153" y="21"/>
                      <a:pt x="126" y="25"/>
                    </a:cubicBezTo>
                    <a:cubicBezTo>
                      <a:pt x="101" y="28"/>
                      <a:pt x="82" y="37"/>
                      <a:pt x="59" y="47"/>
                    </a:cubicBezTo>
                    <a:cubicBezTo>
                      <a:pt x="47" y="52"/>
                      <a:pt x="0" y="58"/>
                      <a:pt x="18" y="73"/>
                    </a:cubicBezTo>
                    <a:cubicBezTo>
                      <a:pt x="28" y="82"/>
                      <a:pt x="53" y="76"/>
                      <a:pt x="65" y="77"/>
                    </a:cubicBezTo>
                    <a:cubicBezTo>
                      <a:pt x="82" y="78"/>
                      <a:pt x="97" y="84"/>
                      <a:pt x="114" y="86"/>
                    </a:cubicBezTo>
                    <a:cubicBezTo>
                      <a:pt x="140" y="89"/>
                      <a:pt x="167" y="79"/>
                      <a:pt x="190" y="66"/>
                    </a:cubicBezTo>
                    <a:cubicBezTo>
                      <a:pt x="203" y="58"/>
                      <a:pt x="275" y="12"/>
                      <a:pt x="270" y="1"/>
                    </a:cubicBezTo>
                  </a:path>
                </a:pathLst>
              </a:custGeom>
              <a:solidFill>
                <a:srgbClr val="ED8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7" name="Freeform 653">
                <a:extLst>
                  <a:ext uri="{FF2B5EF4-FFF2-40B4-BE49-F238E27FC236}">
                    <a16:creationId xmlns:a16="http://schemas.microsoft.com/office/drawing/2014/main" id="{1718D077-D85C-4403-A23E-ADBA0F32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671"/>
                <a:ext cx="154" cy="128"/>
              </a:xfrm>
              <a:custGeom>
                <a:avLst/>
                <a:gdLst>
                  <a:gd name="T0" fmla="*/ 395 w 89"/>
                  <a:gd name="T1" fmla="*/ 20 h 69"/>
                  <a:gd name="T2" fmla="*/ 263 w 89"/>
                  <a:gd name="T3" fmla="*/ 69 h 69"/>
                  <a:gd name="T4" fmla="*/ 135 w 89"/>
                  <a:gd name="T5" fmla="*/ 69 h 69"/>
                  <a:gd name="T6" fmla="*/ 57 w 89"/>
                  <a:gd name="T7" fmla="*/ 330 h 69"/>
                  <a:gd name="T8" fmla="*/ 275 w 89"/>
                  <a:gd name="T9" fmla="*/ 186 h 69"/>
                  <a:gd name="T10" fmla="*/ 460 w 89"/>
                  <a:gd name="T11" fmla="*/ 45 h 69"/>
                  <a:gd name="T12" fmla="*/ 374 w 89"/>
                  <a:gd name="T13" fmla="*/ 2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69">
                    <a:moveTo>
                      <a:pt x="76" y="3"/>
                    </a:moveTo>
                    <a:cubicBezTo>
                      <a:pt x="67" y="5"/>
                      <a:pt x="60" y="9"/>
                      <a:pt x="51" y="11"/>
                    </a:cubicBezTo>
                    <a:cubicBezTo>
                      <a:pt x="43" y="13"/>
                      <a:pt x="34" y="10"/>
                      <a:pt x="26" y="11"/>
                    </a:cubicBezTo>
                    <a:cubicBezTo>
                      <a:pt x="12" y="14"/>
                      <a:pt x="0" y="37"/>
                      <a:pt x="11" y="52"/>
                    </a:cubicBezTo>
                    <a:cubicBezTo>
                      <a:pt x="23" y="69"/>
                      <a:pt x="42" y="37"/>
                      <a:pt x="53" y="29"/>
                    </a:cubicBezTo>
                    <a:cubicBezTo>
                      <a:pt x="65" y="22"/>
                      <a:pt x="82" y="19"/>
                      <a:pt x="89" y="7"/>
                    </a:cubicBezTo>
                    <a:cubicBezTo>
                      <a:pt x="86" y="0"/>
                      <a:pt x="79" y="2"/>
                      <a:pt x="72" y="3"/>
                    </a:cubicBezTo>
                  </a:path>
                </a:pathLst>
              </a:custGeom>
              <a:solidFill>
                <a:srgbClr val="EE8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8" name="Freeform 654">
                <a:extLst>
                  <a:ext uri="{FF2B5EF4-FFF2-40B4-BE49-F238E27FC236}">
                    <a16:creationId xmlns:a16="http://schemas.microsoft.com/office/drawing/2014/main" id="{7A3AC7F2-D862-4DCB-B9F3-201388A2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55"/>
                <a:ext cx="192" cy="92"/>
              </a:xfrm>
              <a:custGeom>
                <a:avLst/>
                <a:gdLst>
                  <a:gd name="T0" fmla="*/ 533 w 111"/>
                  <a:gd name="T1" fmla="*/ 20 h 50"/>
                  <a:gd name="T2" fmla="*/ 249 w 111"/>
                  <a:gd name="T3" fmla="*/ 118 h 50"/>
                  <a:gd name="T4" fmla="*/ 62 w 111"/>
                  <a:gd name="T5" fmla="*/ 217 h 50"/>
                  <a:gd name="T6" fmla="*/ 431 w 111"/>
                  <a:gd name="T7" fmla="*/ 237 h 50"/>
                  <a:gd name="T8" fmla="*/ 566 w 111"/>
                  <a:gd name="T9" fmla="*/ 37 h 50"/>
                  <a:gd name="T10" fmla="*/ 509 w 111"/>
                  <a:gd name="T11" fmla="*/ 24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50">
                    <a:moveTo>
                      <a:pt x="103" y="3"/>
                    </a:moveTo>
                    <a:cubicBezTo>
                      <a:pt x="84" y="0"/>
                      <a:pt x="67" y="15"/>
                      <a:pt x="48" y="19"/>
                    </a:cubicBezTo>
                    <a:cubicBezTo>
                      <a:pt x="39" y="21"/>
                      <a:pt x="0" y="17"/>
                      <a:pt x="12" y="35"/>
                    </a:cubicBezTo>
                    <a:cubicBezTo>
                      <a:pt x="23" y="50"/>
                      <a:pt x="69" y="43"/>
                      <a:pt x="83" y="38"/>
                    </a:cubicBezTo>
                    <a:cubicBezTo>
                      <a:pt x="95" y="33"/>
                      <a:pt x="111" y="21"/>
                      <a:pt x="109" y="6"/>
                    </a:cubicBezTo>
                    <a:cubicBezTo>
                      <a:pt x="105" y="6"/>
                      <a:pt x="101" y="4"/>
                      <a:pt x="98" y="4"/>
                    </a:cubicBezTo>
                  </a:path>
                </a:pathLst>
              </a:custGeom>
              <a:solidFill>
                <a:srgbClr val="EE8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9" name="Freeform 655">
                <a:extLst>
                  <a:ext uri="{FF2B5EF4-FFF2-40B4-BE49-F238E27FC236}">
                    <a16:creationId xmlns:a16="http://schemas.microsoft.com/office/drawing/2014/main" id="{D600FB15-261F-4D09-8B09-E38E9C38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606"/>
                <a:ext cx="1319" cy="331"/>
              </a:xfrm>
              <a:custGeom>
                <a:avLst/>
                <a:gdLst>
                  <a:gd name="T0" fmla="*/ 0 w 762"/>
                  <a:gd name="T1" fmla="*/ 1132 h 179"/>
                  <a:gd name="T2" fmla="*/ 1094 w 762"/>
                  <a:gd name="T3" fmla="*/ 544 h 179"/>
                  <a:gd name="T4" fmla="*/ 2385 w 762"/>
                  <a:gd name="T5" fmla="*/ 379 h 179"/>
                  <a:gd name="T6" fmla="*/ 3403 w 762"/>
                  <a:gd name="T7" fmla="*/ 266 h 179"/>
                  <a:gd name="T8" fmla="*/ 3952 w 762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2" h="179">
                    <a:moveTo>
                      <a:pt x="0" y="179"/>
                    </a:moveTo>
                    <a:cubicBezTo>
                      <a:pt x="0" y="179"/>
                      <a:pt x="167" y="111"/>
                      <a:pt x="211" y="86"/>
                    </a:cubicBezTo>
                    <a:cubicBezTo>
                      <a:pt x="255" y="61"/>
                      <a:pt x="348" y="26"/>
                      <a:pt x="460" y="60"/>
                    </a:cubicBezTo>
                    <a:cubicBezTo>
                      <a:pt x="572" y="94"/>
                      <a:pt x="615" y="61"/>
                      <a:pt x="656" y="42"/>
                    </a:cubicBezTo>
                    <a:cubicBezTo>
                      <a:pt x="697" y="23"/>
                      <a:pt x="746" y="0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0" name="Freeform 656">
                <a:extLst>
                  <a:ext uri="{FF2B5EF4-FFF2-40B4-BE49-F238E27FC236}">
                    <a16:creationId xmlns:a16="http://schemas.microsoft.com/office/drawing/2014/main" id="{61996F43-A24E-49C9-8F3E-7D257C33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582"/>
                <a:ext cx="928" cy="169"/>
              </a:xfrm>
              <a:custGeom>
                <a:avLst/>
                <a:gdLst>
                  <a:gd name="T0" fmla="*/ 2782 w 536"/>
                  <a:gd name="T1" fmla="*/ 0 h 91"/>
                  <a:gd name="T2" fmla="*/ 2329 w 536"/>
                  <a:gd name="T3" fmla="*/ 210 h 91"/>
                  <a:gd name="T4" fmla="*/ 1151 w 536"/>
                  <a:gd name="T5" fmla="*/ 327 h 91"/>
                  <a:gd name="T6" fmla="*/ 0 w 536"/>
                  <a:gd name="T7" fmla="*/ 583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6" h="91">
                    <a:moveTo>
                      <a:pt x="536" y="0"/>
                    </a:moveTo>
                    <a:cubicBezTo>
                      <a:pt x="536" y="0"/>
                      <a:pt x="475" y="25"/>
                      <a:pt x="449" y="33"/>
                    </a:cubicBezTo>
                    <a:cubicBezTo>
                      <a:pt x="423" y="42"/>
                      <a:pt x="338" y="73"/>
                      <a:pt x="222" y="51"/>
                    </a:cubicBezTo>
                    <a:cubicBezTo>
                      <a:pt x="193" y="46"/>
                      <a:pt x="70" y="48"/>
                      <a:pt x="0" y="91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1" name="Freeform 657">
                <a:extLst>
                  <a:ext uri="{FF2B5EF4-FFF2-40B4-BE49-F238E27FC236}">
                    <a16:creationId xmlns:a16="http://schemas.microsoft.com/office/drawing/2014/main" id="{25D24104-2BDB-40A1-876F-CAB1086B8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566"/>
                <a:ext cx="1320" cy="305"/>
              </a:xfrm>
              <a:custGeom>
                <a:avLst/>
                <a:gdLst>
                  <a:gd name="T0" fmla="*/ 3962 w 762"/>
                  <a:gd name="T1" fmla="*/ 0 h 165"/>
                  <a:gd name="T2" fmla="*/ 3000 w 762"/>
                  <a:gd name="T3" fmla="*/ 290 h 165"/>
                  <a:gd name="T4" fmla="*/ 1398 w 762"/>
                  <a:gd name="T5" fmla="*/ 418 h 165"/>
                  <a:gd name="T6" fmla="*/ 0 w 762"/>
                  <a:gd name="T7" fmla="*/ 1043 h 1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65">
                    <a:moveTo>
                      <a:pt x="762" y="0"/>
                    </a:moveTo>
                    <a:cubicBezTo>
                      <a:pt x="762" y="0"/>
                      <a:pt x="677" y="40"/>
                      <a:pt x="577" y="46"/>
                    </a:cubicBezTo>
                    <a:cubicBezTo>
                      <a:pt x="477" y="53"/>
                      <a:pt x="409" y="20"/>
                      <a:pt x="269" y="66"/>
                    </a:cubicBezTo>
                    <a:cubicBezTo>
                      <a:pt x="129" y="111"/>
                      <a:pt x="65" y="154"/>
                      <a:pt x="0" y="165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2" name="Freeform 658">
                <a:extLst>
                  <a:ext uri="{FF2B5EF4-FFF2-40B4-BE49-F238E27FC236}">
                    <a16:creationId xmlns:a16="http://schemas.microsoft.com/office/drawing/2014/main" id="{8B25FF97-967F-4382-A514-77D2620C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540"/>
                <a:ext cx="1320" cy="273"/>
              </a:xfrm>
              <a:custGeom>
                <a:avLst/>
                <a:gdLst>
                  <a:gd name="T0" fmla="*/ 0 w 762"/>
                  <a:gd name="T1" fmla="*/ 930 h 148"/>
                  <a:gd name="T2" fmla="*/ 882 w 762"/>
                  <a:gd name="T3" fmla="*/ 572 h 148"/>
                  <a:gd name="T4" fmla="*/ 1990 w 762"/>
                  <a:gd name="T5" fmla="*/ 258 h 148"/>
                  <a:gd name="T6" fmla="*/ 3962 w 762"/>
                  <a:gd name="T7" fmla="*/ 0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48">
                    <a:moveTo>
                      <a:pt x="0" y="148"/>
                    </a:moveTo>
                    <a:cubicBezTo>
                      <a:pt x="0" y="148"/>
                      <a:pt x="146" y="104"/>
                      <a:pt x="170" y="91"/>
                    </a:cubicBezTo>
                    <a:cubicBezTo>
                      <a:pt x="195" y="77"/>
                      <a:pt x="306" y="43"/>
                      <a:pt x="383" y="41"/>
                    </a:cubicBezTo>
                    <a:cubicBezTo>
                      <a:pt x="459" y="40"/>
                      <a:pt x="680" y="55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Freeform 659">
                <a:extLst>
                  <a:ext uri="{FF2B5EF4-FFF2-40B4-BE49-F238E27FC236}">
                    <a16:creationId xmlns:a16="http://schemas.microsoft.com/office/drawing/2014/main" id="{5B9F7388-D582-4507-B558-F26E97DDC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483"/>
                <a:ext cx="1323" cy="247"/>
              </a:xfrm>
              <a:custGeom>
                <a:avLst/>
                <a:gdLst>
                  <a:gd name="T0" fmla="*/ 3967 w 764"/>
                  <a:gd name="T1" fmla="*/ 0 h 134"/>
                  <a:gd name="T2" fmla="*/ 2655 w 764"/>
                  <a:gd name="T3" fmla="*/ 313 h 134"/>
                  <a:gd name="T4" fmla="*/ 1037 w 764"/>
                  <a:gd name="T5" fmla="*/ 581 h 134"/>
                  <a:gd name="T6" fmla="*/ 0 w 764"/>
                  <a:gd name="T7" fmla="*/ 839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4" h="134">
                    <a:moveTo>
                      <a:pt x="764" y="0"/>
                    </a:moveTo>
                    <a:cubicBezTo>
                      <a:pt x="764" y="0"/>
                      <a:pt x="638" y="42"/>
                      <a:pt x="511" y="50"/>
                    </a:cubicBezTo>
                    <a:cubicBezTo>
                      <a:pt x="385" y="59"/>
                      <a:pt x="277" y="61"/>
                      <a:pt x="200" y="93"/>
                    </a:cubicBezTo>
                    <a:cubicBezTo>
                      <a:pt x="124" y="124"/>
                      <a:pt x="0" y="134"/>
                      <a:pt x="0" y="134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Freeform 660">
                <a:extLst>
                  <a:ext uri="{FF2B5EF4-FFF2-40B4-BE49-F238E27FC236}">
                    <a16:creationId xmlns:a16="http://schemas.microsoft.com/office/drawing/2014/main" id="{CF31DF9F-0568-4D48-A210-D99794039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586"/>
                <a:ext cx="636" cy="85"/>
              </a:xfrm>
              <a:custGeom>
                <a:avLst/>
                <a:gdLst>
                  <a:gd name="T0" fmla="*/ 0 w 367"/>
                  <a:gd name="T1" fmla="*/ 277 h 46"/>
                  <a:gd name="T2" fmla="*/ 816 w 367"/>
                  <a:gd name="T3" fmla="*/ 209 h 46"/>
                  <a:gd name="T4" fmla="*/ 1910 w 367"/>
                  <a:gd name="T5" fmla="*/ 24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7" h="46">
                    <a:moveTo>
                      <a:pt x="0" y="44"/>
                    </a:moveTo>
                    <a:cubicBezTo>
                      <a:pt x="0" y="44"/>
                      <a:pt x="95" y="46"/>
                      <a:pt x="157" y="33"/>
                    </a:cubicBezTo>
                    <a:cubicBezTo>
                      <a:pt x="218" y="19"/>
                      <a:pt x="332" y="0"/>
                      <a:pt x="367" y="4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Freeform 661">
                <a:extLst>
                  <a:ext uri="{FF2B5EF4-FFF2-40B4-BE49-F238E27FC236}">
                    <a16:creationId xmlns:a16="http://schemas.microsoft.com/office/drawing/2014/main" id="{76D4A969-08BA-47DA-8F4F-E6B1659C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355"/>
                <a:ext cx="1322" cy="251"/>
              </a:xfrm>
              <a:custGeom>
                <a:avLst/>
                <a:gdLst>
                  <a:gd name="T0" fmla="*/ 0 w 763"/>
                  <a:gd name="T1" fmla="*/ 855 h 136"/>
                  <a:gd name="T2" fmla="*/ 1050 w 763"/>
                  <a:gd name="T3" fmla="*/ 773 h 136"/>
                  <a:gd name="T4" fmla="*/ 2245 w 763"/>
                  <a:gd name="T5" fmla="*/ 648 h 136"/>
                  <a:gd name="T6" fmla="*/ 3969 w 763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3" h="136">
                    <a:moveTo>
                      <a:pt x="0" y="136"/>
                    </a:moveTo>
                    <a:cubicBezTo>
                      <a:pt x="0" y="136"/>
                      <a:pt x="154" y="136"/>
                      <a:pt x="202" y="123"/>
                    </a:cubicBezTo>
                    <a:cubicBezTo>
                      <a:pt x="250" y="111"/>
                      <a:pt x="369" y="110"/>
                      <a:pt x="432" y="103"/>
                    </a:cubicBezTo>
                    <a:cubicBezTo>
                      <a:pt x="495" y="96"/>
                      <a:pt x="719" y="52"/>
                      <a:pt x="763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Freeform 662">
                <a:extLst>
                  <a:ext uri="{FF2B5EF4-FFF2-40B4-BE49-F238E27FC236}">
                    <a16:creationId xmlns:a16="http://schemas.microsoft.com/office/drawing/2014/main" id="{6B2F9DB7-C80B-4A35-BB1D-EB99034D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11"/>
                <a:ext cx="614" cy="136"/>
              </a:xfrm>
              <a:custGeom>
                <a:avLst/>
                <a:gdLst>
                  <a:gd name="T0" fmla="*/ 1837 w 355"/>
                  <a:gd name="T1" fmla="*/ 0 h 74"/>
                  <a:gd name="T2" fmla="*/ 0 w 355"/>
                  <a:gd name="T3" fmla="*/ 459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5" h="74">
                    <a:moveTo>
                      <a:pt x="355" y="0"/>
                    </a:moveTo>
                    <a:cubicBezTo>
                      <a:pt x="355" y="0"/>
                      <a:pt x="215" y="72"/>
                      <a:pt x="0" y="74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Freeform 663">
                <a:extLst>
                  <a:ext uri="{FF2B5EF4-FFF2-40B4-BE49-F238E27FC236}">
                    <a16:creationId xmlns:a16="http://schemas.microsoft.com/office/drawing/2014/main" id="{428E086D-02B5-4C9F-8CD2-066AD935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523"/>
                <a:ext cx="549" cy="30"/>
              </a:xfrm>
              <a:custGeom>
                <a:avLst/>
                <a:gdLst>
                  <a:gd name="T0" fmla="*/ 0 w 317"/>
                  <a:gd name="T1" fmla="*/ 105 h 16"/>
                  <a:gd name="T2" fmla="*/ 1647 w 31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7" h="16">
                    <a:moveTo>
                      <a:pt x="0" y="16"/>
                    </a:moveTo>
                    <a:cubicBezTo>
                      <a:pt x="0" y="16"/>
                      <a:pt x="217" y="15"/>
                      <a:pt x="317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Freeform 664">
                <a:extLst>
                  <a:ext uri="{FF2B5EF4-FFF2-40B4-BE49-F238E27FC236}">
                    <a16:creationId xmlns:a16="http://schemas.microsoft.com/office/drawing/2014/main" id="{BAE0E44E-8413-4080-8409-B34C9B975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190"/>
                <a:ext cx="627" cy="219"/>
              </a:xfrm>
              <a:custGeom>
                <a:avLst/>
                <a:gdLst>
                  <a:gd name="T0" fmla="*/ 0 w 362"/>
                  <a:gd name="T1" fmla="*/ 742 h 119"/>
                  <a:gd name="T2" fmla="*/ 126 w 362"/>
                  <a:gd name="T3" fmla="*/ 512 h 119"/>
                  <a:gd name="T4" fmla="*/ 1881 w 362"/>
                  <a:gd name="T5" fmla="*/ 261 h 119"/>
                  <a:gd name="T6" fmla="*/ 0 w 362"/>
                  <a:gd name="T7" fmla="*/ 742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2" h="119">
                    <a:moveTo>
                      <a:pt x="0" y="119"/>
                    </a:move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165" y="0"/>
                      <a:pt x="362" y="42"/>
                    </a:cubicBezTo>
                    <a:cubicBezTo>
                      <a:pt x="362" y="42"/>
                      <a:pt x="114" y="4"/>
                      <a:pt x="0" y="119"/>
                    </a:cubicBezTo>
                    <a:close/>
                  </a:path>
                </a:pathLst>
              </a:custGeom>
              <a:solidFill>
                <a:srgbClr val="F2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665">
                <a:extLst>
                  <a:ext uri="{FF2B5EF4-FFF2-40B4-BE49-F238E27FC236}">
                    <a16:creationId xmlns:a16="http://schemas.microsoft.com/office/drawing/2014/main" id="{829E7F0E-52F1-4608-A13C-9C24E719E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446"/>
                <a:ext cx="210" cy="320"/>
              </a:xfrm>
              <a:custGeom>
                <a:avLst/>
                <a:gdLst>
                  <a:gd name="T0" fmla="*/ 299 w 121"/>
                  <a:gd name="T1" fmla="*/ 923 h 173"/>
                  <a:gd name="T2" fmla="*/ 574 w 121"/>
                  <a:gd name="T3" fmla="*/ 1064 h 173"/>
                  <a:gd name="T4" fmla="*/ 0 w 121"/>
                  <a:gd name="T5" fmla="*/ 0 h 173"/>
                  <a:gd name="T6" fmla="*/ 299 w 121"/>
                  <a:gd name="T7" fmla="*/ 923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73">
                    <a:moveTo>
                      <a:pt x="57" y="146"/>
                    </a:moveTo>
                    <a:cubicBezTo>
                      <a:pt x="57" y="146"/>
                      <a:pt x="95" y="157"/>
                      <a:pt x="110" y="16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21" y="173"/>
                      <a:pt x="57" y="146"/>
                    </a:cubicBezTo>
                    <a:close/>
                  </a:path>
                </a:pathLst>
              </a:custGeom>
              <a:solidFill>
                <a:srgbClr val="F2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Freeform 666">
                <a:extLst>
                  <a:ext uri="{FF2B5EF4-FFF2-40B4-BE49-F238E27FC236}">
                    <a16:creationId xmlns:a16="http://schemas.microsoft.com/office/drawing/2014/main" id="{7FF8505C-8584-42FB-84AD-1E25F6D61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518"/>
                <a:ext cx="165" cy="257"/>
              </a:xfrm>
              <a:custGeom>
                <a:avLst/>
                <a:gdLst>
                  <a:gd name="T0" fmla="*/ 498 w 95"/>
                  <a:gd name="T1" fmla="*/ 0 h 139"/>
                  <a:gd name="T2" fmla="*/ 52 w 95"/>
                  <a:gd name="T3" fmla="*/ 821 h 139"/>
                  <a:gd name="T4" fmla="*/ 406 w 95"/>
                  <a:gd name="T5" fmla="*/ 664 h 139"/>
                  <a:gd name="T6" fmla="*/ 498 w 95"/>
                  <a:gd name="T7" fmla="*/ 0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139">
                    <a:moveTo>
                      <a:pt x="95" y="0"/>
                    </a:moveTo>
                    <a:cubicBezTo>
                      <a:pt x="10" y="130"/>
                      <a:pt x="10" y="130"/>
                      <a:pt x="10" y="130"/>
                    </a:cubicBezTo>
                    <a:cubicBezTo>
                      <a:pt x="10" y="130"/>
                      <a:pt x="61" y="110"/>
                      <a:pt x="78" y="105"/>
                    </a:cubicBezTo>
                    <a:cubicBezTo>
                      <a:pt x="78" y="105"/>
                      <a:pt x="0" y="139"/>
                      <a:pt x="95" y="0"/>
                    </a:cubicBezTo>
                    <a:close/>
                  </a:path>
                </a:pathLst>
              </a:custGeom>
              <a:solidFill>
                <a:srgbClr val="F2D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Freeform 667">
                <a:extLst>
                  <a:ext uri="{FF2B5EF4-FFF2-40B4-BE49-F238E27FC236}">
                    <a16:creationId xmlns:a16="http://schemas.microsoft.com/office/drawing/2014/main" id="{A113A8FF-CE37-45A3-9EE6-DB24F30D2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856"/>
                <a:ext cx="233" cy="91"/>
              </a:xfrm>
              <a:custGeom>
                <a:avLst/>
                <a:gdLst>
                  <a:gd name="T0" fmla="*/ 16 w 135"/>
                  <a:gd name="T1" fmla="*/ 245 h 49"/>
                  <a:gd name="T2" fmla="*/ 123 w 135"/>
                  <a:gd name="T3" fmla="*/ 24 h 49"/>
                  <a:gd name="T4" fmla="*/ 255 w 135"/>
                  <a:gd name="T5" fmla="*/ 7 h 49"/>
                  <a:gd name="T6" fmla="*/ 381 w 135"/>
                  <a:gd name="T7" fmla="*/ 32 h 49"/>
                  <a:gd name="T8" fmla="*/ 504 w 135"/>
                  <a:gd name="T9" fmla="*/ 59 h 49"/>
                  <a:gd name="T10" fmla="*/ 608 w 135"/>
                  <a:gd name="T11" fmla="*/ 45 h 49"/>
                  <a:gd name="T12" fmla="*/ 694 w 135"/>
                  <a:gd name="T13" fmla="*/ 128 h 49"/>
                  <a:gd name="T14" fmla="*/ 545 w 135"/>
                  <a:gd name="T15" fmla="*/ 165 h 49"/>
                  <a:gd name="T16" fmla="*/ 169 w 135"/>
                  <a:gd name="T17" fmla="*/ 210 h 49"/>
                  <a:gd name="T18" fmla="*/ 16 w 135"/>
                  <a:gd name="T19" fmla="*/ 245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49">
                    <a:moveTo>
                      <a:pt x="3" y="38"/>
                    </a:moveTo>
                    <a:cubicBezTo>
                      <a:pt x="0" y="24"/>
                      <a:pt x="11" y="7"/>
                      <a:pt x="24" y="4"/>
                    </a:cubicBezTo>
                    <a:cubicBezTo>
                      <a:pt x="32" y="3"/>
                      <a:pt x="42" y="0"/>
                      <a:pt x="50" y="1"/>
                    </a:cubicBezTo>
                    <a:cubicBezTo>
                      <a:pt x="65" y="2"/>
                      <a:pt x="69" y="6"/>
                      <a:pt x="74" y="5"/>
                    </a:cubicBezTo>
                    <a:cubicBezTo>
                      <a:pt x="82" y="5"/>
                      <a:pt x="90" y="10"/>
                      <a:pt x="98" y="9"/>
                    </a:cubicBezTo>
                    <a:cubicBezTo>
                      <a:pt x="105" y="8"/>
                      <a:pt x="111" y="6"/>
                      <a:pt x="118" y="7"/>
                    </a:cubicBezTo>
                    <a:cubicBezTo>
                      <a:pt x="123" y="9"/>
                      <a:pt x="135" y="13"/>
                      <a:pt x="135" y="20"/>
                    </a:cubicBezTo>
                    <a:cubicBezTo>
                      <a:pt x="134" y="32"/>
                      <a:pt x="113" y="27"/>
                      <a:pt x="106" y="26"/>
                    </a:cubicBezTo>
                    <a:cubicBezTo>
                      <a:pt x="82" y="23"/>
                      <a:pt x="56" y="26"/>
                      <a:pt x="33" y="33"/>
                    </a:cubicBezTo>
                    <a:cubicBezTo>
                      <a:pt x="28" y="35"/>
                      <a:pt x="7" y="49"/>
                      <a:pt x="3" y="38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Freeform 668">
                <a:extLst>
                  <a:ext uri="{FF2B5EF4-FFF2-40B4-BE49-F238E27FC236}">
                    <a16:creationId xmlns:a16="http://schemas.microsoft.com/office/drawing/2014/main" id="{2FF44FA6-EB3F-4A90-B34C-DD05C207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890"/>
                <a:ext cx="90" cy="72"/>
              </a:xfrm>
              <a:custGeom>
                <a:avLst/>
                <a:gdLst>
                  <a:gd name="T0" fmla="*/ 263 w 52"/>
                  <a:gd name="T1" fmla="*/ 96 h 39"/>
                  <a:gd name="T2" fmla="*/ 128 w 52"/>
                  <a:gd name="T3" fmla="*/ 20 h 39"/>
                  <a:gd name="T4" fmla="*/ 69 w 52"/>
                  <a:gd name="T5" fmla="*/ 76 h 39"/>
                  <a:gd name="T6" fmla="*/ 16 w 52"/>
                  <a:gd name="T7" fmla="*/ 133 h 39"/>
                  <a:gd name="T8" fmla="*/ 171 w 52"/>
                  <a:gd name="T9" fmla="*/ 170 h 39"/>
                  <a:gd name="T10" fmla="*/ 228 w 52"/>
                  <a:gd name="T11" fmla="*/ 120 h 39"/>
                  <a:gd name="T12" fmla="*/ 270 w 52"/>
                  <a:gd name="T13" fmla="*/ 10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51" y="15"/>
                    </a:moveTo>
                    <a:cubicBezTo>
                      <a:pt x="50" y="4"/>
                      <a:pt x="33" y="0"/>
                      <a:pt x="25" y="3"/>
                    </a:cubicBezTo>
                    <a:cubicBezTo>
                      <a:pt x="21" y="5"/>
                      <a:pt x="17" y="10"/>
                      <a:pt x="13" y="12"/>
                    </a:cubicBezTo>
                    <a:cubicBezTo>
                      <a:pt x="9" y="15"/>
                      <a:pt x="4" y="16"/>
                      <a:pt x="3" y="21"/>
                    </a:cubicBezTo>
                    <a:cubicBezTo>
                      <a:pt x="0" y="39"/>
                      <a:pt x="26" y="31"/>
                      <a:pt x="33" y="27"/>
                    </a:cubicBezTo>
                    <a:cubicBezTo>
                      <a:pt x="37" y="25"/>
                      <a:pt x="40" y="21"/>
                      <a:pt x="44" y="19"/>
                    </a:cubicBezTo>
                    <a:cubicBezTo>
                      <a:pt x="47" y="18"/>
                      <a:pt x="50" y="18"/>
                      <a:pt x="52" y="1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Freeform 669">
                <a:extLst>
                  <a:ext uri="{FF2B5EF4-FFF2-40B4-BE49-F238E27FC236}">
                    <a16:creationId xmlns:a16="http://schemas.microsoft.com/office/drawing/2014/main" id="{008380AA-2909-4599-A962-6E55EC13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916"/>
                <a:ext cx="123" cy="66"/>
              </a:xfrm>
              <a:custGeom>
                <a:avLst/>
                <a:gdLst>
                  <a:gd name="T0" fmla="*/ 369 w 71"/>
                  <a:gd name="T1" fmla="*/ 73 h 36"/>
                  <a:gd name="T2" fmla="*/ 184 w 71"/>
                  <a:gd name="T3" fmla="*/ 61 h 36"/>
                  <a:gd name="T4" fmla="*/ 5 w 71"/>
                  <a:gd name="T5" fmla="*/ 161 h 36"/>
                  <a:gd name="T6" fmla="*/ 241 w 71"/>
                  <a:gd name="T7" fmla="*/ 132 h 36"/>
                  <a:gd name="T8" fmla="*/ 360 w 71"/>
                  <a:gd name="T9" fmla="*/ 7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6">
                    <a:moveTo>
                      <a:pt x="71" y="12"/>
                    </a:moveTo>
                    <a:cubicBezTo>
                      <a:pt x="60" y="0"/>
                      <a:pt x="48" y="7"/>
                      <a:pt x="35" y="10"/>
                    </a:cubicBezTo>
                    <a:cubicBezTo>
                      <a:pt x="30" y="12"/>
                      <a:pt x="0" y="20"/>
                      <a:pt x="1" y="26"/>
                    </a:cubicBezTo>
                    <a:cubicBezTo>
                      <a:pt x="2" y="36"/>
                      <a:pt x="40" y="22"/>
                      <a:pt x="46" y="21"/>
                    </a:cubicBezTo>
                    <a:cubicBezTo>
                      <a:pt x="52" y="20"/>
                      <a:pt x="69" y="22"/>
                      <a:pt x="69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Freeform 670">
                <a:extLst>
                  <a:ext uri="{FF2B5EF4-FFF2-40B4-BE49-F238E27FC236}">
                    <a16:creationId xmlns:a16="http://schemas.microsoft.com/office/drawing/2014/main" id="{AAD44266-3052-4117-95F9-214531F02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958"/>
                <a:ext cx="90" cy="70"/>
              </a:xfrm>
              <a:custGeom>
                <a:avLst/>
                <a:gdLst>
                  <a:gd name="T0" fmla="*/ 213 w 52"/>
                  <a:gd name="T1" fmla="*/ 0 h 38"/>
                  <a:gd name="T2" fmla="*/ 42 w 52"/>
                  <a:gd name="T3" fmla="*/ 81 h 38"/>
                  <a:gd name="T4" fmla="*/ 106 w 52"/>
                  <a:gd name="T5" fmla="*/ 206 h 38"/>
                  <a:gd name="T6" fmla="*/ 183 w 52"/>
                  <a:gd name="T7" fmla="*/ 201 h 38"/>
                  <a:gd name="T8" fmla="*/ 192 w 52"/>
                  <a:gd name="T9" fmla="*/ 125 h 38"/>
                  <a:gd name="T10" fmla="*/ 213 w 52"/>
                  <a:gd name="T11" fmla="*/ 2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38">
                    <a:moveTo>
                      <a:pt x="41" y="0"/>
                    </a:moveTo>
                    <a:cubicBezTo>
                      <a:pt x="31" y="6"/>
                      <a:pt x="16" y="3"/>
                      <a:pt x="8" y="13"/>
                    </a:cubicBezTo>
                    <a:cubicBezTo>
                      <a:pt x="0" y="23"/>
                      <a:pt x="12" y="29"/>
                      <a:pt x="20" y="33"/>
                    </a:cubicBezTo>
                    <a:cubicBezTo>
                      <a:pt x="25" y="36"/>
                      <a:pt x="31" y="38"/>
                      <a:pt x="35" y="32"/>
                    </a:cubicBezTo>
                    <a:cubicBezTo>
                      <a:pt x="37" y="28"/>
                      <a:pt x="35" y="24"/>
                      <a:pt x="37" y="20"/>
                    </a:cubicBezTo>
                    <a:cubicBezTo>
                      <a:pt x="38" y="18"/>
                      <a:pt x="52" y="4"/>
                      <a:pt x="41" y="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671">
                <a:extLst>
                  <a:ext uri="{FF2B5EF4-FFF2-40B4-BE49-F238E27FC236}">
                    <a16:creationId xmlns:a16="http://schemas.microsoft.com/office/drawing/2014/main" id="{3B6FE353-492E-4596-9088-AAE117D86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093"/>
                <a:ext cx="63" cy="66"/>
              </a:xfrm>
              <a:custGeom>
                <a:avLst/>
                <a:gdLst>
                  <a:gd name="T0" fmla="*/ 49 w 36"/>
                  <a:gd name="T1" fmla="*/ 61 h 36"/>
                  <a:gd name="T2" fmla="*/ 163 w 36"/>
                  <a:gd name="T3" fmla="*/ 132 h 36"/>
                  <a:gd name="T4" fmla="*/ 49 w 36"/>
                  <a:gd name="T5" fmla="*/ 8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9" y="10"/>
                    </a:moveTo>
                    <a:cubicBezTo>
                      <a:pt x="18" y="0"/>
                      <a:pt x="36" y="7"/>
                      <a:pt x="30" y="21"/>
                    </a:cubicBezTo>
                    <a:cubicBezTo>
                      <a:pt x="23" y="36"/>
                      <a:pt x="0" y="26"/>
                      <a:pt x="9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672">
                <a:extLst>
                  <a:ext uri="{FF2B5EF4-FFF2-40B4-BE49-F238E27FC236}">
                    <a16:creationId xmlns:a16="http://schemas.microsoft.com/office/drawing/2014/main" id="{0CADC15D-35F9-4F93-9958-EAD99E694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198"/>
                <a:ext cx="184" cy="83"/>
              </a:xfrm>
              <a:custGeom>
                <a:avLst/>
                <a:gdLst>
                  <a:gd name="T0" fmla="*/ 545 w 106"/>
                  <a:gd name="T1" fmla="*/ 125 h 45"/>
                  <a:gd name="T2" fmla="*/ 319 w 106"/>
                  <a:gd name="T3" fmla="*/ 20 h 45"/>
                  <a:gd name="T4" fmla="*/ 200 w 106"/>
                  <a:gd name="T5" fmla="*/ 68 h 45"/>
                  <a:gd name="T6" fmla="*/ 69 w 106"/>
                  <a:gd name="T7" fmla="*/ 120 h 45"/>
                  <a:gd name="T8" fmla="*/ 151 w 106"/>
                  <a:gd name="T9" fmla="*/ 149 h 45"/>
                  <a:gd name="T10" fmla="*/ 299 w 106"/>
                  <a:gd name="T11" fmla="*/ 157 h 45"/>
                  <a:gd name="T12" fmla="*/ 519 w 106"/>
                  <a:gd name="T13" fmla="*/ 170 h 45"/>
                  <a:gd name="T14" fmla="*/ 540 w 106"/>
                  <a:gd name="T15" fmla="*/ 105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5">
                    <a:moveTo>
                      <a:pt x="104" y="20"/>
                    </a:moveTo>
                    <a:cubicBezTo>
                      <a:pt x="106" y="0"/>
                      <a:pt x="73" y="0"/>
                      <a:pt x="61" y="3"/>
                    </a:cubicBezTo>
                    <a:cubicBezTo>
                      <a:pt x="52" y="4"/>
                      <a:pt x="45" y="7"/>
                      <a:pt x="38" y="11"/>
                    </a:cubicBezTo>
                    <a:cubicBezTo>
                      <a:pt x="30" y="14"/>
                      <a:pt x="19" y="14"/>
                      <a:pt x="13" y="19"/>
                    </a:cubicBezTo>
                    <a:cubicBezTo>
                      <a:pt x="0" y="29"/>
                      <a:pt x="24" y="25"/>
                      <a:pt x="29" y="24"/>
                    </a:cubicBezTo>
                    <a:cubicBezTo>
                      <a:pt x="40" y="21"/>
                      <a:pt x="46" y="20"/>
                      <a:pt x="57" y="25"/>
                    </a:cubicBezTo>
                    <a:cubicBezTo>
                      <a:pt x="70" y="31"/>
                      <a:pt x="88" y="45"/>
                      <a:pt x="99" y="27"/>
                    </a:cubicBezTo>
                    <a:cubicBezTo>
                      <a:pt x="101" y="24"/>
                      <a:pt x="102" y="21"/>
                      <a:pt x="103" y="1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Freeform 673">
                <a:extLst>
                  <a:ext uri="{FF2B5EF4-FFF2-40B4-BE49-F238E27FC236}">
                    <a16:creationId xmlns:a16="http://schemas.microsoft.com/office/drawing/2014/main" id="{372CAC1C-4856-40E4-AB7C-A1B561099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185"/>
                <a:ext cx="149" cy="83"/>
              </a:xfrm>
              <a:custGeom>
                <a:avLst/>
                <a:gdLst>
                  <a:gd name="T0" fmla="*/ 29 w 86"/>
                  <a:gd name="T1" fmla="*/ 245 h 45"/>
                  <a:gd name="T2" fmla="*/ 9 w 86"/>
                  <a:gd name="T3" fmla="*/ 105 h 45"/>
                  <a:gd name="T4" fmla="*/ 135 w 86"/>
                  <a:gd name="T5" fmla="*/ 44 h 45"/>
                  <a:gd name="T6" fmla="*/ 312 w 86"/>
                  <a:gd name="T7" fmla="*/ 44 h 45"/>
                  <a:gd name="T8" fmla="*/ 411 w 86"/>
                  <a:gd name="T9" fmla="*/ 37 h 45"/>
                  <a:gd name="T10" fmla="*/ 333 w 86"/>
                  <a:gd name="T11" fmla="*/ 105 h 45"/>
                  <a:gd name="T12" fmla="*/ 177 w 86"/>
                  <a:gd name="T13" fmla="*/ 140 h 45"/>
                  <a:gd name="T14" fmla="*/ 29 w 86"/>
                  <a:gd name="T15" fmla="*/ 245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5">
                    <a:moveTo>
                      <a:pt x="6" y="39"/>
                    </a:moveTo>
                    <a:cubicBezTo>
                      <a:pt x="2" y="34"/>
                      <a:pt x="0" y="24"/>
                      <a:pt x="2" y="17"/>
                    </a:cubicBezTo>
                    <a:cubicBezTo>
                      <a:pt x="5" y="6"/>
                      <a:pt x="15" y="7"/>
                      <a:pt x="26" y="7"/>
                    </a:cubicBezTo>
                    <a:cubicBezTo>
                      <a:pt x="37" y="7"/>
                      <a:pt x="48" y="9"/>
                      <a:pt x="60" y="7"/>
                    </a:cubicBezTo>
                    <a:cubicBezTo>
                      <a:pt x="64" y="6"/>
                      <a:pt x="75" y="0"/>
                      <a:pt x="79" y="6"/>
                    </a:cubicBezTo>
                    <a:cubicBezTo>
                      <a:pt x="86" y="15"/>
                      <a:pt x="68" y="17"/>
                      <a:pt x="64" y="17"/>
                    </a:cubicBezTo>
                    <a:cubicBezTo>
                      <a:pt x="54" y="19"/>
                      <a:pt x="43" y="16"/>
                      <a:pt x="34" y="22"/>
                    </a:cubicBezTo>
                    <a:cubicBezTo>
                      <a:pt x="26" y="28"/>
                      <a:pt x="19" y="45"/>
                      <a:pt x="6" y="3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Freeform 674">
                <a:extLst>
                  <a:ext uri="{FF2B5EF4-FFF2-40B4-BE49-F238E27FC236}">
                    <a16:creationId xmlns:a16="http://schemas.microsoft.com/office/drawing/2014/main" id="{BDB83AE9-7697-43D0-AE07-6D0288AF5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050"/>
                <a:ext cx="112" cy="43"/>
              </a:xfrm>
              <a:custGeom>
                <a:avLst/>
                <a:gdLst>
                  <a:gd name="T0" fmla="*/ 9 w 65"/>
                  <a:gd name="T1" fmla="*/ 120 h 23"/>
                  <a:gd name="T2" fmla="*/ 128 w 65"/>
                  <a:gd name="T3" fmla="*/ 13 h 23"/>
                  <a:gd name="T4" fmla="*/ 226 w 65"/>
                  <a:gd name="T5" fmla="*/ 39 h 23"/>
                  <a:gd name="T6" fmla="*/ 303 w 65"/>
                  <a:gd name="T7" fmla="*/ 24 h 23"/>
                  <a:gd name="T8" fmla="*/ 296 w 65"/>
                  <a:gd name="T9" fmla="*/ 112 h 23"/>
                  <a:gd name="T10" fmla="*/ 205 w 65"/>
                  <a:gd name="T11" fmla="*/ 92 h 23"/>
                  <a:gd name="T12" fmla="*/ 98 w 65"/>
                  <a:gd name="T13" fmla="*/ 84 h 23"/>
                  <a:gd name="T14" fmla="*/ 36 w 65"/>
                  <a:gd name="T15" fmla="*/ 150 h 23"/>
                  <a:gd name="T16" fmla="*/ 21 w 65"/>
                  <a:gd name="T17" fmla="*/ 129 h 23"/>
                  <a:gd name="T18" fmla="*/ 16 w 65"/>
                  <a:gd name="T19" fmla="*/ 12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23">
                    <a:moveTo>
                      <a:pt x="2" y="18"/>
                    </a:moveTo>
                    <a:cubicBezTo>
                      <a:pt x="0" y="8"/>
                      <a:pt x="16" y="0"/>
                      <a:pt x="25" y="2"/>
                    </a:cubicBezTo>
                    <a:cubicBezTo>
                      <a:pt x="32" y="3"/>
                      <a:pt x="36" y="6"/>
                      <a:pt x="44" y="6"/>
                    </a:cubicBezTo>
                    <a:cubicBezTo>
                      <a:pt x="50" y="6"/>
                      <a:pt x="53" y="1"/>
                      <a:pt x="59" y="4"/>
                    </a:cubicBezTo>
                    <a:cubicBezTo>
                      <a:pt x="65" y="7"/>
                      <a:pt x="65" y="16"/>
                      <a:pt x="58" y="17"/>
                    </a:cubicBezTo>
                    <a:cubicBezTo>
                      <a:pt x="51" y="18"/>
                      <a:pt x="48" y="14"/>
                      <a:pt x="40" y="14"/>
                    </a:cubicBezTo>
                    <a:cubicBezTo>
                      <a:pt x="34" y="14"/>
                      <a:pt x="25" y="12"/>
                      <a:pt x="19" y="13"/>
                    </a:cubicBezTo>
                    <a:cubicBezTo>
                      <a:pt x="12" y="14"/>
                      <a:pt x="12" y="20"/>
                      <a:pt x="7" y="23"/>
                    </a:cubicBezTo>
                    <a:cubicBezTo>
                      <a:pt x="6" y="22"/>
                      <a:pt x="4" y="21"/>
                      <a:pt x="4" y="20"/>
                    </a:cubicBezTo>
                    <a:cubicBezTo>
                      <a:pt x="4" y="19"/>
                      <a:pt x="3" y="18"/>
                      <a:pt x="3" y="18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Freeform 675">
                <a:extLst>
                  <a:ext uri="{FF2B5EF4-FFF2-40B4-BE49-F238E27FC236}">
                    <a16:creationId xmlns:a16="http://schemas.microsoft.com/office/drawing/2014/main" id="{84D79E03-9971-416E-AB6F-8E42F4106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414"/>
                <a:ext cx="197" cy="96"/>
              </a:xfrm>
              <a:custGeom>
                <a:avLst/>
                <a:gdLst>
                  <a:gd name="T0" fmla="*/ 62 w 114"/>
                  <a:gd name="T1" fmla="*/ 277 h 52"/>
                  <a:gd name="T2" fmla="*/ 71 w 114"/>
                  <a:gd name="T3" fmla="*/ 144 h 52"/>
                  <a:gd name="T4" fmla="*/ 180 w 114"/>
                  <a:gd name="T5" fmla="*/ 76 h 52"/>
                  <a:gd name="T6" fmla="*/ 467 w 114"/>
                  <a:gd name="T7" fmla="*/ 57 h 52"/>
                  <a:gd name="T8" fmla="*/ 340 w 114"/>
                  <a:gd name="T9" fmla="*/ 225 h 52"/>
                  <a:gd name="T10" fmla="*/ 86 w 114"/>
                  <a:gd name="T11" fmla="*/ 303 h 52"/>
                  <a:gd name="T12" fmla="*/ 62 w 114"/>
                  <a:gd name="T13" fmla="*/ 29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52">
                    <a:moveTo>
                      <a:pt x="12" y="44"/>
                    </a:moveTo>
                    <a:cubicBezTo>
                      <a:pt x="0" y="42"/>
                      <a:pt x="9" y="28"/>
                      <a:pt x="14" y="23"/>
                    </a:cubicBezTo>
                    <a:cubicBezTo>
                      <a:pt x="20" y="17"/>
                      <a:pt x="26" y="14"/>
                      <a:pt x="35" y="12"/>
                    </a:cubicBezTo>
                    <a:cubicBezTo>
                      <a:pt x="50" y="10"/>
                      <a:pt x="76" y="0"/>
                      <a:pt x="90" y="9"/>
                    </a:cubicBezTo>
                    <a:cubicBezTo>
                      <a:pt x="114" y="23"/>
                      <a:pt x="76" y="31"/>
                      <a:pt x="66" y="36"/>
                    </a:cubicBezTo>
                    <a:cubicBezTo>
                      <a:pt x="52" y="42"/>
                      <a:pt x="32" y="52"/>
                      <a:pt x="17" y="48"/>
                    </a:cubicBezTo>
                    <a:cubicBezTo>
                      <a:pt x="14" y="48"/>
                      <a:pt x="13" y="47"/>
                      <a:pt x="12" y="4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Freeform 676">
                <a:extLst>
                  <a:ext uri="{FF2B5EF4-FFF2-40B4-BE49-F238E27FC236}">
                    <a16:creationId xmlns:a16="http://schemas.microsoft.com/office/drawing/2014/main" id="{15E9654E-DFB2-4624-9910-1453CE26B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376"/>
                <a:ext cx="129" cy="116"/>
              </a:xfrm>
              <a:custGeom>
                <a:avLst/>
                <a:gdLst>
                  <a:gd name="T0" fmla="*/ 85 w 74"/>
                  <a:gd name="T1" fmla="*/ 267 h 63"/>
                  <a:gd name="T2" fmla="*/ 85 w 74"/>
                  <a:gd name="T3" fmla="*/ 289 h 63"/>
                  <a:gd name="T4" fmla="*/ 176 w 74"/>
                  <a:gd name="T5" fmla="*/ 96 h 63"/>
                  <a:gd name="T6" fmla="*/ 385 w 74"/>
                  <a:gd name="T7" fmla="*/ 142 h 63"/>
                  <a:gd name="T8" fmla="*/ 94 w 74"/>
                  <a:gd name="T9" fmla="*/ 2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63">
                    <a:moveTo>
                      <a:pt x="16" y="43"/>
                    </a:moveTo>
                    <a:cubicBezTo>
                      <a:pt x="16" y="44"/>
                      <a:pt x="17" y="45"/>
                      <a:pt x="16" y="46"/>
                    </a:cubicBezTo>
                    <a:cubicBezTo>
                      <a:pt x="0" y="36"/>
                      <a:pt x="25" y="19"/>
                      <a:pt x="33" y="15"/>
                    </a:cubicBezTo>
                    <a:cubicBezTo>
                      <a:pt x="43" y="11"/>
                      <a:pt x="74" y="0"/>
                      <a:pt x="73" y="23"/>
                    </a:cubicBezTo>
                    <a:cubicBezTo>
                      <a:pt x="72" y="38"/>
                      <a:pt x="25" y="63"/>
                      <a:pt x="18" y="4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Freeform 677">
                <a:extLst>
                  <a:ext uri="{FF2B5EF4-FFF2-40B4-BE49-F238E27FC236}">
                    <a16:creationId xmlns:a16="http://schemas.microsoft.com/office/drawing/2014/main" id="{324D248C-0C01-4D1F-B169-852661912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370"/>
                <a:ext cx="73" cy="63"/>
              </a:xfrm>
              <a:custGeom>
                <a:avLst/>
                <a:gdLst>
                  <a:gd name="T0" fmla="*/ 0 w 42"/>
                  <a:gd name="T1" fmla="*/ 96 h 34"/>
                  <a:gd name="T2" fmla="*/ 191 w 42"/>
                  <a:gd name="T3" fmla="*/ 120 h 34"/>
                  <a:gd name="T4" fmla="*/ 16 w 42"/>
                  <a:gd name="T5" fmla="*/ 8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0" y="15"/>
                    </a:moveTo>
                    <a:cubicBezTo>
                      <a:pt x="7" y="1"/>
                      <a:pt x="42" y="0"/>
                      <a:pt x="36" y="19"/>
                    </a:cubicBezTo>
                    <a:cubicBezTo>
                      <a:pt x="32" y="34"/>
                      <a:pt x="8" y="24"/>
                      <a:pt x="3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Freeform 678">
                <a:extLst>
                  <a:ext uri="{FF2B5EF4-FFF2-40B4-BE49-F238E27FC236}">
                    <a16:creationId xmlns:a16="http://schemas.microsoft.com/office/drawing/2014/main" id="{5E463D26-FA5B-4603-BDF6-56C268F54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318"/>
                <a:ext cx="90" cy="117"/>
              </a:xfrm>
              <a:custGeom>
                <a:avLst/>
                <a:gdLst>
                  <a:gd name="T0" fmla="*/ 270 w 52"/>
                  <a:gd name="T1" fmla="*/ 141 h 63"/>
                  <a:gd name="T2" fmla="*/ 62 w 52"/>
                  <a:gd name="T3" fmla="*/ 314 h 63"/>
                  <a:gd name="T4" fmla="*/ 185 w 52"/>
                  <a:gd name="T5" fmla="*/ 254 h 63"/>
                  <a:gd name="T6" fmla="*/ 234 w 52"/>
                  <a:gd name="T7" fmla="*/ 186 h 63"/>
                  <a:gd name="T8" fmla="*/ 270 w 52"/>
                  <a:gd name="T9" fmla="*/ 14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3">
                    <a:moveTo>
                      <a:pt x="52" y="22"/>
                    </a:moveTo>
                    <a:cubicBezTo>
                      <a:pt x="41" y="0"/>
                      <a:pt x="0" y="30"/>
                      <a:pt x="12" y="49"/>
                    </a:cubicBezTo>
                    <a:cubicBezTo>
                      <a:pt x="21" y="63"/>
                      <a:pt x="33" y="50"/>
                      <a:pt x="36" y="40"/>
                    </a:cubicBezTo>
                    <a:cubicBezTo>
                      <a:pt x="39" y="35"/>
                      <a:pt x="40" y="32"/>
                      <a:pt x="45" y="29"/>
                    </a:cubicBezTo>
                    <a:cubicBezTo>
                      <a:pt x="49" y="26"/>
                      <a:pt x="52" y="27"/>
                      <a:pt x="52" y="2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Freeform 679">
                <a:extLst>
                  <a:ext uri="{FF2B5EF4-FFF2-40B4-BE49-F238E27FC236}">
                    <a16:creationId xmlns:a16="http://schemas.microsoft.com/office/drawing/2014/main" id="{E98A5EB2-B923-4B6B-B20F-3A7E64686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303"/>
                <a:ext cx="130" cy="93"/>
              </a:xfrm>
              <a:custGeom>
                <a:avLst/>
                <a:gdLst>
                  <a:gd name="T0" fmla="*/ 361 w 75"/>
                  <a:gd name="T1" fmla="*/ 0 h 50"/>
                  <a:gd name="T2" fmla="*/ 208 w 75"/>
                  <a:gd name="T3" fmla="*/ 32 h 50"/>
                  <a:gd name="T4" fmla="*/ 69 w 75"/>
                  <a:gd name="T5" fmla="*/ 65 h 50"/>
                  <a:gd name="T6" fmla="*/ 69 w 75"/>
                  <a:gd name="T7" fmla="*/ 298 h 50"/>
                  <a:gd name="T8" fmla="*/ 198 w 75"/>
                  <a:gd name="T9" fmla="*/ 238 h 50"/>
                  <a:gd name="T10" fmla="*/ 298 w 75"/>
                  <a:gd name="T11" fmla="*/ 121 h 50"/>
                  <a:gd name="T12" fmla="*/ 381 w 75"/>
                  <a:gd name="T13" fmla="*/ 69 h 50"/>
                  <a:gd name="T14" fmla="*/ 355 w 75"/>
                  <a:gd name="T15" fmla="*/ 13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0">
                    <a:moveTo>
                      <a:pt x="69" y="0"/>
                    </a:moveTo>
                    <a:cubicBezTo>
                      <a:pt x="59" y="0"/>
                      <a:pt x="49" y="3"/>
                      <a:pt x="40" y="5"/>
                    </a:cubicBezTo>
                    <a:cubicBezTo>
                      <a:pt x="31" y="6"/>
                      <a:pt x="21" y="6"/>
                      <a:pt x="13" y="10"/>
                    </a:cubicBezTo>
                    <a:cubicBezTo>
                      <a:pt x="1" y="16"/>
                      <a:pt x="0" y="40"/>
                      <a:pt x="13" y="46"/>
                    </a:cubicBezTo>
                    <a:cubicBezTo>
                      <a:pt x="22" y="50"/>
                      <a:pt x="32" y="45"/>
                      <a:pt x="38" y="37"/>
                    </a:cubicBezTo>
                    <a:cubicBezTo>
                      <a:pt x="43" y="29"/>
                      <a:pt x="48" y="24"/>
                      <a:pt x="57" y="19"/>
                    </a:cubicBezTo>
                    <a:cubicBezTo>
                      <a:pt x="61" y="17"/>
                      <a:pt x="70" y="15"/>
                      <a:pt x="73" y="11"/>
                    </a:cubicBezTo>
                    <a:cubicBezTo>
                      <a:pt x="75" y="7"/>
                      <a:pt x="74" y="1"/>
                      <a:pt x="6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Freeform 680">
                <a:extLst>
                  <a:ext uri="{FF2B5EF4-FFF2-40B4-BE49-F238E27FC236}">
                    <a16:creationId xmlns:a16="http://schemas.microsoft.com/office/drawing/2014/main" id="{904A5396-A957-4E94-BD02-F27657605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093"/>
                <a:ext cx="128" cy="70"/>
              </a:xfrm>
              <a:custGeom>
                <a:avLst/>
                <a:gdLst>
                  <a:gd name="T0" fmla="*/ 83 w 74"/>
                  <a:gd name="T1" fmla="*/ 125 h 38"/>
                  <a:gd name="T2" fmla="*/ 176 w 74"/>
                  <a:gd name="T3" fmla="*/ 0 h 38"/>
                  <a:gd name="T4" fmla="*/ 368 w 74"/>
                  <a:gd name="T5" fmla="*/ 118 h 38"/>
                  <a:gd name="T6" fmla="*/ 86 w 74"/>
                  <a:gd name="T7" fmla="*/ 11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8">
                    <a:moveTo>
                      <a:pt x="16" y="20"/>
                    </a:moveTo>
                    <a:cubicBezTo>
                      <a:pt x="0" y="10"/>
                      <a:pt x="27" y="1"/>
                      <a:pt x="34" y="0"/>
                    </a:cubicBezTo>
                    <a:cubicBezTo>
                      <a:pt x="43" y="0"/>
                      <a:pt x="74" y="4"/>
                      <a:pt x="71" y="19"/>
                    </a:cubicBezTo>
                    <a:cubicBezTo>
                      <a:pt x="68" y="38"/>
                      <a:pt x="27" y="23"/>
                      <a:pt x="17" y="1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Freeform 681">
                <a:extLst>
                  <a:ext uri="{FF2B5EF4-FFF2-40B4-BE49-F238E27FC236}">
                    <a16:creationId xmlns:a16="http://schemas.microsoft.com/office/drawing/2014/main" id="{9CDC0582-DF0B-4359-859B-EEEF44CCF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130"/>
                <a:ext cx="93" cy="72"/>
              </a:xfrm>
              <a:custGeom>
                <a:avLst/>
                <a:gdLst>
                  <a:gd name="T0" fmla="*/ 177 w 54"/>
                  <a:gd name="T1" fmla="*/ 20 h 39"/>
                  <a:gd name="T2" fmla="*/ 28 w 54"/>
                  <a:gd name="T3" fmla="*/ 61 h 39"/>
                  <a:gd name="T4" fmla="*/ 62 w 54"/>
                  <a:gd name="T5" fmla="*/ 222 h 39"/>
                  <a:gd name="T6" fmla="*/ 184 w 54"/>
                  <a:gd name="T7" fmla="*/ 2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9">
                    <a:moveTo>
                      <a:pt x="35" y="3"/>
                    </a:moveTo>
                    <a:cubicBezTo>
                      <a:pt x="25" y="0"/>
                      <a:pt x="11" y="0"/>
                      <a:pt x="5" y="10"/>
                    </a:cubicBezTo>
                    <a:cubicBezTo>
                      <a:pt x="0" y="17"/>
                      <a:pt x="3" y="31"/>
                      <a:pt x="12" y="35"/>
                    </a:cubicBezTo>
                    <a:cubicBezTo>
                      <a:pt x="24" y="39"/>
                      <a:pt x="54" y="14"/>
                      <a:pt x="36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Freeform 682">
                <a:extLst>
                  <a:ext uri="{FF2B5EF4-FFF2-40B4-BE49-F238E27FC236}">
                    <a16:creationId xmlns:a16="http://schemas.microsoft.com/office/drawing/2014/main" id="{1F270BD5-9525-4C6F-AA23-A556F317C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034"/>
                <a:ext cx="46" cy="66"/>
              </a:xfrm>
              <a:custGeom>
                <a:avLst/>
                <a:gdLst>
                  <a:gd name="T0" fmla="*/ 133 w 27"/>
                  <a:gd name="T1" fmla="*/ 31 h 36"/>
                  <a:gd name="T2" fmla="*/ 58 w 27"/>
                  <a:gd name="T3" fmla="*/ 13 h 36"/>
                  <a:gd name="T4" fmla="*/ 5 w 27"/>
                  <a:gd name="T5" fmla="*/ 97 h 36"/>
                  <a:gd name="T6" fmla="*/ 124 w 27"/>
                  <a:gd name="T7" fmla="*/ 51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6">
                    <a:moveTo>
                      <a:pt x="27" y="5"/>
                    </a:moveTo>
                    <a:cubicBezTo>
                      <a:pt x="21" y="4"/>
                      <a:pt x="18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2" y="36"/>
                      <a:pt x="22" y="13"/>
                      <a:pt x="2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Freeform 683">
                <a:extLst>
                  <a:ext uri="{FF2B5EF4-FFF2-40B4-BE49-F238E27FC236}">
                    <a16:creationId xmlns:a16="http://schemas.microsoft.com/office/drawing/2014/main" id="{09F0D358-DD1E-4826-B5BC-D0D866E90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928"/>
                <a:ext cx="92" cy="60"/>
              </a:xfrm>
              <a:custGeom>
                <a:avLst/>
                <a:gdLst>
                  <a:gd name="T0" fmla="*/ 246 w 53"/>
                  <a:gd name="T1" fmla="*/ 60 h 32"/>
                  <a:gd name="T2" fmla="*/ 99 w 53"/>
                  <a:gd name="T3" fmla="*/ 21 h 32"/>
                  <a:gd name="T4" fmla="*/ 49 w 53"/>
                  <a:gd name="T5" fmla="*/ 180 h 32"/>
                  <a:gd name="T6" fmla="*/ 127 w 53"/>
                  <a:gd name="T7" fmla="*/ 165 h 32"/>
                  <a:gd name="T8" fmla="*/ 193 w 53"/>
                  <a:gd name="T9" fmla="*/ 133 h 32"/>
                  <a:gd name="T10" fmla="*/ 267 w 53"/>
                  <a:gd name="T11" fmla="*/ 113 h 32"/>
                  <a:gd name="T12" fmla="*/ 241 w 53"/>
                  <a:gd name="T13" fmla="*/ 5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2">
                    <a:moveTo>
                      <a:pt x="47" y="9"/>
                    </a:moveTo>
                    <a:cubicBezTo>
                      <a:pt x="38" y="6"/>
                      <a:pt x="29" y="0"/>
                      <a:pt x="19" y="3"/>
                    </a:cubicBezTo>
                    <a:cubicBezTo>
                      <a:pt x="11" y="5"/>
                      <a:pt x="0" y="19"/>
                      <a:pt x="9" y="27"/>
                    </a:cubicBezTo>
                    <a:cubicBezTo>
                      <a:pt x="14" y="32"/>
                      <a:pt x="19" y="29"/>
                      <a:pt x="24" y="25"/>
                    </a:cubicBezTo>
                    <a:cubicBezTo>
                      <a:pt x="29" y="22"/>
                      <a:pt x="31" y="21"/>
                      <a:pt x="37" y="20"/>
                    </a:cubicBezTo>
                    <a:cubicBezTo>
                      <a:pt x="42" y="20"/>
                      <a:pt x="49" y="22"/>
                      <a:pt x="51" y="17"/>
                    </a:cubicBezTo>
                    <a:cubicBezTo>
                      <a:pt x="53" y="13"/>
                      <a:pt x="50" y="8"/>
                      <a:pt x="46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Freeform 684">
                <a:extLst>
                  <a:ext uri="{FF2B5EF4-FFF2-40B4-BE49-F238E27FC236}">
                    <a16:creationId xmlns:a16="http://schemas.microsoft.com/office/drawing/2014/main" id="{C657BFD3-C130-4FED-B091-F0F940411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936"/>
                <a:ext cx="57" cy="70"/>
              </a:xfrm>
              <a:custGeom>
                <a:avLst/>
                <a:gdLst>
                  <a:gd name="T0" fmla="*/ 169 w 33"/>
                  <a:gd name="T1" fmla="*/ 88 h 38"/>
                  <a:gd name="T2" fmla="*/ 62 w 33"/>
                  <a:gd name="T3" fmla="*/ 201 h 38"/>
                  <a:gd name="T4" fmla="*/ 143 w 33"/>
                  <a:gd name="T5" fmla="*/ 162 h 38"/>
                  <a:gd name="T6" fmla="*/ 161 w 33"/>
                  <a:gd name="T7" fmla="*/ 125 h 38"/>
                  <a:gd name="T8" fmla="*/ 169 w 33"/>
                  <a:gd name="T9" fmla="*/ 8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8">
                    <a:moveTo>
                      <a:pt x="33" y="14"/>
                    </a:moveTo>
                    <a:cubicBezTo>
                      <a:pt x="31" y="0"/>
                      <a:pt x="0" y="20"/>
                      <a:pt x="12" y="32"/>
                    </a:cubicBezTo>
                    <a:cubicBezTo>
                      <a:pt x="18" y="38"/>
                      <a:pt x="25" y="31"/>
                      <a:pt x="28" y="26"/>
                    </a:cubicBezTo>
                    <a:cubicBezTo>
                      <a:pt x="28" y="26"/>
                      <a:pt x="31" y="20"/>
                      <a:pt x="31" y="20"/>
                    </a:cubicBezTo>
                    <a:cubicBezTo>
                      <a:pt x="32" y="18"/>
                      <a:pt x="33" y="17"/>
                      <a:pt x="33" y="1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Freeform 685">
                <a:extLst>
                  <a:ext uri="{FF2B5EF4-FFF2-40B4-BE49-F238E27FC236}">
                    <a16:creationId xmlns:a16="http://schemas.microsoft.com/office/drawing/2014/main" id="{28EE53F1-4CBC-41F8-8633-212C5FA2C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971"/>
                <a:ext cx="80" cy="41"/>
              </a:xfrm>
              <a:custGeom>
                <a:avLst/>
                <a:gdLst>
                  <a:gd name="T0" fmla="*/ 151 w 46"/>
                  <a:gd name="T1" fmla="*/ 13 h 22"/>
                  <a:gd name="T2" fmla="*/ 64 w 46"/>
                  <a:gd name="T3" fmla="*/ 13 h 22"/>
                  <a:gd name="T4" fmla="*/ 42 w 46"/>
                  <a:gd name="T5" fmla="*/ 117 h 22"/>
                  <a:gd name="T6" fmla="*/ 169 w 46"/>
                  <a:gd name="T7" fmla="*/ 76 h 22"/>
                  <a:gd name="T8" fmla="*/ 242 w 46"/>
                  <a:gd name="T9" fmla="*/ 60 h 22"/>
                  <a:gd name="T10" fmla="*/ 148 w 46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2">
                    <a:moveTo>
                      <a:pt x="29" y="2"/>
                    </a:moveTo>
                    <a:cubicBezTo>
                      <a:pt x="24" y="1"/>
                      <a:pt x="17" y="0"/>
                      <a:pt x="12" y="2"/>
                    </a:cubicBezTo>
                    <a:cubicBezTo>
                      <a:pt x="6" y="5"/>
                      <a:pt x="0" y="14"/>
                      <a:pt x="8" y="18"/>
                    </a:cubicBezTo>
                    <a:cubicBezTo>
                      <a:pt x="14" y="22"/>
                      <a:pt x="24" y="12"/>
                      <a:pt x="32" y="12"/>
                    </a:cubicBezTo>
                    <a:cubicBezTo>
                      <a:pt x="36" y="12"/>
                      <a:pt x="45" y="16"/>
                      <a:pt x="46" y="9"/>
                    </a:cubicBezTo>
                    <a:cubicBezTo>
                      <a:pt x="40" y="6"/>
                      <a:pt x="34" y="2"/>
                      <a:pt x="2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Freeform 686">
                <a:extLst>
                  <a:ext uri="{FF2B5EF4-FFF2-40B4-BE49-F238E27FC236}">
                    <a16:creationId xmlns:a16="http://schemas.microsoft.com/office/drawing/2014/main" id="{1997DE97-E460-4969-85A6-53B83A55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973"/>
                <a:ext cx="95" cy="66"/>
              </a:xfrm>
              <a:custGeom>
                <a:avLst/>
                <a:gdLst>
                  <a:gd name="T0" fmla="*/ 254 w 55"/>
                  <a:gd name="T1" fmla="*/ 24 h 36"/>
                  <a:gd name="T2" fmla="*/ 107 w 55"/>
                  <a:gd name="T3" fmla="*/ 0 h 36"/>
                  <a:gd name="T4" fmla="*/ 0 w 55"/>
                  <a:gd name="T5" fmla="*/ 112 h 36"/>
                  <a:gd name="T6" fmla="*/ 155 w 55"/>
                  <a:gd name="T7" fmla="*/ 81 h 36"/>
                  <a:gd name="T8" fmla="*/ 283 w 55"/>
                  <a:gd name="T9" fmla="*/ 61 h 36"/>
                  <a:gd name="T10" fmla="*/ 257 w 55"/>
                  <a:gd name="T11" fmla="*/ 3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6">
                    <a:moveTo>
                      <a:pt x="49" y="4"/>
                    </a:moveTo>
                    <a:cubicBezTo>
                      <a:pt x="40" y="1"/>
                      <a:pt x="30" y="0"/>
                      <a:pt x="21" y="0"/>
                    </a:cubicBezTo>
                    <a:cubicBezTo>
                      <a:pt x="12" y="0"/>
                      <a:pt x="0" y="7"/>
                      <a:pt x="0" y="18"/>
                    </a:cubicBezTo>
                    <a:cubicBezTo>
                      <a:pt x="2" y="36"/>
                      <a:pt x="23" y="13"/>
                      <a:pt x="30" y="13"/>
                    </a:cubicBezTo>
                    <a:cubicBezTo>
                      <a:pt x="40" y="13"/>
                      <a:pt x="49" y="21"/>
                      <a:pt x="55" y="10"/>
                    </a:cubicBezTo>
                    <a:cubicBezTo>
                      <a:pt x="54" y="8"/>
                      <a:pt x="52" y="6"/>
                      <a:pt x="50" y="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687">
                <a:extLst>
                  <a:ext uri="{FF2B5EF4-FFF2-40B4-BE49-F238E27FC236}">
                    <a16:creationId xmlns:a16="http://schemas.microsoft.com/office/drawing/2014/main" id="{0764D775-FE86-4BAA-9FED-08A1531C1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899"/>
                <a:ext cx="99" cy="48"/>
              </a:xfrm>
              <a:custGeom>
                <a:avLst/>
                <a:gdLst>
                  <a:gd name="T0" fmla="*/ 262 w 57"/>
                  <a:gd name="T1" fmla="*/ 24 h 26"/>
                  <a:gd name="T2" fmla="*/ 69 w 57"/>
                  <a:gd name="T3" fmla="*/ 31 h 26"/>
                  <a:gd name="T4" fmla="*/ 85 w 57"/>
                  <a:gd name="T5" fmla="*/ 140 h 26"/>
                  <a:gd name="T6" fmla="*/ 184 w 57"/>
                  <a:gd name="T7" fmla="*/ 105 h 26"/>
                  <a:gd name="T8" fmla="*/ 257 w 57"/>
                  <a:gd name="T9" fmla="*/ 105 h 26"/>
                  <a:gd name="T10" fmla="*/ 269 w 57"/>
                  <a:gd name="T11" fmla="*/ 24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6">
                    <a:moveTo>
                      <a:pt x="50" y="4"/>
                    </a:moveTo>
                    <a:cubicBezTo>
                      <a:pt x="40" y="0"/>
                      <a:pt x="23" y="0"/>
                      <a:pt x="13" y="5"/>
                    </a:cubicBezTo>
                    <a:cubicBezTo>
                      <a:pt x="2" y="10"/>
                      <a:pt x="0" y="26"/>
                      <a:pt x="16" y="22"/>
                    </a:cubicBezTo>
                    <a:cubicBezTo>
                      <a:pt x="22" y="21"/>
                      <a:pt x="27" y="18"/>
                      <a:pt x="35" y="17"/>
                    </a:cubicBezTo>
                    <a:cubicBezTo>
                      <a:pt x="39" y="17"/>
                      <a:pt x="45" y="19"/>
                      <a:pt x="49" y="17"/>
                    </a:cubicBezTo>
                    <a:cubicBezTo>
                      <a:pt x="57" y="15"/>
                      <a:pt x="57" y="7"/>
                      <a:pt x="51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Freeform 688">
                <a:extLst>
                  <a:ext uri="{FF2B5EF4-FFF2-40B4-BE49-F238E27FC236}">
                    <a16:creationId xmlns:a16="http://schemas.microsoft.com/office/drawing/2014/main" id="{7A436DBC-74BD-4FEC-B322-32C5A8D27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993"/>
                <a:ext cx="118" cy="107"/>
              </a:xfrm>
              <a:custGeom>
                <a:avLst/>
                <a:gdLst>
                  <a:gd name="T0" fmla="*/ 286 w 68"/>
                  <a:gd name="T1" fmla="*/ 7 h 58"/>
                  <a:gd name="T2" fmla="*/ 62 w 68"/>
                  <a:gd name="T3" fmla="*/ 89 h 58"/>
                  <a:gd name="T4" fmla="*/ 16 w 68"/>
                  <a:gd name="T5" fmla="*/ 275 h 58"/>
                  <a:gd name="T6" fmla="*/ 151 w 68"/>
                  <a:gd name="T7" fmla="*/ 319 h 58"/>
                  <a:gd name="T8" fmla="*/ 200 w 68"/>
                  <a:gd name="T9" fmla="*/ 245 h 58"/>
                  <a:gd name="T10" fmla="*/ 257 w 68"/>
                  <a:gd name="T11" fmla="*/ 208 h 58"/>
                  <a:gd name="T12" fmla="*/ 340 w 68"/>
                  <a:gd name="T13" fmla="*/ 125 h 58"/>
                  <a:gd name="T14" fmla="*/ 278 w 68"/>
                  <a:gd name="T15" fmla="*/ 13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58">
                    <a:moveTo>
                      <a:pt x="55" y="1"/>
                    </a:moveTo>
                    <a:cubicBezTo>
                      <a:pt x="39" y="1"/>
                      <a:pt x="23" y="0"/>
                      <a:pt x="12" y="14"/>
                    </a:cubicBezTo>
                    <a:cubicBezTo>
                      <a:pt x="6" y="22"/>
                      <a:pt x="0" y="34"/>
                      <a:pt x="3" y="44"/>
                    </a:cubicBezTo>
                    <a:cubicBezTo>
                      <a:pt x="6" y="55"/>
                      <a:pt x="21" y="58"/>
                      <a:pt x="29" y="51"/>
                    </a:cubicBezTo>
                    <a:cubicBezTo>
                      <a:pt x="33" y="48"/>
                      <a:pt x="34" y="42"/>
                      <a:pt x="38" y="39"/>
                    </a:cubicBezTo>
                    <a:cubicBezTo>
                      <a:pt x="42" y="35"/>
                      <a:pt x="45" y="35"/>
                      <a:pt x="49" y="33"/>
                    </a:cubicBezTo>
                    <a:cubicBezTo>
                      <a:pt x="56" y="31"/>
                      <a:pt x="63" y="27"/>
                      <a:pt x="65" y="20"/>
                    </a:cubicBezTo>
                    <a:cubicBezTo>
                      <a:pt x="68" y="12"/>
                      <a:pt x="61" y="4"/>
                      <a:pt x="53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Freeform 689">
                <a:extLst>
                  <a:ext uri="{FF2B5EF4-FFF2-40B4-BE49-F238E27FC236}">
                    <a16:creationId xmlns:a16="http://schemas.microsoft.com/office/drawing/2014/main" id="{06029198-3D66-40FC-8EA8-2888346DA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285"/>
                <a:ext cx="147" cy="133"/>
              </a:xfrm>
              <a:custGeom>
                <a:avLst/>
                <a:gdLst>
                  <a:gd name="T0" fmla="*/ 377 w 85"/>
                  <a:gd name="T1" fmla="*/ 57 h 72"/>
                  <a:gd name="T2" fmla="*/ 197 w 85"/>
                  <a:gd name="T3" fmla="*/ 52 h 72"/>
                  <a:gd name="T4" fmla="*/ 36 w 85"/>
                  <a:gd name="T5" fmla="*/ 194 h 72"/>
                  <a:gd name="T6" fmla="*/ 62 w 85"/>
                  <a:gd name="T7" fmla="*/ 410 h 72"/>
                  <a:gd name="T8" fmla="*/ 182 w 85"/>
                  <a:gd name="T9" fmla="*/ 416 h 72"/>
                  <a:gd name="T10" fmla="*/ 239 w 85"/>
                  <a:gd name="T11" fmla="*/ 314 h 72"/>
                  <a:gd name="T12" fmla="*/ 434 w 85"/>
                  <a:gd name="T13" fmla="*/ 177 h 72"/>
                  <a:gd name="T14" fmla="*/ 377 w 85"/>
                  <a:gd name="T15" fmla="*/ 44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72">
                    <a:moveTo>
                      <a:pt x="73" y="9"/>
                    </a:moveTo>
                    <a:cubicBezTo>
                      <a:pt x="70" y="0"/>
                      <a:pt x="44" y="6"/>
                      <a:pt x="38" y="8"/>
                    </a:cubicBezTo>
                    <a:cubicBezTo>
                      <a:pt x="25" y="12"/>
                      <a:pt x="15" y="19"/>
                      <a:pt x="7" y="31"/>
                    </a:cubicBezTo>
                    <a:cubicBezTo>
                      <a:pt x="0" y="43"/>
                      <a:pt x="1" y="56"/>
                      <a:pt x="12" y="65"/>
                    </a:cubicBezTo>
                    <a:cubicBezTo>
                      <a:pt x="19" y="71"/>
                      <a:pt x="28" y="72"/>
                      <a:pt x="35" y="66"/>
                    </a:cubicBezTo>
                    <a:cubicBezTo>
                      <a:pt x="40" y="62"/>
                      <a:pt x="42" y="55"/>
                      <a:pt x="46" y="50"/>
                    </a:cubicBezTo>
                    <a:cubicBezTo>
                      <a:pt x="58" y="39"/>
                      <a:pt x="83" y="48"/>
                      <a:pt x="84" y="28"/>
                    </a:cubicBezTo>
                    <a:cubicBezTo>
                      <a:pt x="85" y="20"/>
                      <a:pt x="80" y="12"/>
                      <a:pt x="73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Freeform 690">
                <a:extLst>
                  <a:ext uri="{FF2B5EF4-FFF2-40B4-BE49-F238E27FC236}">
                    <a16:creationId xmlns:a16="http://schemas.microsoft.com/office/drawing/2014/main" id="{16DC18FF-2655-42DE-9494-FEE6B18EC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438"/>
                <a:ext cx="100" cy="65"/>
              </a:xfrm>
              <a:custGeom>
                <a:avLst/>
                <a:gdLst>
                  <a:gd name="T0" fmla="*/ 262 w 58"/>
                  <a:gd name="T1" fmla="*/ 52 h 35"/>
                  <a:gd name="T2" fmla="*/ 41 w 58"/>
                  <a:gd name="T3" fmla="*/ 156 h 35"/>
                  <a:gd name="T4" fmla="*/ 128 w 58"/>
                  <a:gd name="T5" fmla="*/ 204 h 35"/>
                  <a:gd name="T6" fmla="*/ 176 w 58"/>
                  <a:gd name="T7" fmla="*/ 113 h 35"/>
                  <a:gd name="T8" fmla="*/ 262 w 58"/>
                  <a:gd name="T9" fmla="*/ 110 h 35"/>
                  <a:gd name="T10" fmla="*/ 271 w 58"/>
                  <a:gd name="T11" fmla="*/ 5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5">
                    <a:moveTo>
                      <a:pt x="51" y="8"/>
                    </a:moveTo>
                    <a:cubicBezTo>
                      <a:pt x="40" y="0"/>
                      <a:pt x="0" y="4"/>
                      <a:pt x="8" y="24"/>
                    </a:cubicBezTo>
                    <a:cubicBezTo>
                      <a:pt x="10" y="29"/>
                      <a:pt x="20" y="35"/>
                      <a:pt x="25" y="32"/>
                    </a:cubicBezTo>
                    <a:cubicBezTo>
                      <a:pt x="31" y="30"/>
                      <a:pt x="28" y="22"/>
                      <a:pt x="34" y="18"/>
                    </a:cubicBezTo>
                    <a:cubicBezTo>
                      <a:pt x="39" y="15"/>
                      <a:pt x="46" y="19"/>
                      <a:pt x="51" y="17"/>
                    </a:cubicBezTo>
                    <a:cubicBezTo>
                      <a:pt x="55" y="15"/>
                      <a:pt x="58" y="10"/>
                      <a:pt x="53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Freeform 691">
                <a:extLst>
                  <a:ext uri="{FF2B5EF4-FFF2-40B4-BE49-F238E27FC236}">
                    <a16:creationId xmlns:a16="http://schemas.microsoft.com/office/drawing/2014/main" id="{4685A5A1-1274-4BC7-8400-C79ADB48E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2436"/>
                <a:ext cx="92" cy="58"/>
              </a:xfrm>
              <a:custGeom>
                <a:avLst/>
                <a:gdLst>
                  <a:gd name="T0" fmla="*/ 28 w 53"/>
                  <a:gd name="T1" fmla="*/ 45 h 31"/>
                  <a:gd name="T2" fmla="*/ 200 w 53"/>
                  <a:gd name="T3" fmla="*/ 39 h 31"/>
                  <a:gd name="T4" fmla="*/ 234 w 53"/>
                  <a:gd name="T5" fmla="*/ 181 h 31"/>
                  <a:gd name="T6" fmla="*/ 177 w 53"/>
                  <a:gd name="T7" fmla="*/ 172 h 31"/>
                  <a:gd name="T8" fmla="*/ 115 w 53"/>
                  <a:gd name="T9" fmla="*/ 125 h 31"/>
                  <a:gd name="T10" fmla="*/ 28 w 53"/>
                  <a:gd name="T11" fmla="*/ 5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1">
                    <a:moveTo>
                      <a:pt x="5" y="7"/>
                    </a:moveTo>
                    <a:cubicBezTo>
                      <a:pt x="16" y="3"/>
                      <a:pt x="27" y="0"/>
                      <a:pt x="38" y="6"/>
                    </a:cubicBezTo>
                    <a:cubicBezTo>
                      <a:pt x="44" y="9"/>
                      <a:pt x="53" y="22"/>
                      <a:pt x="45" y="28"/>
                    </a:cubicBezTo>
                    <a:cubicBezTo>
                      <a:pt x="42" y="31"/>
                      <a:pt x="37" y="28"/>
                      <a:pt x="34" y="26"/>
                    </a:cubicBezTo>
                    <a:cubicBezTo>
                      <a:pt x="29" y="22"/>
                      <a:pt x="29" y="20"/>
                      <a:pt x="22" y="19"/>
                    </a:cubicBezTo>
                    <a:cubicBezTo>
                      <a:pt x="15" y="19"/>
                      <a:pt x="0" y="20"/>
                      <a:pt x="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Freeform 692">
                <a:extLst>
                  <a:ext uri="{FF2B5EF4-FFF2-40B4-BE49-F238E27FC236}">
                    <a16:creationId xmlns:a16="http://schemas.microsoft.com/office/drawing/2014/main" id="{748AB979-4751-4C4C-8D94-10C61D33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396"/>
                <a:ext cx="161" cy="114"/>
              </a:xfrm>
              <a:custGeom>
                <a:avLst/>
                <a:gdLst>
                  <a:gd name="T0" fmla="*/ 119 w 93"/>
                  <a:gd name="T1" fmla="*/ 371 h 62"/>
                  <a:gd name="T2" fmla="*/ 36 w 93"/>
                  <a:gd name="T3" fmla="*/ 136 h 62"/>
                  <a:gd name="T4" fmla="*/ 184 w 93"/>
                  <a:gd name="T5" fmla="*/ 97 h 62"/>
                  <a:gd name="T6" fmla="*/ 261 w 93"/>
                  <a:gd name="T7" fmla="*/ 94 h 62"/>
                  <a:gd name="T8" fmla="*/ 339 w 93"/>
                  <a:gd name="T9" fmla="*/ 44 h 62"/>
                  <a:gd name="T10" fmla="*/ 467 w 93"/>
                  <a:gd name="T11" fmla="*/ 68 h 62"/>
                  <a:gd name="T12" fmla="*/ 348 w 93"/>
                  <a:gd name="T13" fmla="*/ 162 h 62"/>
                  <a:gd name="T14" fmla="*/ 204 w 93"/>
                  <a:gd name="T15" fmla="*/ 261 h 62"/>
                  <a:gd name="T16" fmla="*/ 144 w 93"/>
                  <a:gd name="T17" fmla="*/ 362 h 62"/>
                  <a:gd name="T18" fmla="*/ 106 w 93"/>
                  <a:gd name="T19" fmla="*/ 371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62">
                    <a:moveTo>
                      <a:pt x="23" y="60"/>
                    </a:moveTo>
                    <a:cubicBezTo>
                      <a:pt x="7" y="62"/>
                      <a:pt x="0" y="32"/>
                      <a:pt x="7" y="22"/>
                    </a:cubicBezTo>
                    <a:cubicBezTo>
                      <a:pt x="14" y="12"/>
                      <a:pt x="26" y="17"/>
                      <a:pt x="35" y="16"/>
                    </a:cubicBezTo>
                    <a:cubicBezTo>
                      <a:pt x="40" y="16"/>
                      <a:pt x="46" y="17"/>
                      <a:pt x="50" y="15"/>
                    </a:cubicBezTo>
                    <a:cubicBezTo>
                      <a:pt x="55" y="14"/>
                      <a:pt x="60" y="9"/>
                      <a:pt x="65" y="7"/>
                    </a:cubicBezTo>
                    <a:cubicBezTo>
                      <a:pt x="73" y="4"/>
                      <a:pt x="87" y="0"/>
                      <a:pt x="90" y="11"/>
                    </a:cubicBezTo>
                    <a:cubicBezTo>
                      <a:pt x="93" y="24"/>
                      <a:pt x="75" y="24"/>
                      <a:pt x="67" y="26"/>
                    </a:cubicBezTo>
                    <a:cubicBezTo>
                      <a:pt x="56" y="28"/>
                      <a:pt x="43" y="31"/>
                      <a:pt x="39" y="42"/>
                    </a:cubicBezTo>
                    <a:cubicBezTo>
                      <a:pt x="35" y="50"/>
                      <a:pt x="37" y="54"/>
                      <a:pt x="28" y="58"/>
                    </a:cubicBezTo>
                    <a:cubicBezTo>
                      <a:pt x="25" y="58"/>
                      <a:pt x="22" y="60"/>
                      <a:pt x="20" y="6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Freeform 693">
                <a:extLst>
                  <a:ext uri="{FF2B5EF4-FFF2-40B4-BE49-F238E27FC236}">
                    <a16:creationId xmlns:a16="http://schemas.microsoft.com/office/drawing/2014/main" id="{91F758D6-B5A9-439D-8141-264A430E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2294"/>
                <a:ext cx="135" cy="109"/>
              </a:xfrm>
              <a:custGeom>
                <a:avLst/>
                <a:gdLst>
                  <a:gd name="T0" fmla="*/ 362 w 78"/>
                  <a:gd name="T1" fmla="*/ 24 h 59"/>
                  <a:gd name="T2" fmla="*/ 249 w 78"/>
                  <a:gd name="T3" fmla="*/ 7 h 59"/>
                  <a:gd name="T4" fmla="*/ 78 w 78"/>
                  <a:gd name="T5" fmla="*/ 61 h 59"/>
                  <a:gd name="T6" fmla="*/ 5 w 78"/>
                  <a:gd name="T7" fmla="*/ 214 h 59"/>
                  <a:gd name="T8" fmla="*/ 107 w 78"/>
                  <a:gd name="T9" fmla="*/ 347 h 59"/>
                  <a:gd name="T10" fmla="*/ 177 w 78"/>
                  <a:gd name="T11" fmla="*/ 209 h 59"/>
                  <a:gd name="T12" fmla="*/ 317 w 78"/>
                  <a:gd name="T13" fmla="*/ 185 h 59"/>
                  <a:gd name="T14" fmla="*/ 405 w 78"/>
                  <a:gd name="T15" fmla="*/ 120 h 59"/>
                  <a:gd name="T16" fmla="*/ 369 w 78"/>
                  <a:gd name="T17" fmla="*/ 52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9">
                    <a:moveTo>
                      <a:pt x="70" y="4"/>
                    </a:moveTo>
                    <a:cubicBezTo>
                      <a:pt x="66" y="0"/>
                      <a:pt x="54" y="1"/>
                      <a:pt x="48" y="1"/>
                    </a:cubicBezTo>
                    <a:cubicBezTo>
                      <a:pt x="36" y="1"/>
                      <a:pt x="25" y="1"/>
                      <a:pt x="15" y="10"/>
                    </a:cubicBezTo>
                    <a:cubicBezTo>
                      <a:pt x="9" y="15"/>
                      <a:pt x="2" y="26"/>
                      <a:pt x="1" y="34"/>
                    </a:cubicBezTo>
                    <a:cubicBezTo>
                      <a:pt x="0" y="44"/>
                      <a:pt x="10" y="59"/>
                      <a:pt x="21" y="55"/>
                    </a:cubicBezTo>
                    <a:cubicBezTo>
                      <a:pt x="29" y="51"/>
                      <a:pt x="28" y="39"/>
                      <a:pt x="34" y="33"/>
                    </a:cubicBezTo>
                    <a:cubicBezTo>
                      <a:pt x="41" y="26"/>
                      <a:pt x="51" y="29"/>
                      <a:pt x="61" y="29"/>
                    </a:cubicBezTo>
                    <a:cubicBezTo>
                      <a:pt x="68" y="28"/>
                      <a:pt x="77" y="27"/>
                      <a:pt x="78" y="19"/>
                    </a:cubicBezTo>
                    <a:cubicBezTo>
                      <a:pt x="78" y="14"/>
                      <a:pt x="75" y="9"/>
                      <a:pt x="7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694">
                <a:extLst>
                  <a:ext uri="{FF2B5EF4-FFF2-40B4-BE49-F238E27FC236}">
                    <a16:creationId xmlns:a16="http://schemas.microsoft.com/office/drawing/2014/main" id="{37140505-4A67-4402-88BA-3FD32279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233"/>
                <a:ext cx="84" cy="74"/>
              </a:xfrm>
              <a:custGeom>
                <a:avLst/>
                <a:gdLst>
                  <a:gd name="T0" fmla="*/ 187 w 48"/>
                  <a:gd name="T1" fmla="*/ 20 h 40"/>
                  <a:gd name="T2" fmla="*/ 49 w 48"/>
                  <a:gd name="T3" fmla="*/ 81 h 40"/>
                  <a:gd name="T4" fmla="*/ 77 w 48"/>
                  <a:gd name="T5" fmla="*/ 222 h 40"/>
                  <a:gd name="T6" fmla="*/ 163 w 48"/>
                  <a:gd name="T7" fmla="*/ 120 h 40"/>
                  <a:gd name="T8" fmla="*/ 215 w 48"/>
                  <a:gd name="T9" fmla="*/ 2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35" y="3"/>
                    </a:moveTo>
                    <a:cubicBezTo>
                      <a:pt x="29" y="0"/>
                      <a:pt x="13" y="8"/>
                      <a:pt x="9" y="13"/>
                    </a:cubicBezTo>
                    <a:cubicBezTo>
                      <a:pt x="0" y="21"/>
                      <a:pt x="3" y="31"/>
                      <a:pt x="14" y="35"/>
                    </a:cubicBezTo>
                    <a:cubicBezTo>
                      <a:pt x="29" y="40"/>
                      <a:pt x="21" y="26"/>
                      <a:pt x="30" y="19"/>
                    </a:cubicBezTo>
                    <a:cubicBezTo>
                      <a:pt x="33" y="17"/>
                      <a:pt x="48" y="10"/>
                      <a:pt x="40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695">
                <a:extLst>
                  <a:ext uri="{FF2B5EF4-FFF2-40B4-BE49-F238E27FC236}">
                    <a16:creationId xmlns:a16="http://schemas.microsoft.com/office/drawing/2014/main" id="{11F0F27E-A4F1-44E0-BBED-CB244A0A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132"/>
                <a:ext cx="101" cy="123"/>
              </a:xfrm>
              <a:custGeom>
                <a:avLst/>
                <a:gdLst>
                  <a:gd name="T0" fmla="*/ 237 w 58"/>
                  <a:gd name="T1" fmla="*/ 37 h 67"/>
                  <a:gd name="T2" fmla="*/ 9 w 58"/>
                  <a:gd name="T3" fmla="*/ 178 h 67"/>
                  <a:gd name="T4" fmla="*/ 158 w 58"/>
                  <a:gd name="T5" fmla="*/ 319 h 67"/>
                  <a:gd name="T6" fmla="*/ 216 w 58"/>
                  <a:gd name="T7" fmla="*/ 229 h 67"/>
                  <a:gd name="T8" fmla="*/ 279 w 58"/>
                  <a:gd name="T9" fmla="*/ 178 h 67"/>
                  <a:gd name="T10" fmla="*/ 237 w 58"/>
                  <a:gd name="T11" fmla="*/ 44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7">
                    <a:moveTo>
                      <a:pt x="45" y="6"/>
                    </a:moveTo>
                    <a:cubicBezTo>
                      <a:pt x="29" y="0"/>
                      <a:pt x="6" y="11"/>
                      <a:pt x="2" y="29"/>
                    </a:cubicBezTo>
                    <a:cubicBezTo>
                      <a:pt x="0" y="43"/>
                      <a:pt x="17" y="67"/>
                      <a:pt x="30" y="52"/>
                    </a:cubicBezTo>
                    <a:cubicBezTo>
                      <a:pt x="34" y="47"/>
                      <a:pt x="36" y="41"/>
                      <a:pt x="41" y="37"/>
                    </a:cubicBezTo>
                    <a:cubicBezTo>
                      <a:pt x="45" y="34"/>
                      <a:pt x="50" y="34"/>
                      <a:pt x="53" y="29"/>
                    </a:cubicBezTo>
                    <a:cubicBezTo>
                      <a:pt x="58" y="20"/>
                      <a:pt x="54" y="10"/>
                      <a:pt x="45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Freeform 696">
                <a:extLst>
                  <a:ext uri="{FF2B5EF4-FFF2-40B4-BE49-F238E27FC236}">
                    <a16:creationId xmlns:a16="http://schemas.microsoft.com/office/drawing/2014/main" id="{5E0FC75C-7AF3-4FAD-90E0-ED46F21A0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185"/>
                <a:ext cx="135" cy="96"/>
              </a:xfrm>
              <a:custGeom>
                <a:avLst/>
                <a:gdLst>
                  <a:gd name="T0" fmla="*/ 341 w 78"/>
                  <a:gd name="T1" fmla="*/ 68 h 52"/>
                  <a:gd name="T2" fmla="*/ 83 w 78"/>
                  <a:gd name="T3" fmla="*/ 76 h 52"/>
                  <a:gd name="T4" fmla="*/ 5 w 78"/>
                  <a:gd name="T5" fmla="*/ 194 h 52"/>
                  <a:gd name="T6" fmla="*/ 93 w 78"/>
                  <a:gd name="T7" fmla="*/ 321 h 52"/>
                  <a:gd name="T8" fmla="*/ 161 w 78"/>
                  <a:gd name="T9" fmla="*/ 214 h 52"/>
                  <a:gd name="T10" fmla="*/ 279 w 78"/>
                  <a:gd name="T11" fmla="*/ 201 h 52"/>
                  <a:gd name="T12" fmla="*/ 362 w 78"/>
                  <a:gd name="T13" fmla="*/ 7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52">
                    <a:moveTo>
                      <a:pt x="66" y="11"/>
                    </a:moveTo>
                    <a:cubicBezTo>
                      <a:pt x="52" y="0"/>
                      <a:pt x="31" y="3"/>
                      <a:pt x="16" y="12"/>
                    </a:cubicBezTo>
                    <a:cubicBezTo>
                      <a:pt x="9" y="17"/>
                      <a:pt x="3" y="22"/>
                      <a:pt x="1" y="31"/>
                    </a:cubicBezTo>
                    <a:cubicBezTo>
                      <a:pt x="0" y="40"/>
                      <a:pt x="8" y="52"/>
                      <a:pt x="18" y="51"/>
                    </a:cubicBezTo>
                    <a:cubicBezTo>
                      <a:pt x="27" y="50"/>
                      <a:pt x="25" y="38"/>
                      <a:pt x="31" y="34"/>
                    </a:cubicBezTo>
                    <a:cubicBezTo>
                      <a:pt x="38" y="27"/>
                      <a:pt x="45" y="32"/>
                      <a:pt x="54" y="32"/>
                    </a:cubicBezTo>
                    <a:cubicBezTo>
                      <a:pt x="67" y="34"/>
                      <a:pt x="78" y="24"/>
                      <a:pt x="70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Freeform 697">
                <a:extLst>
                  <a:ext uri="{FF2B5EF4-FFF2-40B4-BE49-F238E27FC236}">
                    <a16:creationId xmlns:a16="http://schemas.microsoft.com/office/drawing/2014/main" id="{570AB3C4-A286-4565-8EBA-3E5A40EA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999"/>
                <a:ext cx="109" cy="68"/>
              </a:xfrm>
              <a:custGeom>
                <a:avLst/>
                <a:gdLst>
                  <a:gd name="T0" fmla="*/ 62 w 63"/>
                  <a:gd name="T1" fmla="*/ 210 h 37"/>
                  <a:gd name="T2" fmla="*/ 144 w 63"/>
                  <a:gd name="T3" fmla="*/ 7 h 37"/>
                  <a:gd name="T4" fmla="*/ 279 w 63"/>
                  <a:gd name="T5" fmla="*/ 44 h 37"/>
                  <a:gd name="T6" fmla="*/ 305 w 63"/>
                  <a:gd name="T7" fmla="*/ 156 h 37"/>
                  <a:gd name="T8" fmla="*/ 161 w 63"/>
                  <a:gd name="T9" fmla="*/ 156 h 37"/>
                  <a:gd name="T10" fmla="*/ 78 w 63"/>
                  <a:gd name="T11" fmla="*/ 21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7">
                    <a:moveTo>
                      <a:pt x="12" y="34"/>
                    </a:moveTo>
                    <a:cubicBezTo>
                      <a:pt x="0" y="20"/>
                      <a:pt x="10" y="0"/>
                      <a:pt x="28" y="1"/>
                    </a:cubicBezTo>
                    <a:cubicBezTo>
                      <a:pt x="36" y="1"/>
                      <a:pt x="47" y="2"/>
                      <a:pt x="54" y="7"/>
                    </a:cubicBezTo>
                    <a:cubicBezTo>
                      <a:pt x="58" y="11"/>
                      <a:pt x="63" y="20"/>
                      <a:pt x="59" y="25"/>
                    </a:cubicBezTo>
                    <a:cubicBezTo>
                      <a:pt x="51" y="35"/>
                      <a:pt x="39" y="13"/>
                      <a:pt x="31" y="25"/>
                    </a:cubicBezTo>
                    <a:cubicBezTo>
                      <a:pt x="27" y="31"/>
                      <a:pt x="24" y="37"/>
                      <a:pt x="15" y="3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Freeform 698">
                <a:extLst>
                  <a:ext uri="{FF2B5EF4-FFF2-40B4-BE49-F238E27FC236}">
                    <a16:creationId xmlns:a16="http://schemas.microsoft.com/office/drawing/2014/main" id="{031487D6-9276-4877-A7B3-4C6DE834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100"/>
                <a:ext cx="94" cy="96"/>
              </a:xfrm>
              <a:custGeom>
                <a:avLst/>
                <a:gdLst>
                  <a:gd name="T0" fmla="*/ 249 w 54"/>
                  <a:gd name="T1" fmla="*/ 52 h 52"/>
                  <a:gd name="T2" fmla="*/ 37 w 54"/>
                  <a:gd name="T3" fmla="*/ 76 h 52"/>
                  <a:gd name="T4" fmla="*/ 9 w 54"/>
                  <a:gd name="T5" fmla="*/ 214 h 52"/>
                  <a:gd name="T6" fmla="*/ 94 w 54"/>
                  <a:gd name="T7" fmla="*/ 306 h 52"/>
                  <a:gd name="T8" fmla="*/ 134 w 54"/>
                  <a:gd name="T9" fmla="*/ 194 h 52"/>
                  <a:gd name="T10" fmla="*/ 216 w 54"/>
                  <a:gd name="T11" fmla="*/ 177 h 52"/>
                  <a:gd name="T12" fmla="*/ 279 w 54"/>
                  <a:gd name="T13" fmla="*/ 133 h 52"/>
                  <a:gd name="T14" fmla="*/ 258 w 54"/>
                  <a:gd name="T15" fmla="*/ 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47" y="8"/>
                    </a:moveTo>
                    <a:cubicBezTo>
                      <a:pt x="33" y="1"/>
                      <a:pt x="19" y="0"/>
                      <a:pt x="7" y="12"/>
                    </a:cubicBezTo>
                    <a:cubicBezTo>
                      <a:pt x="2" y="18"/>
                      <a:pt x="0" y="26"/>
                      <a:pt x="2" y="34"/>
                    </a:cubicBezTo>
                    <a:cubicBezTo>
                      <a:pt x="3" y="41"/>
                      <a:pt x="9" y="52"/>
                      <a:pt x="18" y="49"/>
                    </a:cubicBezTo>
                    <a:cubicBezTo>
                      <a:pt x="25" y="46"/>
                      <a:pt x="22" y="37"/>
                      <a:pt x="25" y="31"/>
                    </a:cubicBezTo>
                    <a:cubicBezTo>
                      <a:pt x="29" y="25"/>
                      <a:pt x="35" y="27"/>
                      <a:pt x="41" y="28"/>
                    </a:cubicBezTo>
                    <a:cubicBezTo>
                      <a:pt x="47" y="29"/>
                      <a:pt x="52" y="29"/>
                      <a:pt x="53" y="21"/>
                    </a:cubicBezTo>
                    <a:cubicBezTo>
                      <a:pt x="54" y="17"/>
                      <a:pt x="52" y="10"/>
                      <a:pt x="49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Freeform 699">
                <a:extLst>
                  <a:ext uri="{FF2B5EF4-FFF2-40B4-BE49-F238E27FC236}">
                    <a16:creationId xmlns:a16="http://schemas.microsoft.com/office/drawing/2014/main" id="{205AD540-4B70-42FA-A3A0-E021BA955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025"/>
                <a:ext cx="74" cy="60"/>
              </a:xfrm>
              <a:custGeom>
                <a:avLst/>
                <a:gdLst>
                  <a:gd name="T0" fmla="*/ 153 w 43"/>
                  <a:gd name="T1" fmla="*/ 44 h 33"/>
                  <a:gd name="T2" fmla="*/ 21 w 43"/>
                  <a:gd name="T3" fmla="*/ 65 h 33"/>
                  <a:gd name="T4" fmla="*/ 21 w 43"/>
                  <a:gd name="T5" fmla="*/ 155 h 33"/>
                  <a:gd name="T6" fmla="*/ 91 w 43"/>
                  <a:gd name="T7" fmla="*/ 138 h 33"/>
                  <a:gd name="T8" fmla="*/ 198 w 43"/>
                  <a:gd name="T9" fmla="*/ 109 h 33"/>
                  <a:gd name="T10" fmla="*/ 157 w 43"/>
                  <a:gd name="T11" fmla="*/ 4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3">
                    <a:moveTo>
                      <a:pt x="30" y="7"/>
                    </a:moveTo>
                    <a:cubicBezTo>
                      <a:pt x="20" y="2"/>
                      <a:pt x="10" y="0"/>
                      <a:pt x="4" y="11"/>
                    </a:cubicBezTo>
                    <a:cubicBezTo>
                      <a:pt x="2" y="16"/>
                      <a:pt x="0" y="22"/>
                      <a:pt x="4" y="26"/>
                    </a:cubicBezTo>
                    <a:cubicBezTo>
                      <a:pt x="10" y="33"/>
                      <a:pt x="14" y="26"/>
                      <a:pt x="18" y="23"/>
                    </a:cubicBezTo>
                    <a:cubicBezTo>
                      <a:pt x="25" y="18"/>
                      <a:pt x="33" y="26"/>
                      <a:pt x="39" y="18"/>
                    </a:cubicBezTo>
                    <a:cubicBezTo>
                      <a:pt x="43" y="12"/>
                      <a:pt x="36" y="12"/>
                      <a:pt x="3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Freeform 700">
                <a:extLst>
                  <a:ext uri="{FF2B5EF4-FFF2-40B4-BE49-F238E27FC236}">
                    <a16:creationId xmlns:a16="http://schemas.microsoft.com/office/drawing/2014/main" id="{9DC3F877-24C5-45CE-B2F0-61ED36ADE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215"/>
                <a:ext cx="98" cy="70"/>
              </a:xfrm>
              <a:custGeom>
                <a:avLst/>
                <a:gdLst>
                  <a:gd name="T0" fmla="*/ 9 w 57"/>
                  <a:gd name="T1" fmla="*/ 177 h 38"/>
                  <a:gd name="T2" fmla="*/ 280 w 57"/>
                  <a:gd name="T3" fmla="*/ 112 h 38"/>
                  <a:gd name="T4" fmla="*/ 263 w 57"/>
                  <a:gd name="T5" fmla="*/ 206 h 38"/>
                  <a:gd name="T6" fmla="*/ 189 w 57"/>
                  <a:gd name="T7" fmla="*/ 177 h 38"/>
                  <a:gd name="T8" fmla="*/ 127 w 57"/>
                  <a:gd name="T9" fmla="*/ 217 h 38"/>
                  <a:gd name="T10" fmla="*/ 77 w 57"/>
                  <a:gd name="T11" fmla="*/ 230 h 38"/>
                  <a:gd name="T12" fmla="*/ 5 w 57"/>
                  <a:gd name="T13" fmla="*/ 186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2" y="28"/>
                    </a:moveTo>
                    <a:cubicBezTo>
                      <a:pt x="6" y="11"/>
                      <a:pt x="45" y="0"/>
                      <a:pt x="55" y="18"/>
                    </a:cubicBezTo>
                    <a:cubicBezTo>
                      <a:pt x="57" y="22"/>
                      <a:pt x="57" y="30"/>
                      <a:pt x="52" y="33"/>
                    </a:cubicBezTo>
                    <a:cubicBezTo>
                      <a:pt x="46" y="36"/>
                      <a:pt x="42" y="28"/>
                      <a:pt x="37" y="28"/>
                    </a:cubicBezTo>
                    <a:cubicBezTo>
                      <a:pt x="31" y="27"/>
                      <a:pt x="29" y="33"/>
                      <a:pt x="25" y="35"/>
                    </a:cubicBezTo>
                    <a:cubicBezTo>
                      <a:pt x="22" y="37"/>
                      <a:pt x="18" y="38"/>
                      <a:pt x="15" y="37"/>
                    </a:cubicBezTo>
                    <a:cubicBezTo>
                      <a:pt x="11" y="37"/>
                      <a:pt x="0" y="36"/>
                      <a:pt x="1" y="3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Freeform 701">
                <a:extLst>
                  <a:ext uri="{FF2B5EF4-FFF2-40B4-BE49-F238E27FC236}">
                    <a16:creationId xmlns:a16="http://schemas.microsoft.com/office/drawing/2014/main" id="{30811A21-E336-48AC-8D96-F0F04622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102"/>
                <a:ext cx="96" cy="52"/>
              </a:xfrm>
              <a:custGeom>
                <a:avLst/>
                <a:gdLst>
                  <a:gd name="T0" fmla="*/ 5 w 55"/>
                  <a:gd name="T1" fmla="*/ 0 h 28"/>
                  <a:gd name="T2" fmla="*/ 28 w 55"/>
                  <a:gd name="T3" fmla="*/ 52 h 28"/>
                  <a:gd name="T4" fmla="*/ 73 w 55"/>
                  <a:gd name="T5" fmla="*/ 110 h 28"/>
                  <a:gd name="T6" fmla="*/ 176 w 55"/>
                  <a:gd name="T7" fmla="*/ 128 h 28"/>
                  <a:gd name="T8" fmla="*/ 293 w 55"/>
                  <a:gd name="T9" fmla="*/ 89 h 28"/>
                  <a:gd name="T10" fmla="*/ 222 w 55"/>
                  <a:gd name="T11" fmla="*/ 141 h 28"/>
                  <a:gd name="T12" fmla="*/ 94 w 55"/>
                  <a:gd name="T13" fmla="*/ 173 h 28"/>
                  <a:gd name="T14" fmla="*/ 16 w 55"/>
                  <a:gd name="T15" fmla="*/ 97 h 28"/>
                  <a:gd name="T16" fmla="*/ 5 w 55"/>
                  <a:gd name="T17" fmla="*/ 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28">
                    <a:moveTo>
                      <a:pt x="1" y="0"/>
                    </a:moveTo>
                    <a:cubicBezTo>
                      <a:pt x="3" y="2"/>
                      <a:pt x="3" y="6"/>
                      <a:pt x="5" y="8"/>
                    </a:cubicBezTo>
                    <a:cubicBezTo>
                      <a:pt x="7" y="12"/>
                      <a:pt x="10" y="15"/>
                      <a:pt x="14" y="17"/>
                    </a:cubicBezTo>
                    <a:cubicBezTo>
                      <a:pt x="20" y="20"/>
                      <a:pt x="26" y="22"/>
                      <a:pt x="33" y="20"/>
                    </a:cubicBezTo>
                    <a:cubicBezTo>
                      <a:pt x="40" y="18"/>
                      <a:pt x="49" y="11"/>
                      <a:pt x="55" y="14"/>
                    </a:cubicBezTo>
                    <a:cubicBezTo>
                      <a:pt x="50" y="14"/>
                      <a:pt x="46" y="19"/>
                      <a:pt x="42" y="22"/>
                    </a:cubicBezTo>
                    <a:cubicBezTo>
                      <a:pt x="35" y="26"/>
                      <a:pt x="27" y="28"/>
                      <a:pt x="18" y="27"/>
                    </a:cubicBezTo>
                    <a:cubicBezTo>
                      <a:pt x="11" y="26"/>
                      <a:pt x="5" y="22"/>
                      <a:pt x="3" y="15"/>
                    </a:cubicBezTo>
                    <a:cubicBezTo>
                      <a:pt x="0" y="10"/>
                      <a:pt x="2" y="6"/>
                      <a:pt x="1" y="1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Freeform 702">
                <a:extLst>
                  <a:ext uri="{FF2B5EF4-FFF2-40B4-BE49-F238E27FC236}">
                    <a16:creationId xmlns:a16="http://schemas.microsoft.com/office/drawing/2014/main" id="{AF912604-DEA5-48D8-9DA4-35582DEB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159"/>
                <a:ext cx="54" cy="47"/>
              </a:xfrm>
              <a:custGeom>
                <a:avLst/>
                <a:gdLst>
                  <a:gd name="T0" fmla="*/ 115 w 31"/>
                  <a:gd name="T1" fmla="*/ 0 h 25"/>
                  <a:gd name="T2" fmla="*/ 78 w 31"/>
                  <a:gd name="T3" fmla="*/ 100 h 25"/>
                  <a:gd name="T4" fmla="*/ 0 w 31"/>
                  <a:gd name="T5" fmla="*/ 128 h 25"/>
                  <a:gd name="T6" fmla="*/ 127 w 31"/>
                  <a:gd name="T7" fmla="*/ 8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22" y="0"/>
                    </a:moveTo>
                    <a:cubicBezTo>
                      <a:pt x="23" y="6"/>
                      <a:pt x="20" y="12"/>
                      <a:pt x="15" y="15"/>
                    </a:cubicBezTo>
                    <a:cubicBezTo>
                      <a:pt x="10" y="19"/>
                      <a:pt x="5" y="17"/>
                      <a:pt x="0" y="19"/>
                    </a:cubicBezTo>
                    <a:cubicBezTo>
                      <a:pt x="12" y="25"/>
                      <a:pt x="31" y="15"/>
                      <a:pt x="24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703">
                <a:extLst>
                  <a:ext uri="{FF2B5EF4-FFF2-40B4-BE49-F238E27FC236}">
                    <a16:creationId xmlns:a16="http://schemas.microsoft.com/office/drawing/2014/main" id="{7622A89B-56B5-485D-AA28-7E3790A2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281"/>
                <a:ext cx="167" cy="26"/>
              </a:xfrm>
              <a:custGeom>
                <a:avLst/>
                <a:gdLst>
                  <a:gd name="T0" fmla="*/ 506 w 96"/>
                  <a:gd name="T1" fmla="*/ 7 h 14"/>
                  <a:gd name="T2" fmla="*/ 393 w 96"/>
                  <a:gd name="T3" fmla="*/ 0 h 14"/>
                  <a:gd name="T4" fmla="*/ 179 w 96"/>
                  <a:gd name="T5" fmla="*/ 32 h 14"/>
                  <a:gd name="T6" fmla="*/ 85 w 96"/>
                  <a:gd name="T7" fmla="*/ 7 h 14"/>
                  <a:gd name="T8" fmla="*/ 0 w 96"/>
                  <a:gd name="T9" fmla="*/ 45 h 14"/>
                  <a:gd name="T10" fmla="*/ 226 w 96"/>
                  <a:gd name="T11" fmla="*/ 84 h 14"/>
                  <a:gd name="T12" fmla="*/ 393 w 96"/>
                  <a:gd name="T13" fmla="*/ 32 h 14"/>
                  <a:gd name="T14" fmla="*/ 506 w 96"/>
                  <a:gd name="T15" fmla="*/ 2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4">
                    <a:moveTo>
                      <a:pt x="96" y="1"/>
                    </a:moveTo>
                    <a:cubicBezTo>
                      <a:pt x="92" y="8"/>
                      <a:pt x="79" y="5"/>
                      <a:pt x="75" y="0"/>
                    </a:cubicBezTo>
                    <a:cubicBezTo>
                      <a:pt x="65" y="11"/>
                      <a:pt x="46" y="7"/>
                      <a:pt x="34" y="5"/>
                    </a:cubicBezTo>
                    <a:cubicBezTo>
                      <a:pt x="28" y="4"/>
                      <a:pt x="22" y="2"/>
                      <a:pt x="16" y="1"/>
                    </a:cubicBezTo>
                    <a:cubicBezTo>
                      <a:pt x="9" y="0"/>
                      <a:pt x="5" y="3"/>
                      <a:pt x="0" y="7"/>
                    </a:cubicBezTo>
                    <a:cubicBezTo>
                      <a:pt x="16" y="1"/>
                      <a:pt x="28" y="11"/>
                      <a:pt x="43" y="13"/>
                    </a:cubicBezTo>
                    <a:cubicBezTo>
                      <a:pt x="56" y="14"/>
                      <a:pt x="65" y="12"/>
                      <a:pt x="75" y="5"/>
                    </a:cubicBezTo>
                    <a:cubicBezTo>
                      <a:pt x="79" y="11"/>
                      <a:pt x="92" y="9"/>
                      <a:pt x="9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Freeform 704">
                <a:extLst>
                  <a:ext uri="{FF2B5EF4-FFF2-40B4-BE49-F238E27FC236}">
                    <a16:creationId xmlns:a16="http://schemas.microsoft.com/office/drawing/2014/main" id="{8A36E36A-3DF7-4A5B-8966-0774639DE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2353"/>
                <a:ext cx="142" cy="58"/>
              </a:xfrm>
              <a:custGeom>
                <a:avLst/>
                <a:gdLst>
                  <a:gd name="T0" fmla="*/ 197 w 82"/>
                  <a:gd name="T1" fmla="*/ 7 h 31"/>
                  <a:gd name="T2" fmla="*/ 204 w 82"/>
                  <a:gd name="T3" fmla="*/ 60 h 31"/>
                  <a:gd name="T4" fmla="*/ 185 w 82"/>
                  <a:gd name="T5" fmla="*/ 112 h 31"/>
                  <a:gd name="T6" fmla="*/ 140 w 82"/>
                  <a:gd name="T7" fmla="*/ 172 h 31"/>
                  <a:gd name="T8" fmla="*/ 78 w 82"/>
                  <a:gd name="T9" fmla="*/ 189 h 31"/>
                  <a:gd name="T10" fmla="*/ 0 w 82"/>
                  <a:gd name="T11" fmla="*/ 204 h 31"/>
                  <a:gd name="T12" fmla="*/ 107 w 82"/>
                  <a:gd name="T13" fmla="*/ 196 h 31"/>
                  <a:gd name="T14" fmla="*/ 218 w 82"/>
                  <a:gd name="T15" fmla="*/ 144 h 31"/>
                  <a:gd name="T16" fmla="*/ 339 w 82"/>
                  <a:gd name="T17" fmla="*/ 92 h 31"/>
                  <a:gd name="T18" fmla="*/ 426 w 82"/>
                  <a:gd name="T19" fmla="*/ 97 h 31"/>
                  <a:gd name="T20" fmla="*/ 348 w 82"/>
                  <a:gd name="T21" fmla="*/ 73 h 31"/>
                  <a:gd name="T22" fmla="*/ 270 w 82"/>
                  <a:gd name="T23" fmla="*/ 77 h 31"/>
                  <a:gd name="T24" fmla="*/ 197 w 82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31">
                    <a:moveTo>
                      <a:pt x="38" y="1"/>
                    </a:moveTo>
                    <a:cubicBezTo>
                      <a:pt x="38" y="1"/>
                      <a:pt x="39" y="7"/>
                      <a:pt x="39" y="9"/>
                    </a:cubicBezTo>
                    <a:cubicBezTo>
                      <a:pt x="38" y="12"/>
                      <a:pt x="37" y="14"/>
                      <a:pt x="36" y="17"/>
                    </a:cubicBezTo>
                    <a:cubicBezTo>
                      <a:pt x="34" y="21"/>
                      <a:pt x="31" y="24"/>
                      <a:pt x="27" y="26"/>
                    </a:cubicBezTo>
                    <a:cubicBezTo>
                      <a:pt x="23" y="28"/>
                      <a:pt x="19" y="28"/>
                      <a:pt x="15" y="29"/>
                    </a:cubicBezTo>
                    <a:cubicBezTo>
                      <a:pt x="10" y="30"/>
                      <a:pt x="5" y="29"/>
                      <a:pt x="0" y="31"/>
                    </a:cubicBezTo>
                    <a:cubicBezTo>
                      <a:pt x="7" y="30"/>
                      <a:pt x="14" y="31"/>
                      <a:pt x="21" y="30"/>
                    </a:cubicBezTo>
                    <a:cubicBezTo>
                      <a:pt x="28" y="28"/>
                      <a:pt x="35" y="25"/>
                      <a:pt x="42" y="22"/>
                    </a:cubicBezTo>
                    <a:cubicBezTo>
                      <a:pt x="49" y="19"/>
                      <a:pt x="57" y="15"/>
                      <a:pt x="65" y="14"/>
                    </a:cubicBezTo>
                    <a:cubicBezTo>
                      <a:pt x="71" y="12"/>
                      <a:pt x="76" y="13"/>
                      <a:pt x="82" y="15"/>
                    </a:cubicBezTo>
                    <a:cubicBezTo>
                      <a:pt x="80" y="11"/>
                      <a:pt x="71" y="11"/>
                      <a:pt x="67" y="11"/>
                    </a:cubicBezTo>
                    <a:cubicBezTo>
                      <a:pt x="62" y="11"/>
                      <a:pt x="57" y="12"/>
                      <a:pt x="52" y="12"/>
                    </a:cubicBezTo>
                    <a:cubicBezTo>
                      <a:pt x="43" y="13"/>
                      <a:pt x="43" y="5"/>
                      <a:pt x="38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Freeform 705">
                <a:extLst>
                  <a:ext uri="{FF2B5EF4-FFF2-40B4-BE49-F238E27FC236}">
                    <a16:creationId xmlns:a16="http://schemas.microsoft.com/office/drawing/2014/main" id="{28615F43-A535-440A-BE80-4B3479144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87"/>
                <a:ext cx="47" cy="53"/>
              </a:xfrm>
              <a:custGeom>
                <a:avLst/>
                <a:gdLst>
                  <a:gd name="T0" fmla="*/ 143 w 27"/>
                  <a:gd name="T1" fmla="*/ 24 h 29"/>
                  <a:gd name="T2" fmla="*/ 94 w 27"/>
                  <a:gd name="T3" fmla="*/ 88 h 29"/>
                  <a:gd name="T4" fmla="*/ 106 w 27"/>
                  <a:gd name="T5" fmla="*/ 177 h 29"/>
                  <a:gd name="T6" fmla="*/ 91 w 27"/>
                  <a:gd name="T7" fmla="*/ 126 h 29"/>
                  <a:gd name="T8" fmla="*/ 57 w 27"/>
                  <a:gd name="T9" fmla="*/ 90 h 29"/>
                  <a:gd name="T10" fmla="*/ 37 w 27"/>
                  <a:gd name="T11" fmla="*/ 53 h 29"/>
                  <a:gd name="T12" fmla="*/ 0 w 27"/>
                  <a:gd name="T13" fmla="*/ 44 h 29"/>
                  <a:gd name="T14" fmla="*/ 42 w 27"/>
                  <a:gd name="T15" fmla="*/ 29 h 29"/>
                  <a:gd name="T16" fmla="*/ 64 w 27"/>
                  <a:gd name="T17" fmla="*/ 13 h 29"/>
                  <a:gd name="T18" fmla="*/ 127 w 27"/>
                  <a:gd name="T19" fmla="*/ 24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9">
                    <a:moveTo>
                      <a:pt x="27" y="4"/>
                    </a:moveTo>
                    <a:cubicBezTo>
                      <a:pt x="21" y="6"/>
                      <a:pt x="18" y="8"/>
                      <a:pt x="18" y="14"/>
                    </a:cubicBezTo>
                    <a:cubicBezTo>
                      <a:pt x="17" y="19"/>
                      <a:pt x="19" y="24"/>
                      <a:pt x="20" y="29"/>
                    </a:cubicBezTo>
                    <a:cubicBezTo>
                      <a:pt x="18" y="27"/>
                      <a:pt x="18" y="24"/>
                      <a:pt x="17" y="21"/>
                    </a:cubicBezTo>
                    <a:cubicBezTo>
                      <a:pt x="15" y="19"/>
                      <a:pt x="13" y="17"/>
                      <a:pt x="11" y="15"/>
                    </a:cubicBezTo>
                    <a:cubicBezTo>
                      <a:pt x="10" y="13"/>
                      <a:pt x="9" y="11"/>
                      <a:pt x="7" y="9"/>
                    </a:cubicBezTo>
                    <a:cubicBezTo>
                      <a:pt x="5" y="8"/>
                      <a:pt x="1" y="9"/>
                      <a:pt x="0" y="7"/>
                    </a:cubicBezTo>
                    <a:cubicBezTo>
                      <a:pt x="2" y="6"/>
                      <a:pt x="5" y="6"/>
                      <a:pt x="8" y="5"/>
                    </a:cubicBezTo>
                    <a:cubicBezTo>
                      <a:pt x="9" y="4"/>
                      <a:pt x="10" y="3"/>
                      <a:pt x="12" y="2"/>
                    </a:cubicBezTo>
                    <a:cubicBezTo>
                      <a:pt x="15" y="0"/>
                      <a:pt x="22" y="1"/>
                      <a:pt x="24" y="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Freeform 706">
                <a:extLst>
                  <a:ext uri="{FF2B5EF4-FFF2-40B4-BE49-F238E27FC236}">
                    <a16:creationId xmlns:a16="http://schemas.microsoft.com/office/drawing/2014/main" id="{CDC7EB03-8905-47D3-9179-048A54835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267"/>
                <a:ext cx="89" cy="35"/>
              </a:xfrm>
              <a:custGeom>
                <a:avLst/>
                <a:gdLst>
                  <a:gd name="T0" fmla="*/ 0 w 51"/>
                  <a:gd name="T1" fmla="*/ 13 h 19"/>
                  <a:gd name="T2" fmla="*/ 94 w 51"/>
                  <a:gd name="T3" fmla="*/ 31 h 19"/>
                  <a:gd name="T4" fmla="*/ 127 w 51"/>
                  <a:gd name="T5" fmla="*/ 118 h 19"/>
                  <a:gd name="T6" fmla="*/ 270 w 51"/>
                  <a:gd name="T7" fmla="*/ 57 h 19"/>
                  <a:gd name="T8" fmla="*/ 208 w 51"/>
                  <a:gd name="T9" fmla="*/ 57 h 19"/>
                  <a:gd name="T10" fmla="*/ 138 w 51"/>
                  <a:gd name="T11" fmla="*/ 57 h 19"/>
                  <a:gd name="T12" fmla="*/ 115 w 51"/>
                  <a:gd name="T13" fmla="*/ 24 h 19"/>
                  <a:gd name="T14" fmla="*/ 79 w 51"/>
                  <a:gd name="T15" fmla="*/ 7 h 19"/>
                  <a:gd name="T16" fmla="*/ 9 w 51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19">
                    <a:moveTo>
                      <a:pt x="0" y="2"/>
                    </a:moveTo>
                    <a:cubicBezTo>
                      <a:pt x="6" y="2"/>
                      <a:pt x="13" y="1"/>
                      <a:pt x="18" y="5"/>
                    </a:cubicBezTo>
                    <a:cubicBezTo>
                      <a:pt x="24" y="9"/>
                      <a:pt x="22" y="15"/>
                      <a:pt x="24" y="19"/>
                    </a:cubicBezTo>
                    <a:cubicBezTo>
                      <a:pt x="26" y="6"/>
                      <a:pt x="44" y="14"/>
                      <a:pt x="51" y="9"/>
                    </a:cubicBezTo>
                    <a:cubicBezTo>
                      <a:pt x="47" y="9"/>
                      <a:pt x="43" y="10"/>
                      <a:pt x="39" y="9"/>
                    </a:cubicBezTo>
                    <a:cubicBezTo>
                      <a:pt x="35" y="9"/>
                      <a:pt x="29" y="11"/>
                      <a:pt x="26" y="9"/>
                    </a:cubicBezTo>
                    <a:cubicBezTo>
                      <a:pt x="24" y="8"/>
                      <a:pt x="23" y="5"/>
                      <a:pt x="22" y="4"/>
                    </a:cubicBezTo>
                    <a:cubicBezTo>
                      <a:pt x="20" y="2"/>
                      <a:pt x="18" y="2"/>
                      <a:pt x="15" y="1"/>
                    </a:cubicBezTo>
                    <a:cubicBezTo>
                      <a:pt x="12" y="0"/>
                      <a:pt x="6" y="0"/>
                      <a:pt x="2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Freeform 707">
                <a:extLst>
                  <a:ext uri="{FF2B5EF4-FFF2-40B4-BE49-F238E27FC236}">
                    <a16:creationId xmlns:a16="http://schemas.microsoft.com/office/drawing/2014/main" id="{DF8AB1B8-B54E-4BAD-81EF-CD9B694CD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039"/>
                <a:ext cx="153" cy="46"/>
              </a:xfrm>
              <a:custGeom>
                <a:avLst/>
                <a:gdLst>
                  <a:gd name="T0" fmla="*/ 214 w 88"/>
                  <a:gd name="T1" fmla="*/ 31 h 25"/>
                  <a:gd name="T2" fmla="*/ 172 w 88"/>
                  <a:gd name="T3" fmla="*/ 96 h 25"/>
                  <a:gd name="T4" fmla="*/ 99 w 88"/>
                  <a:gd name="T5" fmla="*/ 132 h 25"/>
                  <a:gd name="T6" fmla="*/ 0 w 88"/>
                  <a:gd name="T7" fmla="*/ 88 h 25"/>
                  <a:gd name="T8" fmla="*/ 127 w 88"/>
                  <a:gd name="T9" fmla="*/ 149 h 25"/>
                  <a:gd name="T10" fmla="*/ 193 w 88"/>
                  <a:gd name="T11" fmla="*/ 112 h 25"/>
                  <a:gd name="T12" fmla="*/ 236 w 88"/>
                  <a:gd name="T13" fmla="*/ 68 h 25"/>
                  <a:gd name="T14" fmla="*/ 250 w 88"/>
                  <a:gd name="T15" fmla="*/ 74 h 25"/>
                  <a:gd name="T16" fmla="*/ 271 w 88"/>
                  <a:gd name="T17" fmla="*/ 96 h 25"/>
                  <a:gd name="T18" fmla="*/ 351 w 88"/>
                  <a:gd name="T19" fmla="*/ 88 h 25"/>
                  <a:gd name="T20" fmla="*/ 433 w 88"/>
                  <a:gd name="T21" fmla="*/ 44 h 25"/>
                  <a:gd name="T22" fmla="*/ 462 w 88"/>
                  <a:gd name="T23" fmla="*/ 0 h 25"/>
                  <a:gd name="T24" fmla="*/ 315 w 88"/>
                  <a:gd name="T25" fmla="*/ 61 h 25"/>
                  <a:gd name="T26" fmla="*/ 221 w 88"/>
                  <a:gd name="T27" fmla="*/ 37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25">
                    <a:moveTo>
                      <a:pt x="41" y="5"/>
                    </a:moveTo>
                    <a:cubicBezTo>
                      <a:pt x="41" y="9"/>
                      <a:pt x="36" y="13"/>
                      <a:pt x="33" y="15"/>
                    </a:cubicBezTo>
                    <a:cubicBezTo>
                      <a:pt x="29" y="19"/>
                      <a:pt x="24" y="20"/>
                      <a:pt x="19" y="21"/>
                    </a:cubicBezTo>
                    <a:cubicBezTo>
                      <a:pt x="11" y="21"/>
                      <a:pt x="6" y="18"/>
                      <a:pt x="0" y="14"/>
                    </a:cubicBezTo>
                    <a:cubicBezTo>
                      <a:pt x="7" y="21"/>
                      <a:pt x="14" y="25"/>
                      <a:pt x="24" y="24"/>
                    </a:cubicBezTo>
                    <a:cubicBezTo>
                      <a:pt x="29" y="24"/>
                      <a:pt x="34" y="21"/>
                      <a:pt x="37" y="18"/>
                    </a:cubicBezTo>
                    <a:cubicBezTo>
                      <a:pt x="40" y="16"/>
                      <a:pt x="44" y="14"/>
                      <a:pt x="45" y="11"/>
                    </a:cubicBezTo>
                    <a:cubicBezTo>
                      <a:pt x="47" y="10"/>
                      <a:pt x="47" y="12"/>
                      <a:pt x="48" y="12"/>
                    </a:cubicBezTo>
                    <a:cubicBezTo>
                      <a:pt x="49" y="13"/>
                      <a:pt x="51" y="14"/>
                      <a:pt x="52" y="15"/>
                    </a:cubicBezTo>
                    <a:cubicBezTo>
                      <a:pt x="57" y="16"/>
                      <a:pt x="63" y="16"/>
                      <a:pt x="67" y="14"/>
                    </a:cubicBezTo>
                    <a:cubicBezTo>
                      <a:pt x="73" y="13"/>
                      <a:pt x="78" y="10"/>
                      <a:pt x="82" y="7"/>
                    </a:cubicBezTo>
                    <a:cubicBezTo>
                      <a:pt x="86" y="6"/>
                      <a:pt x="88" y="4"/>
                      <a:pt x="88" y="0"/>
                    </a:cubicBezTo>
                    <a:cubicBezTo>
                      <a:pt x="86" y="8"/>
                      <a:pt x="67" y="10"/>
                      <a:pt x="60" y="10"/>
                    </a:cubicBezTo>
                    <a:cubicBezTo>
                      <a:pt x="53" y="10"/>
                      <a:pt x="48" y="8"/>
                      <a:pt x="42" y="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Freeform 708">
                <a:extLst>
                  <a:ext uri="{FF2B5EF4-FFF2-40B4-BE49-F238E27FC236}">
                    <a16:creationId xmlns:a16="http://schemas.microsoft.com/office/drawing/2014/main" id="{977AF4F7-15ED-4E73-8E8A-0CC08BF2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196"/>
                <a:ext cx="32" cy="37"/>
              </a:xfrm>
              <a:custGeom>
                <a:avLst/>
                <a:gdLst>
                  <a:gd name="T0" fmla="*/ 0 w 18"/>
                  <a:gd name="T1" fmla="*/ 0 h 20"/>
                  <a:gd name="T2" fmla="*/ 66 w 18"/>
                  <a:gd name="T3" fmla="*/ 52 h 20"/>
                  <a:gd name="T4" fmla="*/ 89 w 18"/>
                  <a:gd name="T5" fmla="*/ 81 h 20"/>
                  <a:gd name="T6" fmla="*/ 101 w 18"/>
                  <a:gd name="T7" fmla="*/ 126 h 20"/>
                  <a:gd name="T8" fmla="*/ 78 w 18"/>
                  <a:gd name="T9" fmla="*/ 31 h 20"/>
                  <a:gd name="T10" fmla="*/ 12 w 1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5" y="2"/>
                      <a:pt x="9" y="4"/>
                      <a:pt x="12" y="8"/>
                    </a:cubicBezTo>
                    <a:cubicBezTo>
                      <a:pt x="13" y="9"/>
                      <a:pt x="15" y="11"/>
                      <a:pt x="16" y="13"/>
                    </a:cubicBezTo>
                    <a:cubicBezTo>
                      <a:pt x="17" y="15"/>
                      <a:pt x="17" y="18"/>
                      <a:pt x="18" y="20"/>
                    </a:cubicBezTo>
                    <a:cubicBezTo>
                      <a:pt x="18" y="15"/>
                      <a:pt x="18" y="9"/>
                      <a:pt x="14" y="5"/>
                    </a:cubicBezTo>
                    <a:cubicBezTo>
                      <a:pt x="11" y="2"/>
                      <a:pt x="6" y="1"/>
                      <a:pt x="2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Freeform 709">
                <a:extLst>
                  <a:ext uri="{FF2B5EF4-FFF2-40B4-BE49-F238E27FC236}">
                    <a16:creationId xmlns:a16="http://schemas.microsoft.com/office/drawing/2014/main" id="{C2EC1F6F-8564-4FD3-8CE6-86B5B26CC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340"/>
                <a:ext cx="93" cy="95"/>
              </a:xfrm>
              <a:custGeom>
                <a:avLst/>
                <a:gdLst>
                  <a:gd name="T0" fmla="*/ 276 w 54"/>
                  <a:gd name="T1" fmla="*/ 261 h 51"/>
                  <a:gd name="T2" fmla="*/ 177 w 54"/>
                  <a:gd name="T3" fmla="*/ 166 h 51"/>
                  <a:gd name="T4" fmla="*/ 143 w 54"/>
                  <a:gd name="T5" fmla="*/ 0 h 51"/>
                  <a:gd name="T6" fmla="*/ 119 w 54"/>
                  <a:gd name="T7" fmla="*/ 173 h 51"/>
                  <a:gd name="T8" fmla="*/ 0 w 54"/>
                  <a:gd name="T9" fmla="*/ 261 h 51"/>
                  <a:gd name="T10" fmla="*/ 155 w 54"/>
                  <a:gd name="T11" fmla="*/ 253 h 51"/>
                  <a:gd name="T12" fmla="*/ 276 w 54"/>
                  <a:gd name="T13" fmla="*/ 330 h 51"/>
                  <a:gd name="T14" fmla="*/ 276 w 54"/>
                  <a:gd name="T15" fmla="*/ 278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1">
                    <a:moveTo>
                      <a:pt x="54" y="40"/>
                    </a:moveTo>
                    <a:cubicBezTo>
                      <a:pt x="50" y="47"/>
                      <a:pt x="37" y="31"/>
                      <a:pt x="35" y="26"/>
                    </a:cubicBezTo>
                    <a:cubicBezTo>
                      <a:pt x="31" y="18"/>
                      <a:pt x="28" y="9"/>
                      <a:pt x="28" y="0"/>
                    </a:cubicBezTo>
                    <a:cubicBezTo>
                      <a:pt x="26" y="8"/>
                      <a:pt x="27" y="18"/>
                      <a:pt x="23" y="27"/>
                    </a:cubicBezTo>
                    <a:cubicBezTo>
                      <a:pt x="19" y="36"/>
                      <a:pt x="9" y="38"/>
                      <a:pt x="0" y="40"/>
                    </a:cubicBezTo>
                    <a:cubicBezTo>
                      <a:pt x="9" y="43"/>
                      <a:pt x="20" y="39"/>
                      <a:pt x="30" y="39"/>
                    </a:cubicBezTo>
                    <a:cubicBezTo>
                      <a:pt x="40" y="39"/>
                      <a:pt x="48" y="44"/>
                      <a:pt x="54" y="51"/>
                    </a:cubicBezTo>
                    <a:cubicBezTo>
                      <a:pt x="53" y="48"/>
                      <a:pt x="54" y="46"/>
                      <a:pt x="54" y="43"/>
                    </a:cubicBezTo>
                  </a:path>
                </a:pathLst>
              </a:custGeom>
              <a:solidFill>
                <a:srgbClr val="F7C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Freeform 710">
                <a:extLst>
                  <a:ext uri="{FF2B5EF4-FFF2-40B4-BE49-F238E27FC236}">
                    <a16:creationId xmlns:a16="http://schemas.microsoft.com/office/drawing/2014/main" id="{E6C1D1FD-225B-4567-952E-C07AD415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326"/>
                <a:ext cx="35" cy="86"/>
              </a:xfrm>
              <a:custGeom>
                <a:avLst/>
                <a:gdLst>
                  <a:gd name="T0" fmla="*/ 33 w 20"/>
                  <a:gd name="T1" fmla="*/ 0 h 47"/>
                  <a:gd name="T2" fmla="*/ 107 w 20"/>
                  <a:gd name="T3" fmla="*/ 287 h 47"/>
                  <a:gd name="T4" fmla="*/ 12 w 20"/>
                  <a:gd name="T5" fmla="*/ 170 h 47"/>
                  <a:gd name="T6" fmla="*/ 21 w 20"/>
                  <a:gd name="T7" fmla="*/ 1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7">
                    <a:moveTo>
                      <a:pt x="6" y="0"/>
                    </a:moveTo>
                    <a:cubicBezTo>
                      <a:pt x="1" y="17"/>
                      <a:pt x="4" y="38"/>
                      <a:pt x="20" y="47"/>
                    </a:cubicBezTo>
                    <a:cubicBezTo>
                      <a:pt x="11" y="47"/>
                      <a:pt x="3" y="36"/>
                      <a:pt x="2" y="28"/>
                    </a:cubicBezTo>
                    <a:cubicBezTo>
                      <a:pt x="0" y="18"/>
                      <a:pt x="4" y="10"/>
                      <a:pt x="4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711">
                <a:extLst>
                  <a:ext uri="{FF2B5EF4-FFF2-40B4-BE49-F238E27FC236}">
                    <a16:creationId xmlns:a16="http://schemas.microsoft.com/office/drawing/2014/main" id="{79E0B2C4-97D3-41F8-8B91-6710BE3F8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102"/>
                <a:ext cx="128" cy="104"/>
              </a:xfrm>
              <a:custGeom>
                <a:avLst/>
                <a:gdLst>
                  <a:gd name="T0" fmla="*/ 234 w 74"/>
                  <a:gd name="T1" fmla="*/ 7 h 56"/>
                  <a:gd name="T2" fmla="*/ 171 w 74"/>
                  <a:gd name="T3" fmla="*/ 249 h 56"/>
                  <a:gd name="T4" fmla="*/ 0 w 74"/>
                  <a:gd name="T5" fmla="*/ 254 h 56"/>
                  <a:gd name="T6" fmla="*/ 93 w 74"/>
                  <a:gd name="T7" fmla="*/ 282 h 56"/>
                  <a:gd name="T8" fmla="*/ 149 w 74"/>
                  <a:gd name="T9" fmla="*/ 358 h 56"/>
                  <a:gd name="T10" fmla="*/ 382 w 74"/>
                  <a:gd name="T11" fmla="*/ 269 h 56"/>
                  <a:gd name="T12" fmla="*/ 239 w 74"/>
                  <a:gd name="T13" fmla="*/ 201 h 56"/>
                  <a:gd name="T14" fmla="*/ 254 w 74"/>
                  <a:gd name="T15" fmla="*/ 97 h 56"/>
                  <a:gd name="T16" fmla="*/ 234 w 74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56">
                    <a:moveTo>
                      <a:pt x="45" y="1"/>
                    </a:moveTo>
                    <a:cubicBezTo>
                      <a:pt x="47" y="13"/>
                      <a:pt x="45" y="32"/>
                      <a:pt x="33" y="39"/>
                    </a:cubicBezTo>
                    <a:cubicBezTo>
                      <a:pt x="22" y="45"/>
                      <a:pt x="11" y="41"/>
                      <a:pt x="0" y="40"/>
                    </a:cubicBezTo>
                    <a:cubicBezTo>
                      <a:pt x="6" y="42"/>
                      <a:pt x="13" y="42"/>
                      <a:pt x="18" y="44"/>
                    </a:cubicBezTo>
                    <a:cubicBezTo>
                      <a:pt x="24" y="47"/>
                      <a:pt x="26" y="51"/>
                      <a:pt x="29" y="56"/>
                    </a:cubicBezTo>
                    <a:cubicBezTo>
                      <a:pt x="30" y="39"/>
                      <a:pt x="63" y="39"/>
                      <a:pt x="74" y="42"/>
                    </a:cubicBezTo>
                    <a:cubicBezTo>
                      <a:pt x="65" y="37"/>
                      <a:pt x="46" y="44"/>
                      <a:pt x="46" y="31"/>
                    </a:cubicBezTo>
                    <a:cubicBezTo>
                      <a:pt x="46" y="26"/>
                      <a:pt x="49" y="20"/>
                      <a:pt x="49" y="15"/>
                    </a:cubicBezTo>
                    <a:cubicBezTo>
                      <a:pt x="50" y="9"/>
                      <a:pt x="47" y="5"/>
                      <a:pt x="4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Freeform 712">
                <a:extLst>
                  <a:ext uri="{FF2B5EF4-FFF2-40B4-BE49-F238E27FC236}">
                    <a16:creationId xmlns:a16="http://schemas.microsoft.com/office/drawing/2014/main" id="{F8C28910-DF64-4AD3-97DE-D85D5410E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021"/>
                <a:ext cx="40" cy="79"/>
              </a:xfrm>
              <a:custGeom>
                <a:avLst/>
                <a:gdLst>
                  <a:gd name="T0" fmla="*/ 52 w 23"/>
                  <a:gd name="T1" fmla="*/ 0 h 43"/>
                  <a:gd name="T2" fmla="*/ 122 w 23"/>
                  <a:gd name="T3" fmla="*/ 254 h 43"/>
                  <a:gd name="T4" fmla="*/ 49 w 23"/>
                  <a:gd name="T5" fmla="*/ 1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10" y="0"/>
                    </a:moveTo>
                    <a:cubicBezTo>
                      <a:pt x="3" y="13"/>
                      <a:pt x="8" y="36"/>
                      <a:pt x="23" y="41"/>
                    </a:cubicBezTo>
                    <a:cubicBezTo>
                      <a:pt x="3" y="43"/>
                      <a:pt x="0" y="13"/>
                      <a:pt x="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Freeform 713">
                <a:extLst>
                  <a:ext uri="{FF2B5EF4-FFF2-40B4-BE49-F238E27FC236}">
                    <a16:creationId xmlns:a16="http://schemas.microsoft.com/office/drawing/2014/main" id="{1DEA8F10-B523-40C3-A3B6-B05CEF1F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189"/>
                <a:ext cx="68" cy="37"/>
              </a:xfrm>
              <a:custGeom>
                <a:avLst/>
                <a:gdLst>
                  <a:gd name="T0" fmla="*/ 207 w 39"/>
                  <a:gd name="T1" fmla="*/ 0 h 20"/>
                  <a:gd name="T2" fmla="*/ 0 w 39"/>
                  <a:gd name="T3" fmla="*/ 57 h 20"/>
                  <a:gd name="T4" fmla="*/ 134 w 39"/>
                  <a:gd name="T5" fmla="*/ 104 h 20"/>
                  <a:gd name="T6" fmla="*/ 207 w 39"/>
                  <a:gd name="T7" fmla="*/ 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0">
                    <a:moveTo>
                      <a:pt x="39" y="0"/>
                    </a:moveTo>
                    <a:cubicBezTo>
                      <a:pt x="28" y="11"/>
                      <a:pt x="15" y="14"/>
                      <a:pt x="0" y="9"/>
                    </a:cubicBezTo>
                    <a:cubicBezTo>
                      <a:pt x="9" y="14"/>
                      <a:pt x="14" y="20"/>
                      <a:pt x="25" y="16"/>
                    </a:cubicBezTo>
                    <a:cubicBezTo>
                      <a:pt x="32" y="14"/>
                      <a:pt x="38" y="7"/>
                      <a:pt x="3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Freeform 714">
                <a:extLst>
                  <a:ext uri="{FF2B5EF4-FFF2-40B4-BE49-F238E27FC236}">
                    <a16:creationId xmlns:a16="http://schemas.microsoft.com/office/drawing/2014/main" id="{90F6D7D6-7600-43AC-98DA-EEE90BE5B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047"/>
                <a:ext cx="50" cy="79"/>
              </a:xfrm>
              <a:custGeom>
                <a:avLst/>
                <a:gdLst>
                  <a:gd name="T0" fmla="*/ 134 w 29"/>
                  <a:gd name="T1" fmla="*/ 193 h 43"/>
                  <a:gd name="T2" fmla="*/ 83 w 29"/>
                  <a:gd name="T3" fmla="*/ 105 h 43"/>
                  <a:gd name="T4" fmla="*/ 78 w 29"/>
                  <a:gd name="T5" fmla="*/ 0 h 43"/>
                  <a:gd name="T6" fmla="*/ 148 w 29"/>
                  <a:gd name="T7" fmla="*/ 266 h 43"/>
                  <a:gd name="T8" fmla="*/ 134 w 29"/>
                  <a:gd name="T9" fmla="*/ 19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3">
                    <a:moveTo>
                      <a:pt x="26" y="31"/>
                    </a:moveTo>
                    <a:cubicBezTo>
                      <a:pt x="23" y="34"/>
                      <a:pt x="17" y="21"/>
                      <a:pt x="16" y="17"/>
                    </a:cubicBezTo>
                    <a:cubicBezTo>
                      <a:pt x="14" y="12"/>
                      <a:pt x="14" y="5"/>
                      <a:pt x="15" y="0"/>
                    </a:cubicBezTo>
                    <a:cubicBezTo>
                      <a:pt x="0" y="16"/>
                      <a:pt x="21" y="31"/>
                      <a:pt x="29" y="43"/>
                    </a:cubicBezTo>
                    <a:cubicBezTo>
                      <a:pt x="27" y="40"/>
                      <a:pt x="27" y="34"/>
                      <a:pt x="26" y="3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Freeform 715">
                <a:extLst>
                  <a:ext uri="{FF2B5EF4-FFF2-40B4-BE49-F238E27FC236}">
                    <a16:creationId xmlns:a16="http://schemas.microsoft.com/office/drawing/2014/main" id="{33F886EA-6947-4F44-81DE-E8633C03E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11"/>
                <a:ext cx="36" cy="81"/>
              </a:xfrm>
              <a:custGeom>
                <a:avLst/>
                <a:gdLst>
                  <a:gd name="T0" fmla="*/ 106 w 21"/>
                  <a:gd name="T1" fmla="*/ 0 h 44"/>
                  <a:gd name="T2" fmla="*/ 91 w 21"/>
                  <a:gd name="T3" fmla="*/ 274 h 44"/>
                  <a:gd name="T4" fmla="*/ 9 w 21"/>
                  <a:gd name="T5" fmla="*/ 169 h 44"/>
                  <a:gd name="T6" fmla="*/ 26 w 21"/>
                  <a:gd name="T7" fmla="*/ 24 h 44"/>
                  <a:gd name="T8" fmla="*/ 70 w 21"/>
                  <a:gd name="T9" fmla="*/ 24 h 44"/>
                  <a:gd name="T10" fmla="*/ 98 w 21"/>
                  <a:gd name="T11" fmla="*/ 2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4">
                    <a:moveTo>
                      <a:pt x="21" y="0"/>
                    </a:moveTo>
                    <a:cubicBezTo>
                      <a:pt x="8" y="9"/>
                      <a:pt x="2" y="33"/>
                      <a:pt x="18" y="44"/>
                    </a:cubicBezTo>
                    <a:cubicBezTo>
                      <a:pt x="10" y="43"/>
                      <a:pt x="4" y="35"/>
                      <a:pt x="2" y="27"/>
                    </a:cubicBezTo>
                    <a:cubicBezTo>
                      <a:pt x="0" y="19"/>
                      <a:pt x="9" y="10"/>
                      <a:pt x="5" y="4"/>
                    </a:cubicBezTo>
                    <a:cubicBezTo>
                      <a:pt x="8" y="4"/>
                      <a:pt x="11" y="4"/>
                      <a:pt x="14" y="4"/>
                    </a:cubicBezTo>
                    <a:cubicBezTo>
                      <a:pt x="16" y="3"/>
                      <a:pt x="19" y="0"/>
                      <a:pt x="19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Freeform 716">
                <a:extLst>
                  <a:ext uri="{FF2B5EF4-FFF2-40B4-BE49-F238E27FC236}">
                    <a16:creationId xmlns:a16="http://schemas.microsoft.com/office/drawing/2014/main" id="{914F217C-0BFD-4E1D-9490-E49A78D73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021"/>
                <a:ext cx="77" cy="31"/>
              </a:xfrm>
              <a:custGeom>
                <a:avLst/>
                <a:gdLst>
                  <a:gd name="T0" fmla="*/ 236 w 44"/>
                  <a:gd name="T1" fmla="*/ 0 h 17"/>
                  <a:gd name="T2" fmla="*/ 184 w 44"/>
                  <a:gd name="T3" fmla="*/ 29 h 17"/>
                  <a:gd name="T4" fmla="*/ 114 w 44"/>
                  <a:gd name="T5" fmla="*/ 60 h 17"/>
                  <a:gd name="T6" fmla="*/ 0 w 44"/>
                  <a:gd name="T7" fmla="*/ 73 h 17"/>
                  <a:gd name="T8" fmla="*/ 144 w 44"/>
                  <a:gd name="T9" fmla="*/ 73 h 17"/>
                  <a:gd name="T10" fmla="*/ 200 w 44"/>
                  <a:gd name="T11" fmla="*/ 60 h 17"/>
                  <a:gd name="T12" fmla="*/ 208 w 44"/>
                  <a:gd name="T13" fmla="*/ 104 h 17"/>
                  <a:gd name="T14" fmla="*/ 221 w 44"/>
                  <a:gd name="T15" fmla="*/ 49 h 17"/>
                  <a:gd name="T16" fmla="*/ 236 w 44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7">
                    <a:moveTo>
                      <a:pt x="44" y="0"/>
                    </a:moveTo>
                    <a:cubicBezTo>
                      <a:pt x="40" y="1"/>
                      <a:pt x="38" y="3"/>
                      <a:pt x="34" y="5"/>
                    </a:cubicBezTo>
                    <a:cubicBezTo>
                      <a:pt x="30" y="7"/>
                      <a:pt x="26" y="8"/>
                      <a:pt x="21" y="10"/>
                    </a:cubicBezTo>
                    <a:cubicBezTo>
                      <a:pt x="15" y="12"/>
                      <a:pt x="7" y="14"/>
                      <a:pt x="0" y="12"/>
                    </a:cubicBezTo>
                    <a:cubicBezTo>
                      <a:pt x="9" y="17"/>
                      <a:pt x="18" y="15"/>
                      <a:pt x="27" y="12"/>
                    </a:cubicBezTo>
                    <a:cubicBezTo>
                      <a:pt x="30" y="12"/>
                      <a:pt x="34" y="9"/>
                      <a:pt x="37" y="10"/>
                    </a:cubicBezTo>
                    <a:cubicBezTo>
                      <a:pt x="39" y="11"/>
                      <a:pt x="39" y="15"/>
                      <a:pt x="39" y="17"/>
                    </a:cubicBezTo>
                    <a:cubicBezTo>
                      <a:pt x="40" y="14"/>
                      <a:pt x="40" y="11"/>
                      <a:pt x="41" y="8"/>
                    </a:cubicBezTo>
                    <a:cubicBezTo>
                      <a:pt x="42" y="6"/>
                      <a:pt x="43" y="1"/>
                      <a:pt x="44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717">
                <a:extLst>
                  <a:ext uri="{FF2B5EF4-FFF2-40B4-BE49-F238E27FC236}">
                    <a16:creationId xmlns:a16="http://schemas.microsoft.com/office/drawing/2014/main" id="{7B8F669B-4670-4021-B877-8FFD2346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106"/>
                <a:ext cx="81" cy="42"/>
              </a:xfrm>
              <a:custGeom>
                <a:avLst/>
                <a:gdLst>
                  <a:gd name="T0" fmla="*/ 221 w 47"/>
                  <a:gd name="T1" fmla="*/ 0 h 23"/>
                  <a:gd name="T2" fmla="*/ 122 w 47"/>
                  <a:gd name="T3" fmla="*/ 80 h 23"/>
                  <a:gd name="T4" fmla="*/ 0 w 47"/>
                  <a:gd name="T5" fmla="*/ 13 h 23"/>
                  <a:gd name="T6" fmla="*/ 62 w 47"/>
                  <a:gd name="T7" fmla="*/ 110 h 23"/>
                  <a:gd name="T8" fmla="*/ 148 w 47"/>
                  <a:gd name="T9" fmla="*/ 126 h 23"/>
                  <a:gd name="T10" fmla="*/ 226 w 4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3">
                    <a:moveTo>
                      <a:pt x="43" y="0"/>
                    </a:moveTo>
                    <a:cubicBezTo>
                      <a:pt x="41" y="7"/>
                      <a:pt x="30" y="12"/>
                      <a:pt x="24" y="13"/>
                    </a:cubicBezTo>
                    <a:cubicBezTo>
                      <a:pt x="13" y="16"/>
                      <a:pt x="6" y="9"/>
                      <a:pt x="0" y="2"/>
                    </a:cubicBezTo>
                    <a:cubicBezTo>
                      <a:pt x="4" y="7"/>
                      <a:pt x="6" y="14"/>
                      <a:pt x="12" y="18"/>
                    </a:cubicBezTo>
                    <a:cubicBezTo>
                      <a:pt x="17" y="21"/>
                      <a:pt x="24" y="23"/>
                      <a:pt x="29" y="21"/>
                    </a:cubicBezTo>
                    <a:cubicBezTo>
                      <a:pt x="36" y="18"/>
                      <a:pt x="47" y="9"/>
                      <a:pt x="44" y="1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Freeform 718">
                <a:extLst>
                  <a:ext uri="{FF2B5EF4-FFF2-40B4-BE49-F238E27FC236}">
                    <a16:creationId xmlns:a16="http://schemas.microsoft.com/office/drawing/2014/main" id="{C248C38A-2CA0-4032-A549-3DB182DEE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274"/>
                <a:ext cx="52" cy="85"/>
              </a:xfrm>
              <a:custGeom>
                <a:avLst/>
                <a:gdLst>
                  <a:gd name="T0" fmla="*/ 0 w 30"/>
                  <a:gd name="T1" fmla="*/ 57 h 46"/>
                  <a:gd name="T2" fmla="*/ 73 w 30"/>
                  <a:gd name="T3" fmla="*/ 185 h 46"/>
                  <a:gd name="T4" fmla="*/ 69 w 30"/>
                  <a:gd name="T5" fmla="*/ 290 h 46"/>
                  <a:gd name="T6" fmla="*/ 94 w 30"/>
                  <a:gd name="T7" fmla="*/ 133 h 46"/>
                  <a:gd name="T8" fmla="*/ 99 w 30"/>
                  <a:gd name="T9" fmla="*/ 76 h 46"/>
                  <a:gd name="T10" fmla="*/ 156 w 30"/>
                  <a:gd name="T11" fmla="*/ 0 h 46"/>
                  <a:gd name="T12" fmla="*/ 16 w 30"/>
                  <a:gd name="T13" fmla="*/ 5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0" y="9"/>
                    </a:moveTo>
                    <a:cubicBezTo>
                      <a:pt x="8" y="11"/>
                      <a:pt x="13" y="23"/>
                      <a:pt x="14" y="29"/>
                    </a:cubicBezTo>
                    <a:cubicBezTo>
                      <a:pt x="15" y="35"/>
                      <a:pt x="14" y="41"/>
                      <a:pt x="13" y="46"/>
                    </a:cubicBezTo>
                    <a:cubicBezTo>
                      <a:pt x="17" y="39"/>
                      <a:pt x="20" y="29"/>
                      <a:pt x="18" y="21"/>
                    </a:cubicBezTo>
                    <a:cubicBezTo>
                      <a:pt x="17" y="17"/>
                      <a:pt x="17" y="15"/>
                      <a:pt x="19" y="12"/>
                    </a:cubicBezTo>
                    <a:cubicBezTo>
                      <a:pt x="23" y="7"/>
                      <a:pt x="26" y="5"/>
                      <a:pt x="30" y="0"/>
                    </a:cubicBezTo>
                    <a:cubicBezTo>
                      <a:pt x="24" y="3"/>
                      <a:pt x="9" y="11"/>
                      <a:pt x="3" y="8"/>
                    </a:cubicBezTo>
                  </a:path>
                </a:pathLst>
              </a:custGeom>
              <a:solidFill>
                <a:srgbClr val="F6B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Freeform 719">
                <a:extLst>
                  <a:ext uri="{FF2B5EF4-FFF2-40B4-BE49-F238E27FC236}">
                    <a16:creationId xmlns:a16="http://schemas.microsoft.com/office/drawing/2014/main" id="{9EDC47CC-2A22-48AE-A98B-1B512BCF7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320"/>
                <a:ext cx="97" cy="50"/>
              </a:xfrm>
              <a:custGeom>
                <a:avLst/>
                <a:gdLst>
                  <a:gd name="T0" fmla="*/ 291 w 56"/>
                  <a:gd name="T1" fmla="*/ 7 h 27"/>
                  <a:gd name="T2" fmla="*/ 135 w 56"/>
                  <a:gd name="T3" fmla="*/ 172 h 27"/>
                  <a:gd name="T4" fmla="*/ 0 w 56"/>
                  <a:gd name="T5" fmla="*/ 128 h 27"/>
                  <a:gd name="T6" fmla="*/ 128 w 56"/>
                  <a:gd name="T7" fmla="*/ 133 h 27"/>
                  <a:gd name="T8" fmla="*/ 286 w 56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56" y="1"/>
                    </a:moveTo>
                    <a:cubicBezTo>
                      <a:pt x="40" y="0"/>
                      <a:pt x="31" y="15"/>
                      <a:pt x="26" y="27"/>
                    </a:cubicBezTo>
                    <a:cubicBezTo>
                      <a:pt x="21" y="22"/>
                      <a:pt x="7" y="19"/>
                      <a:pt x="0" y="20"/>
                    </a:cubicBezTo>
                    <a:cubicBezTo>
                      <a:pt x="8" y="19"/>
                      <a:pt x="17" y="17"/>
                      <a:pt x="25" y="21"/>
                    </a:cubicBezTo>
                    <a:cubicBezTo>
                      <a:pt x="33" y="12"/>
                      <a:pt x="42" y="0"/>
                      <a:pt x="55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Freeform 720">
                <a:extLst>
                  <a:ext uri="{FF2B5EF4-FFF2-40B4-BE49-F238E27FC236}">
                    <a16:creationId xmlns:a16="http://schemas.microsoft.com/office/drawing/2014/main" id="{8426CFC0-342C-426C-849A-9B14175D7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250"/>
                <a:ext cx="64" cy="26"/>
              </a:xfrm>
              <a:custGeom>
                <a:avLst/>
                <a:gdLst>
                  <a:gd name="T0" fmla="*/ 0 w 37"/>
                  <a:gd name="T1" fmla="*/ 89 h 14"/>
                  <a:gd name="T2" fmla="*/ 107 w 37"/>
                  <a:gd name="T3" fmla="*/ 59 h 14"/>
                  <a:gd name="T4" fmla="*/ 192 w 37"/>
                  <a:gd name="T5" fmla="*/ 84 h 14"/>
                  <a:gd name="T6" fmla="*/ 5 w 37"/>
                  <a:gd name="T7" fmla="*/ 6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5" y="10"/>
                      <a:pt x="15" y="10"/>
                      <a:pt x="21" y="9"/>
                    </a:cubicBezTo>
                    <a:cubicBezTo>
                      <a:pt x="27" y="9"/>
                      <a:pt x="32" y="11"/>
                      <a:pt x="37" y="13"/>
                    </a:cubicBezTo>
                    <a:cubicBezTo>
                      <a:pt x="28" y="0"/>
                      <a:pt x="12" y="5"/>
                      <a:pt x="1" y="1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5" name="Freeform 721">
                <a:extLst>
                  <a:ext uri="{FF2B5EF4-FFF2-40B4-BE49-F238E27FC236}">
                    <a16:creationId xmlns:a16="http://schemas.microsoft.com/office/drawing/2014/main" id="{5B597060-76DD-42F9-9484-F668290B1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056"/>
                <a:ext cx="73" cy="92"/>
              </a:xfrm>
              <a:custGeom>
                <a:avLst/>
                <a:gdLst>
                  <a:gd name="T0" fmla="*/ 0 w 42"/>
                  <a:gd name="T1" fmla="*/ 162 h 50"/>
                  <a:gd name="T2" fmla="*/ 49 w 42"/>
                  <a:gd name="T3" fmla="*/ 311 h 50"/>
                  <a:gd name="T4" fmla="*/ 115 w 42"/>
                  <a:gd name="T5" fmla="*/ 243 h 50"/>
                  <a:gd name="T6" fmla="*/ 200 w 42"/>
                  <a:gd name="T7" fmla="*/ 193 h 50"/>
                  <a:gd name="T8" fmla="*/ 205 w 42"/>
                  <a:gd name="T9" fmla="*/ 98 h 50"/>
                  <a:gd name="T10" fmla="*/ 212 w 42"/>
                  <a:gd name="T11" fmla="*/ 0 h 50"/>
                  <a:gd name="T12" fmla="*/ 191 w 42"/>
                  <a:gd name="T13" fmla="*/ 105 h 50"/>
                  <a:gd name="T14" fmla="*/ 156 w 42"/>
                  <a:gd name="T15" fmla="*/ 177 h 50"/>
                  <a:gd name="T16" fmla="*/ 78 w 42"/>
                  <a:gd name="T17" fmla="*/ 206 h 50"/>
                  <a:gd name="T18" fmla="*/ 9 w 42"/>
                  <a:gd name="T19" fmla="*/ 16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50">
                    <a:moveTo>
                      <a:pt x="0" y="26"/>
                    </a:moveTo>
                    <a:cubicBezTo>
                      <a:pt x="9" y="31"/>
                      <a:pt x="10" y="41"/>
                      <a:pt x="9" y="50"/>
                    </a:cubicBezTo>
                    <a:cubicBezTo>
                      <a:pt x="10" y="44"/>
                      <a:pt x="18" y="41"/>
                      <a:pt x="22" y="39"/>
                    </a:cubicBezTo>
                    <a:cubicBezTo>
                      <a:pt x="27" y="36"/>
                      <a:pt x="34" y="35"/>
                      <a:pt x="38" y="31"/>
                    </a:cubicBezTo>
                    <a:cubicBezTo>
                      <a:pt x="42" y="26"/>
                      <a:pt x="39" y="21"/>
                      <a:pt x="39" y="16"/>
                    </a:cubicBezTo>
                    <a:cubicBezTo>
                      <a:pt x="38" y="10"/>
                      <a:pt x="38" y="6"/>
                      <a:pt x="40" y="0"/>
                    </a:cubicBezTo>
                    <a:cubicBezTo>
                      <a:pt x="36" y="4"/>
                      <a:pt x="36" y="11"/>
                      <a:pt x="36" y="17"/>
                    </a:cubicBezTo>
                    <a:cubicBezTo>
                      <a:pt x="36" y="23"/>
                      <a:pt x="36" y="25"/>
                      <a:pt x="30" y="28"/>
                    </a:cubicBezTo>
                    <a:cubicBezTo>
                      <a:pt x="26" y="31"/>
                      <a:pt x="20" y="34"/>
                      <a:pt x="15" y="33"/>
                    </a:cubicBezTo>
                    <a:cubicBezTo>
                      <a:pt x="11" y="33"/>
                      <a:pt x="4" y="29"/>
                      <a:pt x="2" y="27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6" name="Freeform 722">
                <a:extLst>
                  <a:ext uri="{FF2B5EF4-FFF2-40B4-BE49-F238E27FC236}">
                    <a16:creationId xmlns:a16="http://schemas.microsoft.com/office/drawing/2014/main" id="{2611893B-0408-49EF-93C2-C6F6D8321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036"/>
                <a:ext cx="14" cy="42"/>
              </a:xfrm>
              <a:custGeom>
                <a:avLst/>
                <a:gdLst>
                  <a:gd name="T0" fmla="*/ 44 w 8"/>
                  <a:gd name="T1" fmla="*/ 141 h 23"/>
                  <a:gd name="T2" fmla="*/ 44 w 8"/>
                  <a:gd name="T3" fmla="*/ 0 h 23"/>
                  <a:gd name="T4" fmla="*/ 33 w 8"/>
                  <a:gd name="T5" fmla="*/ 12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8" y="23"/>
                    </a:moveTo>
                    <a:cubicBezTo>
                      <a:pt x="3" y="17"/>
                      <a:pt x="5" y="6"/>
                      <a:pt x="8" y="0"/>
                    </a:cubicBezTo>
                    <a:cubicBezTo>
                      <a:pt x="3" y="3"/>
                      <a:pt x="0" y="17"/>
                      <a:pt x="6" y="2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Freeform 723">
                <a:extLst>
                  <a:ext uri="{FF2B5EF4-FFF2-40B4-BE49-F238E27FC236}">
                    <a16:creationId xmlns:a16="http://schemas.microsoft.com/office/drawing/2014/main" id="{028F052A-BB19-4455-B49A-E82A4EE4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017"/>
                <a:ext cx="43" cy="20"/>
              </a:xfrm>
              <a:custGeom>
                <a:avLst/>
                <a:gdLst>
                  <a:gd name="T0" fmla="*/ 0 w 25"/>
                  <a:gd name="T1" fmla="*/ 13 h 11"/>
                  <a:gd name="T2" fmla="*/ 71 w 25"/>
                  <a:gd name="T3" fmla="*/ 24 h 11"/>
                  <a:gd name="T4" fmla="*/ 127 w 25"/>
                  <a:gd name="T5" fmla="*/ 65 h 11"/>
                  <a:gd name="T6" fmla="*/ 62 w 25"/>
                  <a:gd name="T7" fmla="*/ 7 h 11"/>
                  <a:gd name="T8" fmla="*/ 5 w 25"/>
                  <a:gd name="T9" fmla="*/ 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cubicBezTo>
                      <a:pt x="4" y="3"/>
                      <a:pt x="9" y="2"/>
                      <a:pt x="14" y="4"/>
                    </a:cubicBezTo>
                    <a:cubicBezTo>
                      <a:pt x="18" y="5"/>
                      <a:pt x="21" y="8"/>
                      <a:pt x="25" y="11"/>
                    </a:cubicBezTo>
                    <a:cubicBezTo>
                      <a:pt x="21" y="5"/>
                      <a:pt x="19" y="3"/>
                      <a:pt x="12" y="1"/>
                    </a:cubicBezTo>
                    <a:cubicBezTo>
                      <a:pt x="8" y="0"/>
                      <a:pt x="4" y="2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724">
                <a:extLst>
                  <a:ext uri="{FF2B5EF4-FFF2-40B4-BE49-F238E27FC236}">
                    <a16:creationId xmlns:a16="http://schemas.microsoft.com/office/drawing/2014/main" id="{FFEA580B-D9D6-4009-858C-432B2DB36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122"/>
                <a:ext cx="39" cy="19"/>
              </a:xfrm>
              <a:custGeom>
                <a:avLst/>
                <a:gdLst>
                  <a:gd name="T0" fmla="*/ 0 w 23"/>
                  <a:gd name="T1" fmla="*/ 21 h 10"/>
                  <a:gd name="T2" fmla="*/ 107 w 23"/>
                  <a:gd name="T3" fmla="*/ 0 h 10"/>
                  <a:gd name="T4" fmla="*/ 8 w 23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3"/>
                    </a:moveTo>
                    <a:cubicBezTo>
                      <a:pt x="8" y="6"/>
                      <a:pt x="16" y="5"/>
                      <a:pt x="22" y="0"/>
                    </a:cubicBezTo>
                    <a:cubicBezTo>
                      <a:pt x="23" y="8"/>
                      <a:pt x="3" y="10"/>
                      <a:pt x="2" y="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725">
                <a:extLst>
                  <a:ext uri="{FF2B5EF4-FFF2-40B4-BE49-F238E27FC236}">
                    <a16:creationId xmlns:a16="http://schemas.microsoft.com/office/drawing/2014/main" id="{C04767B3-766D-4167-9799-7F69391E9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986"/>
                <a:ext cx="16" cy="35"/>
              </a:xfrm>
              <a:custGeom>
                <a:avLst/>
                <a:gdLst>
                  <a:gd name="T0" fmla="*/ 50 w 9"/>
                  <a:gd name="T1" fmla="*/ 118 h 19"/>
                  <a:gd name="T2" fmla="*/ 36 w 9"/>
                  <a:gd name="T3" fmla="*/ 0 h 19"/>
                  <a:gd name="T4" fmla="*/ 0 w 9"/>
                  <a:gd name="T5" fmla="*/ 112 h 19"/>
                  <a:gd name="T6" fmla="*/ 37 w 9"/>
                  <a:gd name="T7" fmla="*/ 11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3" y="14"/>
                      <a:pt x="5" y="7"/>
                      <a:pt x="6" y="0"/>
                    </a:cubicBezTo>
                    <a:cubicBezTo>
                      <a:pt x="3" y="6"/>
                      <a:pt x="4" y="14"/>
                      <a:pt x="0" y="18"/>
                    </a:cubicBezTo>
                    <a:cubicBezTo>
                      <a:pt x="2" y="18"/>
                      <a:pt x="5" y="18"/>
                      <a:pt x="7" y="1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726">
                <a:extLst>
                  <a:ext uri="{FF2B5EF4-FFF2-40B4-BE49-F238E27FC236}">
                    <a16:creationId xmlns:a16="http://schemas.microsoft.com/office/drawing/2014/main" id="{9EE93CD4-CFD0-491D-9739-069AF53EA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975"/>
                <a:ext cx="45" cy="59"/>
              </a:xfrm>
              <a:custGeom>
                <a:avLst/>
                <a:gdLst>
                  <a:gd name="T0" fmla="*/ 135 w 26"/>
                  <a:gd name="T1" fmla="*/ 57 h 32"/>
                  <a:gd name="T2" fmla="*/ 93 w 26"/>
                  <a:gd name="T3" fmla="*/ 81 h 32"/>
                  <a:gd name="T4" fmla="*/ 57 w 26"/>
                  <a:gd name="T5" fmla="*/ 120 h 32"/>
                  <a:gd name="T6" fmla="*/ 36 w 26"/>
                  <a:gd name="T7" fmla="*/ 201 h 32"/>
                  <a:gd name="T8" fmla="*/ 62 w 26"/>
                  <a:gd name="T9" fmla="*/ 81 h 32"/>
                  <a:gd name="T10" fmla="*/ 0 w 26"/>
                  <a:gd name="T11" fmla="*/ 0 h 32"/>
                  <a:gd name="T12" fmla="*/ 69 w 26"/>
                  <a:gd name="T13" fmla="*/ 44 h 32"/>
                  <a:gd name="T14" fmla="*/ 93 w 26"/>
                  <a:gd name="T15" fmla="*/ 61 h 32"/>
                  <a:gd name="T16" fmla="*/ 135 w 26"/>
                  <a:gd name="T17" fmla="*/ 6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2">
                    <a:moveTo>
                      <a:pt x="26" y="9"/>
                    </a:moveTo>
                    <a:cubicBezTo>
                      <a:pt x="23" y="11"/>
                      <a:pt x="21" y="11"/>
                      <a:pt x="18" y="13"/>
                    </a:cubicBezTo>
                    <a:cubicBezTo>
                      <a:pt x="15" y="14"/>
                      <a:pt x="13" y="16"/>
                      <a:pt x="11" y="19"/>
                    </a:cubicBezTo>
                    <a:cubicBezTo>
                      <a:pt x="8" y="23"/>
                      <a:pt x="7" y="27"/>
                      <a:pt x="7" y="32"/>
                    </a:cubicBezTo>
                    <a:cubicBezTo>
                      <a:pt x="4" y="25"/>
                      <a:pt x="12" y="20"/>
                      <a:pt x="12" y="13"/>
                    </a:cubicBezTo>
                    <a:cubicBezTo>
                      <a:pt x="11" y="6"/>
                      <a:pt x="5" y="3"/>
                      <a:pt x="0" y="0"/>
                    </a:cubicBezTo>
                    <a:cubicBezTo>
                      <a:pt x="5" y="1"/>
                      <a:pt x="10" y="3"/>
                      <a:pt x="13" y="7"/>
                    </a:cubicBezTo>
                    <a:cubicBezTo>
                      <a:pt x="16" y="9"/>
                      <a:pt x="15" y="9"/>
                      <a:pt x="18" y="10"/>
                    </a:cubicBezTo>
                    <a:cubicBezTo>
                      <a:pt x="21" y="10"/>
                      <a:pt x="23" y="9"/>
                      <a:pt x="26" y="1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Freeform 727">
                <a:extLst>
                  <a:ext uri="{FF2B5EF4-FFF2-40B4-BE49-F238E27FC236}">
                    <a16:creationId xmlns:a16="http://schemas.microsoft.com/office/drawing/2014/main" id="{04069C21-2129-4016-865C-43E4F2FAB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914"/>
                <a:ext cx="45" cy="57"/>
              </a:xfrm>
              <a:custGeom>
                <a:avLst/>
                <a:gdLst>
                  <a:gd name="T0" fmla="*/ 28 w 26"/>
                  <a:gd name="T1" fmla="*/ 7 h 31"/>
                  <a:gd name="T2" fmla="*/ 57 w 26"/>
                  <a:gd name="T3" fmla="*/ 136 h 31"/>
                  <a:gd name="T4" fmla="*/ 135 w 26"/>
                  <a:gd name="T5" fmla="*/ 173 h 31"/>
                  <a:gd name="T6" fmla="*/ 36 w 26"/>
                  <a:gd name="T7" fmla="*/ 136 h 31"/>
                  <a:gd name="T8" fmla="*/ 29 w 2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5" y="1"/>
                    </a:moveTo>
                    <a:cubicBezTo>
                      <a:pt x="0" y="4"/>
                      <a:pt x="8" y="19"/>
                      <a:pt x="11" y="22"/>
                    </a:cubicBezTo>
                    <a:cubicBezTo>
                      <a:pt x="14" y="26"/>
                      <a:pt x="20" y="31"/>
                      <a:pt x="26" y="28"/>
                    </a:cubicBezTo>
                    <a:cubicBezTo>
                      <a:pt x="18" y="31"/>
                      <a:pt x="11" y="29"/>
                      <a:pt x="7" y="22"/>
                    </a:cubicBezTo>
                    <a:cubicBezTo>
                      <a:pt x="4" y="16"/>
                      <a:pt x="1" y="5"/>
                      <a:pt x="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728">
                <a:extLst>
                  <a:ext uri="{FF2B5EF4-FFF2-40B4-BE49-F238E27FC236}">
                    <a16:creationId xmlns:a16="http://schemas.microsoft.com/office/drawing/2014/main" id="{29F13304-02C8-49F8-8D3E-8F01AF94D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1945"/>
                <a:ext cx="32" cy="39"/>
              </a:xfrm>
              <a:custGeom>
                <a:avLst/>
                <a:gdLst>
                  <a:gd name="T0" fmla="*/ 13 w 19"/>
                  <a:gd name="T1" fmla="*/ 104 h 21"/>
                  <a:gd name="T2" fmla="*/ 42 w 19"/>
                  <a:gd name="T3" fmla="*/ 97 h 21"/>
                  <a:gd name="T4" fmla="*/ 67 w 19"/>
                  <a:gd name="T5" fmla="*/ 69 h 21"/>
                  <a:gd name="T6" fmla="*/ 91 w 19"/>
                  <a:gd name="T7" fmla="*/ 0 h 21"/>
                  <a:gd name="T8" fmla="*/ 76 w 19"/>
                  <a:gd name="T9" fmla="*/ 76 h 21"/>
                  <a:gd name="T10" fmla="*/ 49 w 19"/>
                  <a:gd name="T11" fmla="*/ 134 h 21"/>
                  <a:gd name="T12" fmla="*/ 0 w 19"/>
                  <a:gd name="T13" fmla="*/ 10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3" y="16"/>
                    </a:moveTo>
                    <a:cubicBezTo>
                      <a:pt x="3" y="15"/>
                      <a:pt x="7" y="15"/>
                      <a:pt x="9" y="15"/>
                    </a:cubicBezTo>
                    <a:cubicBezTo>
                      <a:pt x="11" y="14"/>
                      <a:pt x="13" y="13"/>
                      <a:pt x="14" y="11"/>
                    </a:cubicBezTo>
                    <a:cubicBezTo>
                      <a:pt x="17" y="8"/>
                      <a:pt x="18" y="3"/>
                      <a:pt x="19" y="0"/>
                    </a:cubicBezTo>
                    <a:cubicBezTo>
                      <a:pt x="19" y="4"/>
                      <a:pt x="18" y="9"/>
                      <a:pt x="16" y="12"/>
                    </a:cubicBezTo>
                    <a:cubicBezTo>
                      <a:pt x="14" y="15"/>
                      <a:pt x="10" y="18"/>
                      <a:pt x="10" y="21"/>
                    </a:cubicBezTo>
                    <a:cubicBezTo>
                      <a:pt x="8" y="21"/>
                      <a:pt x="3" y="17"/>
                      <a:pt x="0" y="1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729">
                <a:extLst>
                  <a:ext uri="{FF2B5EF4-FFF2-40B4-BE49-F238E27FC236}">
                    <a16:creationId xmlns:a16="http://schemas.microsoft.com/office/drawing/2014/main" id="{736A7863-FAEC-4A16-81CA-C6DA111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49"/>
                <a:ext cx="24" cy="40"/>
              </a:xfrm>
              <a:custGeom>
                <a:avLst/>
                <a:gdLst>
                  <a:gd name="T0" fmla="*/ 15 w 14"/>
                  <a:gd name="T1" fmla="*/ 0 h 22"/>
                  <a:gd name="T2" fmla="*/ 0 w 14"/>
                  <a:gd name="T3" fmla="*/ 60 h 22"/>
                  <a:gd name="T4" fmla="*/ 70 w 14"/>
                  <a:gd name="T5" fmla="*/ 133 h 22"/>
                  <a:gd name="T6" fmla="*/ 57 w 14"/>
                  <a:gd name="T7" fmla="*/ 73 h 22"/>
                  <a:gd name="T8" fmla="*/ 29 w 14"/>
                  <a:gd name="T9" fmla="*/ 1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cubicBezTo>
                      <a:pt x="3" y="2"/>
                      <a:pt x="6" y="12"/>
                      <a:pt x="0" y="10"/>
                    </a:cubicBezTo>
                    <a:cubicBezTo>
                      <a:pt x="7" y="11"/>
                      <a:pt x="11" y="16"/>
                      <a:pt x="14" y="22"/>
                    </a:cubicBezTo>
                    <a:cubicBezTo>
                      <a:pt x="13" y="19"/>
                      <a:pt x="12" y="15"/>
                      <a:pt x="11" y="12"/>
                    </a:cubicBezTo>
                    <a:cubicBezTo>
                      <a:pt x="10" y="8"/>
                      <a:pt x="7" y="6"/>
                      <a:pt x="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730">
                <a:extLst>
                  <a:ext uri="{FF2B5EF4-FFF2-40B4-BE49-F238E27FC236}">
                    <a16:creationId xmlns:a16="http://schemas.microsoft.com/office/drawing/2014/main" id="{C0BDCF11-26DD-40B2-BE5F-18CBC7DD3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938"/>
                <a:ext cx="42" cy="42"/>
              </a:xfrm>
              <a:custGeom>
                <a:avLst/>
                <a:gdLst>
                  <a:gd name="T0" fmla="*/ 130 w 24"/>
                  <a:gd name="T1" fmla="*/ 117 h 23"/>
                  <a:gd name="T2" fmla="*/ 56 w 24"/>
                  <a:gd name="T3" fmla="*/ 89 h 23"/>
                  <a:gd name="T4" fmla="*/ 21 w 24"/>
                  <a:gd name="T5" fmla="*/ 0 h 23"/>
                  <a:gd name="T6" fmla="*/ 49 w 24"/>
                  <a:gd name="T7" fmla="*/ 126 h 23"/>
                  <a:gd name="T8" fmla="*/ 123 w 24"/>
                  <a:gd name="T9" fmla="*/ 11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9"/>
                    </a:moveTo>
                    <a:cubicBezTo>
                      <a:pt x="18" y="19"/>
                      <a:pt x="15" y="19"/>
                      <a:pt x="10" y="15"/>
                    </a:cubicBezTo>
                    <a:cubicBezTo>
                      <a:pt x="5" y="11"/>
                      <a:pt x="4" y="7"/>
                      <a:pt x="4" y="0"/>
                    </a:cubicBezTo>
                    <a:cubicBezTo>
                      <a:pt x="0" y="6"/>
                      <a:pt x="3" y="18"/>
                      <a:pt x="9" y="21"/>
                    </a:cubicBezTo>
                    <a:cubicBezTo>
                      <a:pt x="14" y="23"/>
                      <a:pt x="19" y="21"/>
                      <a:pt x="23" y="19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731">
                <a:extLst>
                  <a:ext uri="{FF2B5EF4-FFF2-40B4-BE49-F238E27FC236}">
                    <a16:creationId xmlns:a16="http://schemas.microsoft.com/office/drawing/2014/main" id="{E96DC0AE-E15A-4BDE-A781-EAD5D947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56"/>
                <a:ext cx="47" cy="63"/>
              </a:xfrm>
              <a:custGeom>
                <a:avLst/>
                <a:gdLst>
                  <a:gd name="T0" fmla="*/ 30 w 27"/>
                  <a:gd name="T1" fmla="*/ 217 h 34"/>
                  <a:gd name="T2" fmla="*/ 37 w 27"/>
                  <a:gd name="T3" fmla="*/ 96 h 34"/>
                  <a:gd name="T4" fmla="*/ 143 w 27"/>
                  <a:gd name="T5" fmla="*/ 0 h 34"/>
                  <a:gd name="T6" fmla="*/ 28 w 27"/>
                  <a:gd name="T7" fmla="*/ 89 h 34"/>
                  <a:gd name="T8" fmla="*/ 30 w 27"/>
                  <a:gd name="T9" fmla="*/ 20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4">
                    <a:moveTo>
                      <a:pt x="6" y="34"/>
                    </a:moveTo>
                    <a:cubicBezTo>
                      <a:pt x="0" y="34"/>
                      <a:pt x="6" y="17"/>
                      <a:pt x="7" y="15"/>
                    </a:cubicBezTo>
                    <a:cubicBezTo>
                      <a:pt x="11" y="7"/>
                      <a:pt x="17" y="0"/>
                      <a:pt x="27" y="0"/>
                    </a:cubicBezTo>
                    <a:cubicBezTo>
                      <a:pt x="16" y="0"/>
                      <a:pt x="8" y="4"/>
                      <a:pt x="5" y="14"/>
                    </a:cubicBezTo>
                    <a:cubicBezTo>
                      <a:pt x="3" y="20"/>
                      <a:pt x="3" y="27"/>
                      <a:pt x="6" y="32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732">
                <a:extLst>
                  <a:ext uri="{FF2B5EF4-FFF2-40B4-BE49-F238E27FC236}">
                    <a16:creationId xmlns:a16="http://schemas.microsoft.com/office/drawing/2014/main" id="{4489E64A-6781-4D25-B9E7-FEFE8E565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135"/>
                <a:ext cx="31" cy="65"/>
              </a:xfrm>
              <a:custGeom>
                <a:avLst/>
                <a:gdLst>
                  <a:gd name="T0" fmla="*/ 91 w 18"/>
                  <a:gd name="T1" fmla="*/ 20 h 35"/>
                  <a:gd name="T2" fmla="*/ 21 w 18"/>
                  <a:gd name="T3" fmla="*/ 128 h 35"/>
                  <a:gd name="T4" fmla="*/ 62 w 18"/>
                  <a:gd name="T5" fmla="*/ 204 h 35"/>
                  <a:gd name="T6" fmla="*/ 5 w 18"/>
                  <a:gd name="T7" fmla="*/ 113 h 35"/>
                  <a:gd name="T8" fmla="*/ 28 w 18"/>
                  <a:gd name="T9" fmla="*/ 45 h 35"/>
                  <a:gd name="T10" fmla="*/ 16 w 18"/>
                  <a:gd name="T11" fmla="*/ 0 h 35"/>
                  <a:gd name="T12" fmla="*/ 83 w 18"/>
                  <a:gd name="T13" fmla="*/ 2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5">
                    <a:moveTo>
                      <a:pt x="18" y="3"/>
                    </a:moveTo>
                    <a:cubicBezTo>
                      <a:pt x="10" y="2"/>
                      <a:pt x="5" y="13"/>
                      <a:pt x="4" y="20"/>
                    </a:cubicBezTo>
                    <a:cubicBezTo>
                      <a:pt x="3" y="26"/>
                      <a:pt x="6" y="30"/>
                      <a:pt x="12" y="32"/>
                    </a:cubicBezTo>
                    <a:cubicBezTo>
                      <a:pt x="3" y="35"/>
                      <a:pt x="0" y="25"/>
                      <a:pt x="1" y="18"/>
                    </a:cubicBezTo>
                    <a:cubicBezTo>
                      <a:pt x="1" y="14"/>
                      <a:pt x="4" y="11"/>
                      <a:pt x="5" y="7"/>
                    </a:cubicBezTo>
                    <a:cubicBezTo>
                      <a:pt x="6" y="4"/>
                      <a:pt x="5" y="3"/>
                      <a:pt x="3" y="0"/>
                    </a:cubicBezTo>
                    <a:cubicBezTo>
                      <a:pt x="7" y="0"/>
                      <a:pt x="11" y="3"/>
                      <a:pt x="16" y="3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Freeform 733">
                <a:extLst>
                  <a:ext uri="{FF2B5EF4-FFF2-40B4-BE49-F238E27FC236}">
                    <a16:creationId xmlns:a16="http://schemas.microsoft.com/office/drawing/2014/main" id="{C9F92835-EEDD-4A95-BF7F-A2EBB7D1E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363"/>
                <a:ext cx="118" cy="85"/>
              </a:xfrm>
              <a:custGeom>
                <a:avLst/>
                <a:gdLst>
                  <a:gd name="T0" fmla="*/ 0 w 68"/>
                  <a:gd name="T1" fmla="*/ 233 h 46"/>
                  <a:gd name="T2" fmla="*/ 94 w 68"/>
                  <a:gd name="T3" fmla="*/ 290 h 46"/>
                  <a:gd name="T4" fmla="*/ 271 w 68"/>
                  <a:gd name="T5" fmla="*/ 214 h 46"/>
                  <a:gd name="T6" fmla="*/ 340 w 68"/>
                  <a:gd name="T7" fmla="*/ 113 h 46"/>
                  <a:gd name="T8" fmla="*/ 356 w 68"/>
                  <a:gd name="T9" fmla="*/ 0 h 46"/>
                  <a:gd name="T10" fmla="*/ 325 w 68"/>
                  <a:gd name="T11" fmla="*/ 96 h 46"/>
                  <a:gd name="T12" fmla="*/ 257 w 68"/>
                  <a:gd name="T13" fmla="*/ 188 h 46"/>
                  <a:gd name="T14" fmla="*/ 156 w 68"/>
                  <a:gd name="T15" fmla="*/ 229 h 46"/>
                  <a:gd name="T16" fmla="*/ 90 w 68"/>
                  <a:gd name="T17" fmla="*/ 259 h 46"/>
                  <a:gd name="T18" fmla="*/ 5 w 68"/>
                  <a:gd name="T19" fmla="*/ 229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46">
                    <a:moveTo>
                      <a:pt x="0" y="37"/>
                    </a:moveTo>
                    <a:cubicBezTo>
                      <a:pt x="6" y="35"/>
                      <a:pt x="15" y="41"/>
                      <a:pt x="18" y="46"/>
                    </a:cubicBezTo>
                    <a:cubicBezTo>
                      <a:pt x="21" y="33"/>
                      <a:pt x="43" y="37"/>
                      <a:pt x="52" y="34"/>
                    </a:cubicBezTo>
                    <a:cubicBezTo>
                      <a:pt x="59" y="31"/>
                      <a:pt x="63" y="24"/>
                      <a:pt x="65" y="18"/>
                    </a:cubicBezTo>
                    <a:cubicBezTo>
                      <a:pt x="68" y="12"/>
                      <a:pt x="66" y="6"/>
                      <a:pt x="68" y="0"/>
                    </a:cubicBezTo>
                    <a:cubicBezTo>
                      <a:pt x="64" y="3"/>
                      <a:pt x="64" y="10"/>
                      <a:pt x="62" y="15"/>
                    </a:cubicBezTo>
                    <a:cubicBezTo>
                      <a:pt x="59" y="20"/>
                      <a:pt x="54" y="26"/>
                      <a:pt x="49" y="30"/>
                    </a:cubicBezTo>
                    <a:cubicBezTo>
                      <a:pt x="44" y="34"/>
                      <a:pt x="37" y="35"/>
                      <a:pt x="30" y="36"/>
                    </a:cubicBezTo>
                    <a:cubicBezTo>
                      <a:pt x="25" y="36"/>
                      <a:pt x="20" y="36"/>
                      <a:pt x="17" y="41"/>
                    </a:cubicBezTo>
                    <a:cubicBezTo>
                      <a:pt x="11" y="37"/>
                      <a:pt x="8" y="36"/>
                      <a:pt x="1" y="3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8" name="Freeform 734">
                <a:extLst>
                  <a:ext uri="{FF2B5EF4-FFF2-40B4-BE49-F238E27FC236}">
                    <a16:creationId xmlns:a16="http://schemas.microsoft.com/office/drawing/2014/main" id="{876E21CE-DC53-4229-90D0-8862B2618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339"/>
                <a:ext cx="42" cy="86"/>
              </a:xfrm>
              <a:custGeom>
                <a:avLst/>
                <a:gdLst>
                  <a:gd name="T0" fmla="*/ 0 w 24"/>
                  <a:gd name="T1" fmla="*/ 148 h 47"/>
                  <a:gd name="T2" fmla="*/ 56 w 24"/>
                  <a:gd name="T3" fmla="*/ 154 h 47"/>
                  <a:gd name="T4" fmla="*/ 86 w 24"/>
                  <a:gd name="T5" fmla="*/ 104 h 47"/>
                  <a:gd name="T6" fmla="*/ 130 w 24"/>
                  <a:gd name="T7" fmla="*/ 0 h 47"/>
                  <a:gd name="T8" fmla="*/ 98 w 24"/>
                  <a:gd name="T9" fmla="*/ 165 h 47"/>
                  <a:gd name="T10" fmla="*/ 93 w 24"/>
                  <a:gd name="T11" fmla="*/ 221 h 47"/>
                  <a:gd name="T12" fmla="*/ 107 w 24"/>
                  <a:gd name="T13" fmla="*/ 287 h 47"/>
                  <a:gd name="T14" fmla="*/ 58 w 24"/>
                  <a:gd name="T15" fmla="*/ 201 h 47"/>
                  <a:gd name="T16" fmla="*/ 12 w 24"/>
                  <a:gd name="T17" fmla="*/ 141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0" y="24"/>
                    </a:moveTo>
                    <a:cubicBezTo>
                      <a:pt x="3" y="24"/>
                      <a:pt x="7" y="26"/>
                      <a:pt x="10" y="25"/>
                    </a:cubicBezTo>
                    <a:cubicBezTo>
                      <a:pt x="13" y="23"/>
                      <a:pt x="15" y="20"/>
                      <a:pt x="16" y="17"/>
                    </a:cubicBezTo>
                    <a:cubicBezTo>
                      <a:pt x="19" y="11"/>
                      <a:pt x="19" y="4"/>
                      <a:pt x="24" y="0"/>
                    </a:cubicBezTo>
                    <a:cubicBezTo>
                      <a:pt x="19" y="7"/>
                      <a:pt x="21" y="18"/>
                      <a:pt x="18" y="27"/>
                    </a:cubicBezTo>
                    <a:cubicBezTo>
                      <a:pt x="17" y="30"/>
                      <a:pt x="16" y="33"/>
                      <a:pt x="17" y="36"/>
                    </a:cubicBezTo>
                    <a:cubicBezTo>
                      <a:pt x="17" y="40"/>
                      <a:pt x="19" y="43"/>
                      <a:pt x="20" y="47"/>
                    </a:cubicBezTo>
                    <a:cubicBezTo>
                      <a:pt x="16" y="43"/>
                      <a:pt x="14" y="37"/>
                      <a:pt x="11" y="33"/>
                    </a:cubicBezTo>
                    <a:cubicBezTo>
                      <a:pt x="9" y="29"/>
                      <a:pt x="4" y="26"/>
                      <a:pt x="2" y="2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Freeform 735">
                <a:extLst>
                  <a:ext uri="{FF2B5EF4-FFF2-40B4-BE49-F238E27FC236}">
                    <a16:creationId xmlns:a16="http://schemas.microsoft.com/office/drawing/2014/main" id="{B2871168-C729-43C0-BA1A-EE5F8387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289"/>
                <a:ext cx="62" cy="59"/>
              </a:xfrm>
              <a:custGeom>
                <a:avLst/>
                <a:gdLst>
                  <a:gd name="T0" fmla="*/ 119 w 36"/>
                  <a:gd name="T1" fmla="*/ 201 h 32"/>
                  <a:gd name="T2" fmla="*/ 86 w 36"/>
                  <a:gd name="T3" fmla="*/ 52 h 32"/>
                  <a:gd name="T4" fmla="*/ 0 w 36"/>
                  <a:gd name="T5" fmla="*/ 0 h 32"/>
                  <a:gd name="T6" fmla="*/ 119 w 36"/>
                  <a:gd name="T7" fmla="*/ 181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23" y="32"/>
                    </a:moveTo>
                    <a:cubicBezTo>
                      <a:pt x="26" y="23"/>
                      <a:pt x="24" y="16"/>
                      <a:pt x="17" y="8"/>
                    </a:cubicBezTo>
                    <a:cubicBezTo>
                      <a:pt x="12" y="3"/>
                      <a:pt x="6" y="3"/>
                      <a:pt x="0" y="0"/>
                    </a:cubicBezTo>
                    <a:cubicBezTo>
                      <a:pt x="16" y="0"/>
                      <a:pt x="36" y="14"/>
                      <a:pt x="23" y="2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0" name="Freeform 736">
                <a:extLst>
                  <a:ext uri="{FF2B5EF4-FFF2-40B4-BE49-F238E27FC236}">
                    <a16:creationId xmlns:a16="http://schemas.microsoft.com/office/drawing/2014/main" id="{E497E683-9E24-40A0-A3A0-AD2B84592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074"/>
                <a:ext cx="26" cy="58"/>
              </a:xfrm>
              <a:custGeom>
                <a:avLst/>
                <a:gdLst>
                  <a:gd name="T0" fmla="*/ 69 w 15"/>
                  <a:gd name="T1" fmla="*/ 24 h 31"/>
                  <a:gd name="T2" fmla="*/ 29 w 15"/>
                  <a:gd name="T3" fmla="*/ 120 h 31"/>
                  <a:gd name="T4" fmla="*/ 78 w 15"/>
                  <a:gd name="T5" fmla="*/ 204 h 31"/>
                  <a:gd name="T6" fmla="*/ 49 w 15"/>
                  <a:gd name="T7" fmla="*/ 178 h 31"/>
                  <a:gd name="T8" fmla="*/ 21 w 15"/>
                  <a:gd name="T9" fmla="*/ 137 h 31"/>
                  <a:gd name="T10" fmla="*/ 16 w 15"/>
                  <a:gd name="T11" fmla="*/ 60 h 31"/>
                  <a:gd name="T12" fmla="*/ 0 w 15"/>
                  <a:gd name="T13" fmla="*/ 0 h 31"/>
                  <a:gd name="T14" fmla="*/ 57 w 15"/>
                  <a:gd name="T15" fmla="*/ 32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31">
                    <a:moveTo>
                      <a:pt x="13" y="4"/>
                    </a:moveTo>
                    <a:cubicBezTo>
                      <a:pt x="7" y="5"/>
                      <a:pt x="3" y="12"/>
                      <a:pt x="6" y="18"/>
                    </a:cubicBezTo>
                    <a:cubicBezTo>
                      <a:pt x="8" y="23"/>
                      <a:pt x="12" y="28"/>
                      <a:pt x="15" y="31"/>
                    </a:cubicBezTo>
                    <a:cubicBezTo>
                      <a:pt x="13" y="30"/>
                      <a:pt x="11" y="29"/>
                      <a:pt x="9" y="27"/>
                    </a:cubicBezTo>
                    <a:cubicBezTo>
                      <a:pt x="5" y="25"/>
                      <a:pt x="4" y="26"/>
                      <a:pt x="4" y="21"/>
                    </a:cubicBezTo>
                    <a:cubicBezTo>
                      <a:pt x="3" y="17"/>
                      <a:pt x="3" y="13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4" y="1"/>
                      <a:pt x="8" y="4"/>
                      <a:pt x="11" y="5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Freeform 737">
                <a:extLst>
                  <a:ext uri="{FF2B5EF4-FFF2-40B4-BE49-F238E27FC236}">
                    <a16:creationId xmlns:a16="http://schemas.microsoft.com/office/drawing/2014/main" id="{50E45A0F-1EFA-4E62-A25D-1ADCD4FC0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050"/>
                <a:ext cx="47" cy="71"/>
              </a:xfrm>
              <a:custGeom>
                <a:avLst/>
                <a:gdLst>
                  <a:gd name="T0" fmla="*/ 0 w 27"/>
                  <a:gd name="T1" fmla="*/ 21 h 38"/>
                  <a:gd name="T2" fmla="*/ 73 w 27"/>
                  <a:gd name="T3" fmla="*/ 136 h 38"/>
                  <a:gd name="T4" fmla="*/ 52 w 27"/>
                  <a:gd name="T5" fmla="*/ 226 h 38"/>
                  <a:gd name="T6" fmla="*/ 99 w 27"/>
                  <a:gd name="T7" fmla="*/ 249 h 38"/>
                  <a:gd name="T8" fmla="*/ 143 w 27"/>
                  <a:gd name="T9" fmla="*/ 112 h 38"/>
                  <a:gd name="T10" fmla="*/ 111 w 27"/>
                  <a:gd name="T11" fmla="*/ 129 h 38"/>
                  <a:gd name="T12" fmla="*/ 91 w 27"/>
                  <a:gd name="T13" fmla="*/ 157 h 38"/>
                  <a:gd name="T14" fmla="*/ 57 w 27"/>
                  <a:gd name="T15" fmla="*/ 52 h 38"/>
                  <a:gd name="T16" fmla="*/ 5 w 27"/>
                  <a:gd name="T17" fmla="*/ 2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38">
                    <a:moveTo>
                      <a:pt x="0" y="3"/>
                    </a:moveTo>
                    <a:cubicBezTo>
                      <a:pt x="8" y="6"/>
                      <a:pt x="12" y="13"/>
                      <a:pt x="14" y="21"/>
                    </a:cubicBezTo>
                    <a:cubicBezTo>
                      <a:pt x="15" y="25"/>
                      <a:pt x="14" y="32"/>
                      <a:pt x="10" y="35"/>
                    </a:cubicBezTo>
                    <a:cubicBezTo>
                      <a:pt x="14" y="35"/>
                      <a:pt x="17" y="36"/>
                      <a:pt x="19" y="38"/>
                    </a:cubicBezTo>
                    <a:cubicBezTo>
                      <a:pt x="13" y="33"/>
                      <a:pt x="23" y="20"/>
                      <a:pt x="27" y="17"/>
                    </a:cubicBezTo>
                    <a:cubicBezTo>
                      <a:pt x="25" y="18"/>
                      <a:pt x="23" y="19"/>
                      <a:pt x="21" y="20"/>
                    </a:cubicBezTo>
                    <a:cubicBezTo>
                      <a:pt x="20" y="21"/>
                      <a:pt x="19" y="24"/>
                      <a:pt x="17" y="24"/>
                    </a:cubicBezTo>
                    <a:cubicBezTo>
                      <a:pt x="15" y="19"/>
                      <a:pt x="15" y="13"/>
                      <a:pt x="11" y="8"/>
                    </a:cubicBezTo>
                    <a:cubicBezTo>
                      <a:pt x="9" y="6"/>
                      <a:pt x="4" y="0"/>
                      <a:pt x="1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738">
                <a:extLst>
                  <a:ext uri="{FF2B5EF4-FFF2-40B4-BE49-F238E27FC236}">
                    <a16:creationId xmlns:a16="http://schemas.microsoft.com/office/drawing/2014/main" id="{5C526733-1629-4468-A96F-2C985C2B2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202"/>
                <a:ext cx="45" cy="72"/>
              </a:xfrm>
              <a:custGeom>
                <a:avLst/>
                <a:gdLst>
                  <a:gd name="T0" fmla="*/ 135 w 26"/>
                  <a:gd name="T1" fmla="*/ 201 h 39"/>
                  <a:gd name="T2" fmla="*/ 0 w 26"/>
                  <a:gd name="T3" fmla="*/ 0 h 39"/>
                  <a:gd name="T4" fmla="*/ 29 w 26"/>
                  <a:gd name="T5" fmla="*/ 140 h 39"/>
                  <a:gd name="T6" fmla="*/ 50 w 26"/>
                  <a:gd name="T7" fmla="*/ 246 h 39"/>
                  <a:gd name="T8" fmla="*/ 135 w 26"/>
                  <a:gd name="T9" fmla="*/ 21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9">
                    <a:moveTo>
                      <a:pt x="26" y="32"/>
                    </a:moveTo>
                    <a:cubicBezTo>
                      <a:pt x="7" y="36"/>
                      <a:pt x="7" y="11"/>
                      <a:pt x="0" y="0"/>
                    </a:cubicBezTo>
                    <a:cubicBezTo>
                      <a:pt x="1" y="7"/>
                      <a:pt x="3" y="14"/>
                      <a:pt x="6" y="22"/>
                    </a:cubicBezTo>
                    <a:cubicBezTo>
                      <a:pt x="8" y="27"/>
                      <a:pt x="12" y="33"/>
                      <a:pt x="10" y="39"/>
                    </a:cubicBezTo>
                    <a:cubicBezTo>
                      <a:pt x="15" y="36"/>
                      <a:pt x="21" y="34"/>
                      <a:pt x="26" y="3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739">
                <a:extLst>
                  <a:ext uri="{FF2B5EF4-FFF2-40B4-BE49-F238E27FC236}">
                    <a16:creationId xmlns:a16="http://schemas.microsoft.com/office/drawing/2014/main" id="{3B2412E5-C0A4-4E3A-A2B2-1375E30CC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285"/>
                <a:ext cx="23" cy="31"/>
              </a:xfrm>
              <a:custGeom>
                <a:avLst/>
                <a:gdLst>
                  <a:gd name="T0" fmla="*/ 34 w 13"/>
                  <a:gd name="T1" fmla="*/ 7 h 17"/>
                  <a:gd name="T2" fmla="*/ 73 w 13"/>
                  <a:gd name="T3" fmla="*/ 104 h 17"/>
                  <a:gd name="T4" fmla="*/ 28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6" y="6"/>
                      <a:pt x="8" y="15"/>
                      <a:pt x="13" y="17"/>
                    </a:cubicBezTo>
                    <a:cubicBezTo>
                      <a:pt x="8" y="16"/>
                      <a:pt x="0" y="5"/>
                      <a:pt x="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Freeform 740">
                <a:extLst>
                  <a:ext uri="{FF2B5EF4-FFF2-40B4-BE49-F238E27FC236}">
                    <a16:creationId xmlns:a16="http://schemas.microsoft.com/office/drawing/2014/main" id="{5013CBD2-C570-4414-A2D9-43D6DF65D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333"/>
                <a:ext cx="130" cy="68"/>
              </a:xfrm>
              <a:custGeom>
                <a:avLst/>
                <a:gdLst>
                  <a:gd name="T0" fmla="*/ 0 w 75"/>
                  <a:gd name="T1" fmla="*/ 217 h 37"/>
                  <a:gd name="T2" fmla="*/ 390 w 75"/>
                  <a:gd name="T3" fmla="*/ 0 h 37"/>
                  <a:gd name="T4" fmla="*/ 0 w 75"/>
                  <a:gd name="T5" fmla="*/ 21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7">
                    <a:moveTo>
                      <a:pt x="0" y="35"/>
                    </a:moveTo>
                    <a:cubicBezTo>
                      <a:pt x="0" y="35"/>
                      <a:pt x="66" y="13"/>
                      <a:pt x="75" y="0"/>
                    </a:cubicBezTo>
                    <a:cubicBezTo>
                      <a:pt x="75" y="0"/>
                      <a:pt x="9" y="37"/>
                      <a:pt x="0" y="35"/>
                    </a:cubicBezTo>
                    <a:close/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Freeform 741">
                <a:extLst>
                  <a:ext uri="{FF2B5EF4-FFF2-40B4-BE49-F238E27FC236}">
                    <a16:creationId xmlns:a16="http://schemas.microsoft.com/office/drawing/2014/main" id="{62103E02-F806-48FA-B298-BCC01281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35"/>
                <a:ext cx="69" cy="27"/>
              </a:xfrm>
              <a:custGeom>
                <a:avLst/>
                <a:gdLst>
                  <a:gd name="T0" fmla="*/ 0 w 40"/>
                  <a:gd name="T1" fmla="*/ 7 h 15"/>
                  <a:gd name="T2" fmla="*/ 107 w 40"/>
                  <a:gd name="T3" fmla="*/ 81 h 15"/>
                  <a:gd name="T4" fmla="*/ 200 w 40"/>
                  <a:gd name="T5" fmla="*/ 0 h 15"/>
                  <a:gd name="T6" fmla="*/ 86 w 40"/>
                  <a:gd name="T7" fmla="*/ 52 h 15"/>
                  <a:gd name="T8" fmla="*/ 9 w 40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">
                    <a:moveTo>
                      <a:pt x="0" y="1"/>
                    </a:moveTo>
                    <a:cubicBezTo>
                      <a:pt x="5" y="7"/>
                      <a:pt x="12" y="15"/>
                      <a:pt x="21" y="14"/>
                    </a:cubicBezTo>
                    <a:cubicBezTo>
                      <a:pt x="27" y="13"/>
                      <a:pt x="40" y="8"/>
                      <a:pt x="39" y="0"/>
                    </a:cubicBezTo>
                    <a:cubicBezTo>
                      <a:pt x="33" y="4"/>
                      <a:pt x="25" y="10"/>
                      <a:pt x="17" y="9"/>
                    </a:cubicBezTo>
                    <a:cubicBezTo>
                      <a:pt x="10" y="9"/>
                      <a:pt x="8" y="1"/>
                      <a:pt x="2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742">
                <a:extLst>
                  <a:ext uri="{FF2B5EF4-FFF2-40B4-BE49-F238E27FC236}">
                    <a16:creationId xmlns:a16="http://schemas.microsoft.com/office/drawing/2014/main" id="{6235523C-8C19-4C02-B369-250E712D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424"/>
                <a:ext cx="33" cy="12"/>
              </a:xfrm>
              <a:custGeom>
                <a:avLst/>
                <a:gdLst>
                  <a:gd name="T0" fmla="*/ 0 w 19"/>
                  <a:gd name="T1" fmla="*/ 9 h 7"/>
                  <a:gd name="T2" fmla="*/ 99 w 19"/>
                  <a:gd name="T3" fmla="*/ 0 h 7"/>
                  <a:gd name="T4" fmla="*/ 16 w 19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2"/>
                    </a:moveTo>
                    <a:cubicBezTo>
                      <a:pt x="5" y="6"/>
                      <a:pt x="15" y="7"/>
                      <a:pt x="19" y="0"/>
                    </a:cubicBezTo>
                    <a:cubicBezTo>
                      <a:pt x="16" y="2"/>
                      <a:pt x="5" y="5"/>
                      <a:pt x="3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743">
                <a:extLst>
                  <a:ext uri="{FF2B5EF4-FFF2-40B4-BE49-F238E27FC236}">
                    <a16:creationId xmlns:a16="http://schemas.microsoft.com/office/drawing/2014/main" id="{56CF42C0-3083-486F-9C12-762FCAD7D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8"/>
                <a:ext cx="93" cy="48"/>
              </a:xfrm>
              <a:custGeom>
                <a:avLst/>
                <a:gdLst>
                  <a:gd name="T0" fmla="*/ 250 w 54"/>
                  <a:gd name="T1" fmla="*/ 0 h 26"/>
                  <a:gd name="T2" fmla="*/ 157 w 54"/>
                  <a:gd name="T3" fmla="*/ 126 h 26"/>
                  <a:gd name="T4" fmla="*/ 71 w 54"/>
                  <a:gd name="T5" fmla="*/ 157 h 26"/>
                  <a:gd name="T6" fmla="*/ 0 w 54"/>
                  <a:gd name="T7" fmla="*/ 126 h 26"/>
                  <a:gd name="T8" fmla="*/ 98 w 54"/>
                  <a:gd name="T9" fmla="*/ 102 h 26"/>
                  <a:gd name="T10" fmla="*/ 189 w 54"/>
                  <a:gd name="T11" fmla="*/ 76 h 26"/>
                  <a:gd name="T12" fmla="*/ 250 w 54"/>
                  <a:gd name="T13" fmla="*/ 2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49" y="0"/>
                    </a:moveTo>
                    <a:cubicBezTo>
                      <a:pt x="54" y="11"/>
                      <a:pt x="39" y="17"/>
                      <a:pt x="31" y="20"/>
                    </a:cubicBezTo>
                    <a:cubicBezTo>
                      <a:pt x="26" y="22"/>
                      <a:pt x="20" y="24"/>
                      <a:pt x="14" y="25"/>
                    </a:cubicBezTo>
                    <a:cubicBezTo>
                      <a:pt x="9" y="26"/>
                      <a:pt x="5" y="23"/>
                      <a:pt x="0" y="20"/>
                    </a:cubicBezTo>
                    <a:cubicBezTo>
                      <a:pt x="7" y="21"/>
                      <a:pt x="13" y="18"/>
                      <a:pt x="19" y="16"/>
                    </a:cubicBezTo>
                    <a:cubicBezTo>
                      <a:pt x="25" y="15"/>
                      <a:pt x="31" y="15"/>
                      <a:pt x="37" y="12"/>
                    </a:cubicBezTo>
                    <a:cubicBezTo>
                      <a:pt x="40" y="10"/>
                      <a:pt x="48" y="7"/>
                      <a:pt x="49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744">
                <a:extLst>
                  <a:ext uri="{FF2B5EF4-FFF2-40B4-BE49-F238E27FC236}">
                    <a16:creationId xmlns:a16="http://schemas.microsoft.com/office/drawing/2014/main" id="{C8416664-FD70-44F8-B30A-B935A6F2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461"/>
                <a:ext cx="98" cy="53"/>
              </a:xfrm>
              <a:custGeom>
                <a:avLst/>
                <a:gdLst>
                  <a:gd name="T0" fmla="*/ 289 w 57"/>
                  <a:gd name="T1" fmla="*/ 13 h 29"/>
                  <a:gd name="T2" fmla="*/ 254 w 57"/>
                  <a:gd name="T3" fmla="*/ 90 h 29"/>
                  <a:gd name="T4" fmla="*/ 177 w 57"/>
                  <a:gd name="T5" fmla="*/ 141 h 29"/>
                  <a:gd name="T6" fmla="*/ 0 w 57"/>
                  <a:gd name="T7" fmla="*/ 164 h 29"/>
                  <a:gd name="T8" fmla="*/ 119 w 57"/>
                  <a:gd name="T9" fmla="*/ 133 h 29"/>
                  <a:gd name="T10" fmla="*/ 189 w 57"/>
                  <a:gd name="T11" fmla="*/ 88 h 29"/>
                  <a:gd name="T12" fmla="*/ 284 w 5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9">
                    <a:moveTo>
                      <a:pt x="57" y="2"/>
                    </a:moveTo>
                    <a:cubicBezTo>
                      <a:pt x="55" y="4"/>
                      <a:pt x="53" y="12"/>
                      <a:pt x="50" y="15"/>
                    </a:cubicBezTo>
                    <a:cubicBezTo>
                      <a:pt x="46" y="20"/>
                      <a:pt x="40" y="21"/>
                      <a:pt x="35" y="23"/>
                    </a:cubicBezTo>
                    <a:cubicBezTo>
                      <a:pt x="23" y="27"/>
                      <a:pt x="12" y="28"/>
                      <a:pt x="0" y="27"/>
                    </a:cubicBezTo>
                    <a:cubicBezTo>
                      <a:pt x="5" y="29"/>
                      <a:pt x="17" y="24"/>
                      <a:pt x="23" y="22"/>
                    </a:cubicBezTo>
                    <a:cubicBezTo>
                      <a:pt x="28" y="19"/>
                      <a:pt x="33" y="17"/>
                      <a:pt x="37" y="14"/>
                    </a:cubicBezTo>
                    <a:cubicBezTo>
                      <a:pt x="44" y="10"/>
                      <a:pt x="51" y="6"/>
                      <a:pt x="5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Freeform 745">
                <a:extLst>
                  <a:ext uri="{FF2B5EF4-FFF2-40B4-BE49-F238E27FC236}">
                    <a16:creationId xmlns:a16="http://schemas.microsoft.com/office/drawing/2014/main" id="{0887F07C-0DFD-413F-9061-8669F701D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442"/>
                <a:ext cx="135" cy="81"/>
              </a:xfrm>
              <a:custGeom>
                <a:avLst/>
                <a:gdLst>
                  <a:gd name="T0" fmla="*/ 405 w 78"/>
                  <a:gd name="T1" fmla="*/ 0 h 44"/>
                  <a:gd name="T2" fmla="*/ 254 w 78"/>
                  <a:gd name="T3" fmla="*/ 214 h 44"/>
                  <a:gd name="T4" fmla="*/ 0 w 78"/>
                  <a:gd name="T5" fmla="*/ 274 h 44"/>
                  <a:gd name="T6" fmla="*/ 275 w 78"/>
                  <a:gd name="T7" fmla="*/ 149 h 44"/>
                  <a:gd name="T8" fmla="*/ 398 w 78"/>
                  <a:gd name="T9" fmla="*/ 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44">
                    <a:moveTo>
                      <a:pt x="78" y="0"/>
                    </a:moveTo>
                    <a:cubicBezTo>
                      <a:pt x="78" y="19"/>
                      <a:pt x="65" y="26"/>
                      <a:pt x="49" y="34"/>
                    </a:cubicBezTo>
                    <a:cubicBezTo>
                      <a:pt x="34" y="42"/>
                      <a:pt x="17" y="44"/>
                      <a:pt x="0" y="44"/>
                    </a:cubicBezTo>
                    <a:cubicBezTo>
                      <a:pt x="19" y="43"/>
                      <a:pt x="38" y="34"/>
                      <a:pt x="53" y="24"/>
                    </a:cubicBezTo>
                    <a:cubicBezTo>
                      <a:pt x="61" y="19"/>
                      <a:pt x="74" y="10"/>
                      <a:pt x="77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746">
                <a:extLst>
                  <a:ext uri="{FF2B5EF4-FFF2-40B4-BE49-F238E27FC236}">
                    <a16:creationId xmlns:a16="http://schemas.microsoft.com/office/drawing/2014/main" id="{3E36299F-E931-4635-BB92-16773CD1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468"/>
                <a:ext cx="64" cy="53"/>
              </a:xfrm>
              <a:custGeom>
                <a:avLst/>
                <a:gdLst>
                  <a:gd name="T0" fmla="*/ 183 w 37"/>
                  <a:gd name="T1" fmla="*/ 0 h 29"/>
                  <a:gd name="T2" fmla="*/ 149 w 37"/>
                  <a:gd name="T3" fmla="*/ 133 h 29"/>
                  <a:gd name="T4" fmla="*/ 0 w 37"/>
                  <a:gd name="T5" fmla="*/ 161 h 29"/>
                  <a:gd name="T6" fmla="*/ 144 w 37"/>
                  <a:gd name="T7" fmla="*/ 97 h 29"/>
                  <a:gd name="T8" fmla="*/ 183 w 3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9">
                    <a:moveTo>
                      <a:pt x="35" y="0"/>
                    </a:moveTo>
                    <a:cubicBezTo>
                      <a:pt x="37" y="8"/>
                      <a:pt x="36" y="17"/>
                      <a:pt x="29" y="22"/>
                    </a:cubicBezTo>
                    <a:cubicBezTo>
                      <a:pt x="21" y="28"/>
                      <a:pt x="8" y="29"/>
                      <a:pt x="0" y="26"/>
                    </a:cubicBezTo>
                    <a:cubicBezTo>
                      <a:pt x="10" y="26"/>
                      <a:pt x="21" y="24"/>
                      <a:pt x="28" y="16"/>
                    </a:cubicBezTo>
                    <a:cubicBezTo>
                      <a:pt x="32" y="11"/>
                      <a:pt x="33" y="5"/>
                      <a:pt x="3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Freeform 747">
                <a:extLst>
                  <a:ext uri="{FF2B5EF4-FFF2-40B4-BE49-F238E27FC236}">
                    <a16:creationId xmlns:a16="http://schemas.microsoft.com/office/drawing/2014/main" id="{E9CC6551-F360-4096-B326-A7A809A83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481"/>
                <a:ext cx="58" cy="29"/>
              </a:xfrm>
              <a:custGeom>
                <a:avLst/>
                <a:gdLst>
                  <a:gd name="T0" fmla="*/ 12 w 33"/>
                  <a:gd name="T1" fmla="*/ 0 h 16"/>
                  <a:gd name="T2" fmla="*/ 179 w 33"/>
                  <a:gd name="T3" fmla="*/ 80 h 16"/>
                  <a:gd name="T4" fmla="*/ 16 w 33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2" y="0"/>
                    </a:moveTo>
                    <a:cubicBezTo>
                      <a:pt x="0" y="16"/>
                      <a:pt x="22" y="13"/>
                      <a:pt x="33" y="13"/>
                    </a:cubicBezTo>
                    <a:cubicBezTo>
                      <a:pt x="26" y="10"/>
                      <a:pt x="4" y="12"/>
                      <a:pt x="3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Freeform 748">
                <a:extLst>
                  <a:ext uri="{FF2B5EF4-FFF2-40B4-BE49-F238E27FC236}">
                    <a16:creationId xmlns:a16="http://schemas.microsoft.com/office/drawing/2014/main" id="{9A1CA9C0-BDD9-4BAE-B6A5-23ACBE79D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207"/>
                <a:ext cx="62" cy="82"/>
              </a:xfrm>
              <a:custGeom>
                <a:avLst/>
                <a:gdLst>
                  <a:gd name="T0" fmla="*/ 0 w 36"/>
                  <a:gd name="T1" fmla="*/ 0 h 44"/>
                  <a:gd name="T2" fmla="*/ 102 w 36"/>
                  <a:gd name="T3" fmla="*/ 60 h 44"/>
                  <a:gd name="T4" fmla="*/ 184 w 36"/>
                  <a:gd name="T5" fmla="*/ 7 h 44"/>
                  <a:gd name="T6" fmla="*/ 140 w 36"/>
                  <a:gd name="T7" fmla="*/ 142 h 44"/>
                  <a:gd name="T8" fmla="*/ 164 w 36"/>
                  <a:gd name="T9" fmla="*/ 209 h 44"/>
                  <a:gd name="T10" fmla="*/ 176 w 36"/>
                  <a:gd name="T11" fmla="*/ 285 h 44"/>
                  <a:gd name="T12" fmla="*/ 86 w 36"/>
                  <a:gd name="T13" fmla="*/ 129 h 44"/>
                  <a:gd name="T14" fmla="*/ 29 w 36"/>
                  <a:gd name="T15" fmla="*/ 84 h 44"/>
                  <a:gd name="T16" fmla="*/ 5 w 36"/>
                  <a:gd name="T17" fmla="*/ 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44">
                    <a:moveTo>
                      <a:pt x="0" y="0"/>
                    </a:moveTo>
                    <a:cubicBezTo>
                      <a:pt x="6" y="5"/>
                      <a:pt x="11" y="10"/>
                      <a:pt x="20" y="9"/>
                    </a:cubicBezTo>
                    <a:cubicBezTo>
                      <a:pt x="26" y="8"/>
                      <a:pt x="32" y="6"/>
                      <a:pt x="36" y="1"/>
                    </a:cubicBezTo>
                    <a:cubicBezTo>
                      <a:pt x="32" y="7"/>
                      <a:pt x="25" y="14"/>
                      <a:pt x="27" y="22"/>
                    </a:cubicBezTo>
                    <a:cubicBezTo>
                      <a:pt x="28" y="26"/>
                      <a:pt x="30" y="29"/>
                      <a:pt x="32" y="32"/>
                    </a:cubicBezTo>
                    <a:cubicBezTo>
                      <a:pt x="33" y="36"/>
                      <a:pt x="33" y="40"/>
                      <a:pt x="34" y="44"/>
                    </a:cubicBezTo>
                    <a:cubicBezTo>
                      <a:pt x="30" y="34"/>
                      <a:pt x="26" y="26"/>
                      <a:pt x="17" y="20"/>
                    </a:cubicBezTo>
                    <a:cubicBezTo>
                      <a:pt x="14" y="17"/>
                      <a:pt x="9" y="16"/>
                      <a:pt x="6" y="13"/>
                    </a:cubicBezTo>
                    <a:cubicBezTo>
                      <a:pt x="2" y="10"/>
                      <a:pt x="3" y="5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Freeform 749">
                <a:extLst>
                  <a:ext uri="{FF2B5EF4-FFF2-40B4-BE49-F238E27FC236}">
                    <a16:creationId xmlns:a16="http://schemas.microsoft.com/office/drawing/2014/main" id="{A1BB08E4-9D75-4F80-B99F-BB449B7C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274"/>
                <a:ext cx="37" cy="50"/>
              </a:xfrm>
              <a:custGeom>
                <a:avLst/>
                <a:gdLst>
                  <a:gd name="T0" fmla="*/ 0 w 21"/>
                  <a:gd name="T1" fmla="*/ 165 h 27"/>
                  <a:gd name="T2" fmla="*/ 78 w 21"/>
                  <a:gd name="T3" fmla="*/ 0 h 27"/>
                  <a:gd name="T4" fmla="*/ 86 w 21"/>
                  <a:gd name="T5" fmla="*/ 128 h 27"/>
                  <a:gd name="T6" fmla="*/ 7 w 21"/>
                  <a:gd name="T7" fmla="*/ 16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7">
                    <a:moveTo>
                      <a:pt x="0" y="26"/>
                    </a:moveTo>
                    <a:cubicBezTo>
                      <a:pt x="10" y="27"/>
                      <a:pt x="17" y="7"/>
                      <a:pt x="14" y="0"/>
                    </a:cubicBezTo>
                    <a:cubicBezTo>
                      <a:pt x="16" y="6"/>
                      <a:pt x="21" y="15"/>
                      <a:pt x="16" y="20"/>
                    </a:cubicBezTo>
                    <a:cubicBezTo>
                      <a:pt x="12" y="24"/>
                      <a:pt x="5" y="26"/>
                      <a:pt x="1" y="2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750">
                <a:extLst>
                  <a:ext uri="{FF2B5EF4-FFF2-40B4-BE49-F238E27FC236}">
                    <a16:creationId xmlns:a16="http://schemas.microsoft.com/office/drawing/2014/main" id="{8324DD00-DFBC-4812-A0A0-2CF546208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082"/>
                <a:ext cx="86" cy="112"/>
              </a:xfrm>
              <a:custGeom>
                <a:avLst/>
                <a:gdLst>
                  <a:gd name="T0" fmla="*/ 0 w 50"/>
                  <a:gd name="T1" fmla="*/ 334 h 61"/>
                  <a:gd name="T2" fmla="*/ 122 w 50"/>
                  <a:gd name="T3" fmla="*/ 209 h 61"/>
                  <a:gd name="T4" fmla="*/ 136 w 50"/>
                  <a:gd name="T5" fmla="*/ 0 h 61"/>
                  <a:gd name="T6" fmla="*/ 163 w 50"/>
                  <a:gd name="T7" fmla="*/ 222 h 61"/>
                  <a:gd name="T8" fmla="*/ 210 w 50"/>
                  <a:gd name="T9" fmla="*/ 290 h 61"/>
                  <a:gd name="T10" fmla="*/ 227 w 50"/>
                  <a:gd name="T11" fmla="*/ 327 h 61"/>
                  <a:gd name="T12" fmla="*/ 255 w 50"/>
                  <a:gd name="T13" fmla="*/ 371 h 61"/>
                  <a:gd name="T14" fmla="*/ 193 w 50"/>
                  <a:gd name="T15" fmla="*/ 354 h 61"/>
                  <a:gd name="T16" fmla="*/ 122 w 50"/>
                  <a:gd name="T17" fmla="*/ 334 h 61"/>
                  <a:gd name="T18" fmla="*/ 0 w 50"/>
                  <a:gd name="T19" fmla="*/ 334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61">
                    <a:moveTo>
                      <a:pt x="0" y="54"/>
                    </a:moveTo>
                    <a:cubicBezTo>
                      <a:pt x="10" y="56"/>
                      <a:pt x="20" y="43"/>
                      <a:pt x="24" y="34"/>
                    </a:cubicBezTo>
                    <a:cubicBezTo>
                      <a:pt x="29" y="24"/>
                      <a:pt x="29" y="10"/>
                      <a:pt x="27" y="0"/>
                    </a:cubicBezTo>
                    <a:cubicBezTo>
                      <a:pt x="30" y="12"/>
                      <a:pt x="29" y="24"/>
                      <a:pt x="32" y="36"/>
                    </a:cubicBezTo>
                    <a:cubicBezTo>
                      <a:pt x="33" y="41"/>
                      <a:pt x="38" y="43"/>
                      <a:pt x="41" y="47"/>
                    </a:cubicBezTo>
                    <a:cubicBezTo>
                      <a:pt x="42" y="49"/>
                      <a:pt x="43" y="51"/>
                      <a:pt x="45" y="53"/>
                    </a:cubicBezTo>
                    <a:cubicBezTo>
                      <a:pt x="47" y="54"/>
                      <a:pt x="48" y="58"/>
                      <a:pt x="50" y="60"/>
                    </a:cubicBezTo>
                    <a:cubicBezTo>
                      <a:pt x="45" y="61"/>
                      <a:pt x="41" y="58"/>
                      <a:pt x="38" y="57"/>
                    </a:cubicBezTo>
                    <a:cubicBezTo>
                      <a:pt x="33" y="54"/>
                      <a:pt x="29" y="54"/>
                      <a:pt x="24" y="54"/>
                    </a:cubicBezTo>
                    <a:cubicBezTo>
                      <a:pt x="16" y="54"/>
                      <a:pt x="8" y="54"/>
                      <a:pt x="0" y="54"/>
                    </a:cubicBezTo>
                  </a:path>
                </a:pathLst>
              </a:custGeom>
              <a:solidFill>
                <a:srgbClr val="F6B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751">
                <a:extLst>
                  <a:ext uri="{FF2B5EF4-FFF2-40B4-BE49-F238E27FC236}">
                    <a16:creationId xmlns:a16="http://schemas.microsoft.com/office/drawing/2014/main" id="{5F2B3F97-B0D0-470C-978D-ED3662DC9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218"/>
                <a:ext cx="34" cy="49"/>
              </a:xfrm>
              <a:custGeom>
                <a:avLst/>
                <a:gdLst>
                  <a:gd name="T0" fmla="*/ 75 w 20"/>
                  <a:gd name="T1" fmla="*/ 0 h 26"/>
                  <a:gd name="T2" fmla="*/ 0 w 20"/>
                  <a:gd name="T3" fmla="*/ 168 h 26"/>
                  <a:gd name="T4" fmla="*/ 63 w 20"/>
                  <a:gd name="T5" fmla="*/ 113 h 26"/>
                  <a:gd name="T6" fmla="*/ 83 w 20"/>
                  <a:gd name="T7" fmla="*/ 2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15" y="0"/>
                    </a:moveTo>
                    <a:cubicBezTo>
                      <a:pt x="20" y="7"/>
                      <a:pt x="8" y="26"/>
                      <a:pt x="0" y="25"/>
                    </a:cubicBezTo>
                    <a:cubicBezTo>
                      <a:pt x="7" y="25"/>
                      <a:pt x="10" y="23"/>
                      <a:pt x="13" y="17"/>
                    </a:cubicBezTo>
                    <a:cubicBezTo>
                      <a:pt x="16" y="12"/>
                      <a:pt x="17" y="8"/>
                      <a:pt x="17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752">
                <a:extLst>
                  <a:ext uri="{FF2B5EF4-FFF2-40B4-BE49-F238E27FC236}">
                    <a16:creationId xmlns:a16="http://schemas.microsoft.com/office/drawing/2014/main" id="{39A94DC3-FD2E-407B-8A6C-0C7F8F06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997"/>
                <a:ext cx="81" cy="50"/>
              </a:xfrm>
              <a:custGeom>
                <a:avLst/>
                <a:gdLst>
                  <a:gd name="T0" fmla="*/ 205 w 47"/>
                  <a:gd name="T1" fmla="*/ 7 h 27"/>
                  <a:gd name="T2" fmla="*/ 78 w 47"/>
                  <a:gd name="T3" fmla="*/ 37 h 27"/>
                  <a:gd name="T4" fmla="*/ 21 w 47"/>
                  <a:gd name="T5" fmla="*/ 96 h 27"/>
                  <a:gd name="T6" fmla="*/ 28 w 47"/>
                  <a:gd name="T7" fmla="*/ 172 h 27"/>
                  <a:gd name="T8" fmla="*/ 83 w 47"/>
                  <a:gd name="T9" fmla="*/ 96 h 27"/>
                  <a:gd name="T10" fmla="*/ 155 w 47"/>
                  <a:gd name="T11" fmla="*/ 52 h 27"/>
                  <a:gd name="T12" fmla="*/ 205 w 47"/>
                  <a:gd name="T13" fmla="*/ 13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40" y="1"/>
                    </a:moveTo>
                    <a:cubicBezTo>
                      <a:pt x="32" y="0"/>
                      <a:pt x="22" y="1"/>
                      <a:pt x="15" y="6"/>
                    </a:cubicBezTo>
                    <a:cubicBezTo>
                      <a:pt x="10" y="8"/>
                      <a:pt x="6" y="11"/>
                      <a:pt x="4" y="15"/>
                    </a:cubicBezTo>
                    <a:cubicBezTo>
                      <a:pt x="3" y="18"/>
                      <a:pt x="0" y="27"/>
                      <a:pt x="5" y="27"/>
                    </a:cubicBezTo>
                    <a:cubicBezTo>
                      <a:pt x="8" y="27"/>
                      <a:pt x="14" y="16"/>
                      <a:pt x="16" y="15"/>
                    </a:cubicBezTo>
                    <a:cubicBezTo>
                      <a:pt x="20" y="11"/>
                      <a:pt x="25" y="9"/>
                      <a:pt x="30" y="8"/>
                    </a:cubicBezTo>
                    <a:cubicBezTo>
                      <a:pt x="31" y="8"/>
                      <a:pt x="47" y="7"/>
                      <a:pt x="40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Freeform 753">
                <a:extLst>
                  <a:ext uri="{FF2B5EF4-FFF2-40B4-BE49-F238E27FC236}">
                    <a16:creationId xmlns:a16="http://schemas.microsoft.com/office/drawing/2014/main" id="{84FA15BF-2366-4604-9CA1-A1692F008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08"/>
                <a:ext cx="38" cy="30"/>
              </a:xfrm>
              <a:custGeom>
                <a:avLst/>
                <a:gdLst>
                  <a:gd name="T0" fmla="*/ 104 w 22"/>
                  <a:gd name="T1" fmla="*/ 0 h 16"/>
                  <a:gd name="T2" fmla="*/ 78 w 22"/>
                  <a:gd name="T3" fmla="*/ 21 h 16"/>
                  <a:gd name="T4" fmla="*/ 36 w 22"/>
                  <a:gd name="T5" fmla="*/ 39 h 16"/>
                  <a:gd name="T6" fmla="*/ 28 w 22"/>
                  <a:gd name="T7" fmla="*/ 105 h 16"/>
                  <a:gd name="T8" fmla="*/ 86 w 22"/>
                  <a:gd name="T9" fmla="*/ 39 h 16"/>
                  <a:gd name="T10" fmla="*/ 114 w 2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0" y="0"/>
                    </a:moveTo>
                    <a:cubicBezTo>
                      <a:pt x="19" y="0"/>
                      <a:pt x="17" y="2"/>
                      <a:pt x="15" y="3"/>
                    </a:cubicBezTo>
                    <a:cubicBezTo>
                      <a:pt x="13" y="4"/>
                      <a:pt x="9" y="4"/>
                      <a:pt x="7" y="6"/>
                    </a:cubicBezTo>
                    <a:cubicBezTo>
                      <a:pt x="5" y="8"/>
                      <a:pt x="0" y="15"/>
                      <a:pt x="5" y="16"/>
                    </a:cubicBezTo>
                    <a:cubicBezTo>
                      <a:pt x="10" y="16"/>
                      <a:pt x="14" y="8"/>
                      <a:pt x="17" y="6"/>
                    </a:cubicBezTo>
                    <a:cubicBezTo>
                      <a:pt x="19" y="4"/>
                      <a:pt x="20" y="2"/>
                      <a:pt x="22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754">
                <a:extLst>
                  <a:ext uri="{FF2B5EF4-FFF2-40B4-BE49-F238E27FC236}">
                    <a16:creationId xmlns:a16="http://schemas.microsoft.com/office/drawing/2014/main" id="{3D69C906-1CD1-462C-A2A3-19461F61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949"/>
                <a:ext cx="35" cy="18"/>
              </a:xfrm>
              <a:custGeom>
                <a:avLst/>
                <a:gdLst>
                  <a:gd name="T0" fmla="*/ 81 w 20"/>
                  <a:gd name="T1" fmla="*/ 7 h 10"/>
                  <a:gd name="T2" fmla="*/ 16 w 20"/>
                  <a:gd name="T3" fmla="*/ 45 h 10"/>
                  <a:gd name="T4" fmla="*/ 98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15" y="1"/>
                    </a:moveTo>
                    <a:cubicBezTo>
                      <a:pt x="12" y="1"/>
                      <a:pt x="0" y="3"/>
                      <a:pt x="3" y="8"/>
                    </a:cubicBezTo>
                    <a:cubicBezTo>
                      <a:pt x="4" y="10"/>
                      <a:pt x="20" y="1"/>
                      <a:pt x="18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755">
                <a:extLst>
                  <a:ext uri="{FF2B5EF4-FFF2-40B4-BE49-F238E27FC236}">
                    <a16:creationId xmlns:a16="http://schemas.microsoft.com/office/drawing/2014/main" id="{60543E00-3DA0-40EB-98C7-F164D037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124"/>
                <a:ext cx="26" cy="45"/>
              </a:xfrm>
              <a:custGeom>
                <a:avLst/>
                <a:gdLst>
                  <a:gd name="T0" fmla="*/ 49 w 15"/>
                  <a:gd name="T1" fmla="*/ 0 h 24"/>
                  <a:gd name="T2" fmla="*/ 5 w 15"/>
                  <a:gd name="T3" fmla="*/ 81 h 24"/>
                  <a:gd name="T4" fmla="*/ 29 w 15"/>
                  <a:gd name="T5" fmla="*/ 158 h 24"/>
                  <a:gd name="T6" fmla="*/ 50 w 15"/>
                  <a:gd name="T7" fmla="*/ 45 h 24"/>
                  <a:gd name="T8" fmla="*/ 73 w 15"/>
                  <a:gd name="T9" fmla="*/ 15 h 24"/>
                  <a:gd name="T10" fmla="*/ 50 w 15"/>
                  <a:gd name="T11" fmla="*/ 8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4">
                    <a:moveTo>
                      <a:pt x="9" y="0"/>
                    </a:moveTo>
                    <a:cubicBezTo>
                      <a:pt x="4" y="2"/>
                      <a:pt x="2" y="6"/>
                      <a:pt x="1" y="12"/>
                    </a:cubicBezTo>
                    <a:cubicBezTo>
                      <a:pt x="0" y="16"/>
                      <a:pt x="0" y="24"/>
                      <a:pt x="6" y="24"/>
                    </a:cubicBezTo>
                    <a:cubicBezTo>
                      <a:pt x="6" y="18"/>
                      <a:pt x="6" y="12"/>
                      <a:pt x="10" y="7"/>
                    </a:cubicBezTo>
                    <a:cubicBezTo>
                      <a:pt x="12" y="6"/>
                      <a:pt x="15" y="5"/>
                      <a:pt x="14" y="2"/>
                    </a:cubicBezTo>
                    <a:cubicBezTo>
                      <a:pt x="14" y="0"/>
                      <a:pt x="12" y="0"/>
                      <a:pt x="10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Freeform 756">
                <a:extLst>
                  <a:ext uri="{FF2B5EF4-FFF2-40B4-BE49-F238E27FC236}">
                    <a16:creationId xmlns:a16="http://schemas.microsoft.com/office/drawing/2014/main" id="{FB9F5CB5-E871-436A-BF7B-A8E64EBB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036"/>
                <a:ext cx="28" cy="16"/>
              </a:xfrm>
              <a:custGeom>
                <a:avLst/>
                <a:gdLst>
                  <a:gd name="T0" fmla="*/ 49 w 16"/>
                  <a:gd name="T1" fmla="*/ 0 h 9"/>
                  <a:gd name="T2" fmla="*/ 7 w 16"/>
                  <a:gd name="T3" fmla="*/ 37 h 9"/>
                  <a:gd name="T4" fmla="*/ 56 w 1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9" y="0"/>
                    </a:moveTo>
                    <a:cubicBezTo>
                      <a:pt x="4" y="0"/>
                      <a:pt x="0" y="2"/>
                      <a:pt x="1" y="7"/>
                    </a:cubicBezTo>
                    <a:cubicBezTo>
                      <a:pt x="4" y="9"/>
                      <a:pt x="16" y="3"/>
                      <a:pt x="10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Freeform 757">
                <a:extLst>
                  <a:ext uri="{FF2B5EF4-FFF2-40B4-BE49-F238E27FC236}">
                    <a16:creationId xmlns:a16="http://schemas.microsoft.com/office/drawing/2014/main" id="{6D174FAC-75CB-4CBD-AB65-7C64728F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973"/>
                <a:ext cx="31" cy="37"/>
              </a:xfrm>
              <a:custGeom>
                <a:avLst/>
                <a:gdLst>
                  <a:gd name="T0" fmla="*/ 83 w 18"/>
                  <a:gd name="T1" fmla="*/ 7 h 20"/>
                  <a:gd name="T2" fmla="*/ 48 w 18"/>
                  <a:gd name="T3" fmla="*/ 105 h 20"/>
                  <a:gd name="T4" fmla="*/ 62 w 18"/>
                  <a:gd name="T5" fmla="*/ 44 h 20"/>
                  <a:gd name="T6" fmla="*/ 78 w 18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6" y="1"/>
                    </a:moveTo>
                    <a:cubicBezTo>
                      <a:pt x="5" y="0"/>
                      <a:pt x="0" y="20"/>
                      <a:pt x="9" y="17"/>
                    </a:cubicBezTo>
                    <a:cubicBezTo>
                      <a:pt x="9" y="13"/>
                      <a:pt x="9" y="10"/>
                      <a:pt x="12" y="7"/>
                    </a:cubicBezTo>
                    <a:cubicBezTo>
                      <a:pt x="14" y="5"/>
                      <a:pt x="18" y="4"/>
                      <a:pt x="15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758">
                <a:extLst>
                  <a:ext uri="{FF2B5EF4-FFF2-40B4-BE49-F238E27FC236}">
                    <a16:creationId xmlns:a16="http://schemas.microsoft.com/office/drawing/2014/main" id="{91D4437A-B1EA-4948-B3B8-06AA9A177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322"/>
                <a:ext cx="35" cy="50"/>
              </a:xfrm>
              <a:custGeom>
                <a:avLst/>
                <a:gdLst>
                  <a:gd name="T0" fmla="*/ 58 w 20"/>
                  <a:gd name="T1" fmla="*/ 7 h 27"/>
                  <a:gd name="T2" fmla="*/ 7 w 20"/>
                  <a:gd name="T3" fmla="*/ 96 h 27"/>
                  <a:gd name="T4" fmla="*/ 16 w 20"/>
                  <a:gd name="T5" fmla="*/ 157 h 27"/>
                  <a:gd name="T6" fmla="*/ 33 w 20"/>
                  <a:gd name="T7" fmla="*/ 141 h 27"/>
                  <a:gd name="T8" fmla="*/ 58 w 20"/>
                  <a:gd name="T9" fmla="*/ 69 h 27"/>
                  <a:gd name="T10" fmla="*/ 98 w 20"/>
                  <a:gd name="T11" fmla="*/ 44 h 27"/>
                  <a:gd name="T12" fmla="*/ 65 w 2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11" y="1"/>
                    </a:moveTo>
                    <a:cubicBezTo>
                      <a:pt x="6" y="1"/>
                      <a:pt x="1" y="10"/>
                      <a:pt x="1" y="15"/>
                    </a:cubicBezTo>
                    <a:cubicBezTo>
                      <a:pt x="0" y="17"/>
                      <a:pt x="0" y="24"/>
                      <a:pt x="3" y="25"/>
                    </a:cubicBezTo>
                    <a:cubicBezTo>
                      <a:pt x="7" y="27"/>
                      <a:pt x="5" y="24"/>
                      <a:pt x="6" y="22"/>
                    </a:cubicBezTo>
                    <a:cubicBezTo>
                      <a:pt x="7" y="18"/>
                      <a:pt x="8" y="14"/>
                      <a:pt x="11" y="11"/>
                    </a:cubicBezTo>
                    <a:cubicBezTo>
                      <a:pt x="13" y="10"/>
                      <a:pt x="17" y="9"/>
                      <a:pt x="18" y="7"/>
                    </a:cubicBezTo>
                    <a:cubicBezTo>
                      <a:pt x="20" y="3"/>
                      <a:pt x="16" y="0"/>
                      <a:pt x="12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759">
                <a:extLst>
                  <a:ext uri="{FF2B5EF4-FFF2-40B4-BE49-F238E27FC236}">
                    <a16:creationId xmlns:a16="http://schemas.microsoft.com/office/drawing/2014/main" id="{DB4A039C-9E37-4A7A-BBFD-80C62E445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431"/>
                <a:ext cx="31" cy="44"/>
              </a:xfrm>
              <a:custGeom>
                <a:avLst/>
                <a:gdLst>
                  <a:gd name="T0" fmla="*/ 62 w 18"/>
                  <a:gd name="T1" fmla="*/ 7 h 24"/>
                  <a:gd name="T2" fmla="*/ 16 w 18"/>
                  <a:gd name="T3" fmla="*/ 37 h 24"/>
                  <a:gd name="T4" fmla="*/ 36 w 18"/>
                  <a:gd name="T5" fmla="*/ 134 h 24"/>
                  <a:gd name="T6" fmla="*/ 50 w 18"/>
                  <a:gd name="T7" fmla="*/ 88 h 24"/>
                  <a:gd name="T8" fmla="*/ 71 w 18"/>
                  <a:gd name="T9" fmla="*/ 51 h 24"/>
                  <a:gd name="T10" fmla="*/ 91 w 18"/>
                  <a:gd name="T11" fmla="*/ 31 h 24"/>
                  <a:gd name="T12" fmla="*/ 65 w 18"/>
                  <a:gd name="T13" fmla="*/ 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12" y="1"/>
                    </a:moveTo>
                    <a:cubicBezTo>
                      <a:pt x="7" y="1"/>
                      <a:pt x="5" y="0"/>
                      <a:pt x="3" y="6"/>
                    </a:cubicBezTo>
                    <a:cubicBezTo>
                      <a:pt x="1" y="9"/>
                      <a:pt x="0" y="24"/>
                      <a:pt x="7" y="22"/>
                    </a:cubicBezTo>
                    <a:cubicBezTo>
                      <a:pt x="10" y="21"/>
                      <a:pt x="9" y="16"/>
                      <a:pt x="10" y="14"/>
                    </a:cubicBezTo>
                    <a:cubicBezTo>
                      <a:pt x="11" y="11"/>
                      <a:pt x="12" y="10"/>
                      <a:pt x="14" y="8"/>
                    </a:cubicBezTo>
                    <a:cubicBezTo>
                      <a:pt x="16" y="7"/>
                      <a:pt x="18" y="7"/>
                      <a:pt x="18" y="5"/>
                    </a:cubicBezTo>
                    <a:cubicBezTo>
                      <a:pt x="18" y="3"/>
                      <a:pt x="15" y="1"/>
                      <a:pt x="13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Freeform 760">
                <a:extLst>
                  <a:ext uri="{FF2B5EF4-FFF2-40B4-BE49-F238E27FC236}">
                    <a16:creationId xmlns:a16="http://schemas.microsoft.com/office/drawing/2014/main" id="{C9C8BC6A-2D62-4E2D-B655-3C4F5FEFB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409"/>
                <a:ext cx="36" cy="16"/>
              </a:xfrm>
              <a:custGeom>
                <a:avLst/>
                <a:gdLst>
                  <a:gd name="T0" fmla="*/ 0 w 21"/>
                  <a:gd name="T1" fmla="*/ 36 h 9"/>
                  <a:gd name="T2" fmla="*/ 77 w 21"/>
                  <a:gd name="T3" fmla="*/ 16 h 9"/>
                  <a:gd name="T4" fmla="*/ 21 w 21"/>
                  <a:gd name="T5" fmla="*/ 4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6"/>
                    </a:moveTo>
                    <a:cubicBezTo>
                      <a:pt x="3" y="4"/>
                      <a:pt x="12" y="0"/>
                      <a:pt x="15" y="3"/>
                    </a:cubicBezTo>
                    <a:cubicBezTo>
                      <a:pt x="21" y="9"/>
                      <a:pt x="7" y="9"/>
                      <a:pt x="4" y="8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5" name="Freeform 761">
                <a:extLst>
                  <a:ext uri="{FF2B5EF4-FFF2-40B4-BE49-F238E27FC236}">
                    <a16:creationId xmlns:a16="http://schemas.microsoft.com/office/drawing/2014/main" id="{F7ECADB3-7062-4845-854E-0E42244B2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442"/>
                <a:ext cx="41" cy="44"/>
              </a:xfrm>
              <a:custGeom>
                <a:avLst/>
                <a:gdLst>
                  <a:gd name="T0" fmla="*/ 94 w 24"/>
                  <a:gd name="T1" fmla="*/ 24 h 24"/>
                  <a:gd name="T2" fmla="*/ 26 w 24"/>
                  <a:gd name="T3" fmla="*/ 81 h 24"/>
                  <a:gd name="T4" fmla="*/ 36 w 24"/>
                  <a:gd name="T5" fmla="*/ 134 h 24"/>
                  <a:gd name="T6" fmla="*/ 114 w 24"/>
                  <a:gd name="T7" fmla="*/ 57 h 24"/>
                  <a:gd name="T8" fmla="*/ 94 w 24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9" y="4"/>
                    </a:moveTo>
                    <a:cubicBezTo>
                      <a:pt x="14" y="5"/>
                      <a:pt x="8" y="9"/>
                      <a:pt x="5" y="13"/>
                    </a:cubicBezTo>
                    <a:cubicBezTo>
                      <a:pt x="2" y="17"/>
                      <a:pt x="0" y="24"/>
                      <a:pt x="7" y="22"/>
                    </a:cubicBezTo>
                    <a:cubicBezTo>
                      <a:pt x="10" y="21"/>
                      <a:pt x="21" y="12"/>
                      <a:pt x="23" y="9"/>
                    </a:cubicBezTo>
                    <a:cubicBezTo>
                      <a:pt x="24" y="6"/>
                      <a:pt x="23" y="0"/>
                      <a:pt x="19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762">
                <a:extLst>
                  <a:ext uri="{FF2B5EF4-FFF2-40B4-BE49-F238E27FC236}">
                    <a16:creationId xmlns:a16="http://schemas.microsoft.com/office/drawing/2014/main" id="{46D868BD-C4BF-4909-B98D-ABCC58447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237"/>
                <a:ext cx="32" cy="26"/>
              </a:xfrm>
              <a:custGeom>
                <a:avLst/>
                <a:gdLst>
                  <a:gd name="T0" fmla="*/ 78 w 18"/>
                  <a:gd name="T1" fmla="*/ 13 h 14"/>
                  <a:gd name="T2" fmla="*/ 21 w 18"/>
                  <a:gd name="T3" fmla="*/ 65 h 14"/>
                  <a:gd name="T4" fmla="*/ 64 w 18"/>
                  <a:gd name="T5" fmla="*/ 52 h 14"/>
                  <a:gd name="T6" fmla="*/ 101 w 18"/>
                  <a:gd name="T7" fmla="*/ 37 h 14"/>
                  <a:gd name="T8" fmla="*/ 78 w 18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4" y="2"/>
                    </a:moveTo>
                    <a:cubicBezTo>
                      <a:pt x="9" y="0"/>
                      <a:pt x="0" y="5"/>
                      <a:pt x="4" y="10"/>
                    </a:cubicBezTo>
                    <a:cubicBezTo>
                      <a:pt x="7" y="14"/>
                      <a:pt x="9" y="9"/>
                      <a:pt x="11" y="8"/>
                    </a:cubicBezTo>
                    <a:cubicBezTo>
                      <a:pt x="13" y="6"/>
                      <a:pt x="16" y="8"/>
                      <a:pt x="18" y="6"/>
                    </a:cubicBezTo>
                    <a:cubicBezTo>
                      <a:pt x="17" y="4"/>
                      <a:pt x="14" y="3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763">
                <a:extLst>
                  <a:ext uri="{FF2B5EF4-FFF2-40B4-BE49-F238E27FC236}">
                    <a16:creationId xmlns:a16="http://schemas.microsoft.com/office/drawing/2014/main" id="{8E1A49FB-FAC7-4239-91CB-B98184E4F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244"/>
                <a:ext cx="36" cy="39"/>
              </a:xfrm>
              <a:custGeom>
                <a:avLst/>
                <a:gdLst>
                  <a:gd name="T0" fmla="*/ 70 w 21"/>
                  <a:gd name="T1" fmla="*/ 13 h 21"/>
                  <a:gd name="T2" fmla="*/ 57 w 21"/>
                  <a:gd name="T3" fmla="*/ 89 h 21"/>
                  <a:gd name="T4" fmla="*/ 106 w 21"/>
                  <a:gd name="T5" fmla="*/ 32 h 21"/>
                  <a:gd name="T6" fmla="*/ 70 w 21"/>
                  <a:gd name="T7" fmla="*/ 1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4" y="2"/>
                    </a:moveTo>
                    <a:cubicBezTo>
                      <a:pt x="3" y="0"/>
                      <a:pt x="0" y="21"/>
                      <a:pt x="11" y="14"/>
                    </a:cubicBezTo>
                    <a:cubicBezTo>
                      <a:pt x="13" y="13"/>
                      <a:pt x="20" y="7"/>
                      <a:pt x="21" y="5"/>
                    </a:cubicBezTo>
                    <a:cubicBezTo>
                      <a:pt x="21" y="1"/>
                      <a:pt x="17" y="0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764">
                <a:extLst>
                  <a:ext uri="{FF2B5EF4-FFF2-40B4-BE49-F238E27FC236}">
                    <a16:creationId xmlns:a16="http://schemas.microsoft.com/office/drawing/2014/main" id="{D561DBC2-911C-4AE3-A62B-BD9E9D5B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383"/>
                <a:ext cx="26" cy="17"/>
              </a:xfrm>
              <a:custGeom>
                <a:avLst/>
                <a:gdLst>
                  <a:gd name="T0" fmla="*/ 78 w 15"/>
                  <a:gd name="T1" fmla="*/ 0 h 9"/>
                  <a:gd name="T2" fmla="*/ 21 w 15"/>
                  <a:gd name="T3" fmla="*/ 40 h 9"/>
                  <a:gd name="T4" fmla="*/ 69 w 15"/>
                  <a:gd name="T5" fmla="*/ 40 h 9"/>
                  <a:gd name="T6" fmla="*/ 69 w 1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12" y="0"/>
                      <a:pt x="0" y="0"/>
                      <a:pt x="4" y="6"/>
                    </a:cubicBezTo>
                    <a:cubicBezTo>
                      <a:pt x="6" y="9"/>
                      <a:pt x="11" y="8"/>
                      <a:pt x="13" y="6"/>
                    </a:cubicBezTo>
                    <a:cubicBezTo>
                      <a:pt x="14" y="4"/>
                      <a:pt x="13" y="2"/>
                      <a:pt x="13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765">
                <a:extLst>
                  <a:ext uri="{FF2B5EF4-FFF2-40B4-BE49-F238E27FC236}">
                    <a16:creationId xmlns:a16="http://schemas.microsoft.com/office/drawing/2014/main" id="{3B46ADA9-6B36-4C33-8B03-EFF34866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2359"/>
                <a:ext cx="29" cy="44"/>
              </a:xfrm>
              <a:custGeom>
                <a:avLst/>
                <a:gdLst>
                  <a:gd name="T0" fmla="*/ 78 w 17"/>
                  <a:gd name="T1" fmla="*/ 24 h 24"/>
                  <a:gd name="T2" fmla="*/ 29 w 17"/>
                  <a:gd name="T3" fmla="*/ 141 h 24"/>
                  <a:gd name="T4" fmla="*/ 65 w 17"/>
                  <a:gd name="T5" fmla="*/ 61 h 24"/>
                  <a:gd name="T6" fmla="*/ 78 w 17"/>
                  <a:gd name="T7" fmla="*/ 2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16" y="4"/>
                    </a:moveTo>
                    <a:cubicBezTo>
                      <a:pt x="6" y="0"/>
                      <a:pt x="0" y="21"/>
                      <a:pt x="6" y="23"/>
                    </a:cubicBezTo>
                    <a:cubicBezTo>
                      <a:pt x="10" y="24"/>
                      <a:pt x="12" y="12"/>
                      <a:pt x="13" y="10"/>
                    </a:cubicBezTo>
                    <a:cubicBezTo>
                      <a:pt x="15" y="7"/>
                      <a:pt x="17" y="6"/>
                      <a:pt x="16" y="3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766">
                <a:extLst>
                  <a:ext uri="{FF2B5EF4-FFF2-40B4-BE49-F238E27FC236}">
                    <a16:creationId xmlns:a16="http://schemas.microsoft.com/office/drawing/2014/main" id="{9EFE6938-7109-47F4-A6D7-CE9C5012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100"/>
                <a:ext cx="53" cy="19"/>
              </a:xfrm>
              <a:custGeom>
                <a:avLst/>
                <a:gdLst>
                  <a:gd name="T0" fmla="*/ 91 w 31"/>
                  <a:gd name="T1" fmla="*/ 15 h 10"/>
                  <a:gd name="T2" fmla="*/ 21 w 31"/>
                  <a:gd name="T3" fmla="*/ 29 h 10"/>
                  <a:gd name="T4" fmla="*/ 41 w 31"/>
                  <a:gd name="T5" fmla="*/ 61 h 10"/>
                  <a:gd name="T6" fmla="*/ 91 w 31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">
                    <a:moveTo>
                      <a:pt x="18" y="2"/>
                    </a:moveTo>
                    <a:cubicBezTo>
                      <a:pt x="13" y="2"/>
                      <a:pt x="7" y="0"/>
                      <a:pt x="4" y="4"/>
                    </a:cubicBezTo>
                    <a:cubicBezTo>
                      <a:pt x="0" y="9"/>
                      <a:pt x="4" y="10"/>
                      <a:pt x="8" y="9"/>
                    </a:cubicBezTo>
                    <a:cubicBezTo>
                      <a:pt x="12" y="9"/>
                      <a:pt x="31" y="6"/>
                      <a:pt x="18" y="3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767">
                <a:extLst>
                  <a:ext uri="{FF2B5EF4-FFF2-40B4-BE49-F238E27FC236}">
                    <a16:creationId xmlns:a16="http://schemas.microsoft.com/office/drawing/2014/main" id="{594DA1E0-DC69-404C-9765-34142EA36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980"/>
                <a:ext cx="26" cy="21"/>
              </a:xfrm>
              <a:custGeom>
                <a:avLst/>
                <a:gdLst>
                  <a:gd name="T0" fmla="*/ 69 w 15"/>
                  <a:gd name="T1" fmla="*/ 8 h 11"/>
                  <a:gd name="T2" fmla="*/ 9 w 15"/>
                  <a:gd name="T3" fmla="*/ 76 h 11"/>
                  <a:gd name="T4" fmla="*/ 73 w 15"/>
                  <a:gd name="T5" fmla="*/ 1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3" y="1"/>
                    </a:moveTo>
                    <a:cubicBezTo>
                      <a:pt x="8" y="0"/>
                      <a:pt x="0" y="5"/>
                      <a:pt x="2" y="11"/>
                    </a:cubicBezTo>
                    <a:cubicBezTo>
                      <a:pt x="5" y="11"/>
                      <a:pt x="15" y="4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768">
                <a:extLst>
                  <a:ext uri="{FF2B5EF4-FFF2-40B4-BE49-F238E27FC236}">
                    <a16:creationId xmlns:a16="http://schemas.microsoft.com/office/drawing/2014/main" id="{47F6A066-9246-4FE3-9DE2-6677527BE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246"/>
                <a:ext cx="31" cy="37"/>
              </a:xfrm>
              <a:custGeom>
                <a:avLst/>
                <a:gdLst>
                  <a:gd name="T0" fmla="*/ 78 w 18"/>
                  <a:gd name="T1" fmla="*/ 20 h 20"/>
                  <a:gd name="T2" fmla="*/ 28 w 18"/>
                  <a:gd name="T3" fmla="*/ 104 h 20"/>
                  <a:gd name="T4" fmla="*/ 57 w 18"/>
                  <a:gd name="T5" fmla="*/ 52 h 20"/>
                  <a:gd name="T6" fmla="*/ 91 w 18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15" y="3"/>
                    </a:moveTo>
                    <a:cubicBezTo>
                      <a:pt x="12" y="5"/>
                      <a:pt x="0" y="12"/>
                      <a:pt x="5" y="16"/>
                    </a:cubicBezTo>
                    <a:cubicBezTo>
                      <a:pt x="10" y="20"/>
                      <a:pt x="10" y="10"/>
                      <a:pt x="11" y="8"/>
                    </a:cubicBezTo>
                    <a:cubicBezTo>
                      <a:pt x="12" y="4"/>
                      <a:pt x="17" y="3"/>
                      <a:pt x="18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Freeform 769">
                <a:extLst>
                  <a:ext uri="{FF2B5EF4-FFF2-40B4-BE49-F238E27FC236}">
                    <a16:creationId xmlns:a16="http://schemas.microsoft.com/office/drawing/2014/main" id="{136709DC-A81B-4727-AE6B-5B05175C4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045"/>
                <a:ext cx="21" cy="24"/>
              </a:xfrm>
              <a:custGeom>
                <a:avLst/>
                <a:gdLst>
                  <a:gd name="T0" fmla="*/ 44 w 12"/>
                  <a:gd name="T1" fmla="*/ 0 h 13"/>
                  <a:gd name="T2" fmla="*/ 33 w 12"/>
                  <a:gd name="T3" fmla="*/ 61 h 13"/>
                  <a:gd name="T4" fmla="*/ 44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8" y="0"/>
                    </a:moveTo>
                    <a:cubicBezTo>
                      <a:pt x="2" y="0"/>
                      <a:pt x="0" y="13"/>
                      <a:pt x="6" y="10"/>
                    </a:cubicBezTo>
                    <a:cubicBezTo>
                      <a:pt x="9" y="8"/>
                      <a:pt x="12" y="1"/>
                      <a:pt x="8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Oval 770">
                <a:extLst>
                  <a:ext uri="{FF2B5EF4-FFF2-40B4-BE49-F238E27FC236}">
                    <a16:creationId xmlns:a16="http://schemas.microsoft.com/office/drawing/2014/main" id="{16BA245B-C421-489F-9DB8-17EE0E98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2248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5" name="Oval 771">
                <a:extLst>
                  <a:ext uri="{FF2B5EF4-FFF2-40B4-BE49-F238E27FC236}">
                    <a16:creationId xmlns:a16="http://schemas.microsoft.com/office/drawing/2014/main" id="{F6564D51-4116-4D8C-8B75-FCE92870D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239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6" name="Oval 772">
                <a:extLst>
                  <a:ext uri="{FF2B5EF4-FFF2-40B4-BE49-F238E27FC236}">
                    <a16:creationId xmlns:a16="http://schemas.microsoft.com/office/drawing/2014/main" id="{D9405D6C-2CDD-4B7A-AB51-B682F20C0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39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7" name="Oval 773">
                <a:extLst>
                  <a:ext uri="{FF2B5EF4-FFF2-40B4-BE49-F238E27FC236}">
                    <a16:creationId xmlns:a16="http://schemas.microsoft.com/office/drawing/2014/main" id="{D47C147F-D67D-443D-99F4-84A679600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3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8" name="Oval 774">
                <a:extLst>
                  <a:ext uri="{FF2B5EF4-FFF2-40B4-BE49-F238E27FC236}">
                    <a16:creationId xmlns:a16="http://schemas.microsoft.com/office/drawing/2014/main" id="{9B7B7F26-F268-4A2B-9F22-494A62A76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359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9" name="Oval 775">
                <a:extLst>
                  <a:ext uri="{FF2B5EF4-FFF2-40B4-BE49-F238E27FC236}">
                    <a16:creationId xmlns:a16="http://schemas.microsoft.com/office/drawing/2014/main" id="{3341803C-52DF-487E-9ADE-7BAEAA4DA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2335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0" name="Oval 776">
                <a:extLst>
                  <a:ext uri="{FF2B5EF4-FFF2-40B4-BE49-F238E27FC236}">
                    <a16:creationId xmlns:a16="http://schemas.microsoft.com/office/drawing/2014/main" id="{D617A39A-3B55-42F5-B8D5-74804B332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5" y="2327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1" name="Oval 777">
                <a:extLst>
                  <a:ext uri="{FF2B5EF4-FFF2-40B4-BE49-F238E27FC236}">
                    <a16:creationId xmlns:a16="http://schemas.microsoft.com/office/drawing/2014/main" id="{6CD2F337-2A03-46CF-B01E-8E1FDEE18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03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2" name="Oval 778">
                <a:extLst>
                  <a:ext uri="{FF2B5EF4-FFF2-40B4-BE49-F238E27FC236}">
                    <a16:creationId xmlns:a16="http://schemas.microsoft.com/office/drawing/2014/main" id="{4345DB22-A3DB-41D0-909B-462F5F432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2043"/>
                <a:ext cx="3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3" name="Oval 779">
                <a:extLst>
                  <a:ext uri="{FF2B5EF4-FFF2-40B4-BE49-F238E27FC236}">
                    <a16:creationId xmlns:a16="http://schemas.microsoft.com/office/drawing/2014/main" id="{C1E8E9D3-FC53-48C3-981D-62DDF7683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202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4" name="Oval 780">
                <a:extLst>
                  <a:ext uri="{FF2B5EF4-FFF2-40B4-BE49-F238E27FC236}">
                    <a16:creationId xmlns:a16="http://schemas.microsoft.com/office/drawing/2014/main" id="{57033DF0-BFCF-45F4-9CF3-84F58EC11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02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5" name="Oval 781">
                <a:extLst>
                  <a:ext uri="{FF2B5EF4-FFF2-40B4-BE49-F238E27FC236}">
                    <a16:creationId xmlns:a16="http://schemas.microsoft.com/office/drawing/2014/main" id="{DD1D60D0-DC1C-4BF5-835A-11B43695A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40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6" name="Oval 782">
                <a:extLst>
                  <a:ext uri="{FF2B5EF4-FFF2-40B4-BE49-F238E27FC236}">
                    <a16:creationId xmlns:a16="http://schemas.microsoft.com/office/drawing/2014/main" id="{D73D7303-2202-40E8-B682-56A4D88BA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1" y="244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7" name="Oval 783">
                <a:extLst>
                  <a:ext uri="{FF2B5EF4-FFF2-40B4-BE49-F238E27FC236}">
                    <a16:creationId xmlns:a16="http://schemas.microsoft.com/office/drawing/2014/main" id="{4081EE96-EA3A-4B5F-83E8-43276D1DE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2453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8" name="Oval 784">
                <a:extLst>
                  <a:ext uri="{FF2B5EF4-FFF2-40B4-BE49-F238E27FC236}">
                    <a16:creationId xmlns:a16="http://schemas.microsoft.com/office/drawing/2014/main" id="{B95437B9-2596-4525-B542-8D2CA74DA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2457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9" name="Oval 785">
                <a:extLst>
                  <a:ext uri="{FF2B5EF4-FFF2-40B4-BE49-F238E27FC236}">
                    <a16:creationId xmlns:a16="http://schemas.microsoft.com/office/drawing/2014/main" id="{2CC9A2BA-4D6B-478A-91CB-C029BBFC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3" y="225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0" name="Oval 786">
                <a:extLst>
                  <a:ext uri="{FF2B5EF4-FFF2-40B4-BE49-F238E27FC236}">
                    <a16:creationId xmlns:a16="http://schemas.microsoft.com/office/drawing/2014/main" id="{8B684836-96B9-4DD2-9541-8EBA737CF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3" y="2259"/>
                <a:ext cx="4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1" name="Oval 787">
                <a:extLst>
                  <a:ext uri="{FF2B5EF4-FFF2-40B4-BE49-F238E27FC236}">
                    <a16:creationId xmlns:a16="http://schemas.microsoft.com/office/drawing/2014/main" id="{455C5019-7E95-499C-A8B5-5FB30A405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163"/>
                <a:ext cx="12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2" name="Oval 788">
                <a:extLst>
                  <a:ext uri="{FF2B5EF4-FFF2-40B4-BE49-F238E27FC236}">
                    <a16:creationId xmlns:a16="http://schemas.microsoft.com/office/drawing/2014/main" id="{1C39CEC1-248E-4E25-968A-F1844F4C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16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3" name="Oval 789">
                <a:extLst>
                  <a:ext uri="{FF2B5EF4-FFF2-40B4-BE49-F238E27FC236}">
                    <a16:creationId xmlns:a16="http://schemas.microsoft.com/office/drawing/2014/main" id="{11ED4F82-8031-4870-901B-62E5564A5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224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4" name="Oval 790">
                <a:extLst>
                  <a:ext uri="{FF2B5EF4-FFF2-40B4-BE49-F238E27FC236}">
                    <a16:creationId xmlns:a16="http://schemas.microsoft.com/office/drawing/2014/main" id="{FAE38BBC-B2F5-4708-BD3F-58689FAC9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" y="2146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5" name="Oval 791">
                <a:extLst>
                  <a:ext uri="{FF2B5EF4-FFF2-40B4-BE49-F238E27FC236}">
                    <a16:creationId xmlns:a16="http://schemas.microsoft.com/office/drawing/2014/main" id="{73BD3197-7A8E-4778-B9E0-AE81532F2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2143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6" name="Oval 792">
                <a:extLst>
                  <a:ext uri="{FF2B5EF4-FFF2-40B4-BE49-F238E27FC236}">
                    <a16:creationId xmlns:a16="http://schemas.microsoft.com/office/drawing/2014/main" id="{7CE1D7D1-90BE-4014-84B4-770833B38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1941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7" name="Oval 793">
                <a:extLst>
                  <a:ext uri="{FF2B5EF4-FFF2-40B4-BE49-F238E27FC236}">
                    <a16:creationId xmlns:a16="http://schemas.microsoft.com/office/drawing/2014/main" id="{9D4364C5-D9F0-45FC-A465-561E91D7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8" y="194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8" name="Oval 794">
                <a:extLst>
                  <a:ext uri="{FF2B5EF4-FFF2-40B4-BE49-F238E27FC236}">
                    <a16:creationId xmlns:a16="http://schemas.microsoft.com/office/drawing/2014/main" id="{54E4B8BA-A4D5-47BF-8155-12AF8F6EF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" y="202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9" name="Oval 795">
                <a:extLst>
                  <a:ext uri="{FF2B5EF4-FFF2-40B4-BE49-F238E27FC236}">
                    <a16:creationId xmlns:a16="http://schemas.microsoft.com/office/drawing/2014/main" id="{8AC0DE54-26DD-4B00-93A3-8E52D32A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2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0" name="Oval 796">
                <a:extLst>
                  <a:ext uri="{FF2B5EF4-FFF2-40B4-BE49-F238E27FC236}">
                    <a16:creationId xmlns:a16="http://schemas.microsoft.com/office/drawing/2014/main" id="{658524D3-62AE-4EEB-95DC-78166E492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191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1" name="Oval 797">
                <a:extLst>
                  <a:ext uri="{FF2B5EF4-FFF2-40B4-BE49-F238E27FC236}">
                    <a16:creationId xmlns:a16="http://schemas.microsoft.com/office/drawing/2014/main" id="{E6BB9D70-6A84-4F78-AFB1-094C7957D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191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2" name="Oval 798">
                <a:extLst>
                  <a:ext uri="{FF2B5EF4-FFF2-40B4-BE49-F238E27FC236}">
                    <a16:creationId xmlns:a16="http://schemas.microsoft.com/office/drawing/2014/main" id="{DB08D294-D99F-47F9-8681-FF3FDB4A4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195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3" name="Oval 799">
                <a:extLst>
                  <a:ext uri="{FF2B5EF4-FFF2-40B4-BE49-F238E27FC236}">
                    <a16:creationId xmlns:a16="http://schemas.microsoft.com/office/drawing/2014/main" id="{D9FEB15B-55D9-4277-BF87-066D088FF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1949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4" name="Oval 800">
                <a:extLst>
                  <a:ext uri="{FF2B5EF4-FFF2-40B4-BE49-F238E27FC236}">
                    <a16:creationId xmlns:a16="http://schemas.microsoft.com/office/drawing/2014/main" id="{327202F4-87FF-47CA-A3A6-63F8C8131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2121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5" name="Oval 801">
                <a:extLst>
                  <a:ext uri="{FF2B5EF4-FFF2-40B4-BE49-F238E27FC236}">
                    <a16:creationId xmlns:a16="http://schemas.microsoft.com/office/drawing/2014/main" id="{21C16E50-2BBD-418D-865C-FDC6497E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13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6" name="Oval 802">
                <a:extLst>
                  <a:ext uri="{FF2B5EF4-FFF2-40B4-BE49-F238E27FC236}">
                    <a16:creationId xmlns:a16="http://schemas.microsoft.com/office/drawing/2014/main" id="{7F9C1BAD-CAD3-4334-A815-0CA099138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230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7" name="Oval 803">
                <a:extLst>
                  <a:ext uri="{FF2B5EF4-FFF2-40B4-BE49-F238E27FC236}">
                    <a16:creationId xmlns:a16="http://schemas.microsoft.com/office/drawing/2014/main" id="{BE343EE4-B528-472D-B8CE-11ADEBE51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" y="2300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8" name="Oval 804">
                <a:extLst>
                  <a:ext uri="{FF2B5EF4-FFF2-40B4-BE49-F238E27FC236}">
                    <a16:creationId xmlns:a16="http://schemas.microsoft.com/office/drawing/2014/main" id="{406D3467-6C0E-48B6-ADB9-8A1FA4BDD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2318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9" name="Oval 805">
                <a:extLst>
                  <a:ext uri="{FF2B5EF4-FFF2-40B4-BE49-F238E27FC236}">
                    <a16:creationId xmlns:a16="http://schemas.microsoft.com/office/drawing/2014/main" id="{8AC11E1C-3FA7-4B0B-BFA0-848FD22B4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" y="1988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90" name="Oval 806">
                <a:extLst>
                  <a:ext uri="{FF2B5EF4-FFF2-40B4-BE49-F238E27FC236}">
                    <a16:creationId xmlns:a16="http://schemas.microsoft.com/office/drawing/2014/main" id="{D7BA5A24-6DBD-4558-9A10-00CDDC175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1919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91" name="Oval 807">
                <a:extLst>
                  <a:ext uri="{FF2B5EF4-FFF2-40B4-BE49-F238E27FC236}">
                    <a16:creationId xmlns:a16="http://schemas.microsoft.com/office/drawing/2014/main" id="{BAF7D661-F1BB-439F-8AE4-44DF08985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198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92" name="Freeform 808">
                <a:extLst>
                  <a:ext uri="{FF2B5EF4-FFF2-40B4-BE49-F238E27FC236}">
                    <a16:creationId xmlns:a16="http://schemas.microsoft.com/office/drawing/2014/main" id="{C1E0ECDD-5927-4347-AAED-0626B661E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117"/>
                <a:ext cx="1322" cy="658"/>
              </a:xfrm>
              <a:custGeom>
                <a:avLst/>
                <a:gdLst>
                  <a:gd name="T0" fmla="*/ 0 w 763"/>
                  <a:gd name="T1" fmla="*/ 2248 h 356"/>
                  <a:gd name="T2" fmla="*/ 807 w 763"/>
                  <a:gd name="T3" fmla="*/ 745 h 356"/>
                  <a:gd name="T4" fmla="*/ 3160 w 763"/>
                  <a:gd name="T5" fmla="*/ 745 h 356"/>
                  <a:gd name="T6" fmla="*/ 3969 w 763"/>
                  <a:gd name="T7" fmla="*/ 2248 h 3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3" h="356">
                    <a:moveTo>
                      <a:pt x="0" y="356"/>
                    </a:moveTo>
                    <a:cubicBezTo>
                      <a:pt x="155" y="118"/>
                      <a:pt x="155" y="118"/>
                      <a:pt x="155" y="118"/>
                    </a:cubicBezTo>
                    <a:cubicBezTo>
                      <a:pt x="400" y="0"/>
                      <a:pt x="608" y="118"/>
                      <a:pt x="608" y="118"/>
                    </a:cubicBezTo>
                    <a:cubicBezTo>
                      <a:pt x="763" y="356"/>
                      <a:pt x="763" y="356"/>
                      <a:pt x="763" y="35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Freeform 809">
                <a:extLst>
                  <a:ext uri="{FF2B5EF4-FFF2-40B4-BE49-F238E27FC236}">
                    <a16:creationId xmlns:a16="http://schemas.microsoft.com/office/drawing/2014/main" id="{4C0327E8-BB64-45A9-B1CC-35C1B5C92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358"/>
                <a:ext cx="707" cy="303"/>
              </a:xfrm>
              <a:custGeom>
                <a:avLst/>
                <a:gdLst>
                  <a:gd name="T0" fmla="*/ 2123 w 408"/>
                  <a:gd name="T1" fmla="*/ 974 h 164"/>
                  <a:gd name="T2" fmla="*/ 1726 w 408"/>
                  <a:gd name="T3" fmla="*/ 894 h 164"/>
                  <a:gd name="T4" fmla="*/ 1357 w 408"/>
                  <a:gd name="T5" fmla="*/ 567 h 164"/>
                  <a:gd name="T6" fmla="*/ 1015 w 408"/>
                  <a:gd name="T7" fmla="*/ 593 h 164"/>
                  <a:gd name="T8" fmla="*/ 712 w 408"/>
                  <a:gd name="T9" fmla="*/ 661 h 164"/>
                  <a:gd name="T10" fmla="*/ 405 w 408"/>
                  <a:gd name="T11" fmla="*/ 915 h 164"/>
                  <a:gd name="T12" fmla="*/ 0 w 408"/>
                  <a:gd name="T13" fmla="*/ 1035 h 164"/>
                  <a:gd name="T14" fmla="*/ 73 w 408"/>
                  <a:gd name="T15" fmla="*/ 870 h 164"/>
                  <a:gd name="T16" fmla="*/ 298 w 408"/>
                  <a:gd name="T17" fmla="*/ 460 h 164"/>
                  <a:gd name="T18" fmla="*/ 646 w 408"/>
                  <a:gd name="T19" fmla="*/ 188 h 164"/>
                  <a:gd name="T20" fmla="*/ 1456 w 408"/>
                  <a:gd name="T21" fmla="*/ 150 h 164"/>
                  <a:gd name="T22" fmla="*/ 2060 w 408"/>
                  <a:gd name="T23" fmla="*/ 669 h 164"/>
                  <a:gd name="T24" fmla="*/ 2123 w 408"/>
                  <a:gd name="T25" fmla="*/ 974 h 1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8" h="164">
                    <a:moveTo>
                      <a:pt x="408" y="154"/>
                    </a:moveTo>
                    <a:cubicBezTo>
                      <a:pt x="385" y="150"/>
                      <a:pt x="359" y="145"/>
                      <a:pt x="332" y="142"/>
                    </a:cubicBezTo>
                    <a:cubicBezTo>
                      <a:pt x="312" y="117"/>
                      <a:pt x="288" y="96"/>
                      <a:pt x="261" y="90"/>
                    </a:cubicBezTo>
                    <a:cubicBezTo>
                      <a:pt x="240" y="85"/>
                      <a:pt x="217" y="91"/>
                      <a:pt x="195" y="94"/>
                    </a:cubicBezTo>
                    <a:cubicBezTo>
                      <a:pt x="174" y="96"/>
                      <a:pt x="154" y="92"/>
                      <a:pt x="137" y="105"/>
                    </a:cubicBezTo>
                    <a:cubicBezTo>
                      <a:pt x="122" y="117"/>
                      <a:pt x="95" y="127"/>
                      <a:pt x="78" y="145"/>
                    </a:cubicBezTo>
                    <a:cubicBezTo>
                      <a:pt x="52" y="149"/>
                      <a:pt x="26" y="156"/>
                      <a:pt x="0" y="164"/>
                    </a:cubicBezTo>
                    <a:cubicBezTo>
                      <a:pt x="0" y="164"/>
                      <a:pt x="11" y="145"/>
                      <a:pt x="14" y="138"/>
                    </a:cubicBezTo>
                    <a:cubicBezTo>
                      <a:pt x="16" y="131"/>
                      <a:pt x="43" y="83"/>
                      <a:pt x="57" y="73"/>
                    </a:cubicBezTo>
                    <a:cubicBezTo>
                      <a:pt x="67" y="67"/>
                      <a:pt x="88" y="46"/>
                      <a:pt x="124" y="30"/>
                    </a:cubicBezTo>
                    <a:cubicBezTo>
                      <a:pt x="150" y="18"/>
                      <a:pt x="226" y="0"/>
                      <a:pt x="280" y="24"/>
                    </a:cubicBezTo>
                    <a:cubicBezTo>
                      <a:pt x="309" y="37"/>
                      <a:pt x="344" y="42"/>
                      <a:pt x="396" y="106"/>
                    </a:cubicBezTo>
                    <a:cubicBezTo>
                      <a:pt x="406" y="118"/>
                      <a:pt x="406" y="136"/>
                      <a:pt x="408" y="154"/>
                    </a:cubicBezTo>
                    <a:close/>
                  </a:path>
                </a:pathLst>
              </a:custGeom>
              <a:solidFill>
                <a:srgbClr val="F6B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4" name="Freeform 810">
                <a:extLst>
                  <a:ext uri="{FF2B5EF4-FFF2-40B4-BE49-F238E27FC236}">
                    <a16:creationId xmlns:a16="http://schemas.microsoft.com/office/drawing/2014/main" id="{38887F9E-C7D9-412F-93A3-EDAA037F8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1376"/>
                <a:ext cx="683" cy="279"/>
              </a:xfrm>
              <a:custGeom>
                <a:avLst/>
                <a:gdLst>
                  <a:gd name="T0" fmla="*/ 2052 w 394"/>
                  <a:gd name="T1" fmla="*/ 894 h 151"/>
                  <a:gd name="T2" fmla="*/ 1692 w 394"/>
                  <a:gd name="T3" fmla="*/ 819 h 151"/>
                  <a:gd name="T4" fmla="*/ 1335 w 394"/>
                  <a:gd name="T5" fmla="*/ 479 h 151"/>
                  <a:gd name="T6" fmla="*/ 974 w 394"/>
                  <a:gd name="T7" fmla="*/ 491 h 151"/>
                  <a:gd name="T8" fmla="*/ 652 w 394"/>
                  <a:gd name="T9" fmla="*/ 580 h 151"/>
                  <a:gd name="T10" fmla="*/ 369 w 394"/>
                  <a:gd name="T11" fmla="*/ 833 h 151"/>
                  <a:gd name="T12" fmla="*/ 0 w 394"/>
                  <a:gd name="T13" fmla="*/ 953 h 151"/>
                  <a:gd name="T14" fmla="*/ 73 w 394"/>
                  <a:gd name="T15" fmla="*/ 796 h 151"/>
                  <a:gd name="T16" fmla="*/ 291 w 394"/>
                  <a:gd name="T17" fmla="*/ 423 h 151"/>
                  <a:gd name="T18" fmla="*/ 626 w 394"/>
                  <a:gd name="T19" fmla="*/ 170 h 151"/>
                  <a:gd name="T20" fmla="*/ 1413 w 394"/>
                  <a:gd name="T21" fmla="*/ 140 h 151"/>
                  <a:gd name="T22" fmla="*/ 1990 w 394"/>
                  <a:gd name="T23" fmla="*/ 612 h 151"/>
                  <a:gd name="T24" fmla="*/ 2052 w 394"/>
                  <a:gd name="T25" fmla="*/ 894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4" h="151">
                    <a:moveTo>
                      <a:pt x="394" y="142"/>
                    </a:moveTo>
                    <a:cubicBezTo>
                      <a:pt x="371" y="137"/>
                      <a:pt x="351" y="132"/>
                      <a:pt x="325" y="130"/>
                    </a:cubicBezTo>
                    <a:cubicBezTo>
                      <a:pt x="305" y="107"/>
                      <a:pt x="283" y="82"/>
                      <a:pt x="256" y="76"/>
                    </a:cubicBezTo>
                    <a:cubicBezTo>
                      <a:pt x="236" y="71"/>
                      <a:pt x="208" y="76"/>
                      <a:pt x="187" y="78"/>
                    </a:cubicBezTo>
                    <a:cubicBezTo>
                      <a:pt x="167" y="80"/>
                      <a:pt x="142" y="80"/>
                      <a:pt x="125" y="92"/>
                    </a:cubicBezTo>
                    <a:cubicBezTo>
                      <a:pt x="111" y="103"/>
                      <a:pt x="87" y="116"/>
                      <a:pt x="71" y="132"/>
                    </a:cubicBezTo>
                    <a:cubicBezTo>
                      <a:pt x="46" y="136"/>
                      <a:pt x="26" y="143"/>
                      <a:pt x="0" y="151"/>
                    </a:cubicBezTo>
                    <a:cubicBezTo>
                      <a:pt x="0" y="151"/>
                      <a:pt x="12" y="133"/>
                      <a:pt x="14" y="126"/>
                    </a:cubicBezTo>
                    <a:cubicBezTo>
                      <a:pt x="16" y="120"/>
                      <a:pt x="42" y="76"/>
                      <a:pt x="56" y="67"/>
                    </a:cubicBezTo>
                    <a:cubicBezTo>
                      <a:pt x="65" y="61"/>
                      <a:pt x="86" y="42"/>
                      <a:pt x="120" y="27"/>
                    </a:cubicBezTo>
                    <a:cubicBezTo>
                      <a:pt x="145" y="16"/>
                      <a:pt x="219" y="0"/>
                      <a:pt x="271" y="22"/>
                    </a:cubicBezTo>
                    <a:cubicBezTo>
                      <a:pt x="299" y="34"/>
                      <a:pt x="332" y="38"/>
                      <a:pt x="382" y="97"/>
                    </a:cubicBezTo>
                    <a:cubicBezTo>
                      <a:pt x="391" y="108"/>
                      <a:pt x="392" y="125"/>
                      <a:pt x="394" y="142"/>
                    </a:cubicBezTo>
                    <a:close/>
                  </a:path>
                </a:pathLst>
              </a:custGeom>
              <a:solidFill>
                <a:srgbClr val="F5B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Freeform 811">
                <a:extLst>
                  <a:ext uri="{FF2B5EF4-FFF2-40B4-BE49-F238E27FC236}">
                    <a16:creationId xmlns:a16="http://schemas.microsoft.com/office/drawing/2014/main" id="{DB8B46FB-8461-4630-801C-AE81F07CF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83"/>
                <a:ext cx="653" cy="268"/>
              </a:xfrm>
              <a:custGeom>
                <a:avLst/>
                <a:gdLst>
                  <a:gd name="T0" fmla="*/ 1959 w 377"/>
                  <a:gd name="T1" fmla="*/ 865 h 145"/>
                  <a:gd name="T2" fmla="*/ 1647 w 377"/>
                  <a:gd name="T3" fmla="*/ 813 h 145"/>
                  <a:gd name="T4" fmla="*/ 1271 w 377"/>
                  <a:gd name="T5" fmla="*/ 440 h 145"/>
                  <a:gd name="T6" fmla="*/ 935 w 377"/>
                  <a:gd name="T7" fmla="*/ 462 h 145"/>
                  <a:gd name="T8" fmla="*/ 630 w 377"/>
                  <a:gd name="T9" fmla="*/ 543 h 145"/>
                  <a:gd name="T10" fmla="*/ 320 w 377"/>
                  <a:gd name="T11" fmla="*/ 826 h 145"/>
                  <a:gd name="T12" fmla="*/ 0 w 377"/>
                  <a:gd name="T13" fmla="*/ 915 h 145"/>
                  <a:gd name="T14" fmla="*/ 78 w 377"/>
                  <a:gd name="T15" fmla="*/ 737 h 145"/>
                  <a:gd name="T16" fmla="*/ 286 w 377"/>
                  <a:gd name="T17" fmla="*/ 394 h 145"/>
                  <a:gd name="T18" fmla="*/ 603 w 377"/>
                  <a:gd name="T19" fmla="*/ 157 h 145"/>
                  <a:gd name="T20" fmla="*/ 1341 w 377"/>
                  <a:gd name="T21" fmla="*/ 126 h 145"/>
                  <a:gd name="T22" fmla="*/ 1890 w 377"/>
                  <a:gd name="T23" fmla="*/ 567 h 145"/>
                  <a:gd name="T24" fmla="*/ 1959 w 377"/>
                  <a:gd name="T25" fmla="*/ 865 h 1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7" h="145">
                    <a:moveTo>
                      <a:pt x="377" y="137"/>
                    </a:moveTo>
                    <a:cubicBezTo>
                      <a:pt x="356" y="133"/>
                      <a:pt x="342" y="131"/>
                      <a:pt x="317" y="129"/>
                    </a:cubicBezTo>
                    <a:cubicBezTo>
                      <a:pt x="299" y="107"/>
                      <a:pt x="270" y="76"/>
                      <a:pt x="245" y="70"/>
                    </a:cubicBezTo>
                    <a:cubicBezTo>
                      <a:pt x="226" y="66"/>
                      <a:pt x="199" y="71"/>
                      <a:pt x="180" y="73"/>
                    </a:cubicBezTo>
                    <a:cubicBezTo>
                      <a:pt x="160" y="75"/>
                      <a:pt x="136" y="75"/>
                      <a:pt x="121" y="86"/>
                    </a:cubicBezTo>
                    <a:cubicBezTo>
                      <a:pt x="107" y="96"/>
                      <a:pt x="78" y="116"/>
                      <a:pt x="62" y="131"/>
                    </a:cubicBezTo>
                    <a:cubicBezTo>
                      <a:pt x="39" y="135"/>
                      <a:pt x="24" y="138"/>
                      <a:pt x="0" y="145"/>
                    </a:cubicBezTo>
                    <a:cubicBezTo>
                      <a:pt x="0" y="145"/>
                      <a:pt x="13" y="123"/>
                      <a:pt x="15" y="117"/>
                    </a:cubicBezTo>
                    <a:cubicBezTo>
                      <a:pt x="17" y="111"/>
                      <a:pt x="42" y="70"/>
                      <a:pt x="55" y="62"/>
                    </a:cubicBezTo>
                    <a:cubicBezTo>
                      <a:pt x="64" y="57"/>
                      <a:pt x="83" y="39"/>
                      <a:pt x="116" y="25"/>
                    </a:cubicBezTo>
                    <a:cubicBezTo>
                      <a:pt x="139" y="15"/>
                      <a:pt x="209" y="0"/>
                      <a:pt x="258" y="20"/>
                    </a:cubicBezTo>
                    <a:cubicBezTo>
                      <a:pt x="285" y="31"/>
                      <a:pt x="317" y="35"/>
                      <a:pt x="364" y="90"/>
                    </a:cubicBezTo>
                    <a:cubicBezTo>
                      <a:pt x="373" y="100"/>
                      <a:pt x="375" y="122"/>
                      <a:pt x="377" y="137"/>
                    </a:cubicBezTo>
                    <a:close/>
                  </a:path>
                </a:pathLst>
              </a:custGeom>
              <a:solidFill>
                <a:srgbClr val="F3A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812">
                <a:extLst>
                  <a:ext uri="{FF2B5EF4-FFF2-40B4-BE49-F238E27FC236}">
                    <a16:creationId xmlns:a16="http://schemas.microsoft.com/office/drawing/2014/main" id="{E601F745-8BE2-4915-8F62-4A4C6C7CD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44"/>
                <a:ext cx="107" cy="87"/>
              </a:xfrm>
              <a:custGeom>
                <a:avLst/>
                <a:gdLst>
                  <a:gd name="T0" fmla="*/ 247 w 62"/>
                  <a:gd name="T1" fmla="*/ 0 h 47"/>
                  <a:gd name="T2" fmla="*/ 226 w 62"/>
                  <a:gd name="T3" fmla="*/ 222 h 47"/>
                  <a:gd name="T4" fmla="*/ 107 w 62"/>
                  <a:gd name="T5" fmla="*/ 267 h 47"/>
                  <a:gd name="T6" fmla="*/ 0 w 62"/>
                  <a:gd name="T7" fmla="*/ 285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7">
                    <a:moveTo>
                      <a:pt x="48" y="0"/>
                    </a:moveTo>
                    <a:cubicBezTo>
                      <a:pt x="62" y="6"/>
                      <a:pt x="56" y="31"/>
                      <a:pt x="44" y="35"/>
                    </a:cubicBezTo>
                    <a:cubicBezTo>
                      <a:pt x="37" y="38"/>
                      <a:pt x="29" y="40"/>
                      <a:pt x="21" y="42"/>
                    </a:cubicBezTo>
                    <a:cubicBezTo>
                      <a:pt x="14" y="44"/>
                      <a:pt x="8" y="47"/>
                      <a:pt x="0" y="45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813">
                <a:extLst>
                  <a:ext uri="{FF2B5EF4-FFF2-40B4-BE49-F238E27FC236}">
                    <a16:creationId xmlns:a16="http://schemas.microsoft.com/office/drawing/2014/main" id="{2A2A308C-B70D-4004-8F1A-349435EF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770"/>
                <a:ext cx="138" cy="64"/>
              </a:xfrm>
              <a:custGeom>
                <a:avLst/>
                <a:gdLst>
                  <a:gd name="T0" fmla="*/ 0 w 80"/>
                  <a:gd name="T1" fmla="*/ 0 h 35"/>
                  <a:gd name="T2" fmla="*/ 155 w 80"/>
                  <a:gd name="T3" fmla="*/ 126 h 35"/>
                  <a:gd name="T4" fmla="*/ 255 w 80"/>
                  <a:gd name="T5" fmla="*/ 88 h 35"/>
                  <a:gd name="T6" fmla="*/ 298 w 80"/>
                  <a:gd name="T7" fmla="*/ 190 h 35"/>
                  <a:gd name="T8" fmla="*/ 411 w 80"/>
                  <a:gd name="T9" fmla="*/ 20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35">
                    <a:moveTo>
                      <a:pt x="0" y="0"/>
                    </a:moveTo>
                    <a:cubicBezTo>
                      <a:pt x="4" y="10"/>
                      <a:pt x="20" y="19"/>
                      <a:pt x="30" y="21"/>
                    </a:cubicBezTo>
                    <a:cubicBezTo>
                      <a:pt x="40" y="23"/>
                      <a:pt x="42" y="19"/>
                      <a:pt x="50" y="14"/>
                    </a:cubicBezTo>
                    <a:cubicBezTo>
                      <a:pt x="50" y="21"/>
                      <a:pt x="52" y="27"/>
                      <a:pt x="58" y="31"/>
                    </a:cubicBezTo>
                    <a:cubicBezTo>
                      <a:pt x="64" y="35"/>
                      <a:pt x="73" y="35"/>
                      <a:pt x="80" y="3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814">
                <a:extLst>
                  <a:ext uri="{FF2B5EF4-FFF2-40B4-BE49-F238E27FC236}">
                    <a16:creationId xmlns:a16="http://schemas.microsoft.com/office/drawing/2014/main" id="{F39DBE0F-E25C-4D04-B285-7E47F81BF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845"/>
                <a:ext cx="145" cy="30"/>
              </a:xfrm>
              <a:custGeom>
                <a:avLst/>
                <a:gdLst>
                  <a:gd name="T0" fmla="*/ 0 w 84"/>
                  <a:gd name="T1" fmla="*/ 105 h 16"/>
                  <a:gd name="T2" fmla="*/ 41 w 84"/>
                  <a:gd name="T3" fmla="*/ 68 h 16"/>
                  <a:gd name="T4" fmla="*/ 93 w 84"/>
                  <a:gd name="T5" fmla="*/ 32 h 16"/>
                  <a:gd name="T6" fmla="*/ 242 w 84"/>
                  <a:gd name="T7" fmla="*/ 15 h 16"/>
                  <a:gd name="T8" fmla="*/ 340 w 84"/>
                  <a:gd name="T9" fmla="*/ 45 h 16"/>
                  <a:gd name="T10" fmla="*/ 432 w 84"/>
                  <a:gd name="T11" fmla="*/ 2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16">
                    <a:moveTo>
                      <a:pt x="0" y="16"/>
                    </a:moveTo>
                    <a:cubicBezTo>
                      <a:pt x="1" y="16"/>
                      <a:pt x="6" y="11"/>
                      <a:pt x="8" y="10"/>
                    </a:cubicBezTo>
                    <a:cubicBezTo>
                      <a:pt x="11" y="7"/>
                      <a:pt x="15" y="6"/>
                      <a:pt x="18" y="5"/>
                    </a:cubicBezTo>
                    <a:cubicBezTo>
                      <a:pt x="27" y="2"/>
                      <a:pt x="38" y="1"/>
                      <a:pt x="47" y="2"/>
                    </a:cubicBezTo>
                    <a:cubicBezTo>
                      <a:pt x="53" y="2"/>
                      <a:pt x="60" y="8"/>
                      <a:pt x="66" y="7"/>
                    </a:cubicBezTo>
                    <a:cubicBezTo>
                      <a:pt x="71" y="7"/>
                      <a:pt x="78" y="0"/>
                      <a:pt x="84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Freeform 815">
                <a:extLst>
                  <a:ext uri="{FF2B5EF4-FFF2-40B4-BE49-F238E27FC236}">
                    <a16:creationId xmlns:a16="http://schemas.microsoft.com/office/drawing/2014/main" id="{EDCC6D8F-DD17-40F3-960D-7D3E6D100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834"/>
                <a:ext cx="41" cy="39"/>
              </a:xfrm>
              <a:custGeom>
                <a:avLst/>
                <a:gdLst>
                  <a:gd name="T0" fmla="*/ 106 w 24"/>
                  <a:gd name="T1" fmla="*/ 134 h 21"/>
                  <a:gd name="T2" fmla="*/ 0 w 24"/>
                  <a:gd name="T3" fmla="*/ 1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21" y="21"/>
                    </a:moveTo>
                    <a:cubicBezTo>
                      <a:pt x="24" y="10"/>
                      <a:pt x="9" y="0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0" name="Freeform 816">
                <a:extLst>
                  <a:ext uri="{FF2B5EF4-FFF2-40B4-BE49-F238E27FC236}">
                    <a16:creationId xmlns:a16="http://schemas.microsoft.com/office/drawing/2014/main" id="{50986B58-A103-4D48-A824-6AA6400C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631"/>
                <a:ext cx="21" cy="240"/>
              </a:xfrm>
              <a:custGeom>
                <a:avLst/>
                <a:gdLst>
                  <a:gd name="T0" fmla="*/ 21 w 12"/>
                  <a:gd name="T1" fmla="*/ 0 h 130"/>
                  <a:gd name="T2" fmla="*/ 65 w 12"/>
                  <a:gd name="T3" fmla="*/ 133 h 130"/>
                  <a:gd name="T4" fmla="*/ 33 w 12"/>
                  <a:gd name="T5" fmla="*/ 253 h 130"/>
                  <a:gd name="T6" fmla="*/ 12 w 12"/>
                  <a:gd name="T7" fmla="*/ 306 h 130"/>
                  <a:gd name="T8" fmla="*/ 7 w 12"/>
                  <a:gd name="T9" fmla="*/ 410 h 130"/>
                  <a:gd name="T10" fmla="*/ 21 w 12"/>
                  <a:gd name="T11" fmla="*/ 604 h 130"/>
                  <a:gd name="T12" fmla="*/ 37 w 12"/>
                  <a:gd name="T13" fmla="*/ 742 h 130"/>
                  <a:gd name="T14" fmla="*/ 49 w 12"/>
                  <a:gd name="T15" fmla="*/ 818 h 1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30">
                    <a:moveTo>
                      <a:pt x="4" y="0"/>
                    </a:moveTo>
                    <a:cubicBezTo>
                      <a:pt x="8" y="6"/>
                      <a:pt x="12" y="14"/>
                      <a:pt x="12" y="21"/>
                    </a:cubicBezTo>
                    <a:cubicBezTo>
                      <a:pt x="12" y="29"/>
                      <a:pt x="9" y="33"/>
                      <a:pt x="6" y="40"/>
                    </a:cubicBezTo>
                    <a:cubicBezTo>
                      <a:pt x="4" y="43"/>
                      <a:pt x="2" y="46"/>
                      <a:pt x="2" y="49"/>
                    </a:cubicBezTo>
                    <a:cubicBezTo>
                      <a:pt x="2" y="55"/>
                      <a:pt x="1" y="60"/>
                      <a:pt x="1" y="65"/>
                    </a:cubicBezTo>
                    <a:cubicBezTo>
                      <a:pt x="0" y="76"/>
                      <a:pt x="2" y="86"/>
                      <a:pt x="4" y="96"/>
                    </a:cubicBezTo>
                    <a:cubicBezTo>
                      <a:pt x="5" y="104"/>
                      <a:pt x="6" y="111"/>
                      <a:pt x="7" y="118"/>
                    </a:cubicBezTo>
                    <a:cubicBezTo>
                      <a:pt x="7" y="121"/>
                      <a:pt x="7" y="128"/>
                      <a:pt x="9" y="13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1" name="Oval 817">
                <a:extLst>
                  <a:ext uri="{FF2B5EF4-FFF2-40B4-BE49-F238E27FC236}">
                    <a16:creationId xmlns:a16="http://schemas.microsoft.com/office/drawing/2014/main" id="{4197E944-EDA5-4189-9151-36CE009C1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964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2" name="Oval 818">
                <a:extLst>
                  <a:ext uri="{FF2B5EF4-FFF2-40B4-BE49-F238E27FC236}">
                    <a16:creationId xmlns:a16="http://schemas.microsoft.com/office/drawing/2014/main" id="{84140284-5B1C-4F0C-A81A-EEA8A7841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198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3" name="Oval 819">
                <a:extLst>
                  <a:ext uri="{FF2B5EF4-FFF2-40B4-BE49-F238E27FC236}">
                    <a16:creationId xmlns:a16="http://schemas.microsoft.com/office/drawing/2014/main" id="{322BDA09-D542-4F80-87E2-2195C9482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00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4" name="Freeform 820">
                <a:extLst>
                  <a:ext uri="{FF2B5EF4-FFF2-40B4-BE49-F238E27FC236}">
                    <a16:creationId xmlns:a16="http://schemas.microsoft.com/office/drawing/2014/main" id="{A79BB54F-DD7E-4FF0-A475-5E44D18F1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605"/>
                <a:ext cx="431" cy="142"/>
              </a:xfrm>
              <a:custGeom>
                <a:avLst/>
                <a:gdLst>
                  <a:gd name="T0" fmla="*/ 1291 w 249"/>
                  <a:gd name="T1" fmla="*/ 459 h 77"/>
                  <a:gd name="T2" fmla="*/ 1058 w 249"/>
                  <a:gd name="T3" fmla="*/ 186 h 77"/>
                  <a:gd name="T4" fmla="*/ 762 w 249"/>
                  <a:gd name="T5" fmla="*/ 20 h 77"/>
                  <a:gd name="T6" fmla="*/ 377 w 249"/>
                  <a:gd name="T7" fmla="*/ 76 h 77"/>
                  <a:gd name="T8" fmla="*/ 206 w 249"/>
                  <a:gd name="T9" fmla="*/ 214 h 77"/>
                  <a:gd name="T10" fmla="*/ 107 w 249"/>
                  <a:gd name="T11" fmla="*/ 306 h 77"/>
                  <a:gd name="T12" fmla="*/ 48 w 249"/>
                  <a:gd name="T13" fmla="*/ 415 h 77"/>
                  <a:gd name="T14" fmla="*/ 0 w 249"/>
                  <a:gd name="T15" fmla="*/ 48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9" h="77">
                    <a:moveTo>
                      <a:pt x="249" y="73"/>
                    </a:moveTo>
                    <a:cubicBezTo>
                      <a:pt x="232" y="63"/>
                      <a:pt x="216" y="46"/>
                      <a:pt x="204" y="30"/>
                    </a:cubicBezTo>
                    <a:cubicBezTo>
                      <a:pt x="191" y="11"/>
                      <a:pt x="168" y="2"/>
                      <a:pt x="147" y="3"/>
                    </a:cubicBezTo>
                    <a:cubicBezTo>
                      <a:pt x="121" y="5"/>
                      <a:pt x="97" y="0"/>
                      <a:pt x="73" y="12"/>
                    </a:cubicBezTo>
                    <a:cubicBezTo>
                      <a:pt x="61" y="18"/>
                      <a:pt x="50" y="24"/>
                      <a:pt x="40" y="34"/>
                    </a:cubicBezTo>
                    <a:cubicBezTo>
                      <a:pt x="34" y="39"/>
                      <a:pt x="26" y="43"/>
                      <a:pt x="21" y="49"/>
                    </a:cubicBezTo>
                    <a:cubicBezTo>
                      <a:pt x="17" y="54"/>
                      <a:pt x="12" y="60"/>
                      <a:pt x="9" y="66"/>
                    </a:cubicBezTo>
                    <a:cubicBezTo>
                      <a:pt x="6" y="70"/>
                      <a:pt x="4" y="75"/>
                      <a:pt x="0" y="77"/>
                    </a:cubicBezTo>
                  </a:path>
                </a:pathLst>
              </a:custGeom>
              <a:noFill/>
              <a:ln w="9525" cap="flat">
                <a:solidFill>
                  <a:srgbClr val="F4C2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5" name="Freeform 821">
                <a:extLst>
                  <a:ext uri="{FF2B5EF4-FFF2-40B4-BE49-F238E27FC236}">
                    <a16:creationId xmlns:a16="http://schemas.microsoft.com/office/drawing/2014/main" id="{57B3DE33-1444-47A7-9CBE-D357CC359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646"/>
                <a:ext cx="434" cy="181"/>
              </a:xfrm>
              <a:custGeom>
                <a:avLst/>
                <a:gdLst>
                  <a:gd name="T0" fmla="*/ 1297 w 251"/>
                  <a:gd name="T1" fmla="*/ 597 h 98"/>
                  <a:gd name="T2" fmla="*/ 1169 w 251"/>
                  <a:gd name="T3" fmla="*/ 386 h 98"/>
                  <a:gd name="T4" fmla="*/ 1115 w 251"/>
                  <a:gd name="T5" fmla="*/ 297 h 98"/>
                  <a:gd name="T6" fmla="*/ 1043 w 251"/>
                  <a:gd name="T7" fmla="*/ 209 h 98"/>
                  <a:gd name="T8" fmla="*/ 866 w 251"/>
                  <a:gd name="T9" fmla="*/ 57 h 98"/>
                  <a:gd name="T10" fmla="*/ 714 w 251"/>
                  <a:gd name="T11" fmla="*/ 0 h 98"/>
                  <a:gd name="T12" fmla="*/ 517 w 251"/>
                  <a:gd name="T13" fmla="*/ 44 h 98"/>
                  <a:gd name="T14" fmla="*/ 275 w 251"/>
                  <a:gd name="T15" fmla="*/ 170 h 98"/>
                  <a:gd name="T16" fmla="*/ 128 w 251"/>
                  <a:gd name="T17" fmla="*/ 303 h 98"/>
                  <a:gd name="T18" fmla="*/ 36 w 251"/>
                  <a:gd name="T19" fmla="*/ 491 h 98"/>
                  <a:gd name="T20" fmla="*/ 0 w 251"/>
                  <a:gd name="T21" fmla="*/ 617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1" h="98">
                    <a:moveTo>
                      <a:pt x="251" y="95"/>
                    </a:moveTo>
                    <a:cubicBezTo>
                      <a:pt x="245" y="82"/>
                      <a:pt x="236" y="72"/>
                      <a:pt x="226" y="61"/>
                    </a:cubicBezTo>
                    <a:cubicBezTo>
                      <a:pt x="222" y="57"/>
                      <a:pt x="219" y="52"/>
                      <a:pt x="216" y="47"/>
                    </a:cubicBezTo>
                    <a:cubicBezTo>
                      <a:pt x="213" y="41"/>
                      <a:pt x="207" y="37"/>
                      <a:pt x="202" y="33"/>
                    </a:cubicBezTo>
                    <a:cubicBezTo>
                      <a:pt x="191" y="25"/>
                      <a:pt x="180" y="16"/>
                      <a:pt x="168" y="9"/>
                    </a:cubicBezTo>
                    <a:cubicBezTo>
                      <a:pt x="158" y="4"/>
                      <a:pt x="149" y="0"/>
                      <a:pt x="138" y="0"/>
                    </a:cubicBezTo>
                    <a:cubicBezTo>
                      <a:pt x="125" y="0"/>
                      <a:pt x="112" y="4"/>
                      <a:pt x="100" y="7"/>
                    </a:cubicBezTo>
                    <a:cubicBezTo>
                      <a:pt x="84" y="12"/>
                      <a:pt x="68" y="18"/>
                      <a:pt x="53" y="27"/>
                    </a:cubicBezTo>
                    <a:cubicBezTo>
                      <a:pt x="44" y="33"/>
                      <a:pt x="32" y="40"/>
                      <a:pt x="25" y="48"/>
                    </a:cubicBezTo>
                    <a:cubicBezTo>
                      <a:pt x="17" y="58"/>
                      <a:pt x="12" y="67"/>
                      <a:pt x="7" y="78"/>
                    </a:cubicBezTo>
                    <a:cubicBezTo>
                      <a:pt x="4" y="83"/>
                      <a:pt x="0" y="92"/>
                      <a:pt x="0" y="98"/>
                    </a:cubicBezTo>
                  </a:path>
                </a:pathLst>
              </a:custGeom>
              <a:noFill/>
              <a:ln w="9525" cap="flat">
                <a:solidFill>
                  <a:srgbClr val="F4C2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6" name="Freeform 822">
                <a:extLst>
                  <a:ext uri="{FF2B5EF4-FFF2-40B4-BE49-F238E27FC236}">
                    <a16:creationId xmlns:a16="http://schemas.microsoft.com/office/drawing/2014/main" id="{0580CDF4-CF21-442E-BCA8-B5E7D95D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592"/>
                <a:ext cx="272" cy="111"/>
              </a:xfrm>
              <a:custGeom>
                <a:avLst/>
                <a:gdLst>
                  <a:gd name="T0" fmla="*/ 0 w 157"/>
                  <a:gd name="T1" fmla="*/ 76 h 60"/>
                  <a:gd name="T2" fmla="*/ 114 w 157"/>
                  <a:gd name="T3" fmla="*/ 20 h 60"/>
                  <a:gd name="T4" fmla="*/ 291 w 157"/>
                  <a:gd name="T5" fmla="*/ 7 h 60"/>
                  <a:gd name="T6" fmla="*/ 442 w 157"/>
                  <a:gd name="T7" fmla="*/ 31 h 60"/>
                  <a:gd name="T8" fmla="*/ 573 w 157"/>
                  <a:gd name="T9" fmla="*/ 105 h 60"/>
                  <a:gd name="T10" fmla="*/ 712 w 157"/>
                  <a:gd name="T11" fmla="*/ 298 h 60"/>
                  <a:gd name="T12" fmla="*/ 759 w 157"/>
                  <a:gd name="T13" fmla="*/ 359 h 60"/>
                  <a:gd name="T14" fmla="*/ 816 w 157"/>
                  <a:gd name="T15" fmla="*/ 379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7" h="60">
                    <a:moveTo>
                      <a:pt x="0" y="12"/>
                    </a:moveTo>
                    <a:cubicBezTo>
                      <a:pt x="5" y="7"/>
                      <a:pt x="16" y="5"/>
                      <a:pt x="22" y="3"/>
                    </a:cubicBezTo>
                    <a:cubicBezTo>
                      <a:pt x="33" y="1"/>
                      <a:pt x="44" y="0"/>
                      <a:pt x="56" y="1"/>
                    </a:cubicBezTo>
                    <a:cubicBezTo>
                      <a:pt x="65" y="2"/>
                      <a:pt x="76" y="3"/>
                      <a:pt x="85" y="5"/>
                    </a:cubicBezTo>
                    <a:cubicBezTo>
                      <a:pt x="95" y="6"/>
                      <a:pt x="102" y="11"/>
                      <a:pt x="110" y="17"/>
                    </a:cubicBezTo>
                    <a:cubicBezTo>
                      <a:pt x="122" y="25"/>
                      <a:pt x="128" y="35"/>
                      <a:pt x="137" y="47"/>
                    </a:cubicBezTo>
                    <a:cubicBezTo>
                      <a:pt x="140" y="51"/>
                      <a:pt x="143" y="54"/>
                      <a:pt x="146" y="57"/>
                    </a:cubicBezTo>
                    <a:cubicBezTo>
                      <a:pt x="149" y="59"/>
                      <a:pt x="157" y="60"/>
                      <a:pt x="157" y="60"/>
                    </a:cubicBezTo>
                  </a:path>
                </a:pathLst>
              </a:custGeom>
              <a:noFill/>
              <a:ln w="9525" cap="flat">
                <a:solidFill>
                  <a:srgbClr val="F4C2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7" name="Freeform 823">
                <a:extLst>
                  <a:ext uri="{FF2B5EF4-FFF2-40B4-BE49-F238E27FC236}">
                    <a16:creationId xmlns:a16="http://schemas.microsoft.com/office/drawing/2014/main" id="{ACB0FD25-C2CA-4D73-9E32-20D2D033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616"/>
                <a:ext cx="315" cy="172"/>
              </a:xfrm>
              <a:custGeom>
                <a:avLst/>
                <a:gdLst>
                  <a:gd name="T0" fmla="*/ 943 w 182"/>
                  <a:gd name="T1" fmla="*/ 37 h 93"/>
                  <a:gd name="T2" fmla="*/ 746 w 182"/>
                  <a:gd name="T3" fmla="*/ 7 h 93"/>
                  <a:gd name="T4" fmla="*/ 512 w 182"/>
                  <a:gd name="T5" fmla="*/ 76 h 93"/>
                  <a:gd name="T6" fmla="*/ 218 w 182"/>
                  <a:gd name="T7" fmla="*/ 239 h 93"/>
                  <a:gd name="T8" fmla="*/ 135 w 182"/>
                  <a:gd name="T9" fmla="*/ 335 h 93"/>
                  <a:gd name="T10" fmla="*/ 73 w 182"/>
                  <a:gd name="T11" fmla="*/ 468 h 93"/>
                  <a:gd name="T12" fmla="*/ 0 w 182"/>
                  <a:gd name="T13" fmla="*/ 588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93">
                    <a:moveTo>
                      <a:pt x="182" y="6"/>
                    </a:moveTo>
                    <a:cubicBezTo>
                      <a:pt x="170" y="2"/>
                      <a:pt x="157" y="2"/>
                      <a:pt x="144" y="1"/>
                    </a:cubicBezTo>
                    <a:cubicBezTo>
                      <a:pt x="129" y="0"/>
                      <a:pt x="113" y="7"/>
                      <a:pt x="99" y="12"/>
                    </a:cubicBezTo>
                    <a:cubicBezTo>
                      <a:pt x="80" y="19"/>
                      <a:pt x="59" y="26"/>
                      <a:pt x="42" y="38"/>
                    </a:cubicBezTo>
                    <a:cubicBezTo>
                      <a:pt x="37" y="43"/>
                      <a:pt x="31" y="48"/>
                      <a:pt x="26" y="53"/>
                    </a:cubicBezTo>
                    <a:cubicBezTo>
                      <a:pt x="21" y="59"/>
                      <a:pt x="18" y="67"/>
                      <a:pt x="14" y="74"/>
                    </a:cubicBezTo>
                    <a:cubicBezTo>
                      <a:pt x="11" y="80"/>
                      <a:pt x="5" y="91"/>
                      <a:pt x="0" y="93"/>
                    </a:cubicBezTo>
                  </a:path>
                </a:pathLst>
              </a:custGeom>
              <a:noFill/>
              <a:ln w="9525" cap="flat">
                <a:solidFill>
                  <a:srgbClr val="F4C2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8" name="Freeform 824">
                <a:extLst>
                  <a:ext uri="{FF2B5EF4-FFF2-40B4-BE49-F238E27FC236}">
                    <a16:creationId xmlns:a16="http://schemas.microsoft.com/office/drawing/2014/main" id="{008E6575-0668-4305-A86A-2B100013D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672"/>
                <a:ext cx="378" cy="125"/>
              </a:xfrm>
              <a:custGeom>
                <a:avLst/>
                <a:gdLst>
                  <a:gd name="T0" fmla="*/ 1136 w 218"/>
                  <a:gd name="T1" fmla="*/ 281 h 68"/>
                  <a:gd name="T2" fmla="*/ 966 w 218"/>
                  <a:gd name="T3" fmla="*/ 142 h 68"/>
                  <a:gd name="T4" fmla="*/ 872 w 218"/>
                  <a:gd name="T5" fmla="*/ 68 h 68"/>
                  <a:gd name="T6" fmla="*/ 751 w 218"/>
                  <a:gd name="T7" fmla="*/ 20 h 68"/>
                  <a:gd name="T8" fmla="*/ 553 w 218"/>
                  <a:gd name="T9" fmla="*/ 51 h 68"/>
                  <a:gd name="T10" fmla="*/ 459 w 218"/>
                  <a:gd name="T11" fmla="*/ 74 h 68"/>
                  <a:gd name="T12" fmla="*/ 361 w 218"/>
                  <a:gd name="T13" fmla="*/ 105 h 68"/>
                  <a:gd name="T14" fmla="*/ 36 w 218"/>
                  <a:gd name="T15" fmla="*/ 327 h 68"/>
                  <a:gd name="T16" fmla="*/ 0 w 218"/>
                  <a:gd name="T17" fmla="*/ 423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8" h="68">
                    <a:moveTo>
                      <a:pt x="218" y="45"/>
                    </a:moveTo>
                    <a:cubicBezTo>
                      <a:pt x="207" y="37"/>
                      <a:pt x="196" y="30"/>
                      <a:pt x="185" y="23"/>
                    </a:cubicBezTo>
                    <a:cubicBezTo>
                      <a:pt x="178" y="20"/>
                      <a:pt x="173" y="15"/>
                      <a:pt x="167" y="11"/>
                    </a:cubicBezTo>
                    <a:cubicBezTo>
                      <a:pt x="160" y="8"/>
                      <a:pt x="152" y="5"/>
                      <a:pt x="144" y="3"/>
                    </a:cubicBezTo>
                    <a:cubicBezTo>
                      <a:pt x="130" y="0"/>
                      <a:pt x="120" y="3"/>
                      <a:pt x="106" y="8"/>
                    </a:cubicBezTo>
                    <a:cubicBezTo>
                      <a:pt x="100" y="10"/>
                      <a:pt x="95" y="11"/>
                      <a:pt x="88" y="12"/>
                    </a:cubicBezTo>
                    <a:cubicBezTo>
                      <a:pt x="82" y="13"/>
                      <a:pt x="76" y="16"/>
                      <a:pt x="69" y="17"/>
                    </a:cubicBezTo>
                    <a:cubicBezTo>
                      <a:pt x="45" y="23"/>
                      <a:pt x="22" y="33"/>
                      <a:pt x="7" y="53"/>
                    </a:cubicBezTo>
                    <a:cubicBezTo>
                      <a:pt x="5" y="57"/>
                      <a:pt x="2" y="63"/>
                      <a:pt x="0" y="68"/>
                    </a:cubicBezTo>
                  </a:path>
                </a:pathLst>
              </a:custGeom>
              <a:noFill/>
              <a:ln w="9525" cap="flat">
                <a:solidFill>
                  <a:srgbClr val="F4C2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9" name="Freeform 825">
                <a:extLst>
                  <a:ext uri="{FF2B5EF4-FFF2-40B4-BE49-F238E27FC236}">
                    <a16:creationId xmlns:a16="http://schemas.microsoft.com/office/drawing/2014/main" id="{607AB6AC-0E3F-4E97-80BF-680BE6C1A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032"/>
                <a:ext cx="98" cy="53"/>
              </a:xfrm>
              <a:custGeom>
                <a:avLst/>
                <a:gdLst>
                  <a:gd name="T0" fmla="*/ 289 w 57"/>
                  <a:gd name="T1" fmla="*/ 24 h 29"/>
                  <a:gd name="T2" fmla="*/ 193 w 57"/>
                  <a:gd name="T3" fmla="*/ 44 h 29"/>
                  <a:gd name="T4" fmla="*/ 148 w 57"/>
                  <a:gd name="T5" fmla="*/ 177 h 29"/>
                  <a:gd name="T6" fmla="*/ 0 w 57"/>
                  <a:gd name="T7" fmla="*/ 164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29">
                    <a:moveTo>
                      <a:pt x="57" y="4"/>
                    </a:moveTo>
                    <a:cubicBezTo>
                      <a:pt x="52" y="0"/>
                      <a:pt x="42" y="4"/>
                      <a:pt x="38" y="7"/>
                    </a:cubicBezTo>
                    <a:cubicBezTo>
                      <a:pt x="31" y="13"/>
                      <a:pt x="29" y="21"/>
                      <a:pt x="29" y="29"/>
                    </a:cubicBezTo>
                    <a:cubicBezTo>
                      <a:pt x="22" y="26"/>
                      <a:pt x="6" y="17"/>
                      <a:pt x="0" y="2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0" name="Freeform 826">
                <a:extLst>
                  <a:ext uri="{FF2B5EF4-FFF2-40B4-BE49-F238E27FC236}">
                    <a16:creationId xmlns:a16="http://schemas.microsoft.com/office/drawing/2014/main" id="{6629B964-8B2E-487C-A02B-64B9F9CF1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213"/>
                <a:ext cx="73" cy="54"/>
              </a:xfrm>
              <a:custGeom>
                <a:avLst/>
                <a:gdLst>
                  <a:gd name="T0" fmla="*/ 221 w 42"/>
                  <a:gd name="T1" fmla="*/ 0 h 29"/>
                  <a:gd name="T2" fmla="*/ 136 w 42"/>
                  <a:gd name="T3" fmla="*/ 13 h 29"/>
                  <a:gd name="T4" fmla="*/ 64 w 42"/>
                  <a:gd name="T5" fmla="*/ 60 h 29"/>
                  <a:gd name="T6" fmla="*/ 21 w 42"/>
                  <a:gd name="T7" fmla="*/ 1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9">
                    <a:moveTo>
                      <a:pt x="42" y="0"/>
                    </a:moveTo>
                    <a:cubicBezTo>
                      <a:pt x="36" y="1"/>
                      <a:pt x="32" y="0"/>
                      <a:pt x="26" y="2"/>
                    </a:cubicBezTo>
                    <a:cubicBezTo>
                      <a:pt x="21" y="3"/>
                      <a:pt x="17" y="6"/>
                      <a:pt x="12" y="9"/>
                    </a:cubicBezTo>
                    <a:cubicBezTo>
                      <a:pt x="6" y="13"/>
                      <a:pt x="0" y="21"/>
                      <a:pt x="4" y="29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1" name="Freeform 827">
                <a:extLst>
                  <a:ext uri="{FF2B5EF4-FFF2-40B4-BE49-F238E27FC236}">
                    <a16:creationId xmlns:a16="http://schemas.microsoft.com/office/drawing/2014/main" id="{E6F46BC8-EA3D-425F-9C18-DC9C4251E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156"/>
                <a:ext cx="105" cy="85"/>
              </a:xfrm>
              <a:custGeom>
                <a:avLst/>
                <a:gdLst>
                  <a:gd name="T0" fmla="*/ 312 w 61"/>
                  <a:gd name="T1" fmla="*/ 113 h 46"/>
                  <a:gd name="T2" fmla="*/ 107 w 61"/>
                  <a:gd name="T3" fmla="*/ 57 h 46"/>
                  <a:gd name="T4" fmla="*/ 57 w 61"/>
                  <a:gd name="T5" fmla="*/ 29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46">
                    <a:moveTo>
                      <a:pt x="61" y="18"/>
                    </a:moveTo>
                    <a:cubicBezTo>
                      <a:pt x="53" y="5"/>
                      <a:pt x="35" y="0"/>
                      <a:pt x="21" y="9"/>
                    </a:cubicBezTo>
                    <a:cubicBezTo>
                      <a:pt x="7" y="17"/>
                      <a:pt x="0" y="33"/>
                      <a:pt x="11" y="4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2" name="Freeform 828">
                <a:extLst>
                  <a:ext uri="{FF2B5EF4-FFF2-40B4-BE49-F238E27FC236}">
                    <a16:creationId xmlns:a16="http://schemas.microsoft.com/office/drawing/2014/main" id="{D00B06EA-95E8-4893-8369-801A4BBD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187"/>
                <a:ext cx="90" cy="57"/>
              </a:xfrm>
              <a:custGeom>
                <a:avLst/>
                <a:gdLst>
                  <a:gd name="T0" fmla="*/ 270 w 52"/>
                  <a:gd name="T1" fmla="*/ 24 h 31"/>
                  <a:gd name="T2" fmla="*/ 69 w 52"/>
                  <a:gd name="T3" fmla="*/ 44 h 31"/>
                  <a:gd name="T4" fmla="*/ 69 w 52"/>
                  <a:gd name="T5" fmla="*/ 193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52" y="4"/>
                    </a:moveTo>
                    <a:cubicBezTo>
                      <a:pt x="42" y="0"/>
                      <a:pt x="22" y="2"/>
                      <a:pt x="13" y="7"/>
                    </a:cubicBezTo>
                    <a:cubicBezTo>
                      <a:pt x="4" y="12"/>
                      <a:pt x="0" y="28"/>
                      <a:pt x="13" y="31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3" name="Freeform 829">
                <a:extLst>
                  <a:ext uri="{FF2B5EF4-FFF2-40B4-BE49-F238E27FC236}">
                    <a16:creationId xmlns:a16="http://schemas.microsoft.com/office/drawing/2014/main" id="{2114C465-049E-4E1D-B9C4-2CD3D22F7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124"/>
                <a:ext cx="52" cy="48"/>
              </a:xfrm>
              <a:custGeom>
                <a:avLst/>
                <a:gdLst>
                  <a:gd name="T0" fmla="*/ 156 w 30"/>
                  <a:gd name="T1" fmla="*/ 164 h 26"/>
                  <a:gd name="T2" fmla="*/ 0 w 30"/>
                  <a:gd name="T3" fmla="*/ 7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6">
                    <a:moveTo>
                      <a:pt x="30" y="26"/>
                    </a:moveTo>
                    <a:cubicBezTo>
                      <a:pt x="28" y="16"/>
                      <a:pt x="9" y="0"/>
                      <a:pt x="0" y="12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4" name="Freeform 830">
                <a:extLst>
                  <a:ext uri="{FF2B5EF4-FFF2-40B4-BE49-F238E27FC236}">
                    <a16:creationId xmlns:a16="http://schemas.microsoft.com/office/drawing/2014/main" id="{EB864698-D17A-4D19-96ED-0D4846041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969"/>
                <a:ext cx="71" cy="63"/>
              </a:xfrm>
              <a:custGeom>
                <a:avLst/>
                <a:gdLst>
                  <a:gd name="T0" fmla="*/ 0 w 41"/>
                  <a:gd name="T1" fmla="*/ 0 h 34"/>
                  <a:gd name="T2" fmla="*/ 119 w 41"/>
                  <a:gd name="T3" fmla="*/ 59 h 34"/>
                  <a:gd name="T4" fmla="*/ 156 w 41"/>
                  <a:gd name="T5" fmla="*/ 217 h 34"/>
                  <a:gd name="T6" fmla="*/ 213 w 41"/>
                  <a:gd name="T7" fmla="*/ 17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4">
                    <a:moveTo>
                      <a:pt x="0" y="0"/>
                    </a:moveTo>
                    <a:cubicBezTo>
                      <a:pt x="8" y="2"/>
                      <a:pt x="16" y="1"/>
                      <a:pt x="23" y="9"/>
                    </a:cubicBezTo>
                    <a:cubicBezTo>
                      <a:pt x="28" y="16"/>
                      <a:pt x="30" y="26"/>
                      <a:pt x="30" y="34"/>
                    </a:cubicBezTo>
                    <a:cubicBezTo>
                      <a:pt x="31" y="30"/>
                      <a:pt x="38" y="27"/>
                      <a:pt x="41" y="2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5" name="Freeform 831">
                <a:extLst>
                  <a:ext uri="{FF2B5EF4-FFF2-40B4-BE49-F238E27FC236}">
                    <a16:creationId xmlns:a16="http://schemas.microsoft.com/office/drawing/2014/main" id="{20B3A831-1BED-4926-9212-837EC3612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836"/>
                <a:ext cx="80" cy="50"/>
              </a:xfrm>
              <a:custGeom>
                <a:avLst/>
                <a:gdLst>
                  <a:gd name="T0" fmla="*/ 0 w 46"/>
                  <a:gd name="T1" fmla="*/ 31 h 27"/>
                  <a:gd name="T2" fmla="*/ 157 w 46"/>
                  <a:gd name="T3" fmla="*/ 37 h 27"/>
                  <a:gd name="T4" fmla="*/ 242 w 46"/>
                  <a:gd name="T5" fmla="*/ 172 h 27"/>
                  <a:gd name="T6" fmla="*/ 130 w 46"/>
                  <a:gd name="T7" fmla="*/ 13 h 27"/>
                  <a:gd name="T8" fmla="*/ 64 w 46"/>
                  <a:gd name="T9" fmla="*/ 7 h 27"/>
                  <a:gd name="T10" fmla="*/ 5 w 46"/>
                  <a:gd name="T11" fmla="*/ 24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7">
                    <a:moveTo>
                      <a:pt x="0" y="5"/>
                    </a:moveTo>
                    <a:cubicBezTo>
                      <a:pt x="10" y="7"/>
                      <a:pt x="20" y="1"/>
                      <a:pt x="30" y="6"/>
                    </a:cubicBezTo>
                    <a:cubicBezTo>
                      <a:pt x="39" y="10"/>
                      <a:pt x="43" y="17"/>
                      <a:pt x="46" y="27"/>
                    </a:cubicBezTo>
                    <a:cubicBezTo>
                      <a:pt x="45" y="14"/>
                      <a:pt x="38" y="3"/>
                      <a:pt x="25" y="2"/>
                    </a:cubicBezTo>
                    <a:cubicBezTo>
                      <a:pt x="21" y="1"/>
                      <a:pt x="16" y="0"/>
                      <a:pt x="12" y="1"/>
                    </a:cubicBezTo>
                    <a:cubicBezTo>
                      <a:pt x="9" y="1"/>
                      <a:pt x="3" y="4"/>
                      <a:pt x="1" y="4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6" name="Freeform 832">
                <a:extLst>
                  <a:ext uri="{FF2B5EF4-FFF2-40B4-BE49-F238E27FC236}">
                    <a16:creationId xmlns:a16="http://schemas.microsoft.com/office/drawing/2014/main" id="{0A4873CC-2244-4209-A5B8-9863B117B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951"/>
                <a:ext cx="50" cy="81"/>
              </a:xfrm>
              <a:custGeom>
                <a:avLst/>
                <a:gdLst>
                  <a:gd name="T0" fmla="*/ 148 w 29"/>
                  <a:gd name="T1" fmla="*/ 7 h 44"/>
                  <a:gd name="T2" fmla="*/ 29 w 29"/>
                  <a:gd name="T3" fmla="*/ 133 h 44"/>
                  <a:gd name="T4" fmla="*/ 66 w 29"/>
                  <a:gd name="T5" fmla="*/ 274 h 44"/>
                  <a:gd name="T6" fmla="*/ 21 w 29"/>
                  <a:gd name="T7" fmla="*/ 88 h 44"/>
                  <a:gd name="T8" fmla="*/ 78 w 29"/>
                  <a:gd name="T9" fmla="*/ 31 h 44"/>
                  <a:gd name="T10" fmla="*/ 114 w 29"/>
                  <a:gd name="T11" fmla="*/ 7 h 44"/>
                  <a:gd name="T12" fmla="*/ 140 w 2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4">
                    <a:moveTo>
                      <a:pt x="29" y="1"/>
                    </a:moveTo>
                    <a:cubicBezTo>
                      <a:pt x="16" y="1"/>
                      <a:pt x="7" y="8"/>
                      <a:pt x="6" y="21"/>
                    </a:cubicBezTo>
                    <a:cubicBezTo>
                      <a:pt x="5" y="29"/>
                      <a:pt x="7" y="38"/>
                      <a:pt x="13" y="44"/>
                    </a:cubicBezTo>
                    <a:cubicBezTo>
                      <a:pt x="3" y="43"/>
                      <a:pt x="0" y="21"/>
                      <a:pt x="4" y="14"/>
                    </a:cubicBezTo>
                    <a:cubicBezTo>
                      <a:pt x="6" y="8"/>
                      <a:pt x="10" y="7"/>
                      <a:pt x="15" y="5"/>
                    </a:cubicBezTo>
                    <a:cubicBezTo>
                      <a:pt x="17" y="4"/>
                      <a:pt x="19" y="2"/>
                      <a:pt x="22" y="1"/>
                    </a:cubicBezTo>
                    <a:cubicBezTo>
                      <a:pt x="23" y="1"/>
                      <a:pt x="27" y="1"/>
                      <a:pt x="27" y="0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7" name="Freeform 833">
                <a:extLst>
                  <a:ext uri="{FF2B5EF4-FFF2-40B4-BE49-F238E27FC236}">
                    <a16:creationId xmlns:a16="http://schemas.microsoft.com/office/drawing/2014/main" id="{1900DDF8-55A6-4794-AE9A-69B3BFB7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947"/>
                <a:ext cx="40" cy="42"/>
              </a:xfrm>
              <a:custGeom>
                <a:avLst/>
                <a:gdLst>
                  <a:gd name="T0" fmla="*/ 0 w 23"/>
                  <a:gd name="T1" fmla="*/ 24 h 23"/>
                  <a:gd name="T2" fmla="*/ 111 w 23"/>
                  <a:gd name="T3" fmla="*/ 141 h 23"/>
                  <a:gd name="T4" fmla="*/ 78 w 23"/>
                  <a:gd name="T5" fmla="*/ 44 h 23"/>
                  <a:gd name="T6" fmla="*/ 5 w 23"/>
                  <a:gd name="T7" fmla="*/ 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0" y="4"/>
                    </a:moveTo>
                    <a:cubicBezTo>
                      <a:pt x="9" y="0"/>
                      <a:pt x="21" y="15"/>
                      <a:pt x="21" y="23"/>
                    </a:cubicBezTo>
                    <a:cubicBezTo>
                      <a:pt x="23" y="17"/>
                      <a:pt x="19" y="10"/>
                      <a:pt x="15" y="7"/>
                    </a:cubicBezTo>
                    <a:cubicBezTo>
                      <a:pt x="12" y="5"/>
                      <a:pt x="3" y="1"/>
                      <a:pt x="1" y="4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8" name="Freeform 834">
                <a:extLst>
                  <a:ext uri="{FF2B5EF4-FFF2-40B4-BE49-F238E27FC236}">
                    <a16:creationId xmlns:a16="http://schemas.microsoft.com/office/drawing/2014/main" id="{33CDFC5C-A404-4013-9998-DC45F53C5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938"/>
                <a:ext cx="87" cy="40"/>
              </a:xfrm>
              <a:custGeom>
                <a:avLst/>
                <a:gdLst>
                  <a:gd name="T0" fmla="*/ 169 w 50"/>
                  <a:gd name="T1" fmla="*/ 133 h 22"/>
                  <a:gd name="T2" fmla="*/ 151 w 50"/>
                  <a:gd name="T3" fmla="*/ 73 h 22"/>
                  <a:gd name="T4" fmla="*/ 99 w 50"/>
                  <a:gd name="T5" fmla="*/ 36 h 22"/>
                  <a:gd name="T6" fmla="*/ 0 w 50"/>
                  <a:gd name="T7" fmla="*/ 73 h 22"/>
                  <a:gd name="T8" fmla="*/ 136 w 50"/>
                  <a:gd name="T9" fmla="*/ 16 h 22"/>
                  <a:gd name="T10" fmla="*/ 193 w 50"/>
                  <a:gd name="T11" fmla="*/ 49 h 22"/>
                  <a:gd name="T12" fmla="*/ 263 w 50"/>
                  <a:gd name="T13" fmla="*/ 53 h 22"/>
                  <a:gd name="T14" fmla="*/ 169 w 50"/>
                  <a:gd name="T15" fmla="*/ 133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22">
                    <a:moveTo>
                      <a:pt x="32" y="22"/>
                    </a:moveTo>
                    <a:cubicBezTo>
                      <a:pt x="32" y="22"/>
                      <a:pt x="31" y="14"/>
                      <a:pt x="29" y="12"/>
                    </a:cubicBezTo>
                    <a:cubicBezTo>
                      <a:pt x="26" y="9"/>
                      <a:pt x="22" y="7"/>
                      <a:pt x="19" y="6"/>
                    </a:cubicBezTo>
                    <a:cubicBezTo>
                      <a:pt x="12" y="5"/>
                      <a:pt x="4" y="7"/>
                      <a:pt x="0" y="12"/>
                    </a:cubicBezTo>
                    <a:cubicBezTo>
                      <a:pt x="6" y="3"/>
                      <a:pt x="16" y="0"/>
                      <a:pt x="26" y="3"/>
                    </a:cubicBezTo>
                    <a:cubicBezTo>
                      <a:pt x="30" y="5"/>
                      <a:pt x="33" y="7"/>
                      <a:pt x="37" y="8"/>
                    </a:cubicBezTo>
                    <a:cubicBezTo>
                      <a:pt x="41" y="9"/>
                      <a:pt x="45" y="9"/>
                      <a:pt x="50" y="9"/>
                    </a:cubicBezTo>
                    <a:cubicBezTo>
                      <a:pt x="40" y="13"/>
                      <a:pt x="39" y="15"/>
                      <a:pt x="32" y="22"/>
                    </a:cubicBezTo>
                  </a:path>
                </a:pathLst>
              </a:custGeom>
              <a:solidFill>
                <a:srgbClr val="F39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9" name="Freeform 835">
                <a:extLst>
                  <a:ext uri="{FF2B5EF4-FFF2-40B4-BE49-F238E27FC236}">
                    <a16:creationId xmlns:a16="http://schemas.microsoft.com/office/drawing/2014/main" id="{69DC7648-7E63-4F30-AF06-EB632454C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47"/>
                <a:ext cx="44" cy="79"/>
              </a:xfrm>
              <a:custGeom>
                <a:avLst/>
                <a:gdLst>
                  <a:gd name="T0" fmla="*/ 44 w 25"/>
                  <a:gd name="T1" fmla="*/ 259 h 43"/>
                  <a:gd name="T2" fmla="*/ 65 w 25"/>
                  <a:gd name="T3" fmla="*/ 88 h 43"/>
                  <a:gd name="T4" fmla="*/ 136 w 25"/>
                  <a:gd name="T5" fmla="*/ 7 h 43"/>
                  <a:gd name="T6" fmla="*/ 70 w 25"/>
                  <a:gd name="T7" fmla="*/ 24 h 43"/>
                  <a:gd name="T8" fmla="*/ 21 w 25"/>
                  <a:gd name="T9" fmla="*/ 97 h 43"/>
                  <a:gd name="T10" fmla="*/ 37 w 25"/>
                  <a:gd name="T11" fmla="*/ 266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3">
                    <a:moveTo>
                      <a:pt x="8" y="42"/>
                    </a:moveTo>
                    <a:cubicBezTo>
                      <a:pt x="6" y="33"/>
                      <a:pt x="7" y="23"/>
                      <a:pt x="12" y="14"/>
                    </a:cubicBezTo>
                    <a:cubicBezTo>
                      <a:pt x="14" y="9"/>
                      <a:pt x="20" y="3"/>
                      <a:pt x="25" y="1"/>
                    </a:cubicBezTo>
                    <a:cubicBezTo>
                      <a:pt x="22" y="0"/>
                      <a:pt x="16" y="3"/>
                      <a:pt x="13" y="4"/>
                    </a:cubicBezTo>
                    <a:cubicBezTo>
                      <a:pt x="9" y="6"/>
                      <a:pt x="5" y="11"/>
                      <a:pt x="4" y="16"/>
                    </a:cubicBezTo>
                    <a:cubicBezTo>
                      <a:pt x="0" y="25"/>
                      <a:pt x="3" y="35"/>
                      <a:pt x="7" y="43"/>
                    </a:cubicBezTo>
                  </a:path>
                </a:pathLst>
              </a:custGeom>
              <a:solidFill>
                <a:srgbClr val="E2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0" name="Freeform 836">
                <a:extLst>
                  <a:ext uri="{FF2B5EF4-FFF2-40B4-BE49-F238E27FC236}">
                    <a16:creationId xmlns:a16="http://schemas.microsoft.com/office/drawing/2014/main" id="{19487D4E-5C79-489D-8426-0C21B2773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958"/>
                <a:ext cx="61" cy="61"/>
              </a:xfrm>
              <a:custGeom>
                <a:avLst/>
                <a:gdLst>
                  <a:gd name="T0" fmla="*/ 159 w 35"/>
                  <a:gd name="T1" fmla="*/ 20 h 33"/>
                  <a:gd name="T2" fmla="*/ 37 w 35"/>
                  <a:gd name="T3" fmla="*/ 44 h 33"/>
                  <a:gd name="T4" fmla="*/ 70 w 35"/>
                  <a:gd name="T5" fmla="*/ 189 h 33"/>
                  <a:gd name="T6" fmla="*/ 91 w 35"/>
                  <a:gd name="T7" fmla="*/ 120 h 33"/>
                  <a:gd name="T8" fmla="*/ 155 w 35"/>
                  <a:gd name="T9" fmla="*/ 102 h 33"/>
                  <a:gd name="T10" fmla="*/ 164 w 35"/>
                  <a:gd name="T11" fmla="*/ 3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30" y="3"/>
                    </a:moveTo>
                    <a:cubicBezTo>
                      <a:pt x="22" y="0"/>
                      <a:pt x="12" y="0"/>
                      <a:pt x="7" y="7"/>
                    </a:cubicBezTo>
                    <a:cubicBezTo>
                      <a:pt x="2" y="13"/>
                      <a:pt x="0" y="33"/>
                      <a:pt x="13" y="30"/>
                    </a:cubicBezTo>
                    <a:cubicBezTo>
                      <a:pt x="13" y="26"/>
                      <a:pt x="14" y="22"/>
                      <a:pt x="17" y="19"/>
                    </a:cubicBezTo>
                    <a:cubicBezTo>
                      <a:pt x="21" y="15"/>
                      <a:pt x="25" y="17"/>
                      <a:pt x="29" y="16"/>
                    </a:cubicBezTo>
                    <a:cubicBezTo>
                      <a:pt x="35" y="15"/>
                      <a:pt x="35" y="10"/>
                      <a:pt x="31" y="6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1" name="Freeform 837">
                <a:extLst>
                  <a:ext uri="{FF2B5EF4-FFF2-40B4-BE49-F238E27FC236}">
                    <a16:creationId xmlns:a16="http://schemas.microsoft.com/office/drawing/2014/main" id="{167CB748-A6A6-48F9-910E-F5740658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969"/>
                <a:ext cx="115" cy="65"/>
              </a:xfrm>
              <a:custGeom>
                <a:avLst/>
                <a:gdLst>
                  <a:gd name="T0" fmla="*/ 30 w 66"/>
                  <a:gd name="T1" fmla="*/ 134 h 35"/>
                  <a:gd name="T2" fmla="*/ 155 w 66"/>
                  <a:gd name="T3" fmla="*/ 7 h 35"/>
                  <a:gd name="T4" fmla="*/ 335 w 66"/>
                  <a:gd name="T5" fmla="*/ 89 h 35"/>
                  <a:gd name="T6" fmla="*/ 136 w 66"/>
                  <a:gd name="T7" fmla="*/ 76 h 35"/>
                  <a:gd name="T8" fmla="*/ 16 w 66"/>
                  <a:gd name="T9" fmla="*/ 15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35">
                    <a:moveTo>
                      <a:pt x="6" y="21"/>
                    </a:moveTo>
                    <a:cubicBezTo>
                      <a:pt x="0" y="9"/>
                      <a:pt x="20" y="0"/>
                      <a:pt x="29" y="1"/>
                    </a:cubicBezTo>
                    <a:cubicBezTo>
                      <a:pt x="34" y="1"/>
                      <a:pt x="66" y="3"/>
                      <a:pt x="63" y="14"/>
                    </a:cubicBezTo>
                    <a:cubicBezTo>
                      <a:pt x="61" y="20"/>
                      <a:pt x="33" y="8"/>
                      <a:pt x="26" y="12"/>
                    </a:cubicBezTo>
                    <a:cubicBezTo>
                      <a:pt x="19" y="16"/>
                      <a:pt x="14" y="35"/>
                      <a:pt x="3" y="24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2" name="Freeform 838">
                <a:extLst>
                  <a:ext uri="{FF2B5EF4-FFF2-40B4-BE49-F238E27FC236}">
                    <a16:creationId xmlns:a16="http://schemas.microsoft.com/office/drawing/2014/main" id="{81F5FBEA-CDC4-4C0F-A069-8E63938D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037"/>
                <a:ext cx="67" cy="65"/>
              </a:xfrm>
              <a:custGeom>
                <a:avLst/>
                <a:gdLst>
                  <a:gd name="T0" fmla="*/ 168 w 39"/>
                  <a:gd name="T1" fmla="*/ 13 h 35"/>
                  <a:gd name="T2" fmla="*/ 86 w 39"/>
                  <a:gd name="T3" fmla="*/ 7 h 35"/>
                  <a:gd name="T4" fmla="*/ 15 w 39"/>
                  <a:gd name="T5" fmla="*/ 59 h 35"/>
                  <a:gd name="T6" fmla="*/ 70 w 39"/>
                  <a:gd name="T7" fmla="*/ 225 h 35"/>
                  <a:gd name="T8" fmla="*/ 119 w 39"/>
                  <a:gd name="T9" fmla="*/ 149 h 35"/>
                  <a:gd name="T10" fmla="*/ 177 w 39"/>
                  <a:gd name="T11" fmla="*/ 97 h 35"/>
                  <a:gd name="T12" fmla="*/ 168 w 39"/>
                  <a:gd name="T13" fmla="*/ 2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5">
                    <a:moveTo>
                      <a:pt x="33" y="2"/>
                    </a:moveTo>
                    <a:cubicBezTo>
                      <a:pt x="27" y="0"/>
                      <a:pt x="23" y="0"/>
                      <a:pt x="17" y="1"/>
                    </a:cubicBezTo>
                    <a:cubicBezTo>
                      <a:pt x="12" y="3"/>
                      <a:pt x="6" y="3"/>
                      <a:pt x="3" y="9"/>
                    </a:cubicBezTo>
                    <a:cubicBezTo>
                      <a:pt x="0" y="15"/>
                      <a:pt x="5" y="35"/>
                      <a:pt x="14" y="35"/>
                    </a:cubicBezTo>
                    <a:cubicBezTo>
                      <a:pt x="20" y="35"/>
                      <a:pt x="21" y="26"/>
                      <a:pt x="23" y="23"/>
                    </a:cubicBezTo>
                    <a:cubicBezTo>
                      <a:pt x="27" y="19"/>
                      <a:pt x="32" y="19"/>
                      <a:pt x="35" y="15"/>
                    </a:cubicBezTo>
                    <a:cubicBezTo>
                      <a:pt x="39" y="11"/>
                      <a:pt x="37" y="6"/>
                      <a:pt x="33" y="3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3" name="Freeform 839">
                <a:extLst>
                  <a:ext uri="{FF2B5EF4-FFF2-40B4-BE49-F238E27FC236}">
                    <a16:creationId xmlns:a16="http://schemas.microsoft.com/office/drawing/2014/main" id="{B9B2DFDD-8AAB-44E1-83D2-F989DD86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94"/>
                <a:ext cx="55" cy="45"/>
              </a:xfrm>
              <a:custGeom>
                <a:avLst/>
                <a:gdLst>
                  <a:gd name="T0" fmla="*/ 127 w 32"/>
                  <a:gd name="T1" fmla="*/ 21 h 24"/>
                  <a:gd name="T2" fmla="*/ 29 w 32"/>
                  <a:gd name="T3" fmla="*/ 39 h 24"/>
                  <a:gd name="T4" fmla="*/ 0 w 32"/>
                  <a:gd name="T5" fmla="*/ 92 h 24"/>
                  <a:gd name="T6" fmla="*/ 41 w 32"/>
                  <a:gd name="T7" fmla="*/ 152 h 24"/>
                  <a:gd name="T8" fmla="*/ 62 w 32"/>
                  <a:gd name="T9" fmla="*/ 92 h 24"/>
                  <a:gd name="T10" fmla="*/ 127 w 32"/>
                  <a:gd name="T11" fmla="*/ 84 h 24"/>
                  <a:gd name="T12" fmla="*/ 156 w 32"/>
                  <a:gd name="T13" fmla="*/ 53 h 24"/>
                  <a:gd name="T14" fmla="*/ 143 w 32"/>
                  <a:gd name="T15" fmla="*/ 2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4">
                    <a:moveTo>
                      <a:pt x="25" y="3"/>
                    </a:moveTo>
                    <a:cubicBezTo>
                      <a:pt x="21" y="0"/>
                      <a:pt x="11" y="3"/>
                      <a:pt x="6" y="6"/>
                    </a:cubicBezTo>
                    <a:cubicBezTo>
                      <a:pt x="3" y="8"/>
                      <a:pt x="0" y="10"/>
                      <a:pt x="0" y="14"/>
                    </a:cubicBezTo>
                    <a:cubicBezTo>
                      <a:pt x="0" y="16"/>
                      <a:pt x="6" y="24"/>
                      <a:pt x="8" y="23"/>
                    </a:cubicBezTo>
                    <a:cubicBezTo>
                      <a:pt x="10" y="22"/>
                      <a:pt x="10" y="16"/>
                      <a:pt x="12" y="14"/>
                    </a:cubicBezTo>
                    <a:cubicBezTo>
                      <a:pt x="16" y="12"/>
                      <a:pt x="21" y="13"/>
                      <a:pt x="25" y="13"/>
                    </a:cubicBezTo>
                    <a:cubicBezTo>
                      <a:pt x="28" y="13"/>
                      <a:pt x="31" y="11"/>
                      <a:pt x="31" y="8"/>
                    </a:cubicBezTo>
                    <a:cubicBezTo>
                      <a:pt x="32" y="6"/>
                      <a:pt x="31" y="4"/>
                      <a:pt x="28" y="3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4" name="Freeform 840">
                <a:extLst>
                  <a:ext uri="{FF2B5EF4-FFF2-40B4-BE49-F238E27FC236}">
                    <a16:creationId xmlns:a16="http://schemas.microsoft.com/office/drawing/2014/main" id="{6936AA7A-95A8-4AFA-A01A-25A58236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145"/>
                <a:ext cx="44" cy="44"/>
              </a:xfrm>
              <a:custGeom>
                <a:avLst/>
                <a:gdLst>
                  <a:gd name="T0" fmla="*/ 93 w 25"/>
                  <a:gd name="T1" fmla="*/ 24 h 24"/>
                  <a:gd name="T2" fmla="*/ 12 w 25"/>
                  <a:gd name="T3" fmla="*/ 57 h 24"/>
                  <a:gd name="T4" fmla="*/ 7 w 25"/>
                  <a:gd name="T5" fmla="*/ 112 h 24"/>
                  <a:gd name="T6" fmla="*/ 49 w 25"/>
                  <a:gd name="T7" fmla="*/ 141 h 24"/>
                  <a:gd name="T8" fmla="*/ 58 w 25"/>
                  <a:gd name="T9" fmla="*/ 105 h 24"/>
                  <a:gd name="T10" fmla="*/ 109 w 25"/>
                  <a:gd name="T11" fmla="*/ 94 h 24"/>
                  <a:gd name="T12" fmla="*/ 109 w 25"/>
                  <a:gd name="T13" fmla="*/ 3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4">
                    <a:moveTo>
                      <a:pt x="17" y="4"/>
                    </a:moveTo>
                    <a:cubicBezTo>
                      <a:pt x="12" y="0"/>
                      <a:pt x="5" y="5"/>
                      <a:pt x="2" y="9"/>
                    </a:cubicBezTo>
                    <a:cubicBezTo>
                      <a:pt x="0" y="12"/>
                      <a:pt x="0" y="15"/>
                      <a:pt x="1" y="18"/>
                    </a:cubicBezTo>
                    <a:cubicBezTo>
                      <a:pt x="2" y="20"/>
                      <a:pt x="6" y="24"/>
                      <a:pt x="9" y="23"/>
                    </a:cubicBezTo>
                    <a:cubicBezTo>
                      <a:pt x="11" y="22"/>
                      <a:pt x="10" y="19"/>
                      <a:pt x="11" y="17"/>
                    </a:cubicBezTo>
                    <a:cubicBezTo>
                      <a:pt x="14" y="14"/>
                      <a:pt x="17" y="16"/>
                      <a:pt x="20" y="15"/>
                    </a:cubicBezTo>
                    <a:cubicBezTo>
                      <a:pt x="25" y="13"/>
                      <a:pt x="24" y="7"/>
                      <a:pt x="20" y="5"/>
                    </a:cubicBezTo>
                  </a:path>
                </a:pathLst>
              </a:custGeom>
              <a:solidFill>
                <a:srgbClr val="F7B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55" name="Freeform 841">
              <a:extLst>
                <a:ext uri="{FF2B5EF4-FFF2-40B4-BE49-F238E27FC236}">
                  <a16:creationId xmlns:a16="http://schemas.microsoft.com/office/drawing/2014/main" id="{3B162E6B-B8DF-49B2-865A-DCFADA38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00"/>
              <a:ext cx="36" cy="54"/>
            </a:xfrm>
            <a:custGeom>
              <a:avLst/>
              <a:gdLst>
                <a:gd name="T0" fmla="*/ 77 w 21"/>
                <a:gd name="T1" fmla="*/ 45 h 29"/>
                <a:gd name="T2" fmla="*/ 50 w 21"/>
                <a:gd name="T3" fmla="*/ 188 h 29"/>
                <a:gd name="T4" fmla="*/ 57 w 21"/>
                <a:gd name="T5" fmla="*/ 128 h 29"/>
                <a:gd name="T6" fmla="*/ 91 w 21"/>
                <a:gd name="T7" fmla="*/ 97 h 29"/>
                <a:gd name="T8" fmla="*/ 79 w 21"/>
                <a:gd name="T9" fmla="*/ 4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9">
                  <a:moveTo>
                    <a:pt x="15" y="7"/>
                  </a:moveTo>
                  <a:cubicBezTo>
                    <a:pt x="0" y="0"/>
                    <a:pt x="0" y="29"/>
                    <a:pt x="10" y="29"/>
                  </a:cubicBezTo>
                  <a:cubicBezTo>
                    <a:pt x="11" y="26"/>
                    <a:pt x="9" y="23"/>
                    <a:pt x="11" y="20"/>
                  </a:cubicBezTo>
                  <a:cubicBezTo>
                    <a:pt x="13" y="17"/>
                    <a:pt x="15" y="17"/>
                    <a:pt x="18" y="15"/>
                  </a:cubicBezTo>
                  <a:cubicBezTo>
                    <a:pt x="21" y="12"/>
                    <a:pt x="19" y="9"/>
                    <a:pt x="16" y="7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6" name="Freeform 842">
              <a:extLst>
                <a:ext uri="{FF2B5EF4-FFF2-40B4-BE49-F238E27FC236}">
                  <a16:creationId xmlns:a16="http://schemas.microsoft.com/office/drawing/2014/main" id="{2C0D2597-C70E-431E-BE5C-31814750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039"/>
              <a:ext cx="97" cy="70"/>
            </a:xfrm>
            <a:custGeom>
              <a:avLst/>
              <a:gdLst>
                <a:gd name="T0" fmla="*/ 16 w 56"/>
                <a:gd name="T1" fmla="*/ 169 h 38"/>
                <a:gd name="T2" fmla="*/ 151 w 56"/>
                <a:gd name="T3" fmla="*/ 193 h 38"/>
                <a:gd name="T4" fmla="*/ 177 w 56"/>
                <a:gd name="T5" fmla="*/ 68 h 38"/>
                <a:gd name="T6" fmla="*/ 270 w 56"/>
                <a:gd name="T7" fmla="*/ 31 h 38"/>
                <a:gd name="T8" fmla="*/ 291 w 56"/>
                <a:gd name="T9" fmla="*/ 81 h 38"/>
                <a:gd name="T10" fmla="*/ 255 w 56"/>
                <a:gd name="T11" fmla="*/ 112 h 38"/>
                <a:gd name="T12" fmla="*/ 171 w 56"/>
                <a:gd name="T13" fmla="*/ 162 h 38"/>
                <a:gd name="T14" fmla="*/ 151 w 56"/>
                <a:gd name="T15" fmla="*/ 206 h 38"/>
                <a:gd name="T16" fmla="*/ 120 w 56"/>
                <a:gd name="T17" fmla="*/ 186 h 38"/>
                <a:gd name="T18" fmla="*/ 73 w 56"/>
                <a:gd name="T19" fmla="*/ 214 h 38"/>
                <a:gd name="T20" fmla="*/ 29 w 56"/>
                <a:gd name="T21" fmla="*/ 217 h 38"/>
                <a:gd name="T22" fmla="*/ 9 w 56"/>
                <a:gd name="T23" fmla="*/ 17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38">
                  <a:moveTo>
                    <a:pt x="3" y="27"/>
                  </a:moveTo>
                  <a:cubicBezTo>
                    <a:pt x="7" y="18"/>
                    <a:pt x="24" y="25"/>
                    <a:pt x="29" y="31"/>
                  </a:cubicBezTo>
                  <a:cubicBezTo>
                    <a:pt x="31" y="24"/>
                    <a:pt x="30" y="17"/>
                    <a:pt x="34" y="11"/>
                  </a:cubicBezTo>
                  <a:cubicBezTo>
                    <a:pt x="37" y="6"/>
                    <a:pt x="46" y="0"/>
                    <a:pt x="52" y="5"/>
                  </a:cubicBezTo>
                  <a:cubicBezTo>
                    <a:pt x="54" y="6"/>
                    <a:pt x="56" y="10"/>
                    <a:pt x="56" y="13"/>
                  </a:cubicBezTo>
                  <a:cubicBezTo>
                    <a:pt x="56" y="17"/>
                    <a:pt x="53" y="17"/>
                    <a:pt x="49" y="18"/>
                  </a:cubicBezTo>
                  <a:cubicBezTo>
                    <a:pt x="43" y="20"/>
                    <a:pt x="38" y="21"/>
                    <a:pt x="33" y="26"/>
                  </a:cubicBezTo>
                  <a:cubicBezTo>
                    <a:pt x="31" y="28"/>
                    <a:pt x="30" y="31"/>
                    <a:pt x="29" y="33"/>
                  </a:cubicBezTo>
                  <a:cubicBezTo>
                    <a:pt x="27" y="32"/>
                    <a:pt x="26" y="31"/>
                    <a:pt x="23" y="30"/>
                  </a:cubicBezTo>
                  <a:cubicBezTo>
                    <a:pt x="18" y="29"/>
                    <a:pt x="17" y="30"/>
                    <a:pt x="14" y="34"/>
                  </a:cubicBezTo>
                  <a:cubicBezTo>
                    <a:pt x="11" y="37"/>
                    <a:pt x="9" y="38"/>
                    <a:pt x="6" y="35"/>
                  </a:cubicBezTo>
                  <a:cubicBezTo>
                    <a:pt x="4" y="34"/>
                    <a:pt x="0" y="30"/>
                    <a:pt x="2" y="28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7" name="Freeform 843">
              <a:extLst>
                <a:ext uri="{FF2B5EF4-FFF2-40B4-BE49-F238E27FC236}">
                  <a16:creationId xmlns:a16="http://schemas.microsoft.com/office/drawing/2014/main" id="{B99E4F2A-54F9-455F-AC45-586CBA65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960"/>
              <a:ext cx="40" cy="77"/>
            </a:xfrm>
            <a:custGeom>
              <a:avLst/>
              <a:gdLst>
                <a:gd name="T0" fmla="*/ 111 w 23"/>
                <a:gd name="T1" fmla="*/ 31 h 42"/>
                <a:gd name="T2" fmla="*/ 9 w 23"/>
                <a:gd name="T3" fmla="*/ 97 h 42"/>
                <a:gd name="T4" fmla="*/ 28 w 23"/>
                <a:gd name="T5" fmla="*/ 222 h 42"/>
                <a:gd name="T6" fmla="*/ 52 w 23"/>
                <a:gd name="T7" fmla="*/ 178 h 42"/>
                <a:gd name="T8" fmla="*/ 106 w 23"/>
                <a:gd name="T9" fmla="*/ 132 h 42"/>
                <a:gd name="T10" fmla="*/ 122 w 23"/>
                <a:gd name="T11" fmla="*/ 81 h 42"/>
                <a:gd name="T12" fmla="*/ 111 w 23"/>
                <a:gd name="T13" fmla="*/ 3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2">
                  <a:moveTo>
                    <a:pt x="21" y="5"/>
                  </a:moveTo>
                  <a:cubicBezTo>
                    <a:pt x="12" y="0"/>
                    <a:pt x="4" y="7"/>
                    <a:pt x="2" y="16"/>
                  </a:cubicBezTo>
                  <a:cubicBezTo>
                    <a:pt x="0" y="23"/>
                    <a:pt x="0" y="31"/>
                    <a:pt x="5" y="36"/>
                  </a:cubicBezTo>
                  <a:cubicBezTo>
                    <a:pt x="11" y="42"/>
                    <a:pt x="9" y="33"/>
                    <a:pt x="10" y="29"/>
                  </a:cubicBezTo>
                  <a:cubicBezTo>
                    <a:pt x="12" y="23"/>
                    <a:pt x="16" y="25"/>
                    <a:pt x="20" y="21"/>
                  </a:cubicBezTo>
                  <a:cubicBezTo>
                    <a:pt x="22" y="19"/>
                    <a:pt x="23" y="16"/>
                    <a:pt x="23" y="13"/>
                  </a:cubicBezTo>
                  <a:cubicBezTo>
                    <a:pt x="23" y="11"/>
                    <a:pt x="23" y="7"/>
                    <a:pt x="21" y="6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8" name="Freeform 844">
              <a:extLst>
                <a:ext uri="{FF2B5EF4-FFF2-40B4-BE49-F238E27FC236}">
                  <a16:creationId xmlns:a16="http://schemas.microsoft.com/office/drawing/2014/main" id="{BDAB461F-70EC-41CF-A02C-B3FA52A2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851"/>
              <a:ext cx="71" cy="57"/>
            </a:xfrm>
            <a:custGeom>
              <a:avLst/>
              <a:gdLst>
                <a:gd name="T0" fmla="*/ 213 w 41"/>
                <a:gd name="T1" fmla="*/ 74 h 31"/>
                <a:gd name="T2" fmla="*/ 140 w 41"/>
                <a:gd name="T3" fmla="*/ 0 h 31"/>
                <a:gd name="T4" fmla="*/ 9 w 41"/>
                <a:gd name="T5" fmla="*/ 156 h 31"/>
                <a:gd name="T6" fmla="*/ 42 w 41"/>
                <a:gd name="T7" fmla="*/ 193 h 31"/>
                <a:gd name="T8" fmla="*/ 69 w 41"/>
                <a:gd name="T9" fmla="*/ 149 h 31"/>
                <a:gd name="T10" fmla="*/ 144 w 41"/>
                <a:gd name="T11" fmla="*/ 97 h 31"/>
                <a:gd name="T12" fmla="*/ 197 w 41"/>
                <a:gd name="T13" fmla="*/ 112 h 31"/>
                <a:gd name="T14" fmla="*/ 213 w 41"/>
                <a:gd name="T15" fmla="*/ 74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31">
                  <a:moveTo>
                    <a:pt x="41" y="12"/>
                  </a:moveTo>
                  <a:cubicBezTo>
                    <a:pt x="41" y="5"/>
                    <a:pt x="33" y="0"/>
                    <a:pt x="27" y="0"/>
                  </a:cubicBezTo>
                  <a:cubicBezTo>
                    <a:pt x="14" y="0"/>
                    <a:pt x="0" y="10"/>
                    <a:pt x="2" y="25"/>
                  </a:cubicBezTo>
                  <a:cubicBezTo>
                    <a:pt x="3" y="27"/>
                    <a:pt x="5" y="31"/>
                    <a:pt x="8" y="31"/>
                  </a:cubicBezTo>
                  <a:cubicBezTo>
                    <a:pt x="12" y="31"/>
                    <a:pt x="12" y="27"/>
                    <a:pt x="13" y="24"/>
                  </a:cubicBezTo>
                  <a:cubicBezTo>
                    <a:pt x="16" y="18"/>
                    <a:pt x="22" y="13"/>
                    <a:pt x="28" y="16"/>
                  </a:cubicBezTo>
                  <a:cubicBezTo>
                    <a:pt x="31" y="17"/>
                    <a:pt x="35" y="20"/>
                    <a:pt x="38" y="18"/>
                  </a:cubicBezTo>
                  <a:cubicBezTo>
                    <a:pt x="40" y="17"/>
                    <a:pt x="40" y="14"/>
                    <a:pt x="41" y="12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9" name="Freeform 845">
              <a:extLst>
                <a:ext uri="{FF2B5EF4-FFF2-40B4-BE49-F238E27FC236}">
                  <a16:creationId xmlns:a16="http://schemas.microsoft.com/office/drawing/2014/main" id="{F22747F4-625A-46D6-AEBE-EC9B0FD10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755"/>
              <a:ext cx="40" cy="53"/>
            </a:xfrm>
            <a:custGeom>
              <a:avLst/>
              <a:gdLst>
                <a:gd name="T0" fmla="*/ 42 w 23"/>
                <a:gd name="T1" fmla="*/ 0 h 29"/>
                <a:gd name="T2" fmla="*/ 94 w 23"/>
                <a:gd name="T3" fmla="*/ 16 h 29"/>
                <a:gd name="T4" fmla="*/ 115 w 23"/>
                <a:gd name="T5" fmla="*/ 88 h 29"/>
                <a:gd name="T6" fmla="*/ 49 w 23"/>
                <a:gd name="T7" fmla="*/ 170 h 29"/>
                <a:gd name="T8" fmla="*/ 42 w 23"/>
                <a:gd name="T9" fmla="*/ 110 h 29"/>
                <a:gd name="T10" fmla="*/ 9 w 23"/>
                <a:gd name="T11" fmla="*/ 53 h 29"/>
                <a:gd name="T12" fmla="*/ 42 w 23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9">
                  <a:moveTo>
                    <a:pt x="8" y="0"/>
                  </a:moveTo>
                  <a:cubicBezTo>
                    <a:pt x="12" y="0"/>
                    <a:pt x="16" y="0"/>
                    <a:pt x="18" y="3"/>
                  </a:cubicBezTo>
                  <a:cubicBezTo>
                    <a:pt x="21" y="6"/>
                    <a:pt x="23" y="10"/>
                    <a:pt x="22" y="14"/>
                  </a:cubicBezTo>
                  <a:cubicBezTo>
                    <a:pt x="22" y="19"/>
                    <a:pt x="15" y="29"/>
                    <a:pt x="9" y="28"/>
                  </a:cubicBezTo>
                  <a:cubicBezTo>
                    <a:pt x="4" y="26"/>
                    <a:pt x="7" y="21"/>
                    <a:pt x="8" y="18"/>
                  </a:cubicBezTo>
                  <a:cubicBezTo>
                    <a:pt x="10" y="13"/>
                    <a:pt x="4" y="13"/>
                    <a:pt x="2" y="9"/>
                  </a:cubicBezTo>
                  <a:cubicBezTo>
                    <a:pt x="0" y="5"/>
                    <a:pt x="5" y="0"/>
                    <a:pt x="8" y="0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846">
              <a:extLst>
                <a:ext uri="{FF2B5EF4-FFF2-40B4-BE49-F238E27FC236}">
                  <a16:creationId xmlns:a16="http://schemas.microsoft.com/office/drawing/2014/main" id="{179B46E4-39DE-4BE4-BF30-E64F034C8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738"/>
              <a:ext cx="46" cy="63"/>
            </a:xfrm>
            <a:custGeom>
              <a:avLst/>
              <a:gdLst>
                <a:gd name="T0" fmla="*/ 107 w 27"/>
                <a:gd name="T1" fmla="*/ 20 h 34"/>
                <a:gd name="T2" fmla="*/ 63 w 27"/>
                <a:gd name="T3" fmla="*/ 7 h 34"/>
                <a:gd name="T4" fmla="*/ 20 w 27"/>
                <a:gd name="T5" fmla="*/ 52 h 34"/>
                <a:gd name="T6" fmla="*/ 15 w 27"/>
                <a:gd name="T7" fmla="*/ 152 h 34"/>
                <a:gd name="T8" fmla="*/ 63 w 27"/>
                <a:gd name="T9" fmla="*/ 209 h 34"/>
                <a:gd name="T10" fmla="*/ 90 w 27"/>
                <a:gd name="T11" fmla="*/ 133 h 34"/>
                <a:gd name="T12" fmla="*/ 124 w 27"/>
                <a:gd name="T13" fmla="*/ 96 h 34"/>
                <a:gd name="T14" fmla="*/ 112 w 27"/>
                <a:gd name="T15" fmla="*/ 2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4">
                  <a:moveTo>
                    <a:pt x="22" y="3"/>
                  </a:moveTo>
                  <a:cubicBezTo>
                    <a:pt x="20" y="1"/>
                    <a:pt x="16" y="0"/>
                    <a:pt x="13" y="1"/>
                  </a:cubicBezTo>
                  <a:cubicBezTo>
                    <a:pt x="9" y="1"/>
                    <a:pt x="6" y="5"/>
                    <a:pt x="4" y="8"/>
                  </a:cubicBezTo>
                  <a:cubicBezTo>
                    <a:pt x="0" y="13"/>
                    <a:pt x="1" y="18"/>
                    <a:pt x="3" y="24"/>
                  </a:cubicBezTo>
                  <a:cubicBezTo>
                    <a:pt x="4" y="27"/>
                    <a:pt x="8" y="34"/>
                    <a:pt x="13" y="33"/>
                  </a:cubicBezTo>
                  <a:cubicBezTo>
                    <a:pt x="18" y="32"/>
                    <a:pt x="16" y="24"/>
                    <a:pt x="18" y="21"/>
                  </a:cubicBezTo>
                  <a:cubicBezTo>
                    <a:pt x="19" y="17"/>
                    <a:pt x="23" y="18"/>
                    <a:pt x="25" y="15"/>
                  </a:cubicBezTo>
                  <a:cubicBezTo>
                    <a:pt x="27" y="12"/>
                    <a:pt x="26" y="5"/>
                    <a:pt x="23" y="3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Freeform 847">
              <a:extLst>
                <a:ext uri="{FF2B5EF4-FFF2-40B4-BE49-F238E27FC236}">
                  <a16:creationId xmlns:a16="http://schemas.microsoft.com/office/drawing/2014/main" id="{EF10F131-115A-43B4-A6E4-D993C2E5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747"/>
              <a:ext cx="83" cy="37"/>
            </a:xfrm>
            <a:custGeom>
              <a:avLst/>
              <a:gdLst>
                <a:gd name="T0" fmla="*/ 5 w 48"/>
                <a:gd name="T1" fmla="*/ 57 h 20"/>
                <a:gd name="T2" fmla="*/ 86 w 48"/>
                <a:gd name="T3" fmla="*/ 13 h 20"/>
                <a:gd name="T4" fmla="*/ 185 w 48"/>
                <a:gd name="T5" fmla="*/ 20 h 20"/>
                <a:gd name="T6" fmla="*/ 213 w 48"/>
                <a:gd name="T7" fmla="*/ 120 h 20"/>
                <a:gd name="T8" fmla="*/ 171 w 48"/>
                <a:gd name="T9" fmla="*/ 105 h 20"/>
                <a:gd name="T10" fmla="*/ 114 w 48"/>
                <a:gd name="T11" fmla="*/ 96 h 20"/>
                <a:gd name="T12" fmla="*/ 48 w 48"/>
                <a:gd name="T13" fmla="*/ 113 h 20"/>
                <a:gd name="T14" fmla="*/ 9 w 48"/>
                <a:gd name="T15" fmla="*/ 6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20">
                  <a:moveTo>
                    <a:pt x="1" y="9"/>
                  </a:moveTo>
                  <a:cubicBezTo>
                    <a:pt x="5" y="5"/>
                    <a:pt x="11" y="3"/>
                    <a:pt x="17" y="2"/>
                  </a:cubicBezTo>
                  <a:cubicBezTo>
                    <a:pt x="24" y="0"/>
                    <a:pt x="30" y="0"/>
                    <a:pt x="36" y="3"/>
                  </a:cubicBezTo>
                  <a:cubicBezTo>
                    <a:pt x="41" y="5"/>
                    <a:pt x="48" y="14"/>
                    <a:pt x="41" y="19"/>
                  </a:cubicBezTo>
                  <a:cubicBezTo>
                    <a:pt x="39" y="20"/>
                    <a:pt x="35" y="19"/>
                    <a:pt x="33" y="17"/>
                  </a:cubicBezTo>
                  <a:cubicBezTo>
                    <a:pt x="29" y="15"/>
                    <a:pt x="25" y="14"/>
                    <a:pt x="22" y="15"/>
                  </a:cubicBezTo>
                  <a:cubicBezTo>
                    <a:pt x="17" y="16"/>
                    <a:pt x="13" y="18"/>
                    <a:pt x="9" y="18"/>
                  </a:cubicBezTo>
                  <a:cubicBezTo>
                    <a:pt x="6" y="18"/>
                    <a:pt x="0" y="15"/>
                    <a:pt x="2" y="11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2" name="Freeform 848">
              <a:extLst>
                <a:ext uri="{FF2B5EF4-FFF2-40B4-BE49-F238E27FC236}">
                  <a16:creationId xmlns:a16="http://schemas.microsoft.com/office/drawing/2014/main" id="{1EC4ED18-3E2C-4606-B6BB-BBB63A9ED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77"/>
              <a:ext cx="57" cy="46"/>
            </a:xfrm>
            <a:custGeom>
              <a:avLst/>
              <a:gdLst>
                <a:gd name="T0" fmla="*/ 16 w 33"/>
                <a:gd name="T1" fmla="*/ 74 h 25"/>
                <a:gd name="T2" fmla="*/ 29 w 33"/>
                <a:gd name="T3" fmla="*/ 20 h 25"/>
                <a:gd name="T4" fmla="*/ 104 w 33"/>
                <a:gd name="T5" fmla="*/ 7 h 25"/>
                <a:gd name="T6" fmla="*/ 149 w 33"/>
                <a:gd name="T7" fmla="*/ 136 h 25"/>
                <a:gd name="T8" fmla="*/ 104 w 33"/>
                <a:gd name="T9" fmla="*/ 142 h 25"/>
                <a:gd name="T10" fmla="*/ 78 w 33"/>
                <a:gd name="T11" fmla="*/ 98 h 25"/>
                <a:gd name="T12" fmla="*/ 41 w 33"/>
                <a:gd name="T13" fmla="*/ 112 h 25"/>
                <a:gd name="T14" fmla="*/ 16 w 33"/>
                <a:gd name="T15" fmla="*/ 81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25">
                  <a:moveTo>
                    <a:pt x="3" y="12"/>
                  </a:moveTo>
                  <a:cubicBezTo>
                    <a:pt x="0" y="10"/>
                    <a:pt x="4" y="4"/>
                    <a:pt x="6" y="3"/>
                  </a:cubicBezTo>
                  <a:cubicBezTo>
                    <a:pt x="10" y="0"/>
                    <a:pt x="16" y="0"/>
                    <a:pt x="20" y="1"/>
                  </a:cubicBezTo>
                  <a:cubicBezTo>
                    <a:pt x="28" y="4"/>
                    <a:pt x="33" y="14"/>
                    <a:pt x="29" y="22"/>
                  </a:cubicBezTo>
                  <a:cubicBezTo>
                    <a:pt x="27" y="24"/>
                    <a:pt x="23" y="25"/>
                    <a:pt x="20" y="23"/>
                  </a:cubicBezTo>
                  <a:cubicBezTo>
                    <a:pt x="18" y="21"/>
                    <a:pt x="18" y="17"/>
                    <a:pt x="15" y="16"/>
                  </a:cubicBezTo>
                  <a:cubicBezTo>
                    <a:pt x="12" y="16"/>
                    <a:pt x="10" y="18"/>
                    <a:pt x="8" y="18"/>
                  </a:cubicBezTo>
                  <a:cubicBezTo>
                    <a:pt x="5" y="17"/>
                    <a:pt x="4" y="15"/>
                    <a:pt x="3" y="13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849">
              <a:extLst>
                <a:ext uri="{FF2B5EF4-FFF2-40B4-BE49-F238E27FC236}">
                  <a16:creationId xmlns:a16="http://schemas.microsoft.com/office/drawing/2014/main" id="{F6FDFFC6-9A56-4EBB-837F-CA8B7A34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34" cy="39"/>
            </a:xfrm>
            <a:custGeom>
              <a:avLst/>
              <a:gdLst>
                <a:gd name="T0" fmla="*/ 9 w 20"/>
                <a:gd name="T1" fmla="*/ 13 h 21"/>
                <a:gd name="T2" fmla="*/ 15 w 20"/>
                <a:gd name="T3" fmla="*/ 13 h 21"/>
                <a:gd name="T4" fmla="*/ 83 w 20"/>
                <a:gd name="T5" fmla="*/ 45 h 21"/>
                <a:gd name="T6" fmla="*/ 92 w 20"/>
                <a:gd name="T7" fmla="*/ 89 h 21"/>
                <a:gd name="T8" fmla="*/ 70 w 20"/>
                <a:gd name="T9" fmla="*/ 128 h 21"/>
                <a:gd name="T10" fmla="*/ 41 w 20"/>
                <a:gd name="T11" fmla="*/ 59 h 21"/>
                <a:gd name="T12" fmla="*/ 0 w 20"/>
                <a:gd name="T13" fmla="*/ 2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8" y="0"/>
                    <a:pt x="13" y="2"/>
                    <a:pt x="17" y="7"/>
                  </a:cubicBezTo>
                  <a:cubicBezTo>
                    <a:pt x="19" y="9"/>
                    <a:pt x="20" y="11"/>
                    <a:pt x="19" y="14"/>
                  </a:cubicBezTo>
                  <a:cubicBezTo>
                    <a:pt x="19" y="16"/>
                    <a:pt x="17" y="20"/>
                    <a:pt x="14" y="20"/>
                  </a:cubicBezTo>
                  <a:cubicBezTo>
                    <a:pt x="8" y="21"/>
                    <a:pt x="11" y="12"/>
                    <a:pt x="8" y="9"/>
                  </a:cubicBezTo>
                  <a:cubicBezTo>
                    <a:pt x="5" y="6"/>
                    <a:pt x="0" y="9"/>
                    <a:pt x="0" y="3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Oval 850">
              <a:extLst>
                <a:ext uri="{FF2B5EF4-FFF2-40B4-BE49-F238E27FC236}">
                  <a16:creationId xmlns:a16="http://schemas.microsoft.com/office/drawing/2014/main" id="{D997F4AE-F3AB-4AB2-8CCD-6FEEE07A9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73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5" name="Oval 851">
              <a:extLst>
                <a:ext uri="{FF2B5EF4-FFF2-40B4-BE49-F238E27FC236}">
                  <a16:creationId xmlns:a16="http://schemas.microsoft.com/office/drawing/2014/main" id="{15326B6D-5B90-46E5-8052-EC9CADF01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75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6" name="Oval 852">
              <a:extLst>
                <a:ext uri="{FF2B5EF4-FFF2-40B4-BE49-F238E27FC236}">
                  <a16:creationId xmlns:a16="http://schemas.microsoft.com/office/drawing/2014/main" id="{F8F20834-A30A-4E50-A82E-B4AF0226B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85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7" name="Oval 853">
              <a:extLst>
                <a:ext uri="{FF2B5EF4-FFF2-40B4-BE49-F238E27FC236}">
                  <a16:creationId xmlns:a16="http://schemas.microsoft.com/office/drawing/2014/main" id="{C839148B-1E35-4866-B305-EBD720AB8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858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8" name="Oval 854">
              <a:extLst>
                <a:ext uri="{FF2B5EF4-FFF2-40B4-BE49-F238E27FC236}">
                  <a16:creationId xmlns:a16="http://schemas.microsoft.com/office/drawing/2014/main" id="{D62EE165-5B0A-4906-B928-626C9E3B6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0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9" name="Oval 855">
              <a:extLst>
                <a:ext uri="{FF2B5EF4-FFF2-40B4-BE49-F238E27FC236}">
                  <a16:creationId xmlns:a16="http://schemas.microsoft.com/office/drawing/2014/main" id="{5BB0CFFC-D2C7-45A2-AA5D-BE3677223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037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0" name="Oval 856">
              <a:extLst>
                <a:ext uri="{FF2B5EF4-FFF2-40B4-BE49-F238E27FC236}">
                  <a16:creationId xmlns:a16="http://schemas.microsoft.com/office/drawing/2014/main" id="{1EB8AE37-E1DA-43DD-A2A2-8B928AC7D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19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1" name="Oval 857">
              <a:extLst>
                <a:ext uri="{FF2B5EF4-FFF2-40B4-BE49-F238E27FC236}">
                  <a16:creationId xmlns:a16="http://schemas.microsoft.com/office/drawing/2014/main" id="{5895D1DC-BA44-4BD0-9DF4-6A0B0C60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196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2" name="Oval 858">
              <a:extLst>
                <a:ext uri="{FF2B5EF4-FFF2-40B4-BE49-F238E27FC236}">
                  <a16:creationId xmlns:a16="http://schemas.microsoft.com/office/drawing/2014/main" id="{0584472D-D81F-48DC-9573-1D2AA1419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194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3" name="Oval 859">
              <a:extLst>
                <a:ext uri="{FF2B5EF4-FFF2-40B4-BE49-F238E27FC236}">
                  <a16:creationId xmlns:a16="http://schemas.microsoft.com/office/drawing/2014/main" id="{01247734-1F41-4554-A872-A39C1BFF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200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4" name="Freeform 860">
              <a:extLst>
                <a:ext uri="{FF2B5EF4-FFF2-40B4-BE49-F238E27FC236}">
                  <a16:creationId xmlns:a16="http://schemas.microsoft.com/office/drawing/2014/main" id="{5530E6A0-A08C-4016-AF31-BCA9068B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448"/>
              <a:ext cx="491" cy="163"/>
            </a:xfrm>
            <a:custGeom>
              <a:avLst/>
              <a:gdLst>
                <a:gd name="T0" fmla="*/ 105 w 284"/>
                <a:gd name="T1" fmla="*/ 319 h 88"/>
                <a:gd name="T2" fmla="*/ 66 w 284"/>
                <a:gd name="T3" fmla="*/ 508 h 88"/>
                <a:gd name="T4" fmla="*/ 263 w 284"/>
                <a:gd name="T5" fmla="*/ 367 h 88"/>
                <a:gd name="T6" fmla="*/ 610 w 284"/>
                <a:gd name="T7" fmla="*/ 202 h 88"/>
                <a:gd name="T8" fmla="*/ 1013 w 284"/>
                <a:gd name="T9" fmla="*/ 185 h 88"/>
                <a:gd name="T10" fmla="*/ 1283 w 284"/>
                <a:gd name="T11" fmla="*/ 350 h 88"/>
                <a:gd name="T12" fmla="*/ 1395 w 284"/>
                <a:gd name="T13" fmla="*/ 495 h 88"/>
                <a:gd name="T14" fmla="*/ 1452 w 284"/>
                <a:gd name="T15" fmla="*/ 367 h 88"/>
                <a:gd name="T16" fmla="*/ 1079 w 284"/>
                <a:gd name="T17" fmla="*/ 52 h 88"/>
                <a:gd name="T18" fmla="*/ 590 w 284"/>
                <a:gd name="T19" fmla="*/ 52 h 88"/>
                <a:gd name="T20" fmla="*/ 258 w 284"/>
                <a:gd name="T21" fmla="*/ 178 h 88"/>
                <a:gd name="T22" fmla="*/ 105 w 284"/>
                <a:gd name="T23" fmla="*/ 319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4" h="88">
                  <a:moveTo>
                    <a:pt x="20" y="50"/>
                  </a:moveTo>
                  <a:cubicBezTo>
                    <a:pt x="16" y="56"/>
                    <a:pt x="0" y="72"/>
                    <a:pt x="13" y="80"/>
                  </a:cubicBezTo>
                  <a:cubicBezTo>
                    <a:pt x="25" y="88"/>
                    <a:pt x="43" y="64"/>
                    <a:pt x="51" y="58"/>
                  </a:cubicBezTo>
                  <a:cubicBezTo>
                    <a:pt x="71" y="44"/>
                    <a:pt x="93" y="33"/>
                    <a:pt x="118" y="32"/>
                  </a:cubicBezTo>
                  <a:cubicBezTo>
                    <a:pt x="144" y="31"/>
                    <a:pt x="170" y="28"/>
                    <a:pt x="196" y="29"/>
                  </a:cubicBezTo>
                  <a:cubicBezTo>
                    <a:pt x="218" y="30"/>
                    <a:pt x="233" y="40"/>
                    <a:pt x="248" y="55"/>
                  </a:cubicBezTo>
                  <a:cubicBezTo>
                    <a:pt x="255" y="62"/>
                    <a:pt x="262" y="73"/>
                    <a:pt x="270" y="78"/>
                  </a:cubicBezTo>
                  <a:cubicBezTo>
                    <a:pt x="282" y="87"/>
                    <a:pt x="284" y="67"/>
                    <a:pt x="281" y="58"/>
                  </a:cubicBezTo>
                  <a:cubicBezTo>
                    <a:pt x="272" y="31"/>
                    <a:pt x="234" y="15"/>
                    <a:pt x="209" y="8"/>
                  </a:cubicBezTo>
                  <a:cubicBezTo>
                    <a:pt x="179" y="0"/>
                    <a:pt x="145" y="4"/>
                    <a:pt x="114" y="8"/>
                  </a:cubicBezTo>
                  <a:cubicBezTo>
                    <a:pt x="92" y="11"/>
                    <a:pt x="71" y="19"/>
                    <a:pt x="50" y="28"/>
                  </a:cubicBezTo>
                  <a:cubicBezTo>
                    <a:pt x="38" y="34"/>
                    <a:pt x="30" y="40"/>
                    <a:pt x="20" y="50"/>
                  </a:cubicBezTo>
                </a:path>
              </a:pathLst>
            </a:custGeom>
            <a:solidFill>
              <a:srgbClr val="F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861">
              <a:extLst>
                <a:ext uri="{FF2B5EF4-FFF2-40B4-BE49-F238E27FC236}">
                  <a16:creationId xmlns:a16="http://schemas.microsoft.com/office/drawing/2014/main" id="{5162420F-0EF7-427A-8339-DCDD0F88B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74"/>
              <a:ext cx="397" cy="176"/>
            </a:xfrm>
            <a:custGeom>
              <a:avLst/>
              <a:gdLst>
                <a:gd name="T0" fmla="*/ 0 w 229"/>
                <a:gd name="T1" fmla="*/ 604 h 95"/>
                <a:gd name="T2" fmla="*/ 1193 w 229"/>
                <a:gd name="T3" fmla="*/ 604 h 95"/>
                <a:gd name="T4" fmla="*/ 0 w 229"/>
                <a:gd name="T5" fmla="*/ 604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95">
                  <a:moveTo>
                    <a:pt x="0" y="95"/>
                  </a:moveTo>
                  <a:cubicBezTo>
                    <a:pt x="0" y="95"/>
                    <a:pt x="136" y="22"/>
                    <a:pt x="229" y="95"/>
                  </a:cubicBezTo>
                  <a:cubicBezTo>
                    <a:pt x="229" y="95"/>
                    <a:pt x="142" y="0"/>
                    <a:pt x="0" y="95"/>
                  </a:cubicBezTo>
                  <a:close/>
                </a:path>
              </a:pathLst>
            </a:custGeom>
            <a:solidFill>
              <a:srgbClr val="F7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Freeform 862">
              <a:extLst>
                <a:ext uri="{FF2B5EF4-FFF2-40B4-BE49-F238E27FC236}">
                  <a16:creationId xmlns:a16="http://schemas.microsoft.com/office/drawing/2014/main" id="{0855C85A-200E-46FD-A356-2A3F6F5AC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426"/>
              <a:ext cx="314" cy="98"/>
            </a:xfrm>
            <a:custGeom>
              <a:avLst/>
              <a:gdLst>
                <a:gd name="T0" fmla="*/ 0 w 181"/>
                <a:gd name="T1" fmla="*/ 322 h 53"/>
                <a:gd name="T2" fmla="*/ 945 w 181"/>
                <a:gd name="T3" fmla="*/ 335 h 53"/>
                <a:gd name="T4" fmla="*/ 0 w 181"/>
                <a:gd name="T5" fmla="*/ 32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53">
                  <a:moveTo>
                    <a:pt x="0" y="51"/>
                  </a:moveTo>
                  <a:cubicBezTo>
                    <a:pt x="0" y="51"/>
                    <a:pt x="99" y="7"/>
                    <a:pt x="181" y="53"/>
                  </a:cubicBezTo>
                  <a:cubicBezTo>
                    <a:pt x="181" y="53"/>
                    <a:pt x="105" y="0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7" name="Freeform 863">
              <a:extLst>
                <a:ext uri="{FF2B5EF4-FFF2-40B4-BE49-F238E27FC236}">
                  <a16:creationId xmlns:a16="http://schemas.microsoft.com/office/drawing/2014/main" id="{689FB5D2-44F4-4B73-9A32-E1A0DE002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544"/>
              <a:ext cx="40" cy="65"/>
            </a:xfrm>
            <a:custGeom>
              <a:avLst/>
              <a:gdLst>
                <a:gd name="T0" fmla="*/ 0 w 23"/>
                <a:gd name="T1" fmla="*/ 0 h 35"/>
                <a:gd name="T2" fmla="*/ 122 w 23"/>
                <a:gd name="T3" fmla="*/ 225 h 35"/>
                <a:gd name="T4" fmla="*/ 0 w 23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0" y="0"/>
                  </a:moveTo>
                  <a:cubicBezTo>
                    <a:pt x="0" y="0"/>
                    <a:pt x="16" y="16"/>
                    <a:pt x="23" y="35"/>
                  </a:cubicBezTo>
                  <a:cubicBezTo>
                    <a:pt x="23" y="35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8" name="Oval 864">
              <a:extLst>
                <a:ext uri="{FF2B5EF4-FFF2-40B4-BE49-F238E27FC236}">
                  <a16:creationId xmlns:a16="http://schemas.microsoft.com/office/drawing/2014/main" id="{0A5E2F74-E930-441B-9585-D9BFE69C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154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9" name="Oval 865">
              <a:extLst>
                <a:ext uri="{FF2B5EF4-FFF2-40B4-BE49-F238E27FC236}">
                  <a16:creationId xmlns:a16="http://schemas.microsoft.com/office/drawing/2014/main" id="{8ED3F108-93D7-4C75-B439-42AAEA079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552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0" name="Oval 866">
              <a:extLst>
                <a:ext uri="{FF2B5EF4-FFF2-40B4-BE49-F238E27FC236}">
                  <a16:creationId xmlns:a16="http://schemas.microsoft.com/office/drawing/2014/main" id="{EECF2159-8862-4F0E-949A-FC4CB1EA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3" y="1570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1" name="Oval 867">
              <a:extLst>
                <a:ext uri="{FF2B5EF4-FFF2-40B4-BE49-F238E27FC236}">
                  <a16:creationId xmlns:a16="http://schemas.microsoft.com/office/drawing/2014/main" id="{72F5971C-10B4-435A-B0A3-DDF8A2FC5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1565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2" name="Freeform 868">
              <a:extLst>
                <a:ext uri="{FF2B5EF4-FFF2-40B4-BE49-F238E27FC236}">
                  <a16:creationId xmlns:a16="http://schemas.microsoft.com/office/drawing/2014/main" id="{336E29C7-FD59-4465-91AD-ADA0DF2FF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498"/>
              <a:ext cx="175" cy="113"/>
            </a:xfrm>
            <a:custGeom>
              <a:avLst/>
              <a:gdLst>
                <a:gd name="T0" fmla="*/ 0 w 101"/>
                <a:gd name="T1" fmla="*/ 104 h 61"/>
                <a:gd name="T2" fmla="*/ 525 w 101"/>
                <a:gd name="T3" fmla="*/ 387 h 61"/>
                <a:gd name="T4" fmla="*/ 0 w 101"/>
                <a:gd name="T5" fmla="*/ 104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61">
                  <a:moveTo>
                    <a:pt x="0" y="16"/>
                  </a:moveTo>
                  <a:cubicBezTo>
                    <a:pt x="0" y="16"/>
                    <a:pt x="51" y="0"/>
                    <a:pt x="101" y="61"/>
                  </a:cubicBezTo>
                  <a:cubicBezTo>
                    <a:pt x="101" y="61"/>
                    <a:pt x="59" y="10"/>
                    <a:pt x="0" y="16"/>
                  </a:cubicBezTo>
                  <a:close/>
                </a:path>
              </a:pathLst>
            </a:custGeom>
            <a:solidFill>
              <a:srgbClr val="F7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869">
              <a:extLst>
                <a:ext uri="{FF2B5EF4-FFF2-40B4-BE49-F238E27FC236}">
                  <a16:creationId xmlns:a16="http://schemas.microsoft.com/office/drawing/2014/main" id="{84C68268-7B12-4D15-9426-38578716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535"/>
              <a:ext cx="101" cy="15"/>
            </a:xfrm>
            <a:custGeom>
              <a:avLst/>
              <a:gdLst>
                <a:gd name="T0" fmla="*/ 0 w 58"/>
                <a:gd name="T1" fmla="*/ 53 h 8"/>
                <a:gd name="T2" fmla="*/ 127 w 58"/>
                <a:gd name="T3" fmla="*/ 8 h 8"/>
                <a:gd name="T4" fmla="*/ 306 w 58"/>
                <a:gd name="T5" fmla="*/ 0 h 8"/>
                <a:gd name="T6" fmla="*/ 136 w 58"/>
                <a:gd name="T7" fmla="*/ 21 h 8"/>
                <a:gd name="T8" fmla="*/ 0 w 58"/>
                <a:gd name="T9" fmla="*/ 5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8">
                  <a:moveTo>
                    <a:pt x="0" y="8"/>
                  </a:moveTo>
                  <a:cubicBezTo>
                    <a:pt x="0" y="8"/>
                    <a:pt x="7" y="2"/>
                    <a:pt x="24" y="1"/>
                  </a:cubicBezTo>
                  <a:cubicBezTo>
                    <a:pt x="42" y="1"/>
                    <a:pt x="58" y="0"/>
                    <a:pt x="58" y="0"/>
                  </a:cubicBezTo>
                  <a:cubicBezTo>
                    <a:pt x="58" y="0"/>
                    <a:pt x="29" y="3"/>
                    <a:pt x="26" y="3"/>
                  </a:cubicBezTo>
                  <a:cubicBezTo>
                    <a:pt x="23" y="3"/>
                    <a:pt x="7" y="5"/>
                    <a:pt x="0" y="8"/>
                  </a:cubicBezTo>
                  <a:close/>
                </a:path>
              </a:pathLst>
            </a:custGeom>
            <a:solidFill>
              <a:srgbClr val="F4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870">
              <a:extLst>
                <a:ext uri="{FF2B5EF4-FFF2-40B4-BE49-F238E27FC236}">
                  <a16:creationId xmlns:a16="http://schemas.microsoft.com/office/drawing/2014/main" id="{7064FB1F-31A6-4C8C-9208-63EA744DD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518"/>
              <a:ext cx="100" cy="47"/>
            </a:xfrm>
            <a:custGeom>
              <a:avLst/>
              <a:gdLst>
                <a:gd name="T0" fmla="*/ 0 w 58"/>
                <a:gd name="T1" fmla="*/ 28 h 25"/>
                <a:gd name="T2" fmla="*/ 297 w 58"/>
                <a:gd name="T3" fmla="*/ 165 h 25"/>
                <a:gd name="T4" fmla="*/ 0 w 58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5">
                  <a:moveTo>
                    <a:pt x="0" y="4"/>
                  </a:moveTo>
                  <a:cubicBezTo>
                    <a:pt x="0" y="4"/>
                    <a:pt x="31" y="0"/>
                    <a:pt x="58" y="25"/>
                  </a:cubicBezTo>
                  <a:cubicBezTo>
                    <a:pt x="58" y="25"/>
                    <a:pt x="34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Freeform 871">
              <a:extLst>
                <a:ext uri="{FF2B5EF4-FFF2-40B4-BE49-F238E27FC236}">
                  <a16:creationId xmlns:a16="http://schemas.microsoft.com/office/drawing/2014/main" id="{00BED529-2FB5-4DCA-B4B8-2D05D8715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31"/>
              <a:ext cx="257" cy="78"/>
            </a:xfrm>
            <a:custGeom>
              <a:avLst/>
              <a:gdLst>
                <a:gd name="T0" fmla="*/ 78 w 148"/>
                <a:gd name="T1" fmla="*/ 24 h 42"/>
                <a:gd name="T2" fmla="*/ 28 w 148"/>
                <a:gd name="T3" fmla="*/ 149 h 42"/>
                <a:gd name="T4" fmla="*/ 148 w 148"/>
                <a:gd name="T5" fmla="*/ 186 h 42"/>
                <a:gd name="T6" fmla="*/ 314 w 148"/>
                <a:gd name="T7" fmla="*/ 180 h 42"/>
                <a:gd name="T8" fmla="*/ 519 w 148"/>
                <a:gd name="T9" fmla="*/ 225 h 42"/>
                <a:gd name="T10" fmla="*/ 774 w 148"/>
                <a:gd name="T11" fmla="*/ 269 h 42"/>
                <a:gd name="T12" fmla="*/ 290 w 148"/>
                <a:gd name="T13" fmla="*/ 76 h 42"/>
                <a:gd name="T14" fmla="*/ 69 w 148"/>
                <a:gd name="T15" fmla="*/ 2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42">
                  <a:moveTo>
                    <a:pt x="15" y="4"/>
                  </a:moveTo>
                  <a:cubicBezTo>
                    <a:pt x="5" y="3"/>
                    <a:pt x="0" y="14"/>
                    <a:pt x="5" y="23"/>
                  </a:cubicBezTo>
                  <a:cubicBezTo>
                    <a:pt x="9" y="32"/>
                    <a:pt x="19" y="29"/>
                    <a:pt x="28" y="29"/>
                  </a:cubicBezTo>
                  <a:cubicBezTo>
                    <a:pt x="39" y="29"/>
                    <a:pt x="49" y="28"/>
                    <a:pt x="60" y="28"/>
                  </a:cubicBezTo>
                  <a:cubicBezTo>
                    <a:pt x="74" y="27"/>
                    <a:pt x="86" y="33"/>
                    <a:pt x="99" y="35"/>
                  </a:cubicBezTo>
                  <a:cubicBezTo>
                    <a:pt x="115" y="37"/>
                    <a:pt x="132" y="39"/>
                    <a:pt x="148" y="42"/>
                  </a:cubicBezTo>
                  <a:cubicBezTo>
                    <a:pt x="120" y="25"/>
                    <a:pt x="85" y="25"/>
                    <a:pt x="55" y="12"/>
                  </a:cubicBezTo>
                  <a:cubicBezTo>
                    <a:pt x="41" y="7"/>
                    <a:pt x="27" y="0"/>
                    <a:pt x="13" y="3"/>
                  </a:cubicBezTo>
                </a:path>
              </a:pathLst>
            </a:custGeom>
            <a:solidFill>
              <a:srgbClr val="FC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6" name="Freeform 872">
              <a:extLst>
                <a:ext uri="{FF2B5EF4-FFF2-40B4-BE49-F238E27FC236}">
                  <a16:creationId xmlns:a16="http://schemas.microsoft.com/office/drawing/2014/main" id="{90E20169-6847-46C9-9A64-16C93C34A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642"/>
              <a:ext cx="222" cy="102"/>
            </a:xfrm>
            <a:custGeom>
              <a:avLst/>
              <a:gdLst>
                <a:gd name="T0" fmla="*/ 569 w 128"/>
                <a:gd name="T1" fmla="*/ 13 h 55"/>
                <a:gd name="T2" fmla="*/ 659 w 128"/>
                <a:gd name="T3" fmla="*/ 65 h 55"/>
                <a:gd name="T4" fmla="*/ 574 w 128"/>
                <a:gd name="T5" fmla="*/ 185 h 55"/>
                <a:gd name="T6" fmla="*/ 439 w 128"/>
                <a:gd name="T7" fmla="*/ 202 h 55"/>
                <a:gd name="T8" fmla="*/ 307 w 128"/>
                <a:gd name="T9" fmla="*/ 249 h 55"/>
                <a:gd name="T10" fmla="*/ 147 w 128"/>
                <a:gd name="T11" fmla="*/ 313 h 55"/>
                <a:gd name="T12" fmla="*/ 0 w 128"/>
                <a:gd name="T13" fmla="*/ 351 h 55"/>
                <a:gd name="T14" fmla="*/ 255 w 128"/>
                <a:gd name="T15" fmla="*/ 197 h 55"/>
                <a:gd name="T16" fmla="*/ 413 w 128"/>
                <a:gd name="T17" fmla="*/ 89 h 55"/>
                <a:gd name="T18" fmla="*/ 562 w 128"/>
                <a:gd name="T19" fmla="*/ 13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55">
                  <a:moveTo>
                    <a:pt x="109" y="2"/>
                  </a:moveTo>
                  <a:cubicBezTo>
                    <a:pt x="119" y="0"/>
                    <a:pt x="124" y="0"/>
                    <a:pt x="126" y="10"/>
                  </a:cubicBezTo>
                  <a:cubicBezTo>
                    <a:pt x="128" y="21"/>
                    <a:pt x="120" y="26"/>
                    <a:pt x="110" y="29"/>
                  </a:cubicBezTo>
                  <a:cubicBezTo>
                    <a:pt x="101" y="31"/>
                    <a:pt x="93" y="30"/>
                    <a:pt x="84" y="32"/>
                  </a:cubicBezTo>
                  <a:cubicBezTo>
                    <a:pt x="76" y="34"/>
                    <a:pt x="67" y="36"/>
                    <a:pt x="59" y="39"/>
                  </a:cubicBezTo>
                  <a:cubicBezTo>
                    <a:pt x="48" y="42"/>
                    <a:pt x="39" y="46"/>
                    <a:pt x="28" y="49"/>
                  </a:cubicBezTo>
                  <a:cubicBezTo>
                    <a:pt x="20" y="51"/>
                    <a:pt x="7" y="50"/>
                    <a:pt x="0" y="55"/>
                  </a:cubicBezTo>
                  <a:cubicBezTo>
                    <a:pt x="17" y="48"/>
                    <a:pt x="32" y="38"/>
                    <a:pt x="49" y="31"/>
                  </a:cubicBezTo>
                  <a:cubicBezTo>
                    <a:pt x="59" y="27"/>
                    <a:pt x="69" y="20"/>
                    <a:pt x="79" y="14"/>
                  </a:cubicBezTo>
                  <a:cubicBezTo>
                    <a:pt x="86" y="10"/>
                    <a:pt x="98" y="2"/>
                    <a:pt x="108" y="2"/>
                  </a:cubicBezTo>
                </a:path>
              </a:pathLst>
            </a:custGeom>
            <a:solidFill>
              <a:srgbClr val="FCD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873">
              <a:extLst>
                <a:ext uri="{FF2B5EF4-FFF2-40B4-BE49-F238E27FC236}">
                  <a16:creationId xmlns:a16="http://schemas.microsoft.com/office/drawing/2014/main" id="{4BF3B432-9307-4778-A730-FC790400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291"/>
              <a:ext cx="424" cy="250"/>
            </a:xfrm>
            <a:custGeom>
              <a:avLst/>
              <a:gdLst>
                <a:gd name="T0" fmla="*/ 1229 w 245"/>
                <a:gd name="T1" fmla="*/ 178 h 135"/>
                <a:gd name="T2" fmla="*/ 1127 w 245"/>
                <a:gd name="T3" fmla="*/ 196 h 135"/>
                <a:gd name="T4" fmla="*/ 922 w 245"/>
                <a:gd name="T5" fmla="*/ 246 h 135"/>
                <a:gd name="T6" fmla="*/ 590 w 245"/>
                <a:gd name="T7" fmla="*/ 476 h 135"/>
                <a:gd name="T8" fmla="*/ 369 w 245"/>
                <a:gd name="T9" fmla="*/ 724 h 135"/>
                <a:gd name="T10" fmla="*/ 185 w 245"/>
                <a:gd name="T11" fmla="*/ 769 h 135"/>
                <a:gd name="T12" fmla="*/ 488 w 245"/>
                <a:gd name="T13" fmla="*/ 148 h 135"/>
                <a:gd name="T14" fmla="*/ 872 w 245"/>
                <a:gd name="T15" fmla="*/ 24 h 135"/>
                <a:gd name="T16" fmla="*/ 1128 w 245"/>
                <a:gd name="T17" fmla="*/ 31 h 135"/>
                <a:gd name="T18" fmla="*/ 1234 w 245"/>
                <a:gd name="T19" fmla="*/ 113 h 135"/>
                <a:gd name="T20" fmla="*/ 1229 w 245"/>
                <a:gd name="T21" fmla="*/ 178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5" h="135">
                  <a:moveTo>
                    <a:pt x="237" y="28"/>
                  </a:moveTo>
                  <a:cubicBezTo>
                    <a:pt x="234" y="31"/>
                    <a:pt x="222" y="30"/>
                    <a:pt x="217" y="31"/>
                  </a:cubicBezTo>
                  <a:cubicBezTo>
                    <a:pt x="204" y="32"/>
                    <a:pt x="191" y="35"/>
                    <a:pt x="178" y="39"/>
                  </a:cubicBezTo>
                  <a:cubicBezTo>
                    <a:pt x="154" y="47"/>
                    <a:pt x="134" y="60"/>
                    <a:pt x="114" y="75"/>
                  </a:cubicBezTo>
                  <a:cubicBezTo>
                    <a:pt x="98" y="87"/>
                    <a:pt x="85" y="101"/>
                    <a:pt x="71" y="114"/>
                  </a:cubicBezTo>
                  <a:cubicBezTo>
                    <a:pt x="61" y="125"/>
                    <a:pt x="48" y="135"/>
                    <a:pt x="36" y="121"/>
                  </a:cubicBezTo>
                  <a:cubicBezTo>
                    <a:pt x="0" y="82"/>
                    <a:pt x="64" y="37"/>
                    <a:pt x="94" y="23"/>
                  </a:cubicBezTo>
                  <a:cubicBezTo>
                    <a:pt x="118" y="12"/>
                    <a:pt x="142" y="5"/>
                    <a:pt x="168" y="4"/>
                  </a:cubicBezTo>
                  <a:cubicBezTo>
                    <a:pt x="185" y="4"/>
                    <a:pt x="201" y="0"/>
                    <a:pt x="218" y="5"/>
                  </a:cubicBezTo>
                  <a:cubicBezTo>
                    <a:pt x="226" y="8"/>
                    <a:pt x="232" y="11"/>
                    <a:pt x="238" y="18"/>
                  </a:cubicBezTo>
                  <a:cubicBezTo>
                    <a:pt x="240" y="21"/>
                    <a:pt x="245" y="30"/>
                    <a:pt x="237" y="28"/>
                  </a:cubicBezTo>
                </a:path>
              </a:pathLst>
            </a:custGeom>
            <a:solidFill>
              <a:srgbClr val="F9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Freeform 874">
              <a:extLst>
                <a:ext uri="{FF2B5EF4-FFF2-40B4-BE49-F238E27FC236}">
                  <a16:creationId xmlns:a16="http://schemas.microsoft.com/office/drawing/2014/main" id="{532464CF-DE25-44B1-9471-3E8724223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135"/>
              <a:ext cx="37" cy="41"/>
            </a:xfrm>
            <a:custGeom>
              <a:avLst/>
              <a:gdLst>
                <a:gd name="T0" fmla="*/ 0 w 21"/>
                <a:gd name="T1" fmla="*/ 45 h 22"/>
                <a:gd name="T2" fmla="*/ 109 w 21"/>
                <a:gd name="T3" fmla="*/ 0 h 22"/>
                <a:gd name="T4" fmla="*/ 0 w 21"/>
                <a:gd name="T5" fmla="*/ 7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2">
                  <a:moveTo>
                    <a:pt x="0" y="7"/>
                  </a:moveTo>
                  <a:cubicBezTo>
                    <a:pt x="8" y="13"/>
                    <a:pt x="20" y="11"/>
                    <a:pt x="20" y="0"/>
                  </a:cubicBezTo>
                  <a:cubicBezTo>
                    <a:pt x="21" y="11"/>
                    <a:pt x="8" y="22"/>
                    <a:pt x="0" y="11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9" name="Freeform 875">
              <a:extLst>
                <a:ext uri="{FF2B5EF4-FFF2-40B4-BE49-F238E27FC236}">
                  <a16:creationId xmlns:a16="http://schemas.microsoft.com/office/drawing/2014/main" id="{011E9435-680F-404E-B020-238B95E1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013"/>
              <a:ext cx="139" cy="72"/>
            </a:xfrm>
            <a:custGeom>
              <a:avLst/>
              <a:gdLst>
                <a:gd name="T0" fmla="*/ 328 w 80"/>
                <a:gd name="T1" fmla="*/ 68 h 39"/>
                <a:gd name="T2" fmla="*/ 106 w 80"/>
                <a:gd name="T3" fmla="*/ 209 h 39"/>
                <a:gd name="T4" fmla="*/ 250 w 80"/>
                <a:gd name="T5" fmla="*/ 164 h 39"/>
                <a:gd name="T6" fmla="*/ 328 w 80"/>
                <a:gd name="T7" fmla="*/ 7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9">
                  <a:moveTo>
                    <a:pt x="63" y="11"/>
                  </a:moveTo>
                  <a:cubicBezTo>
                    <a:pt x="47" y="0"/>
                    <a:pt x="0" y="21"/>
                    <a:pt x="20" y="33"/>
                  </a:cubicBezTo>
                  <a:cubicBezTo>
                    <a:pt x="29" y="39"/>
                    <a:pt x="39" y="28"/>
                    <a:pt x="48" y="26"/>
                  </a:cubicBezTo>
                  <a:cubicBezTo>
                    <a:pt x="52" y="25"/>
                    <a:pt x="80" y="21"/>
                    <a:pt x="63" y="12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0" name="Freeform 876">
              <a:extLst>
                <a:ext uri="{FF2B5EF4-FFF2-40B4-BE49-F238E27FC236}">
                  <a16:creationId xmlns:a16="http://schemas.microsoft.com/office/drawing/2014/main" id="{768B24E0-18E6-4FE3-B445-FB183D10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958"/>
              <a:ext cx="71" cy="41"/>
            </a:xfrm>
            <a:custGeom>
              <a:avLst/>
              <a:gdLst>
                <a:gd name="T0" fmla="*/ 156 w 41"/>
                <a:gd name="T1" fmla="*/ 21 h 22"/>
                <a:gd name="T2" fmla="*/ 78 w 41"/>
                <a:gd name="T3" fmla="*/ 129 h 22"/>
                <a:gd name="T4" fmla="*/ 163 w 41"/>
                <a:gd name="T5" fmla="*/ 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30" y="3"/>
                  </a:moveTo>
                  <a:cubicBezTo>
                    <a:pt x="23" y="0"/>
                    <a:pt x="0" y="16"/>
                    <a:pt x="15" y="20"/>
                  </a:cubicBezTo>
                  <a:cubicBezTo>
                    <a:pt x="23" y="22"/>
                    <a:pt x="41" y="12"/>
                    <a:pt x="31" y="4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1" name="Freeform 877">
              <a:extLst>
                <a:ext uri="{FF2B5EF4-FFF2-40B4-BE49-F238E27FC236}">
                  <a16:creationId xmlns:a16="http://schemas.microsoft.com/office/drawing/2014/main" id="{616A83A8-D433-4758-AEB2-D363CC22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115"/>
              <a:ext cx="50" cy="48"/>
            </a:xfrm>
            <a:custGeom>
              <a:avLst/>
              <a:gdLst>
                <a:gd name="T0" fmla="*/ 102 w 29"/>
                <a:gd name="T1" fmla="*/ 0 h 26"/>
                <a:gd name="T2" fmla="*/ 16 w 29"/>
                <a:gd name="T3" fmla="*/ 61 h 26"/>
                <a:gd name="T4" fmla="*/ 57 w 29"/>
                <a:gd name="T5" fmla="*/ 144 h 26"/>
                <a:gd name="T6" fmla="*/ 128 w 29"/>
                <a:gd name="T7" fmla="*/ 76 h 26"/>
                <a:gd name="T8" fmla="*/ 91 w 2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20" y="0"/>
                  </a:moveTo>
                  <a:cubicBezTo>
                    <a:pt x="13" y="1"/>
                    <a:pt x="6" y="3"/>
                    <a:pt x="3" y="10"/>
                  </a:cubicBezTo>
                  <a:cubicBezTo>
                    <a:pt x="0" y="17"/>
                    <a:pt x="1" y="26"/>
                    <a:pt x="11" y="23"/>
                  </a:cubicBezTo>
                  <a:cubicBezTo>
                    <a:pt x="10" y="11"/>
                    <a:pt x="20" y="18"/>
                    <a:pt x="25" y="12"/>
                  </a:cubicBezTo>
                  <a:cubicBezTo>
                    <a:pt x="29" y="7"/>
                    <a:pt x="24" y="0"/>
                    <a:pt x="18" y="0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878">
              <a:extLst>
                <a:ext uri="{FF2B5EF4-FFF2-40B4-BE49-F238E27FC236}">
                  <a16:creationId xmlns:a16="http://schemas.microsoft.com/office/drawing/2014/main" id="{7F0467EA-4FA7-4CE1-BA5B-74EEE2DFC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135"/>
              <a:ext cx="51" cy="32"/>
            </a:xfrm>
            <a:custGeom>
              <a:avLst/>
              <a:gdLst>
                <a:gd name="T0" fmla="*/ 102 w 29"/>
                <a:gd name="T1" fmla="*/ 28 h 17"/>
                <a:gd name="T2" fmla="*/ 56 w 29"/>
                <a:gd name="T3" fmla="*/ 113 h 17"/>
                <a:gd name="T4" fmla="*/ 98 w 29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19" y="4"/>
                  </a:moveTo>
                  <a:cubicBezTo>
                    <a:pt x="5" y="0"/>
                    <a:pt x="0" y="17"/>
                    <a:pt x="10" y="17"/>
                  </a:cubicBezTo>
                  <a:cubicBezTo>
                    <a:pt x="10" y="9"/>
                    <a:pt x="29" y="12"/>
                    <a:pt x="18" y="4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3" name="Freeform 879">
              <a:extLst>
                <a:ext uri="{FF2B5EF4-FFF2-40B4-BE49-F238E27FC236}">
                  <a16:creationId xmlns:a16="http://schemas.microsoft.com/office/drawing/2014/main" id="{5CA99944-DC51-4418-9619-37BCBADD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81"/>
              <a:ext cx="63" cy="72"/>
            </a:xfrm>
            <a:custGeom>
              <a:avLst/>
              <a:gdLst>
                <a:gd name="T0" fmla="*/ 135 w 36"/>
                <a:gd name="T1" fmla="*/ 24 h 39"/>
                <a:gd name="T2" fmla="*/ 28 w 36"/>
                <a:gd name="T3" fmla="*/ 31 h 39"/>
                <a:gd name="T4" fmla="*/ 16 w 36"/>
                <a:gd name="T5" fmla="*/ 150 h 39"/>
                <a:gd name="T6" fmla="*/ 93 w 36"/>
                <a:gd name="T7" fmla="*/ 105 h 39"/>
                <a:gd name="T8" fmla="*/ 130 w 36"/>
                <a:gd name="T9" fmla="*/ 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25" y="4"/>
                  </a:moveTo>
                  <a:cubicBezTo>
                    <a:pt x="19" y="4"/>
                    <a:pt x="11" y="0"/>
                    <a:pt x="5" y="5"/>
                  </a:cubicBezTo>
                  <a:cubicBezTo>
                    <a:pt x="2" y="9"/>
                    <a:pt x="0" y="20"/>
                    <a:pt x="3" y="24"/>
                  </a:cubicBezTo>
                  <a:cubicBezTo>
                    <a:pt x="10" y="39"/>
                    <a:pt x="13" y="21"/>
                    <a:pt x="17" y="17"/>
                  </a:cubicBezTo>
                  <a:cubicBezTo>
                    <a:pt x="21" y="13"/>
                    <a:pt x="36" y="12"/>
                    <a:pt x="24" y="1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880">
              <a:extLst>
                <a:ext uri="{FF2B5EF4-FFF2-40B4-BE49-F238E27FC236}">
                  <a16:creationId xmlns:a16="http://schemas.microsoft.com/office/drawing/2014/main" id="{491071FF-BC41-4358-9AC5-022E77BF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311"/>
              <a:ext cx="97" cy="76"/>
            </a:xfrm>
            <a:custGeom>
              <a:avLst/>
              <a:gdLst>
                <a:gd name="T0" fmla="*/ 69 w 56"/>
                <a:gd name="T1" fmla="*/ 222 h 41"/>
                <a:gd name="T2" fmla="*/ 243 w 56"/>
                <a:gd name="T3" fmla="*/ 20 h 41"/>
                <a:gd name="T4" fmla="*/ 286 w 56"/>
                <a:gd name="T5" fmla="*/ 65 h 41"/>
                <a:gd name="T6" fmla="*/ 243 w 56"/>
                <a:gd name="T7" fmla="*/ 109 h 41"/>
                <a:gd name="T8" fmla="*/ 151 w 56"/>
                <a:gd name="T9" fmla="*/ 241 h 41"/>
                <a:gd name="T10" fmla="*/ 87 w 56"/>
                <a:gd name="T11" fmla="*/ 2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1">
                  <a:moveTo>
                    <a:pt x="13" y="35"/>
                  </a:moveTo>
                  <a:cubicBezTo>
                    <a:pt x="0" y="18"/>
                    <a:pt x="31" y="0"/>
                    <a:pt x="47" y="3"/>
                  </a:cubicBezTo>
                  <a:cubicBezTo>
                    <a:pt x="51" y="4"/>
                    <a:pt x="55" y="5"/>
                    <a:pt x="55" y="10"/>
                  </a:cubicBezTo>
                  <a:cubicBezTo>
                    <a:pt x="56" y="17"/>
                    <a:pt x="52" y="14"/>
                    <a:pt x="47" y="17"/>
                  </a:cubicBezTo>
                  <a:cubicBezTo>
                    <a:pt x="35" y="22"/>
                    <a:pt x="31" y="25"/>
                    <a:pt x="29" y="38"/>
                  </a:cubicBezTo>
                  <a:cubicBezTo>
                    <a:pt x="25" y="40"/>
                    <a:pt x="20" y="41"/>
                    <a:pt x="17" y="38"/>
                  </a:cubicBezTo>
                </a:path>
              </a:pathLst>
            </a:custGeom>
            <a:solidFill>
              <a:srgbClr val="FCE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881">
              <a:extLst>
                <a:ext uri="{FF2B5EF4-FFF2-40B4-BE49-F238E27FC236}">
                  <a16:creationId xmlns:a16="http://schemas.microsoft.com/office/drawing/2014/main" id="{0735E5CB-8601-4796-888A-A645A3FBB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2154"/>
              <a:ext cx="110" cy="138"/>
            </a:xfrm>
            <a:custGeom>
              <a:avLst/>
              <a:gdLst>
                <a:gd name="T0" fmla="*/ 0 w 64"/>
                <a:gd name="T1" fmla="*/ 467 h 75"/>
                <a:gd name="T2" fmla="*/ 325 w 64"/>
                <a:gd name="T3" fmla="*/ 0 h 75"/>
                <a:gd name="T4" fmla="*/ 0 w 64"/>
                <a:gd name="T5" fmla="*/ 467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75">
                  <a:moveTo>
                    <a:pt x="0" y="75"/>
                  </a:moveTo>
                  <a:cubicBezTo>
                    <a:pt x="0" y="75"/>
                    <a:pt x="55" y="44"/>
                    <a:pt x="64" y="0"/>
                  </a:cubicBezTo>
                  <a:cubicBezTo>
                    <a:pt x="64" y="0"/>
                    <a:pt x="64" y="43"/>
                    <a:pt x="0" y="75"/>
                  </a:cubicBezTo>
                  <a:close/>
                </a:path>
              </a:pathLst>
            </a:custGeom>
            <a:solidFill>
              <a:srgbClr val="F7E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882">
              <a:extLst>
                <a:ext uri="{FF2B5EF4-FFF2-40B4-BE49-F238E27FC236}">
                  <a16:creationId xmlns:a16="http://schemas.microsoft.com/office/drawing/2014/main" id="{1909371C-EA2F-452C-A486-C9E90681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187"/>
              <a:ext cx="101" cy="115"/>
            </a:xfrm>
            <a:custGeom>
              <a:avLst/>
              <a:gdLst>
                <a:gd name="T0" fmla="*/ 0 w 58"/>
                <a:gd name="T1" fmla="*/ 0 h 62"/>
                <a:gd name="T2" fmla="*/ 306 w 58"/>
                <a:gd name="T3" fmla="*/ 395 h 62"/>
                <a:gd name="T4" fmla="*/ 0 w 58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2">
                  <a:moveTo>
                    <a:pt x="0" y="0"/>
                  </a:moveTo>
                  <a:cubicBezTo>
                    <a:pt x="0" y="0"/>
                    <a:pt x="15" y="51"/>
                    <a:pt x="58" y="62"/>
                  </a:cubicBezTo>
                  <a:cubicBezTo>
                    <a:pt x="58" y="62"/>
                    <a:pt x="14" y="58"/>
                    <a:pt x="0" y="0"/>
                  </a:cubicBezTo>
                  <a:close/>
                </a:path>
              </a:pathLst>
            </a:custGeom>
            <a:solidFill>
              <a:srgbClr val="F7E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Freeform 883">
              <a:extLst>
                <a:ext uri="{FF2B5EF4-FFF2-40B4-BE49-F238E27FC236}">
                  <a16:creationId xmlns:a16="http://schemas.microsoft.com/office/drawing/2014/main" id="{B2F7A493-8077-4698-90FD-E1FEBBE5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871"/>
              <a:ext cx="469" cy="440"/>
            </a:xfrm>
            <a:custGeom>
              <a:avLst/>
              <a:gdLst>
                <a:gd name="T0" fmla="*/ 0 w 271"/>
                <a:gd name="T1" fmla="*/ 96 h 238"/>
                <a:gd name="T2" fmla="*/ 161 w 271"/>
                <a:gd name="T3" fmla="*/ 366 h 238"/>
                <a:gd name="T4" fmla="*/ 284 w 271"/>
                <a:gd name="T5" fmla="*/ 813 h 238"/>
                <a:gd name="T6" fmla="*/ 509 w 271"/>
                <a:gd name="T7" fmla="*/ 1326 h 238"/>
                <a:gd name="T8" fmla="*/ 860 w 271"/>
                <a:gd name="T9" fmla="*/ 1483 h 238"/>
                <a:gd name="T10" fmla="*/ 1270 w 271"/>
                <a:gd name="T11" fmla="*/ 1035 h 238"/>
                <a:gd name="T12" fmla="*/ 1362 w 271"/>
                <a:gd name="T13" fmla="*/ 462 h 238"/>
                <a:gd name="T14" fmla="*/ 1357 w 271"/>
                <a:gd name="T15" fmla="*/ 0 h 238"/>
                <a:gd name="T16" fmla="*/ 1353 w 271"/>
                <a:gd name="T17" fmla="*/ 0 h 2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238">
                  <a:moveTo>
                    <a:pt x="0" y="15"/>
                  </a:moveTo>
                  <a:cubicBezTo>
                    <a:pt x="0" y="15"/>
                    <a:pt x="26" y="44"/>
                    <a:pt x="31" y="58"/>
                  </a:cubicBezTo>
                  <a:cubicBezTo>
                    <a:pt x="37" y="71"/>
                    <a:pt x="45" y="115"/>
                    <a:pt x="55" y="129"/>
                  </a:cubicBezTo>
                  <a:cubicBezTo>
                    <a:pt x="64" y="142"/>
                    <a:pt x="85" y="195"/>
                    <a:pt x="98" y="210"/>
                  </a:cubicBezTo>
                  <a:cubicBezTo>
                    <a:pt x="111" y="225"/>
                    <a:pt x="146" y="238"/>
                    <a:pt x="166" y="235"/>
                  </a:cubicBezTo>
                  <a:cubicBezTo>
                    <a:pt x="186" y="232"/>
                    <a:pt x="240" y="185"/>
                    <a:pt x="245" y="164"/>
                  </a:cubicBezTo>
                  <a:cubicBezTo>
                    <a:pt x="250" y="144"/>
                    <a:pt x="254" y="87"/>
                    <a:pt x="263" y="73"/>
                  </a:cubicBezTo>
                  <a:cubicBezTo>
                    <a:pt x="271" y="58"/>
                    <a:pt x="265" y="0"/>
                    <a:pt x="262" y="0"/>
                  </a:cubicBezTo>
                  <a:cubicBezTo>
                    <a:pt x="262" y="0"/>
                    <a:pt x="261" y="0"/>
                    <a:pt x="261" y="0"/>
                  </a:cubicBezTo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8" name="Freeform 884">
              <a:extLst>
                <a:ext uri="{FF2B5EF4-FFF2-40B4-BE49-F238E27FC236}">
                  <a16:creationId xmlns:a16="http://schemas.microsoft.com/office/drawing/2014/main" id="{94593EBA-3683-4F07-8F95-37DF0F66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869"/>
              <a:ext cx="475" cy="446"/>
            </a:xfrm>
            <a:custGeom>
              <a:avLst/>
              <a:gdLst>
                <a:gd name="T0" fmla="*/ 0 w 274"/>
                <a:gd name="T1" fmla="*/ 96 h 241"/>
                <a:gd name="T2" fmla="*/ 165 w 274"/>
                <a:gd name="T3" fmla="*/ 387 h 241"/>
                <a:gd name="T4" fmla="*/ 286 w 274"/>
                <a:gd name="T5" fmla="*/ 829 h 241"/>
                <a:gd name="T6" fmla="*/ 517 w 274"/>
                <a:gd name="T7" fmla="*/ 1349 h 241"/>
                <a:gd name="T8" fmla="*/ 872 w 274"/>
                <a:gd name="T9" fmla="*/ 1506 h 241"/>
                <a:gd name="T10" fmla="*/ 1292 w 274"/>
                <a:gd name="T11" fmla="*/ 1059 h 241"/>
                <a:gd name="T12" fmla="*/ 1385 w 274"/>
                <a:gd name="T13" fmla="*/ 476 h 241"/>
                <a:gd name="T14" fmla="*/ 1380 w 274"/>
                <a:gd name="T15" fmla="*/ 20 h 241"/>
                <a:gd name="T16" fmla="*/ 1371 w 274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4" h="241">
                  <a:moveTo>
                    <a:pt x="0" y="15"/>
                  </a:moveTo>
                  <a:cubicBezTo>
                    <a:pt x="0" y="15"/>
                    <a:pt x="26" y="47"/>
                    <a:pt x="32" y="61"/>
                  </a:cubicBezTo>
                  <a:cubicBezTo>
                    <a:pt x="37" y="74"/>
                    <a:pt x="46" y="118"/>
                    <a:pt x="55" y="131"/>
                  </a:cubicBezTo>
                  <a:cubicBezTo>
                    <a:pt x="65" y="145"/>
                    <a:pt x="86" y="198"/>
                    <a:pt x="99" y="213"/>
                  </a:cubicBezTo>
                  <a:cubicBezTo>
                    <a:pt x="112" y="228"/>
                    <a:pt x="147" y="241"/>
                    <a:pt x="167" y="238"/>
                  </a:cubicBezTo>
                  <a:cubicBezTo>
                    <a:pt x="188" y="235"/>
                    <a:pt x="242" y="188"/>
                    <a:pt x="248" y="167"/>
                  </a:cubicBezTo>
                  <a:cubicBezTo>
                    <a:pt x="253" y="147"/>
                    <a:pt x="257" y="90"/>
                    <a:pt x="266" y="75"/>
                  </a:cubicBezTo>
                  <a:cubicBezTo>
                    <a:pt x="274" y="61"/>
                    <a:pt x="268" y="3"/>
                    <a:pt x="265" y="3"/>
                  </a:cubicBezTo>
                  <a:cubicBezTo>
                    <a:pt x="265" y="3"/>
                    <a:pt x="263" y="0"/>
                    <a:pt x="263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885">
              <a:extLst>
                <a:ext uri="{FF2B5EF4-FFF2-40B4-BE49-F238E27FC236}">
                  <a16:creationId xmlns:a16="http://schemas.microsoft.com/office/drawing/2014/main" id="{5CF0711F-03C6-4A96-B6B7-7B33BACD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875"/>
              <a:ext cx="69" cy="83"/>
            </a:xfrm>
            <a:custGeom>
              <a:avLst/>
              <a:gdLst>
                <a:gd name="T0" fmla="*/ 0 w 40"/>
                <a:gd name="T1" fmla="*/ 57 h 45"/>
                <a:gd name="T2" fmla="*/ 205 w 40"/>
                <a:gd name="T3" fmla="*/ 282 h 45"/>
                <a:gd name="T4" fmla="*/ 0 w 40"/>
                <a:gd name="T5" fmla="*/ 5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9"/>
                  </a:moveTo>
                  <a:cubicBezTo>
                    <a:pt x="0" y="9"/>
                    <a:pt x="8" y="0"/>
                    <a:pt x="40" y="45"/>
                  </a:cubicBezTo>
                  <a:cubicBezTo>
                    <a:pt x="40" y="45"/>
                    <a:pt x="7" y="5"/>
                    <a:pt x="0" y="9"/>
                  </a:cubicBezTo>
                  <a:close/>
                </a:path>
              </a:pathLst>
            </a:custGeom>
            <a:solidFill>
              <a:srgbClr val="F7E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Freeform 886">
              <a:extLst>
                <a:ext uri="{FF2B5EF4-FFF2-40B4-BE49-F238E27FC236}">
                  <a16:creationId xmlns:a16="http://schemas.microsoft.com/office/drawing/2014/main" id="{9C386968-F34F-4F31-84E1-6238FF26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03"/>
              <a:ext cx="469" cy="148"/>
            </a:xfrm>
            <a:custGeom>
              <a:avLst/>
              <a:gdLst>
                <a:gd name="T0" fmla="*/ 0 w 271"/>
                <a:gd name="T1" fmla="*/ 0 h 80"/>
                <a:gd name="T2" fmla="*/ 213 w 271"/>
                <a:gd name="T3" fmla="*/ 44 h 80"/>
                <a:gd name="T4" fmla="*/ 1127 w 271"/>
                <a:gd name="T5" fmla="*/ 387 h 80"/>
                <a:gd name="T6" fmla="*/ 1405 w 271"/>
                <a:gd name="T7" fmla="*/ 507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1" h="80">
                  <a:moveTo>
                    <a:pt x="0" y="0"/>
                  </a:moveTo>
                  <a:cubicBezTo>
                    <a:pt x="14" y="2"/>
                    <a:pt x="27" y="5"/>
                    <a:pt x="41" y="7"/>
                  </a:cubicBezTo>
                  <a:cubicBezTo>
                    <a:pt x="103" y="17"/>
                    <a:pt x="158" y="40"/>
                    <a:pt x="217" y="61"/>
                  </a:cubicBezTo>
                  <a:cubicBezTo>
                    <a:pt x="234" y="67"/>
                    <a:pt x="260" y="73"/>
                    <a:pt x="271" y="8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1" name="Freeform 887">
              <a:extLst>
                <a:ext uri="{FF2B5EF4-FFF2-40B4-BE49-F238E27FC236}">
                  <a16:creationId xmlns:a16="http://schemas.microsoft.com/office/drawing/2014/main" id="{B8B7386B-A7E2-444E-BCE8-825B3B2A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808"/>
              <a:ext cx="411" cy="156"/>
            </a:xfrm>
            <a:custGeom>
              <a:avLst/>
              <a:gdLst>
                <a:gd name="T0" fmla="*/ 0 w 237"/>
                <a:gd name="T1" fmla="*/ 531 h 84"/>
                <a:gd name="T2" fmla="*/ 114 w 237"/>
                <a:gd name="T3" fmla="*/ 487 h 84"/>
                <a:gd name="T4" fmla="*/ 460 w 237"/>
                <a:gd name="T5" fmla="*/ 334 h 84"/>
                <a:gd name="T6" fmla="*/ 1216 w 237"/>
                <a:gd name="T7" fmla="*/ 7 h 84"/>
                <a:gd name="T8" fmla="*/ 1236 w 23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" h="84">
                  <a:moveTo>
                    <a:pt x="0" y="83"/>
                  </a:moveTo>
                  <a:cubicBezTo>
                    <a:pt x="9" y="84"/>
                    <a:pt x="14" y="79"/>
                    <a:pt x="22" y="76"/>
                  </a:cubicBezTo>
                  <a:cubicBezTo>
                    <a:pt x="43" y="67"/>
                    <a:pt x="66" y="61"/>
                    <a:pt x="88" y="52"/>
                  </a:cubicBezTo>
                  <a:cubicBezTo>
                    <a:pt x="135" y="33"/>
                    <a:pt x="183" y="14"/>
                    <a:pt x="233" y="1"/>
                  </a:cubicBezTo>
                  <a:cubicBezTo>
                    <a:pt x="234" y="1"/>
                    <a:pt x="236" y="0"/>
                    <a:pt x="237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2" name="Freeform 888">
              <a:extLst>
                <a:ext uri="{FF2B5EF4-FFF2-40B4-BE49-F238E27FC236}">
                  <a16:creationId xmlns:a16="http://schemas.microsoft.com/office/drawing/2014/main" id="{7F45960A-EFA3-4E72-98DF-E68AF3982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783"/>
              <a:ext cx="405" cy="96"/>
            </a:xfrm>
            <a:custGeom>
              <a:avLst/>
              <a:gdLst>
                <a:gd name="T0" fmla="*/ 1213 w 234"/>
                <a:gd name="T1" fmla="*/ 0 h 52"/>
                <a:gd name="T2" fmla="*/ 893 w 234"/>
                <a:gd name="T3" fmla="*/ 68 h 52"/>
                <a:gd name="T4" fmla="*/ 185 w 234"/>
                <a:gd name="T5" fmla="*/ 233 h 52"/>
                <a:gd name="T6" fmla="*/ 0 w 234"/>
                <a:gd name="T7" fmla="*/ 32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4" h="52">
                  <a:moveTo>
                    <a:pt x="234" y="0"/>
                  </a:moveTo>
                  <a:cubicBezTo>
                    <a:pt x="213" y="3"/>
                    <a:pt x="193" y="7"/>
                    <a:pt x="172" y="11"/>
                  </a:cubicBezTo>
                  <a:cubicBezTo>
                    <a:pt x="126" y="20"/>
                    <a:pt x="81" y="24"/>
                    <a:pt x="36" y="37"/>
                  </a:cubicBezTo>
                  <a:cubicBezTo>
                    <a:pt x="22" y="42"/>
                    <a:pt x="14" y="47"/>
                    <a:pt x="0" y="52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3" name="Freeform 889">
              <a:extLst>
                <a:ext uri="{FF2B5EF4-FFF2-40B4-BE49-F238E27FC236}">
                  <a16:creationId xmlns:a16="http://schemas.microsoft.com/office/drawing/2014/main" id="{8FF221A7-8CC2-4807-9BA3-0CEA6C44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766"/>
              <a:ext cx="473" cy="116"/>
            </a:xfrm>
            <a:custGeom>
              <a:avLst/>
              <a:gdLst>
                <a:gd name="T0" fmla="*/ 1421 w 273"/>
                <a:gd name="T1" fmla="*/ 355 h 63"/>
                <a:gd name="T2" fmla="*/ 1057 w 273"/>
                <a:gd name="T3" fmla="*/ 274 h 63"/>
                <a:gd name="T4" fmla="*/ 634 w 273"/>
                <a:gd name="T5" fmla="*/ 118 h 63"/>
                <a:gd name="T6" fmla="*/ 0 w 273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63">
                  <a:moveTo>
                    <a:pt x="273" y="57"/>
                  </a:moveTo>
                  <a:cubicBezTo>
                    <a:pt x="254" y="63"/>
                    <a:pt x="223" y="49"/>
                    <a:pt x="203" y="44"/>
                  </a:cubicBezTo>
                  <a:cubicBezTo>
                    <a:pt x="177" y="36"/>
                    <a:pt x="149" y="26"/>
                    <a:pt x="122" y="19"/>
                  </a:cubicBezTo>
                  <a:cubicBezTo>
                    <a:pt x="83" y="7"/>
                    <a:pt x="41" y="3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890">
              <a:extLst>
                <a:ext uri="{FF2B5EF4-FFF2-40B4-BE49-F238E27FC236}">
                  <a16:creationId xmlns:a16="http://schemas.microsoft.com/office/drawing/2014/main" id="{B3BE58F5-F52B-4FC4-B817-8367E8BA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749"/>
              <a:ext cx="279" cy="83"/>
            </a:xfrm>
            <a:custGeom>
              <a:avLst/>
              <a:gdLst>
                <a:gd name="T0" fmla="*/ 837 w 161"/>
                <a:gd name="T1" fmla="*/ 0 h 45"/>
                <a:gd name="T2" fmla="*/ 717 w 161"/>
                <a:gd name="T3" fmla="*/ 20 h 45"/>
                <a:gd name="T4" fmla="*/ 291 w 161"/>
                <a:gd name="T5" fmla="*/ 133 h 45"/>
                <a:gd name="T6" fmla="*/ 0 w 161"/>
                <a:gd name="T7" fmla="*/ 28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45">
                  <a:moveTo>
                    <a:pt x="161" y="0"/>
                  </a:moveTo>
                  <a:cubicBezTo>
                    <a:pt x="153" y="1"/>
                    <a:pt x="146" y="2"/>
                    <a:pt x="138" y="3"/>
                  </a:cubicBezTo>
                  <a:cubicBezTo>
                    <a:pt x="107" y="5"/>
                    <a:pt x="83" y="7"/>
                    <a:pt x="56" y="21"/>
                  </a:cubicBezTo>
                  <a:cubicBezTo>
                    <a:pt x="37" y="30"/>
                    <a:pt x="18" y="36"/>
                    <a:pt x="0" y="45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5" name="Freeform 891">
              <a:extLst>
                <a:ext uri="{FF2B5EF4-FFF2-40B4-BE49-F238E27FC236}">
                  <a16:creationId xmlns:a16="http://schemas.microsoft.com/office/drawing/2014/main" id="{065F2337-B162-4BA3-997C-D3DF0F90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738"/>
              <a:ext cx="356" cy="104"/>
            </a:xfrm>
            <a:custGeom>
              <a:avLst/>
              <a:gdLst>
                <a:gd name="T0" fmla="*/ 1063 w 206"/>
                <a:gd name="T1" fmla="*/ 358 h 56"/>
                <a:gd name="T2" fmla="*/ 940 w 206"/>
                <a:gd name="T3" fmla="*/ 282 h 56"/>
                <a:gd name="T4" fmla="*/ 731 w 206"/>
                <a:gd name="T5" fmla="*/ 204 h 56"/>
                <a:gd name="T6" fmla="*/ 275 w 206"/>
                <a:gd name="T7" fmla="*/ 52 h 56"/>
                <a:gd name="T8" fmla="*/ 0 w 20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56">
                  <a:moveTo>
                    <a:pt x="206" y="56"/>
                  </a:moveTo>
                  <a:cubicBezTo>
                    <a:pt x="197" y="54"/>
                    <a:pt x="190" y="48"/>
                    <a:pt x="182" y="44"/>
                  </a:cubicBezTo>
                  <a:cubicBezTo>
                    <a:pt x="169" y="39"/>
                    <a:pt x="155" y="38"/>
                    <a:pt x="142" y="32"/>
                  </a:cubicBezTo>
                  <a:cubicBezTo>
                    <a:pt x="113" y="19"/>
                    <a:pt x="85" y="14"/>
                    <a:pt x="53" y="8"/>
                  </a:cubicBezTo>
                  <a:cubicBezTo>
                    <a:pt x="36" y="5"/>
                    <a:pt x="18" y="2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892">
              <a:extLst>
                <a:ext uri="{FF2B5EF4-FFF2-40B4-BE49-F238E27FC236}">
                  <a16:creationId xmlns:a16="http://schemas.microsoft.com/office/drawing/2014/main" id="{567A216C-731A-4E43-B6C7-044EF233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795"/>
              <a:ext cx="336" cy="124"/>
            </a:xfrm>
            <a:custGeom>
              <a:avLst/>
              <a:gdLst>
                <a:gd name="T0" fmla="*/ 1008 w 194"/>
                <a:gd name="T1" fmla="*/ 0 h 67"/>
                <a:gd name="T2" fmla="*/ 378 w 194"/>
                <a:gd name="T3" fmla="*/ 254 h 67"/>
                <a:gd name="T4" fmla="*/ 135 w 194"/>
                <a:gd name="T5" fmla="*/ 359 h 67"/>
                <a:gd name="T6" fmla="*/ 0 w 194"/>
                <a:gd name="T7" fmla="*/ 424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4" h="67">
                  <a:moveTo>
                    <a:pt x="194" y="0"/>
                  </a:moveTo>
                  <a:cubicBezTo>
                    <a:pt x="155" y="7"/>
                    <a:pt x="112" y="26"/>
                    <a:pt x="73" y="40"/>
                  </a:cubicBezTo>
                  <a:cubicBezTo>
                    <a:pt x="57" y="45"/>
                    <a:pt x="42" y="52"/>
                    <a:pt x="26" y="57"/>
                  </a:cubicBezTo>
                  <a:cubicBezTo>
                    <a:pt x="19" y="59"/>
                    <a:pt x="3" y="62"/>
                    <a:pt x="0" y="67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893">
              <a:extLst>
                <a:ext uri="{FF2B5EF4-FFF2-40B4-BE49-F238E27FC236}">
                  <a16:creationId xmlns:a16="http://schemas.microsoft.com/office/drawing/2014/main" id="{0D3C6171-F73D-4DBD-8F3B-AC99D014A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810"/>
              <a:ext cx="104" cy="26"/>
            </a:xfrm>
            <a:custGeom>
              <a:avLst/>
              <a:gdLst>
                <a:gd name="T0" fmla="*/ 0 w 60"/>
                <a:gd name="T1" fmla="*/ 89 h 14"/>
                <a:gd name="T2" fmla="*/ 21 w 60"/>
                <a:gd name="T3" fmla="*/ 84 h 14"/>
                <a:gd name="T4" fmla="*/ 312 w 60"/>
                <a:gd name="T5" fmla="*/ 4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4">
                  <a:moveTo>
                    <a:pt x="0" y="14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16" y="12"/>
                    <a:pt x="54" y="0"/>
                    <a:pt x="60" y="7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894">
              <a:extLst>
                <a:ext uri="{FF2B5EF4-FFF2-40B4-BE49-F238E27FC236}">
                  <a16:creationId xmlns:a16="http://schemas.microsoft.com/office/drawing/2014/main" id="{58DD74DF-C489-48F1-AA2F-AECF293E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840"/>
              <a:ext cx="218" cy="44"/>
            </a:xfrm>
            <a:custGeom>
              <a:avLst/>
              <a:gdLst>
                <a:gd name="T0" fmla="*/ 0 w 126"/>
                <a:gd name="T1" fmla="*/ 149 h 24"/>
                <a:gd name="T2" fmla="*/ 652 w 12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24">
                  <a:moveTo>
                    <a:pt x="0" y="24"/>
                  </a:moveTo>
                  <a:cubicBezTo>
                    <a:pt x="39" y="13"/>
                    <a:pt x="85" y="4"/>
                    <a:pt x="126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Freeform 895">
              <a:extLst>
                <a:ext uri="{FF2B5EF4-FFF2-40B4-BE49-F238E27FC236}">
                  <a16:creationId xmlns:a16="http://schemas.microsoft.com/office/drawing/2014/main" id="{16054F23-47AC-457A-80A8-20AC0EA8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779"/>
              <a:ext cx="464" cy="137"/>
            </a:xfrm>
            <a:custGeom>
              <a:avLst/>
              <a:gdLst>
                <a:gd name="T0" fmla="*/ 0 w 268"/>
                <a:gd name="T1" fmla="*/ 89 h 74"/>
                <a:gd name="T2" fmla="*/ 431 w 268"/>
                <a:gd name="T3" fmla="*/ 81 h 74"/>
                <a:gd name="T4" fmla="*/ 795 w 268"/>
                <a:gd name="T5" fmla="*/ 261 h 74"/>
                <a:gd name="T6" fmla="*/ 1157 w 268"/>
                <a:gd name="T7" fmla="*/ 381 h 74"/>
                <a:gd name="T8" fmla="*/ 1390 w 268"/>
                <a:gd name="T9" fmla="*/ 47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8" h="74">
                  <a:moveTo>
                    <a:pt x="0" y="14"/>
                  </a:moveTo>
                  <a:cubicBezTo>
                    <a:pt x="20" y="0"/>
                    <a:pt x="61" y="6"/>
                    <a:pt x="83" y="13"/>
                  </a:cubicBezTo>
                  <a:cubicBezTo>
                    <a:pt x="107" y="20"/>
                    <a:pt x="129" y="34"/>
                    <a:pt x="153" y="41"/>
                  </a:cubicBezTo>
                  <a:cubicBezTo>
                    <a:pt x="176" y="48"/>
                    <a:pt x="200" y="54"/>
                    <a:pt x="223" y="60"/>
                  </a:cubicBezTo>
                  <a:cubicBezTo>
                    <a:pt x="237" y="63"/>
                    <a:pt x="259" y="67"/>
                    <a:pt x="268" y="74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0" name="Freeform 896">
              <a:extLst>
                <a:ext uri="{FF2B5EF4-FFF2-40B4-BE49-F238E27FC236}">
                  <a16:creationId xmlns:a16="http://schemas.microsoft.com/office/drawing/2014/main" id="{726DB958-8CE8-436B-A695-BF3D992B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834"/>
              <a:ext cx="469" cy="137"/>
            </a:xfrm>
            <a:custGeom>
              <a:avLst/>
              <a:gdLst>
                <a:gd name="T0" fmla="*/ 0 w 271"/>
                <a:gd name="T1" fmla="*/ 0 h 74"/>
                <a:gd name="T2" fmla="*/ 440 w 271"/>
                <a:gd name="T3" fmla="*/ 96 h 74"/>
                <a:gd name="T4" fmla="*/ 782 w 271"/>
                <a:gd name="T5" fmla="*/ 246 h 74"/>
                <a:gd name="T6" fmla="*/ 1120 w 271"/>
                <a:gd name="T7" fmla="*/ 387 h 74"/>
                <a:gd name="T8" fmla="*/ 1405 w 271"/>
                <a:gd name="T9" fmla="*/ 47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74">
                  <a:moveTo>
                    <a:pt x="0" y="0"/>
                  </a:moveTo>
                  <a:cubicBezTo>
                    <a:pt x="28" y="6"/>
                    <a:pt x="57" y="9"/>
                    <a:pt x="85" y="15"/>
                  </a:cubicBezTo>
                  <a:cubicBezTo>
                    <a:pt x="108" y="20"/>
                    <a:pt x="129" y="31"/>
                    <a:pt x="151" y="39"/>
                  </a:cubicBezTo>
                  <a:cubicBezTo>
                    <a:pt x="172" y="48"/>
                    <a:pt x="194" y="55"/>
                    <a:pt x="216" y="61"/>
                  </a:cubicBezTo>
                  <a:cubicBezTo>
                    <a:pt x="233" y="65"/>
                    <a:pt x="258" y="67"/>
                    <a:pt x="271" y="74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897">
              <a:extLst>
                <a:ext uri="{FF2B5EF4-FFF2-40B4-BE49-F238E27FC236}">
                  <a16:creationId xmlns:a16="http://schemas.microsoft.com/office/drawing/2014/main" id="{927A6A41-2E5A-440B-B9DC-B156C372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21"/>
              <a:ext cx="42" cy="10"/>
            </a:xfrm>
            <a:custGeom>
              <a:avLst/>
              <a:gdLst>
                <a:gd name="T0" fmla="*/ 0 w 24"/>
                <a:gd name="T1" fmla="*/ 0 h 5"/>
                <a:gd name="T2" fmla="*/ 130 w 24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8" y="2"/>
                    <a:pt x="16" y="3"/>
                    <a:pt x="24" y="5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Freeform 898">
              <a:extLst>
                <a:ext uri="{FF2B5EF4-FFF2-40B4-BE49-F238E27FC236}">
                  <a16:creationId xmlns:a16="http://schemas.microsoft.com/office/drawing/2014/main" id="{7A6FC054-5361-4A5E-9983-757D562DF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808"/>
              <a:ext cx="4" cy="1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3" name="Freeform 899">
              <a:extLst>
                <a:ext uri="{FF2B5EF4-FFF2-40B4-BE49-F238E27FC236}">
                  <a16:creationId xmlns:a16="http://schemas.microsoft.com/office/drawing/2014/main" id="{9BEB31A9-98BC-4FF8-836C-AA334B6E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836"/>
              <a:ext cx="317" cy="104"/>
            </a:xfrm>
            <a:custGeom>
              <a:avLst/>
              <a:gdLst>
                <a:gd name="T0" fmla="*/ 951 w 183"/>
                <a:gd name="T1" fmla="*/ 0 h 56"/>
                <a:gd name="T2" fmla="*/ 651 w 183"/>
                <a:gd name="T3" fmla="*/ 65 h 56"/>
                <a:gd name="T4" fmla="*/ 320 w 183"/>
                <a:gd name="T5" fmla="*/ 186 h 56"/>
                <a:gd name="T6" fmla="*/ 107 w 183"/>
                <a:gd name="T7" fmla="*/ 306 h 56"/>
                <a:gd name="T8" fmla="*/ 0 w 183"/>
                <a:gd name="T9" fmla="*/ 34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56">
                  <a:moveTo>
                    <a:pt x="183" y="0"/>
                  </a:moveTo>
                  <a:cubicBezTo>
                    <a:pt x="163" y="0"/>
                    <a:pt x="143" y="5"/>
                    <a:pt x="125" y="10"/>
                  </a:cubicBezTo>
                  <a:cubicBezTo>
                    <a:pt x="104" y="16"/>
                    <a:pt x="83" y="21"/>
                    <a:pt x="62" y="29"/>
                  </a:cubicBezTo>
                  <a:cubicBezTo>
                    <a:pt x="49" y="35"/>
                    <a:pt x="35" y="41"/>
                    <a:pt x="21" y="48"/>
                  </a:cubicBezTo>
                  <a:cubicBezTo>
                    <a:pt x="16" y="50"/>
                    <a:pt x="5" y="56"/>
                    <a:pt x="0" y="54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4" name="Freeform 900">
              <a:extLst>
                <a:ext uri="{FF2B5EF4-FFF2-40B4-BE49-F238E27FC236}">
                  <a16:creationId xmlns:a16="http://schemas.microsoft.com/office/drawing/2014/main" id="{18DA81B6-FB06-4EBD-90A7-2AC0C6388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723"/>
              <a:ext cx="329" cy="122"/>
            </a:xfrm>
            <a:custGeom>
              <a:avLst/>
              <a:gdLst>
                <a:gd name="T0" fmla="*/ 987 w 190"/>
                <a:gd name="T1" fmla="*/ 0 h 66"/>
                <a:gd name="T2" fmla="*/ 341 w 190"/>
                <a:gd name="T3" fmla="*/ 277 h 66"/>
                <a:gd name="T4" fmla="*/ 119 w 190"/>
                <a:gd name="T5" fmla="*/ 366 h 66"/>
                <a:gd name="T6" fmla="*/ 0 w 190"/>
                <a:gd name="T7" fmla="*/ 418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66">
                  <a:moveTo>
                    <a:pt x="190" y="0"/>
                  </a:moveTo>
                  <a:cubicBezTo>
                    <a:pt x="148" y="12"/>
                    <a:pt x="108" y="30"/>
                    <a:pt x="66" y="44"/>
                  </a:cubicBezTo>
                  <a:cubicBezTo>
                    <a:pt x="52" y="49"/>
                    <a:pt x="37" y="54"/>
                    <a:pt x="23" y="58"/>
                  </a:cubicBezTo>
                  <a:cubicBezTo>
                    <a:pt x="15" y="60"/>
                    <a:pt x="6" y="62"/>
                    <a:pt x="0" y="66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5" name="Freeform 901">
              <a:extLst>
                <a:ext uri="{FF2B5EF4-FFF2-40B4-BE49-F238E27FC236}">
                  <a16:creationId xmlns:a16="http://schemas.microsoft.com/office/drawing/2014/main" id="{3920BC44-B7E7-4394-870E-2F9B0281C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16"/>
              <a:ext cx="355" cy="135"/>
            </a:xfrm>
            <a:custGeom>
              <a:avLst/>
              <a:gdLst>
                <a:gd name="T0" fmla="*/ 1065 w 205"/>
                <a:gd name="T1" fmla="*/ 455 h 73"/>
                <a:gd name="T2" fmla="*/ 857 w 205"/>
                <a:gd name="T3" fmla="*/ 379 h 73"/>
                <a:gd name="T4" fmla="*/ 632 w 205"/>
                <a:gd name="T5" fmla="*/ 314 h 73"/>
                <a:gd name="T6" fmla="*/ 312 w 205"/>
                <a:gd name="T7" fmla="*/ 141 h 73"/>
                <a:gd name="T8" fmla="*/ 106 w 205"/>
                <a:gd name="T9" fmla="*/ 44 h 73"/>
                <a:gd name="T10" fmla="*/ 0 w 205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5" h="73">
                  <a:moveTo>
                    <a:pt x="205" y="72"/>
                  </a:moveTo>
                  <a:cubicBezTo>
                    <a:pt x="192" y="73"/>
                    <a:pt x="177" y="64"/>
                    <a:pt x="165" y="60"/>
                  </a:cubicBezTo>
                  <a:cubicBezTo>
                    <a:pt x="151" y="56"/>
                    <a:pt x="136" y="57"/>
                    <a:pt x="122" y="50"/>
                  </a:cubicBezTo>
                  <a:cubicBezTo>
                    <a:pt x="102" y="40"/>
                    <a:pt x="81" y="31"/>
                    <a:pt x="60" y="22"/>
                  </a:cubicBezTo>
                  <a:cubicBezTo>
                    <a:pt x="47" y="16"/>
                    <a:pt x="33" y="12"/>
                    <a:pt x="20" y="7"/>
                  </a:cubicBezTo>
                  <a:cubicBezTo>
                    <a:pt x="14" y="5"/>
                    <a:pt x="5" y="4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902">
              <a:extLst>
                <a:ext uri="{FF2B5EF4-FFF2-40B4-BE49-F238E27FC236}">
                  <a16:creationId xmlns:a16="http://schemas.microsoft.com/office/drawing/2014/main" id="{F7733B01-13FF-4EF3-864B-D438DF93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99"/>
              <a:ext cx="227" cy="63"/>
            </a:xfrm>
            <a:custGeom>
              <a:avLst/>
              <a:gdLst>
                <a:gd name="T0" fmla="*/ 681 w 131"/>
                <a:gd name="T1" fmla="*/ 202 h 34"/>
                <a:gd name="T2" fmla="*/ 589 w 131"/>
                <a:gd name="T3" fmla="*/ 193 h 34"/>
                <a:gd name="T4" fmla="*/ 454 w 131"/>
                <a:gd name="T5" fmla="*/ 172 h 34"/>
                <a:gd name="T6" fmla="*/ 229 w 131"/>
                <a:gd name="T7" fmla="*/ 96 h 34"/>
                <a:gd name="T8" fmla="*/ 0 w 131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34">
                  <a:moveTo>
                    <a:pt x="131" y="32"/>
                  </a:moveTo>
                  <a:cubicBezTo>
                    <a:pt x="126" y="34"/>
                    <a:pt x="118" y="31"/>
                    <a:pt x="113" y="30"/>
                  </a:cubicBezTo>
                  <a:cubicBezTo>
                    <a:pt x="104" y="29"/>
                    <a:pt x="96" y="28"/>
                    <a:pt x="87" y="27"/>
                  </a:cubicBezTo>
                  <a:cubicBezTo>
                    <a:pt x="72" y="24"/>
                    <a:pt x="58" y="20"/>
                    <a:pt x="44" y="15"/>
                  </a:cubicBezTo>
                  <a:cubicBezTo>
                    <a:pt x="30" y="11"/>
                    <a:pt x="11" y="9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4D8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7" name="Freeform 903">
              <a:extLst>
                <a:ext uri="{FF2B5EF4-FFF2-40B4-BE49-F238E27FC236}">
                  <a16:creationId xmlns:a16="http://schemas.microsoft.com/office/drawing/2014/main" id="{352FD227-3E8E-488B-91F6-C39C5BAC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515"/>
              <a:ext cx="1322" cy="1771"/>
            </a:xfrm>
            <a:custGeom>
              <a:avLst/>
              <a:gdLst>
                <a:gd name="T0" fmla="*/ 0 w 763"/>
                <a:gd name="T1" fmla="*/ 886 h 959"/>
                <a:gd name="T2" fmla="*/ 1222 w 763"/>
                <a:gd name="T3" fmla="*/ 379 h 959"/>
                <a:gd name="T4" fmla="*/ 1528 w 763"/>
                <a:gd name="T5" fmla="*/ 126 h 959"/>
                <a:gd name="T6" fmla="*/ 1831 w 763"/>
                <a:gd name="T7" fmla="*/ 57 h 959"/>
                <a:gd name="T8" fmla="*/ 2173 w 763"/>
                <a:gd name="T9" fmla="*/ 31 h 959"/>
                <a:gd name="T10" fmla="*/ 2544 w 763"/>
                <a:gd name="T11" fmla="*/ 358 h 959"/>
                <a:gd name="T12" fmla="*/ 3969 w 763"/>
                <a:gd name="T13" fmla="*/ 886 h 959"/>
                <a:gd name="T14" fmla="*/ 3969 w 763"/>
                <a:gd name="T15" fmla="*/ 6041 h 959"/>
                <a:gd name="T16" fmla="*/ 0 w 763"/>
                <a:gd name="T17" fmla="*/ 6041 h 959"/>
                <a:gd name="T18" fmla="*/ 0 w 763"/>
                <a:gd name="T19" fmla="*/ 886 h 9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3" h="959">
                  <a:moveTo>
                    <a:pt x="0" y="141"/>
                  </a:moveTo>
                  <a:cubicBezTo>
                    <a:pt x="82" y="106"/>
                    <a:pt x="161" y="72"/>
                    <a:pt x="235" y="60"/>
                  </a:cubicBezTo>
                  <a:cubicBezTo>
                    <a:pt x="252" y="42"/>
                    <a:pt x="279" y="32"/>
                    <a:pt x="294" y="20"/>
                  </a:cubicBezTo>
                  <a:cubicBezTo>
                    <a:pt x="311" y="7"/>
                    <a:pt x="331" y="11"/>
                    <a:pt x="352" y="9"/>
                  </a:cubicBezTo>
                  <a:cubicBezTo>
                    <a:pt x="374" y="6"/>
                    <a:pt x="397" y="0"/>
                    <a:pt x="418" y="5"/>
                  </a:cubicBezTo>
                  <a:cubicBezTo>
                    <a:pt x="445" y="11"/>
                    <a:pt x="469" y="32"/>
                    <a:pt x="489" y="57"/>
                  </a:cubicBezTo>
                  <a:cubicBezTo>
                    <a:pt x="656" y="76"/>
                    <a:pt x="763" y="141"/>
                    <a:pt x="763" y="141"/>
                  </a:cubicBezTo>
                  <a:cubicBezTo>
                    <a:pt x="763" y="959"/>
                    <a:pt x="763" y="959"/>
                    <a:pt x="763" y="959"/>
                  </a:cubicBezTo>
                  <a:cubicBezTo>
                    <a:pt x="0" y="959"/>
                    <a:pt x="0" y="959"/>
                    <a:pt x="0" y="959"/>
                  </a:cubicBezTo>
                  <a:lnTo>
                    <a:pt x="0" y="141"/>
                  </a:ln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Oval 904">
              <a:extLst>
                <a:ext uri="{FF2B5EF4-FFF2-40B4-BE49-F238E27FC236}">
                  <a16:creationId xmlns:a16="http://schemas.microsoft.com/office/drawing/2014/main" id="{0B9D8498-4BCB-48E4-B226-A2B485A04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189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9" name="Oval 905">
              <a:extLst>
                <a:ext uri="{FF2B5EF4-FFF2-40B4-BE49-F238E27FC236}">
                  <a16:creationId xmlns:a16="http://schemas.microsoft.com/office/drawing/2014/main" id="{A18DD39A-026F-4583-A8C0-338C18E5A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190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0" name="Freeform 906">
              <a:extLst>
                <a:ext uri="{FF2B5EF4-FFF2-40B4-BE49-F238E27FC236}">
                  <a16:creationId xmlns:a16="http://schemas.microsoft.com/office/drawing/2014/main" id="{A392496B-7F66-4160-A871-DC653CB5D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627"/>
              <a:ext cx="38" cy="242"/>
            </a:xfrm>
            <a:custGeom>
              <a:avLst/>
              <a:gdLst>
                <a:gd name="T0" fmla="*/ 78 w 22"/>
                <a:gd name="T1" fmla="*/ 0 h 131"/>
                <a:gd name="T2" fmla="*/ 78 w 22"/>
                <a:gd name="T3" fmla="*/ 229 h 131"/>
                <a:gd name="T4" fmla="*/ 78 w 22"/>
                <a:gd name="T5" fmla="*/ 416 h 131"/>
                <a:gd name="T6" fmla="*/ 104 w 22"/>
                <a:gd name="T7" fmla="*/ 604 h 131"/>
                <a:gd name="T8" fmla="*/ 114 w 22"/>
                <a:gd name="T9" fmla="*/ 826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1">
                  <a:moveTo>
                    <a:pt x="15" y="0"/>
                  </a:moveTo>
                  <a:cubicBezTo>
                    <a:pt x="0" y="21"/>
                    <a:pt x="14" y="35"/>
                    <a:pt x="15" y="36"/>
                  </a:cubicBezTo>
                  <a:cubicBezTo>
                    <a:pt x="18" y="45"/>
                    <a:pt x="14" y="54"/>
                    <a:pt x="15" y="66"/>
                  </a:cubicBezTo>
                  <a:cubicBezTo>
                    <a:pt x="16" y="76"/>
                    <a:pt x="19" y="86"/>
                    <a:pt x="20" y="96"/>
                  </a:cubicBezTo>
                  <a:cubicBezTo>
                    <a:pt x="22" y="107"/>
                    <a:pt x="21" y="121"/>
                    <a:pt x="22" y="13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907">
              <a:extLst>
                <a:ext uri="{FF2B5EF4-FFF2-40B4-BE49-F238E27FC236}">
                  <a16:creationId xmlns:a16="http://schemas.microsoft.com/office/drawing/2014/main" id="{4CBBBB08-B179-4BAB-A348-6EB9874E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629"/>
              <a:ext cx="21" cy="207"/>
            </a:xfrm>
            <a:custGeom>
              <a:avLst/>
              <a:gdLst>
                <a:gd name="T0" fmla="*/ 44 w 12"/>
                <a:gd name="T1" fmla="*/ 0 h 112"/>
                <a:gd name="T2" fmla="*/ 7 w 12"/>
                <a:gd name="T3" fmla="*/ 57 h 112"/>
                <a:gd name="T4" fmla="*/ 0 w 12"/>
                <a:gd name="T5" fmla="*/ 133 h 112"/>
                <a:gd name="T6" fmla="*/ 16 w 12"/>
                <a:gd name="T7" fmla="*/ 209 h 112"/>
                <a:gd name="T8" fmla="*/ 21 w 12"/>
                <a:gd name="T9" fmla="*/ 283 h 112"/>
                <a:gd name="T10" fmla="*/ 28 w 12"/>
                <a:gd name="T11" fmla="*/ 479 h 112"/>
                <a:gd name="T12" fmla="*/ 56 w 12"/>
                <a:gd name="T13" fmla="*/ 693 h 112"/>
                <a:gd name="T14" fmla="*/ 56 w 12"/>
                <a:gd name="T15" fmla="*/ 700 h 112"/>
                <a:gd name="T16" fmla="*/ 44 w 12"/>
                <a:gd name="T17" fmla="*/ 484 h 112"/>
                <a:gd name="T18" fmla="*/ 37 w 12"/>
                <a:gd name="T19" fmla="*/ 327 h 112"/>
                <a:gd name="T20" fmla="*/ 16 w 12"/>
                <a:gd name="T21" fmla="*/ 61 h 112"/>
                <a:gd name="T22" fmla="*/ 44 w 12"/>
                <a:gd name="T23" fmla="*/ 0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112">
                  <a:moveTo>
                    <a:pt x="8" y="0"/>
                  </a:moveTo>
                  <a:cubicBezTo>
                    <a:pt x="5" y="0"/>
                    <a:pt x="2" y="6"/>
                    <a:pt x="1" y="9"/>
                  </a:cubicBezTo>
                  <a:cubicBezTo>
                    <a:pt x="0" y="13"/>
                    <a:pt x="0" y="17"/>
                    <a:pt x="0" y="21"/>
                  </a:cubicBezTo>
                  <a:cubicBezTo>
                    <a:pt x="0" y="25"/>
                    <a:pt x="2" y="29"/>
                    <a:pt x="3" y="33"/>
                  </a:cubicBezTo>
                  <a:cubicBezTo>
                    <a:pt x="4" y="37"/>
                    <a:pt x="4" y="41"/>
                    <a:pt x="4" y="45"/>
                  </a:cubicBezTo>
                  <a:cubicBezTo>
                    <a:pt x="5" y="55"/>
                    <a:pt x="2" y="66"/>
                    <a:pt x="5" y="76"/>
                  </a:cubicBezTo>
                  <a:cubicBezTo>
                    <a:pt x="7" y="86"/>
                    <a:pt x="10" y="99"/>
                    <a:pt x="10" y="110"/>
                  </a:cubicBezTo>
                  <a:cubicBezTo>
                    <a:pt x="10" y="112"/>
                    <a:pt x="10" y="109"/>
                    <a:pt x="10" y="111"/>
                  </a:cubicBezTo>
                  <a:cubicBezTo>
                    <a:pt x="12" y="100"/>
                    <a:pt x="11" y="88"/>
                    <a:pt x="8" y="77"/>
                  </a:cubicBezTo>
                  <a:cubicBezTo>
                    <a:pt x="5" y="68"/>
                    <a:pt x="6" y="62"/>
                    <a:pt x="7" y="52"/>
                  </a:cubicBezTo>
                  <a:cubicBezTo>
                    <a:pt x="7" y="38"/>
                    <a:pt x="0" y="23"/>
                    <a:pt x="3" y="10"/>
                  </a:cubicBezTo>
                  <a:cubicBezTo>
                    <a:pt x="4" y="6"/>
                    <a:pt x="5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Freeform 908">
              <a:extLst>
                <a:ext uri="{FF2B5EF4-FFF2-40B4-BE49-F238E27FC236}">
                  <a16:creationId xmlns:a16="http://schemas.microsoft.com/office/drawing/2014/main" id="{64AB6108-5D80-4D33-9651-E32B006E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638"/>
              <a:ext cx="22" cy="211"/>
            </a:xfrm>
            <a:custGeom>
              <a:avLst/>
              <a:gdLst>
                <a:gd name="T0" fmla="*/ 34 w 13"/>
                <a:gd name="T1" fmla="*/ 0 h 114"/>
                <a:gd name="T2" fmla="*/ 58 w 13"/>
                <a:gd name="T3" fmla="*/ 133 h 114"/>
                <a:gd name="T4" fmla="*/ 24 w 13"/>
                <a:gd name="T5" fmla="*/ 274 h 114"/>
                <a:gd name="T6" fmla="*/ 8 w 13"/>
                <a:gd name="T7" fmla="*/ 455 h 114"/>
                <a:gd name="T8" fmla="*/ 41 w 13"/>
                <a:gd name="T9" fmla="*/ 640 h 114"/>
                <a:gd name="T10" fmla="*/ 49 w 13"/>
                <a:gd name="T11" fmla="*/ 724 h 114"/>
                <a:gd name="T12" fmla="*/ 34 w 13"/>
                <a:gd name="T13" fmla="*/ 627 h 114"/>
                <a:gd name="T14" fmla="*/ 20 w 13"/>
                <a:gd name="T15" fmla="*/ 559 h 114"/>
                <a:gd name="T16" fmla="*/ 0 w 13"/>
                <a:gd name="T17" fmla="*/ 411 h 114"/>
                <a:gd name="T18" fmla="*/ 8 w 13"/>
                <a:gd name="T19" fmla="*/ 254 h 114"/>
                <a:gd name="T20" fmla="*/ 49 w 13"/>
                <a:gd name="T21" fmla="*/ 126 h 114"/>
                <a:gd name="T22" fmla="*/ 41 w 13"/>
                <a:gd name="T23" fmla="*/ 7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" h="114">
                  <a:moveTo>
                    <a:pt x="7" y="0"/>
                  </a:moveTo>
                  <a:cubicBezTo>
                    <a:pt x="12" y="5"/>
                    <a:pt x="13" y="14"/>
                    <a:pt x="12" y="21"/>
                  </a:cubicBezTo>
                  <a:cubicBezTo>
                    <a:pt x="11" y="28"/>
                    <a:pt x="7" y="36"/>
                    <a:pt x="5" y="43"/>
                  </a:cubicBezTo>
                  <a:cubicBezTo>
                    <a:pt x="2" y="52"/>
                    <a:pt x="2" y="63"/>
                    <a:pt x="2" y="72"/>
                  </a:cubicBezTo>
                  <a:cubicBezTo>
                    <a:pt x="2" y="82"/>
                    <a:pt x="5" y="91"/>
                    <a:pt x="8" y="101"/>
                  </a:cubicBezTo>
                  <a:cubicBezTo>
                    <a:pt x="9" y="105"/>
                    <a:pt x="8" y="110"/>
                    <a:pt x="10" y="114"/>
                  </a:cubicBezTo>
                  <a:cubicBezTo>
                    <a:pt x="10" y="109"/>
                    <a:pt x="8" y="104"/>
                    <a:pt x="7" y="99"/>
                  </a:cubicBezTo>
                  <a:cubicBezTo>
                    <a:pt x="6" y="95"/>
                    <a:pt x="5" y="91"/>
                    <a:pt x="4" y="88"/>
                  </a:cubicBezTo>
                  <a:cubicBezTo>
                    <a:pt x="1" y="80"/>
                    <a:pt x="0" y="73"/>
                    <a:pt x="0" y="65"/>
                  </a:cubicBezTo>
                  <a:cubicBezTo>
                    <a:pt x="0" y="56"/>
                    <a:pt x="0" y="48"/>
                    <a:pt x="2" y="40"/>
                  </a:cubicBezTo>
                  <a:cubicBezTo>
                    <a:pt x="4" y="33"/>
                    <a:pt x="8" y="27"/>
                    <a:pt x="10" y="20"/>
                  </a:cubicBezTo>
                  <a:cubicBezTo>
                    <a:pt x="11" y="15"/>
                    <a:pt x="12" y="4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3" name="Oval 909">
              <a:extLst>
                <a:ext uri="{FF2B5EF4-FFF2-40B4-BE49-F238E27FC236}">
                  <a16:creationId xmlns:a16="http://schemas.microsoft.com/office/drawing/2014/main" id="{9C866111-C5A4-40AC-9656-CBE4696DE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6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4" name="Oval 910">
              <a:extLst>
                <a:ext uri="{FF2B5EF4-FFF2-40B4-BE49-F238E27FC236}">
                  <a16:creationId xmlns:a16="http://schemas.microsoft.com/office/drawing/2014/main" id="{66A71C05-5B92-4EF1-8393-60A61AF7F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86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0726" name="Group 911">
            <a:extLst>
              <a:ext uri="{FF2B5EF4-FFF2-40B4-BE49-F238E27FC236}">
                <a16:creationId xmlns:a16="http://schemas.microsoft.com/office/drawing/2014/main" id="{A4EDC4C0-01C8-44DB-B1A2-E6C18DD4CEEE}"/>
              </a:ext>
            </a:extLst>
          </p:cNvPr>
          <p:cNvGrpSpPr>
            <a:grpSpLocks/>
          </p:cNvGrpSpPr>
          <p:nvPr/>
        </p:nvGrpSpPr>
        <p:grpSpPr bwMode="auto">
          <a:xfrm>
            <a:off x="7740650" y="1773238"/>
            <a:ext cx="2105025" cy="3446462"/>
            <a:chOff x="3916" y="1117"/>
            <a:chExt cx="1326" cy="2171"/>
          </a:xfrm>
        </p:grpSpPr>
        <p:grpSp>
          <p:nvGrpSpPr>
            <p:cNvPr id="30727" name="Group 912">
              <a:extLst>
                <a:ext uri="{FF2B5EF4-FFF2-40B4-BE49-F238E27FC236}">
                  <a16:creationId xmlns:a16="http://schemas.microsoft.com/office/drawing/2014/main" id="{4A836B1E-BC8B-48A8-9960-7091BD026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6" y="1117"/>
              <a:ext cx="1323" cy="2171"/>
              <a:chOff x="3916" y="1117"/>
              <a:chExt cx="1323" cy="2171"/>
            </a:xfrm>
          </p:grpSpPr>
          <p:sp>
            <p:nvSpPr>
              <p:cNvPr id="31053" name="Freeform 913">
                <a:extLst>
                  <a:ext uri="{FF2B5EF4-FFF2-40B4-BE49-F238E27FC236}">
                    <a16:creationId xmlns:a16="http://schemas.microsoft.com/office/drawing/2014/main" id="{7E337023-DEC0-43E1-A50C-1C3A7CA8D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672"/>
                <a:ext cx="1323" cy="1498"/>
              </a:xfrm>
              <a:custGeom>
                <a:avLst/>
                <a:gdLst>
                  <a:gd name="T0" fmla="*/ 3967 w 764"/>
                  <a:gd name="T1" fmla="*/ 2143 h 811"/>
                  <a:gd name="T2" fmla="*/ 5 w 764"/>
                  <a:gd name="T3" fmla="*/ 2848 h 811"/>
                  <a:gd name="T4" fmla="*/ 0 w 764"/>
                  <a:gd name="T5" fmla="*/ 1129 h 811"/>
                  <a:gd name="T6" fmla="*/ 3962 w 764"/>
                  <a:gd name="T7" fmla="*/ 1129 h 811"/>
                  <a:gd name="T8" fmla="*/ 3967 w 764"/>
                  <a:gd name="T9" fmla="*/ 2143 h 8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4" h="811">
                    <a:moveTo>
                      <a:pt x="764" y="340"/>
                    </a:moveTo>
                    <a:cubicBezTo>
                      <a:pt x="418" y="811"/>
                      <a:pt x="1" y="452"/>
                      <a:pt x="1" y="452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414" y="0"/>
                      <a:pt x="763" y="179"/>
                      <a:pt x="763" y="179"/>
                    </a:cubicBezTo>
                    <a:lnTo>
                      <a:pt x="764" y="340"/>
                    </a:lnTo>
                    <a:close/>
                  </a:path>
                </a:pathLst>
              </a:custGeom>
              <a:solidFill>
                <a:srgbClr val="D5A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914">
                <a:extLst>
                  <a:ext uri="{FF2B5EF4-FFF2-40B4-BE49-F238E27FC236}">
                    <a16:creationId xmlns:a16="http://schemas.microsoft.com/office/drawing/2014/main" id="{324892E8-55CA-4457-8AF9-18CF1410F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672"/>
                <a:ext cx="1323" cy="1053"/>
              </a:xfrm>
              <a:custGeom>
                <a:avLst/>
                <a:gdLst>
                  <a:gd name="T0" fmla="*/ 3967 w 764"/>
                  <a:gd name="T1" fmla="*/ 1921 h 570"/>
                  <a:gd name="T2" fmla="*/ 3967 w 764"/>
                  <a:gd name="T3" fmla="*/ 1921 h 570"/>
                  <a:gd name="T4" fmla="*/ 3962 w 764"/>
                  <a:gd name="T5" fmla="*/ 1129 h 570"/>
                  <a:gd name="T6" fmla="*/ 3917 w 764"/>
                  <a:gd name="T7" fmla="*/ 1147 h 570"/>
                  <a:gd name="T8" fmla="*/ 3763 w 764"/>
                  <a:gd name="T9" fmla="*/ 1020 h 570"/>
                  <a:gd name="T10" fmla="*/ 3628 w 764"/>
                  <a:gd name="T11" fmla="*/ 1035 h 570"/>
                  <a:gd name="T12" fmla="*/ 3569 w 764"/>
                  <a:gd name="T13" fmla="*/ 931 h 570"/>
                  <a:gd name="T14" fmla="*/ 3491 w 764"/>
                  <a:gd name="T15" fmla="*/ 970 h 570"/>
                  <a:gd name="T16" fmla="*/ 3380 w 764"/>
                  <a:gd name="T17" fmla="*/ 870 h 570"/>
                  <a:gd name="T18" fmla="*/ 3245 w 764"/>
                  <a:gd name="T19" fmla="*/ 883 h 570"/>
                  <a:gd name="T20" fmla="*/ 3115 w 764"/>
                  <a:gd name="T21" fmla="*/ 794 h 570"/>
                  <a:gd name="T22" fmla="*/ 3110 w 764"/>
                  <a:gd name="T23" fmla="*/ 789 h 570"/>
                  <a:gd name="T24" fmla="*/ 3107 w 764"/>
                  <a:gd name="T25" fmla="*/ 789 h 570"/>
                  <a:gd name="T26" fmla="*/ 3086 w 764"/>
                  <a:gd name="T27" fmla="*/ 781 h 570"/>
                  <a:gd name="T28" fmla="*/ 2946 w 764"/>
                  <a:gd name="T29" fmla="*/ 757 h 570"/>
                  <a:gd name="T30" fmla="*/ 2911 w 764"/>
                  <a:gd name="T31" fmla="*/ 700 h 570"/>
                  <a:gd name="T32" fmla="*/ 2804 w 764"/>
                  <a:gd name="T33" fmla="*/ 567 h 570"/>
                  <a:gd name="T34" fmla="*/ 2710 w 764"/>
                  <a:gd name="T35" fmla="*/ 454 h 570"/>
                  <a:gd name="T36" fmla="*/ 2582 w 764"/>
                  <a:gd name="T37" fmla="*/ 297 h 570"/>
                  <a:gd name="T38" fmla="*/ 2300 w 764"/>
                  <a:gd name="T39" fmla="*/ 76 h 570"/>
                  <a:gd name="T40" fmla="*/ 2045 w 764"/>
                  <a:gd name="T41" fmla="*/ 44 h 570"/>
                  <a:gd name="T42" fmla="*/ 1853 w 764"/>
                  <a:gd name="T43" fmla="*/ 57 h 570"/>
                  <a:gd name="T44" fmla="*/ 1500 w 764"/>
                  <a:gd name="T45" fmla="*/ 222 h 570"/>
                  <a:gd name="T46" fmla="*/ 1278 w 764"/>
                  <a:gd name="T47" fmla="*/ 460 h 570"/>
                  <a:gd name="T48" fmla="*/ 1152 w 764"/>
                  <a:gd name="T49" fmla="*/ 604 h 570"/>
                  <a:gd name="T50" fmla="*/ 987 w 764"/>
                  <a:gd name="T51" fmla="*/ 769 h 570"/>
                  <a:gd name="T52" fmla="*/ 894 w 764"/>
                  <a:gd name="T53" fmla="*/ 833 h 570"/>
                  <a:gd name="T54" fmla="*/ 836 w 764"/>
                  <a:gd name="T55" fmla="*/ 833 h 570"/>
                  <a:gd name="T56" fmla="*/ 587 w 764"/>
                  <a:gd name="T57" fmla="*/ 894 h 570"/>
                  <a:gd name="T58" fmla="*/ 320 w 764"/>
                  <a:gd name="T59" fmla="*/ 975 h 570"/>
                  <a:gd name="T60" fmla="*/ 140 w 764"/>
                  <a:gd name="T61" fmla="*/ 1123 h 570"/>
                  <a:gd name="T62" fmla="*/ 0 w 764"/>
                  <a:gd name="T63" fmla="*/ 1129 h 570"/>
                  <a:gd name="T64" fmla="*/ 5 w 764"/>
                  <a:gd name="T65" fmla="*/ 2666 h 570"/>
                  <a:gd name="T66" fmla="*/ 5 w 764"/>
                  <a:gd name="T67" fmla="*/ 2836 h 570"/>
                  <a:gd name="T68" fmla="*/ 5 w 764"/>
                  <a:gd name="T69" fmla="*/ 2836 h 570"/>
                  <a:gd name="T70" fmla="*/ 5 w 764"/>
                  <a:gd name="T71" fmla="*/ 2850 h 570"/>
                  <a:gd name="T72" fmla="*/ 69 w 764"/>
                  <a:gd name="T73" fmla="*/ 2863 h 570"/>
                  <a:gd name="T74" fmla="*/ 291 w 764"/>
                  <a:gd name="T75" fmla="*/ 2908 h 570"/>
                  <a:gd name="T76" fmla="*/ 426 w 764"/>
                  <a:gd name="T77" fmla="*/ 2969 h 570"/>
                  <a:gd name="T78" fmla="*/ 644 w 764"/>
                  <a:gd name="T79" fmla="*/ 2952 h 570"/>
                  <a:gd name="T80" fmla="*/ 800 w 764"/>
                  <a:gd name="T81" fmla="*/ 3102 h 570"/>
                  <a:gd name="T82" fmla="*/ 1134 w 764"/>
                  <a:gd name="T83" fmla="*/ 3141 h 570"/>
                  <a:gd name="T84" fmla="*/ 1292 w 764"/>
                  <a:gd name="T85" fmla="*/ 3298 h 570"/>
                  <a:gd name="T86" fmla="*/ 1541 w 764"/>
                  <a:gd name="T87" fmla="*/ 3279 h 570"/>
                  <a:gd name="T88" fmla="*/ 1652 w 764"/>
                  <a:gd name="T89" fmla="*/ 3488 h 570"/>
                  <a:gd name="T90" fmla="*/ 1972 w 764"/>
                  <a:gd name="T91" fmla="*/ 3492 h 570"/>
                  <a:gd name="T92" fmla="*/ 2114 w 764"/>
                  <a:gd name="T93" fmla="*/ 3460 h 570"/>
                  <a:gd name="T94" fmla="*/ 2201 w 764"/>
                  <a:gd name="T95" fmla="*/ 3318 h 570"/>
                  <a:gd name="T96" fmla="*/ 2357 w 764"/>
                  <a:gd name="T97" fmla="*/ 3274 h 570"/>
                  <a:gd name="T98" fmla="*/ 2561 w 764"/>
                  <a:gd name="T99" fmla="*/ 3033 h 570"/>
                  <a:gd name="T100" fmla="*/ 2759 w 764"/>
                  <a:gd name="T101" fmla="*/ 2969 h 570"/>
                  <a:gd name="T102" fmla="*/ 2996 w 764"/>
                  <a:gd name="T103" fmla="*/ 2743 h 570"/>
                  <a:gd name="T104" fmla="*/ 3143 w 764"/>
                  <a:gd name="T105" fmla="*/ 2730 h 570"/>
                  <a:gd name="T106" fmla="*/ 3209 w 764"/>
                  <a:gd name="T107" fmla="*/ 2605 h 570"/>
                  <a:gd name="T108" fmla="*/ 3385 w 764"/>
                  <a:gd name="T109" fmla="*/ 2566 h 570"/>
                  <a:gd name="T110" fmla="*/ 3614 w 764"/>
                  <a:gd name="T111" fmla="*/ 2365 h 570"/>
                  <a:gd name="T112" fmla="*/ 3739 w 764"/>
                  <a:gd name="T113" fmla="*/ 2307 h 570"/>
                  <a:gd name="T114" fmla="*/ 3881 w 764"/>
                  <a:gd name="T115" fmla="*/ 2208 h 570"/>
                  <a:gd name="T116" fmla="*/ 3967 w 764"/>
                  <a:gd name="T117" fmla="*/ 2143 h 570"/>
                  <a:gd name="T118" fmla="*/ 3967 w 764"/>
                  <a:gd name="T119" fmla="*/ 1921 h 5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4" h="570">
                    <a:moveTo>
                      <a:pt x="764" y="305"/>
                    </a:moveTo>
                    <a:cubicBezTo>
                      <a:pt x="764" y="305"/>
                      <a:pt x="764" y="305"/>
                      <a:pt x="764" y="305"/>
                    </a:cubicBezTo>
                    <a:cubicBezTo>
                      <a:pt x="763" y="179"/>
                      <a:pt x="763" y="179"/>
                      <a:pt x="763" y="179"/>
                    </a:cubicBezTo>
                    <a:cubicBezTo>
                      <a:pt x="756" y="177"/>
                      <a:pt x="754" y="182"/>
                      <a:pt x="754" y="182"/>
                    </a:cubicBezTo>
                    <a:cubicBezTo>
                      <a:pt x="753" y="177"/>
                      <a:pt x="743" y="170"/>
                      <a:pt x="725" y="162"/>
                    </a:cubicBezTo>
                    <a:cubicBezTo>
                      <a:pt x="707" y="153"/>
                      <a:pt x="699" y="164"/>
                      <a:pt x="699" y="164"/>
                    </a:cubicBezTo>
                    <a:cubicBezTo>
                      <a:pt x="699" y="164"/>
                      <a:pt x="696" y="152"/>
                      <a:pt x="687" y="148"/>
                    </a:cubicBezTo>
                    <a:cubicBezTo>
                      <a:pt x="679" y="145"/>
                      <a:pt x="672" y="154"/>
                      <a:pt x="672" y="154"/>
                    </a:cubicBezTo>
                    <a:cubicBezTo>
                      <a:pt x="672" y="154"/>
                      <a:pt x="672" y="146"/>
                      <a:pt x="651" y="138"/>
                    </a:cubicBezTo>
                    <a:cubicBezTo>
                      <a:pt x="631" y="131"/>
                      <a:pt x="625" y="140"/>
                      <a:pt x="625" y="140"/>
                    </a:cubicBezTo>
                    <a:cubicBezTo>
                      <a:pt x="625" y="140"/>
                      <a:pt x="625" y="134"/>
                      <a:pt x="600" y="126"/>
                    </a:cubicBezTo>
                    <a:cubicBezTo>
                      <a:pt x="599" y="125"/>
                      <a:pt x="599" y="125"/>
                      <a:pt x="599" y="125"/>
                    </a:cubicBezTo>
                    <a:cubicBezTo>
                      <a:pt x="599" y="125"/>
                      <a:pt x="598" y="125"/>
                      <a:pt x="598" y="125"/>
                    </a:cubicBezTo>
                    <a:cubicBezTo>
                      <a:pt x="596" y="124"/>
                      <a:pt x="595" y="124"/>
                      <a:pt x="594" y="124"/>
                    </a:cubicBezTo>
                    <a:cubicBezTo>
                      <a:pt x="584" y="120"/>
                      <a:pt x="575" y="120"/>
                      <a:pt x="567" y="120"/>
                    </a:cubicBezTo>
                    <a:cubicBezTo>
                      <a:pt x="565" y="118"/>
                      <a:pt x="563" y="115"/>
                      <a:pt x="561" y="111"/>
                    </a:cubicBezTo>
                    <a:cubicBezTo>
                      <a:pt x="558" y="99"/>
                      <a:pt x="548" y="94"/>
                      <a:pt x="540" y="90"/>
                    </a:cubicBezTo>
                    <a:cubicBezTo>
                      <a:pt x="532" y="87"/>
                      <a:pt x="536" y="75"/>
                      <a:pt x="522" y="72"/>
                    </a:cubicBezTo>
                    <a:cubicBezTo>
                      <a:pt x="514" y="64"/>
                      <a:pt x="506" y="55"/>
                      <a:pt x="497" y="47"/>
                    </a:cubicBezTo>
                    <a:cubicBezTo>
                      <a:pt x="497" y="32"/>
                      <a:pt x="462" y="4"/>
                      <a:pt x="443" y="12"/>
                    </a:cubicBezTo>
                    <a:cubicBezTo>
                      <a:pt x="430" y="8"/>
                      <a:pt x="412" y="7"/>
                      <a:pt x="394" y="7"/>
                    </a:cubicBezTo>
                    <a:cubicBezTo>
                      <a:pt x="380" y="7"/>
                      <a:pt x="366" y="13"/>
                      <a:pt x="357" y="9"/>
                    </a:cubicBezTo>
                    <a:cubicBezTo>
                      <a:pt x="341" y="0"/>
                      <a:pt x="281" y="27"/>
                      <a:pt x="289" y="35"/>
                    </a:cubicBezTo>
                    <a:cubicBezTo>
                      <a:pt x="255" y="44"/>
                      <a:pt x="262" y="58"/>
                      <a:pt x="246" y="73"/>
                    </a:cubicBezTo>
                    <a:cubicBezTo>
                      <a:pt x="238" y="81"/>
                      <a:pt x="230" y="89"/>
                      <a:pt x="222" y="96"/>
                    </a:cubicBezTo>
                    <a:cubicBezTo>
                      <a:pt x="196" y="99"/>
                      <a:pt x="200" y="116"/>
                      <a:pt x="190" y="122"/>
                    </a:cubicBezTo>
                    <a:cubicBezTo>
                      <a:pt x="183" y="127"/>
                      <a:pt x="178" y="130"/>
                      <a:pt x="172" y="132"/>
                    </a:cubicBezTo>
                    <a:cubicBezTo>
                      <a:pt x="168" y="133"/>
                      <a:pt x="165" y="133"/>
                      <a:pt x="161" y="132"/>
                    </a:cubicBezTo>
                    <a:cubicBezTo>
                      <a:pt x="145" y="128"/>
                      <a:pt x="127" y="136"/>
                      <a:pt x="113" y="142"/>
                    </a:cubicBezTo>
                    <a:cubicBezTo>
                      <a:pt x="99" y="147"/>
                      <a:pt x="96" y="145"/>
                      <a:pt x="62" y="155"/>
                    </a:cubicBezTo>
                    <a:cubicBezTo>
                      <a:pt x="28" y="166"/>
                      <a:pt x="27" y="178"/>
                      <a:pt x="27" y="178"/>
                    </a:cubicBezTo>
                    <a:cubicBezTo>
                      <a:pt x="23" y="168"/>
                      <a:pt x="0" y="179"/>
                      <a:pt x="0" y="179"/>
                    </a:cubicBezTo>
                    <a:cubicBezTo>
                      <a:pt x="1" y="423"/>
                      <a:pt x="1" y="423"/>
                      <a:pt x="1" y="423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2"/>
                      <a:pt x="1" y="452"/>
                      <a:pt x="1" y="452"/>
                    </a:cubicBezTo>
                    <a:cubicBezTo>
                      <a:pt x="1" y="452"/>
                      <a:pt x="6" y="453"/>
                      <a:pt x="13" y="454"/>
                    </a:cubicBezTo>
                    <a:cubicBezTo>
                      <a:pt x="28" y="459"/>
                      <a:pt x="52" y="465"/>
                      <a:pt x="56" y="461"/>
                    </a:cubicBezTo>
                    <a:cubicBezTo>
                      <a:pt x="56" y="461"/>
                      <a:pt x="62" y="468"/>
                      <a:pt x="82" y="471"/>
                    </a:cubicBezTo>
                    <a:cubicBezTo>
                      <a:pt x="102" y="475"/>
                      <a:pt x="124" y="468"/>
                      <a:pt x="124" y="468"/>
                    </a:cubicBezTo>
                    <a:cubicBezTo>
                      <a:pt x="124" y="468"/>
                      <a:pt x="113" y="478"/>
                      <a:pt x="154" y="492"/>
                    </a:cubicBezTo>
                    <a:cubicBezTo>
                      <a:pt x="196" y="505"/>
                      <a:pt x="199" y="496"/>
                      <a:pt x="218" y="498"/>
                    </a:cubicBezTo>
                    <a:cubicBezTo>
                      <a:pt x="218" y="498"/>
                      <a:pt x="209" y="510"/>
                      <a:pt x="249" y="523"/>
                    </a:cubicBezTo>
                    <a:cubicBezTo>
                      <a:pt x="287" y="534"/>
                      <a:pt x="297" y="521"/>
                      <a:pt x="297" y="520"/>
                    </a:cubicBezTo>
                    <a:cubicBezTo>
                      <a:pt x="296" y="522"/>
                      <a:pt x="283" y="545"/>
                      <a:pt x="318" y="553"/>
                    </a:cubicBezTo>
                    <a:cubicBezTo>
                      <a:pt x="354" y="562"/>
                      <a:pt x="363" y="570"/>
                      <a:pt x="380" y="554"/>
                    </a:cubicBezTo>
                    <a:cubicBezTo>
                      <a:pt x="380" y="554"/>
                      <a:pt x="390" y="559"/>
                      <a:pt x="407" y="549"/>
                    </a:cubicBezTo>
                    <a:cubicBezTo>
                      <a:pt x="424" y="540"/>
                      <a:pt x="424" y="526"/>
                      <a:pt x="424" y="526"/>
                    </a:cubicBezTo>
                    <a:cubicBezTo>
                      <a:pt x="424" y="526"/>
                      <a:pt x="436" y="534"/>
                      <a:pt x="454" y="519"/>
                    </a:cubicBezTo>
                    <a:cubicBezTo>
                      <a:pt x="471" y="505"/>
                      <a:pt x="480" y="489"/>
                      <a:pt x="493" y="481"/>
                    </a:cubicBezTo>
                    <a:cubicBezTo>
                      <a:pt x="493" y="481"/>
                      <a:pt x="505" y="485"/>
                      <a:pt x="531" y="471"/>
                    </a:cubicBezTo>
                    <a:cubicBezTo>
                      <a:pt x="558" y="457"/>
                      <a:pt x="577" y="435"/>
                      <a:pt x="577" y="435"/>
                    </a:cubicBezTo>
                    <a:cubicBezTo>
                      <a:pt x="577" y="435"/>
                      <a:pt x="586" y="444"/>
                      <a:pt x="605" y="433"/>
                    </a:cubicBezTo>
                    <a:cubicBezTo>
                      <a:pt x="624" y="423"/>
                      <a:pt x="618" y="413"/>
                      <a:pt x="618" y="413"/>
                    </a:cubicBezTo>
                    <a:cubicBezTo>
                      <a:pt x="618" y="413"/>
                      <a:pt x="626" y="421"/>
                      <a:pt x="652" y="407"/>
                    </a:cubicBezTo>
                    <a:cubicBezTo>
                      <a:pt x="678" y="394"/>
                      <a:pt x="696" y="380"/>
                      <a:pt x="696" y="375"/>
                    </a:cubicBezTo>
                    <a:cubicBezTo>
                      <a:pt x="696" y="375"/>
                      <a:pt x="704" y="375"/>
                      <a:pt x="720" y="366"/>
                    </a:cubicBezTo>
                    <a:cubicBezTo>
                      <a:pt x="728" y="361"/>
                      <a:pt x="739" y="355"/>
                      <a:pt x="747" y="350"/>
                    </a:cubicBezTo>
                    <a:cubicBezTo>
                      <a:pt x="752" y="348"/>
                      <a:pt x="758" y="345"/>
                      <a:pt x="764" y="340"/>
                    </a:cubicBezTo>
                    <a:lnTo>
                      <a:pt x="764" y="305"/>
                    </a:lnTo>
                    <a:close/>
                  </a:path>
                </a:pathLst>
              </a:custGeom>
              <a:solidFill>
                <a:srgbClr val="F7E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Freeform 915">
                <a:extLst>
                  <a:ext uri="{FF2B5EF4-FFF2-40B4-BE49-F238E27FC236}">
                    <a16:creationId xmlns:a16="http://schemas.microsoft.com/office/drawing/2014/main" id="{3D28EAE8-7D2F-4B56-A1B5-E7F37344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88"/>
                <a:ext cx="182" cy="689"/>
              </a:xfrm>
              <a:custGeom>
                <a:avLst/>
                <a:gdLst>
                  <a:gd name="T0" fmla="*/ 229 w 105"/>
                  <a:gd name="T1" fmla="*/ 2351 h 373"/>
                  <a:gd name="T2" fmla="*/ 298 w 105"/>
                  <a:gd name="T3" fmla="*/ 2292 h 373"/>
                  <a:gd name="T4" fmla="*/ 406 w 105"/>
                  <a:gd name="T5" fmla="*/ 2211 h 373"/>
                  <a:gd name="T6" fmla="*/ 511 w 105"/>
                  <a:gd name="T7" fmla="*/ 2010 h 373"/>
                  <a:gd name="T8" fmla="*/ 532 w 105"/>
                  <a:gd name="T9" fmla="*/ 1873 h 373"/>
                  <a:gd name="T10" fmla="*/ 520 w 105"/>
                  <a:gd name="T11" fmla="*/ 1860 h 373"/>
                  <a:gd name="T12" fmla="*/ 459 w 105"/>
                  <a:gd name="T13" fmla="*/ 1437 h 373"/>
                  <a:gd name="T14" fmla="*/ 348 w 105"/>
                  <a:gd name="T15" fmla="*/ 1293 h 373"/>
                  <a:gd name="T16" fmla="*/ 343 w 105"/>
                  <a:gd name="T17" fmla="*/ 1173 h 373"/>
                  <a:gd name="T18" fmla="*/ 307 w 105"/>
                  <a:gd name="T19" fmla="*/ 1095 h 373"/>
                  <a:gd name="T20" fmla="*/ 319 w 105"/>
                  <a:gd name="T21" fmla="*/ 802 h 373"/>
                  <a:gd name="T22" fmla="*/ 468 w 105"/>
                  <a:gd name="T23" fmla="*/ 580 h 373"/>
                  <a:gd name="T24" fmla="*/ 517 w 105"/>
                  <a:gd name="T25" fmla="*/ 57 h 373"/>
                  <a:gd name="T26" fmla="*/ 499 w 105"/>
                  <a:gd name="T27" fmla="*/ 52 h 373"/>
                  <a:gd name="T28" fmla="*/ 312 w 105"/>
                  <a:gd name="T29" fmla="*/ 0 h 373"/>
                  <a:gd name="T30" fmla="*/ 321 w 105"/>
                  <a:gd name="T31" fmla="*/ 20 h 373"/>
                  <a:gd name="T32" fmla="*/ 333 w 105"/>
                  <a:gd name="T33" fmla="*/ 20 h 373"/>
                  <a:gd name="T34" fmla="*/ 390 w 105"/>
                  <a:gd name="T35" fmla="*/ 270 h 373"/>
                  <a:gd name="T36" fmla="*/ 376 w 105"/>
                  <a:gd name="T37" fmla="*/ 593 h 373"/>
                  <a:gd name="T38" fmla="*/ 376 w 105"/>
                  <a:gd name="T39" fmla="*/ 641 h 373"/>
                  <a:gd name="T40" fmla="*/ 298 w 105"/>
                  <a:gd name="T41" fmla="*/ 765 h 373"/>
                  <a:gd name="T42" fmla="*/ 234 w 105"/>
                  <a:gd name="T43" fmla="*/ 901 h 373"/>
                  <a:gd name="T44" fmla="*/ 220 w 105"/>
                  <a:gd name="T45" fmla="*/ 1095 h 373"/>
                  <a:gd name="T46" fmla="*/ 286 w 105"/>
                  <a:gd name="T47" fmla="*/ 1241 h 373"/>
                  <a:gd name="T48" fmla="*/ 255 w 105"/>
                  <a:gd name="T49" fmla="*/ 1422 h 373"/>
                  <a:gd name="T50" fmla="*/ 319 w 105"/>
                  <a:gd name="T51" fmla="*/ 1576 h 373"/>
                  <a:gd name="T52" fmla="*/ 298 w 105"/>
                  <a:gd name="T53" fmla="*/ 1753 h 373"/>
                  <a:gd name="T54" fmla="*/ 270 w 105"/>
                  <a:gd name="T55" fmla="*/ 1910 h 373"/>
                  <a:gd name="T56" fmla="*/ 172 w 105"/>
                  <a:gd name="T57" fmla="*/ 2207 h 373"/>
                  <a:gd name="T58" fmla="*/ 62 w 105"/>
                  <a:gd name="T59" fmla="*/ 2276 h 373"/>
                  <a:gd name="T60" fmla="*/ 0 w 105"/>
                  <a:gd name="T61" fmla="*/ 2292 h 37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5" h="373">
                    <a:moveTo>
                      <a:pt x="44" y="373"/>
                    </a:moveTo>
                    <a:cubicBezTo>
                      <a:pt x="49" y="370"/>
                      <a:pt x="53" y="367"/>
                      <a:pt x="57" y="364"/>
                    </a:cubicBezTo>
                    <a:cubicBezTo>
                      <a:pt x="63" y="360"/>
                      <a:pt x="72" y="356"/>
                      <a:pt x="78" y="351"/>
                    </a:cubicBezTo>
                    <a:cubicBezTo>
                      <a:pt x="86" y="342"/>
                      <a:pt x="91" y="329"/>
                      <a:pt x="98" y="319"/>
                    </a:cubicBezTo>
                    <a:cubicBezTo>
                      <a:pt x="103" y="312"/>
                      <a:pt x="105" y="306"/>
                      <a:pt x="102" y="297"/>
                    </a:cubicBezTo>
                    <a:cubicBezTo>
                      <a:pt x="101" y="296"/>
                      <a:pt x="101" y="296"/>
                      <a:pt x="100" y="295"/>
                    </a:cubicBezTo>
                    <a:cubicBezTo>
                      <a:pt x="69" y="288"/>
                      <a:pt x="85" y="246"/>
                      <a:pt x="88" y="228"/>
                    </a:cubicBezTo>
                    <a:cubicBezTo>
                      <a:pt x="79" y="220"/>
                      <a:pt x="68" y="220"/>
                      <a:pt x="67" y="205"/>
                    </a:cubicBezTo>
                    <a:cubicBezTo>
                      <a:pt x="66" y="199"/>
                      <a:pt x="67" y="191"/>
                      <a:pt x="66" y="186"/>
                    </a:cubicBezTo>
                    <a:cubicBezTo>
                      <a:pt x="64" y="181"/>
                      <a:pt x="63" y="179"/>
                      <a:pt x="59" y="174"/>
                    </a:cubicBezTo>
                    <a:cubicBezTo>
                      <a:pt x="47" y="159"/>
                      <a:pt x="51" y="141"/>
                      <a:pt x="61" y="127"/>
                    </a:cubicBezTo>
                    <a:cubicBezTo>
                      <a:pt x="70" y="113"/>
                      <a:pt x="83" y="106"/>
                      <a:pt x="90" y="92"/>
                    </a:cubicBezTo>
                    <a:cubicBezTo>
                      <a:pt x="104" y="66"/>
                      <a:pt x="78" y="28"/>
                      <a:pt x="99" y="9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84" y="5"/>
                      <a:pt x="72" y="2"/>
                      <a:pt x="60" y="0"/>
                    </a:cubicBezTo>
                    <a:cubicBezTo>
                      <a:pt x="60" y="1"/>
                      <a:pt x="61" y="2"/>
                      <a:pt x="62" y="3"/>
                    </a:cubicBezTo>
                    <a:cubicBezTo>
                      <a:pt x="63" y="3"/>
                      <a:pt x="64" y="3"/>
                      <a:pt x="64" y="3"/>
                    </a:cubicBezTo>
                    <a:cubicBezTo>
                      <a:pt x="58" y="19"/>
                      <a:pt x="63" y="29"/>
                      <a:pt x="75" y="43"/>
                    </a:cubicBezTo>
                    <a:cubicBezTo>
                      <a:pt x="88" y="58"/>
                      <a:pt x="85" y="79"/>
                      <a:pt x="72" y="94"/>
                    </a:cubicBezTo>
                    <a:cubicBezTo>
                      <a:pt x="76" y="97"/>
                      <a:pt x="73" y="98"/>
                      <a:pt x="72" y="102"/>
                    </a:cubicBezTo>
                    <a:cubicBezTo>
                      <a:pt x="69" y="112"/>
                      <a:pt x="64" y="114"/>
                      <a:pt x="57" y="121"/>
                    </a:cubicBezTo>
                    <a:cubicBezTo>
                      <a:pt x="50" y="128"/>
                      <a:pt x="47" y="133"/>
                      <a:pt x="45" y="143"/>
                    </a:cubicBezTo>
                    <a:cubicBezTo>
                      <a:pt x="43" y="152"/>
                      <a:pt x="39" y="164"/>
                      <a:pt x="42" y="174"/>
                    </a:cubicBezTo>
                    <a:cubicBezTo>
                      <a:pt x="44" y="182"/>
                      <a:pt x="53" y="187"/>
                      <a:pt x="55" y="197"/>
                    </a:cubicBezTo>
                    <a:cubicBezTo>
                      <a:pt x="56" y="206"/>
                      <a:pt x="49" y="216"/>
                      <a:pt x="49" y="226"/>
                    </a:cubicBezTo>
                    <a:cubicBezTo>
                      <a:pt x="49" y="239"/>
                      <a:pt x="58" y="240"/>
                      <a:pt x="61" y="250"/>
                    </a:cubicBezTo>
                    <a:cubicBezTo>
                      <a:pt x="64" y="259"/>
                      <a:pt x="58" y="269"/>
                      <a:pt x="57" y="278"/>
                    </a:cubicBezTo>
                    <a:cubicBezTo>
                      <a:pt x="56" y="287"/>
                      <a:pt x="56" y="295"/>
                      <a:pt x="52" y="303"/>
                    </a:cubicBezTo>
                    <a:cubicBezTo>
                      <a:pt x="76" y="312"/>
                      <a:pt x="44" y="343"/>
                      <a:pt x="33" y="350"/>
                    </a:cubicBezTo>
                    <a:cubicBezTo>
                      <a:pt x="28" y="353"/>
                      <a:pt x="19" y="357"/>
                      <a:pt x="12" y="361"/>
                    </a:cubicBezTo>
                    <a:cubicBezTo>
                      <a:pt x="7" y="362"/>
                      <a:pt x="3" y="364"/>
                      <a:pt x="0" y="364"/>
                    </a:cubicBezTo>
                  </a:path>
                </a:pathLst>
              </a:custGeom>
              <a:solidFill>
                <a:srgbClr val="F7C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6" name="Freeform 916">
                <a:extLst>
                  <a:ext uri="{FF2B5EF4-FFF2-40B4-BE49-F238E27FC236}">
                    <a16:creationId xmlns:a16="http://schemas.microsoft.com/office/drawing/2014/main" id="{3B07F7C7-E0D7-49AF-BB64-B998FA62E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888"/>
                <a:ext cx="190" cy="672"/>
              </a:xfrm>
              <a:custGeom>
                <a:avLst/>
                <a:gdLst>
                  <a:gd name="T0" fmla="*/ 292 w 110"/>
                  <a:gd name="T1" fmla="*/ 2291 h 364"/>
                  <a:gd name="T2" fmla="*/ 397 w 110"/>
                  <a:gd name="T3" fmla="*/ 2208 h 364"/>
                  <a:gd name="T4" fmla="*/ 501 w 110"/>
                  <a:gd name="T5" fmla="*/ 2007 h 364"/>
                  <a:gd name="T6" fmla="*/ 525 w 110"/>
                  <a:gd name="T7" fmla="*/ 1868 h 364"/>
                  <a:gd name="T8" fmla="*/ 516 w 110"/>
                  <a:gd name="T9" fmla="*/ 1857 h 364"/>
                  <a:gd name="T10" fmla="*/ 427 w 110"/>
                  <a:gd name="T11" fmla="*/ 1575 h 364"/>
                  <a:gd name="T12" fmla="*/ 345 w 110"/>
                  <a:gd name="T13" fmla="*/ 1289 h 364"/>
                  <a:gd name="T14" fmla="*/ 333 w 110"/>
                  <a:gd name="T15" fmla="*/ 1169 h 364"/>
                  <a:gd name="T16" fmla="*/ 299 w 110"/>
                  <a:gd name="T17" fmla="*/ 1095 h 364"/>
                  <a:gd name="T18" fmla="*/ 333 w 110"/>
                  <a:gd name="T19" fmla="*/ 810 h 364"/>
                  <a:gd name="T20" fmla="*/ 496 w 110"/>
                  <a:gd name="T21" fmla="*/ 559 h 364"/>
                  <a:gd name="T22" fmla="*/ 520 w 110"/>
                  <a:gd name="T23" fmla="*/ 37 h 364"/>
                  <a:gd name="T24" fmla="*/ 496 w 110"/>
                  <a:gd name="T25" fmla="*/ 37 h 364"/>
                  <a:gd name="T26" fmla="*/ 304 w 110"/>
                  <a:gd name="T27" fmla="*/ 0 h 364"/>
                  <a:gd name="T28" fmla="*/ 320 w 110"/>
                  <a:gd name="T29" fmla="*/ 20 h 364"/>
                  <a:gd name="T30" fmla="*/ 332 w 110"/>
                  <a:gd name="T31" fmla="*/ 20 h 364"/>
                  <a:gd name="T32" fmla="*/ 389 w 110"/>
                  <a:gd name="T33" fmla="*/ 270 h 364"/>
                  <a:gd name="T34" fmla="*/ 370 w 110"/>
                  <a:gd name="T35" fmla="*/ 593 h 364"/>
                  <a:gd name="T36" fmla="*/ 370 w 110"/>
                  <a:gd name="T37" fmla="*/ 641 h 364"/>
                  <a:gd name="T38" fmla="*/ 292 w 110"/>
                  <a:gd name="T39" fmla="*/ 761 h 364"/>
                  <a:gd name="T40" fmla="*/ 233 w 110"/>
                  <a:gd name="T41" fmla="*/ 899 h 364"/>
                  <a:gd name="T42" fmla="*/ 212 w 110"/>
                  <a:gd name="T43" fmla="*/ 1095 h 364"/>
                  <a:gd name="T44" fmla="*/ 278 w 110"/>
                  <a:gd name="T45" fmla="*/ 1241 h 364"/>
                  <a:gd name="T46" fmla="*/ 254 w 110"/>
                  <a:gd name="T47" fmla="*/ 1422 h 364"/>
                  <a:gd name="T48" fmla="*/ 313 w 110"/>
                  <a:gd name="T49" fmla="*/ 1575 h 364"/>
                  <a:gd name="T50" fmla="*/ 292 w 110"/>
                  <a:gd name="T51" fmla="*/ 1748 h 364"/>
                  <a:gd name="T52" fmla="*/ 268 w 110"/>
                  <a:gd name="T53" fmla="*/ 1905 h 364"/>
                  <a:gd name="T54" fmla="*/ 169 w 110"/>
                  <a:gd name="T55" fmla="*/ 2202 h 364"/>
                  <a:gd name="T56" fmla="*/ 57 w 110"/>
                  <a:gd name="T57" fmla="*/ 2271 h 364"/>
                  <a:gd name="T58" fmla="*/ 0 w 110"/>
                  <a:gd name="T59" fmla="*/ 2291 h 36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0" h="364">
                    <a:moveTo>
                      <a:pt x="57" y="364"/>
                    </a:moveTo>
                    <a:cubicBezTo>
                      <a:pt x="63" y="360"/>
                      <a:pt x="72" y="356"/>
                      <a:pt x="77" y="351"/>
                    </a:cubicBezTo>
                    <a:cubicBezTo>
                      <a:pt x="85" y="342"/>
                      <a:pt x="91" y="329"/>
                      <a:pt x="97" y="319"/>
                    </a:cubicBezTo>
                    <a:cubicBezTo>
                      <a:pt x="102" y="312"/>
                      <a:pt x="105" y="306"/>
                      <a:pt x="102" y="297"/>
                    </a:cubicBezTo>
                    <a:cubicBezTo>
                      <a:pt x="100" y="296"/>
                      <a:pt x="101" y="296"/>
                      <a:pt x="100" y="295"/>
                    </a:cubicBezTo>
                    <a:cubicBezTo>
                      <a:pt x="69" y="288"/>
                      <a:pt x="79" y="269"/>
                      <a:pt x="83" y="250"/>
                    </a:cubicBezTo>
                    <a:cubicBezTo>
                      <a:pt x="73" y="242"/>
                      <a:pt x="68" y="220"/>
                      <a:pt x="67" y="205"/>
                    </a:cubicBezTo>
                    <a:cubicBezTo>
                      <a:pt x="66" y="199"/>
                      <a:pt x="67" y="191"/>
                      <a:pt x="65" y="186"/>
                    </a:cubicBezTo>
                    <a:cubicBezTo>
                      <a:pt x="64" y="181"/>
                      <a:pt x="63" y="179"/>
                      <a:pt x="58" y="174"/>
                    </a:cubicBezTo>
                    <a:cubicBezTo>
                      <a:pt x="47" y="159"/>
                      <a:pt x="55" y="143"/>
                      <a:pt x="65" y="129"/>
                    </a:cubicBezTo>
                    <a:cubicBezTo>
                      <a:pt x="75" y="115"/>
                      <a:pt x="89" y="103"/>
                      <a:pt x="96" y="89"/>
                    </a:cubicBezTo>
                    <a:cubicBezTo>
                      <a:pt x="110" y="63"/>
                      <a:pt x="79" y="26"/>
                      <a:pt x="101" y="6"/>
                    </a:cubicBezTo>
                    <a:cubicBezTo>
                      <a:pt x="98" y="6"/>
                      <a:pt x="96" y="6"/>
                      <a:pt x="96" y="6"/>
                    </a:cubicBezTo>
                    <a:cubicBezTo>
                      <a:pt x="84" y="3"/>
                      <a:pt x="72" y="1"/>
                      <a:pt x="59" y="0"/>
                    </a:cubicBezTo>
                    <a:cubicBezTo>
                      <a:pt x="60" y="1"/>
                      <a:pt x="61" y="2"/>
                      <a:pt x="62" y="3"/>
                    </a:cubicBezTo>
                    <a:cubicBezTo>
                      <a:pt x="63" y="3"/>
                      <a:pt x="63" y="3"/>
                      <a:pt x="64" y="3"/>
                    </a:cubicBezTo>
                    <a:cubicBezTo>
                      <a:pt x="57" y="19"/>
                      <a:pt x="63" y="29"/>
                      <a:pt x="75" y="43"/>
                    </a:cubicBezTo>
                    <a:cubicBezTo>
                      <a:pt x="88" y="58"/>
                      <a:pt x="85" y="79"/>
                      <a:pt x="72" y="94"/>
                    </a:cubicBezTo>
                    <a:cubicBezTo>
                      <a:pt x="76" y="97"/>
                      <a:pt x="73" y="98"/>
                      <a:pt x="72" y="102"/>
                    </a:cubicBezTo>
                    <a:cubicBezTo>
                      <a:pt x="69" y="112"/>
                      <a:pt x="64" y="114"/>
                      <a:pt x="57" y="121"/>
                    </a:cubicBezTo>
                    <a:cubicBezTo>
                      <a:pt x="49" y="128"/>
                      <a:pt x="47" y="133"/>
                      <a:pt x="45" y="143"/>
                    </a:cubicBezTo>
                    <a:cubicBezTo>
                      <a:pt x="43" y="152"/>
                      <a:pt x="39" y="164"/>
                      <a:pt x="41" y="174"/>
                    </a:cubicBezTo>
                    <a:cubicBezTo>
                      <a:pt x="44" y="182"/>
                      <a:pt x="53" y="187"/>
                      <a:pt x="54" y="197"/>
                    </a:cubicBezTo>
                    <a:cubicBezTo>
                      <a:pt x="56" y="206"/>
                      <a:pt x="49" y="216"/>
                      <a:pt x="49" y="226"/>
                    </a:cubicBezTo>
                    <a:cubicBezTo>
                      <a:pt x="48" y="239"/>
                      <a:pt x="58" y="240"/>
                      <a:pt x="61" y="250"/>
                    </a:cubicBezTo>
                    <a:cubicBezTo>
                      <a:pt x="64" y="259"/>
                      <a:pt x="57" y="269"/>
                      <a:pt x="57" y="278"/>
                    </a:cubicBezTo>
                    <a:cubicBezTo>
                      <a:pt x="56" y="287"/>
                      <a:pt x="56" y="295"/>
                      <a:pt x="52" y="303"/>
                    </a:cubicBezTo>
                    <a:cubicBezTo>
                      <a:pt x="76" y="312"/>
                      <a:pt x="44" y="343"/>
                      <a:pt x="33" y="350"/>
                    </a:cubicBezTo>
                    <a:cubicBezTo>
                      <a:pt x="27" y="353"/>
                      <a:pt x="19" y="357"/>
                      <a:pt x="11" y="361"/>
                    </a:cubicBezTo>
                    <a:cubicBezTo>
                      <a:pt x="7" y="362"/>
                      <a:pt x="3" y="364"/>
                      <a:pt x="0" y="364"/>
                    </a:cubicBezTo>
                  </a:path>
                </a:pathLst>
              </a:custGeom>
              <a:solidFill>
                <a:srgbClr val="F7B4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7" name="Freeform 917">
                <a:extLst>
                  <a:ext uri="{FF2B5EF4-FFF2-40B4-BE49-F238E27FC236}">
                    <a16:creationId xmlns:a16="http://schemas.microsoft.com/office/drawing/2014/main" id="{6C14EC49-7FF3-4079-AC8E-C71C6A26B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882"/>
                <a:ext cx="176" cy="684"/>
              </a:xfrm>
              <a:custGeom>
                <a:avLst/>
                <a:gdLst>
                  <a:gd name="T0" fmla="*/ 226 w 102"/>
                  <a:gd name="T1" fmla="*/ 2337 h 370"/>
                  <a:gd name="T2" fmla="*/ 333 w 102"/>
                  <a:gd name="T3" fmla="*/ 2255 h 370"/>
                  <a:gd name="T4" fmla="*/ 438 w 102"/>
                  <a:gd name="T5" fmla="*/ 2054 h 370"/>
                  <a:gd name="T6" fmla="*/ 461 w 102"/>
                  <a:gd name="T7" fmla="*/ 1913 h 370"/>
                  <a:gd name="T8" fmla="*/ 452 w 102"/>
                  <a:gd name="T9" fmla="*/ 1900 h 370"/>
                  <a:gd name="T10" fmla="*/ 402 w 102"/>
                  <a:gd name="T11" fmla="*/ 1592 h 370"/>
                  <a:gd name="T12" fmla="*/ 276 w 102"/>
                  <a:gd name="T13" fmla="*/ 1333 h 370"/>
                  <a:gd name="T14" fmla="*/ 271 w 102"/>
                  <a:gd name="T15" fmla="*/ 1213 h 370"/>
                  <a:gd name="T16" fmla="*/ 235 w 102"/>
                  <a:gd name="T17" fmla="*/ 1139 h 370"/>
                  <a:gd name="T18" fmla="*/ 247 w 102"/>
                  <a:gd name="T19" fmla="*/ 841 h 370"/>
                  <a:gd name="T20" fmla="*/ 452 w 102"/>
                  <a:gd name="T21" fmla="*/ 568 h 370"/>
                  <a:gd name="T22" fmla="*/ 468 w 102"/>
                  <a:gd name="T23" fmla="*/ 52 h 370"/>
                  <a:gd name="T24" fmla="*/ 254 w 102"/>
                  <a:gd name="T25" fmla="*/ 0 h 370"/>
                  <a:gd name="T26" fmla="*/ 255 w 102"/>
                  <a:gd name="T27" fmla="*/ 57 h 370"/>
                  <a:gd name="T28" fmla="*/ 267 w 102"/>
                  <a:gd name="T29" fmla="*/ 57 h 370"/>
                  <a:gd name="T30" fmla="*/ 319 w 102"/>
                  <a:gd name="T31" fmla="*/ 311 h 370"/>
                  <a:gd name="T32" fmla="*/ 304 w 102"/>
                  <a:gd name="T33" fmla="*/ 632 h 370"/>
                  <a:gd name="T34" fmla="*/ 309 w 102"/>
                  <a:gd name="T35" fmla="*/ 684 h 370"/>
                  <a:gd name="T36" fmla="*/ 233 w 102"/>
                  <a:gd name="T37" fmla="*/ 802 h 370"/>
                  <a:gd name="T38" fmla="*/ 164 w 102"/>
                  <a:gd name="T39" fmla="*/ 947 h 370"/>
                  <a:gd name="T40" fmla="*/ 148 w 102"/>
                  <a:gd name="T41" fmla="*/ 1139 h 370"/>
                  <a:gd name="T42" fmla="*/ 214 w 102"/>
                  <a:gd name="T43" fmla="*/ 1281 h 370"/>
                  <a:gd name="T44" fmla="*/ 185 w 102"/>
                  <a:gd name="T45" fmla="*/ 1466 h 370"/>
                  <a:gd name="T46" fmla="*/ 254 w 102"/>
                  <a:gd name="T47" fmla="*/ 1616 h 370"/>
                  <a:gd name="T48" fmla="*/ 226 w 102"/>
                  <a:gd name="T49" fmla="*/ 1795 h 370"/>
                  <a:gd name="T50" fmla="*/ 205 w 102"/>
                  <a:gd name="T51" fmla="*/ 1952 h 370"/>
                  <a:gd name="T52" fmla="*/ 104 w 102"/>
                  <a:gd name="T53" fmla="*/ 2248 h 370"/>
                  <a:gd name="T54" fmla="*/ 0 w 102"/>
                  <a:gd name="T55" fmla="*/ 2315 h 3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2" h="370">
                    <a:moveTo>
                      <a:pt x="44" y="370"/>
                    </a:moveTo>
                    <a:cubicBezTo>
                      <a:pt x="51" y="366"/>
                      <a:pt x="60" y="362"/>
                      <a:pt x="65" y="357"/>
                    </a:cubicBezTo>
                    <a:cubicBezTo>
                      <a:pt x="73" y="348"/>
                      <a:pt x="79" y="335"/>
                      <a:pt x="85" y="325"/>
                    </a:cubicBezTo>
                    <a:cubicBezTo>
                      <a:pt x="90" y="318"/>
                      <a:pt x="93" y="312"/>
                      <a:pt x="90" y="303"/>
                    </a:cubicBezTo>
                    <a:cubicBezTo>
                      <a:pt x="88" y="302"/>
                      <a:pt x="89" y="302"/>
                      <a:pt x="88" y="301"/>
                    </a:cubicBezTo>
                    <a:cubicBezTo>
                      <a:pt x="57" y="294"/>
                      <a:pt x="75" y="271"/>
                      <a:pt x="78" y="252"/>
                    </a:cubicBezTo>
                    <a:cubicBezTo>
                      <a:pt x="69" y="244"/>
                      <a:pt x="56" y="226"/>
                      <a:pt x="54" y="211"/>
                    </a:cubicBezTo>
                    <a:cubicBezTo>
                      <a:pt x="54" y="205"/>
                      <a:pt x="54" y="197"/>
                      <a:pt x="53" y="192"/>
                    </a:cubicBezTo>
                    <a:cubicBezTo>
                      <a:pt x="52" y="187"/>
                      <a:pt x="50" y="185"/>
                      <a:pt x="46" y="180"/>
                    </a:cubicBezTo>
                    <a:cubicBezTo>
                      <a:pt x="35" y="165"/>
                      <a:pt x="38" y="147"/>
                      <a:pt x="48" y="133"/>
                    </a:cubicBezTo>
                    <a:cubicBezTo>
                      <a:pt x="58" y="119"/>
                      <a:pt x="81" y="105"/>
                      <a:pt x="88" y="90"/>
                    </a:cubicBezTo>
                    <a:cubicBezTo>
                      <a:pt x="102" y="64"/>
                      <a:pt x="69" y="27"/>
                      <a:pt x="91" y="8"/>
                    </a:cubicBezTo>
                    <a:cubicBezTo>
                      <a:pt x="88" y="7"/>
                      <a:pt x="61" y="2"/>
                      <a:pt x="49" y="0"/>
                    </a:cubicBezTo>
                    <a:cubicBezTo>
                      <a:pt x="49" y="1"/>
                      <a:pt x="49" y="8"/>
                      <a:pt x="50" y="9"/>
                    </a:cubicBezTo>
                    <a:cubicBezTo>
                      <a:pt x="50" y="9"/>
                      <a:pt x="51" y="9"/>
                      <a:pt x="52" y="9"/>
                    </a:cubicBezTo>
                    <a:cubicBezTo>
                      <a:pt x="45" y="25"/>
                      <a:pt x="51" y="35"/>
                      <a:pt x="62" y="49"/>
                    </a:cubicBezTo>
                    <a:cubicBezTo>
                      <a:pt x="76" y="65"/>
                      <a:pt x="73" y="85"/>
                      <a:pt x="59" y="100"/>
                    </a:cubicBezTo>
                    <a:cubicBezTo>
                      <a:pt x="63" y="103"/>
                      <a:pt x="61" y="104"/>
                      <a:pt x="60" y="108"/>
                    </a:cubicBezTo>
                    <a:cubicBezTo>
                      <a:pt x="57" y="118"/>
                      <a:pt x="51" y="120"/>
                      <a:pt x="45" y="127"/>
                    </a:cubicBezTo>
                    <a:cubicBezTo>
                      <a:pt x="37" y="135"/>
                      <a:pt x="35" y="139"/>
                      <a:pt x="32" y="150"/>
                    </a:cubicBezTo>
                    <a:cubicBezTo>
                      <a:pt x="30" y="158"/>
                      <a:pt x="26" y="170"/>
                      <a:pt x="29" y="180"/>
                    </a:cubicBezTo>
                    <a:cubicBezTo>
                      <a:pt x="32" y="189"/>
                      <a:pt x="41" y="193"/>
                      <a:pt x="42" y="203"/>
                    </a:cubicBezTo>
                    <a:cubicBezTo>
                      <a:pt x="43" y="212"/>
                      <a:pt x="37" y="222"/>
                      <a:pt x="36" y="232"/>
                    </a:cubicBezTo>
                    <a:cubicBezTo>
                      <a:pt x="36" y="245"/>
                      <a:pt x="45" y="246"/>
                      <a:pt x="49" y="256"/>
                    </a:cubicBezTo>
                    <a:cubicBezTo>
                      <a:pt x="52" y="265"/>
                      <a:pt x="45" y="275"/>
                      <a:pt x="44" y="284"/>
                    </a:cubicBezTo>
                    <a:cubicBezTo>
                      <a:pt x="43" y="293"/>
                      <a:pt x="44" y="301"/>
                      <a:pt x="40" y="309"/>
                    </a:cubicBezTo>
                    <a:cubicBezTo>
                      <a:pt x="64" y="318"/>
                      <a:pt x="32" y="349"/>
                      <a:pt x="20" y="356"/>
                    </a:cubicBezTo>
                    <a:cubicBezTo>
                      <a:pt x="15" y="359"/>
                      <a:pt x="8" y="363"/>
                      <a:pt x="0" y="366"/>
                    </a:cubicBezTo>
                  </a:path>
                </a:pathLst>
              </a:custGeom>
              <a:solidFill>
                <a:srgbClr val="F3A1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Freeform 918">
                <a:extLst>
                  <a:ext uri="{FF2B5EF4-FFF2-40B4-BE49-F238E27FC236}">
                    <a16:creationId xmlns:a16="http://schemas.microsoft.com/office/drawing/2014/main" id="{C22D18CB-50BD-4B07-8062-D84DDE2A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300"/>
                <a:ext cx="1322" cy="739"/>
              </a:xfrm>
              <a:custGeom>
                <a:avLst/>
                <a:gdLst>
                  <a:gd name="T0" fmla="*/ 1138 w 763"/>
                  <a:gd name="T1" fmla="*/ 1092 h 400"/>
                  <a:gd name="T2" fmla="*/ 1762 w 763"/>
                  <a:gd name="T3" fmla="*/ 1382 h 400"/>
                  <a:gd name="T4" fmla="*/ 1993 w 763"/>
                  <a:gd name="T5" fmla="*/ 1354 h 400"/>
                  <a:gd name="T6" fmla="*/ 2753 w 763"/>
                  <a:gd name="T7" fmla="*/ 826 h 400"/>
                  <a:gd name="T8" fmla="*/ 3969 w 763"/>
                  <a:gd name="T9" fmla="*/ 0 h 400"/>
                  <a:gd name="T10" fmla="*/ 3969 w 763"/>
                  <a:gd name="T11" fmla="*/ 1140 h 400"/>
                  <a:gd name="T12" fmla="*/ 3963 w 763"/>
                  <a:gd name="T13" fmla="*/ 1140 h 400"/>
                  <a:gd name="T14" fmla="*/ 3380 w 763"/>
                  <a:gd name="T15" fmla="*/ 1450 h 400"/>
                  <a:gd name="T16" fmla="*/ 2258 w 763"/>
                  <a:gd name="T17" fmla="*/ 1511 h 400"/>
                  <a:gd name="T18" fmla="*/ 885 w 763"/>
                  <a:gd name="T19" fmla="*/ 1962 h 400"/>
                  <a:gd name="T20" fmla="*/ 0 w 763"/>
                  <a:gd name="T21" fmla="*/ 2522 h 400"/>
                  <a:gd name="T22" fmla="*/ 0 w 763"/>
                  <a:gd name="T23" fmla="*/ 2516 h 400"/>
                  <a:gd name="T24" fmla="*/ 0 w 763"/>
                  <a:gd name="T25" fmla="*/ 706 h 400"/>
                  <a:gd name="T26" fmla="*/ 1138 w 763"/>
                  <a:gd name="T27" fmla="*/ 1092 h 4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400">
                    <a:moveTo>
                      <a:pt x="219" y="173"/>
                    </a:moveTo>
                    <a:cubicBezTo>
                      <a:pt x="258" y="186"/>
                      <a:pt x="299" y="201"/>
                      <a:pt x="339" y="219"/>
                    </a:cubicBezTo>
                    <a:cubicBezTo>
                      <a:pt x="376" y="217"/>
                      <a:pt x="359" y="221"/>
                      <a:pt x="383" y="215"/>
                    </a:cubicBezTo>
                    <a:cubicBezTo>
                      <a:pt x="436" y="208"/>
                      <a:pt x="440" y="170"/>
                      <a:pt x="529" y="131"/>
                    </a:cubicBezTo>
                    <a:cubicBezTo>
                      <a:pt x="613" y="92"/>
                      <a:pt x="700" y="36"/>
                      <a:pt x="763" y="0"/>
                    </a:cubicBezTo>
                    <a:cubicBezTo>
                      <a:pt x="763" y="181"/>
                      <a:pt x="763" y="181"/>
                      <a:pt x="763" y="181"/>
                    </a:cubicBezTo>
                    <a:cubicBezTo>
                      <a:pt x="762" y="181"/>
                      <a:pt x="762" y="181"/>
                      <a:pt x="762" y="181"/>
                    </a:cubicBezTo>
                    <a:cubicBezTo>
                      <a:pt x="762" y="181"/>
                      <a:pt x="714" y="178"/>
                      <a:pt x="650" y="230"/>
                    </a:cubicBezTo>
                    <a:cubicBezTo>
                      <a:pt x="600" y="270"/>
                      <a:pt x="525" y="282"/>
                      <a:pt x="434" y="240"/>
                    </a:cubicBezTo>
                    <a:cubicBezTo>
                      <a:pt x="344" y="199"/>
                      <a:pt x="221" y="270"/>
                      <a:pt x="170" y="311"/>
                    </a:cubicBezTo>
                    <a:cubicBezTo>
                      <a:pt x="120" y="352"/>
                      <a:pt x="0" y="400"/>
                      <a:pt x="0" y="400"/>
                    </a:cubicBezTo>
                    <a:cubicBezTo>
                      <a:pt x="0" y="399"/>
                      <a:pt x="0" y="399"/>
                      <a:pt x="0" y="399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02" y="133"/>
                      <a:pt x="219" y="173"/>
                    </a:cubicBezTo>
                    <a:close/>
                  </a:path>
                </a:pathLst>
              </a:custGeom>
              <a:solidFill>
                <a:srgbClr val="EB6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9" name="Freeform 919">
                <a:extLst>
                  <a:ext uri="{FF2B5EF4-FFF2-40B4-BE49-F238E27FC236}">
                    <a16:creationId xmlns:a16="http://schemas.microsoft.com/office/drawing/2014/main" id="{A3D8D854-277C-48D9-90BC-6DFFCF343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545"/>
                <a:ext cx="355" cy="407"/>
              </a:xfrm>
              <a:custGeom>
                <a:avLst/>
                <a:gdLst>
                  <a:gd name="T0" fmla="*/ 1023 w 205"/>
                  <a:gd name="T1" fmla="*/ 318 h 220"/>
                  <a:gd name="T2" fmla="*/ 357 w 205"/>
                  <a:gd name="T3" fmla="*/ 24 h 220"/>
                  <a:gd name="T4" fmla="*/ 69 w 205"/>
                  <a:gd name="T5" fmla="*/ 165 h 220"/>
                  <a:gd name="T6" fmla="*/ 50 w 205"/>
                  <a:gd name="T7" fmla="*/ 551 h 220"/>
                  <a:gd name="T8" fmla="*/ 42 w 205"/>
                  <a:gd name="T9" fmla="*/ 955 h 220"/>
                  <a:gd name="T10" fmla="*/ 135 w 205"/>
                  <a:gd name="T11" fmla="*/ 1362 h 220"/>
                  <a:gd name="T12" fmla="*/ 497 w 205"/>
                  <a:gd name="T13" fmla="*/ 1208 h 220"/>
                  <a:gd name="T14" fmla="*/ 701 w 205"/>
                  <a:gd name="T15" fmla="*/ 1079 h 220"/>
                  <a:gd name="T16" fmla="*/ 873 w 205"/>
                  <a:gd name="T17" fmla="*/ 975 h 220"/>
                  <a:gd name="T18" fmla="*/ 1044 w 205"/>
                  <a:gd name="T19" fmla="*/ 544 h 220"/>
                  <a:gd name="T20" fmla="*/ 1017 w 205"/>
                  <a:gd name="T21" fmla="*/ 318 h 2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5" h="220">
                    <a:moveTo>
                      <a:pt x="197" y="50"/>
                    </a:moveTo>
                    <a:cubicBezTo>
                      <a:pt x="155" y="36"/>
                      <a:pt x="113" y="13"/>
                      <a:pt x="69" y="4"/>
                    </a:cubicBezTo>
                    <a:cubicBezTo>
                      <a:pt x="50" y="0"/>
                      <a:pt x="21" y="6"/>
                      <a:pt x="13" y="26"/>
                    </a:cubicBezTo>
                    <a:cubicBezTo>
                      <a:pt x="7" y="45"/>
                      <a:pt x="10" y="68"/>
                      <a:pt x="10" y="87"/>
                    </a:cubicBezTo>
                    <a:cubicBezTo>
                      <a:pt x="10" y="109"/>
                      <a:pt x="10" y="130"/>
                      <a:pt x="8" y="151"/>
                    </a:cubicBezTo>
                    <a:cubicBezTo>
                      <a:pt x="7" y="170"/>
                      <a:pt x="0" y="210"/>
                      <a:pt x="26" y="215"/>
                    </a:cubicBezTo>
                    <a:cubicBezTo>
                      <a:pt x="50" y="220"/>
                      <a:pt x="75" y="200"/>
                      <a:pt x="96" y="191"/>
                    </a:cubicBezTo>
                    <a:cubicBezTo>
                      <a:pt x="109" y="185"/>
                      <a:pt x="121" y="176"/>
                      <a:pt x="135" y="170"/>
                    </a:cubicBezTo>
                    <a:cubicBezTo>
                      <a:pt x="147" y="166"/>
                      <a:pt x="158" y="162"/>
                      <a:pt x="168" y="154"/>
                    </a:cubicBezTo>
                    <a:cubicBezTo>
                      <a:pt x="191" y="135"/>
                      <a:pt x="194" y="113"/>
                      <a:pt x="201" y="86"/>
                    </a:cubicBezTo>
                    <a:cubicBezTo>
                      <a:pt x="205" y="73"/>
                      <a:pt x="204" y="61"/>
                      <a:pt x="196" y="50"/>
                    </a:cubicBezTo>
                  </a:path>
                </a:pathLst>
              </a:custGeom>
              <a:solidFill>
                <a:srgbClr val="EC7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920">
                <a:extLst>
                  <a:ext uri="{FF2B5EF4-FFF2-40B4-BE49-F238E27FC236}">
                    <a16:creationId xmlns:a16="http://schemas.microsoft.com/office/drawing/2014/main" id="{5D74B654-5ED1-4278-BE60-9A3D6631B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370"/>
                <a:ext cx="305" cy="384"/>
              </a:xfrm>
              <a:custGeom>
                <a:avLst/>
                <a:gdLst>
                  <a:gd name="T0" fmla="*/ 5 w 176"/>
                  <a:gd name="T1" fmla="*/ 1248 h 208"/>
                  <a:gd name="T2" fmla="*/ 9 w 176"/>
                  <a:gd name="T3" fmla="*/ 975 h 208"/>
                  <a:gd name="T4" fmla="*/ 147 w 176"/>
                  <a:gd name="T5" fmla="*/ 596 h 208"/>
                  <a:gd name="T6" fmla="*/ 475 w 176"/>
                  <a:gd name="T7" fmla="*/ 233 h 208"/>
                  <a:gd name="T8" fmla="*/ 745 w 176"/>
                  <a:gd name="T9" fmla="*/ 44 h 208"/>
                  <a:gd name="T10" fmla="*/ 889 w 176"/>
                  <a:gd name="T11" fmla="*/ 282 h 208"/>
                  <a:gd name="T12" fmla="*/ 894 w 176"/>
                  <a:gd name="T13" fmla="*/ 617 h 208"/>
                  <a:gd name="T14" fmla="*/ 534 w 176"/>
                  <a:gd name="T15" fmla="*/ 930 h 208"/>
                  <a:gd name="T16" fmla="*/ 198 w 176"/>
                  <a:gd name="T17" fmla="*/ 1165 h 208"/>
                  <a:gd name="T18" fmla="*/ 5 w 176"/>
                  <a:gd name="T19" fmla="*/ 1248 h 20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6" h="208">
                    <a:moveTo>
                      <a:pt x="1" y="198"/>
                    </a:moveTo>
                    <a:cubicBezTo>
                      <a:pt x="7" y="182"/>
                      <a:pt x="4" y="171"/>
                      <a:pt x="2" y="155"/>
                    </a:cubicBezTo>
                    <a:cubicBezTo>
                      <a:pt x="0" y="133"/>
                      <a:pt x="14" y="111"/>
                      <a:pt x="28" y="95"/>
                    </a:cubicBezTo>
                    <a:cubicBezTo>
                      <a:pt x="48" y="74"/>
                      <a:pt x="68" y="54"/>
                      <a:pt x="91" y="37"/>
                    </a:cubicBezTo>
                    <a:cubicBezTo>
                      <a:pt x="107" y="25"/>
                      <a:pt x="125" y="13"/>
                      <a:pt x="143" y="7"/>
                    </a:cubicBezTo>
                    <a:cubicBezTo>
                      <a:pt x="168" y="0"/>
                      <a:pt x="170" y="26"/>
                      <a:pt x="171" y="45"/>
                    </a:cubicBezTo>
                    <a:cubicBezTo>
                      <a:pt x="172" y="62"/>
                      <a:pt x="176" y="82"/>
                      <a:pt x="172" y="98"/>
                    </a:cubicBezTo>
                    <a:cubicBezTo>
                      <a:pt x="164" y="127"/>
                      <a:pt x="126" y="134"/>
                      <a:pt x="103" y="148"/>
                    </a:cubicBezTo>
                    <a:cubicBezTo>
                      <a:pt x="81" y="160"/>
                      <a:pt x="59" y="172"/>
                      <a:pt x="38" y="185"/>
                    </a:cubicBezTo>
                    <a:cubicBezTo>
                      <a:pt x="30" y="190"/>
                      <a:pt x="11" y="208"/>
                      <a:pt x="1" y="198"/>
                    </a:cubicBezTo>
                  </a:path>
                </a:pathLst>
              </a:custGeom>
              <a:solidFill>
                <a:srgbClr val="EC7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921">
                <a:extLst>
                  <a:ext uri="{FF2B5EF4-FFF2-40B4-BE49-F238E27FC236}">
                    <a16:creationId xmlns:a16="http://schemas.microsoft.com/office/drawing/2014/main" id="{15B2C970-B711-49E4-9895-7A9295FB9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606"/>
                <a:ext cx="238" cy="233"/>
              </a:xfrm>
              <a:custGeom>
                <a:avLst/>
                <a:gdLst>
                  <a:gd name="T0" fmla="*/ 631 w 138"/>
                  <a:gd name="T1" fmla="*/ 185 h 126"/>
                  <a:gd name="T2" fmla="*/ 517 w 138"/>
                  <a:gd name="T3" fmla="*/ 165 h 126"/>
                  <a:gd name="T4" fmla="*/ 291 w 138"/>
                  <a:gd name="T5" fmla="*/ 81 h 126"/>
                  <a:gd name="T6" fmla="*/ 29 w 138"/>
                  <a:gd name="T7" fmla="*/ 89 h 126"/>
                  <a:gd name="T8" fmla="*/ 5 w 138"/>
                  <a:gd name="T9" fmla="*/ 266 h 126"/>
                  <a:gd name="T10" fmla="*/ 0 w 138"/>
                  <a:gd name="T11" fmla="*/ 492 h 126"/>
                  <a:gd name="T12" fmla="*/ 148 w 138"/>
                  <a:gd name="T13" fmla="*/ 790 h 126"/>
                  <a:gd name="T14" fmla="*/ 574 w 138"/>
                  <a:gd name="T15" fmla="*/ 595 h 126"/>
                  <a:gd name="T16" fmla="*/ 707 w 138"/>
                  <a:gd name="T17" fmla="*/ 475 h 126"/>
                  <a:gd name="T18" fmla="*/ 666 w 138"/>
                  <a:gd name="T19" fmla="*/ 277 h 126"/>
                  <a:gd name="T20" fmla="*/ 645 w 138"/>
                  <a:gd name="T21" fmla="*/ 18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126">
                    <a:moveTo>
                      <a:pt x="123" y="29"/>
                    </a:moveTo>
                    <a:cubicBezTo>
                      <a:pt x="116" y="27"/>
                      <a:pt x="108" y="27"/>
                      <a:pt x="101" y="26"/>
                    </a:cubicBezTo>
                    <a:cubicBezTo>
                      <a:pt x="86" y="23"/>
                      <a:pt x="71" y="17"/>
                      <a:pt x="57" y="13"/>
                    </a:cubicBezTo>
                    <a:cubicBezTo>
                      <a:pt x="43" y="9"/>
                      <a:pt x="15" y="0"/>
                      <a:pt x="6" y="14"/>
                    </a:cubicBezTo>
                    <a:cubicBezTo>
                      <a:pt x="1" y="21"/>
                      <a:pt x="2" y="34"/>
                      <a:pt x="1" y="42"/>
                    </a:cubicBezTo>
                    <a:cubicBezTo>
                      <a:pt x="0" y="54"/>
                      <a:pt x="0" y="66"/>
                      <a:pt x="0" y="78"/>
                    </a:cubicBezTo>
                    <a:cubicBezTo>
                      <a:pt x="0" y="100"/>
                      <a:pt x="1" y="126"/>
                      <a:pt x="29" y="125"/>
                    </a:cubicBezTo>
                    <a:cubicBezTo>
                      <a:pt x="58" y="123"/>
                      <a:pt x="87" y="107"/>
                      <a:pt x="112" y="94"/>
                    </a:cubicBezTo>
                    <a:cubicBezTo>
                      <a:pt x="122" y="89"/>
                      <a:pt x="138" y="88"/>
                      <a:pt x="138" y="75"/>
                    </a:cubicBezTo>
                    <a:cubicBezTo>
                      <a:pt x="138" y="65"/>
                      <a:pt x="133" y="54"/>
                      <a:pt x="130" y="44"/>
                    </a:cubicBezTo>
                    <a:cubicBezTo>
                      <a:pt x="128" y="39"/>
                      <a:pt x="129" y="34"/>
                      <a:pt x="126" y="29"/>
                    </a:cubicBezTo>
                  </a:path>
                </a:pathLst>
              </a:custGeom>
              <a:solidFill>
                <a:srgbClr val="ED8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922">
                <a:extLst>
                  <a:ext uri="{FF2B5EF4-FFF2-40B4-BE49-F238E27FC236}">
                    <a16:creationId xmlns:a16="http://schemas.microsoft.com/office/drawing/2014/main" id="{EAF52AFD-B6AE-4F6A-A5CE-581B32D5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2438"/>
                <a:ext cx="217" cy="240"/>
              </a:xfrm>
              <a:custGeom>
                <a:avLst/>
                <a:gdLst>
                  <a:gd name="T0" fmla="*/ 49 w 125"/>
                  <a:gd name="T1" fmla="*/ 781 h 130"/>
                  <a:gd name="T2" fmla="*/ 99 w 125"/>
                  <a:gd name="T3" fmla="*/ 484 h 130"/>
                  <a:gd name="T4" fmla="*/ 340 w 125"/>
                  <a:gd name="T5" fmla="*/ 188 h 130"/>
                  <a:gd name="T6" fmla="*/ 549 w 125"/>
                  <a:gd name="T7" fmla="*/ 13 h 130"/>
                  <a:gd name="T8" fmla="*/ 646 w 125"/>
                  <a:gd name="T9" fmla="*/ 233 h 130"/>
                  <a:gd name="T10" fmla="*/ 314 w 125"/>
                  <a:gd name="T11" fmla="*/ 698 h 130"/>
                  <a:gd name="T12" fmla="*/ 73 w 125"/>
                  <a:gd name="T13" fmla="*/ 774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30">
                    <a:moveTo>
                      <a:pt x="9" y="124"/>
                    </a:moveTo>
                    <a:cubicBezTo>
                      <a:pt x="0" y="111"/>
                      <a:pt x="10" y="88"/>
                      <a:pt x="19" y="77"/>
                    </a:cubicBezTo>
                    <a:cubicBezTo>
                      <a:pt x="32" y="60"/>
                      <a:pt x="50" y="46"/>
                      <a:pt x="65" y="30"/>
                    </a:cubicBezTo>
                    <a:cubicBezTo>
                      <a:pt x="74" y="22"/>
                      <a:pt x="92" y="3"/>
                      <a:pt x="105" y="2"/>
                    </a:cubicBezTo>
                    <a:cubicBezTo>
                      <a:pt x="117" y="0"/>
                      <a:pt x="122" y="28"/>
                      <a:pt x="123" y="37"/>
                    </a:cubicBezTo>
                    <a:cubicBezTo>
                      <a:pt x="125" y="70"/>
                      <a:pt x="83" y="94"/>
                      <a:pt x="60" y="111"/>
                    </a:cubicBezTo>
                    <a:cubicBezTo>
                      <a:pt x="44" y="122"/>
                      <a:pt x="33" y="130"/>
                      <a:pt x="14" y="123"/>
                    </a:cubicBezTo>
                  </a:path>
                </a:pathLst>
              </a:custGeom>
              <a:solidFill>
                <a:srgbClr val="ED8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Freeform 923">
                <a:extLst>
                  <a:ext uri="{FF2B5EF4-FFF2-40B4-BE49-F238E27FC236}">
                    <a16:creationId xmlns:a16="http://schemas.microsoft.com/office/drawing/2014/main" id="{F8A9FCC0-3DF3-4BDE-8558-C857A9B44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677"/>
                <a:ext cx="139" cy="109"/>
              </a:xfrm>
              <a:custGeom>
                <a:avLst/>
                <a:gdLst>
                  <a:gd name="T0" fmla="*/ 304 w 80"/>
                  <a:gd name="T1" fmla="*/ 13 h 59"/>
                  <a:gd name="T2" fmla="*/ 200 w 80"/>
                  <a:gd name="T3" fmla="*/ 13 h 59"/>
                  <a:gd name="T4" fmla="*/ 28 w 80"/>
                  <a:gd name="T5" fmla="*/ 76 h 59"/>
                  <a:gd name="T6" fmla="*/ 42 w 80"/>
                  <a:gd name="T7" fmla="*/ 277 h 59"/>
                  <a:gd name="T8" fmla="*/ 73 w 80"/>
                  <a:gd name="T9" fmla="*/ 358 h 59"/>
                  <a:gd name="T10" fmla="*/ 151 w 80"/>
                  <a:gd name="T11" fmla="*/ 334 h 59"/>
                  <a:gd name="T12" fmla="*/ 269 w 80"/>
                  <a:gd name="T13" fmla="*/ 259 h 59"/>
                  <a:gd name="T14" fmla="*/ 372 w 80"/>
                  <a:gd name="T15" fmla="*/ 229 h 59"/>
                  <a:gd name="T16" fmla="*/ 414 w 80"/>
                  <a:gd name="T17" fmla="*/ 140 h 59"/>
                  <a:gd name="T18" fmla="*/ 304 w 80"/>
                  <a:gd name="T19" fmla="*/ 0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59">
                    <a:moveTo>
                      <a:pt x="58" y="2"/>
                    </a:moveTo>
                    <a:cubicBezTo>
                      <a:pt x="58" y="2"/>
                      <a:pt x="41" y="2"/>
                      <a:pt x="38" y="2"/>
                    </a:cubicBezTo>
                    <a:cubicBezTo>
                      <a:pt x="28" y="2"/>
                      <a:pt x="10" y="1"/>
                      <a:pt x="5" y="12"/>
                    </a:cubicBezTo>
                    <a:cubicBezTo>
                      <a:pt x="0" y="20"/>
                      <a:pt x="5" y="36"/>
                      <a:pt x="8" y="44"/>
                    </a:cubicBezTo>
                    <a:cubicBezTo>
                      <a:pt x="9" y="48"/>
                      <a:pt x="10" y="55"/>
                      <a:pt x="14" y="57"/>
                    </a:cubicBezTo>
                    <a:cubicBezTo>
                      <a:pt x="17" y="59"/>
                      <a:pt x="26" y="54"/>
                      <a:pt x="29" y="53"/>
                    </a:cubicBezTo>
                    <a:cubicBezTo>
                      <a:pt x="36" y="49"/>
                      <a:pt x="43" y="44"/>
                      <a:pt x="51" y="41"/>
                    </a:cubicBezTo>
                    <a:cubicBezTo>
                      <a:pt x="58" y="39"/>
                      <a:pt x="65" y="39"/>
                      <a:pt x="71" y="36"/>
                    </a:cubicBezTo>
                    <a:cubicBezTo>
                      <a:pt x="76" y="33"/>
                      <a:pt x="80" y="27"/>
                      <a:pt x="79" y="22"/>
                    </a:cubicBezTo>
                    <a:cubicBezTo>
                      <a:pt x="78" y="12"/>
                      <a:pt x="66" y="5"/>
                      <a:pt x="58" y="0"/>
                    </a:cubicBezTo>
                  </a:path>
                </a:pathLst>
              </a:custGeom>
              <a:solidFill>
                <a:srgbClr val="EE8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924">
                <a:extLst>
                  <a:ext uri="{FF2B5EF4-FFF2-40B4-BE49-F238E27FC236}">
                    <a16:creationId xmlns:a16="http://schemas.microsoft.com/office/drawing/2014/main" id="{E566118C-E074-48EB-96D5-2EF83EAE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475"/>
                <a:ext cx="120" cy="133"/>
              </a:xfrm>
              <a:custGeom>
                <a:avLst/>
                <a:gdLst>
                  <a:gd name="T0" fmla="*/ 57 w 69"/>
                  <a:gd name="T1" fmla="*/ 454 h 72"/>
                  <a:gd name="T2" fmla="*/ 136 w 69"/>
                  <a:gd name="T3" fmla="*/ 214 h 72"/>
                  <a:gd name="T4" fmla="*/ 327 w 69"/>
                  <a:gd name="T5" fmla="*/ 105 h 72"/>
                  <a:gd name="T6" fmla="*/ 233 w 69"/>
                  <a:gd name="T7" fmla="*/ 347 h 72"/>
                  <a:gd name="T8" fmla="*/ 78 w 69"/>
                  <a:gd name="T9" fmla="*/ 44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2">
                    <a:moveTo>
                      <a:pt x="11" y="72"/>
                    </a:moveTo>
                    <a:cubicBezTo>
                      <a:pt x="0" y="70"/>
                      <a:pt x="23" y="37"/>
                      <a:pt x="26" y="34"/>
                    </a:cubicBezTo>
                    <a:cubicBezTo>
                      <a:pt x="33" y="27"/>
                      <a:pt x="54" y="0"/>
                      <a:pt x="62" y="17"/>
                    </a:cubicBezTo>
                    <a:cubicBezTo>
                      <a:pt x="69" y="33"/>
                      <a:pt x="54" y="46"/>
                      <a:pt x="44" y="55"/>
                    </a:cubicBezTo>
                    <a:cubicBezTo>
                      <a:pt x="35" y="63"/>
                      <a:pt x="27" y="70"/>
                      <a:pt x="15" y="70"/>
                    </a:cubicBezTo>
                  </a:path>
                </a:pathLst>
              </a:custGeom>
              <a:solidFill>
                <a:srgbClr val="EE8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925">
                <a:extLst>
                  <a:ext uri="{FF2B5EF4-FFF2-40B4-BE49-F238E27FC236}">
                    <a16:creationId xmlns:a16="http://schemas.microsoft.com/office/drawing/2014/main" id="{877A0541-7EA2-4D65-88D3-FF9FD180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73"/>
                <a:ext cx="589" cy="205"/>
              </a:xfrm>
              <a:custGeom>
                <a:avLst/>
                <a:gdLst>
                  <a:gd name="T0" fmla="*/ 1540 w 340"/>
                  <a:gd name="T1" fmla="*/ 0 h 111"/>
                  <a:gd name="T2" fmla="*/ 894 w 340"/>
                  <a:gd name="T3" fmla="*/ 410 h 111"/>
                  <a:gd name="T4" fmla="*/ 369 w 340"/>
                  <a:gd name="T5" fmla="*/ 395 h 111"/>
                  <a:gd name="T6" fmla="*/ 213 w 340"/>
                  <a:gd name="T7" fmla="*/ 334 h 111"/>
                  <a:gd name="T8" fmla="*/ 50 w 340"/>
                  <a:gd name="T9" fmla="*/ 403 h 111"/>
                  <a:gd name="T10" fmla="*/ 5 w 340"/>
                  <a:gd name="T11" fmla="*/ 617 h 111"/>
                  <a:gd name="T12" fmla="*/ 126 w 340"/>
                  <a:gd name="T13" fmla="*/ 641 h 111"/>
                  <a:gd name="T14" fmla="*/ 516 w 340"/>
                  <a:gd name="T15" fmla="*/ 512 h 111"/>
                  <a:gd name="T16" fmla="*/ 660 w 340"/>
                  <a:gd name="T17" fmla="*/ 504 h 111"/>
                  <a:gd name="T18" fmla="*/ 816 w 340"/>
                  <a:gd name="T19" fmla="*/ 475 h 111"/>
                  <a:gd name="T20" fmla="*/ 1164 w 340"/>
                  <a:gd name="T21" fmla="*/ 515 h 111"/>
                  <a:gd name="T22" fmla="*/ 1447 w 340"/>
                  <a:gd name="T23" fmla="*/ 560 h 111"/>
                  <a:gd name="T24" fmla="*/ 1668 w 340"/>
                  <a:gd name="T25" fmla="*/ 491 h 111"/>
                  <a:gd name="T26" fmla="*/ 1545 w 340"/>
                  <a:gd name="T27" fmla="*/ 0 h 1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0" h="111">
                    <a:moveTo>
                      <a:pt x="296" y="0"/>
                    </a:moveTo>
                    <a:cubicBezTo>
                      <a:pt x="258" y="25"/>
                      <a:pt x="214" y="50"/>
                      <a:pt x="172" y="65"/>
                    </a:cubicBezTo>
                    <a:cubicBezTo>
                      <a:pt x="139" y="77"/>
                      <a:pt x="104" y="74"/>
                      <a:pt x="71" y="63"/>
                    </a:cubicBezTo>
                    <a:cubicBezTo>
                      <a:pt x="61" y="59"/>
                      <a:pt x="51" y="55"/>
                      <a:pt x="41" y="53"/>
                    </a:cubicBezTo>
                    <a:cubicBezTo>
                      <a:pt x="25" y="49"/>
                      <a:pt x="18" y="49"/>
                      <a:pt x="10" y="64"/>
                    </a:cubicBezTo>
                    <a:cubicBezTo>
                      <a:pt x="5" y="74"/>
                      <a:pt x="0" y="87"/>
                      <a:pt x="1" y="98"/>
                    </a:cubicBezTo>
                    <a:cubicBezTo>
                      <a:pt x="3" y="111"/>
                      <a:pt x="15" y="105"/>
                      <a:pt x="24" y="102"/>
                    </a:cubicBezTo>
                    <a:cubicBezTo>
                      <a:pt x="48" y="94"/>
                      <a:pt x="73" y="84"/>
                      <a:pt x="99" y="81"/>
                    </a:cubicBezTo>
                    <a:cubicBezTo>
                      <a:pt x="108" y="80"/>
                      <a:pt x="117" y="82"/>
                      <a:pt x="127" y="80"/>
                    </a:cubicBezTo>
                    <a:cubicBezTo>
                      <a:pt x="137" y="79"/>
                      <a:pt x="147" y="76"/>
                      <a:pt x="157" y="75"/>
                    </a:cubicBezTo>
                    <a:cubicBezTo>
                      <a:pt x="181" y="74"/>
                      <a:pt x="202" y="77"/>
                      <a:pt x="224" y="82"/>
                    </a:cubicBezTo>
                    <a:cubicBezTo>
                      <a:pt x="242" y="86"/>
                      <a:pt x="259" y="87"/>
                      <a:pt x="278" y="89"/>
                    </a:cubicBezTo>
                    <a:cubicBezTo>
                      <a:pt x="295" y="90"/>
                      <a:pt x="310" y="95"/>
                      <a:pt x="321" y="78"/>
                    </a:cubicBezTo>
                    <a:cubicBezTo>
                      <a:pt x="340" y="48"/>
                      <a:pt x="323" y="13"/>
                      <a:pt x="297" y="0"/>
                    </a:cubicBezTo>
                  </a:path>
                </a:pathLst>
              </a:custGeom>
              <a:solidFill>
                <a:srgbClr val="EA6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926">
                <a:extLst>
                  <a:ext uri="{FF2B5EF4-FFF2-40B4-BE49-F238E27FC236}">
                    <a16:creationId xmlns:a16="http://schemas.microsoft.com/office/drawing/2014/main" id="{0CB66F1A-0DE4-4AD2-99F4-72AFADCBC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638"/>
                <a:ext cx="433" cy="116"/>
              </a:xfrm>
              <a:custGeom>
                <a:avLst/>
                <a:gdLst>
                  <a:gd name="T0" fmla="*/ 1128 w 250"/>
                  <a:gd name="T1" fmla="*/ 0 h 63"/>
                  <a:gd name="T2" fmla="*/ 655 w 250"/>
                  <a:gd name="T3" fmla="*/ 230 h 63"/>
                  <a:gd name="T4" fmla="*/ 270 w 250"/>
                  <a:gd name="T5" fmla="*/ 225 h 63"/>
                  <a:gd name="T6" fmla="*/ 156 w 250"/>
                  <a:gd name="T7" fmla="*/ 186 h 63"/>
                  <a:gd name="T8" fmla="*/ 36 w 250"/>
                  <a:gd name="T9" fmla="*/ 230 h 63"/>
                  <a:gd name="T10" fmla="*/ 0 w 250"/>
                  <a:gd name="T11" fmla="*/ 342 h 63"/>
                  <a:gd name="T12" fmla="*/ 94 w 250"/>
                  <a:gd name="T13" fmla="*/ 363 h 63"/>
                  <a:gd name="T14" fmla="*/ 376 w 250"/>
                  <a:gd name="T15" fmla="*/ 289 h 63"/>
                  <a:gd name="T16" fmla="*/ 483 w 250"/>
                  <a:gd name="T17" fmla="*/ 289 h 63"/>
                  <a:gd name="T18" fmla="*/ 603 w 250"/>
                  <a:gd name="T19" fmla="*/ 267 h 63"/>
                  <a:gd name="T20" fmla="*/ 857 w 250"/>
                  <a:gd name="T21" fmla="*/ 295 h 63"/>
                  <a:gd name="T22" fmla="*/ 1058 w 250"/>
                  <a:gd name="T23" fmla="*/ 311 h 63"/>
                  <a:gd name="T24" fmla="*/ 1226 w 250"/>
                  <a:gd name="T25" fmla="*/ 274 h 63"/>
                  <a:gd name="T26" fmla="*/ 1134 w 250"/>
                  <a:gd name="T27" fmla="*/ 0 h 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0" h="63">
                    <a:moveTo>
                      <a:pt x="217" y="0"/>
                    </a:moveTo>
                    <a:cubicBezTo>
                      <a:pt x="189" y="14"/>
                      <a:pt x="157" y="29"/>
                      <a:pt x="126" y="37"/>
                    </a:cubicBezTo>
                    <a:cubicBezTo>
                      <a:pt x="102" y="44"/>
                      <a:pt x="76" y="42"/>
                      <a:pt x="52" y="36"/>
                    </a:cubicBezTo>
                    <a:cubicBezTo>
                      <a:pt x="45" y="34"/>
                      <a:pt x="37" y="32"/>
                      <a:pt x="30" y="30"/>
                    </a:cubicBezTo>
                    <a:cubicBezTo>
                      <a:pt x="18" y="28"/>
                      <a:pt x="13" y="28"/>
                      <a:pt x="7" y="37"/>
                    </a:cubicBezTo>
                    <a:cubicBezTo>
                      <a:pt x="4" y="42"/>
                      <a:pt x="0" y="49"/>
                      <a:pt x="0" y="55"/>
                    </a:cubicBezTo>
                    <a:cubicBezTo>
                      <a:pt x="2" y="63"/>
                      <a:pt x="11" y="60"/>
                      <a:pt x="18" y="58"/>
                    </a:cubicBezTo>
                    <a:cubicBezTo>
                      <a:pt x="35" y="53"/>
                      <a:pt x="54" y="48"/>
                      <a:pt x="72" y="46"/>
                    </a:cubicBezTo>
                    <a:cubicBezTo>
                      <a:pt x="79" y="46"/>
                      <a:pt x="86" y="47"/>
                      <a:pt x="93" y="46"/>
                    </a:cubicBezTo>
                    <a:cubicBezTo>
                      <a:pt x="101" y="45"/>
                      <a:pt x="108" y="43"/>
                      <a:pt x="116" y="43"/>
                    </a:cubicBezTo>
                    <a:cubicBezTo>
                      <a:pt x="133" y="42"/>
                      <a:pt x="148" y="44"/>
                      <a:pt x="165" y="47"/>
                    </a:cubicBezTo>
                    <a:cubicBezTo>
                      <a:pt x="178" y="49"/>
                      <a:pt x="190" y="50"/>
                      <a:pt x="204" y="50"/>
                    </a:cubicBezTo>
                    <a:cubicBezTo>
                      <a:pt x="217" y="51"/>
                      <a:pt x="228" y="54"/>
                      <a:pt x="236" y="44"/>
                    </a:cubicBezTo>
                    <a:cubicBezTo>
                      <a:pt x="250" y="28"/>
                      <a:pt x="237" y="8"/>
                      <a:pt x="218" y="0"/>
                    </a:cubicBezTo>
                  </a:path>
                </a:pathLst>
              </a:custGeom>
              <a:solidFill>
                <a:srgbClr val="E95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927">
                <a:extLst>
                  <a:ext uri="{FF2B5EF4-FFF2-40B4-BE49-F238E27FC236}">
                    <a16:creationId xmlns:a16="http://schemas.microsoft.com/office/drawing/2014/main" id="{741047A3-A261-4E82-83D1-C9084B690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658"/>
                <a:ext cx="351" cy="91"/>
              </a:xfrm>
              <a:custGeom>
                <a:avLst/>
                <a:gdLst>
                  <a:gd name="T0" fmla="*/ 915 w 203"/>
                  <a:gd name="T1" fmla="*/ 0 h 49"/>
                  <a:gd name="T2" fmla="*/ 533 w 203"/>
                  <a:gd name="T3" fmla="*/ 186 h 49"/>
                  <a:gd name="T4" fmla="*/ 221 w 203"/>
                  <a:gd name="T5" fmla="*/ 180 h 49"/>
                  <a:gd name="T6" fmla="*/ 128 w 203"/>
                  <a:gd name="T7" fmla="*/ 149 h 49"/>
                  <a:gd name="T8" fmla="*/ 36 w 203"/>
                  <a:gd name="T9" fmla="*/ 180 h 49"/>
                  <a:gd name="T10" fmla="*/ 5 w 203"/>
                  <a:gd name="T11" fmla="*/ 277 h 49"/>
                  <a:gd name="T12" fmla="*/ 78 w 203"/>
                  <a:gd name="T13" fmla="*/ 290 h 49"/>
                  <a:gd name="T14" fmla="*/ 304 w 203"/>
                  <a:gd name="T15" fmla="*/ 230 h 49"/>
                  <a:gd name="T16" fmla="*/ 392 w 203"/>
                  <a:gd name="T17" fmla="*/ 225 h 49"/>
                  <a:gd name="T18" fmla="*/ 491 w 203"/>
                  <a:gd name="T19" fmla="*/ 210 h 49"/>
                  <a:gd name="T20" fmla="*/ 693 w 203"/>
                  <a:gd name="T21" fmla="*/ 230 h 49"/>
                  <a:gd name="T22" fmla="*/ 858 w 203"/>
                  <a:gd name="T23" fmla="*/ 249 h 49"/>
                  <a:gd name="T24" fmla="*/ 992 w 203"/>
                  <a:gd name="T25" fmla="*/ 217 h 49"/>
                  <a:gd name="T26" fmla="*/ 922 w 203"/>
                  <a:gd name="T27" fmla="*/ 0 h 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3" h="49">
                    <a:moveTo>
                      <a:pt x="177" y="0"/>
                    </a:moveTo>
                    <a:cubicBezTo>
                      <a:pt x="155" y="11"/>
                      <a:pt x="129" y="22"/>
                      <a:pt x="103" y="29"/>
                    </a:cubicBezTo>
                    <a:cubicBezTo>
                      <a:pt x="84" y="34"/>
                      <a:pt x="63" y="32"/>
                      <a:pt x="43" y="28"/>
                    </a:cubicBezTo>
                    <a:cubicBezTo>
                      <a:pt x="37" y="26"/>
                      <a:pt x="31" y="24"/>
                      <a:pt x="25" y="23"/>
                    </a:cubicBezTo>
                    <a:cubicBezTo>
                      <a:pt x="16" y="21"/>
                      <a:pt x="11" y="22"/>
                      <a:pt x="7" y="28"/>
                    </a:cubicBezTo>
                    <a:cubicBezTo>
                      <a:pt x="4" y="32"/>
                      <a:pt x="0" y="38"/>
                      <a:pt x="1" y="43"/>
                    </a:cubicBezTo>
                    <a:cubicBezTo>
                      <a:pt x="2" y="49"/>
                      <a:pt x="10" y="46"/>
                      <a:pt x="15" y="45"/>
                    </a:cubicBezTo>
                    <a:cubicBezTo>
                      <a:pt x="30" y="41"/>
                      <a:pt x="44" y="37"/>
                      <a:pt x="59" y="36"/>
                    </a:cubicBezTo>
                    <a:cubicBezTo>
                      <a:pt x="65" y="35"/>
                      <a:pt x="71" y="36"/>
                      <a:pt x="76" y="35"/>
                    </a:cubicBezTo>
                    <a:cubicBezTo>
                      <a:pt x="83" y="35"/>
                      <a:pt x="88" y="33"/>
                      <a:pt x="95" y="33"/>
                    </a:cubicBezTo>
                    <a:cubicBezTo>
                      <a:pt x="108" y="32"/>
                      <a:pt x="121" y="34"/>
                      <a:pt x="134" y="36"/>
                    </a:cubicBezTo>
                    <a:cubicBezTo>
                      <a:pt x="145" y="38"/>
                      <a:pt x="155" y="38"/>
                      <a:pt x="166" y="39"/>
                    </a:cubicBezTo>
                    <a:cubicBezTo>
                      <a:pt x="177" y="39"/>
                      <a:pt x="185" y="41"/>
                      <a:pt x="192" y="34"/>
                    </a:cubicBezTo>
                    <a:cubicBezTo>
                      <a:pt x="203" y="21"/>
                      <a:pt x="193" y="6"/>
                      <a:pt x="178" y="0"/>
                    </a:cubicBezTo>
                  </a:path>
                </a:pathLst>
              </a:custGeom>
              <a:solidFill>
                <a:srgbClr val="E7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928">
                <a:extLst>
                  <a:ext uri="{FF2B5EF4-FFF2-40B4-BE49-F238E27FC236}">
                    <a16:creationId xmlns:a16="http://schemas.microsoft.com/office/drawing/2014/main" id="{6BC2C7F9-4D84-481D-B811-13F914979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897"/>
                <a:ext cx="324" cy="752"/>
              </a:xfrm>
              <a:custGeom>
                <a:avLst/>
                <a:gdLst>
                  <a:gd name="T0" fmla="*/ 951 w 187"/>
                  <a:gd name="T1" fmla="*/ 2529 h 407"/>
                  <a:gd name="T2" fmla="*/ 951 w 187"/>
                  <a:gd name="T3" fmla="*/ 2522 h 407"/>
                  <a:gd name="T4" fmla="*/ 880 w 187"/>
                  <a:gd name="T5" fmla="*/ 2505 h 407"/>
                  <a:gd name="T6" fmla="*/ 852 w 187"/>
                  <a:gd name="T7" fmla="*/ 2454 h 407"/>
                  <a:gd name="T8" fmla="*/ 759 w 187"/>
                  <a:gd name="T9" fmla="*/ 2409 h 407"/>
                  <a:gd name="T10" fmla="*/ 676 w 187"/>
                  <a:gd name="T11" fmla="*/ 2114 h 407"/>
                  <a:gd name="T12" fmla="*/ 697 w 187"/>
                  <a:gd name="T13" fmla="*/ 1803 h 407"/>
                  <a:gd name="T14" fmla="*/ 496 w 187"/>
                  <a:gd name="T15" fmla="*/ 1646 h 407"/>
                  <a:gd name="T16" fmla="*/ 442 w 187"/>
                  <a:gd name="T17" fmla="*/ 1345 h 407"/>
                  <a:gd name="T18" fmla="*/ 418 w 187"/>
                  <a:gd name="T19" fmla="*/ 1349 h 407"/>
                  <a:gd name="T20" fmla="*/ 431 w 187"/>
                  <a:gd name="T21" fmla="*/ 1109 h 407"/>
                  <a:gd name="T22" fmla="*/ 369 w 187"/>
                  <a:gd name="T23" fmla="*/ 1035 h 407"/>
                  <a:gd name="T24" fmla="*/ 343 w 187"/>
                  <a:gd name="T25" fmla="*/ 929 h 407"/>
                  <a:gd name="T26" fmla="*/ 282 w 187"/>
                  <a:gd name="T27" fmla="*/ 693 h 407"/>
                  <a:gd name="T28" fmla="*/ 369 w 187"/>
                  <a:gd name="T29" fmla="*/ 460 h 407"/>
                  <a:gd name="T30" fmla="*/ 333 w 187"/>
                  <a:gd name="T31" fmla="*/ 194 h 407"/>
                  <a:gd name="T32" fmla="*/ 369 w 187"/>
                  <a:gd name="T33" fmla="*/ 81 h 407"/>
                  <a:gd name="T34" fmla="*/ 378 w 187"/>
                  <a:gd name="T35" fmla="*/ 31 h 407"/>
                  <a:gd name="T36" fmla="*/ 418 w 187"/>
                  <a:gd name="T37" fmla="*/ 0 h 407"/>
                  <a:gd name="T38" fmla="*/ 418 w 187"/>
                  <a:gd name="T39" fmla="*/ 0 h 407"/>
                  <a:gd name="T40" fmla="*/ 286 w 187"/>
                  <a:gd name="T41" fmla="*/ 31 h 407"/>
                  <a:gd name="T42" fmla="*/ 9 w 187"/>
                  <a:gd name="T43" fmla="*/ 120 h 407"/>
                  <a:gd name="T44" fmla="*/ 0 w 187"/>
                  <a:gd name="T45" fmla="*/ 126 h 407"/>
                  <a:gd name="T46" fmla="*/ 106 w 187"/>
                  <a:gd name="T47" fmla="*/ 164 h 407"/>
                  <a:gd name="T48" fmla="*/ 114 w 187"/>
                  <a:gd name="T49" fmla="*/ 297 h 407"/>
                  <a:gd name="T50" fmla="*/ 243 w 187"/>
                  <a:gd name="T51" fmla="*/ 475 h 407"/>
                  <a:gd name="T52" fmla="*/ 185 w 187"/>
                  <a:gd name="T53" fmla="*/ 588 h 407"/>
                  <a:gd name="T54" fmla="*/ 213 w 187"/>
                  <a:gd name="T55" fmla="*/ 769 h 407"/>
                  <a:gd name="T56" fmla="*/ 218 w 187"/>
                  <a:gd name="T57" fmla="*/ 939 h 407"/>
                  <a:gd name="T58" fmla="*/ 319 w 187"/>
                  <a:gd name="T59" fmla="*/ 1027 h 407"/>
                  <a:gd name="T60" fmla="*/ 364 w 187"/>
                  <a:gd name="T61" fmla="*/ 1205 h 407"/>
                  <a:gd name="T62" fmla="*/ 286 w 187"/>
                  <a:gd name="T63" fmla="*/ 1317 h 407"/>
                  <a:gd name="T64" fmla="*/ 307 w 187"/>
                  <a:gd name="T65" fmla="*/ 1474 h 407"/>
                  <a:gd name="T66" fmla="*/ 348 w 187"/>
                  <a:gd name="T67" fmla="*/ 1672 h 407"/>
                  <a:gd name="T68" fmla="*/ 612 w 187"/>
                  <a:gd name="T69" fmla="*/ 1885 h 407"/>
                  <a:gd name="T70" fmla="*/ 553 w 187"/>
                  <a:gd name="T71" fmla="*/ 2082 h 407"/>
                  <a:gd name="T72" fmla="*/ 567 w 187"/>
                  <a:gd name="T73" fmla="*/ 2263 h 407"/>
                  <a:gd name="T74" fmla="*/ 795 w 187"/>
                  <a:gd name="T75" fmla="*/ 2529 h 407"/>
                  <a:gd name="T76" fmla="*/ 925 w 187"/>
                  <a:gd name="T77" fmla="*/ 2546 h 407"/>
                  <a:gd name="T78" fmla="*/ 958 w 187"/>
                  <a:gd name="T79" fmla="*/ 2566 h 407"/>
                  <a:gd name="T80" fmla="*/ 972 w 187"/>
                  <a:gd name="T81" fmla="*/ 2509 h 407"/>
                  <a:gd name="T82" fmla="*/ 951 w 187"/>
                  <a:gd name="T83" fmla="*/ 2529 h 40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7" h="407">
                    <a:moveTo>
                      <a:pt x="183" y="401"/>
                    </a:moveTo>
                    <a:cubicBezTo>
                      <a:pt x="183" y="401"/>
                      <a:pt x="183" y="401"/>
                      <a:pt x="183" y="400"/>
                    </a:cubicBezTo>
                    <a:cubicBezTo>
                      <a:pt x="178" y="401"/>
                      <a:pt x="173" y="399"/>
                      <a:pt x="169" y="397"/>
                    </a:cubicBezTo>
                    <a:cubicBezTo>
                      <a:pt x="167" y="395"/>
                      <a:pt x="165" y="392"/>
                      <a:pt x="164" y="389"/>
                    </a:cubicBezTo>
                    <a:cubicBezTo>
                      <a:pt x="163" y="388"/>
                      <a:pt x="150" y="384"/>
                      <a:pt x="146" y="382"/>
                    </a:cubicBezTo>
                    <a:cubicBezTo>
                      <a:pt x="130" y="372"/>
                      <a:pt x="128" y="352"/>
                      <a:pt x="130" y="335"/>
                    </a:cubicBezTo>
                    <a:cubicBezTo>
                      <a:pt x="132" y="320"/>
                      <a:pt x="144" y="303"/>
                      <a:pt x="134" y="286"/>
                    </a:cubicBezTo>
                    <a:cubicBezTo>
                      <a:pt x="127" y="272"/>
                      <a:pt x="107" y="271"/>
                      <a:pt x="95" y="261"/>
                    </a:cubicBezTo>
                    <a:cubicBezTo>
                      <a:pt x="83" y="250"/>
                      <a:pt x="84" y="227"/>
                      <a:pt x="85" y="213"/>
                    </a:cubicBezTo>
                    <a:cubicBezTo>
                      <a:pt x="83" y="214"/>
                      <a:pt x="82" y="213"/>
                      <a:pt x="80" y="214"/>
                    </a:cubicBezTo>
                    <a:cubicBezTo>
                      <a:pt x="69" y="201"/>
                      <a:pt x="89" y="192"/>
                      <a:pt x="83" y="176"/>
                    </a:cubicBezTo>
                    <a:cubicBezTo>
                      <a:pt x="81" y="169"/>
                      <a:pt x="75" y="169"/>
                      <a:pt x="71" y="164"/>
                    </a:cubicBezTo>
                    <a:cubicBezTo>
                      <a:pt x="67" y="159"/>
                      <a:pt x="68" y="153"/>
                      <a:pt x="66" y="147"/>
                    </a:cubicBezTo>
                    <a:cubicBezTo>
                      <a:pt x="61" y="133"/>
                      <a:pt x="55" y="125"/>
                      <a:pt x="54" y="110"/>
                    </a:cubicBezTo>
                    <a:cubicBezTo>
                      <a:pt x="54" y="97"/>
                      <a:pt x="57" y="75"/>
                      <a:pt x="71" y="73"/>
                    </a:cubicBezTo>
                    <a:cubicBezTo>
                      <a:pt x="73" y="57"/>
                      <a:pt x="62" y="46"/>
                      <a:pt x="64" y="31"/>
                    </a:cubicBezTo>
                    <a:cubicBezTo>
                      <a:pt x="64" y="24"/>
                      <a:pt x="68" y="19"/>
                      <a:pt x="71" y="13"/>
                    </a:cubicBezTo>
                    <a:cubicBezTo>
                      <a:pt x="72" y="10"/>
                      <a:pt x="72" y="7"/>
                      <a:pt x="73" y="5"/>
                    </a:cubicBezTo>
                    <a:cubicBezTo>
                      <a:pt x="75" y="3"/>
                      <a:pt x="77" y="2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2" y="2"/>
                      <a:pt x="64" y="3"/>
                      <a:pt x="55" y="5"/>
                    </a:cubicBezTo>
                    <a:cubicBezTo>
                      <a:pt x="55" y="5"/>
                      <a:pt x="32" y="11"/>
                      <a:pt x="2" y="19"/>
                    </a:cubicBezTo>
                    <a:cubicBezTo>
                      <a:pt x="2" y="20"/>
                      <a:pt x="0" y="20"/>
                      <a:pt x="0" y="20"/>
                    </a:cubicBezTo>
                    <a:cubicBezTo>
                      <a:pt x="5" y="23"/>
                      <a:pt x="15" y="22"/>
                      <a:pt x="20" y="26"/>
                    </a:cubicBezTo>
                    <a:cubicBezTo>
                      <a:pt x="24" y="33"/>
                      <a:pt x="29" y="40"/>
                      <a:pt x="22" y="47"/>
                    </a:cubicBezTo>
                    <a:cubicBezTo>
                      <a:pt x="40" y="43"/>
                      <a:pt x="56" y="54"/>
                      <a:pt x="47" y="75"/>
                    </a:cubicBezTo>
                    <a:cubicBezTo>
                      <a:pt x="44" y="83"/>
                      <a:pt x="35" y="82"/>
                      <a:pt x="36" y="93"/>
                    </a:cubicBezTo>
                    <a:cubicBezTo>
                      <a:pt x="36" y="102"/>
                      <a:pt x="41" y="112"/>
                      <a:pt x="41" y="122"/>
                    </a:cubicBezTo>
                    <a:cubicBezTo>
                      <a:pt x="42" y="129"/>
                      <a:pt x="40" y="143"/>
                      <a:pt x="42" y="149"/>
                    </a:cubicBezTo>
                    <a:cubicBezTo>
                      <a:pt x="45" y="158"/>
                      <a:pt x="55" y="158"/>
                      <a:pt x="61" y="163"/>
                    </a:cubicBezTo>
                    <a:cubicBezTo>
                      <a:pt x="68" y="170"/>
                      <a:pt x="73" y="182"/>
                      <a:pt x="70" y="191"/>
                    </a:cubicBezTo>
                    <a:cubicBezTo>
                      <a:pt x="67" y="198"/>
                      <a:pt x="59" y="202"/>
                      <a:pt x="55" y="209"/>
                    </a:cubicBezTo>
                    <a:cubicBezTo>
                      <a:pt x="62" y="216"/>
                      <a:pt x="58" y="225"/>
                      <a:pt x="59" y="234"/>
                    </a:cubicBezTo>
                    <a:cubicBezTo>
                      <a:pt x="60" y="243"/>
                      <a:pt x="63" y="257"/>
                      <a:pt x="67" y="265"/>
                    </a:cubicBezTo>
                    <a:cubicBezTo>
                      <a:pt x="78" y="285"/>
                      <a:pt x="108" y="274"/>
                      <a:pt x="118" y="299"/>
                    </a:cubicBezTo>
                    <a:cubicBezTo>
                      <a:pt x="122" y="308"/>
                      <a:pt x="108" y="321"/>
                      <a:pt x="106" y="330"/>
                    </a:cubicBezTo>
                    <a:cubicBezTo>
                      <a:pt x="105" y="340"/>
                      <a:pt x="109" y="350"/>
                      <a:pt x="109" y="359"/>
                    </a:cubicBezTo>
                    <a:cubicBezTo>
                      <a:pt x="109" y="382"/>
                      <a:pt x="128" y="397"/>
                      <a:pt x="153" y="401"/>
                    </a:cubicBezTo>
                    <a:cubicBezTo>
                      <a:pt x="162" y="402"/>
                      <a:pt x="170" y="400"/>
                      <a:pt x="178" y="404"/>
                    </a:cubicBezTo>
                    <a:cubicBezTo>
                      <a:pt x="180" y="405"/>
                      <a:pt x="182" y="406"/>
                      <a:pt x="184" y="407"/>
                    </a:cubicBezTo>
                    <a:cubicBezTo>
                      <a:pt x="185" y="402"/>
                      <a:pt x="187" y="399"/>
                      <a:pt x="187" y="398"/>
                    </a:cubicBezTo>
                    <a:cubicBezTo>
                      <a:pt x="187" y="398"/>
                      <a:pt x="186" y="400"/>
                      <a:pt x="183" y="401"/>
                    </a:cubicBezTo>
                    <a:close/>
                  </a:path>
                </a:pathLst>
              </a:custGeom>
              <a:solidFill>
                <a:srgbClr val="F7C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929">
                <a:extLst>
                  <a:ext uri="{FF2B5EF4-FFF2-40B4-BE49-F238E27FC236}">
                    <a16:creationId xmlns:a16="http://schemas.microsoft.com/office/drawing/2014/main" id="{8DF58EAA-F57F-4083-8952-8C45334B1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893"/>
                <a:ext cx="328" cy="752"/>
              </a:xfrm>
              <a:custGeom>
                <a:avLst/>
                <a:gdLst>
                  <a:gd name="T0" fmla="*/ 967 w 189"/>
                  <a:gd name="T1" fmla="*/ 2529 h 407"/>
                  <a:gd name="T2" fmla="*/ 967 w 189"/>
                  <a:gd name="T3" fmla="*/ 2522 h 407"/>
                  <a:gd name="T4" fmla="*/ 889 w 189"/>
                  <a:gd name="T5" fmla="*/ 2505 h 407"/>
                  <a:gd name="T6" fmla="*/ 861 w 189"/>
                  <a:gd name="T7" fmla="*/ 2448 h 407"/>
                  <a:gd name="T8" fmla="*/ 774 w 189"/>
                  <a:gd name="T9" fmla="*/ 2404 h 407"/>
                  <a:gd name="T10" fmla="*/ 689 w 189"/>
                  <a:gd name="T11" fmla="*/ 2114 h 407"/>
                  <a:gd name="T12" fmla="*/ 712 w 189"/>
                  <a:gd name="T13" fmla="*/ 1803 h 407"/>
                  <a:gd name="T14" fmla="*/ 503 w 189"/>
                  <a:gd name="T15" fmla="*/ 1646 h 407"/>
                  <a:gd name="T16" fmla="*/ 455 w 189"/>
                  <a:gd name="T17" fmla="*/ 1345 h 407"/>
                  <a:gd name="T18" fmla="*/ 425 w 189"/>
                  <a:gd name="T19" fmla="*/ 1345 h 407"/>
                  <a:gd name="T20" fmla="*/ 446 w 189"/>
                  <a:gd name="T21" fmla="*/ 1103 h 407"/>
                  <a:gd name="T22" fmla="*/ 382 w 189"/>
                  <a:gd name="T23" fmla="*/ 1035 h 407"/>
                  <a:gd name="T24" fmla="*/ 349 w 189"/>
                  <a:gd name="T25" fmla="*/ 922 h 407"/>
                  <a:gd name="T26" fmla="*/ 292 w 189"/>
                  <a:gd name="T27" fmla="*/ 693 h 407"/>
                  <a:gd name="T28" fmla="*/ 382 w 189"/>
                  <a:gd name="T29" fmla="*/ 455 h 407"/>
                  <a:gd name="T30" fmla="*/ 340 w 189"/>
                  <a:gd name="T31" fmla="*/ 194 h 407"/>
                  <a:gd name="T32" fmla="*/ 377 w 189"/>
                  <a:gd name="T33" fmla="*/ 76 h 407"/>
                  <a:gd name="T34" fmla="*/ 385 w 189"/>
                  <a:gd name="T35" fmla="*/ 24 h 407"/>
                  <a:gd name="T36" fmla="*/ 425 w 189"/>
                  <a:gd name="T37" fmla="*/ 0 h 407"/>
                  <a:gd name="T38" fmla="*/ 427 w 189"/>
                  <a:gd name="T39" fmla="*/ 0 h 407"/>
                  <a:gd name="T40" fmla="*/ 298 w 189"/>
                  <a:gd name="T41" fmla="*/ 31 h 407"/>
                  <a:gd name="T42" fmla="*/ 0 w 189"/>
                  <a:gd name="T43" fmla="*/ 120 h 407"/>
                  <a:gd name="T44" fmla="*/ 108 w 189"/>
                  <a:gd name="T45" fmla="*/ 164 h 407"/>
                  <a:gd name="T46" fmla="*/ 142 w 189"/>
                  <a:gd name="T47" fmla="*/ 303 h 407"/>
                  <a:gd name="T48" fmla="*/ 257 w 189"/>
                  <a:gd name="T49" fmla="*/ 467 h 407"/>
                  <a:gd name="T50" fmla="*/ 193 w 189"/>
                  <a:gd name="T51" fmla="*/ 588 h 407"/>
                  <a:gd name="T52" fmla="*/ 226 w 189"/>
                  <a:gd name="T53" fmla="*/ 765 h 407"/>
                  <a:gd name="T54" fmla="*/ 229 w 189"/>
                  <a:gd name="T55" fmla="*/ 939 h 407"/>
                  <a:gd name="T56" fmla="*/ 325 w 189"/>
                  <a:gd name="T57" fmla="*/ 1027 h 407"/>
                  <a:gd name="T58" fmla="*/ 370 w 189"/>
                  <a:gd name="T59" fmla="*/ 1199 h 407"/>
                  <a:gd name="T60" fmla="*/ 298 w 189"/>
                  <a:gd name="T61" fmla="*/ 1325 h 407"/>
                  <a:gd name="T62" fmla="*/ 312 w 189"/>
                  <a:gd name="T63" fmla="*/ 1474 h 407"/>
                  <a:gd name="T64" fmla="*/ 361 w 189"/>
                  <a:gd name="T65" fmla="*/ 1672 h 407"/>
                  <a:gd name="T66" fmla="*/ 623 w 189"/>
                  <a:gd name="T67" fmla="*/ 1881 h 407"/>
                  <a:gd name="T68" fmla="*/ 585 w 189"/>
                  <a:gd name="T69" fmla="*/ 2075 h 407"/>
                  <a:gd name="T70" fmla="*/ 564 w 189"/>
                  <a:gd name="T71" fmla="*/ 2252 h 407"/>
                  <a:gd name="T72" fmla="*/ 804 w 189"/>
                  <a:gd name="T73" fmla="*/ 2529 h 407"/>
                  <a:gd name="T74" fmla="*/ 937 w 189"/>
                  <a:gd name="T75" fmla="*/ 2544 h 407"/>
                  <a:gd name="T76" fmla="*/ 974 w 189"/>
                  <a:gd name="T77" fmla="*/ 2566 h 407"/>
                  <a:gd name="T78" fmla="*/ 987 w 189"/>
                  <a:gd name="T79" fmla="*/ 2509 h 407"/>
                  <a:gd name="T80" fmla="*/ 967 w 189"/>
                  <a:gd name="T81" fmla="*/ 2529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89" h="407">
                    <a:moveTo>
                      <a:pt x="185" y="401"/>
                    </a:moveTo>
                    <a:cubicBezTo>
                      <a:pt x="185" y="401"/>
                      <a:pt x="185" y="400"/>
                      <a:pt x="185" y="400"/>
                    </a:cubicBezTo>
                    <a:cubicBezTo>
                      <a:pt x="180" y="400"/>
                      <a:pt x="175" y="399"/>
                      <a:pt x="170" y="397"/>
                    </a:cubicBezTo>
                    <a:cubicBezTo>
                      <a:pt x="169" y="394"/>
                      <a:pt x="166" y="392"/>
                      <a:pt x="165" y="388"/>
                    </a:cubicBezTo>
                    <a:cubicBezTo>
                      <a:pt x="164" y="388"/>
                      <a:pt x="152" y="384"/>
                      <a:pt x="148" y="381"/>
                    </a:cubicBezTo>
                    <a:cubicBezTo>
                      <a:pt x="131" y="372"/>
                      <a:pt x="130" y="352"/>
                      <a:pt x="132" y="335"/>
                    </a:cubicBezTo>
                    <a:cubicBezTo>
                      <a:pt x="133" y="319"/>
                      <a:pt x="145" y="303"/>
                      <a:pt x="136" y="286"/>
                    </a:cubicBezTo>
                    <a:cubicBezTo>
                      <a:pt x="128" y="272"/>
                      <a:pt x="108" y="271"/>
                      <a:pt x="96" y="261"/>
                    </a:cubicBezTo>
                    <a:cubicBezTo>
                      <a:pt x="84" y="250"/>
                      <a:pt x="85" y="227"/>
                      <a:pt x="87" y="213"/>
                    </a:cubicBezTo>
                    <a:cubicBezTo>
                      <a:pt x="85" y="213"/>
                      <a:pt x="83" y="213"/>
                      <a:pt x="81" y="213"/>
                    </a:cubicBezTo>
                    <a:cubicBezTo>
                      <a:pt x="71" y="201"/>
                      <a:pt x="90" y="191"/>
                      <a:pt x="85" y="175"/>
                    </a:cubicBezTo>
                    <a:cubicBezTo>
                      <a:pt x="82" y="169"/>
                      <a:pt x="76" y="168"/>
                      <a:pt x="73" y="164"/>
                    </a:cubicBezTo>
                    <a:cubicBezTo>
                      <a:pt x="69" y="159"/>
                      <a:pt x="69" y="153"/>
                      <a:pt x="67" y="146"/>
                    </a:cubicBezTo>
                    <a:cubicBezTo>
                      <a:pt x="63" y="133"/>
                      <a:pt x="56" y="125"/>
                      <a:pt x="56" y="110"/>
                    </a:cubicBezTo>
                    <a:cubicBezTo>
                      <a:pt x="55" y="97"/>
                      <a:pt x="59" y="75"/>
                      <a:pt x="73" y="72"/>
                    </a:cubicBezTo>
                    <a:cubicBezTo>
                      <a:pt x="74" y="57"/>
                      <a:pt x="64" y="46"/>
                      <a:pt x="65" y="31"/>
                    </a:cubicBezTo>
                    <a:cubicBezTo>
                      <a:pt x="66" y="23"/>
                      <a:pt x="70" y="19"/>
                      <a:pt x="72" y="12"/>
                    </a:cubicBezTo>
                    <a:cubicBezTo>
                      <a:pt x="73" y="10"/>
                      <a:pt x="74" y="7"/>
                      <a:pt x="74" y="4"/>
                    </a:cubicBezTo>
                    <a:cubicBezTo>
                      <a:pt x="76" y="3"/>
                      <a:pt x="79" y="2"/>
                      <a:pt x="81" y="0"/>
                    </a:cubicBezTo>
                    <a:cubicBezTo>
                      <a:pt x="81" y="0"/>
                      <a:pt x="81" y="0"/>
                      <a:pt x="82" y="0"/>
                    </a:cubicBezTo>
                    <a:cubicBezTo>
                      <a:pt x="73" y="1"/>
                      <a:pt x="65" y="3"/>
                      <a:pt x="57" y="5"/>
                    </a:cubicBezTo>
                    <a:cubicBezTo>
                      <a:pt x="57" y="5"/>
                      <a:pt x="1" y="18"/>
                      <a:pt x="0" y="19"/>
                    </a:cubicBezTo>
                    <a:cubicBezTo>
                      <a:pt x="6" y="22"/>
                      <a:pt x="16" y="21"/>
                      <a:pt x="21" y="26"/>
                    </a:cubicBezTo>
                    <a:cubicBezTo>
                      <a:pt x="25" y="32"/>
                      <a:pt x="34" y="41"/>
                      <a:pt x="27" y="48"/>
                    </a:cubicBezTo>
                    <a:cubicBezTo>
                      <a:pt x="45" y="45"/>
                      <a:pt x="57" y="53"/>
                      <a:pt x="49" y="74"/>
                    </a:cubicBezTo>
                    <a:cubicBezTo>
                      <a:pt x="45" y="83"/>
                      <a:pt x="37" y="82"/>
                      <a:pt x="37" y="93"/>
                    </a:cubicBezTo>
                    <a:cubicBezTo>
                      <a:pt x="37" y="102"/>
                      <a:pt x="42" y="112"/>
                      <a:pt x="43" y="121"/>
                    </a:cubicBezTo>
                    <a:cubicBezTo>
                      <a:pt x="43" y="128"/>
                      <a:pt x="41" y="143"/>
                      <a:pt x="44" y="149"/>
                    </a:cubicBezTo>
                    <a:cubicBezTo>
                      <a:pt x="47" y="157"/>
                      <a:pt x="56" y="158"/>
                      <a:pt x="62" y="163"/>
                    </a:cubicBezTo>
                    <a:cubicBezTo>
                      <a:pt x="69" y="169"/>
                      <a:pt x="74" y="182"/>
                      <a:pt x="71" y="190"/>
                    </a:cubicBezTo>
                    <a:cubicBezTo>
                      <a:pt x="69" y="198"/>
                      <a:pt x="62" y="203"/>
                      <a:pt x="57" y="210"/>
                    </a:cubicBezTo>
                    <a:cubicBezTo>
                      <a:pt x="64" y="217"/>
                      <a:pt x="59" y="225"/>
                      <a:pt x="60" y="234"/>
                    </a:cubicBezTo>
                    <a:cubicBezTo>
                      <a:pt x="61" y="242"/>
                      <a:pt x="65" y="257"/>
                      <a:pt x="69" y="265"/>
                    </a:cubicBezTo>
                    <a:cubicBezTo>
                      <a:pt x="80" y="285"/>
                      <a:pt x="109" y="273"/>
                      <a:pt x="119" y="298"/>
                    </a:cubicBezTo>
                    <a:cubicBezTo>
                      <a:pt x="123" y="308"/>
                      <a:pt x="114" y="319"/>
                      <a:pt x="112" y="329"/>
                    </a:cubicBezTo>
                    <a:cubicBezTo>
                      <a:pt x="111" y="339"/>
                      <a:pt x="108" y="347"/>
                      <a:pt x="108" y="357"/>
                    </a:cubicBezTo>
                    <a:cubicBezTo>
                      <a:pt x="108" y="379"/>
                      <a:pt x="129" y="397"/>
                      <a:pt x="154" y="401"/>
                    </a:cubicBezTo>
                    <a:cubicBezTo>
                      <a:pt x="163" y="402"/>
                      <a:pt x="171" y="400"/>
                      <a:pt x="179" y="403"/>
                    </a:cubicBezTo>
                    <a:cubicBezTo>
                      <a:pt x="181" y="404"/>
                      <a:pt x="184" y="406"/>
                      <a:pt x="186" y="407"/>
                    </a:cubicBezTo>
                    <a:cubicBezTo>
                      <a:pt x="186" y="402"/>
                      <a:pt x="188" y="398"/>
                      <a:pt x="189" y="398"/>
                    </a:cubicBezTo>
                    <a:cubicBezTo>
                      <a:pt x="188" y="398"/>
                      <a:pt x="187" y="400"/>
                      <a:pt x="185" y="401"/>
                    </a:cubicBezTo>
                    <a:close/>
                  </a:path>
                </a:pathLst>
              </a:custGeom>
              <a:solidFill>
                <a:srgbClr val="F7B4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930">
                <a:extLst>
                  <a:ext uri="{FF2B5EF4-FFF2-40B4-BE49-F238E27FC236}">
                    <a16:creationId xmlns:a16="http://schemas.microsoft.com/office/drawing/2014/main" id="{47B265B9-B846-4C02-8FA8-FB927ACB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892"/>
                <a:ext cx="329" cy="751"/>
              </a:xfrm>
              <a:custGeom>
                <a:avLst/>
                <a:gdLst>
                  <a:gd name="T0" fmla="*/ 966 w 190"/>
                  <a:gd name="T1" fmla="*/ 2526 h 407"/>
                  <a:gd name="T2" fmla="*/ 966 w 190"/>
                  <a:gd name="T3" fmla="*/ 2513 h 407"/>
                  <a:gd name="T4" fmla="*/ 888 w 190"/>
                  <a:gd name="T5" fmla="*/ 2498 h 407"/>
                  <a:gd name="T6" fmla="*/ 861 w 190"/>
                  <a:gd name="T7" fmla="*/ 2445 h 407"/>
                  <a:gd name="T8" fmla="*/ 774 w 190"/>
                  <a:gd name="T9" fmla="*/ 2401 h 407"/>
                  <a:gd name="T10" fmla="*/ 689 w 190"/>
                  <a:gd name="T11" fmla="*/ 2104 h 407"/>
                  <a:gd name="T12" fmla="*/ 710 w 190"/>
                  <a:gd name="T13" fmla="*/ 1805 h 407"/>
                  <a:gd name="T14" fmla="*/ 504 w 190"/>
                  <a:gd name="T15" fmla="*/ 1640 h 407"/>
                  <a:gd name="T16" fmla="*/ 455 w 190"/>
                  <a:gd name="T17" fmla="*/ 1338 h 407"/>
                  <a:gd name="T18" fmla="*/ 426 w 190"/>
                  <a:gd name="T19" fmla="*/ 1345 h 407"/>
                  <a:gd name="T20" fmla="*/ 447 w 190"/>
                  <a:gd name="T21" fmla="*/ 1107 h 407"/>
                  <a:gd name="T22" fmla="*/ 384 w 190"/>
                  <a:gd name="T23" fmla="*/ 1035 h 407"/>
                  <a:gd name="T24" fmla="*/ 353 w 190"/>
                  <a:gd name="T25" fmla="*/ 923 h 407"/>
                  <a:gd name="T26" fmla="*/ 296 w 190"/>
                  <a:gd name="T27" fmla="*/ 692 h 407"/>
                  <a:gd name="T28" fmla="*/ 384 w 190"/>
                  <a:gd name="T29" fmla="*/ 459 h 407"/>
                  <a:gd name="T30" fmla="*/ 341 w 190"/>
                  <a:gd name="T31" fmla="*/ 194 h 407"/>
                  <a:gd name="T32" fmla="*/ 377 w 190"/>
                  <a:gd name="T33" fmla="*/ 81 h 407"/>
                  <a:gd name="T34" fmla="*/ 390 w 190"/>
                  <a:gd name="T35" fmla="*/ 31 h 407"/>
                  <a:gd name="T36" fmla="*/ 426 w 190"/>
                  <a:gd name="T37" fmla="*/ 7 h 407"/>
                  <a:gd name="T38" fmla="*/ 431 w 190"/>
                  <a:gd name="T39" fmla="*/ 0 h 407"/>
                  <a:gd name="T40" fmla="*/ 300 w 190"/>
                  <a:gd name="T41" fmla="*/ 20 h 407"/>
                  <a:gd name="T42" fmla="*/ 0 w 190"/>
                  <a:gd name="T43" fmla="*/ 113 h 407"/>
                  <a:gd name="T44" fmla="*/ 114 w 190"/>
                  <a:gd name="T45" fmla="*/ 170 h 407"/>
                  <a:gd name="T46" fmla="*/ 140 w 190"/>
                  <a:gd name="T47" fmla="*/ 303 h 407"/>
                  <a:gd name="T48" fmla="*/ 229 w 190"/>
                  <a:gd name="T49" fmla="*/ 483 h 407"/>
                  <a:gd name="T50" fmla="*/ 197 w 190"/>
                  <a:gd name="T51" fmla="*/ 589 h 407"/>
                  <a:gd name="T52" fmla="*/ 229 w 190"/>
                  <a:gd name="T53" fmla="*/ 766 h 407"/>
                  <a:gd name="T54" fmla="*/ 234 w 190"/>
                  <a:gd name="T55" fmla="*/ 943 h 407"/>
                  <a:gd name="T56" fmla="*/ 327 w 190"/>
                  <a:gd name="T57" fmla="*/ 1031 h 407"/>
                  <a:gd name="T58" fmla="*/ 374 w 190"/>
                  <a:gd name="T59" fmla="*/ 1199 h 407"/>
                  <a:gd name="T60" fmla="*/ 300 w 190"/>
                  <a:gd name="T61" fmla="*/ 1301 h 407"/>
                  <a:gd name="T62" fmla="*/ 296 w 190"/>
                  <a:gd name="T63" fmla="*/ 1482 h 407"/>
                  <a:gd name="T64" fmla="*/ 364 w 190"/>
                  <a:gd name="T65" fmla="*/ 1664 h 407"/>
                  <a:gd name="T66" fmla="*/ 582 w 190"/>
                  <a:gd name="T67" fmla="*/ 1886 h 407"/>
                  <a:gd name="T68" fmla="*/ 561 w 190"/>
                  <a:gd name="T69" fmla="*/ 2050 h 407"/>
                  <a:gd name="T70" fmla="*/ 540 w 190"/>
                  <a:gd name="T71" fmla="*/ 2255 h 407"/>
                  <a:gd name="T72" fmla="*/ 810 w 190"/>
                  <a:gd name="T73" fmla="*/ 2519 h 407"/>
                  <a:gd name="T74" fmla="*/ 935 w 190"/>
                  <a:gd name="T75" fmla="*/ 2537 h 407"/>
                  <a:gd name="T76" fmla="*/ 971 w 190"/>
                  <a:gd name="T77" fmla="*/ 2557 h 407"/>
                  <a:gd name="T78" fmla="*/ 987 w 190"/>
                  <a:gd name="T79" fmla="*/ 2498 h 407"/>
                  <a:gd name="T80" fmla="*/ 966 w 190"/>
                  <a:gd name="T81" fmla="*/ 2526 h 40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90" h="407">
                    <a:moveTo>
                      <a:pt x="186" y="402"/>
                    </a:moveTo>
                    <a:cubicBezTo>
                      <a:pt x="186" y="401"/>
                      <a:pt x="186" y="401"/>
                      <a:pt x="186" y="400"/>
                    </a:cubicBezTo>
                    <a:cubicBezTo>
                      <a:pt x="181" y="401"/>
                      <a:pt x="176" y="400"/>
                      <a:pt x="171" y="398"/>
                    </a:cubicBezTo>
                    <a:cubicBezTo>
                      <a:pt x="170" y="395"/>
                      <a:pt x="168" y="392"/>
                      <a:pt x="166" y="389"/>
                    </a:cubicBezTo>
                    <a:cubicBezTo>
                      <a:pt x="165" y="388"/>
                      <a:pt x="153" y="384"/>
                      <a:pt x="149" y="382"/>
                    </a:cubicBezTo>
                    <a:cubicBezTo>
                      <a:pt x="132" y="373"/>
                      <a:pt x="131" y="352"/>
                      <a:pt x="133" y="335"/>
                    </a:cubicBezTo>
                    <a:cubicBezTo>
                      <a:pt x="135" y="320"/>
                      <a:pt x="146" y="304"/>
                      <a:pt x="137" y="287"/>
                    </a:cubicBezTo>
                    <a:cubicBezTo>
                      <a:pt x="129" y="272"/>
                      <a:pt x="109" y="271"/>
                      <a:pt x="97" y="261"/>
                    </a:cubicBezTo>
                    <a:cubicBezTo>
                      <a:pt x="85" y="251"/>
                      <a:pt x="86" y="227"/>
                      <a:pt x="88" y="213"/>
                    </a:cubicBezTo>
                    <a:cubicBezTo>
                      <a:pt x="86" y="214"/>
                      <a:pt x="84" y="213"/>
                      <a:pt x="82" y="214"/>
                    </a:cubicBezTo>
                    <a:cubicBezTo>
                      <a:pt x="72" y="202"/>
                      <a:pt x="91" y="192"/>
                      <a:pt x="86" y="176"/>
                    </a:cubicBezTo>
                    <a:cubicBezTo>
                      <a:pt x="84" y="170"/>
                      <a:pt x="77" y="169"/>
                      <a:pt x="74" y="165"/>
                    </a:cubicBezTo>
                    <a:cubicBezTo>
                      <a:pt x="70" y="160"/>
                      <a:pt x="71" y="153"/>
                      <a:pt x="68" y="147"/>
                    </a:cubicBezTo>
                    <a:cubicBezTo>
                      <a:pt x="64" y="134"/>
                      <a:pt x="57" y="125"/>
                      <a:pt x="57" y="110"/>
                    </a:cubicBezTo>
                    <a:cubicBezTo>
                      <a:pt x="56" y="98"/>
                      <a:pt x="60" y="75"/>
                      <a:pt x="74" y="73"/>
                    </a:cubicBezTo>
                    <a:cubicBezTo>
                      <a:pt x="75" y="57"/>
                      <a:pt x="65" y="46"/>
                      <a:pt x="66" y="31"/>
                    </a:cubicBezTo>
                    <a:cubicBezTo>
                      <a:pt x="67" y="24"/>
                      <a:pt x="71" y="19"/>
                      <a:pt x="73" y="13"/>
                    </a:cubicBezTo>
                    <a:cubicBezTo>
                      <a:pt x="74" y="10"/>
                      <a:pt x="75" y="8"/>
                      <a:pt x="75" y="5"/>
                    </a:cubicBezTo>
                    <a:cubicBezTo>
                      <a:pt x="77" y="4"/>
                      <a:pt x="80" y="2"/>
                      <a:pt x="82" y="1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75" y="2"/>
                      <a:pt x="67" y="2"/>
                      <a:pt x="58" y="3"/>
                    </a:cubicBezTo>
                    <a:cubicBezTo>
                      <a:pt x="58" y="3"/>
                      <a:pt x="0" y="17"/>
                      <a:pt x="0" y="18"/>
                    </a:cubicBezTo>
                    <a:cubicBezTo>
                      <a:pt x="6" y="21"/>
                      <a:pt x="16" y="20"/>
                      <a:pt x="22" y="27"/>
                    </a:cubicBezTo>
                    <a:cubicBezTo>
                      <a:pt x="26" y="33"/>
                      <a:pt x="33" y="42"/>
                      <a:pt x="27" y="48"/>
                    </a:cubicBezTo>
                    <a:cubicBezTo>
                      <a:pt x="35" y="49"/>
                      <a:pt x="53" y="56"/>
                      <a:pt x="44" y="77"/>
                    </a:cubicBezTo>
                    <a:cubicBezTo>
                      <a:pt x="40" y="85"/>
                      <a:pt x="38" y="83"/>
                      <a:pt x="38" y="94"/>
                    </a:cubicBezTo>
                    <a:cubicBezTo>
                      <a:pt x="38" y="102"/>
                      <a:pt x="43" y="112"/>
                      <a:pt x="44" y="122"/>
                    </a:cubicBezTo>
                    <a:cubicBezTo>
                      <a:pt x="44" y="129"/>
                      <a:pt x="42" y="143"/>
                      <a:pt x="45" y="150"/>
                    </a:cubicBezTo>
                    <a:cubicBezTo>
                      <a:pt x="48" y="158"/>
                      <a:pt x="57" y="158"/>
                      <a:pt x="63" y="164"/>
                    </a:cubicBezTo>
                    <a:cubicBezTo>
                      <a:pt x="70" y="170"/>
                      <a:pt x="75" y="182"/>
                      <a:pt x="72" y="191"/>
                    </a:cubicBezTo>
                    <a:cubicBezTo>
                      <a:pt x="70" y="198"/>
                      <a:pt x="63" y="200"/>
                      <a:pt x="58" y="207"/>
                    </a:cubicBezTo>
                    <a:cubicBezTo>
                      <a:pt x="66" y="214"/>
                      <a:pt x="55" y="227"/>
                      <a:pt x="57" y="236"/>
                    </a:cubicBezTo>
                    <a:cubicBezTo>
                      <a:pt x="58" y="244"/>
                      <a:pt x="66" y="258"/>
                      <a:pt x="70" y="265"/>
                    </a:cubicBezTo>
                    <a:cubicBezTo>
                      <a:pt x="81" y="285"/>
                      <a:pt x="102" y="274"/>
                      <a:pt x="112" y="300"/>
                    </a:cubicBezTo>
                    <a:cubicBezTo>
                      <a:pt x="116" y="309"/>
                      <a:pt x="110" y="316"/>
                      <a:pt x="108" y="326"/>
                    </a:cubicBezTo>
                    <a:cubicBezTo>
                      <a:pt x="107" y="335"/>
                      <a:pt x="104" y="349"/>
                      <a:pt x="104" y="359"/>
                    </a:cubicBezTo>
                    <a:cubicBezTo>
                      <a:pt x="104" y="381"/>
                      <a:pt x="131" y="397"/>
                      <a:pt x="156" y="401"/>
                    </a:cubicBezTo>
                    <a:cubicBezTo>
                      <a:pt x="164" y="402"/>
                      <a:pt x="172" y="400"/>
                      <a:pt x="180" y="404"/>
                    </a:cubicBezTo>
                    <a:cubicBezTo>
                      <a:pt x="182" y="405"/>
                      <a:pt x="185" y="406"/>
                      <a:pt x="187" y="407"/>
                    </a:cubicBezTo>
                    <a:cubicBezTo>
                      <a:pt x="187" y="402"/>
                      <a:pt x="189" y="399"/>
                      <a:pt x="190" y="398"/>
                    </a:cubicBezTo>
                    <a:cubicBezTo>
                      <a:pt x="190" y="398"/>
                      <a:pt x="188" y="400"/>
                      <a:pt x="186" y="402"/>
                    </a:cubicBezTo>
                    <a:close/>
                  </a:path>
                </a:pathLst>
              </a:custGeom>
              <a:solidFill>
                <a:srgbClr val="F3A1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931">
                <a:extLst>
                  <a:ext uri="{FF2B5EF4-FFF2-40B4-BE49-F238E27FC236}">
                    <a16:creationId xmlns:a16="http://schemas.microsoft.com/office/drawing/2014/main" id="{99219396-21BB-4C3F-B07D-77C66E915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433"/>
                <a:ext cx="1320" cy="567"/>
              </a:xfrm>
              <a:custGeom>
                <a:avLst/>
                <a:gdLst>
                  <a:gd name="T0" fmla="*/ 3962 w 762"/>
                  <a:gd name="T1" fmla="*/ 1152 h 307"/>
                  <a:gd name="T2" fmla="*/ 3962 w 762"/>
                  <a:gd name="T3" fmla="*/ 1152 h 307"/>
                  <a:gd name="T4" fmla="*/ 3343 w 762"/>
                  <a:gd name="T5" fmla="*/ 523 h 307"/>
                  <a:gd name="T6" fmla="*/ 2884 w 762"/>
                  <a:gd name="T7" fmla="*/ 624 h 307"/>
                  <a:gd name="T8" fmla="*/ 3057 w 762"/>
                  <a:gd name="T9" fmla="*/ 838 h 307"/>
                  <a:gd name="T10" fmla="*/ 2224 w 762"/>
                  <a:gd name="T11" fmla="*/ 57 h 307"/>
                  <a:gd name="T12" fmla="*/ 1798 w 762"/>
                  <a:gd name="T13" fmla="*/ 13 h 307"/>
                  <a:gd name="T14" fmla="*/ 1446 w 762"/>
                  <a:gd name="T15" fmla="*/ 185 h 307"/>
                  <a:gd name="T16" fmla="*/ 811 w 762"/>
                  <a:gd name="T17" fmla="*/ 894 h 307"/>
                  <a:gd name="T18" fmla="*/ 639 w 762"/>
                  <a:gd name="T19" fmla="*/ 504 h 307"/>
                  <a:gd name="T20" fmla="*/ 0 w 762"/>
                  <a:gd name="T21" fmla="*/ 1160 h 307"/>
                  <a:gd name="T22" fmla="*/ 0 w 762"/>
                  <a:gd name="T23" fmla="*/ 1934 h 307"/>
                  <a:gd name="T24" fmla="*/ 847 w 762"/>
                  <a:gd name="T25" fmla="*/ 1614 h 307"/>
                  <a:gd name="T26" fmla="*/ 3115 w 762"/>
                  <a:gd name="T27" fmla="*/ 1599 h 307"/>
                  <a:gd name="T28" fmla="*/ 3962 w 762"/>
                  <a:gd name="T29" fmla="*/ 1934 h 307"/>
                  <a:gd name="T30" fmla="*/ 3962 w 762"/>
                  <a:gd name="T31" fmla="*/ 1152 h 3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62" h="307">
                    <a:moveTo>
                      <a:pt x="762" y="183"/>
                    </a:moveTo>
                    <a:cubicBezTo>
                      <a:pt x="762" y="183"/>
                      <a:pt x="762" y="183"/>
                      <a:pt x="762" y="183"/>
                    </a:cubicBezTo>
                    <a:cubicBezTo>
                      <a:pt x="685" y="109"/>
                      <a:pt x="680" y="110"/>
                      <a:pt x="643" y="83"/>
                    </a:cubicBezTo>
                    <a:cubicBezTo>
                      <a:pt x="579" y="38"/>
                      <a:pt x="544" y="64"/>
                      <a:pt x="555" y="99"/>
                    </a:cubicBezTo>
                    <a:cubicBezTo>
                      <a:pt x="565" y="122"/>
                      <a:pt x="572" y="133"/>
                      <a:pt x="588" y="133"/>
                    </a:cubicBezTo>
                    <a:cubicBezTo>
                      <a:pt x="545" y="147"/>
                      <a:pt x="491" y="28"/>
                      <a:pt x="428" y="9"/>
                    </a:cubicBezTo>
                    <a:cubicBezTo>
                      <a:pt x="406" y="2"/>
                      <a:pt x="367" y="0"/>
                      <a:pt x="346" y="2"/>
                    </a:cubicBezTo>
                    <a:cubicBezTo>
                      <a:pt x="325" y="5"/>
                      <a:pt x="300" y="15"/>
                      <a:pt x="278" y="29"/>
                    </a:cubicBezTo>
                    <a:cubicBezTo>
                      <a:pt x="247" y="51"/>
                      <a:pt x="192" y="131"/>
                      <a:pt x="156" y="142"/>
                    </a:cubicBezTo>
                    <a:cubicBezTo>
                      <a:pt x="225" y="76"/>
                      <a:pt x="146" y="59"/>
                      <a:pt x="123" y="80"/>
                    </a:cubicBezTo>
                    <a:cubicBezTo>
                      <a:pt x="57" y="127"/>
                      <a:pt x="40" y="160"/>
                      <a:pt x="0" y="184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55" y="283"/>
                      <a:pt x="163" y="256"/>
                      <a:pt x="163" y="256"/>
                    </a:cubicBezTo>
                    <a:cubicBezTo>
                      <a:pt x="338" y="215"/>
                      <a:pt x="491" y="229"/>
                      <a:pt x="599" y="254"/>
                    </a:cubicBezTo>
                    <a:cubicBezTo>
                      <a:pt x="599" y="253"/>
                      <a:pt x="762" y="307"/>
                      <a:pt x="762" y="307"/>
                    </a:cubicBezTo>
                    <a:lnTo>
                      <a:pt x="762" y="183"/>
                    </a:lnTo>
                    <a:close/>
                  </a:path>
                </a:pathLst>
              </a:custGeom>
              <a:solidFill>
                <a:srgbClr val="F4B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932">
                <a:extLst>
                  <a:ext uri="{FF2B5EF4-FFF2-40B4-BE49-F238E27FC236}">
                    <a16:creationId xmlns:a16="http://schemas.microsoft.com/office/drawing/2014/main" id="{8A55FDAD-1FB0-46E8-9CFD-6934D634DB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1" y="1435"/>
                <a:ext cx="798" cy="460"/>
              </a:xfrm>
              <a:custGeom>
                <a:avLst/>
                <a:gdLst>
                  <a:gd name="T0" fmla="*/ 2148 w 461"/>
                  <a:gd name="T1" fmla="*/ 1550 h 249"/>
                  <a:gd name="T2" fmla="*/ 2214 w 461"/>
                  <a:gd name="T3" fmla="*/ 1450 h 249"/>
                  <a:gd name="T4" fmla="*/ 2250 w 461"/>
                  <a:gd name="T5" fmla="*/ 850 h 249"/>
                  <a:gd name="T6" fmla="*/ 2250 w 461"/>
                  <a:gd name="T7" fmla="*/ 846 h 249"/>
                  <a:gd name="T8" fmla="*/ 1432 w 461"/>
                  <a:gd name="T9" fmla="*/ 57 h 249"/>
                  <a:gd name="T10" fmla="*/ 1007 w 461"/>
                  <a:gd name="T11" fmla="*/ 13 h 249"/>
                  <a:gd name="T12" fmla="*/ 653 w 461"/>
                  <a:gd name="T13" fmla="*/ 185 h 249"/>
                  <a:gd name="T14" fmla="*/ 21 w 461"/>
                  <a:gd name="T15" fmla="*/ 894 h 249"/>
                  <a:gd name="T16" fmla="*/ 9 w 461"/>
                  <a:gd name="T17" fmla="*/ 966 h 249"/>
                  <a:gd name="T18" fmla="*/ 171 w 461"/>
                  <a:gd name="T19" fmla="*/ 1570 h 249"/>
                  <a:gd name="T20" fmla="*/ 171 w 461"/>
                  <a:gd name="T21" fmla="*/ 1570 h 249"/>
                  <a:gd name="T22" fmla="*/ 2148 w 461"/>
                  <a:gd name="T23" fmla="*/ 1550 h 2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1" h="249">
                    <a:moveTo>
                      <a:pt x="414" y="246"/>
                    </a:moveTo>
                    <a:cubicBezTo>
                      <a:pt x="419" y="241"/>
                      <a:pt x="423" y="235"/>
                      <a:pt x="427" y="230"/>
                    </a:cubicBezTo>
                    <a:cubicBezTo>
                      <a:pt x="442" y="208"/>
                      <a:pt x="461" y="159"/>
                      <a:pt x="434" y="135"/>
                    </a:cubicBezTo>
                    <a:cubicBezTo>
                      <a:pt x="434" y="134"/>
                      <a:pt x="434" y="134"/>
                      <a:pt x="434" y="134"/>
                    </a:cubicBezTo>
                    <a:cubicBezTo>
                      <a:pt x="392" y="143"/>
                      <a:pt x="338" y="27"/>
                      <a:pt x="276" y="9"/>
                    </a:cubicBezTo>
                    <a:cubicBezTo>
                      <a:pt x="254" y="2"/>
                      <a:pt x="215" y="0"/>
                      <a:pt x="194" y="2"/>
                    </a:cubicBezTo>
                    <a:cubicBezTo>
                      <a:pt x="173" y="5"/>
                      <a:pt x="148" y="15"/>
                      <a:pt x="126" y="29"/>
                    </a:cubicBezTo>
                    <a:cubicBezTo>
                      <a:pt x="95" y="51"/>
                      <a:pt x="40" y="131"/>
                      <a:pt x="4" y="142"/>
                    </a:cubicBezTo>
                    <a:cubicBezTo>
                      <a:pt x="4" y="142"/>
                      <a:pt x="2" y="148"/>
                      <a:pt x="2" y="153"/>
                    </a:cubicBezTo>
                    <a:cubicBezTo>
                      <a:pt x="0" y="184"/>
                      <a:pt x="13" y="224"/>
                      <a:pt x="33" y="249"/>
                    </a:cubicBezTo>
                    <a:moveTo>
                      <a:pt x="33" y="249"/>
                    </a:moveTo>
                    <a:cubicBezTo>
                      <a:pt x="182" y="218"/>
                      <a:pt x="314" y="227"/>
                      <a:pt x="414" y="246"/>
                    </a:cubicBezTo>
                  </a:path>
                </a:pathLst>
              </a:custGeom>
              <a:solidFill>
                <a:srgbClr val="F1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933">
                <a:extLst>
                  <a:ext uri="{FF2B5EF4-FFF2-40B4-BE49-F238E27FC236}">
                    <a16:creationId xmlns:a16="http://schemas.microsoft.com/office/drawing/2014/main" id="{88676B1D-A545-4281-B348-F7F332724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437"/>
                <a:ext cx="746" cy="458"/>
              </a:xfrm>
              <a:custGeom>
                <a:avLst/>
                <a:gdLst>
                  <a:gd name="T0" fmla="*/ 533 w 431"/>
                  <a:gd name="T1" fmla="*/ 1466 h 248"/>
                  <a:gd name="T2" fmla="*/ 1135 w 431"/>
                  <a:gd name="T3" fmla="*/ 7 h 248"/>
                  <a:gd name="T4" fmla="*/ 1007 w 431"/>
                  <a:gd name="T5" fmla="*/ 7 h 248"/>
                  <a:gd name="T6" fmla="*/ 653 w 431"/>
                  <a:gd name="T7" fmla="*/ 177 h 248"/>
                  <a:gd name="T8" fmla="*/ 21 w 431"/>
                  <a:gd name="T9" fmla="*/ 886 h 248"/>
                  <a:gd name="T10" fmla="*/ 9 w 431"/>
                  <a:gd name="T11" fmla="*/ 958 h 248"/>
                  <a:gd name="T12" fmla="*/ 171 w 431"/>
                  <a:gd name="T13" fmla="*/ 1562 h 248"/>
                  <a:gd name="T14" fmla="*/ 2148 w 431"/>
                  <a:gd name="T15" fmla="*/ 1542 h 248"/>
                  <a:gd name="T16" fmla="*/ 2214 w 431"/>
                  <a:gd name="T17" fmla="*/ 1442 h 248"/>
                  <a:gd name="T18" fmla="*/ 2235 w 431"/>
                  <a:gd name="T19" fmla="*/ 1398 h 248"/>
                  <a:gd name="T20" fmla="*/ 533 w 431"/>
                  <a:gd name="T21" fmla="*/ 1466 h 2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1" h="248">
                    <a:moveTo>
                      <a:pt x="103" y="233"/>
                    </a:moveTo>
                    <a:cubicBezTo>
                      <a:pt x="29" y="139"/>
                      <a:pt x="121" y="10"/>
                      <a:pt x="219" y="1"/>
                    </a:cubicBezTo>
                    <a:cubicBezTo>
                      <a:pt x="209" y="0"/>
                      <a:pt x="201" y="1"/>
                      <a:pt x="194" y="1"/>
                    </a:cubicBezTo>
                    <a:cubicBezTo>
                      <a:pt x="173" y="4"/>
                      <a:pt x="148" y="14"/>
                      <a:pt x="126" y="28"/>
                    </a:cubicBezTo>
                    <a:cubicBezTo>
                      <a:pt x="95" y="50"/>
                      <a:pt x="40" y="130"/>
                      <a:pt x="4" y="141"/>
                    </a:cubicBezTo>
                    <a:cubicBezTo>
                      <a:pt x="4" y="141"/>
                      <a:pt x="2" y="147"/>
                      <a:pt x="2" y="152"/>
                    </a:cubicBezTo>
                    <a:cubicBezTo>
                      <a:pt x="0" y="183"/>
                      <a:pt x="13" y="223"/>
                      <a:pt x="33" y="248"/>
                    </a:cubicBezTo>
                    <a:cubicBezTo>
                      <a:pt x="182" y="217"/>
                      <a:pt x="314" y="226"/>
                      <a:pt x="414" y="245"/>
                    </a:cubicBezTo>
                    <a:cubicBezTo>
                      <a:pt x="419" y="240"/>
                      <a:pt x="423" y="234"/>
                      <a:pt x="427" y="229"/>
                    </a:cubicBezTo>
                    <a:cubicBezTo>
                      <a:pt x="428" y="227"/>
                      <a:pt x="430" y="225"/>
                      <a:pt x="431" y="222"/>
                    </a:cubicBezTo>
                    <a:cubicBezTo>
                      <a:pt x="339" y="210"/>
                      <a:pt x="226" y="207"/>
                      <a:pt x="103" y="233"/>
                    </a:cubicBezTo>
                    <a:close/>
                  </a:path>
                </a:pathLst>
              </a:custGeom>
              <a:solidFill>
                <a:srgbClr val="EF8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934">
                <a:extLst>
                  <a:ext uri="{FF2B5EF4-FFF2-40B4-BE49-F238E27FC236}">
                    <a16:creationId xmlns:a16="http://schemas.microsoft.com/office/drawing/2014/main" id="{0D497AE6-D1C4-47CB-A252-9ADCBECF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435"/>
                <a:ext cx="774" cy="331"/>
              </a:xfrm>
              <a:custGeom>
                <a:avLst/>
                <a:gdLst>
                  <a:gd name="T0" fmla="*/ 644 w 447"/>
                  <a:gd name="T1" fmla="*/ 311 h 179"/>
                  <a:gd name="T2" fmla="*/ 992 w 447"/>
                  <a:gd name="T3" fmla="*/ 102 h 179"/>
                  <a:gd name="T4" fmla="*/ 1418 w 447"/>
                  <a:gd name="T5" fmla="*/ 150 h 179"/>
                  <a:gd name="T6" fmla="*/ 2216 w 447"/>
                  <a:gd name="T7" fmla="*/ 986 h 179"/>
                  <a:gd name="T8" fmla="*/ 2312 w 447"/>
                  <a:gd name="T9" fmla="*/ 1132 h 179"/>
                  <a:gd name="T10" fmla="*/ 2242 w 447"/>
                  <a:gd name="T11" fmla="*/ 854 h 179"/>
                  <a:gd name="T12" fmla="*/ 2242 w 447"/>
                  <a:gd name="T13" fmla="*/ 849 h 179"/>
                  <a:gd name="T14" fmla="*/ 1422 w 447"/>
                  <a:gd name="T15" fmla="*/ 57 h 179"/>
                  <a:gd name="T16" fmla="*/ 996 w 447"/>
                  <a:gd name="T17" fmla="*/ 13 h 179"/>
                  <a:gd name="T18" fmla="*/ 644 w 447"/>
                  <a:gd name="T19" fmla="*/ 185 h 179"/>
                  <a:gd name="T20" fmla="*/ 9 w 447"/>
                  <a:gd name="T21" fmla="*/ 899 h 179"/>
                  <a:gd name="T22" fmla="*/ 0 w 447"/>
                  <a:gd name="T23" fmla="*/ 967 h 179"/>
                  <a:gd name="T24" fmla="*/ 644 w 447"/>
                  <a:gd name="T25" fmla="*/ 311 h 1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7" h="179">
                    <a:moveTo>
                      <a:pt x="124" y="49"/>
                    </a:moveTo>
                    <a:cubicBezTo>
                      <a:pt x="146" y="35"/>
                      <a:pt x="170" y="18"/>
                      <a:pt x="191" y="16"/>
                    </a:cubicBezTo>
                    <a:cubicBezTo>
                      <a:pt x="213" y="14"/>
                      <a:pt x="251" y="17"/>
                      <a:pt x="273" y="24"/>
                    </a:cubicBezTo>
                    <a:cubicBezTo>
                      <a:pt x="314" y="37"/>
                      <a:pt x="427" y="156"/>
                      <a:pt x="427" y="156"/>
                    </a:cubicBezTo>
                    <a:cubicBezTo>
                      <a:pt x="427" y="156"/>
                      <a:pt x="443" y="170"/>
                      <a:pt x="445" y="179"/>
                    </a:cubicBezTo>
                    <a:cubicBezTo>
                      <a:pt x="447" y="162"/>
                      <a:pt x="445" y="146"/>
                      <a:pt x="432" y="135"/>
                    </a:cubicBezTo>
                    <a:cubicBezTo>
                      <a:pt x="432" y="134"/>
                      <a:pt x="432" y="134"/>
                      <a:pt x="432" y="134"/>
                    </a:cubicBezTo>
                    <a:cubicBezTo>
                      <a:pt x="390" y="143"/>
                      <a:pt x="336" y="27"/>
                      <a:pt x="274" y="9"/>
                    </a:cubicBezTo>
                    <a:cubicBezTo>
                      <a:pt x="252" y="2"/>
                      <a:pt x="213" y="0"/>
                      <a:pt x="192" y="2"/>
                    </a:cubicBezTo>
                    <a:cubicBezTo>
                      <a:pt x="171" y="5"/>
                      <a:pt x="146" y="15"/>
                      <a:pt x="124" y="29"/>
                    </a:cubicBezTo>
                    <a:cubicBezTo>
                      <a:pt x="93" y="51"/>
                      <a:pt x="38" y="131"/>
                      <a:pt x="2" y="142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35" y="147"/>
                      <a:pt x="93" y="71"/>
                      <a:pt x="124" y="49"/>
                    </a:cubicBezTo>
                    <a:close/>
                  </a:path>
                </a:pathLst>
              </a:custGeom>
              <a:solidFill>
                <a:srgbClr val="E97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935">
                <a:extLst>
                  <a:ext uri="{FF2B5EF4-FFF2-40B4-BE49-F238E27FC236}">
                    <a16:creationId xmlns:a16="http://schemas.microsoft.com/office/drawing/2014/main" id="{900A9AFE-EC64-4216-B16C-A2C674B97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117"/>
                <a:ext cx="1322" cy="658"/>
              </a:xfrm>
              <a:custGeom>
                <a:avLst/>
                <a:gdLst>
                  <a:gd name="T0" fmla="*/ 639 w 763"/>
                  <a:gd name="T1" fmla="*/ 1591 h 356"/>
                  <a:gd name="T2" fmla="*/ 816 w 763"/>
                  <a:gd name="T3" fmla="*/ 1978 h 356"/>
                  <a:gd name="T4" fmla="*/ 832 w 763"/>
                  <a:gd name="T5" fmla="*/ 1978 h 356"/>
                  <a:gd name="T6" fmla="*/ 1447 w 763"/>
                  <a:gd name="T7" fmla="*/ 1272 h 356"/>
                  <a:gd name="T8" fmla="*/ 1798 w 763"/>
                  <a:gd name="T9" fmla="*/ 1100 h 356"/>
                  <a:gd name="T10" fmla="*/ 2228 w 763"/>
                  <a:gd name="T11" fmla="*/ 1144 h 356"/>
                  <a:gd name="T12" fmla="*/ 3060 w 763"/>
                  <a:gd name="T13" fmla="*/ 1926 h 356"/>
                  <a:gd name="T14" fmla="*/ 2888 w 763"/>
                  <a:gd name="T15" fmla="*/ 1712 h 356"/>
                  <a:gd name="T16" fmla="*/ 3344 w 763"/>
                  <a:gd name="T17" fmla="*/ 1610 h 356"/>
                  <a:gd name="T18" fmla="*/ 3963 w 763"/>
                  <a:gd name="T19" fmla="*/ 2248 h 356"/>
                  <a:gd name="T20" fmla="*/ 3969 w 763"/>
                  <a:gd name="T21" fmla="*/ 2248 h 356"/>
                  <a:gd name="T22" fmla="*/ 3160 w 763"/>
                  <a:gd name="T23" fmla="*/ 745 h 356"/>
                  <a:gd name="T24" fmla="*/ 807 w 763"/>
                  <a:gd name="T25" fmla="*/ 745 h 356"/>
                  <a:gd name="T26" fmla="*/ 0 w 763"/>
                  <a:gd name="T27" fmla="*/ 2248 h 356"/>
                  <a:gd name="T28" fmla="*/ 0 w 763"/>
                  <a:gd name="T29" fmla="*/ 2248 h 356"/>
                  <a:gd name="T30" fmla="*/ 639 w 763"/>
                  <a:gd name="T31" fmla="*/ 1591 h 3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63" h="356">
                    <a:moveTo>
                      <a:pt x="123" y="252"/>
                    </a:moveTo>
                    <a:cubicBezTo>
                      <a:pt x="146" y="231"/>
                      <a:pt x="224" y="248"/>
                      <a:pt x="157" y="313"/>
                    </a:cubicBezTo>
                    <a:cubicBezTo>
                      <a:pt x="158" y="313"/>
                      <a:pt x="159" y="313"/>
                      <a:pt x="160" y="313"/>
                    </a:cubicBezTo>
                    <a:cubicBezTo>
                      <a:pt x="196" y="297"/>
                      <a:pt x="248" y="222"/>
                      <a:pt x="278" y="201"/>
                    </a:cubicBezTo>
                    <a:cubicBezTo>
                      <a:pt x="300" y="187"/>
                      <a:pt x="325" y="177"/>
                      <a:pt x="346" y="174"/>
                    </a:cubicBezTo>
                    <a:cubicBezTo>
                      <a:pt x="367" y="172"/>
                      <a:pt x="406" y="174"/>
                      <a:pt x="428" y="181"/>
                    </a:cubicBezTo>
                    <a:cubicBezTo>
                      <a:pt x="491" y="200"/>
                      <a:pt x="545" y="319"/>
                      <a:pt x="588" y="305"/>
                    </a:cubicBezTo>
                    <a:cubicBezTo>
                      <a:pt x="572" y="305"/>
                      <a:pt x="565" y="294"/>
                      <a:pt x="555" y="271"/>
                    </a:cubicBezTo>
                    <a:cubicBezTo>
                      <a:pt x="544" y="236"/>
                      <a:pt x="579" y="210"/>
                      <a:pt x="643" y="255"/>
                    </a:cubicBezTo>
                    <a:cubicBezTo>
                      <a:pt x="681" y="282"/>
                      <a:pt x="685" y="281"/>
                      <a:pt x="762" y="356"/>
                    </a:cubicBezTo>
                    <a:cubicBezTo>
                      <a:pt x="763" y="356"/>
                      <a:pt x="763" y="356"/>
                      <a:pt x="763" y="356"/>
                    </a:cubicBezTo>
                    <a:cubicBezTo>
                      <a:pt x="608" y="118"/>
                      <a:pt x="608" y="118"/>
                      <a:pt x="608" y="118"/>
                    </a:cubicBezTo>
                    <a:cubicBezTo>
                      <a:pt x="608" y="118"/>
                      <a:pt x="401" y="0"/>
                      <a:pt x="155" y="118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40" y="331"/>
                      <a:pt x="57" y="299"/>
                      <a:pt x="123" y="252"/>
                    </a:cubicBezTo>
                    <a:close/>
                  </a:path>
                </a:pathLst>
              </a:custGeom>
              <a:solidFill>
                <a:srgbClr val="F9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936">
                <a:extLst>
                  <a:ext uri="{FF2B5EF4-FFF2-40B4-BE49-F238E27FC236}">
                    <a16:creationId xmlns:a16="http://schemas.microsoft.com/office/drawing/2014/main" id="{0E9AA43E-DE76-4033-82D7-9C9DB35EB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250"/>
                <a:ext cx="1158" cy="460"/>
              </a:xfrm>
              <a:custGeom>
                <a:avLst/>
                <a:gdLst>
                  <a:gd name="T0" fmla="*/ 3469 w 669"/>
                  <a:gd name="T1" fmla="*/ 1487 h 249"/>
                  <a:gd name="T2" fmla="*/ 3112 w 669"/>
                  <a:gd name="T3" fmla="*/ 1153 h 249"/>
                  <a:gd name="T4" fmla="*/ 2655 w 669"/>
                  <a:gd name="T5" fmla="*/ 1256 h 249"/>
                  <a:gd name="T6" fmla="*/ 2825 w 669"/>
                  <a:gd name="T7" fmla="*/ 1467 h 249"/>
                  <a:gd name="T8" fmla="*/ 1996 w 669"/>
                  <a:gd name="T9" fmla="*/ 685 h 249"/>
                  <a:gd name="T10" fmla="*/ 1570 w 669"/>
                  <a:gd name="T11" fmla="*/ 641 h 249"/>
                  <a:gd name="T12" fmla="*/ 1219 w 669"/>
                  <a:gd name="T13" fmla="*/ 813 h 249"/>
                  <a:gd name="T14" fmla="*/ 608 w 669"/>
                  <a:gd name="T15" fmla="*/ 1519 h 249"/>
                  <a:gd name="T16" fmla="*/ 590 w 669"/>
                  <a:gd name="T17" fmla="*/ 1519 h 249"/>
                  <a:gd name="T18" fmla="*/ 414 w 669"/>
                  <a:gd name="T19" fmla="*/ 1136 h 249"/>
                  <a:gd name="T20" fmla="*/ 0 w 669"/>
                  <a:gd name="T21" fmla="*/ 1570 h 249"/>
                  <a:gd name="T22" fmla="*/ 312 w 669"/>
                  <a:gd name="T23" fmla="*/ 946 h 249"/>
                  <a:gd name="T24" fmla="*/ 659 w 669"/>
                  <a:gd name="T25" fmla="*/ 423 h 249"/>
                  <a:gd name="T26" fmla="*/ 1435 w 669"/>
                  <a:gd name="T27" fmla="*/ 61 h 249"/>
                  <a:gd name="T28" fmla="*/ 2340 w 669"/>
                  <a:gd name="T29" fmla="*/ 113 h 249"/>
                  <a:gd name="T30" fmla="*/ 2936 w 669"/>
                  <a:gd name="T31" fmla="*/ 504 h 249"/>
                  <a:gd name="T32" fmla="*/ 3469 w 669"/>
                  <a:gd name="T33" fmla="*/ 1487 h 2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9" h="249">
                    <a:moveTo>
                      <a:pt x="669" y="236"/>
                    </a:moveTo>
                    <a:cubicBezTo>
                      <a:pt x="654" y="224"/>
                      <a:pt x="619" y="197"/>
                      <a:pt x="600" y="183"/>
                    </a:cubicBezTo>
                    <a:cubicBezTo>
                      <a:pt x="536" y="138"/>
                      <a:pt x="501" y="164"/>
                      <a:pt x="512" y="199"/>
                    </a:cubicBezTo>
                    <a:cubicBezTo>
                      <a:pt x="522" y="222"/>
                      <a:pt x="529" y="233"/>
                      <a:pt x="545" y="233"/>
                    </a:cubicBezTo>
                    <a:cubicBezTo>
                      <a:pt x="502" y="247"/>
                      <a:pt x="448" y="128"/>
                      <a:pt x="385" y="109"/>
                    </a:cubicBezTo>
                    <a:cubicBezTo>
                      <a:pt x="363" y="102"/>
                      <a:pt x="324" y="100"/>
                      <a:pt x="303" y="102"/>
                    </a:cubicBezTo>
                    <a:cubicBezTo>
                      <a:pt x="282" y="105"/>
                      <a:pt x="257" y="115"/>
                      <a:pt x="235" y="129"/>
                    </a:cubicBezTo>
                    <a:cubicBezTo>
                      <a:pt x="205" y="150"/>
                      <a:pt x="153" y="225"/>
                      <a:pt x="117" y="241"/>
                    </a:cubicBezTo>
                    <a:cubicBezTo>
                      <a:pt x="116" y="241"/>
                      <a:pt x="115" y="241"/>
                      <a:pt x="114" y="241"/>
                    </a:cubicBezTo>
                    <a:cubicBezTo>
                      <a:pt x="181" y="176"/>
                      <a:pt x="103" y="159"/>
                      <a:pt x="80" y="180"/>
                    </a:cubicBezTo>
                    <a:cubicBezTo>
                      <a:pt x="58" y="195"/>
                      <a:pt x="14" y="237"/>
                      <a:pt x="0" y="249"/>
                    </a:cubicBezTo>
                    <a:cubicBezTo>
                      <a:pt x="0" y="249"/>
                      <a:pt x="53" y="162"/>
                      <a:pt x="60" y="150"/>
                    </a:cubicBezTo>
                    <a:cubicBezTo>
                      <a:pt x="73" y="127"/>
                      <a:pt x="104" y="90"/>
                      <a:pt x="127" y="67"/>
                    </a:cubicBezTo>
                    <a:cubicBezTo>
                      <a:pt x="149" y="44"/>
                      <a:pt x="250" y="15"/>
                      <a:pt x="277" y="10"/>
                    </a:cubicBezTo>
                    <a:cubicBezTo>
                      <a:pt x="343" y="0"/>
                      <a:pt x="411" y="6"/>
                      <a:pt x="451" y="18"/>
                    </a:cubicBezTo>
                    <a:cubicBezTo>
                      <a:pt x="482" y="27"/>
                      <a:pt x="508" y="34"/>
                      <a:pt x="566" y="80"/>
                    </a:cubicBezTo>
                    <a:cubicBezTo>
                      <a:pt x="601" y="110"/>
                      <a:pt x="669" y="236"/>
                      <a:pt x="669" y="236"/>
                    </a:cubicBezTo>
                    <a:close/>
                  </a:path>
                </a:pathLst>
              </a:custGeom>
              <a:solidFill>
                <a:srgbClr val="F6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937">
                <a:extLst>
                  <a:ext uri="{FF2B5EF4-FFF2-40B4-BE49-F238E27FC236}">
                    <a16:creationId xmlns:a16="http://schemas.microsoft.com/office/drawing/2014/main" id="{88241378-6668-4D38-8E5A-4997C600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286"/>
                <a:ext cx="1067" cy="421"/>
              </a:xfrm>
              <a:custGeom>
                <a:avLst/>
                <a:gdLst>
                  <a:gd name="T0" fmla="*/ 2962 w 616"/>
                  <a:gd name="T1" fmla="*/ 1032 h 228"/>
                  <a:gd name="T2" fmla="*/ 3201 w 616"/>
                  <a:gd name="T3" fmla="*/ 1241 h 228"/>
                  <a:gd name="T4" fmla="*/ 2790 w 616"/>
                  <a:gd name="T5" fmla="*/ 504 h 228"/>
                  <a:gd name="T6" fmla="*/ 2200 w 616"/>
                  <a:gd name="T7" fmla="*/ 113 h 228"/>
                  <a:gd name="T8" fmla="*/ 1290 w 616"/>
                  <a:gd name="T9" fmla="*/ 61 h 228"/>
                  <a:gd name="T10" fmla="*/ 509 w 616"/>
                  <a:gd name="T11" fmla="*/ 423 h 228"/>
                  <a:gd name="T12" fmla="*/ 163 w 616"/>
                  <a:gd name="T13" fmla="*/ 944 h 228"/>
                  <a:gd name="T14" fmla="*/ 0 w 616"/>
                  <a:gd name="T15" fmla="*/ 1257 h 228"/>
                  <a:gd name="T16" fmla="*/ 262 w 616"/>
                  <a:gd name="T17" fmla="*/ 1012 h 228"/>
                  <a:gd name="T18" fmla="*/ 438 w 616"/>
                  <a:gd name="T19" fmla="*/ 1398 h 228"/>
                  <a:gd name="T20" fmla="*/ 454 w 616"/>
                  <a:gd name="T21" fmla="*/ 1398 h 228"/>
                  <a:gd name="T22" fmla="*/ 1065 w 616"/>
                  <a:gd name="T23" fmla="*/ 692 h 228"/>
                  <a:gd name="T24" fmla="*/ 1419 w 616"/>
                  <a:gd name="T25" fmla="*/ 523 h 228"/>
                  <a:gd name="T26" fmla="*/ 1845 w 616"/>
                  <a:gd name="T27" fmla="*/ 567 h 228"/>
                  <a:gd name="T28" fmla="*/ 2676 w 616"/>
                  <a:gd name="T29" fmla="*/ 1346 h 228"/>
                  <a:gd name="T30" fmla="*/ 2505 w 616"/>
                  <a:gd name="T31" fmla="*/ 1132 h 228"/>
                  <a:gd name="T32" fmla="*/ 2962 w 616"/>
                  <a:gd name="T33" fmla="*/ 1032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6" h="228">
                    <a:moveTo>
                      <a:pt x="570" y="164"/>
                    </a:moveTo>
                    <a:cubicBezTo>
                      <a:pt x="584" y="174"/>
                      <a:pt x="606" y="189"/>
                      <a:pt x="616" y="197"/>
                    </a:cubicBezTo>
                    <a:cubicBezTo>
                      <a:pt x="601" y="164"/>
                      <a:pt x="561" y="100"/>
                      <a:pt x="537" y="80"/>
                    </a:cubicBezTo>
                    <a:cubicBezTo>
                      <a:pt x="480" y="34"/>
                      <a:pt x="453" y="27"/>
                      <a:pt x="423" y="18"/>
                    </a:cubicBezTo>
                    <a:cubicBezTo>
                      <a:pt x="383" y="6"/>
                      <a:pt x="314" y="0"/>
                      <a:pt x="248" y="10"/>
                    </a:cubicBezTo>
                    <a:cubicBezTo>
                      <a:pt x="221" y="15"/>
                      <a:pt x="121" y="44"/>
                      <a:pt x="98" y="67"/>
                    </a:cubicBezTo>
                    <a:cubicBezTo>
                      <a:pt x="75" y="90"/>
                      <a:pt x="45" y="127"/>
                      <a:pt x="31" y="150"/>
                    </a:cubicBezTo>
                    <a:cubicBezTo>
                      <a:pt x="28" y="156"/>
                      <a:pt x="7" y="184"/>
                      <a:pt x="0" y="200"/>
                    </a:cubicBezTo>
                    <a:cubicBezTo>
                      <a:pt x="10" y="191"/>
                      <a:pt x="36" y="171"/>
                      <a:pt x="50" y="161"/>
                    </a:cubicBezTo>
                    <a:cubicBezTo>
                      <a:pt x="73" y="140"/>
                      <a:pt x="151" y="157"/>
                      <a:pt x="84" y="222"/>
                    </a:cubicBezTo>
                    <a:cubicBezTo>
                      <a:pt x="85" y="222"/>
                      <a:pt x="86" y="222"/>
                      <a:pt x="87" y="222"/>
                    </a:cubicBezTo>
                    <a:cubicBezTo>
                      <a:pt x="123" y="206"/>
                      <a:pt x="175" y="131"/>
                      <a:pt x="205" y="110"/>
                    </a:cubicBezTo>
                    <a:cubicBezTo>
                      <a:pt x="227" y="96"/>
                      <a:pt x="252" y="86"/>
                      <a:pt x="273" y="83"/>
                    </a:cubicBezTo>
                    <a:cubicBezTo>
                      <a:pt x="294" y="81"/>
                      <a:pt x="333" y="83"/>
                      <a:pt x="355" y="90"/>
                    </a:cubicBezTo>
                    <a:cubicBezTo>
                      <a:pt x="418" y="109"/>
                      <a:pt x="472" y="228"/>
                      <a:pt x="515" y="214"/>
                    </a:cubicBezTo>
                    <a:cubicBezTo>
                      <a:pt x="499" y="214"/>
                      <a:pt x="492" y="203"/>
                      <a:pt x="482" y="180"/>
                    </a:cubicBezTo>
                    <a:cubicBezTo>
                      <a:pt x="471" y="145"/>
                      <a:pt x="506" y="119"/>
                      <a:pt x="570" y="164"/>
                    </a:cubicBezTo>
                    <a:close/>
                  </a:path>
                </a:pathLst>
              </a:custGeom>
              <a:solidFill>
                <a:srgbClr val="F4A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938">
                <a:extLst>
                  <a:ext uri="{FF2B5EF4-FFF2-40B4-BE49-F238E27FC236}">
                    <a16:creationId xmlns:a16="http://schemas.microsoft.com/office/drawing/2014/main" id="{7D85230E-0236-4248-B3D1-D10BA68E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313"/>
                <a:ext cx="965" cy="394"/>
              </a:xfrm>
              <a:custGeom>
                <a:avLst/>
                <a:gdLst>
                  <a:gd name="T0" fmla="*/ 2812 w 557"/>
                  <a:gd name="T1" fmla="*/ 945 h 213"/>
                  <a:gd name="T2" fmla="*/ 2897 w 557"/>
                  <a:gd name="T3" fmla="*/ 1019 h 213"/>
                  <a:gd name="T4" fmla="*/ 2642 w 557"/>
                  <a:gd name="T5" fmla="*/ 559 h 213"/>
                  <a:gd name="T6" fmla="*/ 2037 w 557"/>
                  <a:gd name="T7" fmla="*/ 105 h 213"/>
                  <a:gd name="T8" fmla="*/ 1128 w 557"/>
                  <a:gd name="T9" fmla="*/ 68 h 213"/>
                  <a:gd name="T10" fmla="*/ 360 w 557"/>
                  <a:gd name="T11" fmla="*/ 475 h 213"/>
                  <a:gd name="T12" fmla="*/ 9 w 557"/>
                  <a:gd name="T13" fmla="*/ 999 h 213"/>
                  <a:gd name="T14" fmla="*/ 0 w 557"/>
                  <a:gd name="T15" fmla="*/ 1019 h 213"/>
                  <a:gd name="T16" fmla="*/ 107 w 557"/>
                  <a:gd name="T17" fmla="*/ 923 h 213"/>
                  <a:gd name="T18" fmla="*/ 286 w 557"/>
                  <a:gd name="T19" fmla="*/ 1310 h 213"/>
                  <a:gd name="T20" fmla="*/ 300 w 557"/>
                  <a:gd name="T21" fmla="*/ 1310 h 213"/>
                  <a:gd name="T22" fmla="*/ 915 w 557"/>
                  <a:gd name="T23" fmla="*/ 603 h 213"/>
                  <a:gd name="T24" fmla="*/ 1270 w 557"/>
                  <a:gd name="T25" fmla="*/ 431 h 213"/>
                  <a:gd name="T26" fmla="*/ 1696 w 557"/>
                  <a:gd name="T27" fmla="*/ 475 h 213"/>
                  <a:gd name="T28" fmla="*/ 2528 w 557"/>
                  <a:gd name="T29" fmla="*/ 1260 h 213"/>
                  <a:gd name="T30" fmla="*/ 2356 w 557"/>
                  <a:gd name="T31" fmla="*/ 1043 h 213"/>
                  <a:gd name="T32" fmla="*/ 2812 w 557"/>
                  <a:gd name="T33" fmla="*/ 945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57" h="213">
                    <a:moveTo>
                      <a:pt x="541" y="149"/>
                    </a:moveTo>
                    <a:cubicBezTo>
                      <a:pt x="547" y="154"/>
                      <a:pt x="553" y="157"/>
                      <a:pt x="557" y="161"/>
                    </a:cubicBezTo>
                    <a:cubicBezTo>
                      <a:pt x="543" y="132"/>
                      <a:pt x="525" y="102"/>
                      <a:pt x="508" y="88"/>
                    </a:cubicBezTo>
                    <a:cubicBezTo>
                      <a:pt x="450" y="42"/>
                      <a:pt x="423" y="26"/>
                      <a:pt x="392" y="17"/>
                    </a:cubicBezTo>
                    <a:cubicBezTo>
                      <a:pt x="352" y="5"/>
                      <a:pt x="283" y="0"/>
                      <a:pt x="217" y="11"/>
                    </a:cubicBezTo>
                    <a:cubicBezTo>
                      <a:pt x="190" y="15"/>
                      <a:pt x="91" y="52"/>
                      <a:pt x="69" y="75"/>
                    </a:cubicBezTo>
                    <a:cubicBezTo>
                      <a:pt x="46" y="98"/>
                      <a:pt x="15" y="135"/>
                      <a:pt x="2" y="158"/>
                    </a:cubicBezTo>
                    <a:cubicBezTo>
                      <a:pt x="2" y="159"/>
                      <a:pt x="1" y="160"/>
                      <a:pt x="0" y="161"/>
                    </a:cubicBezTo>
                    <a:cubicBezTo>
                      <a:pt x="7" y="156"/>
                      <a:pt x="14" y="151"/>
                      <a:pt x="21" y="146"/>
                    </a:cubicBezTo>
                    <a:cubicBezTo>
                      <a:pt x="44" y="125"/>
                      <a:pt x="122" y="142"/>
                      <a:pt x="55" y="207"/>
                    </a:cubicBezTo>
                    <a:cubicBezTo>
                      <a:pt x="56" y="207"/>
                      <a:pt x="57" y="207"/>
                      <a:pt x="58" y="207"/>
                    </a:cubicBezTo>
                    <a:cubicBezTo>
                      <a:pt x="94" y="191"/>
                      <a:pt x="146" y="116"/>
                      <a:pt x="176" y="95"/>
                    </a:cubicBezTo>
                    <a:cubicBezTo>
                      <a:pt x="198" y="81"/>
                      <a:pt x="223" y="71"/>
                      <a:pt x="244" y="68"/>
                    </a:cubicBezTo>
                    <a:cubicBezTo>
                      <a:pt x="265" y="66"/>
                      <a:pt x="304" y="68"/>
                      <a:pt x="326" y="75"/>
                    </a:cubicBezTo>
                    <a:cubicBezTo>
                      <a:pt x="389" y="94"/>
                      <a:pt x="443" y="213"/>
                      <a:pt x="486" y="199"/>
                    </a:cubicBezTo>
                    <a:cubicBezTo>
                      <a:pt x="470" y="199"/>
                      <a:pt x="463" y="188"/>
                      <a:pt x="453" y="165"/>
                    </a:cubicBezTo>
                    <a:cubicBezTo>
                      <a:pt x="442" y="130"/>
                      <a:pt x="477" y="104"/>
                      <a:pt x="541" y="149"/>
                    </a:cubicBezTo>
                    <a:close/>
                  </a:path>
                </a:pathLst>
              </a:custGeom>
              <a:solidFill>
                <a:srgbClr val="F2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939">
                <a:extLst>
                  <a:ext uri="{FF2B5EF4-FFF2-40B4-BE49-F238E27FC236}">
                    <a16:creationId xmlns:a16="http://schemas.microsoft.com/office/drawing/2014/main" id="{4A13AA5B-7E3A-4B41-BD64-C812B1C8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334"/>
                <a:ext cx="819" cy="373"/>
              </a:xfrm>
              <a:custGeom>
                <a:avLst/>
                <a:gdLst>
                  <a:gd name="T0" fmla="*/ 2455 w 473"/>
                  <a:gd name="T1" fmla="*/ 757 h 202"/>
                  <a:gd name="T2" fmla="*/ 2336 w 473"/>
                  <a:gd name="T3" fmla="*/ 560 h 202"/>
                  <a:gd name="T4" fmla="*/ 1775 w 473"/>
                  <a:gd name="T5" fmla="*/ 133 h 202"/>
                  <a:gd name="T6" fmla="*/ 959 w 473"/>
                  <a:gd name="T7" fmla="*/ 68 h 202"/>
                  <a:gd name="T8" fmla="*/ 242 w 473"/>
                  <a:gd name="T9" fmla="*/ 467 h 202"/>
                  <a:gd name="T10" fmla="*/ 0 w 473"/>
                  <a:gd name="T11" fmla="*/ 805 h 202"/>
                  <a:gd name="T12" fmla="*/ 99 w 473"/>
                  <a:gd name="T13" fmla="*/ 1233 h 202"/>
                  <a:gd name="T14" fmla="*/ 114 w 473"/>
                  <a:gd name="T15" fmla="*/ 1233 h 202"/>
                  <a:gd name="T16" fmla="*/ 725 w 473"/>
                  <a:gd name="T17" fmla="*/ 528 h 202"/>
                  <a:gd name="T18" fmla="*/ 1079 w 473"/>
                  <a:gd name="T19" fmla="*/ 358 h 202"/>
                  <a:gd name="T20" fmla="*/ 1505 w 473"/>
                  <a:gd name="T21" fmla="*/ 403 h 202"/>
                  <a:gd name="T22" fmla="*/ 2336 w 473"/>
                  <a:gd name="T23" fmla="*/ 1184 h 202"/>
                  <a:gd name="T24" fmla="*/ 2164 w 473"/>
                  <a:gd name="T25" fmla="*/ 968 h 202"/>
                  <a:gd name="T26" fmla="*/ 2455 w 473"/>
                  <a:gd name="T27" fmla="*/ 757 h 20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73" h="202">
                    <a:moveTo>
                      <a:pt x="473" y="120"/>
                    </a:moveTo>
                    <a:cubicBezTo>
                      <a:pt x="465" y="107"/>
                      <a:pt x="457" y="96"/>
                      <a:pt x="450" y="89"/>
                    </a:cubicBezTo>
                    <a:cubicBezTo>
                      <a:pt x="397" y="43"/>
                      <a:pt x="370" y="30"/>
                      <a:pt x="342" y="21"/>
                    </a:cubicBezTo>
                    <a:cubicBezTo>
                      <a:pt x="306" y="9"/>
                      <a:pt x="245" y="0"/>
                      <a:pt x="185" y="11"/>
                    </a:cubicBezTo>
                    <a:cubicBezTo>
                      <a:pt x="160" y="15"/>
                      <a:pt x="67" y="51"/>
                      <a:pt x="47" y="74"/>
                    </a:cubicBezTo>
                    <a:cubicBezTo>
                      <a:pt x="34" y="88"/>
                      <a:pt x="12" y="110"/>
                      <a:pt x="0" y="128"/>
                    </a:cubicBezTo>
                    <a:cubicBezTo>
                      <a:pt x="39" y="123"/>
                      <a:pt x="69" y="148"/>
                      <a:pt x="19" y="196"/>
                    </a:cubicBezTo>
                    <a:cubicBezTo>
                      <a:pt x="20" y="196"/>
                      <a:pt x="21" y="196"/>
                      <a:pt x="22" y="196"/>
                    </a:cubicBezTo>
                    <a:cubicBezTo>
                      <a:pt x="58" y="180"/>
                      <a:pt x="110" y="105"/>
                      <a:pt x="140" y="84"/>
                    </a:cubicBezTo>
                    <a:cubicBezTo>
                      <a:pt x="162" y="70"/>
                      <a:pt x="187" y="60"/>
                      <a:pt x="208" y="57"/>
                    </a:cubicBezTo>
                    <a:cubicBezTo>
                      <a:pt x="229" y="55"/>
                      <a:pt x="268" y="57"/>
                      <a:pt x="290" y="64"/>
                    </a:cubicBezTo>
                    <a:cubicBezTo>
                      <a:pt x="353" y="83"/>
                      <a:pt x="407" y="202"/>
                      <a:pt x="450" y="188"/>
                    </a:cubicBezTo>
                    <a:cubicBezTo>
                      <a:pt x="434" y="188"/>
                      <a:pt x="427" y="177"/>
                      <a:pt x="417" y="154"/>
                    </a:cubicBezTo>
                    <a:cubicBezTo>
                      <a:pt x="408" y="125"/>
                      <a:pt x="430" y="103"/>
                      <a:pt x="473" y="120"/>
                    </a:cubicBezTo>
                    <a:close/>
                  </a:path>
                </a:pathLst>
              </a:custGeom>
              <a:solidFill>
                <a:srgbClr val="F0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940">
                <a:extLst>
                  <a:ext uri="{FF2B5EF4-FFF2-40B4-BE49-F238E27FC236}">
                    <a16:creationId xmlns:a16="http://schemas.microsoft.com/office/drawing/2014/main" id="{F31E5A28-B499-42A8-9DFA-AEC77C3E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409"/>
                <a:ext cx="747" cy="298"/>
              </a:xfrm>
              <a:custGeom>
                <a:avLst/>
                <a:gdLst>
                  <a:gd name="T0" fmla="*/ 2102 w 431"/>
                  <a:gd name="T1" fmla="*/ 798 h 161"/>
                  <a:gd name="T2" fmla="*/ 1421 w 431"/>
                  <a:gd name="T3" fmla="*/ 57 h 161"/>
                  <a:gd name="T4" fmla="*/ 995 w 431"/>
                  <a:gd name="T5" fmla="*/ 13 h 161"/>
                  <a:gd name="T6" fmla="*/ 640 w 431"/>
                  <a:gd name="T7" fmla="*/ 185 h 161"/>
                  <a:gd name="T8" fmla="*/ 99 w 431"/>
                  <a:gd name="T9" fmla="*/ 837 h 161"/>
                  <a:gd name="T10" fmla="*/ 0 w 431"/>
                  <a:gd name="T11" fmla="*/ 983 h 161"/>
                  <a:gd name="T12" fmla="*/ 16 w 431"/>
                  <a:gd name="T13" fmla="*/ 983 h 161"/>
                  <a:gd name="T14" fmla="*/ 631 w 431"/>
                  <a:gd name="T15" fmla="*/ 274 h 161"/>
                  <a:gd name="T16" fmla="*/ 984 w 431"/>
                  <a:gd name="T17" fmla="*/ 104 h 161"/>
                  <a:gd name="T18" fmla="*/ 1413 w 431"/>
                  <a:gd name="T19" fmla="*/ 148 h 161"/>
                  <a:gd name="T20" fmla="*/ 2244 w 431"/>
                  <a:gd name="T21" fmla="*/ 931 h 161"/>
                  <a:gd name="T22" fmla="*/ 2102 w 431"/>
                  <a:gd name="T23" fmla="*/ 798 h 1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1" h="161">
                    <a:moveTo>
                      <a:pt x="404" y="126"/>
                    </a:moveTo>
                    <a:cubicBezTo>
                      <a:pt x="367" y="100"/>
                      <a:pt x="323" y="24"/>
                      <a:pt x="273" y="9"/>
                    </a:cubicBezTo>
                    <a:cubicBezTo>
                      <a:pt x="251" y="2"/>
                      <a:pt x="212" y="0"/>
                      <a:pt x="191" y="2"/>
                    </a:cubicBezTo>
                    <a:cubicBezTo>
                      <a:pt x="170" y="5"/>
                      <a:pt x="145" y="15"/>
                      <a:pt x="123" y="29"/>
                    </a:cubicBezTo>
                    <a:cubicBezTo>
                      <a:pt x="97" y="48"/>
                      <a:pt x="53" y="107"/>
                      <a:pt x="19" y="132"/>
                    </a:cubicBezTo>
                    <a:cubicBezTo>
                      <a:pt x="15" y="139"/>
                      <a:pt x="9" y="147"/>
                      <a:pt x="0" y="155"/>
                    </a:cubicBezTo>
                    <a:cubicBezTo>
                      <a:pt x="1" y="155"/>
                      <a:pt x="2" y="155"/>
                      <a:pt x="3" y="155"/>
                    </a:cubicBezTo>
                    <a:cubicBezTo>
                      <a:pt x="39" y="139"/>
                      <a:pt x="91" y="64"/>
                      <a:pt x="121" y="43"/>
                    </a:cubicBezTo>
                    <a:cubicBezTo>
                      <a:pt x="143" y="29"/>
                      <a:pt x="168" y="19"/>
                      <a:pt x="189" y="16"/>
                    </a:cubicBezTo>
                    <a:cubicBezTo>
                      <a:pt x="210" y="14"/>
                      <a:pt x="249" y="16"/>
                      <a:pt x="271" y="23"/>
                    </a:cubicBezTo>
                    <a:cubicBezTo>
                      <a:pt x="334" y="42"/>
                      <a:pt x="388" y="161"/>
                      <a:pt x="431" y="147"/>
                    </a:cubicBezTo>
                    <a:cubicBezTo>
                      <a:pt x="419" y="147"/>
                      <a:pt x="411" y="140"/>
                      <a:pt x="404" y="126"/>
                    </a:cubicBezTo>
                    <a:close/>
                  </a:path>
                </a:pathLst>
              </a:custGeom>
              <a:solidFill>
                <a:srgbClr val="EE8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941">
                <a:extLst>
                  <a:ext uri="{FF2B5EF4-FFF2-40B4-BE49-F238E27FC236}">
                    <a16:creationId xmlns:a16="http://schemas.microsoft.com/office/drawing/2014/main" id="{1F5B4579-86DC-4ED9-B7C1-DC79A0DA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629"/>
                <a:ext cx="1318" cy="659"/>
              </a:xfrm>
              <a:custGeom>
                <a:avLst/>
                <a:gdLst>
                  <a:gd name="T0" fmla="*/ 3954 w 761"/>
                  <a:gd name="T1" fmla="*/ 20 h 357"/>
                  <a:gd name="T2" fmla="*/ 3954 w 761"/>
                  <a:gd name="T3" fmla="*/ 2245 h 357"/>
                  <a:gd name="T4" fmla="*/ 0 w 761"/>
                  <a:gd name="T5" fmla="*/ 2245 h 357"/>
                  <a:gd name="T6" fmla="*/ 0 w 761"/>
                  <a:gd name="T7" fmla="*/ 1397 h 357"/>
                  <a:gd name="T8" fmla="*/ 882 w 761"/>
                  <a:gd name="T9" fmla="*/ 838 h 357"/>
                  <a:gd name="T10" fmla="*/ 2255 w 761"/>
                  <a:gd name="T11" fmla="*/ 388 h 357"/>
                  <a:gd name="T12" fmla="*/ 3372 w 761"/>
                  <a:gd name="T13" fmla="*/ 327 h 357"/>
                  <a:gd name="T14" fmla="*/ 3954 w 761"/>
                  <a:gd name="T15" fmla="*/ 20 h 3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1" h="357">
                    <a:moveTo>
                      <a:pt x="761" y="3"/>
                    </a:moveTo>
                    <a:cubicBezTo>
                      <a:pt x="761" y="357"/>
                      <a:pt x="761" y="357"/>
                      <a:pt x="761" y="357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0" y="222"/>
                      <a:pt x="119" y="174"/>
                      <a:pt x="170" y="133"/>
                    </a:cubicBezTo>
                    <a:cubicBezTo>
                      <a:pt x="221" y="92"/>
                      <a:pt x="343" y="21"/>
                      <a:pt x="434" y="62"/>
                    </a:cubicBezTo>
                    <a:cubicBezTo>
                      <a:pt x="524" y="104"/>
                      <a:pt x="599" y="92"/>
                      <a:pt x="649" y="52"/>
                    </a:cubicBezTo>
                    <a:cubicBezTo>
                      <a:pt x="713" y="0"/>
                      <a:pt x="761" y="3"/>
                      <a:pt x="761" y="3"/>
                    </a:cubicBezTo>
                    <a:close/>
                  </a:path>
                </a:pathLst>
              </a:custGeom>
              <a:solidFill>
                <a:srgbClr val="F9D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942">
                <a:extLst>
                  <a:ext uri="{FF2B5EF4-FFF2-40B4-BE49-F238E27FC236}">
                    <a16:creationId xmlns:a16="http://schemas.microsoft.com/office/drawing/2014/main" id="{A7064A14-FF1D-4A96-B45B-6E2560D90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701"/>
                <a:ext cx="36" cy="42"/>
              </a:xfrm>
              <a:custGeom>
                <a:avLst/>
                <a:gdLst>
                  <a:gd name="T0" fmla="*/ 77 w 21"/>
                  <a:gd name="T1" fmla="*/ 24 h 23"/>
                  <a:gd name="T2" fmla="*/ 9 w 21"/>
                  <a:gd name="T3" fmla="*/ 73 h 23"/>
                  <a:gd name="T4" fmla="*/ 70 w 21"/>
                  <a:gd name="T5" fmla="*/ 126 h 23"/>
                  <a:gd name="T6" fmla="*/ 77 w 21"/>
                  <a:gd name="T7" fmla="*/ 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15" y="4"/>
                    </a:moveTo>
                    <a:cubicBezTo>
                      <a:pt x="10" y="0"/>
                      <a:pt x="0" y="7"/>
                      <a:pt x="2" y="12"/>
                    </a:cubicBezTo>
                    <a:cubicBezTo>
                      <a:pt x="4" y="18"/>
                      <a:pt x="11" y="23"/>
                      <a:pt x="14" y="21"/>
                    </a:cubicBezTo>
                    <a:cubicBezTo>
                      <a:pt x="18" y="18"/>
                      <a:pt x="21" y="8"/>
                      <a:pt x="15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943">
                <a:extLst>
                  <a:ext uri="{FF2B5EF4-FFF2-40B4-BE49-F238E27FC236}">
                    <a16:creationId xmlns:a16="http://schemas.microsoft.com/office/drawing/2014/main" id="{CA178B3F-673F-4B97-94EB-67664C15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736"/>
                <a:ext cx="38" cy="46"/>
              </a:xfrm>
              <a:custGeom>
                <a:avLst/>
                <a:gdLst>
                  <a:gd name="T0" fmla="*/ 57 w 22"/>
                  <a:gd name="T1" fmla="*/ 13 h 25"/>
                  <a:gd name="T2" fmla="*/ 5 w 22"/>
                  <a:gd name="T3" fmla="*/ 74 h 25"/>
                  <a:gd name="T4" fmla="*/ 48 w 22"/>
                  <a:gd name="T5" fmla="*/ 136 h 25"/>
                  <a:gd name="T6" fmla="*/ 107 w 22"/>
                  <a:gd name="T7" fmla="*/ 68 h 25"/>
                  <a:gd name="T8" fmla="*/ 57 w 22"/>
                  <a:gd name="T9" fmla="*/ 1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11" y="2"/>
                    </a:moveTo>
                    <a:cubicBezTo>
                      <a:pt x="5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16" y="19"/>
                      <a:pt x="22" y="16"/>
                      <a:pt x="21" y="11"/>
                    </a:cubicBezTo>
                    <a:cubicBezTo>
                      <a:pt x="21" y="7"/>
                      <a:pt x="22" y="0"/>
                      <a:pt x="11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944">
                <a:extLst>
                  <a:ext uri="{FF2B5EF4-FFF2-40B4-BE49-F238E27FC236}">
                    <a16:creationId xmlns:a16="http://schemas.microsoft.com/office/drawing/2014/main" id="{1A6ED3C0-8475-4792-B590-B3C480AF3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778"/>
                <a:ext cx="68" cy="58"/>
              </a:xfrm>
              <a:custGeom>
                <a:avLst/>
                <a:gdLst>
                  <a:gd name="T0" fmla="*/ 113 w 39"/>
                  <a:gd name="T1" fmla="*/ 7 h 31"/>
                  <a:gd name="T2" fmla="*/ 30 w 39"/>
                  <a:gd name="T3" fmla="*/ 60 h 31"/>
                  <a:gd name="T4" fmla="*/ 37 w 39"/>
                  <a:gd name="T5" fmla="*/ 178 h 31"/>
                  <a:gd name="T6" fmla="*/ 134 w 39"/>
                  <a:gd name="T7" fmla="*/ 84 h 31"/>
                  <a:gd name="T8" fmla="*/ 201 w 39"/>
                  <a:gd name="T9" fmla="*/ 32 h 31"/>
                  <a:gd name="T10" fmla="*/ 113 w 39"/>
                  <a:gd name="T11" fmla="*/ 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1">
                    <a:moveTo>
                      <a:pt x="21" y="1"/>
                    </a:moveTo>
                    <a:cubicBezTo>
                      <a:pt x="14" y="2"/>
                      <a:pt x="9" y="0"/>
                      <a:pt x="6" y="9"/>
                    </a:cubicBezTo>
                    <a:cubicBezTo>
                      <a:pt x="3" y="17"/>
                      <a:pt x="0" y="31"/>
                      <a:pt x="7" y="27"/>
                    </a:cubicBezTo>
                    <a:cubicBezTo>
                      <a:pt x="15" y="22"/>
                      <a:pt x="19" y="15"/>
                      <a:pt x="25" y="13"/>
                    </a:cubicBezTo>
                    <a:cubicBezTo>
                      <a:pt x="31" y="11"/>
                      <a:pt x="39" y="9"/>
                      <a:pt x="38" y="5"/>
                    </a:cubicBezTo>
                    <a:cubicBezTo>
                      <a:pt x="36" y="2"/>
                      <a:pt x="28" y="1"/>
                      <a:pt x="21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945">
                <a:extLst>
                  <a:ext uri="{FF2B5EF4-FFF2-40B4-BE49-F238E27FC236}">
                    <a16:creationId xmlns:a16="http://schemas.microsoft.com/office/drawing/2014/main" id="{AEDD64DE-AF7C-4B92-955A-72E3EC105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817"/>
                <a:ext cx="145" cy="70"/>
              </a:xfrm>
              <a:custGeom>
                <a:avLst/>
                <a:gdLst>
                  <a:gd name="T0" fmla="*/ 212 w 84"/>
                  <a:gd name="T1" fmla="*/ 31 h 38"/>
                  <a:gd name="T2" fmla="*/ 16 w 84"/>
                  <a:gd name="T3" fmla="*/ 186 h 38"/>
                  <a:gd name="T4" fmla="*/ 226 w 84"/>
                  <a:gd name="T5" fmla="*/ 193 h 38"/>
                  <a:gd name="T6" fmla="*/ 411 w 84"/>
                  <a:gd name="T7" fmla="*/ 52 h 38"/>
                  <a:gd name="T8" fmla="*/ 212 w 84"/>
                  <a:gd name="T9" fmla="*/ 3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8">
                    <a:moveTo>
                      <a:pt x="41" y="5"/>
                    </a:moveTo>
                    <a:cubicBezTo>
                      <a:pt x="28" y="8"/>
                      <a:pt x="0" y="22"/>
                      <a:pt x="3" y="30"/>
                    </a:cubicBezTo>
                    <a:cubicBezTo>
                      <a:pt x="7" y="38"/>
                      <a:pt x="25" y="38"/>
                      <a:pt x="44" y="31"/>
                    </a:cubicBezTo>
                    <a:cubicBezTo>
                      <a:pt x="62" y="24"/>
                      <a:pt x="84" y="16"/>
                      <a:pt x="80" y="8"/>
                    </a:cubicBezTo>
                    <a:cubicBezTo>
                      <a:pt x="76" y="0"/>
                      <a:pt x="57" y="1"/>
                      <a:pt x="41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946">
                <a:extLst>
                  <a:ext uri="{FF2B5EF4-FFF2-40B4-BE49-F238E27FC236}">
                    <a16:creationId xmlns:a16="http://schemas.microsoft.com/office/drawing/2014/main" id="{880EBD7B-3EFB-4093-8F56-2889EE537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2817"/>
                <a:ext cx="83" cy="113"/>
              </a:xfrm>
              <a:custGeom>
                <a:avLst/>
                <a:gdLst>
                  <a:gd name="T0" fmla="*/ 227 w 48"/>
                  <a:gd name="T1" fmla="*/ 37 h 61"/>
                  <a:gd name="T2" fmla="*/ 62 w 48"/>
                  <a:gd name="T3" fmla="*/ 106 h 61"/>
                  <a:gd name="T4" fmla="*/ 5 w 48"/>
                  <a:gd name="T5" fmla="*/ 209 h 61"/>
                  <a:gd name="T6" fmla="*/ 66 w 48"/>
                  <a:gd name="T7" fmla="*/ 363 h 61"/>
                  <a:gd name="T8" fmla="*/ 197 w 48"/>
                  <a:gd name="T9" fmla="*/ 222 h 61"/>
                  <a:gd name="T10" fmla="*/ 227 w 48"/>
                  <a:gd name="T11" fmla="*/ 37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61">
                    <a:moveTo>
                      <a:pt x="44" y="6"/>
                    </a:moveTo>
                    <a:cubicBezTo>
                      <a:pt x="40" y="0"/>
                      <a:pt x="18" y="13"/>
                      <a:pt x="12" y="17"/>
                    </a:cubicBezTo>
                    <a:cubicBezTo>
                      <a:pt x="6" y="20"/>
                      <a:pt x="2" y="23"/>
                      <a:pt x="1" y="33"/>
                    </a:cubicBezTo>
                    <a:cubicBezTo>
                      <a:pt x="0" y="43"/>
                      <a:pt x="2" y="61"/>
                      <a:pt x="13" y="57"/>
                    </a:cubicBezTo>
                    <a:cubicBezTo>
                      <a:pt x="25" y="53"/>
                      <a:pt x="38" y="47"/>
                      <a:pt x="38" y="35"/>
                    </a:cubicBezTo>
                    <a:cubicBezTo>
                      <a:pt x="39" y="23"/>
                      <a:pt x="48" y="12"/>
                      <a:pt x="44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947">
                <a:extLst>
                  <a:ext uri="{FF2B5EF4-FFF2-40B4-BE49-F238E27FC236}">
                    <a16:creationId xmlns:a16="http://schemas.microsoft.com/office/drawing/2014/main" id="{C6F74284-76D4-49C4-9B5A-0615C655A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797"/>
                <a:ext cx="64" cy="57"/>
              </a:xfrm>
              <a:custGeom>
                <a:avLst/>
                <a:gdLst>
                  <a:gd name="T0" fmla="*/ 99 w 37"/>
                  <a:gd name="T1" fmla="*/ 7 h 31"/>
                  <a:gd name="T2" fmla="*/ 16 w 37"/>
                  <a:gd name="T3" fmla="*/ 61 h 31"/>
                  <a:gd name="T4" fmla="*/ 83 w 37"/>
                  <a:gd name="T5" fmla="*/ 186 h 31"/>
                  <a:gd name="T6" fmla="*/ 171 w 37"/>
                  <a:gd name="T7" fmla="*/ 97 h 31"/>
                  <a:gd name="T8" fmla="*/ 99 w 37"/>
                  <a:gd name="T9" fmla="*/ 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19" y="1"/>
                    </a:moveTo>
                    <a:cubicBezTo>
                      <a:pt x="9" y="2"/>
                      <a:pt x="7" y="0"/>
                      <a:pt x="3" y="10"/>
                    </a:cubicBezTo>
                    <a:cubicBezTo>
                      <a:pt x="0" y="19"/>
                      <a:pt x="1" y="29"/>
                      <a:pt x="16" y="30"/>
                    </a:cubicBezTo>
                    <a:cubicBezTo>
                      <a:pt x="30" y="31"/>
                      <a:pt x="37" y="26"/>
                      <a:pt x="33" y="16"/>
                    </a:cubicBezTo>
                    <a:cubicBezTo>
                      <a:pt x="28" y="7"/>
                      <a:pt x="29" y="0"/>
                      <a:pt x="19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Freeform 948">
                <a:extLst>
                  <a:ext uri="{FF2B5EF4-FFF2-40B4-BE49-F238E27FC236}">
                    <a16:creationId xmlns:a16="http://schemas.microsoft.com/office/drawing/2014/main" id="{25C892E1-A774-49CD-B28E-DB823441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2" y="2762"/>
                <a:ext cx="29" cy="46"/>
              </a:xfrm>
              <a:custGeom>
                <a:avLst/>
                <a:gdLst>
                  <a:gd name="T0" fmla="*/ 49 w 17"/>
                  <a:gd name="T1" fmla="*/ 20 h 25"/>
                  <a:gd name="T2" fmla="*/ 5 w 17"/>
                  <a:gd name="T3" fmla="*/ 68 h 25"/>
                  <a:gd name="T4" fmla="*/ 65 w 17"/>
                  <a:gd name="T5" fmla="*/ 125 h 25"/>
                  <a:gd name="T6" fmla="*/ 49 w 17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5">
                    <a:moveTo>
                      <a:pt x="10" y="3"/>
                    </a:moveTo>
                    <a:cubicBezTo>
                      <a:pt x="4" y="0"/>
                      <a:pt x="2" y="5"/>
                      <a:pt x="1" y="11"/>
                    </a:cubicBezTo>
                    <a:cubicBezTo>
                      <a:pt x="0" y="18"/>
                      <a:pt x="11" y="25"/>
                      <a:pt x="13" y="20"/>
                    </a:cubicBezTo>
                    <a:cubicBezTo>
                      <a:pt x="16" y="15"/>
                      <a:pt x="17" y="8"/>
                      <a:pt x="10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9" name="Freeform 949">
                <a:extLst>
                  <a:ext uri="{FF2B5EF4-FFF2-40B4-BE49-F238E27FC236}">
                    <a16:creationId xmlns:a16="http://schemas.microsoft.com/office/drawing/2014/main" id="{14CD15A1-9D1F-4205-AFE9-0E35CB15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848"/>
                <a:ext cx="52" cy="93"/>
              </a:xfrm>
              <a:custGeom>
                <a:avLst/>
                <a:gdLst>
                  <a:gd name="T0" fmla="*/ 135 w 30"/>
                  <a:gd name="T1" fmla="*/ 20 h 50"/>
                  <a:gd name="T2" fmla="*/ 50 w 30"/>
                  <a:gd name="T3" fmla="*/ 89 h 50"/>
                  <a:gd name="T4" fmla="*/ 42 w 30"/>
                  <a:gd name="T5" fmla="*/ 285 h 50"/>
                  <a:gd name="T6" fmla="*/ 140 w 30"/>
                  <a:gd name="T7" fmla="*/ 233 h 50"/>
                  <a:gd name="T8" fmla="*/ 151 w 30"/>
                  <a:gd name="T9" fmla="*/ 76 h 50"/>
                  <a:gd name="T10" fmla="*/ 135 w 30"/>
                  <a:gd name="T11" fmla="*/ 2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0">
                    <a:moveTo>
                      <a:pt x="26" y="3"/>
                    </a:move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5" y="50"/>
                      <a:pt x="25" y="44"/>
                      <a:pt x="27" y="36"/>
                    </a:cubicBezTo>
                    <a:cubicBezTo>
                      <a:pt x="29" y="29"/>
                      <a:pt x="30" y="18"/>
                      <a:pt x="29" y="12"/>
                    </a:cubicBezTo>
                    <a:cubicBezTo>
                      <a:pt x="28" y="5"/>
                      <a:pt x="28" y="4"/>
                      <a:pt x="26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950">
                <a:extLst>
                  <a:ext uri="{FF2B5EF4-FFF2-40B4-BE49-F238E27FC236}">
                    <a16:creationId xmlns:a16="http://schemas.microsoft.com/office/drawing/2014/main" id="{DB1DFF7F-1C19-4B91-84E4-6C8040A3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2896"/>
                <a:ext cx="140" cy="117"/>
              </a:xfrm>
              <a:custGeom>
                <a:avLst/>
                <a:gdLst>
                  <a:gd name="T0" fmla="*/ 389 w 81"/>
                  <a:gd name="T1" fmla="*/ 65 h 63"/>
                  <a:gd name="T2" fmla="*/ 200 w 81"/>
                  <a:gd name="T3" fmla="*/ 69 h 63"/>
                  <a:gd name="T4" fmla="*/ 28 w 81"/>
                  <a:gd name="T5" fmla="*/ 254 h 63"/>
                  <a:gd name="T6" fmla="*/ 156 w 81"/>
                  <a:gd name="T7" fmla="*/ 338 h 63"/>
                  <a:gd name="T8" fmla="*/ 389 w 81"/>
                  <a:gd name="T9" fmla="*/ 6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3">
                    <a:moveTo>
                      <a:pt x="75" y="10"/>
                    </a:moveTo>
                    <a:cubicBezTo>
                      <a:pt x="71" y="0"/>
                      <a:pt x="51" y="5"/>
                      <a:pt x="39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10" y="51"/>
                      <a:pt x="14" y="63"/>
                      <a:pt x="30" y="53"/>
                    </a:cubicBezTo>
                    <a:cubicBezTo>
                      <a:pt x="47" y="42"/>
                      <a:pt x="81" y="26"/>
                      <a:pt x="75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951">
                <a:extLst>
                  <a:ext uri="{FF2B5EF4-FFF2-40B4-BE49-F238E27FC236}">
                    <a16:creationId xmlns:a16="http://schemas.microsoft.com/office/drawing/2014/main" id="{46F05CFE-7C5A-4AAD-AC6C-05B9B8890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957"/>
                <a:ext cx="144" cy="157"/>
              </a:xfrm>
              <a:custGeom>
                <a:avLst/>
                <a:gdLst>
                  <a:gd name="T0" fmla="*/ 376 w 83"/>
                  <a:gd name="T1" fmla="*/ 44 h 85"/>
                  <a:gd name="T2" fmla="*/ 241 w 83"/>
                  <a:gd name="T3" fmla="*/ 52 h 85"/>
                  <a:gd name="T4" fmla="*/ 0 w 83"/>
                  <a:gd name="T5" fmla="*/ 290 h 85"/>
                  <a:gd name="T6" fmla="*/ 108 w 83"/>
                  <a:gd name="T7" fmla="*/ 475 h 85"/>
                  <a:gd name="T8" fmla="*/ 376 w 83"/>
                  <a:gd name="T9" fmla="*/ 410 h 85"/>
                  <a:gd name="T10" fmla="*/ 376 w 83"/>
                  <a:gd name="T11" fmla="*/ 4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85">
                    <a:moveTo>
                      <a:pt x="72" y="7"/>
                    </a:move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9"/>
                      <a:pt x="5" y="71"/>
                      <a:pt x="21" y="75"/>
                    </a:cubicBezTo>
                    <a:cubicBezTo>
                      <a:pt x="38" y="79"/>
                      <a:pt x="68" y="85"/>
                      <a:pt x="72" y="65"/>
                    </a:cubicBezTo>
                    <a:cubicBezTo>
                      <a:pt x="75" y="44"/>
                      <a:pt x="83" y="16"/>
                      <a:pt x="72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952">
                <a:extLst>
                  <a:ext uri="{FF2B5EF4-FFF2-40B4-BE49-F238E27FC236}">
                    <a16:creationId xmlns:a16="http://schemas.microsoft.com/office/drawing/2014/main" id="{8C9A6524-8C18-4B98-87DF-39C434F4B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961"/>
                <a:ext cx="104" cy="87"/>
              </a:xfrm>
              <a:custGeom>
                <a:avLst/>
                <a:gdLst>
                  <a:gd name="T0" fmla="*/ 198 w 60"/>
                  <a:gd name="T1" fmla="*/ 57 h 47"/>
                  <a:gd name="T2" fmla="*/ 62 w 60"/>
                  <a:gd name="T3" fmla="*/ 65 h 47"/>
                  <a:gd name="T4" fmla="*/ 87 w 60"/>
                  <a:gd name="T5" fmla="*/ 278 h 47"/>
                  <a:gd name="T6" fmla="*/ 312 w 60"/>
                  <a:gd name="T7" fmla="*/ 209 h 47"/>
                  <a:gd name="T8" fmla="*/ 198 w 60"/>
                  <a:gd name="T9" fmla="*/ 5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7">
                    <a:moveTo>
                      <a:pt x="38" y="9"/>
                    </a:moveTo>
                    <a:cubicBezTo>
                      <a:pt x="27" y="7"/>
                      <a:pt x="18" y="0"/>
                      <a:pt x="12" y="10"/>
                    </a:cubicBezTo>
                    <a:cubicBezTo>
                      <a:pt x="6" y="20"/>
                      <a:pt x="0" y="45"/>
                      <a:pt x="17" y="44"/>
                    </a:cubicBezTo>
                    <a:cubicBezTo>
                      <a:pt x="35" y="43"/>
                      <a:pt x="60" y="47"/>
                      <a:pt x="60" y="33"/>
                    </a:cubicBezTo>
                    <a:cubicBezTo>
                      <a:pt x="60" y="20"/>
                      <a:pt x="46" y="10"/>
                      <a:pt x="38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953">
                <a:extLst>
                  <a:ext uri="{FF2B5EF4-FFF2-40B4-BE49-F238E27FC236}">
                    <a16:creationId xmlns:a16="http://schemas.microsoft.com/office/drawing/2014/main" id="{BD1FC3E2-605A-4C1B-9A7B-F64237A4E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2874"/>
                <a:ext cx="73" cy="89"/>
              </a:xfrm>
              <a:custGeom>
                <a:avLst/>
                <a:gdLst>
                  <a:gd name="T0" fmla="*/ 37 w 42"/>
                  <a:gd name="T1" fmla="*/ 104 h 48"/>
                  <a:gd name="T2" fmla="*/ 200 w 42"/>
                  <a:gd name="T3" fmla="*/ 52 h 48"/>
                  <a:gd name="T4" fmla="*/ 143 w 42"/>
                  <a:gd name="T5" fmla="*/ 282 h 48"/>
                  <a:gd name="T6" fmla="*/ 37 w 42"/>
                  <a:gd name="T7" fmla="*/ 10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7" y="16"/>
                    </a:moveTo>
                    <a:cubicBezTo>
                      <a:pt x="9" y="11"/>
                      <a:pt x="34" y="0"/>
                      <a:pt x="38" y="8"/>
                    </a:cubicBezTo>
                    <a:cubicBezTo>
                      <a:pt x="42" y="16"/>
                      <a:pt x="37" y="48"/>
                      <a:pt x="27" y="44"/>
                    </a:cubicBezTo>
                    <a:cubicBezTo>
                      <a:pt x="16" y="40"/>
                      <a:pt x="0" y="38"/>
                      <a:pt x="7" y="1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954">
                <a:extLst>
                  <a:ext uri="{FF2B5EF4-FFF2-40B4-BE49-F238E27FC236}">
                    <a16:creationId xmlns:a16="http://schemas.microsoft.com/office/drawing/2014/main" id="{F044B720-CDD4-4B2A-A282-C432DD652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826"/>
                <a:ext cx="76" cy="59"/>
              </a:xfrm>
              <a:custGeom>
                <a:avLst/>
                <a:gdLst>
                  <a:gd name="T0" fmla="*/ 180 w 44"/>
                  <a:gd name="T1" fmla="*/ 52 h 32"/>
                  <a:gd name="T2" fmla="*/ 9 w 44"/>
                  <a:gd name="T3" fmla="*/ 52 h 32"/>
                  <a:gd name="T4" fmla="*/ 104 w 44"/>
                  <a:gd name="T5" fmla="*/ 157 h 32"/>
                  <a:gd name="T6" fmla="*/ 218 w 44"/>
                  <a:gd name="T7" fmla="*/ 149 h 32"/>
                  <a:gd name="T8" fmla="*/ 180 w 44"/>
                  <a:gd name="T9" fmla="*/ 5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2">
                    <a:moveTo>
                      <a:pt x="35" y="8"/>
                    </a:moveTo>
                    <a:cubicBezTo>
                      <a:pt x="24" y="4"/>
                      <a:pt x="5" y="0"/>
                      <a:pt x="2" y="8"/>
                    </a:cubicBezTo>
                    <a:cubicBezTo>
                      <a:pt x="0" y="16"/>
                      <a:pt x="12" y="21"/>
                      <a:pt x="20" y="25"/>
                    </a:cubicBezTo>
                    <a:cubicBezTo>
                      <a:pt x="28" y="29"/>
                      <a:pt x="41" y="32"/>
                      <a:pt x="42" y="24"/>
                    </a:cubicBezTo>
                    <a:cubicBezTo>
                      <a:pt x="44" y="16"/>
                      <a:pt x="43" y="10"/>
                      <a:pt x="35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Freeform 955">
                <a:extLst>
                  <a:ext uri="{FF2B5EF4-FFF2-40B4-BE49-F238E27FC236}">
                    <a16:creationId xmlns:a16="http://schemas.microsoft.com/office/drawing/2014/main" id="{A6AC0A07-CF34-44EA-BD85-9A2B9CEA8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896"/>
                <a:ext cx="92" cy="45"/>
              </a:xfrm>
              <a:custGeom>
                <a:avLst/>
                <a:gdLst>
                  <a:gd name="T0" fmla="*/ 5 w 53"/>
                  <a:gd name="T1" fmla="*/ 84 h 24"/>
                  <a:gd name="T2" fmla="*/ 127 w 53"/>
                  <a:gd name="T3" fmla="*/ 8 h 24"/>
                  <a:gd name="T4" fmla="*/ 250 w 53"/>
                  <a:gd name="T5" fmla="*/ 84 h 24"/>
                  <a:gd name="T6" fmla="*/ 151 w 53"/>
                  <a:gd name="T7" fmla="*/ 152 h 24"/>
                  <a:gd name="T8" fmla="*/ 5 w 53"/>
                  <a:gd name="T9" fmla="*/ 8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4">
                    <a:moveTo>
                      <a:pt x="1" y="13"/>
                    </a:moveTo>
                    <a:cubicBezTo>
                      <a:pt x="1" y="2"/>
                      <a:pt x="13" y="0"/>
                      <a:pt x="24" y="1"/>
                    </a:cubicBezTo>
                    <a:cubicBezTo>
                      <a:pt x="35" y="3"/>
                      <a:pt x="43" y="7"/>
                      <a:pt x="48" y="13"/>
                    </a:cubicBezTo>
                    <a:cubicBezTo>
                      <a:pt x="53" y="18"/>
                      <a:pt x="38" y="24"/>
                      <a:pt x="29" y="23"/>
                    </a:cubicBezTo>
                    <a:cubicBezTo>
                      <a:pt x="20" y="22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6" name="Freeform 956">
                <a:extLst>
                  <a:ext uri="{FF2B5EF4-FFF2-40B4-BE49-F238E27FC236}">
                    <a16:creationId xmlns:a16="http://schemas.microsoft.com/office/drawing/2014/main" id="{55F1B357-DBFD-407E-90E9-0C9E0DA3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885"/>
                <a:ext cx="58" cy="61"/>
              </a:xfrm>
              <a:custGeom>
                <a:avLst/>
                <a:gdLst>
                  <a:gd name="T0" fmla="*/ 102 w 33"/>
                  <a:gd name="T1" fmla="*/ 13 h 33"/>
                  <a:gd name="T2" fmla="*/ 33 w 33"/>
                  <a:gd name="T3" fmla="*/ 44 h 33"/>
                  <a:gd name="T4" fmla="*/ 56 w 33"/>
                  <a:gd name="T5" fmla="*/ 189 h 33"/>
                  <a:gd name="T6" fmla="*/ 163 w 33"/>
                  <a:gd name="T7" fmla="*/ 89 h 33"/>
                  <a:gd name="T8" fmla="*/ 102 w 33"/>
                  <a:gd name="T9" fmla="*/ 1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9" y="2"/>
                    </a:moveTo>
                    <a:cubicBezTo>
                      <a:pt x="12" y="0"/>
                      <a:pt x="12" y="0"/>
                      <a:pt x="6" y="7"/>
                    </a:cubicBezTo>
                    <a:cubicBezTo>
                      <a:pt x="0" y="14"/>
                      <a:pt x="1" y="33"/>
                      <a:pt x="10" y="30"/>
                    </a:cubicBezTo>
                    <a:cubicBezTo>
                      <a:pt x="18" y="27"/>
                      <a:pt x="27" y="18"/>
                      <a:pt x="30" y="14"/>
                    </a:cubicBezTo>
                    <a:cubicBezTo>
                      <a:pt x="33" y="10"/>
                      <a:pt x="28" y="5"/>
                      <a:pt x="19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957">
                <a:extLst>
                  <a:ext uri="{FF2B5EF4-FFF2-40B4-BE49-F238E27FC236}">
                    <a16:creationId xmlns:a16="http://schemas.microsoft.com/office/drawing/2014/main" id="{197E3EE6-486C-4750-9FC9-2AA882A73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843"/>
                <a:ext cx="62" cy="65"/>
              </a:xfrm>
              <a:custGeom>
                <a:avLst/>
                <a:gdLst>
                  <a:gd name="T0" fmla="*/ 112 w 36"/>
                  <a:gd name="T1" fmla="*/ 32 h 35"/>
                  <a:gd name="T2" fmla="*/ 0 w 36"/>
                  <a:gd name="T3" fmla="*/ 45 h 35"/>
                  <a:gd name="T4" fmla="*/ 86 w 36"/>
                  <a:gd name="T5" fmla="*/ 180 h 35"/>
                  <a:gd name="T6" fmla="*/ 184 w 36"/>
                  <a:gd name="T7" fmla="*/ 173 h 35"/>
                  <a:gd name="T8" fmla="*/ 112 w 36"/>
                  <a:gd name="T9" fmla="*/ 3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22" y="5"/>
                    </a:move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26" y="33"/>
                      <a:pt x="36" y="35"/>
                      <a:pt x="36" y="27"/>
                    </a:cubicBezTo>
                    <a:cubicBezTo>
                      <a:pt x="35" y="18"/>
                      <a:pt x="27" y="6"/>
                      <a:pt x="2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958">
                <a:extLst>
                  <a:ext uri="{FF2B5EF4-FFF2-40B4-BE49-F238E27FC236}">
                    <a16:creationId xmlns:a16="http://schemas.microsoft.com/office/drawing/2014/main" id="{7B9564FE-5304-4223-BFAB-54A4D23C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945"/>
                <a:ext cx="124" cy="96"/>
              </a:xfrm>
              <a:custGeom>
                <a:avLst/>
                <a:gdLst>
                  <a:gd name="T0" fmla="*/ 119 w 72"/>
                  <a:gd name="T1" fmla="*/ 7 h 52"/>
                  <a:gd name="T2" fmla="*/ 5 w 72"/>
                  <a:gd name="T3" fmla="*/ 81 h 52"/>
                  <a:gd name="T4" fmla="*/ 155 w 72"/>
                  <a:gd name="T5" fmla="*/ 270 h 52"/>
                  <a:gd name="T6" fmla="*/ 362 w 72"/>
                  <a:gd name="T7" fmla="*/ 157 h 52"/>
                  <a:gd name="T8" fmla="*/ 250 w 72"/>
                  <a:gd name="T9" fmla="*/ 57 h 52"/>
                  <a:gd name="T10" fmla="*/ 119 w 72"/>
                  <a:gd name="T11" fmla="*/ 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2">
                    <a:moveTo>
                      <a:pt x="23" y="1"/>
                    </a:moveTo>
                    <a:cubicBezTo>
                      <a:pt x="13" y="2"/>
                      <a:pt x="1" y="7"/>
                      <a:pt x="1" y="13"/>
                    </a:cubicBezTo>
                    <a:cubicBezTo>
                      <a:pt x="0" y="20"/>
                      <a:pt x="11" y="52"/>
                      <a:pt x="30" y="43"/>
                    </a:cubicBezTo>
                    <a:cubicBezTo>
                      <a:pt x="48" y="35"/>
                      <a:pt x="70" y="37"/>
                      <a:pt x="71" y="25"/>
                    </a:cubicBezTo>
                    <a:cubicBezTo>
                      <a:pt x="72" y="14"/>
                      <a:pt x="56" y="14"/>
                      <a:pt x="49" y="9"/>
                    </a:cubicBezTo>
                    <a:cubicBezTo>
                      <a:pt x="43" y="4"/>
                      <a:pt x="34" y="0"/>
                      <a:pt x="23" y="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959">
                <a:extLst>
                  <a:ext uri="{FF2B5EF4-FFF2-40B4-BE49-F238E27FC236}">
                    <a16:creationId xmlns:a16="http://schemas.microsoft.com/office/drawing/2014/main" id="{C914B0CC-C843-4D31-8AA2-02E9C5F0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052"/>
                <a:ext cx="161" cy="170"/>
              </a:xfrm>
              <a:custGeom>
                <a:avLst/>
                <a:gdLst>
                  <a:gd name="T0" fmla="*/ 396 w 93"/>
                  <a:gd name="T1" fmla="*/ 96 h 92"/>
                  <a:gd name="T2" fmla="*/ 263 w 93"/>
                  <a:gd name="T3" fmla="*/ 24 h 92"/>
                  <a:gd name="T4" fmla="*/ 16 w 93"/>
                  <a:gd name="T5" fmla="*/ 214 h 92"/>
                  <a:gd name="T6" fmla="*/ 5 w 93"/>
                  <a:gd name="T7" fmla="*/ 479 h 92"/>
                  <a:gd name="T8" fmla="*/ 114 w 93"/>
                  <a:gd name="T9" fmla="*/ 504 h 92"/>
                  <a:gd name="T10" fmla="*/ 396 w 93"/>
                  <a:gd name="T11" fmla="*/ 347 h 92"/>
                  <a:gd name="T12" fmla="*/ 474 w 93"/>
                  <a:gd name="T13" fmla="*/ 229 h 92"/>
                  <a:gd name="T14" fmla="*/ 396 w 93"/>
                  <a:gd name="T15" fmla="*/ 96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76" y="15"/>
                    </a:moveTo>
                    <a:cubicBezTo>
                      <a:pt x="71" y="7"/>
                      <a:pt x="65" y="0"/>
                      <a:pt x="51" y="4"/>
                    </a:cubicBezTo>
                    <a:cubicBezTo>
                      <a:pt x="38" y="8"/>
                      <a:pt x="7" y="20"/>
                      <a:pt x="3" y="34"/>
                    </a:cubicBezTo>
                    <a:cubicBezTo>
                      <a:pt x="0" y="48"/>
                      <a:pt x="1" y="67"/>
                      <a:pt x="1" y="76"/>
                    </a:cubicBezTo>
                    <a:cubicBezTo>
                      <a:pt x="0" y="85"/>
                      <a:pt x="6" y="92"/>
                      <a:pt x="22" y="80"/>
                    </a:cubicBezTo>
                    <a:cubicBezTo>
                      <a:pt x="37" y="69"/>
                      <a:pt x="65" y="65"/>
                      <a:pt x="76" y="55"/>
                    </a:cubicBezTo>
                    <a:cubicBezTo>
                      <a:pt x="87" y="45"/>
                      <a:pt x="89" y="43"/>
                      <a:pt x="91" y="36"/>
                    </a:cubicBezTo>
                    <a:cubicBezTo>
                      <a:pt x="93" y="28"/>
                      <a:pt x="83" y="25"/>
                      <a:pt x="76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960">
                <a:extLst>
                  <a:ext uri="{FF2B5EF4-FFF2-40B4-BE49-F238E27FC236}">
                    <a16:creationId xmlns:a16="http://schemas.microsoft.com/office/drawing/2014/main" id="{AAD5E6D8-1CEF-4B09-AC13-E42F187A1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3140"/>
                <a:ext cx="172" cy="137"/>
              </a:xfrm>
              <a:custGeom>
                <a:avLst/>
                <a:gdLst>
                  <a:gd name="T0" fmla="*/ 361 w 99"/>
                  <a:gd name="T1" fmla="*/ 37 h 74"/>
                  <a:gd name="T2" fmla="*/ 226 w 99"/>
                  <a:gd name="T3" fmla="*/ 89 h 74"/>
                  <a:gd name="T4" fmla="*/ 16 w 99"/>
                  <a:gd name="T5" fmla="*/ 285 h 74"/>
                  <a:gd name="T6" fmla="*/ 115 w 99"/>
                  <a:gd name="T7" fmla="*/ 418 h 74"/>
                  <a:gd name="T8" fmla="*/ 299 w 99"/>
                  <a:gd name="T9" fmla="*/ 446 h 74"/>
                  <a:gd name="T10" fmla="*/ 455 w 99"/>
                  <a:gd name="T11" fmla="*/ 237 h 74"/>
                  <a:gd name="T12" fmla="*/ 361 w 99"/>
                  <a:gd name="T13" fmla="*/ 37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74">
                    <a:moveTo>
                      <a:pt x="69" y="6"/>
                    </a:moveTo>
                    <a:cubicBezTo>
                      <a:pt x="58" y="1"/>
                      <a:pt x="63" y="0"/>
                      <a:pt x="43" y="14"/>
                    </a:cubicBezTo>
                    <a:cubicBezTo>
                      <a:pt x="23" y="28"/>
                      <a:pt x="6" y="33"/>
                      <a:pt x="3" y="45"/>
                    </a:cubicBezTo>
                    <a:cubicBezTo>
                      <a:pt x="0" y="58"/>
                      <a:pt x="13" y="59"/>
                      <a:pt x="22" y="66"/>
                    </a:cubicBezTo>
                    <a:cubicBezTo>
                      <a:pt x="31" y="73"/>
                      <a:pt x="46" y="74"/>
                      <a:pt x="57" y="70"/>
                    </a:cubicBezTo>
                    <a:cubicBezTo>
                      <a:pt x="69" y="66"/>
                      <a:pt x="99" y="52"/>
                      <a:pt x="87" y="37"/>
                    </a:cubicBezTo>
                    <a:cubicBezTo>
                      <a:pt x="76" y="23"/>
                      <a:pt x="69" y="6"/>
                      <a:pt x="69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961">
                <a:extLst>
                  <a:ext uri="{FF2B5EF4-FFF2-40B4-BE49-F238E27FC236}">
                    <a16:creationId xmlns:a16="http://schemas.microsoft.com/office/drawing/2014/main" id="{CD5A97EA-4CD4-45D6-AF6E-96FE5CED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168"/>
                <a:ext cx="85" cy="118"/>
              </a:xfrm>
              <a:custGeom>
                <a:avLst/>
                <a:gdLst>
                  <a:gd name="T0" fmla="*/ 156 w 49"/>
                  <a:gd name="T1" fmla="*/ 13 h 64"/>
                  <a:gd name="T2" fmla="*/ 16 w 49"/>
                  <a:gd name="T3" fmla="*/ 207 h 64"/>
                  <a:gd name="T4" fmla="*/ 177 w 49"/>
                  <a:gd name="T5" fmla="*/ 343 h 64"/>
                  <a:gd name="T6" fmla="*/ 156 w 49"/>
                  <a:gd name="T7" fmla="*/ 13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64">
                    <a:moveTo>
                      <a:pt x="30" y="2"/>
                    </a:moveTo>
                    <a:cubicBezTo>
                      <a:pt x="18" y="0"/>
                      <a:pt x="6" y="24"/>
                      <a:pt x="3" y="33"/>
                    </a:cubicBezTo>
                    <a:cubicBezTo>
                      <a:pt x="0" y="43"/>
                      <a:pt x="23" y="64"/>
                      <a:pt x="34" y="55"/>
                    </a:cubicBezTo>
                    <a:cubicBezTo>
                      <a:pt x="44" y="46"/>
                      <a:pt x="49" y="6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962">
                <a:extLst>
                  <a:ext uri="{FF2B5EF4-FFF2-40B4-BE49-F238E27FC236}">
                    <a16:creationId xmlns:a16="http://schemas.microsoft.com/office/drawing/2014/main" id="{DAA6C7CC-AA23-48FD-8BE6-B8ABFD7F2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35"/>
                <a:ext cx="171" cy="150"/>
              </a:xfrm>
              <a:custGeom>
                <a:avLst/>
                <a:gdLst>
                  <a:gd name="T0" fmla="*/ 454 w 99"/>
                  <a:gd name="T1" fmla="*/ 69 h 81"/>
                  <a:gd name="T2" fmla="*/ 235 w 99"/>
                  <a:gd name="T3" fmla="*/ 52 h 81"/>
                  <a:gd name="T4" fmla="*/ 5 w 99"/>
                  <a:gd name="T5" fmla="*/ 237 h 81"/>
                  <a:gd name="T6" fmla="*/ 50 w 99"/>
                  <a:gd name="T7" fmla="*/ 470 h 81"/>
                  <a:gd name="T8" fmla="*/ 180 w 99"/>
                  <a:gd name="T9" fmla="*/ 483 h 81"/>
                  <a:gd name="T10" fmla="*/ 389 w 99"/>
                  <a:gd name="T11" fmla="*/ 319 h 81"/>
                  <a:gd name="T12" fmla="*/ 454 w 99"/>
                  <a:gd name="T13" fmla="*/ 6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81">
                    <a:moveTo>
                      <a:pt x="88" y="11"/>
                    </a:moveTo>
                    <a:cubicBezTo>
                      <a:pt x="80" y="3"/>
                      <a:pt x="59" y="0"/>
                      <a:pt x="46" y="8"/>
                    </a:cubicBezTo>
                    <a:cubicBezTo>
                      <a:pt x="32" y="16"/>
                      <a:pt x="2" y="23"/>
                      <a:pt x="1" y="37"/>
                    </a:cubicBezTo>
                    <a:cubicBezTo>
                      <a:pt x="1" y="51"/>
                      <a:pt x="0" y="67"/>
                      <a:pt x="10" y="74"/>
                    </a:cubicBezTo>
                    <a:cubicBezTo>
                      <a:pt x="21" y="81"/>
                      <a:pt x="21" y="79"/>
                      <a:pt x="35" y="76"/>
                    </a:cubicBezTo>
                    <a:cubicBezTo>
                      <a:pt x="49" y="73"/>
                      <a:pt x="62" y="63"/>
                      <a:pt x="75" y="50"/>
                    </a:cubicBezTo>
                    <a:cubicBezTo>
                      <a:pt x="88" y="37"/>
                      <a:pt x="99" y="24"/>
                      <a:pt x="88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963">
                <a:extLst>
                  <a:ext uri="{FF2B5EF4-FFF2-40B4-BE49-F238E27FC236}">
                    <a16:creationId xmlns:a16="http://schemas.microsoft.com/office/drawing/2014/main" id="{1245A0C3-D5B9-4EBA-B5D8-E4E9B6C70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068"/>
                <a:ext cx="129" cy="137"/>
              </a:xfrm>
              <a:custGeom>
                <a:avLst/>
                <a:gdLst>
                  <a:gd name="T0" fmla="*/ 185 w 74"/>
                  <a:gd name="T1" fmla="*/ 65 h 74"/>
                  <a:gd name="T2" fmla="*/ 113 w 74"/>
                  <a:gd name="T3" fmla="*/ 96 h 74"/>
                  <a:gd name="T4" fmla="*/ 85 w 74"/>
                  <a:gd name="T5" fmla="*/ 402 h 74"/>
                  <a:gd name="T6" fmla="*/ 307 w 74"/>
                  <a:gd name="T7" fmla="*/ 394 h 74"/>
                  <a:gd name="T8" fmla="*/ 328 w 74"/>
                  <a:gd name="T9" fmla="*/ 209 h 74"/>
                  <a:gd name="T10" fmla="*/ 185 w 74"/>
                  <a:gd name="T11" fmla="*/ 65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74">
                    <a:moveTo>
                      <a:pt x="35" y="10"/>
                    </a:moveTo>
                    <a:cubicBezTo>
                      <a:pt x="25" y="8"/>
                      <a:pt x="26" y="0"/>
                      <a:pt x="21" y="15"/>
                    </a:cubicBezTo>
                    <a:cubicBezTo>
                      <a:pt x="15" y="30"/>
                      <a:pt x="0" y="61"/>
                      <a:pt x="16" y="63"/>
                    </a:cubicBezTo>
                    <a:cubicBezTo>
                      <a:pt x="32" y="65"/>
                      <a:pt x="47" y="74"/>
                      <a:pt x="58" y="62"/>
                    </a:cubicBezTo>
                    <a:cubicBezTo>
                      <a:pt x="68" y="50"/>
                      <a:pt x="74" y="45"/>
                      <a:pt x="62" y="33"/>
                    </a:cubicBezTo>
                    <a:cubicBezTo>
                      <a:pt x="50" y="21"/>
                      <a:pt x="44" y="11"/>
                      <a:pt x="35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964">
                <a:extLst>
                  <a:ext uri="{FF2B5EF4-FFF2-40B4-BE49-F238E27FC236}">
                    <a16:creationId xmlns:a16="http://schemas.microsoft.com/office/drawing/2014/main" id="{11292D39-1506-47F1-B325-5BC8EE852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181"/>
                <a:ext cx="151" cy="94"/>
              </a:xfrm>
              <a:custGeom>
                <a:avLst/>
                <a:gdLst>
                  <a:gd name="T0" fmla="*/ 356 w 87"/>
                  <a:gd name="T1" fmla="*/ 68 h 51"/>
                  <a:gd name="T2" fmla="*/ 184 w 87"/>
                  <a:gd name="T3" fmla="*/ 52 h 51"/>
                  <a:gd name="T4" fmla="*/ 9 w 87"/>
                  <a:gd name="T5" fmla="*/ 238 h 51"/>
                  <a:gd name="T6" fmla="*/ 200 w 87"/>
                  <a:gd name="T7" fmla="*/ 319 h 51"/>
                  <a:gd name="T8" fmla="*/ 434 w 87"/>
                  <a:gd name="T9" fmla="*/ 258 h 51"/>
                  <a:gd name="T10" fmla="*/ 356 w 87"/>
                  <a:gd name="T11" fmla="*/ 6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51">
                    <a:moveTo>
                      <a:pt x="68" y="11"/>
                    </a:moveTo>
                    <a:cubicBezTo>
                      <a:pt x="59" y="7"/>
                      <a:pt x="45" y="0"/>
                      <a:pt x="35" y="8"/>
                    </a:cubicBezTo>
                    <a:cubicBezTo>
                      <a:pt x="24" y="16"/>
                      <a:pt x="3" y="30"/>
                      <a:pt x="2" y="38"/>
                    </a:cubicBezTo>
                    <a:cubicBezTo>
                      <a:pt x="0" y="47"/>
                      <a:pt x="19" y="51"/>
                      <a:pt x="38" y="51"/>
                    </a:cubicBezTo>
                    <a:cubicBezTo>
                      <a:pt x="57" y="50"/>
                      <a:pt x="78" y="49"/>
                      <a:pt x="83" y="41"/>
                    </a:cubicBezTo>
                    <a:cubicBezTo>
                      <a:pt x="87" y="32"/>
                      <a:pt x="83" y="18"/>
                      <a:pt x="68" y="11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965">
                <a:extLst>
                  <a:ext uri="{FF2B5EF4-FFF2-40B4-BE49-F238E27FC236}">
                    <a16:creationId xmlns:a16="http://schemas.microsoft.com/office/drawing/2014/main" id="{625DB6D0-DFF0-45EA-B4C6-13BE5EF0E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922"/>
                <a:ext cx="142" cy="143"/>
              </a:xfrm>
              <a:custGeom>
                <a:avLst/>
                <a:gdLst>
                  <a:gd name="T0" fmla="*/ 62 w 82"/>
                  <a:gd name="T1" fmla="*/ 32 h 77"/>
                  <a:gd name="T2" fmla="*/ 9 w 82"/>
                  <a:gd name="T3" fmla="*/ 217 h 77"/>
                  <a:gd name="T4" fmla="*/ 204 w 82"/>
                  <a:gd name="T5" fmla="*/ 487 h 77"/>
                  <a:gd name="T6" fmla="*/ 405 w 82"/>
                  <a:gd name="T7" fmla="*/ 390 h 77"/>
                  <a:gd name="T8" fmla="*/ 307 w 82"/>
                  <a:gd name="T9" fmla="*/ 193 h 77"/>
                  <a:gd name="T10" fmla="*/ 222 w 82"/>
                  <a:gd name="T11" fmla="*/ 84 h 77"/>
                  <a:gd name="T12" fmla="*/ 62 w 82"/>
                  <a:gd name="T13" fmla="*/ 3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77">
                    <a:moveTo>
                      <a:pt x="12" y="5"/>
                    </a:moveTo>
                    <a:cubicBezTo>
                      <a:pt x="3" y="14"/>
                      <a:pt x="0" y="19"/>
                      <a:pt x="2" y="34"/>
                    </a:cubicBezTo>
                    <a:cubicBezTo>
                      <a:pt x="4" y="48"/>
                      <a:pt x="16" y="75"/>
                      <a:pt x="39" y="76"/>
                    </a:cubicBezTo>
                    <a:cubicBezTo>
                      <a:pt x="61" y="77"/>
                      <a:pt x="82" y="76"/>
                      <a:pt x="78" y="61"/>
                    </a:cubicBezTo>
                    <a:cubicBezTo>
                      <a:pt x="74" y="46"/>
                      <a:pt x="63" y="40"/>
                      <a:pt x="59" y="30"/>
                    </a:cubicBezTo>
                    <a:cubicBezTo>
                      <a:pt x="55" y="19"/>
                      <a:pt x="57" y="17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966">
                <a:extLst>
                  <a:ext uri="{FF2B5EF4-FFF2-40B4-BE49-F238E27FC236}">
                    <a16:creationId xmlns:a16="http://schemas.microsoft.com/office/drawing/2014/main" id="{416BD503-93BE-46FE-B3D9-EA8FA083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836"/>
                <a:ext cx="130" cy="96"/>
              </a:xfrm>
              <a:custGeom>
                <a:avLst/>
                <a:gdLst>
                  <a:gd name="T0" fmla="*/ 28 w 75"/>
                  <a:gd name="T1" fmla="*/ 76 h 52"/>
                  <a:gd name="T2" fmla="*/ 120 w 75"/>
                  <a:gd name="T3" fmla="*/ 270 h 52"/>
                  <a:gd name="T4" fmla="*/ 333 w 75"/>
                  <a:gd name="T5" fmla="*/ 303 h 52"/>
                  <a:gd name="T6" fmla="*/ 333 w 75"/>
                  <a:gd name="T7" fmla="*/ 144 h 52"/>
                  <a:gd name="T8" fmla="*/ 28 w 75"/>
                  <a:gd name="T9" fmla="*/ 7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5" y="12"/>
                    </a:moveTo>
                    <a:cubicBezTo>
                      <a:pt x="0" y="25"/>
                      <a:pt x="9" y="37"/>
                      <a:pt x="23" y="43"/>
                    </a:cubicBezTo>
                    <a:cubicBezTo>
                      <a:pt x="37" y="49"/>
                      <a:pt x="56" y="52"/>
                      <a:pt x="64" y="48"/>
                    </a:cubicBezTo>
                    <a:cubicBezTo>
                      <a:pt x="72" y="43"/>
                      <a:pt x="75" y="32"/>
                      <a:pt x="64" y="23"/>
                    </a:cubicBezTo>
                    <a:cubicBezTo>
                      <a:pt x="52" y="15"/>
                      <a:pt x="10" y="0"/>
                      <a:pt x="5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967">
                <a:extLst>
                  <a:ext uri="{FF2B5EF4-FFF2-40B4-BE49-F238E27FC236}">
                    <a16:creationId xmlns:a16="http://schemas.microsoft.com/office/drawing/2014/main" id="{C7A6F956-2C3B-4511-86C4-D4AE06AA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95"/>
                <a:ext cx="78" cy="46"/>
              </a:xfrm>
              <a:custGeom>
                <a:avLst/>
                <a:gdLst>
                  <a:gd name="T0" fmla="*/ 21 w 45"/>
                  <a:gd name="T1" fmla="*/ 44 h 25"/>
                  <a:gd name="T2" fmla="*/ 127 w 45"/>
                  <a:gd name="T3" fmla="*/ 142 h 25"/>
                  <a:gd name="T4" fmla="*/ 229 w 45"/>
                  <a:gd name="T5" fmla="*/ 98 h 25"/>
                  <a:gd name="T6" fmla="*/ 21 w 45"/>
                  <a:gd name="T7" fmla="*/ 4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25">
                    <a:moveTo>
                      <a:pt x="4" y="7"/>
                    </a:moveTo>
                    <a:cubicBezTo>
                      <a:pt x="0" y="15"/>
                      <a:pt x="11" y="23"/>
                      <a:pt x="24" y="23"/>
                    </a:cubicBezTo>
                    <a:cubicBezTo>
                      <a:pt x="37" y="22"/>
                      <a:pt x="43" y="25"/>
                      <a:pt x="44" y="16"/>
                    </a:cubicBezTo>
                    <a:cubicBezTo>
                      <a:pt x="45" y="8"/>
                      <a:pt x="8" y="0"/>
                      <a:pt x="4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968">
                <a:extLst>
                  <a:ext uri="{FF2B5EF4-FFF2-40B4-BE49-F238E27FC236}">
                    <a16:creationId xmlns:a16="http://schemas.microsoft.com/office/drawing/2014/main" id="{47841A97-95C9-4878-A407-BDDAA1CC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04"/>
                <a:ext cx="105" cy="59"/>
              </a:xfrm>
              <a:custGeom>
                <a:avLst/>
                <a:gdLst>
                  <a:gd name="T0" fmla="*/ 296 w 61"/>
                  <a:gd name="T1" fmla="*/ 76 h 32"/>
                  <a:gd name="T2" fmla="*/ 177 w 61"/>
                  <a:gd name="T3" fmla="*/ 20 h 32"/>
                  <a:gd name="T4" fmla="*/ 21 w 61"/>
                  <a:gd name="T5" fmla="*/ 120 h 32"/>
                  <a:gd name="T6" fmla="*/ 91 w 61"/>
                  <a:gd name="T7" fmla="*/ 186 h 32"/>
                  <a:gd name="T8" fmla="*/ 296 w 61"/>
                  <a:gd name="T9" fmla="*/ 7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2">
                    <a:moveTo>
                      <a:pt x="58" y="12"/>
                    </a:moveTo>
                    <a:cubicBezTo>
                      <a:pt x="55" y="3"/>
                      <a:pt x="47" y="0"/>
                      <a:pt x="35" y="3"/>
                    </a:cubicBezTo>
                    <a:cubicBezTo>
                      <a:pt x="24" y="7"/>
                      <a:pt x="8" y="10"/>
                      <a:pt x="4" y="19"/>
                    </a:cubicBezTo>
                    <a:cubicBezTo>
                      <a:pt x="0" y="28"/>
                      <a:pt x="5" y="32"/>
                      <a:pt x="18" y="30"/>
                    </a:cubicBezTo>
                    <a:cubicBezTo>
                      <a:pt x="31" y="27"/>
                      <a:pt x="61" y="21"/>
                      <a:pt x="58" y="1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Freeform 969">
                <a:extLst>
                  <a:ext uri="{FF2B5EF4-FFF2-40B4-BE49-F238E27FC236}">
                    <a16:creationId xmlns:a16="http://schemas.microsoft.com/office/drawing/2014/main" id="{57382E4A-CCCC-4FEA-8E75-ABBB1EFC4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882"/>
                <a:ext cx="113" cy="92"/>
              </a:xfrm>
              <a:custGeom>
                <a:avLst/>
                <a:gdLst>
                  <a:gd name="T0" fmla="*/ 221 w 65"/>
                  <a:gd name="T1" fmla="*/ 13 h 50"/>
                  <a:gd name="T2" fmla="*/ 49 w 65"/>
                  <a:gd name="T3" fmla="*/ 149 h 50"/>
                  <a:gd name="T4" fmla="*/ 111 w 65"/>
                  <a:gd name="T5" fmla="*/ 305 h 50"/>
                  <a:gd name="T6" fmla="*/ 320 w 65"/>
                  <a:gd name="T7" fmla="*/ 230 h 50"/>
                  <a:gd name="T8" fmla="*/ 221 w 65"/>
                  <a:gd name="T9" fmla="*/ 13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50">
                    <a:moveTo>
                      <a:pt x="42" y="2"/>
                    </a:moveTo>
                    <a:cubicBezTo>
                      <a:pt x="29" y="4"/>
                      <a:pt x="18" y="13"/>
                      <a:pt x="9" y="24"/>
                    </a:cubicBezTo>
                    <a:cubicBezTo>
                      <a:pt x="0" y="34"/>
                      <a:pt x="4" y="48"/>
                      <a:pt x="21" y="49"/>
                    </a:cubicBezTo>
                    <a:cubicBezTo>
                      <a:pt x="38" y="50"/>
                      <a:pt x="58" y="50"/>
                      <a:pt x="61" y="37"/>
                    </a:cubicBezTo>
                    <a:cubicBezTo>
                      <a:pt x="65" y="25"/>
                      <a:pt x="60" y="0"/>
                      <a:pt x="42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0" name="Freeform 970">
                <a:extLst>
                  <a:ext uri="{FF2B5EF4-FFF2-40B4-BE49-F238E27FC236}">
                    <a16:creationId xmlns:a16="http://schemas.microsoft.com/office/drawing/2014/main" id="{284A4E87-039F-46D8-B661-491D50A57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878"/>
                <a:ext cx="59" cy="83"/>
              </a:xfrm>
              <a:custGeom>
                <a:avLst/>
                <a:gdLst>
                  <a:gd name="T0" fmla="*/ 127 w 34"/>
                  <a:gd name="T1" fmla="*/ 13 h 45"/>
                  <a:gd name="T2" fmla="*/ 21 w 34"/>
                  <a:gd name="T3" fmla="*/ 133 h 45"/>
                  <a:gd name="T4" fmla="*/ 62 w 34"/>
                  <a:gd name="T5" fmla="*/ 258 h 45"/>
                  <a:gd name="T6" fmla="*/ 156 w 34"/>
                  <a:gd name="T7" fmla="*/ 113 h 45"/>
                  <a:gd name="T8" fmla="*/ 127 w 34"/>
                  <a:gd name="T9" fmla="*/ 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5">
                    <a:moveTo>
                      <a:pt x="24" y="2"/>
                    </a:moveTo>
                    <a:cubicBezTo>
                      <a:pt x="16" y="4"/>
                      <a:pt x="8" y="14"/>
                      <a:pt x="4" y="21"/>
                    </a:cubicBezTo>
                    <a:cubicBezTo>
                      <a:pt x="0" y="28"/>
                      <a:pt x="3" y="45"/>
                      <a:pt x="12" y="41"/>
                    </a:cubicBezTo>
                    <a:cubicBezTo>
                      <a:pt x="21" y="36"/>
                      <a:pt x="30" y="26"/>
                      <a:pt x="30" y="18"/>
                    </a:cubicBezTo>
                    <a:cubicBezTo>
                      <a:pt x="31" y="11"/>
                      <a:pt x="34" y="0"/>
                      <a:pt x="24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Freeform 971">
                <a:extLst>
                  <a:ext uri="{FF2B5EF4-FFF2-40B4-BE49-F238E27FC236}">
                    <a16:creationId xmlns:a16="http://schemas.microsoft.com/office/drawing/2014/main" id="{00126551-9DB2-4B28-B95A-80AD4D9F4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891"/>
                <a:ext cx="81" cy="57"/>
              </a:xfrm>
              <a:custGeom>
                <a:avLst/>
                <a:gdLst>
                  <a:gd name="T0" fmla="*/ 134 w 47"/>
                  <a:gd name="T1" fmla="*/ 20 h 31"/>
                  <a:gd name="T2" fmla="*/ 5 w 47"/>
                  <a:gd name="T3" fmla="*/ 112 h 31"/>
                  <a:gd name="T4" fmla="*/ 122 w 47"/>
                  <a:gd name="T5" fmla="*/ 156 h 31"/>
                  <a:gd name="T6" fmla="*/ 234 w 47"/>
                  <a:gd name="T7" fmla="*/ 57 h 31"/>
                  <a:gd name="T8" fmla="*/ 134 w 47"/>
                  <a:gd name="T9" fmla="*/ 2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1">
                    <a:moveTo>
                      <a:pt x="26" y="3"/>
                    </a:moveTo>
                    <a:cubicBezTo>
                      <a:pt x="21" y="5"/>
                      <a:pt x="0" y="13"/>
                      <a:pt x="1" y="18"/>
                    </a:cubicBezTo>
                    <a:cubicBezTo>
                      <a:pt x="1" y="24"/>
                      <a:pt x="12" y="31"/>
                      <a:pt x="24" y="25"/>
                    </a:cubicBezTo>
                    <a:cubicBezTo>
                      <a:pt x="36" y="19"/>
                      <a:pt x="47" y="18"/>
                      <a:pt x="46" y="9"/>
                    </a:cubicBezTo>
                    <a:cubicBezTo>
                      <a:pt x="46" y="1"/>
                      <a:pt x="35" y="0"/>
                      <a:pt x="26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Freeform 972">
                <a:extLst>
                  <a:ext uri="{FF2B5EF4-FFF2-40B4-BE49-F238E27FC236}">
                    <a16:creationId xmlns:a16="http://schemas.microsoft.com/office/drawing/2014/main" id="{4F5AA582-EED9-4017-9C78-B65AFF0AB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3"/>
                <a:ext cx="123" cy="61"/>
              </a:xfrm>
              <a:custGeom>
                <a:avLst/>
                <a:gdLst>
                  <a:gd name="T0" fmla="*/ 364 w 71"/>
                  <a:gd name="T1" fmla="*/ 52 h 33"/>
                  <a:gd name="T2" fmla="*/ 156 w 71"/>
                  <a:gd name="T3" fmla="*/ 24 h 33"/>
                  <a:gd name="T4" fmla="*/ 57 w 71"/>
                  <a:gd name="T5" fmla="*/ 150 h 33"/>
                  <a:gd name="T6" fmla="*/ 208 w 71"/>
                  <a:gd name="T7" fmla="*/ 177 h 33"/>
                  <a:gd name="T8" fmla="*/ 364 w 71"/>
                  <a:gd name="T9" fmla="*/ 5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70" y="8"/>
                    </a:moveTo>
                    <a:cubicBezTo>
                      <a:pt x="71" y="2"/>
                      <a:pt x="41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23" y="30"/>
                      <a:pt x="28" y="33"/>
                      <a:pt x="40" y="28"/>
                    </a:cubicBezTo>
                    <a:cubicBezTo>
                      <a:pt x="52" y="23"/>
                      <a:pt x="69" y="15"/>
                      <a:pt x="70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Freeform 973">
                <a:extLst>
                  <a:ext uri="{FF2B5EF4-FFF2-40B4-BE49-F238E27FC236}">
                    <a16:creationId xmlns:a16="http://schemas.microsoft.com/office/drawing/2014/main" id="{5066C98C-CBE7-45CE-82AF-272A88FE7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978"/>
                <a:ext cx="110" cy="125"/>
              </a:xfrm>
              <a:custGeom>
                <a:avLst/>
                <a:gdLst>
                  <a:gd name="T0" fmla="*/ 234 w 64"/>
                  <a:gd name="T1" fmla="*/ 13 h 68"/>
                  <a:gd name="T2" fmla="*/ 45 w 64"/>
                  <a:gd name="T3" fmla="*/ 132 h 68"/>
                  <a:gd name="T4" fmla="*/ 50 w 64"/>
                  <a:gd name="T5" fmla="*/ 274 h 68"/>
                  <a:gd name="T6" fmla="*/ 284 w 64"/>
                  <a:gd name="T7" fmla="*/ 371 h 68"/>
                  <a:gd name="T8" fmla="*/ 234 w 64"/>
                  <a:gd name="T9" fmla="*/ 1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8">
                    <a:moveTo>
                      <a:pt x="46" y="2"/>
                    </a:moveTo>
                    <a:cubicBezTo>
                      <a:pt x="36" y="4"/>
                      <a:pt x="17" y="14"/>
                      <a:pt x="9" y="21"/>
                    </a:cubicBezTo>
                    <a:cubicBezTo>
                      <a:pt x="1" y="28"/>
                      <a:pt x="0" y="38"/>
                      <a:pt x="10" y="44"/>
                    </a:cubicBezTo>
                    <a:cubicBezTo>
                      <a:pt x="20" y="50"/>
                      <a:pt x="48" y="68"/>
                      <a:pt x="56" y="60"/>
                    </a:cubicBezTo>
                    <a:cubicBezTo>
                      <a:pt x="64" y="53"/>
                      <a:pt x="61" y="0"/>
                      <a:pt x="46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4" name="Freeform 974">
                <a:extLst>
                  <a:ext uri="{FF2B5EF4-FFF2-40B4-BE49-F238E27FC236}">
                    <a16:creationId xmlns:a16="http://schemas.microsoft.com/office/drawing/2014/main" id="{810411BF-8ADE-4E9B-923C-CF4C481C1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952"/>
                <a:ext cx="147" cy="102"/>
              </a:xfrm>
              <a:custGeom>
                <a:avLst/>
                <a:gdLst>
                  <a:gd name="T0" fmla="*/ 213 w 85"/>
                  <a:gd name="T1" fmla="*/ 59 h 55"/>
                  <a:gd name="T2" fmla="*/ 0 w 85"/>
                  <a:gd name="T3" fmla="*/ 237 h 55"/>
                  <a:gd name="T4" fmla="*/ 213 w 85"/>
                  <a:gd name="T5" fmla="*/ 338 h 55"/>
                  <a:gd name="T6" fmla="*/ 398 w 85"/>
                  <a:gd name="T7" fmla="*/ 210 h 55"/>
                  <a:gd name="T8" fmla="*/ 213 w 85"/>
                  <a:gd name="T9" fmla="*/ 5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1" y="9"/>
                    </a:moveTo>
                    <a:cubicBezTo>
                      <a:pt x="33" y="15"/>
                      <a:pt x="0" y="27"/>
                      <a:pt x="0" y="37"/>
                    </a:cubicBezTo>
                    <a:cubicBezTo>
                      <a:pt x="0" y="46"/>
                      <a:pt x="27" y="55"/>
                      <a:pt x="41" y="53"/>
                    </a:cubicBezTo>
                    <a:cubicBezTo>
                      <a:pt x="56" y="52"/>
                      <a:pt x="85" y="46"/>
                      <a:pt x="77" y="33"/>
                    </a:cubicBezTo>
                    <a:cubicBezTo>
                      <a:pt x="69" y="21"/>
                      <a:pt x="54" y="0"/>
                      <a:pt x="4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975">
                <a:extLst>
                  <a:ext uri="{FF2B5EF4-FFF2-40B4-BE49-F238E27FC236}">
                    <a16:creationId xmlns:a16="http://schemas.microsoft.com/office/drawing/2014/main" id="{617A23CD-7EC0-43A9-95FB-59A0A526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057"/>
                <a:ext cx="179" cy="91"/>
              </a:xfrm>
              <a:custGeom>
                <a:avLst/>
                <a:gdLst>
                  <a:gd name="T0" fmla="*/ 99 w 103"/>
                  <a:gd name="T1" fmla="*/ 59 h 49"/>
                  <a:gd name="T2" fmla="*/ 78 w 103"/>
                  <a:gd name="T3" fmla="*/ 290 h 49"/>
                  <a:gd name="T4" fmla="*/ 306 w 103"/>
                  <a:gd name="T5" fmla="*/ 293 h 49"/>
                  <a:gd name="T6" fmla="*/ 535 w 103"/>
                  <a:gd name="T7" fmla="*/ 230 h 49"/>
                  <a:gd name="T8" fmla="*/ 426 w 103"/>
                  <a:gd name="T9" fmla="*/ 89 h 49"/>
                  <a:gd name="T10" fmla="*/ 99 w 103"/>
                  <a:gd name="T11" fmla="*/ 59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49">
                    <a:moveTo>
                      <a:pt x="19" y="9"/>
                    </a:moveTo>
                    <a:cubicBezTo>
                      <a:pt x="11" y="18"/>
                      <a:pt x="0" y="43"/>
                      <a:pt x="15" y="45"/>
                    </a:cubicBezTo>
                    <a:cubicBezTo>
                      <a:pt x="30" y="47"/>
                      <a:pt x="42" y="44"/>
                      <a:pt x="58" y="46"/>
                    </a:cubicBezTo>
                    <a:cubicBezTo>
                      <a:pt x="74" y="47"/>
                      <a:pt x="103" y="49"/>
                      <a:pt x="102" y="36"/>
                    </a:cubicBezTo>
                    <a:cubicBezTo>
                      <a:pt x="102" y="22"/>
                      <a:pt x="94" y="15"/>
                      <a:pt x="81" y="14"/>
                    </a:cubicBezTo>
                    <a:cubicBezTo>
                      <a:pt x="68" y="12"/>
                      <a:pt x="27" y="0"/>
                      <a:pt x="19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976">
                <a:extLst>
                  <a:ext uri="{FF2B5EF4-FFF2-40B4-BE49-F238E27FC236}">
                    <a16:creationId xmlns:a16="http://schemas.microsoft.com/office/drawing/2014/main" id="{22A4C591-3D2F-48B2-B97D-81DA9FB3C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111"/>
                <a:ext cx="118" cy="135"/>
              </a:xfrm>
              <a:custGeom>
                <a:avLst/>
                <a:gdLst>
                  <a:gd name="T0" fmla="*/ 156 w 68"/>
                  <a:gd name="T1" fmla="*/ 13 h 73"/>
                  <a:gd name="T2" fmla="*/ 0 w 68"/>
                  <a:gd name="T3" fmla="*/ 165 h 73"/>
                  <a:gd name="T4" fmla="*/ 135 w 68"/>
                  <a:gd name="T5" fmla="*/ 411 h 73"/>
                  <a:gd name="T6" fmla="*/ 312 w 68"/>
                  <a:gd name="T7" fmla="*/ 335 h 73"/>
                  <a:gd name="T8" fmla="*/ 283 w 68"/>
                  <a:gd name="T9" fmla="*/ 24 h 73"/>
                  <a:gd name="T10" fmla="*/ 156 w 68"/>
                  <a:gd name="T11" fmla="*/ 13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73">
                    <a:moveTo>
                      <a:pt x="30" y="2"/>
                    </a:moveTo>
                    <a:cubicBezTo>
                      <a:pt x="17" y="5"/>
                      <a:pt x="0" y="13"/>
                      <a:pt x="0" y="26"/>
                    </a:cubicBezTo>
                    <a:cubicBezTo>
                      <a:pt x="1" y="39"/>
                      <a:pt x="7" y="57"/>
                      <a:pt x="26" y="65"/>
                    </a:cubicBezTo>
                    <a:cubicBezTo>
                      <a:pt x="46" y="73"/>
                      <a:pt x="55" y="67"/>
                      <a:pt x="60" y="53"/>
                    </a:cubicBezTo>
                    <a:cubicBezTo>
                      <a:pt x="65" y="38"/>
                      <a:pt x="68" y="7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977">
                <a:extLst>
                  <a:ext uri="{FF2B5EF4-FFF2-40B4-BE49-F238E27FC236}">
                    <a16:creationId xmlns:a16="http://schemas.microsoft.com/office/drawing/2014/main" id="{1C81DBB7-0094-4B7A-A47C-B6BF142B8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039"/>
                <a:ext cx="60" cy="46"/>
              </a:xfrm>
              <a:custGeom>
                <a:avLst/>
                <a:gdLst>
                  <a:gd name="T0" fmla="*/ 9 w 35"/>
                  <a:gd name="T1" fmla="*/ 61 h 25"/>
                  <a:gd name="T2" fmla="*/ 170 w 35"/>
                  <a:gd name="T3" fmla="*/ 96 h 25"/>
                  <a:gd name="T4" fmla="*/ 9 w 35"/>
                  <a:gd name="T5" fmla="*/ 6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5">
                    <a:moveTo>
                      <a:pt x="2" y="10"/>
                    </a:moveTo>
                    <a:cubicBezTo>
                      <a:pt x="0" y="17"/>
                      <a:pt x="33" y="25"/>
                      <a:pt x="34" y="15"/>
                    </a:cubicBezTo>
                    <a:cubicBezTo>
                      <a:pt x="35" y="5"/>
                      <a:pt x="5" y="0"/>
                      <a:pt x="2" y="10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978">
                <a:extLst>
                  <a:ext uri="{FF2B5EF4-FFF2-40B4-BE49-F238E27FC236}">
                    <a16:creationId xmlns:a16="http://schemas.microsoft.com/office/drawing/2014/main" id="{242F3183-5773-40E8-A06D-8C90DF2DE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020"/>
                <a:ext cx="56" cy="63"/>
              </a:xfrm>
              <a:custGeom>
                <a:avLst/>
                <a:gdLst>
                  <a:gd name="T0" fmla="*/ 77 w 32"/>
                  <a:gd name="T1" fmla="*/ 20 h 34"/>
                  <a:gd name="T2" fmla="*/ 12 w 32"/>
                  <a:gd name="T3" fmla="*/ 128 h 34"/>
                  <a:gd name="T4" fmla="*/ 151 w 32"/>
                  <a:gd name="T5" fmla="*/ 172 h 34"/>
                  <a:gd name="T6" fmla="*/ 130 w 32"/>
                  <a:gd name="T7" fmla="*/ 69 h 34"/>
                  <a:gd name="T8" fmla="*/ 77 w 32"/>
                  <a:gd name="T9" fmla="*/ 2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14" y="3"/>
                    </a:moveTo>
                    <a:cubicBezTo>
                      <a:pt x="8" y="11"/>
                      <a:pt x="0" y="15"/>
                      <a:pt x="2" y="20"/>
                    </a:cubicBezTo>
                    <a:cubicBezTo>
                      <a:pt x="3" y="26"/>
                      <a:pt x="25" y="34"/>
                      <a:pt x="28" y="27"/>
                    </a:cubicBezTo>
                    <a:cubicBezTo>
                      <a:pt x="32" y="19"/>
                      <a:pt x="26" y="17"/>
                      <a:pt x="24" y="11"/>
                    </a:cubicBezTo>
                    <a:cubicBezTo>
                      <a:pt x="21" y="5"/>
                      <a:pt x="16" y="0"/>
                      <a:pt x="14" y="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979">
                <a:extLst>
                  <a:ext uri="{FF2B5EF4-FFF2-40B4-BE49-F238E27FC236}">
                    <a16:creationId xmlns:a16="http://schemas.microsoft.com/office/drawing/2014/main" id="{A1586C4A-0454-4B79-B2B5-FB37A96EA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961"/>
                <a:ext cx="85" cy="76"/>
              </a:xfrm>
              <a:custGeom>
                <a:avLst/>
                <a:gdLst>
                  <a:gd name="T0" fmla="*/ 246 w 49"/>
                  <a:gd name="T1" fmla="*/ 52 h 41"/>
                  <a:gd name="T2" fmla="*/ 16 w 49"/>
                  <a:gd name="T3" fmla="*/ 152 h 41"/>
                  <a:gd name="T4" fmla="*/ 85 w 49"/>
                  <a:gd name="T5" fmla="*/ 254 h 41"/>
                  <a:gd name="T6" fmla="*/ 250 w 49"/>
                  <a:gd name="T7" fmla="*/ 165 h 41"/>
                  <a:gd name="T8" fmla="*/ 246 w 49"/>
                  <a:gd name="T9" fmla="*/ 5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47" y="8"/>
                    </a:moveTo>
                    <a:cubicBezTo>
                      <a:pt x="40" y="0"/>
                      <a:pt x="5" y="16"/>
                      <a:pt x="3" y="24"/>
                    </a:cubicBezTo>
                    <a:cubicBezTo>
                      <a:pt x="0" y="32"/>
                      <a:pt x="2" y="41"/>
                      <a:pt x="16" y="40"/>
                    </a:cubicBezTo>
                    <a:cubicBezTo>
                      <a:pt x="30" y="40"/>
                      <a:pt x="48" y="35"/>
                      <a:pt x="48" y="26"/>
                    </a:cubicBezTo>
                    <a:cubicBezTo>
                      <a:pt x="49" y="18"/>
                      <a:pt x="47" y="8"/>
                      <a:pt x="47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980">
                <a:extLst>
                  <a:ext uri="{FF2B5EF4-FFF2-40B4-BE49-F238E27FC236}">
                    <a16:creationId xmlns:a16="http://schemas.microsoft.com/office/drawing/2014/main" id="{9FA6F9AE-C0C9-4D92-A75D-6F642E98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020"/>
                <a:ext cx="69" cy="76"/>
              </a:xfrm>
              <a:custGeom>
                <a:avLst/>
                <a:gdLst>
                  <a:gd name="T0" fmla="*/ 98 w 40"/>
                  <a:gd name="T1" fmla="*/ 44 h 41"/>
                  <a:gd name="T2" fmla="*/ 48 w 40"/>
                  <a:gd name="T3" fmla="*/ 230 h 41"/>
                  <a:gd name="T4" fmla="*/ 140 w 40"/>
                  <a:gd name="T5" fmla="*/ 178 h 41"/>
                  <a:gd name="T6" fmla="*/ 176 w 40"/>
                  <a:gd name="T7" fmla="*/ 13 h 41"/>
                  <a:gd name="T8" fmla="*/ 98 w 40"/>
                  <a:gd name="T9" fmla="*/ 4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19" y="7"/>
                    </a:moveTo>
                    <a:cubicBezTo>
                      <a:pt x="9" y="13"/>
                      <a:pt x="0" y="32"/>
                      <a:pt x="9" y="36"/>
                    </a:cubicBezTo>
                    <a:cubicBezTo>
                      <a:pt x="18" y="40"/>
                      <a:pt x="23" y="41"/>
                      <a:pt x="27" y="28"/>
                    </a:cubicBezTo>
                    <a:cubicBezTo>
                      <a:pt x="31" y="16"/>
                      <a:pt x="40" y="5"/>
                      <a:pt x="34" y="2"/>
                    </a:cubicBezTo>
                    <a:cubicBezTo>
                      <a:pt x="27" y="0"/>
                      <a:pt x="19" y="7"/>
                      <a:pt x="19" y="7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981">
                <a:extLst>
                  <a:ext uri="{FF2B5EF4-FFF2-40B4-BE49-F238E27FC236}">
                    <a16:creationId xmlns:a16="http://schemas.microsoft.com/office/drawing/2014/main" id="{45E1BFE2-C4AC-49EF-816F-5636BDB5E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048"/>
                <a:ext cx="102" cy="83"/>
              </a:xfrm>
              <a:custGeom>
                <a:avLst/>
                <a:gdLst>
                  <a:gd name="T0" fmla="*/ 128 w 59"/>
                  <a:gd name="T1" fmla="*/ 52 h 45"/>
                  <a:gd name="T2" fmla="*/ 16 w 59"/>
                  <a:gd name="T3" fmla="*/ 149 h 45"/>
                  <a:gd name="T4" fmla="*/ 161 w 59"/>
                  <a:gd name="T5" fmla="*/ 251 h 45"/>
                  <a:gd name="T6" fmla="*/ 284 w 59"/>
                  <a:gd name="T7" fmla="*/ 101 h 45"/>
                  <a:gd name="T8" fmla="*/ 128 w 59"/>
                  <a:gd name="T9" fmla="*/ 5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5">
                    <a:moveTo>
                      <a:pt x="25" y="8"/>
                    </a:moveTo>
                    <a:cubicBezTo>
                      <a:pt x="17" y="13"/>
                      <a:pt x="0" y="17"/>
                      <a:pt x="3" y="24"/>
                    </a:cubicBezTo>
                    <a:cubicBezTo>
                      <a:pt x="6" y="32"/>
                      <a:pt x="20" y="45"/>
                      <a:pt x="31" y="40"/>
                    </a:cubicBezTo>
                    <a:cubicBezTo>
                      <a:pt x="41" y="35"/>
                      <a:pt x="59" y="26"/>
                      <a:pt x="55" y="16"/>
                    </a:cubicBezTo>
                    <a:cubicBezTo>
                      <a:pt x="51" y="7"/>
                      <a:pt x="39" y="0"/>
                      <a:pt x="25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982">
                <a:extLst>
                  <a:ext uri="{FF2B5EF4-FFF2-40B4-BE49-F238E27FC236}">
                    <a16:creationId xmlns:a16="http://schemas.microsoft.com/office/drawing/2014/main" id="{920F25B7-5FE2-454B-917E-C6B466D4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109"/>
                <a:ext cx="62" cy="46"/>
              </a:xfrm>
              <a:custGeom>
                <a:avLst/>
                <a:gdLst>
                  <a:gd name="T0" fmla="*/ 21 w 36"/>
                  <a:gd name="T1" fmla="*/ 37 h 25"/>
                  <a:gd name="T2" fmla="*/ 169 w 36"/>
                  <a:gd name="T3" fmla="*/ 118 h 25"/>
                  <a:gd name="T4" fmla="*/ 21 w 36"/>
                  <a:gd name="T5" fmla="*/ 3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5">
                    <a:moveTo>
                      <a:pt x="4" y="6"/>
                    </a:moveTo>
                    <a:cubicBezTo>
                      <a:pt x="0" y="15"/>
                      <a:pt x="30" y="25"/>
                      <a:pt x="33" y="19"/>
                    </a:cubicBezTo>
                    <a:cubicBezTo>
                      <a:pt x="36" y="12"/>
                      <a:pt x="8" y="0"/>
                      <a:pt x="4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983">
                <a:extLst>
                  <a:ext uri="{FF2B5EF4-FFF2-40B4-BE49-F238E27FC236}">
                    <a16:creationId xmlns:a16="http://schemas.microsoft.com/office/drawing/2014/main" id="{CB3AD86D-C80F-475E-87F9-6F3EEADC6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3087"/>
                <a:ext cx="99" cy="64"/>
              </a:xfrm>
              <a:custGeom>
                <a:avLst/>
                <a:gdLst>
                  <a:gd name="T0" fmla="*/ 109 w 57"/>
                  <a:gd name="T1" fmla="*/ 53 h 35"/>
                  <a:gd name="T2" fmla="*/ 52 w 57"/>
                  <a:gd name="T3" fmla="*/ 165 h 35"/>
                  <a:gd name="T4" fmla="*/ 226 w 57"/>
                  <a:gd name="T5" fmla="*/ 161 h 35"/>
                  <a:gd name="T6" fmla="*/ 247 w 57"/>
                  <a:gd name="T7" fmla="*/ 29 h 35"/>
                  <a:gd name="T8" fmla="*/ 109 w 57"/>
                  <a:gd name="T9" fmla="*/ 5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5">
                    <a:moveTo>
                      <a:pt x="21" y="9"/>
                    </a:moveTo>
                    <a:cubicBezTo>
                      <a:pt x="15" y="13"/>
                      <a:pt x="0" y="24"/>
                      <a:pt x="10" y="27"/>
                    </a:cubicBezTo>
                    <a:cubicBezTo>
                      <a:pt x="20" y="30"/>
                      <a:pt x="34" y="35"/>
                      <a:pt x="43" y="26"/>
                    </a:cubicBezTo>
                    <a:cubicBezTo>
                      <a:pt x="52" y="16"/>
                      <a:pt x="57" y="9"/>
                      <a:pt x="47" y="5"/>
                    </a:cubicBezTo>
                    <a:cubicBezTo>
                      <a:pt x="37" y="0"/>
                      <a:pt x="27" y="3"/>
                      <a:pt x="21" y="9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984">
                <a:extLst>
                  <a:ext uri="{FF2B5EF4-FFF2-40B4-BE49-F238E27FC236}">
                    <a16:creationId xmlns:a16="http://schemas.microsoft.com/office/drawing/2014/main" id="{77AEEF63-2650-4CF7-9E2E-8B5148AE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146"/>
                <a:ext cx="87" cy="142"/>
              </a:xfrm>
              <a:custGeom>
                <a:avLst/>
                <a:gdLst>
                  <a:gd name="T0" fmla="*/ 90 w 50"/>
                  <a:gd name="T1" fmla="*/ 96 h 77"/>
                  <a:gd name="T2" fmla="*/ 9 w 50"/>
                  <a:gd name="T3" fmla="*/ 207 h 77"/>
                  <a:gd name="T4" fmla="*/ 111 w 50"/>
                  <a:gd name="T5" fmla="*/ 415 h 77"/>
                  <a:gd name="T6" fmla="*/ 90 w 50"/>
                  <a:gd name="T7" fmla="*/ 9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77">
                    <a:moveTo>
                      <a:pt x="17" y="15"/>
                    </a:moveTo>
                    <a:cubicBezTo>
                      <a:pt x="8" y="19"/>
                      <a:pt x="0" y="23"/>
                      <a:pt x="2" y="33"/>
                    </a:cubicBezTo>
                    <a:cubicBezTo>
                      <a:pt x="4" y="43"/>
                      <a:pt x="12" y="77"/>
                      <a:pt x="21" y="66"/>
                    </a:cubicBezTo>
                    <a:cubicBezTo>
                      <a:pt x="30" y="55"/>
                      <a:pt x="50" y="0"/>
                      <a:pt x="17" y="15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985">
                <a:extLst>
                  <a:ext uri="{FF2B5EF4-FFF2-40B4-BE49-F238E27FC236}">
                    <a16:creationId xmlns:a16="http://schemas.microsoft.com/office/drawing/2014/main" id="{FDB19F0D-B58B-4522-A7AC-41596BC6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3129"/>
                <a:ext cx="161" cy="155"/>
              </a:xfrm>
              <a:custGeom>
                <a:avLst/>
                <a:gdLst>
                  <a:gd name="T0" fmla="*/ 242 w 93"/>
                  <a:gd name="T1" fmla="*/ 81 h 84"/>
                  <a:gd name="T2" fmla="*/ 42 w 93"/>
                  <a:gd name="T3" fmla="*/ 266 h 84"/>
                  <a:gd name="T4" fmla="*/ 73 w 93"/>
                  <a:gd name="T5" fmla="*/ 459 h 84"/>
                  <a:gd name="T6" fmla="*/ 384 w 93"/>
                  <a:gd name="T7" fmla="*/ 426 h 84"/>
                  <a:gd name="T8" fmla="*/ 462 w 93"/>
                  <a:gd name="T9" fmla="*/ 194 h 84"/>
                  <a:gd name="T10" fmla="*/ 242 w 93"/>
                  <a:gd name="T11" fmla="*/ 81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84">
                    <a:moveTo>
                      <a:pt x="47" y="13"/>
                    </a:moveTo>
                    <a:cubicBezTo>
                      <a:pt x="37" y="21"/>
                      <a:pt x="16" y="33"/>
                      <a:pt x="8" y="42"/>
                    </a:cubicBezTo>
                    <a:cubicBezTo>
                      <a:pt x="0" y="52"/>
                      <a:pt x="0" y="72"/>
                      <a:pt x="14" y="73"/>
                    </a:cubicBezTo>
                    <a:cubicBezTo>
                      <a:pt x="28" y="73"/>
                      <a:pt x="64" y="84"/>
                      <a:pt x="74" y="68"/>
                    </a:cubicBezTo>
                    <a:cubicBezTo>
                      <a:pt x="84" y="52"/>
                      <a:pt x="93" y="41"/>
                      <a:pt x="89" y="31"/>
                    </a:cubicBezTo>
                    <a:cubicBezTo>
                      <a:pt x="84" y="22"/>
                      <a:pt x="64" y="0"/>
                      <a:pt x="47" y="13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986">
                <a:extLst>
                  <a:ext uri="{FF2B5EF4-FFF2-40B4-BE49-F238E27FC236}">
                    <a16:creationId xmlns:a16="http://schemas.microsoft.com/office/drawing/2014/main" id="{A9E621FB-DC79-434E-AFE1-DB10FB82E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3083"/>
                <a:ext cx="154" cy="150"/>
              </a:xfrm>
              <a:custGeom>
                <a:avLst/>
                <a:gdLst>
                  <a:gd name="T0" fmla="*/ 311 w 89"/>
                  <a:gd name="T1" fmla="*/ 37 h 81"/>
                  <a:gd name="T2" fmla="*/ 156 w 89"/>
                  <a:gd name="T3" fmla="*/ 76 h 81"/>
                  <a:gd name="T4" fmla="*/ 73 w 89"/>
                  <a:gd name="T5" fmla="*/ 335 h 81"/>
                  <a:gd name="T6" fmla="*/ 218 w 89"/>
                  <a:gd name="T7" fmla="*/ 446 h 81"/>
                  <a:gd name="T8" fmla="*/ 311 w 89"/>
                  <a:gd name="T9" fmla="*/ 3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1">
                    <a:moveTo>
                      <a:pt x="60" y="6"/>
                    </a:moveTo>
                    <a:cubicBezTo>
                      <a:pt x="51" y="4"/>
                      <a:pt x="41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27" y="55"/>
                      <a:pt x="29" y="81"/>
                      <a:pt x="42" y="70"/>
                    </a:cubicBezTo>
                    <a:cubicBezTo>
                      <a:pt x="55" y="60"/>
                      <a:pt x="89" y="14"/>
                      <a:pt x="60" y="6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Freeform 987">
                <a:extLst>
                  <a:ext uri="{FF2B5EF4-FFF2-40B4-BE49-F238E27FC236}">
                    <a16:creationId xmlns:a16="http://schemas.microsoft.com/office/drawing/2014/main" id="{0778DE06-F133-415B-AE12-DD9A79BC2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203"/>
                <a:ext cx="139" cy="83"/>
              </a:xfrm>
              <a:custGeom>
                <a:avLst/>
                <a:gdLst>
                  <a:gd name="T0" fmla="*/ 214 w 80"/>
                  <a:gd name="T1" fmla="*/ 24 h 45"/>
                  <a:gd name="T2" fmla="*/ 70 w 80"/>
                  <a:gd name="T3" fmla="*/ 194 h 45"/>
                  <a:gd name="T4" fmla="*/ 341 w 80"/>
                  <a:gd name="T5" fmla="*/ 245 h 45"/>
                  <a:gd name="T6" fmla="*/ 328 w 80"/>
                  <a:gd name="T7" fmla="*/ 52 h 45"/>
                  <a:gd name="T8" fmla="*/ 214 w 80"/>
                  <a:gd name="T9" fmla="*/ 2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5">
                    <a:moveTo>
                      <a:pt x="41" y="4"/>
                    </a:moveTo>
                    <a:cubicBezTo>
                      <a:pt x="30" y="8"/>
                      <a:pt x="0" y="25"/>
                      <a:pt x="13" y="31"/>
                    </a:cubicBezTo>
                    <a:cubicBezTo>
                      <a:pt x="27" y="37"/>
                      <a:pt x="50" y="45"/>
                      <a:pt x="65" y="39"/>
                    </a:cubicBezTo>
                    <a:cubicBezTo>
                      <a:pt x="80" y="34"/>
                      <a:pt x="70" y="14"/>
                      <a:pt x="63" y="8"/>
                    </a:cubicBezTo>
                    <a:cubicBezTo>
                      <a:pt x="55" y="3"/>
                      <a:pt x="52" y="0"/>
                      <a:pt x="41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Freeform 988">
                <a:extLst>
                  <a:ext uri="{FF2B5EF4-FFF2-40B4-BE49-F238E27FC236}">
                    <a16:creationId xmlns:a16="http://schemas.microsoft.com/office/drawing/2014/main" id="{7D20A0FB-1CC1-48C6-A82F-7FED9EDE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168"/>
                <a:ext cx="192" cy="98"/>
              </a:xfrm>
              <a:custGeom>
                <a:avLst/>
                <a:gdLst>
                  <a:gd name="T0" fmla="*/ 299 w 111"/>
                  <a:gd name="T1" fmla="*/ 24 h 53"/>
                  <a:gd name="T2" fmla="*/ 78 w 111"/>
                  <a:gd name="T3" fmla="*/ 76 h 53"/>
                  <a:gd name="T4" fmla="*/ 106 w 111"/>
                  <a:gd name="T5" fmla="*/ 329 h 53"/>
                  <a:gd name="T6" fmla="*/ 377 w 111"/>
                  <a:gd name="T7" fmla="*/ 311 h 53"/>
                  <a:gd name="T8" fmla="*/ 566 w 111"/>
                  <a:gd name="T9" fmla="*/ 229 h 53"/>
                  <a:gd name="T10" fmla="*/ 299 w 111"/>
                  <a:gd name="T11" fmla="*/ 24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53">
                    <a:moveTo>
                      <a:pt x="58" y="4"/>
                    </a:moveTo>
                    <a:cubicBezTo>
                      <a:pt x="46" y="3"/>
                      <a:pt x="21" y="0"/>
                      <a:pt x="15" y="12"/>
                    </a:cubicBezTo>
                    <a:cubicBezTo>
                      <a:pt x="8" y="25"/>
                      <a:pt x="0" y="53"/>
                      <a:pt x="20" y="52"/>
                    </a:cubicBezTo>
                    <a:cubicBezTo>
                      <a:pt x="40" y="51"/>
                      <a:pt x="52" y="49"/>
                      <a:pt x="73" y="49"/>
                    </a:cubicBezTo>
                    <a:cubicBezTo>
                      <a:pt x="93" y="49"/>
                      <a:pt x="111" y="47"/>
                      <a:pt x="109" y="36"/>
                    </a:cubicBezTo>
                    <a:cubicBezTo>
                      <a:pt x="107" y="24"/>
                      <a:pt x="82" y="7"/>
                      <a:pt x="58" y="4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9" name="Freeform 989">
                <a:extLst>
                  <a:ext uri="{FF2B5EF4-FFF2-40B4-BE49-F238E27FC236}">
                    <a16:creationId xmlns:a16="http://schemas.microsoft.com/office/drawing/2014/main" id="{457645A4-6374-4585-968B-47A1FB014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3190"/>
                <a:ext cx="113" cy="87"/>
              </a:xfrm>
              <a:custGeom>
                <a:avLst/>
                <a:gdLst>
                  <a:gd name="T0" fmla="*/ 283 w 65"/>
                  <a:gd name="T1" fmla="*/ 52 h 47"/>
                  <a:gd name="T2" fmla="*/ 70 w 65"/>
                  <a:gd name="T3" fmla="*/ 157 h 47"/>
                  <a:gd name="T4" fmla="*/ 78 w 65"/>
                  <a:gd name="T5" fmla="*/ 291 h 47"/>
                  <a:gd name="T6" fmla="*/ 299 w 65"/>
                  <a:gd name="T7" fmla="*/ 267 h 47"/>
                  <a:gd name="T8" fmla="*/ 283 w 65"/>
                  <a:gd name="T9" fmla="*/ 5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54" y="8"/>
                    </a:move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5" y="46"/>
                    </a:cubicBezTo>
                    <a:cubicBezTo>
                      <a:pt x="29" y="45"/>
                      <a:pt x="50" y="44"/>
                      <a:pt x="57" y="42"/>
                    </a:cubicBezTo>
                    <a:cubicBezTo>
                      <a:pt x="65" y="40"/>
                      <a:pt x="56" y="18"/>
                      <a:pt x="54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0" name="Freeform 990">
                <a:extLst>
                  <a:ext uri="{FF2B5EF4-FFF2-40B4-BE49-F238E27FC236}">
                    <a16:creationId xmlns:a16="http://schemas.microsoft.com/office/drawing/2014/main" id="{4BAAAF16-23AD-4C2A-BC5A-41A5E69A5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3090"/>
                <a:ext cx="75" cy="170"/>
              </a:xfrm>
              <a:custGeom>
                <a:avLst/>
                <a:gdLst>
                  <a:gd name="T0" fmla="*/ 148 w 43"/>
                  <a:gd name="T1" fmla="*/ 52 h 92"/>
                  <a:gd name="T2" fmla="*/ 28 w 43"/>
                  <a:gd name="T3" fmla="*/ 177 h 92"/>
                  <a:gd name="T4" fmla="*/ 197 w 43"/>
                  <a:gd name="T5" fmla="*/ 556 h 92"/>
                  <a:gd name="T6" fmla="*/ 148 w 43"/>
                  <a:gd name="T7" fmla="*/ 52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92">
                    <a:moveTo>
                      <a:pt x="28" y="8"/>
                    </a:moveTo>
                    <a:cubicBezTo>
                      <a:pt x="16" y="16"/>
                      <a:pt x="0" y="18"/>
                      <a:pt x="5" y="28"/>
                    </a:cubicBezTo>
                    <a:cubicBezTo>
                      <a:pt x="10" y="39"/>
                      <a:pt x="31" y="92"/>
                      <a:pt x="37" y="88"/>
                    </a:cubicBezTo>
                    <a:cubicBezTo>
                      <a:pt x="43" y="84"/>
                      <a:pt x="41" y="0"/>
                      <a:pt x="28" y="8"/>
                    </a:cubicBezTo>
                    <a:close/>
                  </a:path>
                </a:pathLst>
              </a:custGeom>
              <a:solidFill>
                <a:srgbClr val="E7C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991">
                <a:extLst>
                  <a:ext uri="{FF2B5EF4-FFF2-40B4-BE49-F238E27FC236}">
                    <a16:creationId xmlns:a16="http://schemas.microsoft.com/office/drawing/2014/main" id="{B9D98FD3-71DD-4253-9DAF-88CA5DFDD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701"/>
                <a:ext cx="31" cy="40"/>
              </a:xfrm>
              <a:custGeom>
                <a:avLst/>
                <a:gdLst>
                  <a:gd name="T0" fmla="*/ 57 w 18"/>
                  <a:gd name="T1" fmla="*/ 109 h 22"/>
                  <a:gd name="T2" fmla="*/ 91 w 18"/>
                  <a:gd name="T3" fmla="*/ 53 h 22"/>
                  <a:gd name="T4" fmla="*/ 78 w 18"/>
                  <a:gd name="T5" fmla="*/ 24 h 22"/>
                  <a:gd name="T6" fmla="*/ 9 w 18"/>
                  <a:gd name="T7" fmla="*/ 73 h 22"/>
                  <a:gd name="T8" fmla="*/ 65 w 18"/>
                  <a:gd name="T9" fmla="*/ 133 h 22"/>
                  <a:gd name="T10" fmla="*/ 57 w 18"/>
                  <a:gd name="T11" fmla="*/ 10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11" y="18"/>
                    </a:moveTo>
                    <a:cubicBezTo>
                      <a:pt x="10" y="15"/>
                      <a:pt x="14" y="10"/>
                      <a:pt x="18" y="9"/>
                    </a:cubicBezTo>
                    <a:cubicBezTo>
                      <a:pt x="18" y="7"/>
                      <a:pt x="17" y="6"/>
                      <a:pt x="15" y="4"/>
                    </a:cubicBezTo>
                    <a:cubicBezTo>
                      <a:pt x="10" y="0"/>
                      <a:pt x="0" y="7"/>
                      <a:pt x="2" y="12"/>
                    </a:cubicBezTo>
                    <a:cubicBezTo>
                      <a:pt x="4" y="17"/>
                      <a:pt x="9" y="22"/>
                      <a:pt x="13" y="22"/>
                    </a:cubicBezTo>
                    <a:cubicBezTo>
                      <a:pt x="12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Freeform 992">
                <a:extLst>
                  <a:ext uri="{FF2B5EF4-FFF2-40B4-BE49-F238E27FC236}">
                    <a16:creationId xmlns:a16="http://schemas.microsoft.com/office/drawing/2014/main" id="{FC6387CA-EA12-4D5D-96C0-80401135D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736"/>
                <a:ext cx="36" cy="46"/>
              </a:xfrm>
              <a:custGeom>
                <a:avLst/>
                <a:gdLst>
                  <a:gd name="T0" fmla="*/ 50 w 21"/>
                  <a:gd name="T1" fmla="*/ 112 h 25"/>
                  <a:gd name="T2" fmla="*/ 99 w 21"/>
                  <a:gd name="T3" fmla="*/ 52 h 25"/>
                  <a:gd name="T4" fmla="*/ 106 w 21"/>
                  <a:gd name="T5" fmla="*/ 52 h 25"/>
                  <a:gd name="T6" fmla="*/ 57 w 21"/>
                  <a:gd name="T7" fmla="*/ 13 h 25"/>
                  <a:gd name="T8" fmla="*/ 5 w 21"/>
                  <a:gd name="T9" fmla="*/ 74 h 25"/>
                  <a:gd name="T10" fmla="*/ 45 w 21"/>
                  <a:gd name="T11" fmla="*/ 136 h 25"/>
                  <a:gd name="T12" fmla="*/ 50 w 21"/>
                  <a:gd name="T13" fmla="*/ 136 h 25"/>
                  <a:gd name="T14" fmla="*/ 50 w 21"/>
                  <a:gd name="T15" fmla="*/ 11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10" y="18"/>
                    </a:moveTo>
                    <a:cubicBezTo>
                      <a:pt x="9" y="6"/>
                      <a:pt x="14" y="9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1" y="4"/>
                      <a:pt x="19" y="1"/>
                      <a:pt x="11" y="2"/>
                    </a:cubicBezTo>
                    <a:cubicBezTo>
                      <a:pt x="5" y="3"/>
                      <a:pt x="0" y="0"/>
                      <a:pt x="1" y="12"/>
                    </a:cubicBezTo>
                    <a:cubicBezTo>
                      <a:pt x="1" y="23"/>
                      <a:pt x="1" y="25"/>
                      <a:pt x="9" y="22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0"/>
                      <a:pt x="10" y="19"/>
                      <a:pt x="10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3" name="Freeform 993">
                <a:extLst>
                  <a:ext uri="{FF2B5EF4-FFF2-40B4-BE49-F238E27FC236}">
                    <a16:creationId xmlns:a16="http://schemas.microsoft.com/office/drawing/2014/main" id="{510CA452-583D-4D51-8E2B-1CBA86486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778"/>
                <a:ext cx="66" cy="58"/>
              </a:xfrm>
              <a:custGeom>
                <a:avLst/>
                <a:gdLst>
                  <a:gd name="T0" fmla="*/ 78 w 38"/>
                  <a:gd name="T1" fmla="*/ 97 h 31"/>
                  <a:gd name="T2" fmla="*/ 156 w 38"/>
                  <a:gd name="T3" fmla="*/ 45 h 31"/>
                  <a:gd name="T4" fmla="*/ 200 w 38"/>
                  <a:gd name="T5" fmla="*/ 52 h 31"/>
                  <a:gd name="T6" fmla="*/ 200 w 38"/>
                  <a:gd name="T7" fmla="*/ 32 h 31"/>
                  <a:gd name="T8" fmla="*/ 109 w 38"/>
                  <a:gd name="T9" fmla="*/ 7 h 31"/>
                  <a:gd name="T10" fmla="*/ 30 w 38"/>
                  <a:gd name="T11" fmla="*/ 60 h 31"/>
                  <a:gd name="T12" fmla="*/ 36 w 38"/>
                  <a:gd name="T13" fmla="*/ 178 h 31"/>
                  <a:gd name="T14" fmla="*/ 69 w 38"/>
                  <a:gd name="T15" fmla="*/ 144 h 31"/>
                  <a:gd name="T16" fmla="*/ 78 w 38"/>
                  <a:gd name="T17" fmla="*/ 97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31">
                    <a:moveTo>
                      <a:pt x="15" y="15"/>
                    </a:moveTo>
                    <a:cubicBezTo>
                      <a:pt x="18" y="6"/>
                      <a:pt x="23" y="8"/>
                      <a:pt x="30" y="7"/>
                    </a:cubicBezTo>
                    <a:cubicBezTo>
                      <a:pt x="32" y="7"/>
                      <a:pt x="35" y="7"/>
                      <a:pt x="38" y="8"/>
                    </a:cubicBezTo>
                    <a:cubicBezTo>
                      <a:pt x="38" y="7"/>
                      <a:pt x="38" y="6"/>
                      <a:pt x="38" y="5"/>
                    </a:cubicBezTo>
                    <a:cubicBezTo>
                      <a:pt x="36" y="2"/>
                      <a:pt x="28" y="1"/>
                      <a:pt x="21" y="1"/>
                    </a:cubicBezTo>
                    <a:cubicBezTo>
                      <a:pt x="14" y="2"/>
                      <a:pt x="9" y="0"/>
                      <a:pt x="6" y="9"/>
                    </a:cubicBezTo>
                    <a:cubicBezTo>
                      <a:pt x="3" y="17"/>
                      <a:pt x="0" y="31"/>
                      <a:pt x="7" y="27"/>
                    </a:cubicBezTo>
                    <a:cubicBezTo>
                      <a:pt x="9" y="25"/>
                      <a:pt x="11" y="24"/>
                      <a:pt x="13" y="22"/>
                    </a:cubicBezTo>
                    <a:cubicBezTo>
                      <a:pt x="13" y="20"/>
                      <a:pt x="14" y="17"/>
                      <a:pt x="15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4" name="Freeform 994">
                <a:extLst>
                  <a:ext uri="{FF2B5EF4-FFF2-40B4-BE49-F238E27FC236}">
                    <a16:creationId xmlns:a16="http://schemas.microsoft.com/office/drawing/2014/main" id="{7D495406-82A1-40F3-B190-BF304BF05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817"/>
                <a:ext cx="138" cy="67"/>
              </a:xfrm>
              <a:custGeom>
                <a:avLst/>
                <a:gdLst>
                  <a:gd name="T0" fmla="*/ 255 w 80"/>
                  <a:gd name="T1" fmla="*/ 69 h 36"/>
                  <a:gd name="T2" fmla="*/ 411 w 80"/>
                  <a:gd name="T3" fmla="*/ 60 h 36"/>
                  <a:gd name="T4" fmla="*/ 411 w 80"/>
                  <a:gd name="T5" fmla="*/ 52 h 36"/>
                  <a:gd name="T6" fmla="*/ 210 w 80"/>
                  <a:gd name="T7" fmla="*/ 32 h 36"/>
                  <a:gd name="T8" fmla="*/ 16 w 80"/>
                  <a:gd name="T9" fmla="*/ 194 h 36"/>
                  <a:gd name="T10" fmla="*/ 62 w 80"/>
                  <a:gd name="T11" fmla="*/ 233 h 36"/>
                  <a:gd name="T12" fmla="*/ 255 w 80"/>
                  <a:gd name="T13" fmla="*/ 6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36">
                    <a:moveTo>
                      <a:pt x="50" y="11"/>
                    </a:moveTo>
                    <a:cubicBezTo>
                      <a:pt x="60" y="8"/>
                      <a:pt x="72" y="7"/>
                      <a:pt x="80" y="9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76" y="0"/>
                      <a:pt x="57" y="1"/>
                      <a:pt x="41" y="5"/>
                    </a:cubicBezTo>
                    <a:cubicBezTo>
                      <a:pt x="28" y="8"/>
                      <a:pt x="0" y="22"/>
                      <a:pt x="3" y="30"/>
                    </a:cubicBezTo>
                    <a:cubicBezTo>
                      <a:pt x="5" y="33"/>
                      <a:pt x="8" y="35"/>
                      <a:pt x="12" y="36"/>
                    </a:cubicBezTo>
                    <a:cubicBezTo>
                      <a:pt x="10" y="28"/>
                      <a:pt x="37" y="14"/>
                      <a:pt x="50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Freeform 995">
                <a:extLst>
                  <a:ext uri="{FF2B5EF4-FFF2-40B4-BE49-F238E27FC236}">
                    <a16:creationId xmlns:a16="http://schemas.microsoft.com/office/drawing/2014/main" id="{FFB80FF8-CC5B-4876-8509-CE0A7F98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2817"/>
                <a:ext cx="77" cy="109"/>
              </a:xfrm>
              <a:custGeom>
                <a:avLst/>
                <a:gdLst>
                  <a:gd name="T0" fmla="*/ 50 w 45"/>
                  <a:gd name="T1" fmla="*/ 246 h 59"/>
                  <a:gd name="T2" fmla="*/ 106 w 45"/>
                  <a:gd name="T3" fmla="*/ 144 h 59"/>
                  <a:gd name="T4" fmla="*/ 226 w 45"/>
                  <a:gd name="T5" fmla="*/ 68 h 59"/>
                  <a:gd name="T6" fmla="*/ 219 w 45"/>
                  <a:gd name="T7" fmla="*/ 37 h 59"/>
                  <a:gd name="T8" fmla="*/ 62 w 45"/>
                  <a:gd name="T9" fmla="*/ 105 h 59"/>
                  <a:gd name="T10" fmla="*/ 5 w 45"/>
                  <a:gd name="T11" fmla="*/ 209 h 59"/>
                  <a:gd name="T12" fmla="*/ 62 w 45"/>
                  <a:gd name="T13" fmla="*/ 358 h 59"/>
                  <a:gd name="T14" fmla="*/ 50 w 45"/>
                  <a:gd name="T15" fmla="*/ 24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9">
                    <a:moveTo>
                      <a:pt x="10" y="39"/>
                    </a:moveTo>
                    <a:cubicBezTo>
                      <a:pt x="11" y="29"/>
                      <a:pt x="15" y="26"/>
                      <a:pt x="21" y="23"/>
                    </a:cubicBezTo>
                    <a:cubicBezTo>
                      <a:pt x="25" y="20"/>
                      <a:pt x="37" y="13"/>
                      <a:pt x="45" y="11"/>
                    </a:cubicBezTo>
                    <a:cubicBezTo>
                      <a:pt x="45" y="9"/>
                      <a:pt x="45" y="8"/>
                      <a:pt x="44" y="6"/>
                    </a:cubicBezTo>
                    <a:cubicBezTo>
                      <a:pt x="40" y="0"/>
                      <a:pt x="18" y="13"/>
                      <a:pt x="12" y="17"/>
                    </a:cubicBezTo>
                    <a:cubicBezTo>
                      <a:pt x="6" y="20"/>
                      <a:pt x="2" y="23"/>
                      <a:pt x="1" y="33"/>
                    </a:cubicBezTo>
                    <a:cubicBezTo>
                      <a:pt x="0" y="43"/>
                      <a:pt x="1" y="59"/>
                      <a:pt x="12" y="57"/>
                    </a:cubicBezTo>
                    <a:cubicBezTo>
                      <a:pt x="9" y="52"/>
                      <a:pt x="9" y="44"/>
                      <a:pt x="10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996">
                <a:extLst>
                  <a:ext uri="{FF2B5EF4-FFF2-40B4-BE49-F238E27FC236}">
                    <a16:creationId xmlns:a16="http://schemas.microsoft.com/office/drawing/2014/main" id="{E68258D9-28D0-4264-9A83-B46F7B74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797"/>
                <a:ext cx="50" cy="55"/>
              </a:xfrm>
              <a:custGeom>
                <a:avLst/>
                <a:gdLst>
                  <a:gd name="T0" fmla="*/ 62 w 29"/>
                  <a:gd name="T1" fmla="*/ 97 h 30"/>
                  <a:gd name="T2" fmla="*/ 143 w 29"/>
                  <a:gd name="T3" fmla="*/ 44 h 30"/>
                  <a:gd name="T4" fmla="*/ 148 w 29"/>
                  <a:gd name="T5" fmla="*/ 44 h 30"/>
                  <a:gd name="T6" fmla="*/ 98 w 29"/>
                  <a:gd name="T7" fmla="*/ 7 h 30"/>
                  <a:gd name="T8" fmla="*/ 16 w 29"/>
                  <a:gd name="T9" fmla="*/ 61 h 30"/>
                  <a:gd name="T10" fmla="*/ 62 w 29"/>
                  <a:gd name="T11" fmla="*/ 185 h 30"/>
                  <a:gd name="T12" fmla="*/ 62 w 29"/>
                  <a:gd name="T13" fmla="*/ 9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12" y="16"/>
                    </a:moveTo>
                    <a:cubicBezTo>
                      <a:pt x="16" y="6"/>
                      <a:pt x="18" y="8"/>
                      <a:pt x="28" y="7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27" y="3"/>
                      <a:pt x="25" y="0"/>
                      <a:pt x="19" y="1"/>
                    </a:cubicBezTo>
                    <a:cubicBezTo>
                      <a:pt x="9" y="2"/>
                      <a:pt x="7" y="0"/>
                      <a:pt x="3" y="10"/>
                    </a:cubicBezTo>
                    <a:cubicBezTo>
                      <a:pt x="0" y="18"/>
                      <a:pt x="1" y="27"/>
                      <a:pt x="12" y="30"/>
                    </a:cubicBezTo>
                    <a:cubicBezTo>
                      <a:pt x="10" y="26"/>
                      <a:pt x="10" y="21"/>
                      <a:pt x="12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Freeform 997">
                <a:extLst>
                  <a:ext uri="{FF2B5EF4-FFF2-40B4-BE49-F238E27FC236}">
                    <a16:creationId xmlns:a16="http://schemas.microsoft.com/office/drawing/2014/main" id="{54D2A87C-0811-439F-992B-3A89BAE91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762"/>
                <a:ext cx="22" cy="40"/>
              </a:xfrm>
              <a:custGeom>
                <a:avLst/>
                <a:gdLst>
                  <a:gd name="T0" fmla="*/ 42 w 13"/>
                  <a:gd name="T1" fmla="*/ 102 h 22"/>
                  <a:gd name="T2" fmla="*/ 63 w 13"/>
                  <a:gd name="T3" fmla="*/ 53 h 22"/>
                  <a:gd name="T4" fmla="*/ 42 w 13"/>
                  <a:gd name="T5" fmla="*/ 16 h 22"/>
                  <a:gd name="T6" fmla="*/ 0 w 13"/>
                  <a:gd name="T7" fmla="*/ 65 h 22"/>
                  <a:gd name="T8" fmla="*/ 49 w 13"/>
                  <a:gd name="T9" fmla="*/ 125 h 22"/>
                  <a:gd name="T10" fmla="*/ 42 w 13"/>
                  <a:gd name="T11" fmla="*/ 10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2">
                    <a:moveTo>
                      <a:pt x="9" y="17"/>
                    </a:moveTo>
                    <a:cubicBezTo>
                      <a:pt x="10" y="13"/>
                      <a:pt x="11" y="10"/>
                      <a:pt x="13" y="9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3" y="0"/>
                      <a:pt x="1" y="5"/>
                      <a:pt x="0" y="11"/>
                    </a:cubicBezTo>
                    <a:cubicBezTo>
                      <a:pt x="0" y="17"/>
                      <a:pt x="6" y="22"/>
                      <a:pt x="10" y="21"/>
                    </a:cubicBezTo>
                    <a:cubicBezTo>
                      <a:pt x="10" y="20"/>
                      <a:pt x="9" y="19"/>
                      <a:pt x="9" y="17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8" name="Freeform 998">
                <a:extLst>
                  <a:ext uri="{FF2B5EF4-FFF2-40B4-BE49-F238E27FC236}">
                    <a16:creationId xmlns:a16="http://schemas.microsoft.com/office/drawing/2014/main" id="{FC129712-E02C-4001-87C2-6A2B8D9A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848"/>
                <a:ext cx="48" cy="85"/>
              </a:xfrm>
              <a:custGeom>
                <a:avLst/>
                <a:gdLst>
                  <a:gd name="T0" fmla="*/ 98 w 28"/>
                  <a:gd name="T1" fmla="*/ 126 h 46"/>
                  <a:gd name="T2" fmla="*/ 141 w 28"/>
                  <a:gd name="T3" fmla="*/ 57 h 46"/>
                  <a:gd name="T4" fmla="*/ 132 w 28"/>
                  <a:gd name="T5" fmla="*/ 20 h 46"/>
                  <a:gd name="T6" fmla="*/ 50 w 28"/>
                  <a:gd name="T7" fmla="*/ 89 h 46"/>
                  <a:gd name="T8" fmla="*/ 41 w 28"/>
                  <a:gd name="T9" fmla="*/ 277 h 46"/>
                  <a:gd name="T10" fmla="*/ 70 w 28"/>
                  <a:gd name="T11" fmla="*/ 290 h 46"/>
                  <a:gd name="T12" fmla="*/ 98 w 28"/>
                  <a:gd name="T13" fmla="*/ 12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6">
                    <a:moveTo>
                      <a:pt x="19" y="20"/>
                    </a:moveTo>
                    <a:cubicBezTo>
                      <a:pt x="23" y="15"/>
                      <a:pt x="25" y="11"/>
                      <a:pt x="28" y="9"/>
                    </a:cubicBezTo>
                    <a:cubicBezTo>
                      <a:pt x="28" y="5"/>
                      <a:pt x="28" y="4"/>
                      <a:pt x="26" y="3"/>
                    </a:cubicBezTo>
                    <a:cubicBezTo>
                      <a:pt x="19" y="0"/>
                      <a:pt x="16" y="6"/>
                      <a:pt x="10" y="14"/>
                    </a:cubicBezTo>
                    <a:cubicBezTo>
                      <a:pt x="4" y="23"/>
                      <a:pt x="0" y="38"/>
                      <a:pt x="8" y="44"/>
                    </a:cubicBezTo>
                    <a:cubicBezTo>
                      <a:pt x="10" y="45"/>
                      <a:pt x="12" y="46"/>
                      <a:pt x="14" y="46"/>
                    </a:cubicBezTo>
                    <a:cubicBezTo>
                      <a:pt x="11" y="39"/>
                      <a:pt x="14" y="27"/>
                      <a:pt x="19" y="2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Freeform 999">
                <a:extLst>
                  <a:ext uri="{FF2B5EF4-FFF2-40B4-BE49-F238E27FC236}">
                    <a16:creationId xmlns:a16="http://schemas.microsoft.com/office/drawing/2014/main" id="{74032BE7-0D58-440E-9E31-6D42A6C00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2896"/>
                <a:ext cx="130" cy="106"/>
              </a:xfrm>
              <a:custGeom>
                <a:avLst/>
                <a:gdLst>
                  <a:gd name="T0" fmla="*/ 73 w 75"/>
                  <a:gd name="T1" fmla="*/ 298 h 57"/>
                  <a:gd name="T2" fmla="*/ 250 w 75"/>
                  <a:gd name="T3" fmla="*/ 112 h 57"/>
                  <a:gd name="T4" fmla="*/ 390 w 75"/>
                  <a:gd name="T5" fmla="*/ 69 h 57"/>
                  <a:gd name="T6" fmla="*/ 390 w 75"/>
                  <a:gd name="T7" fmla="*/ 65 h 57"/>
                  <a:gd name="T8" fmla="*/ 205 w 75"/>
                  <a:gd name="T9" fmla="*/ 69 h 57"/>
                  <a:gd name="T10" fmla="*/ 28 w 75"/>
                  <a:gd name="T11" fmla="*/ 257 h 57"/>
                  <a:gd name="T12" fmla="*/ 99 w 75"/>
                  <a:gd name="T13" fmla="*/ 366 h 57"/>
                  <a:gd name="T14" fmla="*/ 73 w 75"/>
                  <a:gd name="T15" fmla="*/ 29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7">
                    <a:moveTo>
                      <a:pt x="14" y="46"/>
                    </a:moveTo>
                    <a:cubicBezTo>
                      <a:pt x="9" y="34"/>
                      <a:pt x="36" y="23"/>
                      <a:pt x="48" y="17"/>
                    </a:cubicBezTo>
                    <a:cubicBezTo>
                      <a:pt x="56" y="13"/>
                      <a:pt x="67" y="10"/>
                      <a:pt x="75" y="11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0"/>
                      <a:pt x="51" y="5"/>
                      <a:pt x="39" y="11"/>
                    </a:cubicBezTo>
                    <a:cubicBezTo>
                      <a:pt x="27" y="17"/>
                      <a:pt x="0" y="28"/>
                      <a:pt x="5" y="40"/>
                    </a:cubicBezTo>
                    <a:cubicBezTo>
                      <a:pt x="8" y="48"/>
                      <a:pt x="11" y="57"/>
                      <a:pt x="19" y="57"/>
                    </a:cubicBezTo>
                    <a:cubicBezTo>
                      <a:pt x="17" y="54"/>
                      <a:pt x="15" y="50"/>
                      <a:pt x="14" y="4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1000">
                <a:extLst>
                  <a:ext uri="{FF2B5EF4-FFF2-40B4-BE49-F238E27FC236}">
                    <a16:creationId xmlns:a16="http://schemas.microsoft.com/office/drawing/2014/main" id="{0ED34E7B-9BB2-453A-88C0-EF8C27BD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957"/>
                <a:ext cx="129" cy="135"/>
              </a:xfrm>
              <a:custGeom>
                <a:avLst/>
                <a:gdLst>
                  <a:gd name="T0" fmla="*/ 49 w 74"/>
                  <a:gd name="T1" fmla="*/ 329 h 73"/>
                  <a:gd name="T2" fmla="*/ 291 w 74"/>
                  <a:gd name="T3" fmla="*/ 89 h 73"/>
                  <a:gd name="T4" fmla="*/ 392 w 74"/>
                  <a:gd name="T5" fmla="*/ 52 h 73"/>
                  <a:gd name="T6" fmla="*/ 384 w 74"/>
                  <a:gd name="T7" fmla="*/ 44 h 73"/>
                  <a:gd name="T8" fmla="*/ 242 w 74"/>
                  <a:gd name="T9" fmla="*/ 52 h 73"/>
                  <a:gd name="T10" fmla="*/ 0 w 74"/>
                  <a:gd name="T11" fmla="*/ 290 h 73"/>
                  <a:gd name="T12" fmla="*/ 85 w 74"/>
                  <a:gd name="T13" fmla="*/ 462 h 73"/>
                  <a:gd name="T14" fmla="*/ 49 w 74"/>
                  <a:gd name="T15" fmla="*/ 329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73">
                    <a:moveTo>
                      <a:pt x="9" y="52"/>
                    </a:moveTo>
                    <a:cubicBezTo>
                      <a:pt x="9" y="39"/>
                      <a:pt x="42" y="22"/>
                      <a:pt x="55" y="14"/>
                    </a:cubicBezTo>
                    <a:cubicBezTo>
                      <a:pt x="63" y="9"/>
                      <a:pt x="69" y="7"/>
                      <a:pt x="74" y="8"/>
                    </a:cubicBezTo>
                    <a:cubicBezTo>
                      <a:pt x="73" y="8"/>
                      <a:pt x="73" y="7"/>
                      <a:pt x="72" y="7"/>
                    </a:cubicBezTo>
                    <a:cubicBezTo>
                      <a:pt x="64" y="0"/>
                      <a:pt x="58" y="1"/>
                      <a:pt x="46" y="8"/>
                    </a:cubicBezTo>
                    <a:cubicBezTo>
                      <a:pt x="33" y="16"/>
                      <a:pt x="0" y="33"/>
                      <a:pt x="0" y="46"/>
                    </a:cubicBezTo>
                    <a:cubicBezTo>
                      <a:pt x="0" y="57"/>
                      <a:pt x="4" y="68"/>
                      <a:pt x="16" y="73"/>
                    </a:cubicBezTo>
                    <a:cubicBezTo>
                      <a:pt x="11" y="67"/>
                      <a:pt x="9" y="60"/>
                      <a:pt x="9" y="5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1001">
                <a:extLst>
                  <a:ext uri="{FF2B5EF4-FFF2-40B4-BE49-F238E27FC236}">
                    <a16:creationId xmlns:a16="http://schemas.microsoft.com/office/drawing/2014/main" id="{2C99C822-5776-4D77-938B-1BC1B0C58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961"/>
                <a:ext cx="86" cy="81"/>
              </a:xfrm>
              <a:custGeom>
                <a:avLst/>
                <a:gdLst>
                  <a:gd name="T0" fmla="*/ 100 w 50"/>
                  <a:gd name="T1" fmla="*/ 98 h 44"/>
                  <a:gd name="T2" fmla="*/ 234 w 50"/>
                  <a:gd name="T3" fmla="*/ 96 h 44"/>
                  <a:gd name="T4" fmla="*/ 255 w 50"/>
                  <a:gd name="T5" fmla="*/ 98 h 44"/>
                  <a:gd name="T6" fmla="*/ 189 w 50"/>
                  <a:gd name="T7" fmla="*/ 57 h 44"/>
                  <a:gd name="T8" fmla="*/ 57 w 50"/>
                  <a:gd name="T9" fmla="*/ 61 h 44"/>
                  <a:gd name="T10" fmla="*/ 77 w 50"/>
                  <a:gd name="T11" fmla="*/ 274 h 44"/>
                  <a:gd name="T12" fmla="*/ 100 w 50"/>
                  <a:gd name="T13" fmla="*/ 98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20" y="16"/>
                    </a:moveTo>
                    <a:cubicBezTo>
                      <a:pt x="26" y="6"/>
                      <a:pt x="35" y="13"/>
                      <a:pt x="46" y="15"/>
                    </a:cubicBezTo>
                    <a:cubicBezTo>
                      <a:pt x="47" y="15"/>
                      <a:pt x="49" y="16"/>
                      <a:pt x="50" y="16"/>
                    </a:cubicBezTo>
                    <a:cubicBezTo>
                      <a:pt x="46" y="12"/>
                      <a:pt x="41" y="10"/>
                      <a:pt x="37" y="9"/>
                    </a:cubicBezTo>
                    <a:cubicBezTo>
                      <a:pt x="26" y="7"/>
                      <a:pt x="17" y="0"/>
                      <a:pt x="11" y="10"/>
                    </a:cubicBezTo>
                    <a:cubicBezTo>
                      <a:pt x="5" y="20"/>
                      <a:pt x="0" y="44"/>
                      <a:pt x="15" y="44"/>
                    </a:cubicBezTo>
                    <a:cubicBezTo>
                      <a:pt x="12" y="37"/>
                      <a:pt x="16" y="23"/>
                      <a:pt x="20" y="1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1002">
                <a:extLst>
                  <a:ext uri="{FF2B5EF4-FFF2-40B4-BE49-F238E27FC236}">
                    <a16:creationId xmlns:a16="http://schemas.microsoft.com/office/drawing/2014/main" id="{FA68C00C-08D4-4BDC-8CA9-3098912D7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2874"/>
                <a:ext cx="65" cy="74"/>
              </a:xfrm>
              <a:custGeom>
                <a:avLst/>
                <a:gdLst>
                  <a:gd name="T0" fmla="*/ 77 w 37"/>
                  <a:gd name="T1" fmla="*/ 141 h 40"/>
                  <a:gd name="T2" fmla="*/ 200 w 37"/>
                  <a:gd name="T3" fmla="*/ 68 h 40"/>
                  <a:gd name="T4" fmla="*/ 195 w 37"/>
                  <a:gd name="T5" fmla="*/ 52 h 40"/>
                  <a:gd name="T6" fmla="*/ 28 w 37"/>
                  <a:gd name="T7" fmla="*/ 104 h 40"/>
                  <a:gd name="T8" fmla="*/ 81 w 37"/>
                  <a:gd name="T9" fmla="*/ 253 h 40"/>
                  <a:gd name="T10" fmla="*/ 77 w 37"/>
                  <a:gd name="T11" fmla="*/ 14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14" y="22"/>
                    </a:moveTo>
                    <a:cubicBezTo>
                      <a:pt x="16" y="19"/>
                      <a:pt x="28" y="12"/>
                      <a:pt x="37" y="11"/>
                    </a:cubicBezTo>
                    <a:cubicBezTo>
                      <a:pt x="37" y="10"/>
                      <a:pt x="37" y="9"/>
                      <a:pt x="36" y="8"/>
                    </a:cubicBezTo>
                    <a:cubicBezTo>
                      <a:pt x="32" y="0"/>
                      <a:pt x="7" y="11"/>
                      <a:pt x="5" y="16"/>
                    </a:cubicBezTo>
                    <a:cubicBezTo>
                      <a:pt x="0" y="32"/>
                      <a:pt x="7" y="37"/>
                      <a:pt x="15" y="40"/>
                    </a:cubicBezTo>
                    <a:cubicBezTo>
                      <a:pt x="12" y="37"/>
                      <a:pt x="11" y="31"/>
                      <a:pt x="14" y="2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1003">
                <a:extLst>
                  <a:ext uri="{FF2B5EF4-FFF2-40B4-BE49-F238E27FC236}">
                    <a16:creationId xmlns:a16="http://schemas.microsoft.com/office/drawing/2014/main" id="{7847AA87-0E8A-4DFE-8265-2DE5547DB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826"/>
                <a:ext cx="72" cy="39"/>
              </a:xfrm>
              <a:custGeom>
                <a:avLst/>
                <a:gdLst>
                  <a:gd name="T0" fmla="*/ 57 w 42"/>
                  <a:gd name="T1" fmla="*/ 89 h 21"/>
                  <a:gd name="T2" fmla="*/ 211 w 42"/>
                  <a:gd name="T3" fmla="*/ 84 h 21"/>
                  <a:gd name="T4" fmla="*/ 177 w 42"/>
                  <a:gd name="T5" fmla="*/ 52 h 21"/>
                  <a:gd name="T6" fmla="*/ 9 w 42"/>
                  <a:gd name="T7" fmla="*/ 52 h 21"/>
                  <a:gd name="T8" fmla="*/ 70 w 42"/>
                  <a:gd name="T9" fmla="*/ 134 h 21"/>
                  <a:gd name="T10" fmla="*/ 57 w 42"/>
                  <a:gd name="T11" fmla="*/ 8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21">
                    <a:moveTo>
                      <a:pt x="11" y="14"/>
                    </a:moveTo>
                    <a:cubicBezTo>
                      <a:pt x="14" y="6"/>
                      <a:pt x="31" y="10"/>
                      <a:pt x="42" y="13"/>
                    </a:cubicBezTo>
                    <a:cubicBezTo>
                      <a:pt x="41" y="11"/>
                      <a:pt x="39" y="9"/>
                      <a:pt x="35" y="8"/>
                    </a:cubicBezTo>
                    <a:cubicBezTo>
                      <a:pt x="24" y="4"/>
                      <a:pt x="5" y="0"/>
                      <a:pt x="2" y="8"/>
                    </a:cubicBezTo>
                    <a:cubicBezTo>
                      <a:pt x="0" y="14"/>
                      <a:pt x="7" y="18"/>
                      <a:pt x="14" y="21"/>
                    </a:cubicBezTo>
                    <a:cubicBezTo>
                      <a:pt x="11" y="19"/>
                      <a:pt x="10" y="17"/>
                      <a:pt x="11" y="1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1004">
                <a:extLst>
                  <a:ext uri="{FF2B5EF4-FFF2-40B4-BE49-F238E27FC236}">
                    <a16:creationId xmlns:a16="http://schemas.microsoft.com/office/drawing/2014/main" id="{812B2BA4-8520-439F-8168-B1C746E66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896"/>
                <a:ext cx="77" cy="37"/>
              </a:xfrm>
              <a:custGeom>
                <a:avLst/>
                <a:gdLst>
                  <a:gd name="T0" fmla="*/ 44 w 45"/>
                  <a:gd name="T1" fmla="*/ 120 h 20"/>
                  <a:gd name="T2" fmla="*/ 161 w 45"/>
                  <a:gd name="T3" fmla="*/ 44 h 20"/>
                  <a:gd name="T4" fmla="*/ 226 w 45"/>
                  <a:gd name="T5" fmla="*/ 68 h 20"/>
                  <a:gd name="T6" fmla="*/ 115 w 45"/>
                  <a:gd name="T7" fmla="*/ 7 h 20"/>
                  <a:gd name="T8" fmla="*/ 0 w 45"/>
                  <a:gd name="T9" fmla="*/ 81 h 20"/>
                  <a:gd name="T10" fmla="*/ 44 w 45"/>
                  <a:gd name="T11" fmla="*/ 126 h 20"/>
                  <a:gd name="T12" fmla="*/ 44 w 45"/>
                  <a:gd name="T13" fmla="*/ 1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0">
                    <a:moveTo>
                      <a:pt x="9" y="19"/>
                    </a:moveTo>
                    <a:cubicBezTo>
                      <a:pt x="9" y="8"/>
                      <a:pt x="21" y="6"/>
                      <a:pt x="32" y="7"/>
                    </a:cubicBezTo>
                    <a:cubicBezTo>
                      <a:pt x="37" y="8"/>
                      <a:pt x="41" y="9"/>
                      <a:pt x="45" y="11"/>
                    </a:cubicBezTo>
                    <a:cubicBezTo>
                      <a:pt x="40" y="6"/>
                      <a:pt x="33" y="3"/>
                      <a:pt x="23" y="1"/>
                    </a:cubicBezTo>
                    <a:cubicBezTo>
                      <a:pt x="12" y="0"/>
                      <a:pt x="0" y="2"/>
                      <a:pt x="0" y="13"/>
                    </a:cubicBezTo>
                    <a:cubicBezTo>
                      <a:pt x="0" y="17"/>
                      <a:pt x="4" y="19"/>
                      <a:pt x="9" y="20"/>
                    </a:cubicBezTo>
                    <a:cubicBezTo>
                      <a:pt x="9" y="20"/>
                      <a:pt x="9" y="20"/>
                      <a:pt x="9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1005">
                <a:extLst>
                  <a:ext uri="{FF2B5EF4-FFF2-40B4-BE49-F238E27FC236}">
                    <a16:creationId xmlns:a16="http://schemas.microsoft.com/office/drawing/2014/main" id="{B94178C7-6286-4A05-9E34-5AD28B9C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885"/>
                <a:ext cx="52" cy="61"/>
              </a:xfrm>
              <a:custGeom>
                <a:avLst/>
                <a:gdLst>
                  <a:gd name="T0" fmla="*/ 78 w 30"/>
                  <a:gd name="T1" fmla="*/ 81 h 33"/>
                  <a:gd name="T2" fmla="*/ 147 w 30"/>
                  <a:gd name="T3" fmla="*/ 52 h 33"/>
                  <a:gd name="T4" fmla="*/ 156 w 30"/>
                  <a:gd name="T5" fmla="*/ 57 h 33"/>
                  <a:gd name="T6" fmla="*/ 99 w 30"/>
                  <a:gd name="T7" fmla="*/ 13 h 33"/>
                  <a:gd name="T8" fmla="*/ 29 w 30"/>
                  <a:gd name="T9" fmla="*/ 44 h 33"/>
                  <a:gd name="T10" fmla="*/ 50 w 30"/>
                  <a:gd name="T11" fmla="*/ 189 h 33"/>
                  <a:gd name="T12" fmla="*/ 57 w 30"/>
                  <a:gd name="T13" fmla="*/ 185 h 33"/>
                  <a:gd name="T14" fmla="*/ 78 w 30"/>
                  <a:gd name="T15" fmla="*/ 81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13"/>
                    </a:moveTo>
                    <a:cubicBezTo>
                      <a:pt x="21" y="6"/>
                      <a:pt x="21" y="6"/>
                      <a:pt x="28" y="8"/>
                    </a:cubicBezTo>
                    <a:cubicBezTo>
                      <a:pt x="29" y="8"/>
                      <a:pt x="30" y="9"/>
                      <a:pt x="30" y="9"/>
                    </a:cubicBezTo>
                    <a:cubicBezTo>
                      <a:pt x="28" y="6"/>
                      <a:pt x="24" y="4"/>
                      <a:pt x="19" y="2"/>
                    </a:cubicBezTo>
                    <a:cubicBezTo>
                      <a:pt x="12" y="0"/>
                      <a:pt x="12" y="0"/>
                      <a:pt x="6" y="7"/>
                    </a:cubicBezTo>
                    <a:cubicBezTo>
                      <a:pt x="0" y="14"/>
                      <a:pt x="1" y="33"/>
                      <a:pt x="10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10" y="24"/>
                      <a:pt x="11" y="17"/>
                      <a:pt x="15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1006">
                <a:extLst>
                  <a:ext uri="{FF2B5EF4-FFF2-40B4-BE49-F238E27FC236}">
                    <a16:creationId xmlns:a16="http://schemas.microsoft.com/office/drawing/2014/main" id="{79426C68-D559-4622-9AEF-9CB4645F9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843"/>
                <a:ext cx="48" cy="53"/>
              </a:xfrm>
              <a:custGeom>
                <a:avLst/>
                <a:gdLst>
                  <a:gd name="T0" fmla="*/ 45 w 28"/>
                  <a:gd name="T1" fmla="*/ 80 h 29"/>
                  <a:gd name="T2" fmla="*/ 141 w 28"/>
                  <a:gd name="T3" fmla="*/ 60 h 29"/>
                  <a:gd name="T4" fmla="*/ 111 w 28"/>
                  <a:gd name="T5" fmla="*/ 29 h 29"/>
                  <a:gd name="T6" fmla="*/ 0 w 28"/>
                  <a:gd name="T7" fmla="*/ 44 h 29"/>
                  <a:gd name="T8" fmla="*/ 86 w 28"/>
                  <a:gd name="T9" fmla="*/ 170 h 29"/>
                  <a:gd name="T10" fmla="*/ 98 w 28"/>
                  <a:gd name="T11" fmla="*/ 177 h 29"/>
                  <a:gd name="T12" fmla="*/ 45 w 28"/>
                  <a:gd name="T13" fmla="*/ 8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9" y="13"/>
                    </a:moveTo>
                    <a:cubicBezTo>
                      <a:pt x="10" y="7"/>
                      <a:pt x="19" y="7"/>
                      <a:pt x="28" y="10"/>
                    </a:cubicBezTo>
                    <a:cubicBezTo>
                      <a:pt x="26" y="7"/>
                      <a:pt x="24" y="5"/>
                      <a:pt x="22" y="5"/>
                    </a:cubicBezTo>
                    <a:cubicBezTo>
                      <a:pt x="12" y="2"/>
                      <a:pt x="1" y="0"/>
                      <a:pt x="0" y="7"/>
                    </a:cubicBezTo>
                    <a:cubicBezTo>
                      <a:pt x="0" y="14"/>
                      <a:pt x="8" y="23"/>
                      <a:pt x="17" y="28"/>
                    </a:cubicBezTo>
                    <a:cubicBezTo>
                      <a:pt x="18" y="28"/>
                      <a:pt x="18" y="28"/>
                      <a:pt x="19" y="29"/>
                    </a:cubicBezTo>
                    <a:cubicBezTo>
                      <a:pt x="13" y="24"/>
                      <a:pt x="9" y="18"/>
                      <a:pt x="9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1007">
                <a:extLst>
                  <a:ext uri="{FF2B5EF4-FFF2-40B4-BE49-F238E27FC236}">
                    <a16:creationId xmlns:a16="http://schemas.microsoft.com/office/drawing/2014/main" id="{37B896B7-1B9A-4433-ACBF-DA4A7B5A6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945"/>
                <a:ext cx="121" cy="81"/>
              </a:xfrm>
              <a:custGeom>
                <a:avLst/>
                <a:gdLst>
                  <a:gd name="T0" fmla="*/ 50 w 70"/>
                  <a:gd name="T1" fmla="*/ 118 h 44"/>
                  <a:gd name="T2" fmla="*/ 164 w 70"/>
                  <a:gd name="T3" fmla="*/ 44 h 44"/>
                  <a:gd name="T4" fmla="*/ 299 w 70"/>
                  <a:gd name="T5" fmla="*/ 96 h 44"/>
                  <a:gd name="T6" fmla="*/ 361 w 70"/>
                  <a:gd name="T7" fmla="*/ 125 h 44"/>
                  <a:gd name="T8" fmla="*/ 254 w 70"/>
                  <a:gd name="T9" fmla="*/ 57 h 44"/>
                  <a:gd name="T10" fmla="*/ 119 w 70"/>
                  <a:gd name="T11" fmla="*/ 7 h 44"/>
                  <a:gd name="T12" fmla="*/ 5 w 70"/>
                  <a:gd name="T13" fmla="*/ 81 h 44"/>
                  <a:gd name="T14" fmla="*/ 105 w 70"/>
                  <a:gd name="T15" fmla="*/ 274 h 44"/>
                  <a:gd name="T16" fmla="*/ 50 w 70"/>
                  <a:gd name="T17" fmla="*/ 118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4">
                    <a:moveTo>
                      <a:pt x="10" y="19"/>
                    </a:moveTo>
                    <a:cubicBezTo>
                      <a:pt x="10" y="13"/>
                      <a:pt x="22" y="8"/>
                      <a:pt x="32" y="7"/>
                    </a:cubicBezTo>
                    <a:cubicBezTo>
                      <a:pt x="43" y="6"/>
                      <a:pt x="52" y="10"/>
                      <a:pt x="58" y="15"/>
                    </a:cubicBezTo>
                    <a:cubicBezTo>
                      <a:pt x="61" y="17"/>
                      <a:pt x="66" y="18"/>
                      <a:pt x="70" y="20"/>
                    </a:cubicBezTo>
                    <a:cubicBezTo>
                      <a:pt x="66" y="14"/>
                      <a:pt x="55" y="13"/>
                      <a:pt x="49" y="9"/>
                    </a:cubicBezTo>
                    <a:cubicBezTo>
                      <a:pt x="43" y="4"/>
                      <a:pt x="34" y="0"/>
                      <a:pt x="23" y="1"/>
                    </a:cubicBezTo>
                    <a:cubicBezTo>
                      <a:pt x="13" y="2"/>
                      <a:pt x="1" y="7"/>
                      <a:pt x="1" y="13"/>
                    </a:cubicBezTo>
                    <a:cubicBezTo>
                      <a:pt x="0" y="19"/>
                      <a:pt x="8" y="41"/>
                      <a:pt x="20" y="44"/>
                    </a:cubicBezTo>
                    <a:cubicBezTo>
                      <a:pt x="13" y="36"/>
                      <a:pt x="9" y="23"/>
                      <a:pt x="10" y="1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1008">
                <a:extLst>
                  <a:ext uri="{FF2B5EF4-FFF2-40B4-BE49-F238E27FC236}">
                    <a16:creationId xmlns:a16="http://schemas.microsoft.com/office/drawing/2014/main" id="{06AABF22-BD0D-47D6-B382-D40B5A87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054"/>
                <a:ext cx="124" cy="160"/>
              </a:xfrm>
              <a:custGeom>
                <a:avLst/>
                <a:gdLst>
                  <a:gd name="T0" fmla="*/ 50 w 72"/>
                  <a:gd name="T1" fmla="*/ 504 h 87"/>
                  <a:gd name="T2" fmla="*/ 62 w 72"/>
                  <a:gd name="T3" fmla="*/ 243 h 87"/>
                  <a:gd name="T4" fmla="*/ 305 w 72"/>
                  <a:gd name="T5" fmla="*/ 57 h 87"/>
                  <a:gd name="T6" fmla="*/ 369 w 72"/>
                  <a:gd name="T7" fmla="*/ 57 h 87"/>
                  <a:gd name="T8" fmla="*/ 262 w 72"/>
                  <a:gd name="T9" fmla="*/ 20 h 87"/>
                  <a:gd name="T10" fmla="*/ 16 w 72"/>
                  <a:gd name="T11" fmla="*/ 206 h 87"/>
                  <a:gd name="T12" fmla="*/ 5 w 72"/>
                  <a:gd name="T13" fmla="*/ 467 h 87"/>
                  <a:gd name="T14" fmla="*/ 50 w 72"/>
                  <a:gd name="T15" fmla="*/ 528 h 87"/>
                  <a:gd name="T16" fmla="*/ 50 w 72"/>
                  <a:gd name="T17" fmla="*/ 504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2" h="87">
                    <a:moveTo>
                      <a:pt x="10" y="81"/>
                    </a:moveTo>
                    <a:cubicBezTo>
                      <a:pt x="10" y="72"/>
                      <a:pt x="9" y="53"/>
                      <a:pt x="12" y="39"/>
                    </a:cubicBezTo>
                    <a:cubicBezTo>
                      <a:pt x="16" y="25"/>
                      <a:pt x="47" y="13"/>
                      <a:pt x="60" y="9"/>
                    </a:cubicBezTo>
                    <a:cubicBezTo>
                      <a:pt x="65" y="8"/>
                      <a:pt x="69" y="8"/>
                      <a:pt x="72" y="9"/>
                    </a:cubicBezTo>
                    <a:cubicBezTo>
                      <a:pt x="68" y="4"/>
                      <a:pt x="62" y="0"/>
                      <a:pt x="51" y="3"/>
                    </a:cubicBezTo>
                    <a:cubicBezTo>
                      <a:pt x="38" y="7"/>
                      <a:pt x="7" y="19"/>
                      <a:pt x="3" y="33"/>
                    </a:cubicBezTo>
                    <a:cubicBezTo>
                      <a:pt x="0" y="47"/>
                      <a:pt x="1" y="66"/>
                      <a:pt x="1" y="75"/>
                    </a:cubicBezTo>
                    <a:cubicBezTo>
                      <a:pt x="1" y="82"/>
                      <a:pt x="3" y="87"/>
                      <a:pt x="10" y="85"/>
                    </a:cubicBezTo>
                    <a:cubicBezTo>
                      <a:pt x="10" y="84"/>
                      <a:pt x="10" y="83"/>
                      <a:pt x="10" y="8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1009">
                <a:extLst>
                  <a:ext uri="{FF2B5EF4-FFF2-40B4-BE49-F238E27FC236}">
                    <a16:creationId xmlns:a16="http://schemas.microsoft.com/office/drawing/2014/main" id="{0C20CE3B-A88D-4379-910F-70A190133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140"/>
                <a:ext cx="119" cy="113"/>
              </a:xfrm>
              <a:custGeom>
                <a:avLst/>
                <a:gdLst>
                  <a:gd name="T0" fmla="*/ 57 w 69"/>
                  <a:gd name="T1" fmla="*/ 322 h 61"/>
                  <a:gd name="T2" fmla="*/ 262 w 69"/>
                  <a:gd name="T3" fmla="*/ 128 h 61"/>
                  <a:gd name="T4" fmla="*/ 354 w 69"/>
                  <a:gd name="T5" fmla="*/ 52 h 61"/>
                  <a:gd name="T6" fmla="*/ 348 w 69"/>
                  <a:gd name="T7" fmla="*/ 37 h 61"/>
                  <a:gd name="T8" fmla="*/ 214 w 69"/>
                  <a:gd name="T9" fmla="*/ 89 h 61"/>
                  <a:gd name="T10" fmla="*/ 9 w 69"/>
                  <a:gd name="T11" fmla="*/ 285 h 61"/>
                  <a:gd name="T12" fmla="*/ 66 w 69"/>
                  <a:gd name="T13" fmla="*/ 387 h 61"/>
                  <a:gd name="T14" fmla="*/ 57 w 69"/>
                  <a:gd name="T15" fmla="*/ 322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1">
                    <a:moveTo>
                      <a:pt x="11" y="51"/>
                    </a:moveTo>
                    <a:cubicBezTo>
                      <a:pt x="14" y="39"/>
                      <a:pt x="31" y="34"/>
                      <a:pt x="51" y="20"/>
                    </a:cubicBezTo>
                    <a:cubicBezTo>
                      <a:pt x="63" y="11"/>
                      <a:pt x="66" y="8"/>
                      <a:pt x="69" y="8"/>
                    </a:cubicBezTo>
                    <a:cubicBezTo>
                      <a:pt x="69" y="7"/>
                      <a:pt x="68" y="6"/>
                      <a:pt x="68" y="6"/>
                    </a:cubicBezTo>
                    <a:cubicBezTo>
                      <a:pt x="57" y="1"/>
                      <a:pt x="62" y="0"/>
                      <a:pt x="42" y="14"/>
                    </a:cubicBezTo>
                    <a:cubicBezTo>
                      <a:pt x="22" y="28"/>
                      <a:pt x="5" y="33"/>
                      <a:pt x="2" y="45"/>
                    </a:cubicBezTo>
                    <a:cubicBezTo>
                      <a:pt x="0" y="54"/>
                      <a:pt x="6" y="57"/>
                      <a:pt x="13" y="61"/>
                    </a:cubicBezTo>
                    <a:cubicBezTo>
                      <a:pt x="11" y="59"/>
                      <a:pt x="10" y="56"/>
                      <a:pt x="11" y="5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1010">
                <a:extLst>
                  <a:ext uri="{FF2B5EF4-FFF2-40B4-BE49-F238E27FC236}">
                    <a16:creationId xmlns:a16="http://schemas.microsoft.com/office/drawing/2014/main" id="{C2F3BCCC-CE82-4BB0-83D0-832C9AA07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168"/>
                <a:ext cx="65" cy="103"/>
              </a:xfrm>
              <a:custGeom>
                <a:avLst/>
                <a:gdLst>
                  <a:gd name="T0" fmla="*/ 56 w 38"/>
                  <a:gd name="T1" fmla="*/ 243 h 56"/>
                  <a:gd name="T2" fmla="*/ 190 w 38"/>
                  <a:gd name="T3" fmla="*/ 52 h 56"/>
                  <a:gd name="T4" fmla="*/ 147 w 38"/>
                  <a:gd name="T5" fmla="*/ 13 h 56"/>
                  <a:gd name="T6" fmla="*/ 9 w 38"/>
                  <a:gd name="T7" fmla="*/ 206 h 56"/>
                  <a:gd name="T8" fmla="*/ 96 w 38"/>
                  <a:gd name="T9" fmla="*/ 348 h 56"/>
                  <a:gd name="T10" fmla="*/ 56 w 38"/>
                  <a:gd name="T11" fmla="*/ 24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6">
                    <a:moveTo>
                      <a:pt x="11" y="39"/>
                    </a:moveTo>
                    <a:cubicBezTo>
                      <a:pt x="14" y="30"/>
                      <a:pt x="26" y="6"/>
                      <a:pt x="38" y="8"/>
                    </a:cubicBezTo>
                    <a:cubicBezTo>
                      <a:pt x="36" y="5"/>
                      <a:pt x="33" y="3"/>
                      <a:pt x="29" y="2"/>
                    </a:cubicBezTo>
                    <a:cubicBezTo>
                      <a:pt x="17" y="0"/>
                      <a:pt x="5" y="24"/>
                      <a:pt x="2" y="33"/>
                    </a:cubicBezTo>
                    <a:cubicBezTo>
                      <a:pt x="0" y="40"/>
                      <a:pt x="10" y="51"/>
                      <a:pt x="19" y="56"/>
                    </a:cubicBezTo>
                    <a:cubicBezTo>
                      <a:pt x="14" y="50"/>
                      <a:pt x="9" y="44"/>
                      <a:pt x="11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1011">
                <a:extLst>
                  <a:ext uri="{FF2B5EF4-FFF2-40B4-BE49-F238E27FC236}">
                    <a16:creationId xmlns:a16="http://schemas.microsoft.com/office/drawing/2014/main" id="{C8C6753F-4A71-4407-A46D-F07648C74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35"/>
                <a:ext cx="152" cy="142"/>
              </a:xfrm>
              <a:custGeom>
                <a:avLst/>
                <a:gdLst>
                  <a:gd name="T0" fmla="*/ 50 w 88"/>
                  <a:gd name="T1" fmla="*/ 269 h 77"/>
                  <a:gd name="T2" fmla="*/ 283 w 88"/>
                  <a:gd name="T3" fmla="*/ 89 h 77"/>
                  <a:gd name="T4" fmla="*/ 454 w 88"/>
                  <a:gd name="T5" fmla="*/ 76 h 77"/>
                  <a:gd name="T6" fmla="*/ 454 w 88"/>
                  <a:gd name="T7" fmla="*/ 68 h 77"/>
                  <a:gd name="T8" fmla="*/ 235 w 88"/>
                  <a:gd name="T9" fmla="*/ 52 h 77"/>
                  <a:gd name="T10" fmla="*/ 5 w 88"/>
                  <a:gd name="T11" fmla="*/ 231 h 77"/>
                  <a:gd name="T12" fmla="*/ 50 w 88"/>
                  <a:gd name="T13" fmla="*/ 463 h 77"/>
                  <a:gd name="T14" fmla="*/ 83 w 88"/>
                  <a:gd name="T15" fmla="*/ 483 h 77"/>
                  <a:gd name="T16" fmla="*/ 50 w 88"/>
                  <a:gd name="T17" fmla="*/ 26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77">
                    <a:moveTo>
                      <a:pt x="10" y="43"/>
                    </a:moveTo>
                    <a:cubicBezTo>
                      <a:pt x="11" y="29"/>
                      <a:pt x="41" y="22"/>
                      <a:pt x="55" y="14"/>
                    </a:cubicBezTo>
                    <a:cubicBezTo>
                      <a:pt x="65" y="8"/>
                      <a:pt x="78" y="8"/>
                      <a:pt x="88" y="12"/>
                    </a:cubicBezTo>
                    <a:cubicBezTo>
                      <a:pt x="88" y="12"/>
                      <a:pt x="88" y="11"/>
                      <a:pt x="88" y="11"/>
                    </a:cubicBezTo>
                    <a:cubicBezTo>
                      <a:pt x="80" y="3"/>
                      <a:pt x="59" y="0"/>
                      <a:pt x="46" y="8"/>
                    </a:cubicBezTo>
                    <a:cubicBezTo>
                      <a:pt x="32" y="16"/>
                      <a:pt x="2" y="23"/>
                      <a:pt x="1" y="37"/>
                    </a:cubicBezTo>
                    <a:cubicBezTo>
                      <a:pt x="1" y="51"/>
                      <a:pt x="0" y="67"/>
                      <a:pt x="10" y="74"/>
                    </a:cubicBezTo>
                    <a:cubicBezTo>
                      <a:pt x="13" y="76"/>
                      <a:pt x="15" y="77"/>
                      <a:pt x="16" y="77"/>
                    </a:cubicBezTo>
                    <a:cubicBezTo>
                      <a:pt x="9" y="70"/>
                      <a:pt x="10" y="56"/>
                      <a:pt x="10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1012">
                <a:extLst>
                  <a:ext uri="{FF2B5EF4-FFF2-40B4-BE49-F238E27FC236}">
                    <a16:creationId xmlns:a16="http://schemas.microsoft.com/office/drawing/2014/main" id="{C5ED964E-10AC-4099-86E8-E61D544E6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068"/>
                <a:ext cx="80" cy="117"/>
              </a:xfrm>
              <a:custGeom>
                <a:avLst/>
                <a:gdLst>
                  <a:gd name="T0" fmla="*/ 157 w 46"/>
                  <a:gd name="T1" fmla="*/ 134 h 63"/>
                  <a:gd name="T2" fmla="*/ 233 w 46"/>
                  <a:gd name="T3" fmla="*/ 104 h 63"/>
                  <a:gd name="T4" fmla="*/ 242 w 46"/>
                  <a:gd name="T5" fmla="*/ 104 h 63"/>
                  <a:gd name="T6" fmla="*/ 184 w 46"/>
                  <a:gd name="T7" fmla="*/ 65 h 63"/>
                  <a:gd name="T8" fmla="*/ 111 w 46"/>
                  <a:gd name="T9" fmla="*/ 97 h 63"/>
                  <a:gd name="T10" fmla="*/ 85 w 46"/>
                  <a:gd name="T11" fmla="*/ 403 h 63"/>
                  <a:gd name="T12" fmla="*/ 94 w 46"/>
                  <a:gd name="T13" fmla="*/ 403 h 63"/>
                  <a:gd name="T14" fmla="*/ 157 w 46"/>
                  <a:gd name="T15" fmla="*/ 134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63">
                    <a:moveTo>
                      <a:pt x="30" y="21"/>
                    </a:moveTo>
                    <a:cubicBezTo>
                      <a:pt x="35" y="6"/>
                      <a:pt x="34" y="14"/>
                      <a:pt x="44" y="16"/>
                    </a:cubicBezTo>
                    <a:cubicBezTo>
                      <a:pt x="45" y="16"/>
                      <a:pt x="45" y="16"/>
                      <a:pt x="46" y="16"/>
                    </a:cubicBezTo>
                    <a:cubicBezTo>
                      <a:pt x="42" y="12"/>
                      <a:pt x="39" y="10"/>
                      <a:pt x="35" y="10"/>
                    </a:cubicBezTo>
                    <a:cubicBezTo>
                      <a:pt x="25" y="8"/>
                      <a:pt x="26" y="0"/>
                      <a:pt x="21" y="15"/>
                    </a:cubicBezTo>
                    <a:cubicBezTo>
                      <a:pt x="15" y="30"/>
                      <a:pt x="0" y="61"/>
                      <a:pt x="16" y="63"/>
                    </a:cubicBezTo>
                    <a:cubicBezTo>
                      <a:pt x="17" y="63"/>
                      <a:pt x="17" y="63"/>
                      <a:pt x="18" y="63"/>
                    </a:cubicBezTo>
                    <a:cubicBezTo>
                      <a:pt x="15" y="53"/>
                      <a:pt x="26" y="33"/>
                      <a:pt x="30" y="2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1013">
                <a:extLst>
                  <a:ext uri="{FF2B5EF4-FFF2-40B4-BE49-F238E27FC236}">
                    <a16:creationId xmlns:a16="http://schemas.microsoft.com/office/drawing/2014/main" id="{8AFEF06A-105C-4218-8F67-AA389F9E4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3181"/>
                <a:ext cx="131" cy="89"/>
              </a:xfrm>
              <a:custGeom>
                <a:avLst/>
                <a:gdLst>
                  <a:gd name="T0" fmla="*/ 50 w 76"/>
                  <a:gd name="T1" fmla="*/ 282 h 48"/>
                  <a:gd name="T2" fmla="*/ 221 w 76"/>
                  <a:gd name="T3" fmla="*/ 89 h 48"/>
                  <a:gd name="T4" fmla="*/ 390 w 76"/>
                  <a:gd name="T5" fmla="*/ 109 h 48"/>
                  <a:gd name="T6" fmla="*/ 341 w 76"/>
                  <a:gd name="T7" fmla="*/ 69 h 48"/>
                  <a:gd name="T8" fmla="*/ 176 w 76"/>
                  <a:gd name="T9" fmla="*/ 52 h 48"/>
                  <a:gd name="T10" fmla="*/ 5 w 76"/>
                  <a:gd name="T11" fmla="*/ 241 h 48"/>
                  <a:gd name="T12" fmla="*/ 50 w 76"/>
                  <a:gd name="T13" fmla="*/ 306 h 48"/>
                  <a:gd name="T14" fmla="*/ 50 w 76"/>
                  <a:gd name="T15" fmla="*/ 282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48">
                    <a:moveTo>
                      <a:pt x="10" y="44"/>
                    </a:moveTo>
                    <a:cubicBezTo>
                      <a:pt x="11" y="36"/>
                      <a:pt x="32" y="22"/>
                      <a:pt x="43" y="14"/>
                    </a:cubicBezTo>
                    <a:cubicBezTo>
                      <a:pt x="53" y="6"/>
                      <a:pt x="66" y="12"/>
                      <a:pt x="76" y="17"/>
                    </a:cubicBezTo>
                    <a:cubicBezTo>
                      <a:pt x="73" y="15"/>
                      <a:pt x="71" y="13"/>
                      <a:pt x="67" y="11"/>
                    </a:cubicBezTo>
                    <a:cubicBezTo>
                      <a:pt x="58" y="7"/>
                      <a:pt x="44" y="0"/>
                      <a:pt x="34" y="8"/>
                    </a:cubicBezTo>
                    <a:cubicBezTo>
                      <a:pt x="23" y="16"/>
                      <a:pt x="2" y="30"/>
                      <a:pt x="1" y="38"/>
                    </a:cubicBezTo>
                    <a:cubicBezTo>
                      <a:pt x="0" y="42"/>
                      <a:pt x="4" y="46"/>
                      <a:pt x="10" y="48"/>
                    </a:cubicBezTo>
                    <a:cubicBezTo>
                      <a:pt x="10" y="47"/>
                      <a:pt x="9" y="45"/>
                      <a:pt x="10" y="4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1014">
                <a:extLst>
                  <a:ext uri="{FF2B5EF4-FFF2-40B4-BE49-F238E27FC236}">
                    <a16:creationId xmlns:a16="http://schemas.microsoft.com/office/drawing/2014/main" id="{A74961F0-8B1D-4A1E-8AC3-8056047DC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922"/>
                <a:ext cx="95" cy="137"/>
              </a:xfrm>
              <a:custGeom>
                <a:avLst/>
                <a:gdLst>
                  <a:gd name="T0" fmla="*/ 57 w 55"/>
                  <a:gd name="T1" fmla="*/ 254 h 74"/>
                  <a:gd name="T2" fmla="*/ 107 w 55"/>
                  <a:gd name="T3" fmla="*/ 69 h 74"/>
                  <a:gd name="T4" fmla="*/ 268 w 55"/>
                  <a:gd name="T5" fmla="*/ 120 h 74"/>
                  <a:gd name="T6" fmla="*/ 283 w 55"/>
                  <a:gd name="T7" fmla="*/ 128 h 74"/>
                  <a:gd name="T8" fmla="*/ 221 w 55"/>
                  <a:gd name="T9" fmla="*/ 81 h 74"/>
                  <a:gd name="T10" fmla="*/ 62 w 55"/>
                  <a:gd name="T11" fmla="*/ 31 h 74"/>
                  <a:gd name="T12" fmla="*/ 9 w 55"/>
                  <a:gd name="T13" fmla="*/ 217 h 74"/>
                  <a:gd name="T14" fmla="*/ 149 w 55"/>
                  <a:gd name="T15" fmla="*/ 470 h 74"/>
                  <a:gd name="T16" fmla="*/ 57 w 55"/>
                  <a:gd name="T17" fmla="*/ 254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74">
                    <a:moveTo>
                      <a:pt x="11" y="40"/>
                    </a:moveTo>
                    <a:cubicBezTo>
                      <a:pt x="9" y="25"/>
                      <a:pt x="12" y="20"/>
                      <a:pt x="21" y="11"/>
                    </a:cubicBezTo>
                    <a:cubicBezTo>
                      <a:pt x="27" y="6"/>
                      <a:pt x="38" y="14"/>
                      <a:pt x="52" y="19"/>
                    </a:cubicBezTo>
                    <a:cubicBezTo>
                      <a:pt x="53" y="19"/>
                      <a:pt x="54" y="19"/>
                      <a:pt x="55" y="20"/>
                    </a:cubicBezTo>
                    <a:cubicBezTo>
                      <a:pt x="54" y="17"/>
                      <a:pt x="51" y="15"/>
                      <a:pt x="43" y="13"/>
                    </a:cubicBezTo>
                    <a:cubicBezTo>
                      <a:pt x="29" y="8"/>
                      <a:pt x="18" y="0"/>
                      <a:pt x="12" y="5"/>
                    </a:cubicBezTo>
                    <a:cubicBezTo>
                      <a:pt x="3" y="14"/>
                      <a:pt x="0" y="19"/>
                      <a:pt x="2" y="34"/>
                    </a:cubicBezTo>
                    <a:cubicBezTo>
                      <a:pt x="4" y="46"/>
                      <a:pt x="12" y="67"/>
                      <a:pt x="29" y="74"/>
                    </a:cubicBezTo>
                    <a:cubicBezTo>
                      <a:pt x="18" y="64"/>
                      <a:pt x="13" y="49"/>
                      <a:pt x="11" y="4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1015">
                <a:extLst>
                  <a:ext uri="{FF2B5EF4-FFF2-40B4-BE49-F238E27FC236}">
                    <a16:creationId xmlns:a16="http://schemas.microsoft.com/office/drawing/2014/main" id="{146264FA-7B0C-4592-BBEA-9E5110C78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836"/>
                <a:ext cx="113" cy="77"/>
              </a:xfrm>
              <a:custGeom>
                <a:avLst/>
                <a:gdLst>
                  <a:gd name="T0" fmla="*/ 70 w 65"/>
                  <a:gd name="T1" fmla="*/ 112 h 42"/>
                  <a:gd name="T2" fmla="*/ 341 w 65"/>
                  <a:gd name="T3" fmla="*/ 161 h 42"/>
                  <a:gd name="T4" fmla="*/ 332 w 65"/>
                  <a:gd name="T5" fmla="*/ 141 h 42"/>
                  <a:gd name="T6" fmla="*/ 21 w 65"/>
                  <a:gd name="T7" fmla="*/ 73 h 42"/>
                  <a:gd name="T8" fmla="*/ 106 w 65"/>
                  <a:gd name="T9" fmla="*/ 259 h 42"/>
                  <a:gd name="T10" fmla="*/ 70 w 65"/>
                  <a:gd name="T11" fmla="*/ 11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42">
                    <a:moveTo>
                      <a:pt x="13" y="18"/>
                    </a:moveTo>
                    <a:cubicBezTo>
                      <a:pt x="17" y="7"/>
                      <a:pt x="49" y="17"/>
                      <a:pt x="65" y="26"/>
                    </a:cubicBezTo>
                    <a:cubicBezTo>
                      <a:pt x="65" y="25"/>
                      <a:pt x="64" y="24"/>
                      <a:pt x="63" y="23"/>
                    </a:cubicBezTo>
                    <a:cubicBezTo>
                      <a:pt x="51" y="15"/>
                      <a:pt x="9" y="0"/>
                      <a:pt x="4" y="12"/>
                    </a:cubicBezTo>
                    <a:cubicBezTo>
                      <a:pt x="0" y="24"/>
                      <a:pt x="7" y="35"/>
                      <a:pt x="20" y="42"/>
                    </a:cubicBezTo>
                    <a:cubicBezTo>
                      <a:pt x="13" y="35"/>
                      <a:pt x="10" y="27"/>
                      <a:pt x="13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1016">
                <a:extLst>
                  <a:ext uri="{FF2B5EF4-FFF2-40B4-BE49-F238E27FC236}">
                    <a16:creationId xmlns:a16="http://schemas.microsoft.com/office/drawing/2014/main" id="{1CAE9D83-BD3F-4C5C-85CF-A100EDE55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795"/>
                <a:ext cx="73" cy="39"/>
              </a:xfrm>
              <a:custGeom>
                <a:avLst/>
                <a:gdLst>
                  <a:gd name="T0" fmla="*/ 64 w 42"/>
                  <a:gd name="T1" fmla="*/ 84 h 21"/>
                  <a:gd name="T2" fmla="*/ 221 w 42"/>
                  <a:gd name="T3" fmla="*/ 89 h 21"/>
                  <a:gd name="T4" fmla="*/ 16 w 42"/>
                  <a:gd name="T5" fmla="*/ 45 h 21"/>
                  <a:gd name="T6" fmla="*/ 70 w 42"/>
                  <a:gd name="T7" fmla="*/ 134 h 21"/>
                  <a:gd name="T8" fmla="*/ 64 w 42"/>
                  <a:gd name="T9" fmla="*/ 8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12" y="13"/>
                    </a:moveTo>
                    <a:cubicBezTo>
                      <a:pt x="15" y="8"/>
                      <a:pt x="31" y="10"/>
                      <a:pt x="42" y="14"/>
                    </a:cubicBezTo>
                    <a:cubicBezTo>
                      <a:pt x="38" y="7"/>
                      <a:pt x="7" y="0"/>
                      <a:pt x="3" y="7"/>
                    </a:cubicBezTo>
                    <a:cubicBezTo>
                      <a:pt x="0" y="13"/>
                      <a:pt x="5" y="19"/>
                      <a:pt x="13" y="21"/>
                    </a:cubicBezTo>
                    <a:cubicBezTo>
                      <a:pt x="11" y="19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1017">
                <a:extLst>
                  <a:ext uri="{FF2B5EF4-FFF2-40B4-BE49-F238E27FC236}">
                    <a16:creationId xmlns:a16="http://schemas.microsoft.com/office/drawing/2014/main" id="{FC9B7519-3BDC-4A92-B471-3B0D162F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2804"/>
                <a:ext cx="97" cy="57"/>
              </a:xfrm>
              <a:custGeom>
                <a:avLst/>
                <a:gdLst>
                  <a:gd name="T0" fmla="*/ 69 w 56"/>
                  <a:gd name="T1" fmla="*/ 156 h 31"/>
                  <a:gd name="T2" fmla="*/ 229 w 56"/>
                  <a:gd name="T3" fmla="*/ 57 h 31"/>
                  <a:gd name="T4" fmla="*/ 291 w 56"/>
                  <a:gd name="T5" fmla="*/ 51 h 31"/>
                  <a:gd name="T6" fmla="*/ 184 w 56"/>
                  <a:gd name="T7" fmla="*/ 20 h 31"/>
                  <a:gd name="T8" fmla="*/ 21 w 56"/>
                  <a:gd name="T9" fmla="*/ 118 h 31"/>
                  <a:gd name="T10" fmla="*/ 62 w 56"/>
                  <a:gd name="T11" fmla="*/ 186 h 31"/>
                  <a:gd name="T12" fmla="*/ 69 w 56"/>
                  <a:gd name="T13" fmla="*/ 156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31">
                    <a:moveTo>
                      <a:pt x="13" y="25"/>
                    </a:moveTo>
                    <a:cubicBezTo>
                      <a:pt x="17" y="16"/>
                      <a:pt x="33" y="13"/>
                      <a:pt x="44" y="9"/>
                    </a:cubicBezTo>
                    <a:cubicBezTo>
                      <a:pt x="49" y="8"/>
                      <a:pt x="53" y="7"/>
                      <a:pt x="56" y="8"/>
                    </a:cubicBezTo>
                    <a:cubicBezTo>
                      <a:pt x="52" y="2"/>
                      <a:pt x="45" y="0"/>
                      <a:pt x="35" y="3"/>
                    </a:cubicBezTo>
                    <a:cubicBezTo>
                      <a:pt x="24" y="7"/>
                      <a:pt x="8" y="10"/>
                      <a:pt x="4" y="19"/>
                    </a:cubicBezTo>
                    <a:cubicBezTo>
                      <a:pt x="0" y="27"/>
                      <a:pt x="3" y="31"/>
                      <a:pt x="12" y="30"/>
                    </a:cubicBezTo>
                    <a:cubicBezTo>
                      <a:pt x="12" y="29"/>
                      <a:pt x="12" y="27"/>
                      <a:pt x="13" y="2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Freeform 1018">
                <a:extLst>
                  <a:ext uri="{FF2B5EF4-FFF2-40B4-BE49-F238E27FC236}">
                    <a16:creationId xmlns:a16="http://schemas.microsoft.com/office/drawing/2014/main" id="{01852D2F-42D4-4A7B-8D70-031FD679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884"/>
                <a:ext cx="95" cy="86"/>
              </a:xfrm>
              <a:custGeom>
                <a:avLst/>
                <a:gdLst>
                  <a:gd name="T0" fmla="*/ 86 w 55"/>
                  <a:gd name="T1" fmla="*/ 177 h 47"/>
                  <a:gd name="T2" fmla="*/ 257 w 55"/>
                  <a:gd name="T3" fmla="*/ 44 h 47"/>
                  <a:gd name="T4" fmla="*/ 283 w 55"/>
                  <a:gd name="T5" fmla="*/ 44 h 47"/>
                  <a:gd name="T6" fmla="*/ 212 w 55"/>
                  <a:gd name="T7" fmla="*/ 7 h 47"/>
                  <a:gd name="T8" fmla="*/ 41 w 55"/>
                  <a:gd name="T9" fmla="*/ 141 h 47"/>
                  <a:gd name="T10" fmla="*/ 78 w 55"/>
                  <a:gd name="T11" fmla="*/ 287 h 47"/>
                  <a:gd name="T12" fmla="*/ 86 w 55"/>
                  <a:gd name="T13" fmla="*/ 177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7" y="29"/>
                    </a:moveTo>
                    <a:cubicBezTo>
                      <a:pt x="26" y="18"/>
                      <a:pt x="37" y="9"/>
                      <a:pt x="50" y="7"/>
                    </a:cubicBezTo>
                    <a:cubicBezTo>
                      <a:pt x="52" y="7"/>
                      <a:pt x="54" y="7"/>
                      <a:pt x="55" y="7"/>
                    </a:cubicBezTo>
                    <a:cubicBezTo>
                      <a:pt x="52" y="3"/>
                      <a:pt x="47" y="0"/>
                      <a:pt x="41" y="1"/>
                    </a:cubicBezTo>
                    <a:cubicBezTo>
                      <a:pt x="28" y="3"/>
                      <a:pt x="17" y="12"/>
                      <a:pt x="8" y="23"/>
                    </a:cubicBezTo>
                    <a:cubicBezTo>
                      <a:pt x="0" y="32"/>
                      <a:pt x="3" y="44"/>
                      <a:pt x="15" y="47"/>
                    </a:cubicBezTo>
                    <a:cubicBezTo>
                      <a:pt x="11" y="42"/>
                      <a:pt x="12" y="35"/>
                      <a:pt x="17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9" name="Freeform 1019">
                <a:extLst>
                  <a:ext uri="{FF2B5EF4-FFF2-40B4-BE49-F238E27FC236}">
                    <a16:creationId xmlns:a16="http://schemas.microsoft.com/office/drawing/2014/main" id="{11C52FDE-B5E0-4507-8183-0468DBB64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880"/>
                <a:ext cx="54" cy="81"/>
              </a:xfrm>
              <a:custGeom>
                <a:avLst/>
                <a:gdLst>
                  <a:gd name="T0" fmla="*/ 70 w 31"/>
                  <a:gd name="T1" fmla="*/ 162 h 44"/>
                  <a:gd name="T2" fmla="*/ 164 w 31"/>
                  <a:gd name="T3" fmla="*/ 52 h 44"/>
                  <a:gd name="T4" fmla="*/ 127 w 31"/>
                  <a:gd name="T5" fmla="*/ 7 h 44"/>
                  <a:gd name="T6" fmla="*/ 21 w 31"/>
                  <a:gd name="T7" fmla="*/ 125 h 44"/>
                  <a:gd name="T8" fmla="*/ 64 w 31"/>
                  <a:gd name="T9" fmla="*/ 250 h 44"/>
                  <a:gd name="T10" fmla="*/ 70 w 31"/>
                  <a:gd name="T11" fmla="*/ 16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4">
                    <a:moveTo>
                      <a:pt x="13" y="26"/>
                    </a:moveTo>
                    <a:cubicBezTo>
                      <a:pt x="16" y="20"/>
                      <a:pt x="24" y="11"/>
                      <a:pt x="31" y="8"/>
                    </a:cubicBezTo>
                    <a:cubicBezTo>
                      <a:pt x="31" y="3"/>
                      <a:pt x="30" y="0"/>
                      <a:pt x="24" y="1"/>
                    </a:cubicBezTo>
                    <a:cubicBezTo>
                      <a:pt x="16" y="3"/>
                      <a:pt x="8" y="13"/>
                      <a:pt x="4" y="20"/>
                    </a:cubicBezTo>
                    <a:cubicBezTo>
                      <a:pt x="0" y="27"/>
                      <a:pt x="3" y="44"/>
                      <a:pt x="12" y="40"/>
                    </a:cubicBezTo>
                    <a:cubicBezTo>
                      <a:pt x="11" y="35"/>
                      <a:pt x="11" y="30"/>
                      <a:pt x="13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0" name="Freeform 1020">
                <a:extLst>
                  <a:ext uri="{FF2B5EF4-FFF2-40B4-BE49-F238E27FC236}">
                    <a16:creationId xmlns:a16="http://schemas.microsoft.com/office/drawing/2014/main" id="{A1CA49EB-41C3-43FA-ABFB-6A61CBE20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891"/>
                <a:ext cx="79" cy="50"/>
              </a:xfrm>
              <a:custGeom>
                <a:avLst/>
                <a:gdLst>
                  <a:gd name="T0" fmla="*/ 50 w 46"/>
                  <a:gd name="T1" fmla="*/ 150 h 27"/>
                  <a:gd name="T2" fmla="*/ 177 w 46"/>
                  <a:gd name="T3" fmla="*/ 57 h 27"/>
                  <a:gd name="T4" fmla="*/ 234 w 46"/>
                  <a:gd name="T5" fmla="*/ 52 h 27"/>
                  <a:gd name="T6" fmla="*/ 132 w 46"/>
                  <a:gd name="T7" fmla="*/ 20 h 27"/>
                  <a:gd name="T8" fmla="*/ 5 w 46"/>
                  <a:gd name="T9" fmla="*/ 113 h 27"/>
                  <a:gd name="T10" fmla="*/ 57 w 46"/>
                  <a:gd name="T11" fmla="*/ 172 h 27"/>
                  <a:gd name="T12" fmla="*/ 50 w 46"/>
                  <a:gd name="T13" fmla="*/ 15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10" y="24"/>
                    </a:moveTo>
                    <a:cubicBezTo>
                      <a:pt x="9" y="19"/>
                      <a:pt x="30" y="11"/>
                      <a:pt x="35" y="9"/>
                    </a:cubicBezTo>
                    <a:cubicBezTo>
                      <a:pt x="38" y="8"/>
                      <a:pt x="42" y="7"/>
                      <a:pt x="46" y="8"/>
                    </a:cubicBezTo>
                    <a:cubicBezTo>
                      <a:pt x="44" y="1"/>
                      <a:pt x="34" y="0"/>
                      <a:pt x="26" y="3"/>
                    </a:cubicBezTo>
                    <a:cubicBezTo>
                      <a:pt x="21" y="5"/>
                      <a:pt x="0" y="13"/>
                      <a:pt x="1" y="18"/>
                    </a:cubicBezTo>
                    <a:cubicBezTo>
                      <a:pt x="1" y="21"/>
                      <a:pt x="5" y="25"/>
                      <a:pt x="11" y="27"/>
                    </a:cubicBezTo>
                    <a:cubicBezTo>
                      <a:pt x="10" y="26"/>
                      <a:pt x="10" y="25"/>
                      <a:pt x="10" y="24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1" name="Freeform 1021">
                <a:extLst>
                  <a:ext uri="{FF2B5EF4-FFF2-40B4-BE49-F238E27FC236}">
                    <a16:creationId xmlns:a16="http://schemas.microsoft.com/office/drawing/2014/main" id="{F5A74B3C-5416-42D5-958E-389AA2C39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3"/>
                <a:ext cx="123" cy="50"/>
              </a:xfrm>
              <a:custGeom>
                <a:avLst/>
                <a:gdLst>
                  <a:gd name="T0" fmla="*/ 204 w 71"/>
                  <a:gd name="T1" fmla="*/ 65 h 27"/>
                  <a:gd name="T2" fmla="*/ 364 w 71"/>
                  <a:gd name="T3" fmla="*/ 57 h 27"/>
                  <a:gd name="T4" fmla="*/ 364 w 71"/>
                  <a:gd name="T5" fmla="*/ 52 h 27"/>
                  <a:gd name="T6" fmla="*/ 156 w 71"/>
                  <a:gd name="T7" fmla="*/ 24 h 27"/>
                  <a:gd name="T8" fmla="*/ 57 w 71"/>
                  <a:gd name="T9" fmla="*/ 150 h 27"/>
                  <a:gd name="T10" fmla="*/ 87 w 71"/>
                  <a:gd name="T11" fmla="*/ 172 h 27"/>
                  <a:gd name="T12" fmla="*/ 204 w 71"/>
                  <a:gd name="T13" fmla="*/ 6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27">
                    <a:moveTo>
                      <a:pt x="39" y="10"/>
                    </a:moveTo>
                    <a:cubicBezTo>
                      <a:pt x="46" y="8"/>
                      <a:pt x="60" y="7"/>
                      <a:pt x="70" y="9"/>
                    </a:cubicBezTo>
                    <a:cubicBezTo>
                      <a:pt x="70" y="9"/>
                      <a:pt x="70" y="9"/>
                      <a:pt x="70" y="8"/>
                    </a:cubicBezTo>
                    <a:cubicBezTo>
                      <a:pt x="71" y="2"/>
                      <a:pt x="41" y="0"/>
                      <a:pt x="30" y="4"/>
                    </a:cubicBezTo>
                    <a:cubicBezTo>
                      <a:pt x="19" y="8"/>
                      <a:pt x="0" y="19"/>
                      <a:pt x="11" y="24"/>
                    </a:cubicBezTo>
                    <a:cubicBezTo>
                      <a:pt x="13" y="25"/>
                      <a:pt x="15" y="26"/>
                      <a:pt x="17" y="27"/>
                    </a:cubicBezTo>
                    <a:cubicBezTo>
                      <a:pt x="15" y="21"/>
                      <a:pt x="30" y="14"/>
                      <a:pt x="39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1022">
                <a:extLst>
                  <a:ext uri="{FF2B5EF4-FFF2-40B4-BE49-F238E27FC236}">
                    <a16:creationId xmlns:a16="http://schemas.microsoft.com/office/drawing/2014/main" id="{C3332CA2-FC41-41AE-931F-915C43D17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980"/>
                <a:ext cx="95" cy="86"/>
              </a:xfrm>
              <a:custGeom>
                <a:avLst/>
                <a:gdLst>
                  <a:gd name="T0" fmla="*/ 93 w 55"/>
                  <a:gd name="T1" fmla="*/ 161 h 47"/>
                  <a:gd name="T2" fmla="*/ 283 w 55"/>
                  <a:gd name="T3" fmla="*/ 44 h 47"/>
                  <a:gd name="T4" fmla="*/ 235 w 55"/>
                  <a:gd name="T5" fmla="*/ 7 h 47"/>
                  <a:gd name="T6" fmla="*/ 48 w 55"/>
                  <a:gd name="T7" fmla="*/ 124 h 47"/>
                  <a:gd name="T8" fmla="*/ 50 w 55"/>
                  <a:gd name="T9" fmla="*/ 265 h 47"/>
                  <a:gd name="T10" fmla="*/ 83 w 55"/>
                  <a:gd name="T11" fmla="*/ 287 h 47"/>
                  <a:gd name="T12" fmla="*/ 93 w 55"/>
                  <a:gd name="T13" fmla="*/ 16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18" y="26"/>
                    </a:moveTo>
                    <a:cubicBezTo>
                      <a:pt x="26" y="19"/>
                      <a:pt x="45" y="9"/>
                      <a:pt x="55" y="7"/>
                    </a:cubicBezTo>
                    <a:cubicBezTo>
                      <a:pt x="53" y="3"/>
                      <a:pt x="50" y="0"/>
                      <a:pt x="46" y="1"/>
                    </a:cubicBezTo>
                    <a:cubicBezTo>
                      <a:pt x="36" y="3"/>
                      <a:pt x="17" y="13"/>
                      <a:pt x="9" y="20"/>
                    </a:cubicBezTo>
                    <a:cubicBezTo>
                      <a:pt x="1" y="27"/>
                      <a:pt x="0" y="37"/>
                      <a:pt x="10" y="43"/>
                    </a:cubicBezTo>
                    <a:cubicBezTo>
                      <a:pt x="11" y="44"/>
                      <a:pt x="13" y="45"/>
                      <a:pt x="16" y="47"/>
                    </a:cubicBezTo>
                    <a:cubicBezTo>
                      <a:pt x="9" y="41"/>
                      <a:pt x="10" y="32"/>
                      <a:pt x="18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1023">
                <a:extLst>
                  <a:ext uri="{FF2B5EF4-FFF2-40B4-BE49-F238E27FC236}">
                    <a16:creationId xmlns:a16="http://schemas.microsoft.com/office/drawing/2014/main" id="{5C4C153C-E65C-4F7B-9CB2-36C659634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959"/>
                <a:ext cx="107" cy="80"/>
              </a:xfrm>
              <a:custGeom>
                <a:avLst/>
                <a:gdLst>
                  <a:gd name="T0" fmla="*/ 48 w 62"/>
                  <a:gd name="T1" fmla="*/ 253 h 43"/>
                  <a:gd name="T2" fmla="*/ 255 w 62"/>
                  <a:gd name="T3" fmla="*/ 69 h 43"/>
                  <a:gd name="T4" fmla="*/ 319 w 62"/>
                  <a:gd name="T5" fmla="*/ 65 h 43"/>
                  <a:gd name="T6" fmla="*/ 212 w 62"/>
                  <a:gd name="T7" fmla="*/ 32 h 43"/>
                  <a:gd name="T8" fmla="*/ 0 w 62"/>
                  <a:gd name="T9" fmla="*/ 210 h 43"/>
                  <a:gd name="T10" fmla="*/ 57 w 62"/>
                  <a:gd name="T11" fmla="*/ 277 h 43"/>
                  <a:gd name="T12" fmla="*/ 48 w 62"/>
                  <a:gd name="T13" fmla="*/ 253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3">
                    <a:moveTo>
                      <a:pt x="9" y="39"/>
                    </a:moveTo>
                    <a:cubicBezTo>
                      <a:pt x="9" y="29"/>
                      <a:pt x="42" y="17"/>
                      <a:pt x="50" y="11"/>
                    </a:cubicBezTo>
                    <a:cubicBezTo>
                      <a:pt x="54" y="8"/>
                      <a:pt x="58" y="8"/>
                      <a:pt x="62" y="10"/>
                    </a:cubicBezTo>
                    <a:cubicBezTo>
                      <a:pt x="55" y="4"/>
                      <a:pt x="48" y="0"/>
                      <a:pt x="41" y="5"/>
                    </a:cubicBezTo>
                    <a:cubicBezTo>
                      <a:pt x="33" y="11"/>
                      <a:pt x="0" y="23"/>
                      <a:pt x="0" y="33"/>
                    </a:cubicBezTo>
                    <a:cubicBezTo>
                      <a:pt x="0" y="37"/>
                      <a:pt x="5" y="40"/>
                      <a:pt x="11" y="43"/>
                    </a:cubicBezTo>
                    <a:cubicBezTo>
                      <a:pt x="10" y="42"/>
                      <a:pt x="9" y="40"/>
                      <a:pt x="9" y="3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1024">
                <a:extLst>
                  <a:ext uri="{FF2B5EF4-FFF2-40B4-BE49-F238E27FC236}">
                    <a16:creationId xmlns:a16="http://schemas.microsoft.com/office/drawing/2014/main" id="{4C818AF2-902C-4AA9-932F-3F65ACD52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057"/>
                <a:ext cx="168" cy="83"/>
              </a:xfrm>
              <a:custGeom>
                <a:avLst/>
                <a:gdLst>
                  <a:gd name="T0" fmla="*/ 144 w 97"/>
                  <a:gd name="T1" fmla="*/ 96 h 45"/>
                  <a:gd name="T2" fmla="*/ 468 w 97"/>
                  <a:gd name="T3" fmla="*/ 125 h 45"/>
                  <a:gd name="T4" fmla="*/ 504 w 97"/>
                  <a:gd name="T5" fmla="*/ 133 h 45"/>
                  <a:gd name="T6" fmla="*/ 419 w 97"/>
                  <a:gd name="T7" fmla="*/ 89 h 45"/>
                  <a:gd name="T8" fmla="*/ 99 w 97"/>
                  <a:gd name="T9" fmla="*/ 57 h 45"/>
                  <a:gd name="T10" fmla="*/ 78 w 97"/>
                  <a:gd name="T11" fmla="*/ 282 h 45"/>
                  <a:gd name="T12" fmla="*/ 87 w 97"/>
                  <a:gd name="T13" fmla="*/ 282 h 45"/>
                  <a:gd name="T14" fmla="*/ 144 w 97"/>
                  <a:gd name="T15" fmla="*/ 96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45">
                    <a:moveTo>
                      <a:pt x="28" y="15"/>
                    </a:moveTo>
                    <a:cubicBezTo>
                      <a:pt x="36" y="6"/>
                      <a:pt x="77" y="18"/>
                      <a:pt x="90" y="20"/>
                    </a:cubicBezTo>
                    <a:cubicBezTo>
                      <a:pt x="92" y="20"/>
                      <a:pt x="95" y="20"/>
                      <a:pt x="97" y="21"/>
                    </a:cubicBezTo>
                    <a:cubicBezTo>
                      <a:pt x="93" y="17"/>
                      <a:pt x="88" y="14"/>
                      <a:pt x="81" y="14"/>
                    </a:cubicBezTo>
                    <a:cubicBezTo>
                      <a:pt x="68" y="12"/>
                      <a:pt x="27" y="0"/>
                      <a:pt x="19" y="9"/>
                    </a:cubicBezTo>
                    <a:cubicBezTo>
                      <a:pt x="11" y="18"/>
                      <a:pt x="0" y="43"/>
                      <a:pt x="15" y="45"/>
                    </a:cubicBezTo>
                    <a:cubicBezTo>
                      <a:pt x="16" y="45"/>
                      <a:pt x="16" y="45"/>
                      <a:pt x="17" y="45"/>
                    </a:cubicBezTo>
                    <a:cubicBezTo>
                      <a:pt x="15" y="37"/>
                      <a:pt x="22" y="21"/>
                      <a:pt x="28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1025">
                <a:extLst>
                  <a:ext uri="{FF2B5EF4-FFF2-40B4-BE49-F238E27FC236}">
                    <a16:creationId xmlns:a16="http://schemas.microsoft.com/office/drawing/2014/main" id="{741E9F23-1911-4D18-A526-D3A8567B7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3111"/>
                <a:ext cx="106" cy="118"/>
              </a:xfrm>
              <a:custGeom>
                <a:avLst/>
                <a:gdLst>
                  <a:gd name="T0" fmla="*/ 49 w 61"/>
                  <a:gd name="T1" fmla="*/ 201 h 64"/>
                  <a:gd name="T2" fmla="*/ 205 w 61"/>
                  <a:gd name="T3" fmla="*/ 52 h 64"/>
                  <a:gd name="T4" fmla="*/ 320 w 61"/>
                  <a:gd name="T5" fmla="*/ 57 h 64"/>
                  <a:gd name="T6" fmla="*/ 283 w 61"/>
                  <a:gd name="T7" fmla="*/ 24 h 64"/>
                  <a:gd name="T8" fmla="*/ 156 w 61"/>
                  <a:gd name="T9" fmla="*/ 13 h 64"/>
                  <a:gd name="T10" fmla="*/ 0 w 61"/>
                  <a:gd name="T11" fmla="*/ 164 h 64"/>
                  <a:gd name="T12" fmla="*/ 127 w 61"/>
                  <a:gd name="T13" fmla="*/ 402 h 64"/>
                  <a:gd name="T14" fmla="*/ 49 w 61"/>
                  <a:gd name="T15" fmla="*/ 201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4">
                    <a:moveTo>
                      <a:pt x="9" y="32"/>
                    </a:moveTo>
                    <a:cubicBezTo>
                      <a:pt x="9" y="19"/>
                      <a:pt x="26" y="11"/>
                      <a:pt x="39" y="8"/>
                    </a:cubicBezTo>
                    <a:cubicBezTo>
                      <a:pt x="39" y="8"/>
                      <a:pt x="48" y="7"/>
                      <a:pt x="61" y="9"/>
                    </a:cubicBezTo>
                    <a:cubicBezTo>
                      <a:pt x="59" y="7"/>
                      <a:pt x="57" y="5"/>
                      <a:pt x="54" y="4"/>
                    </a:cubicBezTo>
                    <a:cubicBezTo>
                      <a:pt x="40" y="0"/>
                      <a:pt x="30" y="2"/>
                      <a:pt x="30" y="2"/>
                    </a:cubicBezTo>
                    <a:cubicBezTo>
                      <a:pt x="17" y="5"/>
                      <a:pt x="0" y="13"/>
                      <a:pt x="0" y="26"/>
                    </a:cubicBezTo>
                    <a:cubicBezTo>
                      <a:pt x="1" y="38"/>
                      <a:pt x="6" y="56"/>
                      <a:pt x="24" y="64"/>
                    </a:cubicBezTo>
                    <a:cubicBezTo>
                      <a:pt x="13" y="55"/>
                      <a:pt x="10" y="42"/>
                      <a:pt x="9" y="32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1026">
                <a:extLst>
                  <a:ext uri="{FF2B5EF4-FFF2-40B4-BE49-F238E27FC236}">
                    <a16:creationId xmlns:a16="http://schemas.microsoft.com/office/drawing/2014/main" id="{A6495170-7502-42E7-9A90-DF4D23E09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3041"/>
                <a:ext cx="55" cy="31"/>
              </a:xfrm>
              <a:custGeom>
                <a:avLst/>
                <a:gdLst>
                  <a:gd name="T0" fmla="*/ 50 w 32"/>
                  <a:gd name="T1" fmla="*/ 89 h 17"/>
                  <a:gd name="T2" fmla="*/ 163 w 32"/>
                  <a:gd name="T3" fmla="*/ 66 h 17"/>
                  <a:gd name="T4" fmla="*/ 5 w 32"/>
                  <a:gd name="T5" fmla="*/ 53 h 17"/>
                  <a:gd name="T6" fmla="*/ 50 w 32"/>
                  <a:gd name="T7" fmla="*/ 104 h 17"/>
                  <a:gd name="T8" fmla="*/ 50 w 32"/>
                  <a:gd name="T9" fmla="*/ 8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7">
                    <a:moveTo>
                      <a:pt x="10" y="15"/>
                    </a:moveTo>
                    <a:cubicBezTo>
                      <a:pt x="12" y="9"/>
                      <a:pt x="23" y="8"/>
                      <a:pt x="32" y="11"/>
                    </a:cubicBezTo>
                    <a:cubicBezTo>
                      <a:pt x="28" y="3"/>
                      <a:pt x="4" y="0"/>
                      <a:pt x="1" y="9"/>
                    </a:cubicBezTo>
                    <a:cubicBezTo>
                      <a:pt x="0" y="12"/>
                      <a:pt x="5" y="15"/>
                      <a:pt x="10" y="17"/>
                    </a:cubicBezTo>
                    <a:cubicBezTo>
                      <a:pt x="10" y="16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1027">
                <a:extLst>
                  <a:ext uri="{FF2B5EF4-FFF2-40B4-BE49-F238E27FC236}">
                    <a16:creationId xmlns:a16="http://schemas.microsoft.com/office/drawing/2014/main" id="{2C7E8DE1-3ADD-4C04-A538-07F4A4A8D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020"/>
                <a:ext cx="40" cy="50"/>
              </a:xfrm>
              <a:custGeom>
                <a:avLst/>
                <a:gdLst>
                  <a:gd name="T0" fmla="*/ 57 w 23"/>
                  <a:gd name="T1" fmla="*/ 165 h 27"/>
                  <a:gd name="T2" fmla="*/ 122 w 23"/>
                  <a:gd name="T3" fmla="*/ 57 h 27"/>
                  <a:gd name="T4" fmla="*/ 73 w 23"/>
                  <a:gd name="T5" fmla="*/ 20 h 27"/>
                  <a:gd name="T6" fmla="*/ 9 w 23"/>
                  <a:gd name="T7" fmla="*/ 128 h 27"/>
                  <a:gd name="T8" fmla="*/ 57 w 23"/>
                  <a:gd name="T9" fmla="*/ 172 h 27"/>
                  <a:gd name="T10" fmla="*/ 57 w 23"/>
                  <a:gd name="T11" fmla="*/ 16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11" y="26"/>
                    </a:moveTo>
                    <a:cubicBezTo>
                      <a:pt x="9" y="21"/>
                      <a:pt x="17" y="17"/>
                      <a:pt x="23" y="9"/>
                    </a:cubicBezTo>
                    <a:cubicBezTo>
                      <a:pt x="20" y="4"/>
                      <a:pt x="16" y="0"/>
                      <a:pt x="14" y="3"/>
                    </a:cubicBezTo>
                    <a:cubicBezTo>
                      <a:pt x="8" y="11"/>
                      <a:pt x="0" y="15"/>
                      <a:pt x="2" y="20"/>
                    </a:cubicBezTo>
                    <a:cubicBezTo>
                      <a:pt x="3" y="23"/>
                      <a:pt x="7" y="25"/>
                      <a:pt x="11" y="27"/>
                    </a:cubicBezTo>
                    <a:cubicBezTo>
                      <a:pt x="11" y="27"/>
                      <a:pt x="11" y="27"/>
                      <a:pt x="11" y="2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1028">
                <a:extLst>
                  <a:ext uri="{FF2B5EF4-FFF2-40B4-BE49-F238E27FC236}">
                    <a16:creationId xmlns:a16="http://schemas.microsoft.com/office/drawing/2014/main" id="{671EDB05-8519-4E3A-AB87-2C18C2E22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961"/>
                <a:ext cx="81" cy="74"/>
              </a:xfrm>
              <a:custGeom>
                <a:avLst/>
                <a:gdLst>
                  <a:gd name="T0" fmla="*/ 57 w 47"/>
                  <a:gd name="T1" fmla="*/ 192 h 40"/>
                  <a:gd name="T2" fmla="*/ 241 w 47"/>
                  <a:gd name="T3" fmla="*/ 76 h 40"/>
                  <a:gd name="T4" fmla="*/ 234 w 47"/>
                  <a:gd name="T5" fmla="*/ 52 h 40"/>
                  <a:gd name="T6" fmla="*/ 9 w 47"/>
                  <a:gd name="T7" fmla="*/ 150 h 40"/>
                  <a:gd name="T8" fmla="*/ 57 w 47"/>
                  <a:gd name="T9" fmla="*/ 253 h 40"/>
                  <a:gd name="T10" fmla="*/ 57 w 47"/>
                  <a:gd name="T11" fmla="*/ 192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0">
                    <a:moveTo>
                      <a:pt x="11" y="30"/>
                    </a:moveTo>
                    <a:cubicBezTo>
                      <a:pt x="13" y="24"/>
                      <a:pt x="34" y="13"/>
                      <a:pt x="47" y="12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39" y="0"/>
                      <a:pt x="4" y="16"/>
                      <a:pt x="2" y="24"/>
                    </a:cubicBezTo>
                    <a:cubicBezTo>
                      <a:pt x="0" y="31"/>
                      <a:pt x="0" y="39"/>
                      <a:pt x="11" y="40"/>
                    </a:cubicBezTo>
                    <a:cubicBezTo>
                      <a:pt x="9" y="37"/>
                      <a:pt x="10" y="33"/>
                      <a:pt x="11" y="3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1029">
                <a:extLst>
                  <a:ext uri="{FF2B5EF4-FFF2-40B4-BE49-F238E27FC236}">
                    <a16:creationId xmlns:a16="http://schemas.microsoft.com/office/drawing/2014/main" id="{CAD1082F-BDFF-4741-8B10-E8DD809DA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3020"/>
                <a:ext cx="62" cy="70"/>
              </a:xfrm>
              <a:custGeom>
                <a:avLst/>
                <a:gdLst>
                  <a:gd name="T0" fmla="*/ 143 w 36"/>
                  <a:gd name="T1" fmla="*/ 81 h 38"/>
                  <a:gd name="T2" fmla="*/ 177 w 36"/>
                  <a:gd name="T3" fmla="*/ 57 h 38"/>
                  <a:gd name="T4" fmla="*/ 176 w 36"/>
                  <a:gd name="T5" fmla="*/ 13 h 38"/>
                  <a:gd name="T6" fmla="*/ 98 w 36"/>
                  <a:gd name="T7" fmla="*/ 44 h 38"/>
                  <a:gd name="T8" fmla="*/ 48 w 36"/>
                  <a:gd name="T9" fmla="*/ 225 h 38"/>
                  <a:gd name="T10" fmla="*/ 78 w 36"/>
                  <a:gd name="T11" fmla="*/ 238 h 38"/>
                  <a:gd name="T12" fmla="*/ 143 w 36"/>
                  <a:gd name="T13" fmla="*/ 81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8">
                    <a:moveTo>
                      <a:pt x="28" y="13"/>
                    </a:moveTo>
                    <a:cubicBezTo>
                      <a:pt x="28" y="13"/>
                      <a:pt x="31" y="10"/>
                      <a:pt x="35" y="9"/>
                    </a:cubicBezTo>
                    <a:cubicBezTo>
                      <a:pt x="36" y="5"/>
                      <a:pt x="36" y="3"/>
                      <a:pt x="34" y="2"/>
                    </a:cubicBezTo>
                    <a:cubicBezTo>
                      <a:pt x="27" y="0"/>
                      <a:pt x="19" y="7"/>
                      <a:pt x="19" y="7"/>
                    </a:cubicBezTo>
                    <a:cubicBezTo>
                      <a:pt x="9" y="13"/>
                      <a:pt x="0" y="32"/>
                      <a:pt x="9" y="36"/>
                    </a:cubicBezTo>
                    <a:cubicBezTo>
                      <a:pt x="11" y="37"/>
                      <a:pt x="13" y="38"/>
                      <a:pt x="15" y="38"/>
                    </a:cubicBezTo>
                    <a:cubicBezTo>
                      <a:pt x="13" y="31"/>
                      <a:pt x="20" y="18"/>
                      <a:pt x="28" y="1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1030">
                <a:extLst>
                  <a:ext uri="{FF2B5EF4-FFF2-40B4-BE49-F238E27FC236}">
                    <a16:creationId xmlns:a16="http://schemas.microsoft.com/office/drawing/2014/main" id="{70936DF2-5BAC-4A77-8E40-1413C51D3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050"/>
                <a:ext cx="90" cy="70"/>
              </a:xfrm>
              <a:custGeom>
                <a:avLst/>
                <a:gdLst>
                  <a:gd name="T0" fmla="*/ 62 w 52"/>
                  <a:gd name="T1" fmla="*/ 181 h 38"/>
                  <a:gd name="T2" fmla="*/ 177 w 52"/>
                  <a:gd name="T3" fmla="*/ 81 h 38"/>
                  <a:gd name="T4" fmla="*/ 270 w 52"/>
                  <a:gd name="T5" fmla="*/ 61 h 38"/>
                  <a:gd name="T6" fmla="*/ 128 w 52"/>
                  <a:gd name="T7" fmla="*/ 44 h 38"/>
                  <a:gd name="T8" fmla="*/ 16 w 52"/>
                  <a:gd name="T9" fmla="*/ 142 h 38"/>
                  <a:gd name="T10" fmla="*/ 99 w 52"/>
                  <a:gd name="T11" fmla="*/ 238 h 38"/>
                  <a:gd name="T12" fmla="*/ 62 w 52"/>
                  <a:gd name="T13" fmla="*/ 181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12" y="29"/>
                    </a:moveTo>
                    <a:cubicBezTo>
                      <a:pt x="9" y="22"/>
                      <a:pt x="26" y="18"/>
                      <a:pt x="34" y="13"/>
                    </a:cubicBezTo>
                    <a:cubicBezTo>
                      <a:pt x="40" y="9"/>
                      <a:pt x="47" y="9"/>
                      <a:pt x="52" y="10"/>
                    </a:cubicBezTo>
                    <a:cubicBezTo>
                      <a:pt x="46" y="4"/>
                      <a:pt x="36" y="0"/>
                      <a:pt x="25" y="7"/>
                    </a:cubicBezTo>
                    <a:cubicBezTo>
                      <a:pt x="17" y="12"/>
                      <a:pt x="0" y="16"/>
                      <a:pt x="3" y="23"/>
                    </a:cubicBezTo>
                    <a:cubicBezTo>
                      <a:pt x="5" y="28"/>
                      <a:pt x="11" y="35"/>
                      <a:pt x="19" y="38"/>
                    </a:cubicBezTo>
                    <a:cubicBezTo>
                      <a:pt x="15" y="35"/>
                      <a:pt x="13" y="32"/>
                      <a:pt x="12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1031">
                <a:extLst>
                  <a:ext uri="{FF2B5EF4-FFF2-40B4-BE49-F238E27FC236}">
                    <a16:creationId xmlns:a16="http://schemas.microsoft.com/office/drawing/2014/main" id="{31A8EECD-A659-4483-9F61-B2D413FBE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3111"/>
                <a:ext cx="52" cy="29"/>
              </a:xfrm>
              <a:custGeom>
                <a:avLst/>
                <a:gdLst>
                  <a:gd name="T0" fmla="*/ 57 w 30"/>
                  <a:gd name="T1" fmla="*/ 65 h 16"/>
                  <a:gd name="T2" fmla="*/ 156 w 30"/>
                  <a:gd name="T3" fmla="*/ 80 h 16"/>
                  <a:gd name="T4" fmla="*/ 9 w 30"/>
                  <a:gd name="T5" fmla="*/ 29 h 16"/>
                  <a:gd name="T6" fmla="*/ 62 w 30"/>
                  <a:gd name="T7" fmla="*/ 96 h 16"/>
                  <a:gd name="T8" fmla="*/ 57 w 30"/>
                  <a:gd name="T9" fmla="*/ 6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11" y="11"/>
                    </a:moveTo>
                    <a:cubicBezTo>
                      <a:pt x="13" y="8"/>
                      <a:pt x="22" y="10"/>
                      <a:pt x="30" y="13"/>
                    </a:cubicBezTo>
                    <a:cubicBezTo>
                      <a:pt x="24" y="7"/>
                      <a:pt x="5" y="0"/>
                      <a:pt x="2" y="5"/>
                    </a:cubicBezTo>
                    <a:cubicBezTo>
                      <a:pt x="0" y="9"/>
                      <a:pt x="5" y="13"/>
                      <a:pt x="12" y="16"/>
                    </a:cubicBezTo>
                    <a:cubicBezTo>
                      <a:pt x="11" y="15"/>
                      <a:pt x="10" y="13"/>
                      <a:pt x="11" y="1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1032">
                <a:extLst>
                  <a:ext uri="{FF2B5EF4-FFF2-40B4-BE49-F238E27FC236}">
                    <a16:creationId xmlns:a16="http://schemas.microsoft.com/office/drawing/2014/main" id="{B17DAA7C-1B5D-4BFB-80CB-6F2804A42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3087"/>
                <a:ext cx="90" cy="53"/>
              </a:xfrm>
              <a:custGeom>
                <a:avLst/>
                <a:gdLst>
                  <a:gd name="T0" fmla="*/ 156 w 52"/>
                  <a:gd name="T1" fmla="*/ 90 h 29"/>
                  <a:gd name="T2" fmla="*/ 270 w 52"/>
                  <a:gd name="T3" fmla="*/ 53 h 29"/>
                  <a:gd name="T4" fmla="*/ 242 w 52"/>
                  <a:gd name="T5" fmla="*/ 29 h 29"/>
                  <a:gd name="T6" fmla="*/ 107 w 52"/>
                  <a:gd name="T7" fmla="*/ 53 h 29"/>
                  <a:gd name="T8" fmla="*/ 50 w 52"/>
                  <a:gd name="T9" fmla="*/ 164 h 29"/>
                  <a:gd name="T10" fmla="*/ 83 w 52"/>
                  <a:gd name="T11" fmla="*/ 177 h 29"/>
                  <a:gd name="T12" fmla="*/ 156 w 52"/>
                  <a:gd name="T13" fmla="*/ 9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9">
                    <a:moveTo>
                      <a:pt x="30" y="15"/>
                    </a:moveTo>
                    <a:cubicBezTo>
                      <a:pt x="36" y="9"/>
                      <a:pt x="43" y="7"/>
                      <a:pt x="52" y="9"/>
                    </a:cubicBezTo>
                    <a:cubicBezTo>
                      <a:pt x="51" y="8"/>
                      <a:pt x="50" y="6"/>
                      <a:pt x="47" y="5"/>
                    </a:cubicBezTo>
                    <a:cubicBezTo>
                      <a:pt x="37" y="0"/>
                      <a:pt x="27" y="3"/>
                      <a:pt x="21" y="9"/>
                    </a:cubicBezTo>
                    <a:cubicBezTo>
                      <a:pt x="15" y="13"/>
                      <a:pt x="0" y="24"/>
                      <a:pt x="10" y="27"/>
                    </a:cubicBezTo>
                    <a:cubicBezTo>
                      <a:pt x="12" y="27"/>
                      <a:pt x="14" y="28"/>
                      <a:pt x="16" y="29"/>
                    </a:cubicBezTo>
                    <a:cubicBezTo>
                      <a:pt x="17" y="24"/>
                      <a:pt x="26" y="18"/>
                      <a:pt x="30" y="15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1033">
                <a:extLst>
                  <a:ext uri="{FF2B5EF4-FFF2-40B4-BE49-F238E27FC236}">
                    <a16:creationId xmlns:a16="http://schemas.microsoft.com/office/drawing/2014/main" id="{857F5704-82AF-4B5D-8E8E-D05C6AB9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164"/>
                <a:ext cx="61" cy="119"/>
              </a:xfrm>
              <a:custGeom>
                <a:avLst/>
                <a:gdLst>
                  <a:gd name="T0" fmla="*/ 58 w 35"/>
                  <a:gd name="T1" fmla="*/ 186 h 64"/>
                  <a:gd name="T2" fmla="*/ 136 w 35"/>
                  <a:gd name="T3" fmla="*/ 69 h 64"/>
                  <a:gd name="T4" fmla="*/ 185 w 35"/>
                  <a:gd name="T5" fmla="*/ 52 h 64"/>
                  <a:gd name="T6" fmla="*/ 91 w 35"/>
                  <a:gd name="T7" fmla="*/ 32 h 64"/>
                  <a:gd name="T8" fmla="*/ 9 w 35"/>
                  <a:gd name="T9" fmla="*/ 149 h 64"/>
                  <a:gd name="T10" fmla="*/ 106 w 35"/>
                  <a:gd name="T11" fmla="*/ 374 h 64"/>
                  <a:gd name="T12" fmla="*/ 58 w 35"/>
                  <a:gd name="T13" fmla="*/ 186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4">
                    <a:moveTo>
                      <a:pt x="11" y="29"/>
                    </a:moveTo>
                    <a:cubicBezTo>
                      <a:pt x="9" y="19"/>
                      <a:pt x="17" y="15"/>
                      <a:pt x="26" y="11"/>
                    </a:cubicBezTo>
                    <a:cubicBezTo>
                      <a:pt x="30" y="9"/>
                      <a:pt x="32" y="8"/>
                      <a:pt x="35" y="8"/>
                    </a:cubicBezTo>
                    <a:cubicBezTo>
                      <a:pt x="33" y="3"/>
                      <a:pt x="28" y="0"/>
                      <a:pt x="17" y="5"/>
                    </a:cubicBezTo>
                    <a:cubicBezTo>
                      <a:pt x="8" y="9"/>
                      <a:pt x="0" y="13"/>
                      <a:pt x="2" y="23"/>
                    </a:cubicBezTo>
                    <a:cubicBezTo>
                      <a:pt x="4" y="33"/>
                      <a:pt x="11" y="64"/>
                      <a:pt x="20" y="58"/>
                    </a:cubicBezTo>
                    <a:cubicBezTo>
                      <a:pt x="15" y="49"/>
                      <a:pt x="12" y="35"/>
                      <a:pt x="11" y="29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Freeform 1034">
                <a:extLst>
                  <a:ext uri="{FF2B5EF4-FFF2-40B4-BE49-F238E27FC236}">
                    <a16:creationId xmlns:a16="http://schemas.microsoft.com/office/drawing/2014/main" id="{2B71DA51-79E9-4951-95F1-25779E8A8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3138"/>
                <a:ext cx="133" cy="124"/>
              </a:xfrm>
              <a:custGeom>
                <a:avLst/>
                <a:gdLst>
                  <a:gd name="T0" fmla="*/ 86 w 77"/>
                  <a:gd name="T1" fmla="*/ 274 h 67"/>
                  <a:gd name="T2" fmla="*/ 290 w 77"/>
                  <a:gd name="T3" fmla="*/ 89 h 67"/>
                  <a:gd name="T4" fmla="*/ 397 w 77"/>
                  <a:gd name="T5" fmla="*/ 76 h 67"/>
                  <a:gd name="T6" fmla="*/ 242 w 77"/>
                  <a:gd name="T7" fmla="*/ 52 h 67"/>
                  <a:gd name="T8" fmla="*/ 41 w 77"/>
                  <a:gd name="T9" fmla="*/ 233 h 67"/>
                  <a:gd name="T10" fmla="*/ 71 w 77"/>
                  <a:gd name="T11" fmla="*/ 424 h 67"/>
                  <a:gd name="T12" fmla="*/ 86 w 77"/>
                  <a:gd name="T13" fmla="*/ 27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67">
                    <a:moveTo>
                      <a:pt x="17" y="43"/>
                    </a:moveTo>
                    <a:cubicBezTo>
                      <a:pt x="25" y="34"/>
                      <a:pt x="46" y="22"/>
                      <a:pt x="56" y="14"/>
                    </a:cubicBezTo>
                    <a:cubicBezTo>
                      <a:pt x="63" y="9"/>
                      <a:pt x="71" y="9"/>
                      <a:pt x="77" y="12"/>
                    </a:cubicBezTo>
                    <a:cubicBezTo>
                      <a:pt x="69" y="5"/>
                      <a:pt x="57" y="0"/>
                      <a:pt x="47" y="8"/>
                    </a:cubicBezTo>
                    <a:cubicBezTo>
                      <a:pt x="37" y="16"/>
                      <a:pt x="16" y="28"/>
                      <a:pt x="8" y="37"/>
                    </a:cubicBezTo>
                    <a:cubicBezTo>
                      <a:pt x="0" y="46"/>
                      <a:pt x="0" y="66"/>
                      <a:pt x="14" y="67"/>
                    </a:cubicBezTo>
                    <a:cubicBezTo>
                      <a:pt x="10" y="61"/>
                      <a:pt x="12" y="49"/>
                      <a:pt x="17" y="43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Freeform 1035">
                <a:extLst>
                  <a:ext uri="{FF2B5EF4-FFF2-40B4-BE49-F238E27FC236}">
                    <a16:creationId xmlns:a16="http://schemas.microsoft.com/office/drawing/2014/main" id="{4CFFBA40-8DF6-4FEA-B898-10E9DBC7C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3083"/>
                <a:ext cx="120" cy="100"/>
              </a:xfrm>
              <a:custGeom>
                <a:avLst/>
                <a:gdLst>
                  <a:gd name="T0" fmla="*/ 315 w 69"/>
                  <a:gd name="T1" fmla="*/ 37 h 54"/>
                  <a:gd name="T2" fmla="*/ 157 w 69"/>
                  <a:gd name="T3" fmla="*/ 76 h 54"/>
                  <a:gd name="T4" fmla="*/ 73 w 69"/>
                  <a:gd name="T5" fmla="*/ 335 h 54"/>
                  <a:gd name="T6" fmla="*/ 94 w 69"/>
                  <a:gd name="T7" fmla="*/ 343 h 54"/>
                  <a:gd name="T8" fmla="*/ 205 w 69"/>
                  <a:gd name="T9" fmla="*/ 113 h 54"/>
                  <a:gd name="T10" fmla="*/ 363 w 69"/>
                  <a:gd name="T11" fmla="*/ 76 h 54"/>
                  <a:gd name="T12" fmla="*/ 315 w 69"/>
                  <a:gd name="T13" fmla="*/ 3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54">
                    <a:moveTo>
                      <a:pt x="60" y="6"/>
                    </a:moveTo>
                    <a:cubicBezTo>
                      <a:pt x="51" y="4"/>
                      <a:pt x="41" y="0"/>
                      <a:pt x="30" y="12"/>
                    </a:cubicBezTo>
                    <a:cubicBezTo>
                      <a:pt x="19" y="24"/>
                      <a:pt x="0" y="50"/>
                      <a:pt x="14" y="53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7" y="46"/>
                      <a:pt x="31" y="28"/>
                      <a:pt x="39" y="18"/>
                    </a:cubicBezTo>
                    <a:cubicBezTo>
                      <a:pt x="50" y="6"/>
                      <a:pt x="60" y="10"/>
                      <a:pt x="69" y="12"/>
                    </a:cubicBezTo>
                    <a:cubicBezTo>
                      <a:pt x="68" y="10"/>
                      <a:pt x="65" y="7"/>
                      <a:pt x="60" y="6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Freeform 1036">
                <a:extLst>
                  <a:ext uri="{FF2B5EF4-FFF2-40B4-BE49-F238E27FC236}">
                    <a16:creationId xmlns:a16="http://schemas.microsoft.com/office/drawing/2014/main" id="{3A339004-CFDC-452C-9691-FA0786BD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203"/>
                <a:ext cx="109" cy="63"/>
              </a:xfrm>
              <a:custGeom>
                <a:avLst/>
                <a:gdLst>
                  <a:gd name="T0" fmla="*/ 261 w 63"/>
                  <a:gd name="T1" fmla="*/ 65 h 34"/>
                  <a:gd name="T2" fmla="*/ 327 w 63"/>
                  <a:gd name="T3" fmla="*/ 59 h 34"/>
                  <a:gd name="T4" fmla="*/ 327 w 63"/>
                  <a:gd name="T5" fmla="*/ 52 h 34"/>
                  <a:gd name="T6" fmla="*/ 213 w 63"/>
                  <a:gd name="T7" fmla="*/ 24 h 34"/>
                  <a:gd name="T8" fmla="*/ 66 w 63"/>
                  <a:gd name="T9" fmla="*/ 196 h 34"/>
                  <a:gd name="T10" fmla="*/ 99 w 63"/>
                  <a:gd name="T11" fmla="*/ 217 h 34"/>
                  <a:gd name="T12" fmla="*/ 261 w 63"/>
                  <a:gd name="T13" fmla="*/ 6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4">
                    <a:moveTo>
                      <a:pt x="50" y="10"/>
                    </a:moveTo>
                    <a:cubicBezTo>
                      <a:pt x="56" y="8"/>
                      <a:pt x="60" y="8"/>
                      <a:pt x="63" y="9"/>
                    </a:cubicBezTo>
                    <a:cubicBezTo>
                      <a:pt x="63" y="9"/>
                      <a:pt x="63" y="9"/>
                      <a:pt x="63" y="8"/>
                    </a:cubicBezTo>
                    <a:cubicBezTo>
                      <a:pt x="55" y="3"/>
                      <a:pt x="52" y="0"/>
                      <a:pt x="41" y="4"/>
                    </a:cubicBezTo>
                    <a:cubicBezTo>
                      <a:pt x="30" y="8"/>
                      <a:pt x="0" y="25"/>
                      <a:pt x="13" y="31"/>
                    </a:cubicBezTo>
                    <a:cubicBezTo>
                      <a:pt x="15" y="32"/>
                      <a:pt x="17" y="33"/>
                      <a:pt x="19" y="34"/>
                    </a:cubicBezTo>
                    <a:cubicBezTo>
                      <a:pt x="18" y="26"/>
                      <a:pt x="40" y="13"/>
                      <a:pt x="50" y="10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Freeform 1037">
                <a:extLst>
                  <a:ext uri="{FF2B5EF4-FFF2-40B4-BE49-F238E27FC236}">
                    <a16:creationId xmlns:a16="http://schemas.microsoft.com/office/drawing/2014/main" id="{1A09CDCC-3DCD-45EA-8FDC-9A14FCD15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168"/>
                <a:ext cx="166" cy="96"/>
              </a:xfrm>
              <a:custGeom>
                <a:avLst/>
                <a:gdLst>
                  <a:gd name="T0" fmla="*/ 119 w 96"/>
                  <a:gd name="T1" fmla="*/ 113 h 52"/>
                  <a:gd name="T2" fmla="*/ 341 w 96"/>
                  <a:gd name="T3" fmla="*/ 61 h 52"/>
                  <a:gd name="T4" fmla="*/ 496 w 96"/>
                  <a:gd name="T5" fmla="*/ 133 h 52"/>
                  <a:gd name="T6" fmla="*/ 296 w 96"/>
                  <a:gd name="T7" fmla="*/ 24 h 52"/>
                  <a:gd name="T8" fmla="*/ 73 w 96"/>
                  <a:gd name="T9" fmla="*/ 76 h 52"/>
                  <a:gd name="T10" fmla="*/ 86 w 96"/>
                  <a:gd name="T11" fmla="*/ 327 h 52"/>
                  <a:gd name="T12" fmla="*/ 119 w 96"/>
                  <a:gd name="T13" fmla="*/ 11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2">
                    <a:moveTo>
                      <a:pt x="23" y="18"/>
                    </a:moveTo>
                    <a:cubicBezTo>
                      <a:pt x="29" y="6"/>
                      <a:pt x="54" y="9"/>
                      <a:pt x="66" y="10"/>
                    </a:cubicBezTo>
                    <a:cubicBezTo>
                      <a:pt x="76" y="12"/>
                      <a:pt x="87" y="16"/>
                      <a:pt x="96" y="21"/>
                    </a:cubicBezTo>
                    <a:cubicBezTo>
                      <a:pt x="86" y="13"/>
                      <a:pt x="71" y="6"/>
                      <a:pt x="57" y="4"/>
                    </a:cubicBezTo>
                    <a:cubicBezTo>
                      <a:pt x="45" y="3"/>
                      <a:pt x="20" y="0"/>
                      <a:pt x="14" y="12"/>
                    </a:cubicBezTo>
                    <a:cubicBezTo>
                      <a:pt x="7" y="25"/>
                      <a:pt x="0" y="50"/>
                      <a:pt x="17" y="52"/>
                    </a:cubicBezTo>
                    <a:cubicBezTo>
                      <a:pt x="13" y="43"/>
                      <a:pt x="18" y="27"/>
                      <a:pt x="23" y="1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Freeform 1038">
                <a:extLst>
                  <a:ext uri="{FF2B5EF4-FFF2-40B4-BE49-F238E27FC236}">
                    <a16:creationId xmlns:a16="http://schemas.microsoft.com/office/drawing/2014/main" id="{E68DB584-00AA-4FC4-8AC4-62658AC1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3190"/>
                <a:ext cx="95" cy="87"/>
              </a:xfrm>
              <a:custGeom>
                <a:avLst/>
                <a:gdLst>
                  <a:gd name="T0" fmla="*/ 114 w 55"/>
                  <a:gd name="T1" fmla="*/ 196 h 47"/>
                  <a:gd name="T2" fmla="*/ 283 w 55"/>
                  <a:gd name="T3" fmla="*/ 81 h 47"/>
                  <a:gd name="T4" fmla="*/ 278 w 55"/>
                  <a:gd name="T5" fmla="*/ 52 h 47"/>
                  <a:gd name="T6" fmla="*/ 66 w 55"/>
                  <a:gd name="T7" fmla="*/ 157 h 47"/>
                  <a:gd name="T8" fmla="*/ 78 w 55"/>
                  <a:gd name="T9" fmla="*/ 291 h 47"/>
                  <a:gd name="T10" fmla="*/ 78 w 55"/>
                  <a:gd name="T11" fmla="*/ 291 h 47"/>
                  <a:gd name="T12" fmla="*/ 114 w 55"/>
                  <a:gd name="T13" fmla="*/ 196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7">
                    <a:moveTo>
                      <a:pt x="22" y="31"/>
                    </a:moveTo>
                    <a:cubicBezTo>
                      <a:pt x="27" y="25"/>
                      <a:pt x="45" y="15"/>
                      <a:pt x="55" y="13"/>
                    </a:cubicBezTo>
                    <a:cubicBezTo>
                      <a:pt x="55" y="11"/>
                      <a:pt x="55" y="9"/>
                      <a:pt x="54" y="8"/>
                    </a:cubicBezTo>
                    <a:cubicBezTo>
                      <a:pt x="53" y="0"/>
                      <a:pt x="20" y="17"/>
                      <a:pt x="13" y="25"/>
                    </a:cubicBezTo>
                    <a:cubicBezTo>
                      <a:pt x="6" y="32"/>
                      <a:pt x="0" y="47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1"/>
                      <a:pt x="19" y="35"/>
                      <a:pt x="22" y="31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1039">
                <a:extLst>
                  <a:ext uri="{FF2B5EF4-FFF2-40B4-BE49-F238E27FC236}">
                    <a16:creationId xmlns:a16="http://schemas.microsoft.com/office/drawing/2014/main" id="{0E52F750-9D05-4A6D-9C7C-408677BE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3102"/>
                <a:ext cx="66" cy="158"/>
              </a:xfrm>
              <a:custGeom>
                <a:avLst/>
                <a:gdLst>
                  <a:gd name="T0" fmla="*/ 73 w 38"/>
                  <a:gd name="T1" fmla="*/ 173 h 86"/>
                  <a:gd name="T2" fmla="*/ 189 w 38"/>
                  <a:gd name="T3" fmla="*/ 57 h 86"/>
                  <a:gd name="T4" fmla="*/ 148 w 38"/>
                  <a:gd name="T5" fmla="*/ 13 h 86"/>
                  <a:gd name="T6" fmla="*/ 28 w 38"/>
                  <a:gd name="T7" fmla="*/ 134 h 86"/>
                  <a:gd name="T8" fmla="*/ 193 w 38"/>
                  <a:gd name="T9" fmla="*/ 509 h 86"/>
                  <a:gd name="T10" fmla="*/ 200 w 38"/>
                  <a:gd name="T11" fmla="*/ 496 h 86"/>
                  <a:gd name="T12" fmla="*/ 73 w 38"/>
                  <a:gd name="T13" fmla="*/ 173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6">
                    <a:moveTo>
                      <a:pt x="14" y="28"/>
                    </a:moveTo>
                    <a:cubicBezTo>
                      <a:pt x="9" y="18"/>
                      <a:pt x="23" y="16"/>
                      <a:pt x="36" y="9"/>
                    </a:cubicBezTo>
                    <a:cubicBezTo>
                      <a:pt x="34" y="3"/>
                      <a:pt x="31" y="0"/>
                      <a:pt x="28" y="2"/>
                    </a:cubicBezTo>
                    <a:cubicBezTo>
                      <a:pt x="16" y="10"/>
                      <a:pt x="0" y="12"/>
                      <a:pt x="5" y="22"/>
                    </a:cubicBezTo>
                    <a:cubicBezTo>
                      <a:pt x="10" y="33"/>
                      <a:pt x="31" y="86"/>
                      <a:pt x="37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0" y="65"/>
                      <a:pt x="18" y="36"/>
                      <a:pt x="14" y="28"/>
                    </a:cubicBezTo>
                    <a:close/>
                  </a:path>
                </a:pathLst>
              </a:custGeom>
              <a:solidFill>
                <a:srgbClr val="E0B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1040">
                <a:extLst>
                  <a:ext uri="{FF2B5EF4-FFF2-40B4-BE49-F238E27FC236}">
                    <a16:creationId xmlns:a16="http://schemas.microsoft.com/office/drawing/2014/main" id="{5F9E4296-3518-413F-966B-434796934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002"/>
                <a:ext cx="116" cy="39"/>
              </a:xfrm>
              <a:custGeom>
                <a:avLst/>
                <a:gdLst>
                  <a:gd name="T0" fmla="*/ 0 w 67"/>
                  <a:gd name="T1" fmla="*/ 52 h 21"/>
                  <a:gd name="T2" fmla="*/ 114 w 67"/>
                  <a:gd name="T3" fmla="*/ 121 h 21"/>
                  <a:gd name="T4" fmla="*/ 213 w 67"/>
                  <a:gd name="T5" fmla="*/ 121 h 21"/>
                  <a:gd name="T6" fmla="*/ 348 w 67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21">
                    <a:moveTo>
                      <a:pt x="0" y="8"/>
                    </a:moveTo>
                    <a:cubicBezTo>
                      <a:pt x="8" y="9"/>
                      <a:pt x="14" y="17"/>
                      <a:pt x="22" y="19"/>
                    </a:cubicBezTo>
                    <a:cubicBezTo>
                      <a:pt x="28" y="21"/>
                      <a:pt x="35" y="20"/>
                      <a:pt x="41" y="19"/>
                    </a:cubicBezTo>
                    <a:cubicBezTo>
                      <a:pt x="51" y="18"/>
                      <a:pt x="63" y="9"/>
                      <a:pt x="67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1041">
                <a:extLst>
                  <a:ext uri="{FF2B5EF4-FFF2-40B4-BE49-F238E27FC236}">
                    <a16:creationId xmlns:a16="http://schemas.microsoft.com/office/drawing/2014/main" id="{3438A2E3-D43E-4E11-8607-FF514BA4A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949"/>
                <a:ext cx="204" cy="44"/>
              </a:xfrm>
              <a:custGeom>
                <a:avLst/>
                <a:gdLst>
                  <a:gd name="T0" fmla="*/ 0 w 118"/>
                  <a:gd name="T1" fmla="*/ 149 h 24"/>
                  <a:gd name="T2" fmla="*/ 57 w 118"/>
                  <a:gd name="T3" fmla="*/ 117 h 24"/>
                  <a:gd name="T4" fmla="*/ 171 w 118"/>
                  <a:gd name="T5" fmla="*/ 112 h 24"/>
                  <a:gd name="T6" fmla="*/ 335 w 118"/>
                  <a:gd name="T7" fmla="*/ 134 h 24"/>
                  <a:gd name="T8" fmla="*/ 488 w 118"/>
                  <a:gd name="T9" fmla="*/ 51 h 24"/>
                  <a:gd name="T10" fmla="*/ 610 w 118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24">
                    <a:moveTo>
                      <a:pt x="0" y="24"/>
                    </a:moveTo>
                    <a:cubicBezTo>
                      <a:pt x="4" y="23"/>
                      <a:pt x="7" y="20"/>
                      <a:pt x="11" y="19"/>
                    </a:cubicBezTo>
                    <a:cubicBezTo>
                      <a:pt x="18" y="17"/>
                      <a:pt x="26" y="18"/>
                      <a:pt x="33" y="18"/>
                    </a:cubicBezTo>
                    <a:cubicBezTo>
                      <a:pt x="45" y="17"/>
                      <a:pt x="54" y="21"/>
                      <a:pt x="65" y="22"/>
                    </a:cubicBezTo>
                    <a:cubicBezTo>
                      <a:pt x="76" y="23"/>
                      <a:pt x="86" y="14"/>
                      <a:pt x="94" y="8"/>
                    </a:cubicBezTo>
                    <a:cubicBezTo>
                      <a:pt x="102" y="2"/>
                      <a:pt x="110" y="0"/>
                      <a:pt x="118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1042">
                <a:extLst>
                  <a:ext uri="{FF2B5EF4-FFF2-40B4-BE49-F238E27FC236}">
                    <a16:creationId xmlns:a16="http://schemas.microsoft.com/office/drawing/2014/main" id="{2DFA3DDD-7868-46A1-992E-3BA06CC59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091"/>
                <a:ext cx="90" cy="79"/>
              </a:xfrm>
              <a:custGeom>
                <a:avLst/>
                <a:gdLst>
                  <a:gd name="T0" fmla="*/ 0 w 52"/>
                  <a:gd name="T1" fmla="*/ 31 h 43"/>
                  <a:gd name="T2" fmla="*/ 119 w 52"/>
                  <a:gd name="T3" fmla="*/ 24 h 43"/>
                  <a:gd name="T4" fmla="*/ 140 w 52"/>
                  <a:gd name="T5" fmla="*/ 141 h 43"/>
                  <a:gd name="T6" fmla="*/ 234 w 52"/>
                  <a:gd name="T7" fmla="*/ 266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3">
                    <a:moveTo>
                      <a:pt x="0" y="5"/>
                    </a:moveTo>
                    <a:cubicBezTo>
                      <a:pt x="7" y="2"/>
                      <a:pt x="16" y="0"/>
                      <a:pt x="23" y="4"/>
                    </a:cubicBezTo>
                    <a:cubicBezTo>
                      <a:pt x="29" y="8"/>
                      <a:pt x="33" y="17"/>
                      <a:pt x="27" y="23"/>
                    </a:cubicBezTo>
                    <a:cubicBezTo>
                      <a:pt x="36" y="11"/>
                      <a:pt x="52" y="36"/>
                      <a:pt x="45" y="4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1043">
                <a:extLst>
                  <a:ext uri="{FF2B5EF4-FFF2-40B4-BE49-F238E27FC236}">
                    <a16:creationId xmlns:a16="http://schemas.microsoft.com/office/drawing/2014/main" id="{F3F24068-1D13-408A-B102-B2C335F5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08"/>
                <a:ext cx="118" cy="35"/>
              </a:xfrm>
              <a:custGeom>
                <a:avLst/>
                <a:gdLst>
                  <a:gd name="T0" fmla="*/ 0 w 68"/>
                  <a:gd name="T1" fmla="*/ 118 h 19"/>
                  <a:gd name="T2" fmla="*/ 307 w 68"/>
                  <a:gd name="T3" fmla="*/ 44 h 19"/>
                  <a:gd name="T4" fmla="*/ 356 w 68"/>
                  <a:gd name="T5" fmla="*/ 7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9">
                    <a:moveTo>
                      <a:pt x="0" y="19"/>
                    </a:moveTo>
                    <a:cubicBezTo>
                      <a:pt x="12" y="4"/>
                      <a:pt x="41" y="0"/>
                      <a:pt x="59" y="7"/>
                    </a:cubicBezTo>
                    <a:cubicBezTo>
                      <a:pt x="61" y="8"/>
                      <a:pt x="65" y="10"/>
                      <a:pt x="68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1044">
                <a:extLst>
                  <a:ext uri="{FF2B5EF4-FFF2-40B4-BE49-F238E27FC236}">
                    <a16:creationId xmlns:a16="http://schemas.microsoft.com/office/drawing/2014/main" id="{480D5EA6-CDBF-4E29-8FBC-F4E5A835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049"/>
                <a:ext cx="414" cy="114"/>
              </a:xfrm>
              <a:custGeom>
                <a:avLst/>
                <a:gdLst>
                  <a:gd name="T0" fmla="*/ 0 w 239"/>
                  <a:gd name="T1" fmla="*/ 267 h 62"/>
                  <a:gd name="T2" fmla="*/ 147 w 239"/>
                  <a:gd name="T3" fmla="*/ 281 h 62"/>
                  <a:gd name="T4" fmla="*/ 282 w 239"/>
                  <a:gd name="T5" fmla="*/ 386 h 62"/>
                  <a:gd name="T6" fmla="*/ 554 w 239"/>
                  <a:gd name="T7" fmla="*/ 267 h 62"/>
                  <a:gd name="T8" fmla="*/ 960 w 239"/>
                  <a:gd name="T9" fmla="*/ 362 h 62"/>
                  <a:gd name="T10" fmla="*/ 960 w 239"/>
                  <a:gd name="T11" fmla="*/ 366 h 62"/>
                  <a:gd name="T12" fmla="*/ 1242 w 239"/>
                  <a:gd name="T13" fmla="*/ 29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9" h="62">
                    <a:moveTo>
                      <a:pt x="0" y="43"/>
                    </a:moveTo>
                    <a:cubicBezTo>
                      <a:pt x="7" y="39"/>
                      <a:pt x="21" y="42"/>
                      <a:pt x="28" y="45"/>
                    </a:cubicBezTo>
                    <a:cubicBezTo>
                      <a:pt x="39" y="48"/>
                      <a:pt x="46" y="54"/>
                      <a:pt x="54" y="62"/>
                    </a:cubicBezTo>
                    <a:cubicBezTo>
                      <a:pt x="58" y="39"/>
                      <a:pt x="87" y="30"/>
                      <a:pt x="107" y="43"/>
                    </a:cubicBezTo>
                    <a:cubicBezTo>
                      <a:pt x="100" y="0"/>
                      <a:pt x="198" y="15"/>
                      <a:pt x="185" y="58"/>
                    </a:cubicBezTo>
                    <a:cubicBezTo>
                      <a:pt x="185" y="58"/>
                      <a:pt x="185" y="58"/>
                      <a:pt x="185" y="59"/>
                    </a:cubicBezTo>
                    <a:cubicBezTo>
                      <a:pt x="198" y="47"/>
                      <a:pt x="223" y="34"/>
                      <a:pt x="239" y="4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1045">
                <a:extLst>
                  <a:ext uri="{FF2B5EF4-FFF2-40B4-BE49-F238E27FC236}">
                    <a16:creationId xmlns:a16="http://schemas.microsoft.com/office/drawing/2014/main" id="{8AD0E1B3-7BE3-4E82-9CFE-CF3D1ADF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152"/>
                <a:ext cx="104" cy="39"/>
              </a:xfrm>
              <a:custGeom>
                <a:avLst/>
                <a:gdLst>
                  <a:gd name="T0" fmla="*/ 312 w 60"/>
                  <a:gd name="T1" fmla="*/ 0 h 21"/>
                  <a:gd name="T2" fmla="*/ 0 w 60"/>
                  <a:gd name="T3" fmla="*/ 7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1">
                    <a:moveTo>
                      <a:pt x="60" y="0"/>
                    </a:moveTo>
                    <a:cubicBezTo>
                      <a:pt x="45" y="19"/>
                      <a:pt x="22" y="21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1046">
                <a:extLst>
                  <a:ext uri="{FF2B5EF4-FFF2-40B4-BE49-F238E27FC236}">
                    <a16:creationId xmlns:a16="http://schemas.microsoft.com/office/drawing/2014/main" id="{A7A734A3-0407-4123-8509-A5C3C11D4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019"/>
                <a:ext cx="85" cy="33"/>
              </a:xfrm>
              <a:custGeom>
                <a:avLst/>
                <a:gdLst>
                  <a:gd name="T0" fmla="*/ 255 w 49"/>
                  <a:gd name="T1" fmla="*/ 112 h 18"/>
                  <a:gd name="T2" fmla="*/ 177 w 49"/>
                  <a:gd name="T3" fmla="*/ 61 h 18"/>
                  <a:gd name="T4" fmla="*/ 0 w 49"/>
                  <a:gd name="T5" fmla="*/ 10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8">
                    <a:moveTo>
                      <a:pt x="49" y="18"/>
                    </a:moveTo>
                    <a:cubicBezTo>
                      <a:pt x="46" y="13"/>
                      <a:pt x="40" y="5"/>
                      <a:pt x="34" y="10"/>
                    </a:cubicBezTo>
                    <a:cubicBezTo>
                      <a:pt x="23" y="0"/>
                      <a:pt x="6" y="2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1047">
                <a:extLst>
                  <a:ext uri="{FF2B5EF4-FFF2-40B4-BE49-F238E27FC236}">
                    <a16:creationId xmlns:a16="http://schemas.microsoft.com/office/drawing/2014/main" id="{03B892DC-5AA1-47BD-8AD3-BEAA1423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215"/>
                <a:ext cx="85" cy="66"/>
              </a:xfrm>
              <a:custGeom>
                <a:avLst/>
                <a:gdLst>
                  <a:gd name="T0" fmla="*/ 255 w 49"/>
                  <a:gd name="T1" fmla="*/ 31 h 36"/>
                  <a:gd name="T2" fmla="*/ 87 w 49"/>
                  <a:gd name="T3" fmla="*/ 73 h 36"/>
                  <a:gd name="T4" fmla="*/ 0 w 49"/>
                  <a:gd name="T5" fmla="*/ 22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5"/>
                    </a:moveTo>
                    <a:cubicBezTo>
                      <a:pt x="41" y="0"/>
                      <a:pt x="24" y="9"/>
                      <a:pt x="17" y="12"/>
                    </a:cubicBezTo>
                    <a:cubicBezTo>
                      <a:pt x="5" y="17"/>
                      <a:pt x="0" y="24"/>
                      <a:pt x="0" y="3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1048">
                <a:extLst>
                  <a:ext uri="{FF2B5EF4-FFF2-40B4-BE49-F238E27FC236}">
                    <a16:creationId xmlns:a16="http://schemas.microsoft.com/office/drawing/2014/main" id="{415F3D2A-E4CF-45B4-B52A-D5087B0FF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283"/>
                <a:ext cx="210" cy="67"/>
              </a:xfrm>
              <a:custGeom>
                <a:avLst/>
                <a:gdLst>
                  <a:gd name="T0" fmla="*/ 0 w 121"/>
                  <a:gd name="T1" fmla="*/ 212 h 36"/>
                  <a:gd name="T2" fmla="*/ 127 w 121"/>
                  <a:gd name="T3" fmla="*/ 166 h 36"/>
                  <a:gd name="T4" fmla="*/ 205 w 121"/>
                  <a:gd name="T5" fmla="*/ 233 h 36"/>
                  <a:gd name="T6" fmla="*/ 364 w 121"/>
                  <a:gd name="T7" fmla="*/ 69 h 36"/>
                  <a:gd name="T8" fmla="*/ 632 w 121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36">
                    <a:moveTo>
                      <a:pt x="0" y="33"/>
                    </a:moveTo>
                    <a:cubicBezTo>
                      <a:pt x="8" y="28"/>
                      <a:pt x="15" y="24"/>
                      <a:pt x="24" y="26"/>
                    </a:cubicBezTo>
                    <a:cubicBezTo>
                      <a:pt x="31" y="28"/>
                      <a:pt x="35" y="32"/>
                      <a:pt x="39" y="36"/>
                    </a:cubicBezTo>
                    <a:cubicBezTo>
                      <a:pt x="38" y="19"/>
                      <a:pt x="55" y="12"/>
                      <a:pt x="70" y="11"/>
                    </a:cubicBezTo>
                    <a:cubicBezTo>
                      <a:pt x="87" y="10"/>
                      <a:pt x="106" y="7"/>
                      <a:pt x="12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1049">
                <a:extLst>
                  <a:ext uri="{FF2B5EF4-FFF2-40B4-BE49-F238E27FC236}">
                    <a16:creationId xmlns:a16="http://schemas.microsoft.com/office/drawing/2014/main" id="{9E065F1C-F6DA-49B3-87BC-A1C0E6DB5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366"/>
                <a:ext cx="74" cy="21"/>
              </a:xfrm>
              <a:custGeom>
                <a:avLst/>
                <a:gdLst>
                  <a:gd name="T0" fmla="*/ 219 w 43"/>
                  <a:gd name="T1" fmla="*/ 48 h 11"/>
                  <a:gd name="T2" fmla="*/ 107 w 43"/>
                  <a:gd name="T3" fmla="*/ 0 h 11"/>
                  <a:gd name="T4" fmla="*/ 0 w 43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1">
                    <a:moveTo>
                      <a:pt x="43" y="7"/>
                    </a:moveTo>
                    <a:cubicBezTo>
                      <a:pt x="39" y="1"/>
                      <a:pt x="28" y="0"/>
                      <a:pt x="21" y="0"/>
                    </a:cubicBezTo>
                    <a:cubicBezTo>
                      <a:pt x="11" y="0"/>
                      <a:pt x="5" y="5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Freeform 1050">
                <a:extLst>
                  <a:ext uri="{FF2B5EF4-FFF2-40B4-BE49-F238E27FC236}">
                    <a16:creationId xmlns:a16="http://schemas.microsoft.com/office/drawing/2014/main" id="{B71AD5E2-C966-49F7-BA21-7DBE8527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18"/>
                <a:ext cx="172" cy="26"/>
              </a:xfrm>
              <a:custGeom>
                <a:avLst/>
                <a:gdLst>
                  <a:gd name="T0" fmla="*/ 519 w 99"/>
                  <a:gd name="T1" fmla="*/ 84 h 14"/>
                  <a:gd name="T2" fmla="*/ 419 w 99"/>
                  <a:gd name="T3" fmla="*/ 13 h 14"/>
                  <a:gd name="T4" fmla="*/ 294 w 99"/>
                  <a:gd name="T5" fmla="*/ 13 h 14"/>
                  <a:gd name="T6" fmla="*/ 127 w 99"/>
                  <a:gd name="T7" fmla="*/ 37 h 14"/>
                  <a:gd name="T8" fmla="*/ 0 w 99"/>
                  <a:gd name="T9" fmla="*/ 8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4">
                    <a:moveTo>
                      <a:pt x="99" y="13"/>
                    </a:moveTo>
                    <a:cubicBezTo>
                      <a:pt x="93" y="7"/>
                      <a:pt x="89" y="4"/>
                      <a:pt x="80" y="2"/>
                    </a:cubicBezTo>
                    <a:cubicBezTo>
                      <a:pt x="72" y="0"/>
                      <a:pt x="64" y="1"/>
                      <a:pt x="56" y="2"/>
                    </a:cubicBezTo>
                    <a:cubicBezTo>
                      <a:pt x="45" y="3"/>
                      <a:pt x="35" y="4"/>
                      <a:pt x="24" y="6"/>
                    </a:cubicBezTo>
                    <a:cubicBezTo>
                      <a:pt x="16" y="8"/>
                      <a:pt x="6" y="6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Freeform 1051">
                <a:extLst>
                  <a:ext uri="{FF2B5EF4-FFF2-40B4-BE49-F238E27FC236}">
                    <a16:creationId xmlns:a16="http://schemas.microsoft.com/office/drawing/2014/main" id="{3C42DE50-8160-4A5F-A142-7227228D2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385"/>
                <a:ext cx="246" cy="57"/>
              </a:xfrm>
              <a:custGeom>
                <a:avLst/>
                <a:gdLst>
                  <a:gd name="T0" fmla="*/ 738 w 142"/>
                  <a:gd name="T1" fmla="*/ 149 h 31"/>
                  <a:gd name="T2" fmla="*/ 591 w 142"/>
                  <a:gd name="T3" fmla="*/ 20 h 31"/>
                  <a:gd name="T4" fmla="*/ 390 w 142"/>
                  <a:gd name="T5" fmla="*/ 51 h 31"/>
                  <a:gd name="T6" fmla="*/ 192 w 142"/>
                  <a:gd name="T7" fmla="*/ 105 h 31"/>
                  <a:gd name="T8" fmla="*/ 0 w 142"/>
                  <a:gd name="T9" fmla="*/ 19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31">
                    <a:moveTo>
                      <a:pt x="142" y="24"/>
                    </a:moveTo>
                    <a:cubicBezTo>
                      <a:pt x="134" y="16"/>
                      <a:pt x="126" y="5"/>
                      <a:pt x="114" y="3"/>
                    </a:cubicBezTo>
                    <a:cubicBezTo>
                      <a:pt x="101" y="0"/>
                      <a:pt x="87" y="3"/>
                      <a:pt x="75" y="8"/>
                    </a:cubicBezTo>
                    <a:cubicBezTo>
                      <a:pt x="64" y="14"/>
                      <a:pt x="50" y="18"/>
                      <a:pt x="37" y="17"/>
                    </a:cubicBezTo>
                    <a:cubicBezTo>
                      <a:pt x="25" y="16"/>
                      <a:pt x="1" y="13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Freeform 1052">
                <a:extLst>
                  <a:ext uri="{FF2B5EF4-FFF2-40B4-BE49-F238E27FC236}">
                    <a16:creationId xmlns:a16="http://schemas.microsoft.com/office/drawing/2014/main" id="{9DBE8C25-8ACB-423B-887A-EA03AE9AE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191"/>
                <a:ext cx="66" cy="2"/>
              </a:xfrm>
              <a:custGeom>
                <a:avLst/>
                <a:gdLst>
                  <a:gd name="T0" fmla="*/ 0 w 38"/>
                  <a:gd name="T1" fmla="*/ 0 h 1"/>
                  <a:gd name="T2" fmla="*/ 200 w 38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">
                    <a:moveTo>
                      <a:pt x="0" y="0"/>
                    </a:moveTo>
                    <a:cubicBezTo>
                      <a:pt x="13" y="0"/>
                      <a:pt x="27" y="1"/>
                      <a:pt x="38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Freeform 1053">
                <a:extLst>
                  <a:ext uri="{FF2B5EF4-FFF2-40B4-BE49-F238E27FC236}">
                    <a16:creationId xmlns:a16="http://schemas.microsoft.com/office/drawing/2014/main" id="{CB94310B-BA19-4C73-AD66-E7139402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202"/>
                <a:ext cx="28" cy="24"/>
              </a:xfrm>
              <a:custGeom>
                <a:avLst/>
                <a:gdLst>
                  <a:gd name="T0" fmla="*/ 0 w 16"/>
                  <a:gd name="T1" fmla="*/ 0 h 13"/>
                  <a:gd name="T2" fmla="*/ 86 w 16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8" y="0"/>
                      <a:pt x="12" y="6"/>
                      <a:pt x="16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Freeform 1054">
                <a:extLst>
                  <a:ext uri="{FF2B5EF4-FFF2-40B4-BE49-F238E27FC236}">
                    <a16:creationId xmlns:a16="http://schemas.microsoft.com/office/drawing/2014/main" id="{90F67BCA-5F50-44BD-B700-74C710164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187"/>
                <a:ext cx="270" cy="107"/>
              </a:xfrm>
              <a:custGeom>
                <a:avLst/>
                <a:gdLst>
                  <a:gd name="T0" fmla="*/ 317 w 156"/>
                  <a:gd name="T1" fmla="*/ 101 h 58"/>
                  <a:gd name="T2" fmla="*/ 447 w 156"/>
                  <a:gd name="T3" fmla="*/ 57 h 58"/>
                  <a:gd name="T4" fmla="*/ 587 w 156"/>
                  <a:gd name="T5" fmla="*/ 7 h 58"/>
                  <a:gd name="T6" fmla="*/ 767 w 156"/>
                  <a:gd name="T7" fmla="*/ 61 h 58"/>
                  <a:gd name="T8" fmla="*/ 794 w 156"/>
                  <a:gd name="T9" fmla="*/ 221 h 58"/>
                  <a:gd name="T10" fmla="*/ 710 w 156"/>
                  <a:gd name="T11" fmla="*/ 319 h 58"/>
                  <a:gd name="T12" fmla="*/ 462 w 156"/>
                  <a:gd name="T13" fmla="*/ 297 h 58"/>
                  <a:gd name="T14" fmla="*/ 320 w 156"/>
                  <a:gd name="T15" fmla="*/ 339 h 58"/>
                  <a:gd name="T16" fmla="*/ 177 w 156"/>
                  <a:gd name="T17" fmla="*/ 343 h 58"/>
                  <a:gd name="T18" fmla="*/ 0 w 156"/>
                  <a:gd name="T19" fmla="*/ 363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58">
                    <a:moveTo>
                      <a:pt x="61" y="16"/>
                    </a:moveTo>
                    <a:cubicBezTo>
                      <a:pt x="69" y="13"/>
                      <a:pt x="78" y="11"/>
                      <a:pt x="86" y="9"/>
                    </a:cubicBezTo>
                    <a:cubicBezTo>
                      <a:pt x="94" y="6"/>
                      <a:pt x="104" y="2"/>
                      <a:pt x="113" y="1"/>
                    </a:cubicBezTo>
                    <a:cubicBezTo>
                      <a:pt x="124" y="0"/>
                      <a:pt x="139" y="2"/>
                      <a:pt x="148" y="10"/>
                    </a:cubicBezTo>
                    <a:cubicBezTo>
                      <a:pt x="156" y="16"/>
                      <a:pt x="156" y="25"/>
                      <a:pt x="153" y="35"/>
                    </a:cubicBezTo>
                    <a:cubicBezTo>
                      <a:pt x="151" y="44"/>
                      <a:pt x="146" y="48"/>
                      <a:pt x="137" y="51"/>
                    </a:cubicBezTo>
                    <a:cubicBezTo>
                      <a:pt x="122" y="55"/>
                      <a:pt x="104" y="51"/>
                      <a:pt x="89" y="47"/>
                    </a:cubicBezTo>
                    <a:cubicBezTo>
                      <a:pt x="79" y="45"/>
                      <a:pt x="71" y="52"/>
                      <a:pt x="62" y="54"/>
                    </a:cubicBezTo>
                    <a:cubicBezTo>
                      <a:pt x="53" y="56"/>
                      <a:pt x="44" y="56"/>
                      <a:pt x="34" y="55"/>
                    </a:cubicBezTo>
                    <a:cubicBezTo>
                      <a:pt x="23" y="54"/>
                      <a:pt x="11" y="57"/>
                      <a:pt x="0" y="5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Freeform 1055">
                <a:extLst>
                  <a:ext uri="{FF2B5EF4-FFF2-40B4-BE49-F238E27FC236}">
                    <a16:creationId xmlns:a16="http://schemas.microsoft.com/office/drawing/2014/main" id="{E9A2C0C8-9544-4DEC-91C1-F51E18B06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187"/>
                <a:ext cx="85" cy="35"/>
              </a:xfrm>
              <a:custGeom>
                <a:avLst/>
                <a:gdLst>
                  <a:gd name="T0" fmla="*/ 0 w 49"/>
                  <a:gd name="T1" fmla="*/ 118 h 19"/>
                  <a:gd name="T2" fmla="*/ 87 w 49"/>
                  <a:gd name="T3" fmla="*/ 7 h 19"/>
                  <a:gd name="T4" fmla="*/ 255 w 4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9">
                    <a:moveTo>
                      <a:pt x="0" y="19"/>
                    </a:moveTo>
                    <a:cubicBezTo>
                      <a:pt x="1" y="10"/>
                      <a:pt x="8" y="3"/>
                      <a:pt x="17" y="1"/>
                    </a:cubicBezTo>
                    <a:cubicBezTo>
                      <a:pt x="27" y="0"/>
                      <a:pt x="39" y="0"/>
                      <a:pt x="4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1056">
                <a:extLst>
                  <a:ext uri="{FF2B5EF4-FFF2-40B4-BE49-F238E27FC236}">
                    <a16:creationId xmlns:a16="http://schemas.microsoft.com/office/drawing/2014/main" id="{C3089278-56C3-4A0E-AFAF-CF2F82EB8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436"/>
                <a:ext cx="50" cy="65"/>
              </a:xfrm>
              <a:custGeom>
                <a:avLst/>
                <a:gdLst>
                  <a:gd name="T0" fmla="*/ 21 w 29"/>
                  <a:gd name="T1" fmla="*/ 225 h 35"/>
                  <a:gd name="T2" fmla="*/ 28 w 29"/>
                  <a:gd name="T3" fmla="*/ 69 h 35"/>
                  <a:gd name="T4" fmla="*/ 78 w 29"/>
                  <a:gd name="T5" fmla="*/ 13 h 35"/>
                  <a:gd name="T6" fmla="*/ 119 w 29"/>
                  <a:gd name="T7" fmla="*/ 0 h 35"/>
                  <a:gd name="T8" fmla="*/ 134 w 29"/>
                  <a:gd name="T9" fmla="*/ 0 h 35"/>
                  <a:gd name="T10" fmla="*/ 148 w 2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5">
                    <a:moveTo>
                      <a:pt x="4" y="35"/>
                    </a:moveTo>
                    <a:cubicBezTo>
                      <a:pt x="4" y="27"/>
                      <a:pt x="0" y="18"/>
                      <a:pt x="5" y="11"/>
                    </a:cubicBezTo>
                    <a:cubicBezTo>
                      <a:pt x="7" y="7"/>
                      <a:pt x="11" y="4"/>
                      <a:pt x="15" y="2"/>
                    </a:cubicBezTo>
                    <a:cubicBezTo>
                      <a:pt x="17" y="1"/>
                      <a:pt x="20" y="1"/>
                      <a:pt x="23" y="0"/>
                    </a:cubicBezTo>
                    <a:cubicBezTo>
                      <a:pt x="24" y="0"/>
                      <a:pt x="25" y="0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1057">
                <a:extLst>
                  <a:ext uri="{FF2B5EF4-FFF2-40B4-BE49-F238E27FC236}">
                    <a16:creationId xmlns:a16="http://schemas.microsoft.com/office/drawing/2014/main" id="{8AE0F5BB-67F6-4BF3-9CA3-D637838C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438"/>
                <a:ext cx="29" cy="22"/>
              </a:xfrm>
              <a:custGeom>
                <a:avLst/>
                <a:gdLst>
                  <a:gd name="T0" fmla="*/ 84 w 17"/>
                  <a:gd name="T1" fmla="*/ 73 h 12"/>
                  <a:gd name="T2" fmla="*/ 75 w 17"/>
                  <a:gd name="T3" fmla="*/ 51 h 12"/>
                  <a:gd name="T4" fmla="*/ 49 w 17"/>
                  <a:gd name="T5" fmla="*/ 20 h 12"/>
                  <a:gd name="T6" fmla="*/ 20 w 17"/>
                  <a:gd name="T7" fmla="*/ 7 h 12"/>
                  <a:gd name="T8" fmla="*/ 0 w 17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cubicBezTo>
                      <a:pt x="16" y="11"/>
                      <a:pt x="16" y="9"/>
                      <a:pt x="15" y="8"/>
                    </a:cubicBezTo>
                    <a:cubicBezTo>
                      <a:pt x="14" y="6"/>
                      <a:pt x="12" y="5"/>
                      <a:pt x="10" y="3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1058">
                <a:extLst>
                  <a:ext uri="{FF2B5EF4-FFF2-40B4-BE49-F238E27FC236}">
                    <a16:creationId xmlns:a16="http://schemas.microsoft.com/office/drawing/2014/main" id="{F6C830E4-8EC8-4DF8-BAE8-8A4F31A63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703"/>
                <a:ext cx="703" cy="391"/>
              </a:xfrm>
              <a:custGeom>
                <a:avLst/>
                <a:gdLst>
                  <a:gd name="T0" fmla="*/ 0 w 406"/>
                  <a:gd name="T1" fmla="*/ 1197 h 212"/>
                  <a:gd name="T2" fmla="*/ 956 w 406"/>
                  <a:gd name="T3" fmla="*/ 579 h 212"/>
                  <a:gd name="T4" fmla="*/ 2107 w 406"/>
                  <a:gd name="T5" fmla="*/ 140 h 212"/>
                  <a:gd name="T6" fmla="*/ 1151 w 406"/>
                  <a:gd name="T7" fmla="*/ 564 h 212"/>
                  <a:gd name="T8" fmla="*/ 0 w 406"/>
                  <a:gd name="T9" fmla="*/ 1330 h 212"/>
                  <a:gd name="T10" fmla="*/ 0 w 406"/>
                  <a:gd name="T11" fmla="*/ 1197 h 2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212">
                    <a:moveTo>
                      <a:pt x="0" y="191"/>
                    </a:moveTo>
                    <a:cubicBezTo>
                      <a:pt x="0" y="191"/>
                      <a:pt x="138" y="130"/>
                      <a:pt x="184" y="92"/>
                    </a:cubicBezTo>
                    <a:cubicBezTo>
                      <a:pt x="256" y="33"/>
                      <a:pt x="364" y="0"/>
                      <a:pt x="406" y="22"/>
                    </a:cubicBezTo>
                    <a:cubicBezTo>
                      <a:pt x="406" y="22"/>
                      <a:pt x="337" y="4"/>
                      <a:pt x="222" y="90"/>
                    </a:cubicBezTo>
                    <a:cubicBezTo>
                      <a:pt x="143" y="149"/>
                      <a:pt x="13" y="209"/>
                      <a:pt x="0" y="212"/>
                    </a:cubicBez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1059">
                <a:extLst>
                  <a:ext uri="{FF2B5EF4-FFF2-40B4-BE49-F238E27FC236}">
                    <a16:creationId xmlns:a16="http://schemas.microsoft.com/office/drawing/2014/main" id="{8109CF81-1D26-40F8-95E8-B4CA13B92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643"/>
                <a:ext cx="194" cy="93"/>
              </a:xfrm>
              <a:custGeom>
                <a:avLst/>
                <a:gdLst>
                  <a:gd name="T0" fmla="*/ 0 w 112"/>
                  <a:gd name="T1" fmla="*/ 322 h 50"/>
                  <a:gd name="T2" fmla="*/ 582 w 112"/>
                  <a:gd name="T3" fmla="*/ 0 h 50"/>
                  <a:gd name="T4" fmla="*/ 582 w 112"/>
                  <a:gd name="T5" fmla="*/ 113 h 50"/>
                  <a:gd name="T6" fmla="*/ 0 w 112"/>
                  <a:gd name="T7" fmla="*/ 322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50">
                    <a:moveTo>
                      <a:pt x="0" y="50"/>
                    </a:moveTo>
                    <a:cubicBezTo>
                      <a:pt x="0" y="50"/>
                      <a:pt x="54" y="2"/>
                      <a:pt x="112" y="0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2" y="18"/>
                      <a:pt x="82" y="8"/>
                      <a:pt x="0" y="50"/>
                    </a:cubicBezTo>
                    <a:close/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1060">
                <a:extLst>
                  <a:ext uri="{FF2B5EF4-FFF2-40B4-BE49-F238E27FC236}">
                    <a16:creationId xmlns:a16="http://schemas.microsoft.com/office/drawing/2014/main" id="{6328C261-01AC-4F14-9E4E-0D2074F12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867"/>
                <a:ext cx="67" cy="29"/>
              </a:xfrm>
              <a:custGeom>
                <a:avLst/>
                <a:gdLst>
                  <a:gd name="T0" fmla="*/ 0 w 39"/>
                  <a:gd name="T1" fmla="*/ 80 h 16"/>
                  <a:gd name="T2" fmla="*/ 198 w 39"/>
                  <a:gd name="T3" fmla="*/ 96 h 16"/>
                  <a:gd name="T4" fmla="*/ 86 w 39"/>
                  <a:gd name="T5" fmla="*/ 13 h 16"/>
                  <a:gd name="T6" fmla="*/ 5 w 39"/>
                  <a:gd name="T7" fmla="*/ 6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0" y="13"/>
                    </a:moveTo>
                    <a:cubicBezTo>
                      <a:pt x="12" y="5"/>
                      <a:pt x="31" y="0"/>
                      <a:pt x="39" y="16"/>
                    </a:cubicBezTo>
                    <a:cubicBezTo>
                      <a:pt x="33" y="6"/>
                      <a:pt x="29" y="1"/>
                      <a:pt x="17" y="2"/>
                    </a:cubicBezTo>
                    <a:cubicBezTo>
                      <a:pt x="11" y="3"/>
                      <a:pt x="3" y="5"/>
                      <a:pt x="1" y="1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1061">
                <a:extLst>
                  <a:ext uri="{FF2B5EF4-FFF2-40B4-BE49-F238E27FC236}">
                    <a16:creationId xmlns:a16="http://schemas.microsoft.com/office/drawing/2014/main" id="{CA22DFA5-78FD-4799-814F-A8959850F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813"/>
                <a:ext cx="40" cy="48"/>
              </a:xfrm>
              <a:custGeom>
                <a:avLst/>
                <a:gdLst>
                  <a:gd name="T0" fmla="*/ 115 w 23"/>
                  <a:gd name="T1" fmla="*/ 7 h 26"/>
                  <a:gd name="T2" fmla="*/ 42 w 23"/>
                  <a:gd name="T3" fmla="*/ 76 h 26"/>
                  <a:gd name="T4" fmla="*/ 49 w 23"/>
                  <a:gd name="T5" fmla="*/ 164 h 26"/>
                  <a:gd name="T6" fmla="*/ 42 w 23"/>
                  <a:gd name="T7" fmla="*/ 31 h 26"/>
                  <a:gd name="T8" fmla="*/ 122 w 23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2" y="1"/>
                    </a:moveTo>
                    <a:cubicBezTo>
                      <a:pt x="17" y="5"/>
                      <a:pt x="11" y="5"/>
                      <a:pt x="8" y="12"/>
                    </a:cubicBezTo>
                    <a:cubicBezTo>
                      <a:pt x="7" y="16"/>
                      <a:pt x="7" y="22"/>
                      <a:pt x="9" y="26"/>
                    </a:cubicBezTo>
                    <a:cubicBezTo>
                      <a:pt x="0" y="21"/>
                      <a:pt x="1" y="11"/>
                      <a:pt x="8" y="5"/>
                    </a:cubicBezTo>
                    <a:cubicBezTo>
                      <a:pt x="12" y="0"/>
                      <a:pt x="17" y="0"/>
                      <a:pt x="23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1062">
                <a:extLst>
                  <a:ext uri="{FF2B5EF4-FFF2-40B4-BE49-F238E27FC236}">
                    <a16:creationId xmlns:a16="http://schemas.microsoft.com/office/drawing/2014/main" id="{6A504DF8-CEA0-4BA0-8BD9-631773AD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789"/>
                <a:ext cx="47" cy="26"/>
              </a:xfrm>
              <a:custGeom>
                <a:avLst/>
                <a:gdLst>
                  <a:gd name="T0" fmla="*/ 136 w 27"/>
                  <a:gd name="T1" fmla="*/ 32 h 14"/>
                  <a:gd name="T2" fmla="*/ 37 w 27"/>
                  <a:gd name="T3" fmla="*/ 89 h 14"/>
                  <a:gd name="T4" fmla="*/ 78 w 27"/>
                  <a:gd name="T5" fmla="*/ 7 h 14"/>
                  <a:gd name="T6" fmla="*/ 143 w 27"/>
                  <a:gd name="T7" fmla="*/ 3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26" y="5"/>
                    </a:moveTo>
                    <a:cubicBezTo>
                      <a:pt x="17" y="2"/>
                      <a:pt x="10" y="5"/>
                      <a:pt x="7" y="14"/>
                    </a:cubicBezTo>
                    <a:cubicBezTo>
                      <a:pt x="0" y="8"/>
                      <a:pt x="9" y="1"/>
                      <a:pt x="15" y="1"/>
                    </a:cubicBezTo>
                    <a:cubicBezTo>
                      <a:pt x="19" y="0"/>
                      <a:pt x="25" y="1"/>
                      <a:pt x="27" y="5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1063">
                <a:extLst>
                  <a:ext uri="{FF2B5EF4-FFF2-40B4-BE49-F238E27FC236}">
                    <a16:creationId xmlns:a16="http://schemas.microsoft.com/office/drawing/2014/main" id="{C8CFE1CD-220A-4356-BD72-949E5C5DB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37"/>
                <a:ext cx="41" cy="34"/>
              </a:xfrm>
              <a:custGeom>
                <a:avLst/>
                <a:gdLst>
                  <a:gd name="T0" fmla="*/ 120 w 24"/>
                  <a:gd name="T1" fmla="*/ 8 h 18"/>
                  <a:gd name="T2" fmla="*/ 55 w 24"/>
                  <a:gd name="T3" fmla="*/ 28 h 18"/>
                  <a:gd name="T4" fmla="*/ 36 w 24"/>
                  <a:gd name="T5" fmla="*/ 121 h 18"/>
                  <a:gd name="T6" fmla="*/ 41 w 24"/>
                  <a:gd name="T7" fmla="*/ 21 h 18"/>
                  <a:gd name="T8" fmla="*/ 120 w 24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4" y="1"/>
                    </a:moveTo>
                    <a:cubicBezTo>
                      <a:pt x="19" y="1"/>
                      <a:pt x="15" y="0"/>
                      <a:pt x="11" y="4"/>
                    </a:cubicBezTo>
                    <a:cubicBezTo>
                      <a:pt x="7" y="8"/>
                      <a:pt x="8" y="13"/>
                      <a:pt x="7" y="18"/>
                    </a:cubicBezTo>
                    <a:cubicBezTo>
                      <a:pt x="0" y="15"/>
                      <a:pt x="3" y="6"/>
                      <a:pt x="8" y="3"/>
                    </a:cubicBezTo>
                    <a:cubicBezTo>
                      <a:pt x="13" y="1"/>
                      <a:pt x="19" y="0"/>
                      <a:pt x="2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1064">
                <a:extLst>
                  <a:ext uri="{FF2B5EF4-FFF2-40B4-BE49-F238E27FC236}">
                    <a16:creationId xmlns:a16="http://schemas.microsoft.com/office/drawing/2014/main" id="{EAFD271B-E92E-46BB-A644-6F2435958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863"/>
                <a:ext cx="45" cy="28"/>
              </a:xfrm>
              <a:custGeom>
                <a:avLst/>
                <a:gdLst>
                  <a:gd name="T0" fmla="*/ 9 w 26"/>
                  <a:gd name="T1" fmla="*/ 97 h 15"/>
                  <a:gd name="T2" fmla="*/ 135 w 26"/>
                  <a:gd name="T3" fmla="*/ 73 h 15"/>
                  <a:gd name="T4" fmla="*/ 0 w 26"/>
                  <a:gd name="T5" fmla="*/ 8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2" y="15"/>
                    </a:moveTo>
                    <a:cubicBezTo>
                      <a:pt x="3" y="7"/>
                      <a:pt x="21" y="6"/>
                      <a:pt x="26" y="11"/>
                    </a:cubicBezTo>
                    <a:cubicBezTo>
                      <a:pt x="19" y="0"/>
                      <a:pt x="6" y="5"/>
                      <a:pt x="0" y="13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1065">
                <a:extLst>
                  <a:ext uri="{FF2B5EF4-FFF2-40B4-BE49-F238E27FC236}">
                    <a16:creationId xmlns:a16="http://schemas.microsoft.com/office/drawing/2014/main" id="{F62DCB00-DA4B-4EA7-9473-E93870ACB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893"/>
                <a:ext cx="50" cy="37"/>
              </a:xfrm>
              <a:custGeom>
                <a:avLst/>
                <a:gdLst>
                  <a:gd name="T0" fmla="*/ 57 w 29"/>
                  <a:gd name="T1" fmla="*/ 126 h 20"/>
                  <a:gd name="T2" fmla="*/ 71 w 29"/>
                  <a:gd name="T3" fmla="*/ 52 h 20"/>
                  <a:gd name="T4" fmla="*/ 148 w 29"/>
                  <a:gd name="T5" fmla="*/ 7 h 20"/>
                  <a:gd name="T6" fmla="*/ 48 w 29"/>
                  <a:gd name="T7" fmla="*/ 12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0">
                    <a:moveTo>
                      <a:pt x="11" y="20"/>
                    </a:moveTo>
                    <a:cubicBezTo>
                      <a:pt x="9" y="15"/>
                      <a:pt x="9" y="12"/>
                      <a:pt x="14" y="8"/>
                    </a:cubicBezTo>
                    <a:cubicBezTo>
                      <a:pt x="18" y="5"/>
                      <a:pt x="24" y="3"/>
                      <a:pt x="29" y="1"/>
                    </a:cubicBezTo>
                    <a:cubicBezTo>
                      <a:pt x="22" y="0"/>
                      <a:pt x="0" y="11"/>
                      <a:pt x="9" y="2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1066">
                <a:extLst>
                  <a:ext uri="{FF2B5EF4-FFF2-40B4-BE49-F238E27FC236}">
                    <a16:creationId xmlns:a16="http://schemas.microsoft.com/office/drawing/2014/main" id="{AEF5F824-2FF6-48BE-94CC-79BF6D945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959"/>
                <a:ext cx="45" cy="48"/>
              </a:xfrm>
              <a:custGeom>
                <a:avLst/>
                <a:gdLst>
                  <a:gd name="T0" fmla="*/ 36 w 26"/>
                  <a:gd name="T1" fmla="*/ 164 h 26"/>
                  <a:gd name="T2" fmla="*/ 135 w 26"/>
                  <a:gd name="T3" fmla="*/ 13 h 26"/>
                  <a:gd name="T4" fmla="*/ 28 w 26"/>
                  <a:gd name="T5" fmla="*/ 81 h 26"/>
                  <a:gd name="T6" fmla="*/ 29 w 26"/>
                  <a:gd name="T7" fmla="*/ 16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7" y="26"/>
                    </a:moveTo>
                    <a:cubicBezTo>
                      <a:pt x="0" y="16"/>
                      <a:pt x="19" y="6"/>
                      <a:pt x="26" y="2"/>
                    </a:cubicBezTo>
                    <a:cubicBezTo>
                      <a:pt x="21" y="0"/>
                      <a:pt x="7" y="8"/>
                      <a:pt x="5" y="13"/>
                    </a:cubicBezTo>
                    <a:cubicBezTo>
                      <a:pt x="3" y="17"/>
                      <a:pt x="2" y="24"/>
                      <a:pt x="6" y="26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Freeform 1067">
                <a:extLst>
                  <a:ext uri="{FF2B5EF4-FFF2-40B4-BE49-F238E27FC236}">
                    <a16:creationId xmlns:a16="http://schemas.microsoft.com/office/drawing/2014/main" id="{51AE557E-9104-44B1-89DD-EF6FF48A9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959"/>
                <a:ext cx="43" cy="26"/>
              </a:xfrm>
              <a:custGeom>
                <a:avLst/>
                <a:gdLst>
                  <a:gd name="T0" fmla="*/ 0 w 25"/>
                  <a:gd name="T1" fmla="*/ 32 h 14"/>
                  <a:gd name="T2" fmla="*/ 127 w 25"/>
                  <a:gd name="T3" fmla="*/ 89 h 14"/>
                  <a:gd name="T4" fmla="*/ 77 w 25"/>
                  <a:gd name="T5" fmla="*/ 7 h 14"/>
                  <a:gd name="T6" fmla="*/ 0 w 25"/>
                  <a:gd name="T7" fmla="*/ 2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0" y="5"/>
                    </a:moveTo>
                    <a:cubicBezTo>
                      <a:pt x="11" y="3"/>
                      <a:pt x="22" y="0"/>
                      <a:pt x="25" y="14"/>
                    </a:cubicBezTo>
                    <a:cubicBezTo>
                      <a:pt x="23" y="7"/>
                      <a:pt x="23" y="2"/>
                      <a:pt x="15" y="1"/>
                    </a:cubicBezTo>
                    <a:cubicBezTo>
                      <a:pt x="9" y="0"/>
                      <a:pt x="5" y="0"/>
                      <a:pt x="0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Freeform 1068">
                <a:extLst>
                  <a:ext uri="{FF2B5EF4-FFF2-40B4-BE49-F238E27FC236}">
                    <a16:creationId xmlns:a16="http://schemas.microsoft.com/office/drawing/2014/main" id="{2736E6DF-9EE5-4507-8C70-425ADCC1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092"/>
                <a:ext cx="50" cy="50"/>
              </a:xfrm>
              <a:custGeom>
                <a:avLst/>
                <a:gdLst>
                  <a:gd name="T0" fmla="*/ 148 w 29"/>
                  <a:gd name="T1" fmla="*/ 0 h 27"/>
                  <a:gd name="T2" fmla="*/ 78 w 29"/>
                  <a:gd name="T3" fmla="*/ 172 h 27"/>
                  <a:gd name="T4" fmla="*/ 41 w 29"/>
                  <a:gd name="T5" fmla="*/ 65 h 27"/>
                  <a:gd name="T6" fmla="*/ 148 w 29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cubicBezTo>
                      <a:pt x="19" y="7"/>
                      <a:pt x="0" y="15"/>
                      <a:pt x="15" y="27"/>
                    </a:cubicBezTo>
                    <a:cubicBezTo>
                      <a:pt x="7" y="26"/>
                      <a:pt x="2" y="17"/>
                      <a:pt x="8" y="10"/>
                    </a:cubicBezTo>
                    <a:cubicBezTo>
                      <a:pt x="12" y="6"/>
                      <a:pt x="23" y="2"/>
                      <a:pt x="29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Freeform 1069">
                <a:extLst>
                  <a:ext uri="{FF2B5EF4-FFF2-40B4-BE49-F238E27FC236}">
                    <a16:creationId xmlns:a16="http://schemas.microsoft.com/office/drawing/2014/main" id="{4BF7C3F9-CFB1-4821-96A5-E83558C56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041"/>
                <a:ext cx="29" cy="59"/>
              </a:xfrm>
              <a:custGeom>
                <a:avLst/>
                <a:gdLst>
                  <a:gd name="T0" fmla="*/ 84 w 17"/>
                  <a:gd name="T1" fmla="*/ 0 h 32"/>
                  <a:gd name="T2" fmla="*/ 34 w 17"/>
                  <a:gd name="T3" fmla="*/ 112 h 32"/>
                  <a:gd name="T4" fmla="*/ 84 w 17"/>
                  <a:gd name="T5" fmla="*/ 201 h 32"/>
                  <a:gd name="T6" fmla="*/ 75 w 17"/>
                  <a:gd name="T7" fmla="*/ 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cubicBezTo>
                      <a:pt x="12" y="5"/>
                      <a:pt x="7" y="10"/>
                      <a:pt x="7" y="18"/>
                    </a:cubicBezTo>
                    <a:cubicBezTo>
                      <a:pt x="8" y="23"/>
                      <a:pt x="12" y="29"/>
                      <a:pt x="17" y="32"/>
                    </a:cubicBezTo>
                    <a:cubicBezTo>
                      <a:pt x="0" y="28"/>
                      <a:pt x="2" y="7"/>
                      <a:pt x="15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Freeform 1070">
                <a:extLst>
                  <a:ext uri="{FF2B5EF4-FFF2-40B4-BE49-F238E27FC236}">
                    <a16:creationId xmlns:a16="http://schemas.microsoft.com/office/drawing/2014/main" id="{BEB60205-525E-46C6-A1F0-B650A55E9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3103"/>
                <a:ext cx="29" cy="34"/>
              </a:xfrm>
              <a:custGeom>
                <a:avLst/>
                <a:gdLst>
                  <a:gd name="T0" fmla="*/ 84 w 17"/>
                  <a:gd name="T1" fmla="*/ 32 h 18"/>
                  <a:gd name="T2" fmla="*/ 29 w 17"/>
                  <a:gd name="T3" fmla="*/ 121 h 18"/>
                  <a:gd name="T4" fmla="*/ 26 w 17"/>
                  <a:gd name="T5" fmla="*/ 28 h 18"/>
                  <a:gd name="T6" fmla="*/ 78 w 17"/>
                  <a:gd name="T7" fmla="*/ 28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17" y="5"/>
                    </a:moveTo>
                    <a:cubicBezTo>
                      <a:pt x="7" y="3"/>
                      <a:pt x="4" y="9"/>
                      <a:pt x="6" y="18"/>
                    </a:cubicBezTo>
                    <a:cubicBezTo>
                      <a:pt x="1" y="14"/>
                      <a:pt x="0" y="8"/>
                      <a:pt x="5" y="4"/>
                    </a:cubicBezTo>
                    <a:cubicBezTo>
                      <a:pt x="10" y="0"/>
                      <a:pt x="12" y="2"/>
                      <a:pt x="16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Freeform 1071">
                <a:extLst>
                  <a:ext uri="{FF2B5EF4-FFF2-40B4-BE49-F238E27FC236}">
                    <a16:creationId xmlns:a16="http://schemas.microsoft.com/office/drawing/2014/main" id="{ADEED329-C9E1-4F8D-9777-7C7C5404A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3166"/>
                <a:ext cx="43" cy="67"/>
              </a:xfrm>
              <a:custGeom>
                <a:avLst/>
                <a:gdLst>
                  <a:gd name="T0" fmla="*/ 127 w 25"/>
                  <a:gd name="T1" fmla="*/ 7 h 36"/>
                  <a:gd name="T2" fmla="*/ 41 w 25"/>
                  <a:gd name="T3" fmla="*/ 76 h 36"/>
                  <a:gd name="T4" fmla="*/ 57 w 25"/>
                  <a:gd name="T5" fmla="*/ 233 h 36"/>
                  <a:gd name="T6" fmla="*/ 26 w 25"/>
                  <a:gd name="T7" fmla="*/ 37 h 36"/>
                  <a:gd name="T8" fmla="*/ 127 w 2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6">
                    <a:moveTo>
                      <a:pt x="25" y="1"/>
                    </a:moveTo>
                    <a:cubicBezTo>
                      <a:pt x="19" y="3"/>
                      <a:pt x="10" y="5"/>
                      <a:pt x="8" y="12"/>
                    </a:cubicBezTo>
                    <a:cubicBezTo>
                      <a:pt x="6" y="19"/>
                      <a:pt x="9" y="29"/>
                      <a:pt x="11" y="36"/>
                    </a:cubicBezTo>
                    <a:cubicBezTo>
                      <a:pt x="4" y="33"/>
                      <a:pt x="0" y="12"/>
                      <a:pt x="5" y="6"/>
                    </a:cubicBezTo>
                    <a:cubicBezTo>
                      <a:pt x="8" y="2"/>
                      <a:pt x="20" y="0"/>
                      <a:pt x="25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1072">
                <a:extLst>
                  <a:ext uri="{FF2B5EF4-FFF2-40B4-BE49-F238E27FC236}">
                    <a16:creationId xmlns:a16="http://schemas.microsoft.com/office/drawing/2014/main" id="{09AA2142-76FB-4E80-A1E8-7DB1725C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185"/>
                <a:ext cx="36" cy="64"/>
              </a:xfrm>
              <a:custGeom>
                <a:avLst/>
                <a:gdLst>
                  <a:gd name="T0" fmla="*/ 106 w 21"/>
                  <a:gd name="T1" fmla="*/ 0 h 35"/>
                  <a:gd name="T2" fmla="*/ 36 w 21"/>
                  <a:gd name="T3" fmla="*/ 104 h 35"/>
                  <a:gd name="T4" fmla="*/ 29 w 21"/>
                  <a:gd name="T5" fmla="*/ 214 h 35"/>
                  <a:gd name="T6" fmla="*/ 36 w 21"/>
                  <a:gd name="T7" fmla="*/ 44 h 35"/>
                  <a:gd name="T8" fmla="*/ 106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1" y="0"/>
                    </a:moveTo>
                    <a:cubicBezTo>
                      <a:pt x="15" y="5"/>
                      <a:pt x="10" y="10"/>
                      <a:pt x="7" y="17"/>
                    </a:cubicBezTo>
                    <a:cubicBezTo>
                      <a:pt x="4" y="24"/>
                      <a:pt x="7" y="28"/>
                      <a:pt x="6" y="35"/>
                    </a:cubicBezTo>
                    <a:cubicBezTo>
                      <a:pt x="2" y="26"/>
                      <a:pt x="0" y="15"/>
                      <a:pt x="7" y="7"/>
                    </a:cubicBezTo>
                    <a:cubicBezTo>
                      <a:pt x="11" y="3"/>
                      <a:pt x="16" y="3"/>
                      <a:pt x="2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1073">
                <a:extLst>
                  <a:ext uri="{FF2B5EF4-FFF2-40B4-BE49-F238E27FC236}">
                    <a16:creationId xmlns:a16="http://schemas.microsoft.com/office/drawing/2014/main" id="{A30B68D7-623F-4E14-A451-46CE663A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063"/>
                <a:ext cx="33" cy="44"/>
              </a:xfrm>
              <a:custGeom>
                <a:avLst/>
                <a:gdLst>
                  <a:gd name="T0" fmla="*/ 99 w 19"/>
                  <a:gd name="T1" fmla="*/ 13 h 24"/>
                  <a:gd name="T2" fmla="*/ 42 w 19"/>
                  <a:gd name="T3" fmla="*/ 68 h 24"/>
                  <a:gd name="T4" fmla="*/ 57 w 19"/>
                  <a:gd name="T5" fmla="*/ 149 h 24"/>
                  <a:gd name="T6" fmla="*/ 28 w 19"/>
                  <a:gd name="T7" fmla="*/ 24 h 24"/>
                  <a:gd name="T8" fmla="*/ 94 w 19"/>
                  <a:gd name="T9" fmla="*/ 7 h 24"/>
                  <a:gd name="T10" fmla="*/ 99 w 19"/>
                  <a:gd name="T11" fmla="*/ 13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4">
                    <a:moveTo>
                      <a:pt x="19" y="2"/>
                    </a:moveTo>
                    <a:cubicBezTo>
                      <a:pt x="13" y="3"/>
                      <a:pt x="9" y="4"/>
                      <a:pt x="8" y="11"/>
                    </a:cubicBezTo>
                    <a:cubicBezTo>
                      <a:pt x="7" y="15"/>
                      <a:pt x="8" y="20"/>
                      <a:pt x="11" y="24"/>
                    </a:cubicBezTo>
                    <a:cubicBezTo>
                      <a:pt x="6" y="20"/>
                      <a:pt x="0" y="10"/>
                      <a:pt x="5" y="4"/>
                    </a:cubicBezTo>
                    <a:cubicBezTo>
                      <a:pt x="8" y="1"/>
                      <a:pt x="15" y="0"/>
                      <a:pt x="18" y="1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1074">
                <a:extLst>
                  <a:ext uri="{FF2B5EF4-FFF2-40B4-BE49-F238E27FC236}">
                    <a16:creationId xmlns:a16="http://schemas.microsoft.com/office/drawing/2014/main" id="{F6EE8EF0-0ECC-48B2-98B3-FB1C8411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3024"/>
                <a:ext cx="23" cy="44"/>
              </a:xfrm>
              <a:custGeom>
                <a:avLst/>
                <a:gdLst>
                  <a:gd name="T0" fmla="*/ 73 w 13"/>
                  <a:gd name="T1" fmla="*/ 20 h 24"/>
                  <a:gd name="T2" fmla="*/ 21 w 13"/>
                  <a:gd name="T3" fmla="*/ 149 h 24"/>
                  <a:gd name="T4" fmla="*/ 16 w 13"/>
                  <a:gd name="T5" fmla="*/ 44 h 24"/>
                  <a:gd name="T6" fmla="*/ 73 w 13"/>
                  <a:gd name="T7" fmla="*/ 2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13" y="3"/>
                    </a:moveTo>
                    <a:cubicBezTo>
                      <a:pt x="8" y="9"/>
                      <a:pt x="0" y="15"/>
                      <a:pt x="4" y="24"/>
                    </a:cubicBezTo>
                    <a:cubicBezTo>
                      <a:pt x="0" y="19"/>
                      <a:pt x="0" y="12"/>
                      <a:pt x="3" y="7"/>
                    </a:cubicBezTo>
                    <a:cubicBezTo>
                      <a:pt x="5" y="4"/>
                      <a:pt x="10" y="0"/>
                      <a:pt x="13" y="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1075">
                <a:extLst>
                  <a:ext uri="{FF2B5EF4-FFF2-40B4-BE49-F238E27FC236}">
                    <a16:creationId xmlns:a16="http://schemas.microsoft.com/office/drawing/2014/main" id="{93B1E35A-FDCF-49C1-ACA3-73477C762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039"/>
                <a:ext cx="26" cy="27"/>
              </a:xfrm>
              <a:custGeom>
                <a:avLst/>
                <a:gdLst>
                  <a:gd name="T0" fmla="*/ 78 w 15"/>
                  <a:gd name="T1" fmla="*/ 7 h 15"/>
                  <a:gd name="T2" fmla="*/ 36 w 15"/>
                  <a:gd name="T3" fmla="*/ 29 h 15"/>
                  <a:gd name="T4" fmla="*/ 28 w 15"/>
                  <a:gd name="T5" fmla="*/ 88 h 15"/>
                  <a:gd name="T6" fmla="*/ 16 w 15"/>
                  <a:gd name="T7" fmla="*/ 23 h 15"/>
                  <a:gd name="T8" fmla="*/ 62 w 15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1"/>
                    </a:moveTo>
                    <a:cubicBezTo>
                      <a:pt x="13" y="3"/>
                      <a:pt x="9" y="2"/>
                      <a:pt x="7" y="5"/>
                    </a:cubicBezTo>
                    <a:cubicBezTo>
                      <a:pt x="5" y="7"/>
                      <a:pt x="5" y="12"/>
                      <a:pt x="5" y="15"/>
                    </a:cubicBezTo>
                    <a:cubicBezTo>
                      <a:pt x="3" y="11"/>
                      <a:pt x="0" y="8"/>
                      <a:pt x="3" y="4"/>
                    </a:cubicBezTo>
                    <a:cubicBezTo>
                      <a:pt x="5" y="1"/>
                      <a:pt x="9" y="0"/>
                      <a:pt x="12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1076">
                <a:extLst>
                  <a:ext uri="{FF2B5EF4-FFF2-40B4-BE49-F238E27FC236}">
                    <a16:creationId xmlns:a16="http://schemas.microsoft.com/office/drawing/2014/main" id="{EE4BE7E5-00FF-4EDF-AFB3-C0B6DDDD8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994"/>
                <a:ext cx="44" cy="74"/>
              </a:xfrm>
              <a:custGeom>
                <a:avLst/>
                <a:gdLst>
                  <a:gd name="T0" fmla="*/ 136 w 25"/>
                  <a:gd name="T1" fmla="*/ 7 h 40"/>
                  <a:gd name="T2" fmla="*/ 99 w 25"/>
                  <a:gd name="T3" fmla="*/ 253 h 40"/>
                  <a:gd name="T4" fmla="*/ 37 w 25"/>
                  <a:gd name="T5" fmla="*/ 76 h 40"/>
                  <a:gd name="T6" fmla="*/ 130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25" y="1"/>
                    </a:moveTo>
                    <a:cubicBezTo>
                      <a:pt x="6" y="8"/>
                      <a:pt x="8" y="27"/>
                      <a:pt x="18" y="40"/>
                    </a:cubicBezTo>
                    <a:cubicBezTo>
                      <a:pt x="11" y="32"/>
                      <a:pt x="0" y="23"/>
                      <a:pt x="7" y="12"/>
                    </a:cubicBezTo>
                    <a:cubicBezTo>
                      <a:pt x="10" y="6"/>
                      <a:pt x="18" y="1"/>
                      <a:pt x="24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1077">
                <a:extLst>
                  <a:ext uri="{FF2B5EF4-FFF2-40B4-BE49-F238E27FC236}">
                    <a16:creationId xmlns:a16="http://schemas.microsoft.com/office/drawing/2014/main" id="{4AC68562-7A99-4250-AED5-1553893C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3100"/>
                <a:ext cx="50" cy="70"/>
              </a:xfrm>
              <a:custGeom>
                <a:avLst/>
                <a:gdLst>
                  <a:gd name="T0" fmla="*/ 148 w 29"/>
                  <a:gd name="T1" fmla="*/ 0 h 38"/>
                  <a:gd name="T2" fmla="*/ 62 w 29"/>
                  <a:gd name="T3" fmla="*/ 133 h 38"/>
                  <a:gd name="T4" fmla="*/ 29 w 29"/>
                  <a:gd name="T5" fmla="*/ 238 h 38"/>
                  <a:gd name="T6" fmla="*/ 71 w 29"/>
                  <a:gd name="T7" fmla="*/ 76 h 38"/>
                  <a:gd name="T8" fmla="*/ 143 w 2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cubicBezTo>
                      <a:pt x="22" y="5"/>
                      <a:pt x="16" y="13"/>
                      <a:pt x="12" y="21"/>
                    </a:cubicBezTo>
                    <a:cubicBezTo>
                      <a:pt x="10" y="26"/>
                      <a:pt x="10" y="34"/>
                      <a:pt x="6" y="38"/>
                    </a:cubicBezTo>
                    <a:cubicBezTo>
                      <a:pt x="0" y="31"/>
                      <a:pt x="9" y="18"/>
                      <a:pt x="14" y="12"/>
                    </a:cubicBezTo>
                    <a:cubicBezTo>
                      <a:pt x="17" y="8"/>
                      <a:pt x="23" y="1"/>
                      <a:pt x="28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1078">
                <a:extLst>
                  <a:ext uri="{FF2B5EF4-FFF2-40B4-BE49-F238E27FC236}">
                    <a16:creationId xmlns:a16="http://schemas.microsoft.com/office/drawing/2014/main" id="{BD2329F2-A5F0-4025-BDC5-1A4760120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985"/>
                <a:ext cx="38" cy="48"/>
              </a:xfrm>
              <a:custGeom>
                <a:avLst/>
                <a:gdLst>
                  <a:gd name="T0" fmla="*/ 114 w 22"/>
                  <a:gd name="T1" fmla="*/ 7 h 26"/>
                  <a:gd name="T2" fmla="*/ 36 w 22"/>
                  <a:gd name="T3" fmla="*/ 164 h 26"/>
                  <a:gd name="T4" fmla="*/ 28 w 22"/>
                  <a:gd name="T5" fmla="*/ 44 h 26"/>
                  <a:gd name="T6" fmla="*/ 107 w 22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22" y="1"/>
                    </a:moveTo>
                    <a:cubicBezTo>
                      <a:pt x="10" y="1"/>
                      <a:pt x="2" y="17"/>
                      <a:pt x="7" y="26"/>
                    </a:cubicBezTo>
                    <a:cubicBezTo>
                      <a:pt x="2" y="21"/>
                      <a:pt x="0" y="13"/>
                      <a:pt x="5" y="7"/>
                    </a:cubicBezTo>
                    <a:cubicBezTo>
                      <a:pt x="9" y="3"/>
                      <a:pt x="16" y="1"/>
                      <a:pt x="2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1079">
                <a:extLst>
                  <a:ext uri="{FF2B5EF4-FFF2-40B4-BE49-F238E27FC236}">
                    <a16:creationId xmlns:a16="http://schemas.microsoft.com/office/drawing/2014/main" id="{3D816F2E-27E3-4F24-B304-785ED3289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107"/>
                <a:ext cx="25" cy="39"/>
              </a:xfrm>
              <a:custGeom>
                <a:avLst/>
                <a:gdLst>
                  <a:gd name="T0" fmla="*/ 42 w 15"/>
                  <a:gd name="T1" fmla="*/ 13 h 21"/>
                  <a:gd name="T2" fmla="*/ 70 w 15"/>
                  <a:gd name="T3" fmla="*/ 134 h 21"/>
                  <a:gd name="T4" fmla="*/ 33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9" y="2"/>
                    </a:moveTo>
                    <a:cubicBezTo>
                      <a:pt x="6" y="10"/>
                      <a:pt x="10" y="15"/>
                      <a:pt x="15" y="21"/>
                    </a:cubicBezTo>
                    <a:cubicBezTo>
                      <a:pt x="5" y="18"/>
                      <a:pt x="0" y="10"/>
                      <a:pt x="7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1080">
                <a:extLst>
                  <a:ext uri="{FF2B5EF4-FFF2-40B4-BE49-F238E27FC236}">
                    <a16:creationId xmlns:a16="http://schemas.microsoft.com/office/drawing/2014/main" id="{13EB88A9-9281-4A02-85EA-D0271696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105"/>
                <a:ext cx="52" cy="67"/>
              </a:xfrm>
              <a:custGeom>
                <a:avLst/>
                <a:gdLst>
                  <a:gd name="T0" fmla="*/ 156 w 30"/>
                  <a:gd name="T1" fmla="*/ 32 h 36"/>
                  <a:gd name="T2" fmla="*/ 62 w 30"/>
                  <a:gd name="T3" fmla="*/ 97 h 36"/>
                  <a:gd name="T4" fmla="*/ 42 w 30"/>
                  <a:gd name="T5" fmla="*/ 233 h 36"/>
                  <a:gd name="T6" fmla="*/ 69 w 30"/>
                  <a:gd name="T7" fmla="*/ 32 h 36"/>
                  <a:gd name="T8" fmla="*/ 156 w 30"/>
                  <a:gd name="T9" fmla="*/ 3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30" y="5"/>
                    </a:moveTo>
                    <a:cubicBezTo>
                      <a:pt x="23" y="5"/>
                      <a:pt x="16" y="9"/>
                      <a:pt x="12" y="15"/>
                    </a:cubicBezTo>
                    <a:cubicBezTo>
                      <a:pt x="7" y="22"/>
                      <a:pt x="8" y="28"/>
                      <a:pt x="8" y="36"/>
                    </a:cubicBezTo>
                    <a:cubicBezTo>
                      <a:pt x="0" y="26"/>
                      <a:pt x="2" y="11"/>
                      <a:pt x="13" y="5"/>
                    </a:cubicBezTo>
                    <a:cubicBezTo>
                      <a:pt x="17" y="2"/>
                      <a:pt x="27" y="0"/>
                      <a:pt x="30" y="5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1081">
                <a:extLst>
                  <a:ext uri="{FF2B5EF4-FFF2-40B4-BE49-F238E27FC236}">
                    <a16:creationId xmlns:a16="http://schemas.microsoft.com/office/drawing/2014/main" id="{F22102EE-9050-4584-894A-EEE9E656C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168"/>
                <a:ext cx="37" cy="44"/>
              </a:xfrm>
              <a:custGeom>
                <a:avLst/>
                <a:gdLst>
                  <a:gd name="T0" fmla="*/ 115 w 21"/>
                  <a:gd name="T1" fmla="*/ 7 h 24"/>
                  <a:gd name="T2" fmla="*/ 0 w 21"/>
                  <a:gd name="T3" fmla="*/ 149 h 24"/>
                  <a:gd name="T4" fmla="*/ 49 w 21"/>
                  <a:gd name="T5" fmla="*/ 24 h 24"/>
                  <a:gd name="T6" fmla="*/ 115 w 21"/>
                  <a:gd name="T7" fmla="*/ 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21" y="1"/>
                    </a:moveTo>
                    <a:cubicBezTo>
                      <a:pt x="9" y="1"/>
                      <a:pt x="4" y="15"/>
                      <a:pt x="0" y="24"/>
                    </a:cubicBezTo>
                    <a:cubicBezTo>
                      <a:pt x="2" y="17"/>
                      <a:pt x="2" y="9"/>
                      <a:pt x="9" y="4"/>
                    </a:cubicBezTo>
                    <a:cubicBezTo>
                      <a:pt x="12" y="2"/>
                      <a:pt x="17" y="0"/>
                      <a:pt x="2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1082">
                <a:extLst>
                  <a:ext uri="{FF2B5EF4-FFF2-40B4-BE49-F238E27FC236}">
                    <a16:creationId xmlns:a16="http://schemas.microsoft.com/office/drawing/2014/main" id="{7CBAE2C9-6D2D-47E2-A28F-197AE898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059"/>
                <a:ext cx="43" cy="44"/>
              </a:xfrm>
              <a:custGeom>
                <a:avLst/>
                <a:gdLst>
                  <a:gd name="T0" fmla="*/ 127 w 25"/>
                  <a:gd name="T1" fmla="*/ 61 h 24"/>
                  <a:gd name="T2" fmla="*/ 50 w 25"/>
                  <a:gd name="T3" fmla="*/ 51 h 24"/>
                  <a:gd name="T4" fmla="*/ 0 w 25"/>
                  <a:gd name="T5" fmla="*/ 149 h 24"/>
                  <a:gd name="T6" fmla="*/ 9 w 25"/>
                  <a:gd name="T7" fmla="*/ 51 h 24"/>
                  <a:gd name="T8" fmla="*/ 41 w 25"/>
                  <a:gd name="T9" fmla="*/ 7 h 24"/>
                  <a:gd name="T10" fmla="*/ 127 w 25"/>
                  <a:gd name="T11" fmla="*/ 5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25" y="10"/>
                    </a:moveTo>
                    <a:cubicBezTo>
                      <a:pt x="20" y="10"/>
                      <a:pt x="15" y="5"/>
                      <a:pt x="10" y="8"/>
                    </a:cubicBezTo>
                    <a:cubicBezTo>
                      <a:pt x="5" y="10"/>
                      <a:pt x="2" y="20"/>
                      <a:pt x="0" y="24"/>
                    </a:cubicBezTo>
                    <a:cubicBezTo>
                      <a:pt x="0" y="20"/>
                      <a:pt x="1" y="13"/>
                      <a:pt x="2" y="8"/>
                    </a:cubicBezTo>
                    <a:cubicBezTo>
                      <a:pt x="2" y="4"/>
                      <a:pt x="4" y="1"/>
                      <a:pt x="8" y="1"/>
                    </a:cubicBezTo>
                    <a:cubicBezTo>
                      <a:pt x="12" y="0"/>
                      <a:pt x="22" y="6"/>
                      <a:pt x="25" y="9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1083">
                <a:extLst>
                  <a:ext uri="{FF2B5EF4-FFF2-40B4-BE49-F238E27FC236}">
                    <a16:creationId xmlns:a16="http://schemas.microsoft.com/office/drawing/2014/main" id="{1B6BE97C-A20E-4C07-9DF1-90908DB1E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930"/>
                <a:ext cx="30" cy="81"/>
              </a:xfrm>
              <a:custGeom>
                <a:avLst/>
                <a:gdLst>
                  <a:gd name="T0" fmla="*/ 94 w 17"/>
                  <a:gd name="T1" fmla="*/ 0 h 44"/>
                  <a:gd name="T2" fmla="*/ 37 w 17"/>
                  <a:gd name="T3" fmla="*/ 133 h 44"/>
                  <a:gd name="T4" fmla="*/ 65 w 17"/>
                  <a:gd name="T5" fmla="*/ 274 h 44"/>
                  <a:gd name="T6" fmla="*/ 16 w 17"/>
                  <a:gd name="T7" fmla="*/ 96 h 44"/>
                  <a:gd name="T8" fmla="*/ 81 w 17"/>
                  <a:gd name="T9" fmla="*/ 2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4">
                    <a:moveTo>
                      <a:pt x="17" y="0"/>
                    </a:moveTo>
                    <a:cubicBezTo>
                      <a:pt x="11" y="6"/>
                      <a:pt x="7" y="12"/>
                      <a:pt x="7" y="21"/>
                    </a:cubicBezTo>
                    <a:cubicBezTo>
                      <a:pt x="6" y="29"/>
                      <a:pt x="10" y="37"/>
                      <a:pt x="12" y="44"/>
                    </a:cubicBezTo>
                    <a:cubicBezTo>
                      <a:pt x="5" y="38"/>
                      <a:pt x="0" y="24"/>
                      <a:pt x="3" y="15"/>
                    </a:cubicBezTo>
                    <a:cubicBezTo>
                      <a:pt x="5" y="10"/>
                      <a:pt x="9" y="3"/>
                      <a:pt x="15" y="3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Freeform 1084">
                <a:extLst>
                  <a:ext uri="{FF2B5EF4-FFF2-40B4-BE49-F238E27FC236}">
                    <a16:creationId xmlns:a16="http://schemas.microsoft.com/office/drawing/2014/main" id="{A02E2EF4-1486-48BF-927E-6B4EB9DB6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837"/>
                <a:ext cx="31" cy="34"/>
              </a:xfrm>
              <a:custGeom>
                <a:avLst/>
                <a:gdLst>
                  <a:gd name="T0" fmla="*/ 91 w 18"/>
                  <a:gd name="T1" fmla="*/ 8 h 18"/>
                  <a:gd name="T2" fmla="*/ 41 w 18"/>
                  <a:gd name="T3" fmla="*/ 32 h 18"/>
                  <a:gd name="T4" fmla="*/ 36 w 18"/>
                  <a:gd name="T5" fmla="*/ 121 h 18"/>
                  <a:gd name="T6" fmla="*/ 9 w 18"/>
                  <a:gd name="T7" fmla="*/ 32 h 18"/>
                  <a:gd name="T8" fmla="*/ 78 w 18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1"/>
                    </a:moveTo>
                    <a:cubicBezTo>
                      <a:pt x="14" y="1"/>
                      <a:pt x="10" y="2"/>
                      <a:pt x="8" y="5"/>
                    </a:cubicBezTo>
                    <a:cubicBezTo>
                      <a:pt x="4" y="9"/>
                      <a:pt x="6" y="13"/>
                      <a:pt x="7" y="18"/>
                    </a:cubicBezTo>
                    <a:cubicBezTo>
                      <a:pt x="4" y="15"/>
                      <a:pt x="0" y="9"/>
                      <a:pt x="2" y="5"/>
                    </a:cubicBezTo>
                    <a:cubicBezTo>
                      <a:pt x="4" y="0"/>
                      <a:pt x="11" y="1"/>
                      <a:pt x="15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1085">
                <a:extLst>
                  <a:ext uri="{FF2B5EF4-FFF2-40B4-BE49-F238E27FC236}">
                    <a16:creationId xmlns:a16="http://schemas.microsoft.com/office/drawing/2014/main" id="{E9AA216E-E8DA-401F-B70B-31C9C92D8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823"/>
                <a:ext cx="24" cy="37"/>
              </a:xfrm>
              <a:custGeom>
                <a:avLst/>
                <a:gdLst>
                  <a:gd name="T0" fmla="*/ 70 w 14"/>
                  <a:gd name="T1" fmla="*/ 20 h 20"/>
                  <a:gd name="T2" fmla="*/ 29 w 14"/>
                  <a:gd name="T3" fmla="*/ 126 h 20"/>
                  <a:gd name="T4" fmla="*/ 5 w 14"/>
                  <a:gd name="T5" fmla="*/ 44 h 20"/>
                  <a:gd name="T6" fmla="*/ 70 w 14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14" y="3"/>
                    </a:moveTo>
                    <a:cubicBezTo>
                      <a:pt x="6" y="3"/>
                      <a:pt x="1" y="13"/>
                      <a:pt x="6" y="20"/>
                    </a:cubicBezTo>
                    <a:cubicBezTo>
                      <a:pt x="4" y="16"/>
                      <a:pt x="0" y="11"/>
                      <a:pt x="1" y="7"/>
                    </a:cubicBezTo>
                    <a:cubicBezTo>
                      <a:pt x="2" y="0"/>
                      <a:pt x="9" y="1"/>
                      <a:pt x="1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1086">
                <a:extLst>
                  <a:ext uri="{FF2B5EF4-FFF2-40B4-BE49-F238E27FC236}">
                    <a16:creationId xmlns:a16="http://schemas.microsoft.com/office/drawing/2014/main" id="{9EBC2155-8778-456D-A94A-2B4683BF2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917"/>
                <a:ext cx="22" cy="28"/>
              </a:xfrm>
              <a:custGeom>
                <a:avLst/>
                <a:gdLst>
                  <a:gd name="T0" fmla="*/ 34 w 13"/>
                  <a:gd name="T1" fmla="*/ 0 h 15"/>
                  <a:gd name="T2" fmla="*/ 63 w 13"/>
                  <a:gd name="T3" fmla="*/ 97 h 15"/>
                  <a:gd name="T4" fmla="*/ 29 w 13"/>
                  <a:gd name="T5" fmla="*/ 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7" y="7"/>
                      <a:pt x="10" y="10"/>
                      <a:pt x="13" y="15"/>
                    </a:cubicBezTo>
                    <a:cubicBezTo>
                      <a:pt x="9" y="13"/>
                      <a:pt x="0" y="5"/>
                      <a:pt x="6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Freeform 1087">
                <a:extLst>
                  <a:ext uri="{FF2B5EF4-FFF2-40B4-BE49-F238E27FC236}">
                    <a16:creationId xmlns:a16="http://schemas.microsoft.com/office/drawing/2014/main" id="{4C205699-807A-42E7-96F7-015CB02BF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2813"/>
                <a:ext cx="46" cy="48"/>
              </a:xfrm>
              <a:custGeom>
                <a:avLst/>
                <a:gdLst>
                  <a:gd name="T0" fmla="*/ 9 w 27"/>
                  <a:gd name="T1" fmla="*/ 164 h 26"/>
                  <a:gd name="T2" fmla="*/ 133 w 27"/>
                  <a:gd name="T3" fmla="*/ 37 h 26"/>
                  <a:gd name="T4" fmla="*/ 0 w 27"/>
                  <a:gd name="T5" fmla="*/ 15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6">
                    <a:moveTo>
                      <a:pt x="2" y="26"/>
                    </a:moveTo>
                    <a:cubicBezTo>
                      <a:pt x="2" y="16"/>
                      <a:pt x="19" y="10"/>
                      <a:pt x="27" y="6"/>
                    </a:cubicBezTo>
                    <a:cubicBezTo>
                      <a:pt x="16" y="0"/>
                      <a:pt x="1" y="14"/>
                      <a:pt x="0" y="24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1088">
                <a:extLst>
                  <a:ext uri="{FF2B5EF4-FFF2-40B4-BE49-F238E27FC236}">
                    <a16:creationId xmlns:a16="http://schemas.microsoft.com/office/drawing/2014/main" id="{0B1F1FA9-8477-41DF-A0EC-EE183C6BF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2891"/>
                <a:ext cx="22" cy="33"/>
              </a:xfrm>
              <a:custGeom>
                <a:avLst/>
                <a:gdLst>
                  <a:gd name="T0" fmla="*/ 63 w 13"/>
                  <a:gd name="T1" fmla="*/ 0 h 18"/>
                  <a:gd name="T2" fmla="*/ 20 w 13"/>
                  <a:gd name="T3" fmla="*/ 112 h 18"/>
                  <a:gd name="T4" fmla="*/ 63 w 1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6" y="1"/>
                      <a:pt x="3" y="12"/>
                      <a:pt x="4" y="18"/>
                    </a:cubicBezTo>
                    <a:cubicBezTo>
                      <a:pt x="0" y="10"/>
                      <a:pt x="2" y="0"/>
                      <a:pt x="13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Freeform 1089">
                <a:extLst>
                  <a:ext uri="{FF2B5EF4-FFF2-40B4-BE49-F238E27FC236}">
                    <a16:creationId xmlns:a16="http://schemas.microsoft.com/office/drawing/2014/main" id="{AEFB21C7-02F8-44AA-A30B-B4D9F9EC8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2959"/>
                <a:ext cx="27" cy="22"/>
              </a:xfrm>
              <a:custGeom>
                <a:avLst/>
                <a:gdLst>
                  <a:gd name="T0" fmla="*/ 78 w 16"/>
                  <a:gd name="T1" fmla="*/ 20 h 12"/>
                  <a:gd name="T2" fmla="*/ 8 w 16"/>
                  <a:gd name="T3" fmla="*/ 73 h 12"/>
                  <a:gd name="T4" fmla="*/ 69 w 16"/>
                  <a:gd name="T5" fmla="*/ 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8" y="4"/>
                      <a:pt x="7" y="8"/>
                      <a:pt x="2" y="12"/>
                    </a:cubicBezTo>
                    <a:cubicBezTo>
                      <a:pt x="0" y="4"/>
                      <a:pt x="6" y="0"/>
                      <a:pt x="14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Freeform 1090">
                <a:extLst>
                  <a:ext uri="{FF2B5EF4-FFF2-40B4-BE49-F238E27FC236}">
                    <a16:creationId xmlns:a16="http://schemas.microsoft.com/office/drawing/2014/main" id="{12D691D9-5672-41CF-8813-48A7AF7F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939"/>
                <a:ext cx="24" cy="57"/>
              </a:xfrm>
              <a:custGeom>
                <a:avLst/>
                <a:gdLst>
                  <a:gd name="T0" fmla="*/ 70 w 14"/>
                  <a:gd name="T1" fmla="*/ 0 h 31"/>
                  <a:gd name="T2" fmla="*/ 57 w 14"/>
                  <a:gd name="T3" fmla="*/ 193 h 31"/>
                  <a:gd name="T4" fmla="*/ 15 w 14"/>
                  <a:gd name="T5" fmla="*/ 68 h 31"/>
                  <a:gd name="T6" fmla="*/ 62 w 14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2" y="5"/>
                      <a:pt x="6" y="22"/>
                      <a:pt x="11" y="31"/>
                    </a:cubicBezTo>
                    <a:cubicBezTo>
                      <a:pt x="6" y="25"/>
                      <a:pt x="0" y="20"/>
                      <a:pt x="3" y="11"/>
                    </a:cubicBezTo>
                    <a:cubicBezTo>
                      <a:pt x="4" y="7"/>
                      <a:pt x="8" y="1"/>
                      <a:pt x="12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Freeform 1091">
                <a:extLst>
                  <a:ext uri="{FF2B5EF4-FFF2-40B4-BE49-F238E27FC236}">
                    <a16:creationId xmlns:a16="http://schemas.microsoft.com/office/drawing/2014/main" id="{A5056882-4AB3-4E50-91F9-01CD78603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848"/>
                <a:ext cx="18" cy="48"/>
              </a:xfrm>
              <a:custGeom>
                <a:avLst/>
                <a:gdLst>
                  <a:gd name="T0" fmla="*/ 58 w 10"/>
                  <a:gd name="T1" fmla="*/ 7 h 26"/>
                  <a:gd name="T2" fmla="*/ 16 w 10"/>
                  <a:gd name="T3" fmla="*/ 164 h 26"/>
                  <a:gd name="T4" fmla="*/ 52 w 1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0" y="1"/>
                    </a:moveTo>
                    <a:cubicBezTo>
                      <a:pt x="4" y="8"/>
                      <a:pt x="3" y="17"/>
                      <a:pt x="3" y="26"/>
                    </a:cubicBezTo>
                    <a:cubicBezTo>
                      <a:pt x="0" y="17"/>
                      <a:pt x="1" y="4"/>
                      <a:pt x="9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Freeform 1092">
                <a:extLst>
                  <a:ext uri="{FF2B5EF4-FFF2-40B4-BE49-F238E27FC236}">
                    <a16:creationId xmlns:a16="http://schemas.microsoft.com/office/drawing/2014/main" id="{F40EDC9C-BF22-44AB-B2D2-07D5A4DB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778"/>
                <a:ext cx="15" cy="28"/>
              </a:xfrm>
              <a:custGeom>
                <a:avLst/>
                <a:gdLst>
                  <a:gd name="T0" fmla="*/ 42 w 9"/>
                  <a:gd name="T1" fmla="*/ 7 h 15"/>
                  <a:gd name="T2" fmla="*/ 0 w 9"/>
                  <a:gd name="T3" fmla="*/ 97 h 15"/>
                  <a:gd name="T4" fmla="*/ 33 w 9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9" y="1"/>
                    </a:moveTo>
                    <a:cubicBezTo>
                      <a:pt x="4" y="0"/>
                      <a:pt x="0" y="11"/>
                      <a:pt x="0" y="15"/>
                    </a:cubicBezTo>
                    <a:cubicBezTo>
                      <a:pt x="0" y="9"/>
                      <a:pt x="0" y="1"/>
                      <a:pt x="7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1093">
                <a:extLst>
                  <a:ext uri="{FF2B5EF4-FFF2-40B4-BE49-F238E27FC236}">
                    <a16:creationId xmlns:a16="http://schemas.microsoft.com/office/drawing/2014/main" id="{94E153DD-F1B8-4A42-9EA5-C0E8839C4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728"/>
                <a:ext cx="21" cy="32"/>
              </a:xfrm>
              <a:custGeom>
                <a:avLst/>
                <a:gdLst>
                  <a:gd name="T0" fmla="*/ 65 w 12"/>
                  <a:gd name="T1" fmla="*/ 15 h 17"/>
                  <a:gd name="T2" fmla="*/ 16 w 12"/>
                  <a:gd name="T3" fmla="*/ 113 h 17"/>
                  <a:gd name="T4" fmla="*/ 12 w 12"/>
                  <a:gd name="T5" fmla="*/ 32 h 17"/>
                  <a:gd name="T6" fmla="*/ 58 w 1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2" y="2"/>
                    </a:moveTo>
                    <a:cubicBezTo>
                      <a:pt x="4" y="2"/>
                      <a:pt x="3" y="11"/>
                      <a:pt x="3" y="17"/>
                    </a:cubicBezTo>
                    <a:cubicBezTo>
                      <a:pt x="3" y="13"/>
                      <a:pt x="0" y="9"/>
                      <a:pt x="2" y="5"/>
                    </a:cubicBezTo>
                    <a:cubicBezTo>
                      <a:pt x="3" y="0"/>
                      <a:pt x="7" y="0"/>
                      <a:pt x="11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1094">
                <a:extLst>
                  <a:ext uri="{FF2B5EF4-FFF2-40B4-BE49-F238E27FC236}">
                    <a16:creationId xmlns:a16="http://schemas.microsoft.com/office/drawing/2014/main" id="{5E5C040C-1387-4D01-B1D2-B5E713E2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2699"/>
                <a:ext cx="22" cy="31"/>
              </a:xfrm>
              <a:custGeom>
                <a:avLst/>
                <a:gdLst>
                  <a:gd name="T0" fmla="*/ 63 w 13"/>
                  <a:gd name="T1" fmla="*/ 13 h 17"/>
                  <a:gd name="T2" fmla="*/ 20 w 13"/>
                  <a:gd name="T3" fmla="*/ 104 h 17"/>
                  <a:gd name="T4" fmla="*/ 54 w 13"/>
                  <a:gd name="T5" fmla="*/ 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6" y="2"/>
                      <a:pt x="2" y="11"/>
                      <a:pt x="4" y="17"/>
                    </a:cubicBezTo>
                    <a:cubicBezTo>
                      <a:pt x="4" y="11"/>
                      <a:pt x="0" y="0"/>
                      <a:pt x="1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1095">
                <a:extLst>
                  <a:ext uri="{FF2B5EF4-FFF2-40B4-BE49-F238E27FC236}">
                    <a16:creationId xmlns:a16="http://schemas.microsoft.com/office/drawing/2014/main" id="{08A75F7A-38E7-48BC-8063-135D45694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2758"/>
                <a:ext cx="21" cy="29"/>
              </a:xfrm>
              <a:custGeom>
                <a:avLst/>
                <a:gdLst>
                  <a:gd name="T0" fmla="*/ 65 w 12"/>
                  <a:gd name="T1" fmla="*/ 7 h 16"/>
                  <a:gd name="T2" fmla="*/ 33 w 12"/>
                  <a:gd name="T3" fmla="*/ 96 h 16"/>
                  <a:gd name="T4" fmla="*/ 58 w 12"/>
                  <a:gd name="T5" fmla="*/ 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12" y="1"/>
                    </a:moveTo>
                    <a:cubicBezTo>
                      <a:pt x="7" y="5"/>
                      <a:pt x="4" y="10"/>
                      <a:pt x="6" y="16"/>
                    </a:cubicBezTo>
                    <a:cubicBezTo>
                      <a:pt x="4" y="10"/>
                      <a:pt x="0" y="0"/>
                      <a:pt x="11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1096">
                <a:extLst>
                  <a:ext uri="{FF2B5EF4-FFF2-40B4-BE49-F238E27FC236}">
                    <a16:creationId xmlns:a16="http://schemas.microsoft.com/office/drawing/2014/main" id="{62F4FEAD-521B-49F4-9846-1D391B6E4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789"/>
                <a:ext cx="25" cy="41"/>
              </a:xfrm>
              <a:custGeom>
                <a:avLst/>
                <a:gdLst>
                  <a:gd name="T0" fmla="*/ 80 w 14"/>
                  <a:gd name="T1" fmla="*/ 13 h 22"/>
                  <a:gd name="T2" fmla="*/ 13 w 14"/>
                  <a:gd name="T3" fmla="*/ 142 h 22"/>
                  <a:gd name="T4" fmla="*/ 80 w 1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4" y="2"/>
                    </a:moveTo>
                    <a:cubicBezTo>
                      <a:pt x="7" y="4"/>
                      <a:pt x="2" y="15"/>
                      <a:pt x="2" y="22"/>
                    </a:cubicBezTo>
                    <a:cubicBezTo>
                      <a:pt x="0" y="11"/>
                      <a:pt x="4" y="4"/>
                      <a:pt x="14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1097">
                <a:extLst>
                  <a:ext uri="{FF2B5EF4-FFF2-40B4-BE49-F238E27FC236}">
                    <a16:creationId xmlns:a16="http://schemas.microsoft.com/office/drawing/2014/main" id="{2DC584B5-8BE6-4B1F-BAEB-9BBEA3F4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852"/>
                <a:ext cx="28" cy="57"/>
              </a:xfrm>
              <a:custGeom>
                <a:avLst/>
                <a:gdLst>
                  <a:gd name="T0" fmla="*/ 86 w 16"/>
                  <a:gd name="T1" fmla="*/ 20 h 31"/>
                  <a:gd name="T2" fmla="*/ 33 w 16"/>
                  <a:gd name="T3" fmla="*/ 193 h 31"/>
                  <a:gd name="T4" fmla="*/ 86 w 1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6" y="3"/>
                    </a:moveTo>
                    <a:cubicBezTo>
                      <a:pt x="8" y="9"/>
                      <a:pt x="6" y="22"/>
                      <a:pt x="6" y="31"/>
                    </a:cubicBezTo>
                    <a:cubicBezTo>
                      <a:pt x="0" y="21"/>
                      <a:pt x="5" y="3"/>
                      <a:pt x="16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1098">
                <a:extLst>
                  <a:ext uri="{FF2B5EF4-FFF2-40B4-BE49-F238E27FC236}">
                    <a16:creationId xmlns:a16="http://schemas.microsoft.com/office/drawing/2014/main" id="{86269532-8259-445F-A8A6-558EA001A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011"/>
                <a:ext cx="26" cy="55"/>
              </a:xfrm>
              <a:custGeom>
                <a:avLst/>
                <a:gdLst>
                  <a:gd name="T0" fmla="*/ 78 w 15"/>
                  <a:gd name="T1" fmla="*/ 0 h 30"/>
                  <a:gd name="T2" fmla="*/ 28 w 15"/>
                  <a:gd name="T3" fmla="*/ 73 h 30"/>
                  <a:gd name="T4" fmla="*/ 21 w 15"/>
                  <a:gd name="T5" fmla="*/ 185 h 30"/>
                  <a:gd name="T6" fmla="*/ 16 w 15"/>
                  <a:gd name="T7" fmla="*/ 61 h 30"/>
                  <a:gd name="T8" fmla="*/ 69 w 15"/>
                  <a:gd name="T9" fmla="*/ 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0">
                    <a:moveTo>
                      <a:pt x="15" y="0"/>
                    </a:moveTo>
                    <a:cubicBezTo>
                      <a:pt x="11" y="0"/>
                      <a:pt x="6" y="9"/>
                      <a:pt x="5" y="12"/>
                    </a:cubicBezTo>
                    <a:cubicBezTo>
                      <a:pt x="3" y="18"/>
                      <a:pt x="4" y="24"/>
                      <a:pt x="4" y="30"/>
                    </a:cubicBezTo>
                    <a:cubicBezTo>
                      <a:pt x="0" y="24"/>
                      <a:pt x="0" y="15"/>
                      <a:pt x="3" y="10"/>
                    </a:cubicBezTo>
                    <a:cubicBezTo>
                      <a:pt x="5" y="5"/>
                      <a:pt x="10" y="4"/>
                      <a:pt x="13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1099">
                <a:extLst>
                  <a:ext uri="{FF2B5EF4-FFF2-40B4-BE49-F238E27FC236}">
                    <a16:creationId xmlns:a16="http://schemas.microsoft.com/office/drawing/2014/main" id="{23E55EB4-FE2E-4322-81CF-E80B7D88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079"/>
                <a:ext cx="37" cy="56"/>
              </a:xfrm>
              <a:custGeom>
                <a:avLst/>
                <a:gdLst>
                  <a:gd name="T0" fmla="*/ 115 w 21"/>
                  <a:gd name="T1" fmla="*/ 21 h 30"/>
                  <a:gd name="T2" fmla="*/ 72 w 21"/>
                  <a:gd name="T3" fmla="*/ 84 h 30"/>
                  <a:gd name="T4" fmla="*/ 37 w 21"/>
                  <a:gd name="T5" fmla="*/ 196 h 30"/>
                  <a:gd name="T6" fmla="*/ 109 w 2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21" y="3"/>
                    </a:moveTo>
                    <a:cubicBezTo>
                      <a:pt x="19" y="6"/>
                      <a:pt x="15" y="9"/>
                      <a:pt x="13" y="13"/>
                    </a:cubicBezTo>
                    <a:cubicBezTo>
                      <a:pt x="10" y="18"/>
                      <a:pt x="9" y="24"/>
                      <a:pt x="7" y="30"/>
                    </a:cubicBezTo>
                    <a:cubicBezTo>
                      <a:pt x="0" y="23"/>
                      <a:pt x="14" y="3"/>
                      <a:pt x="20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1100">
                <a:extLst>
                  <a:ext uri="{FF2B5EF4-FFF2-40B4-BE49-F238E27FC236}">
                    <a16:creationId xmlns:a16="http://schemas.microsoft.com/office/drawing/2014/main" id="{BCC73634-C4AA-4EEF-BA4F-AF78FDC81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3188"/>
                <a:ext cx="35" cy="37"/>
              </a:xfrm>
              <a:custGeom>
                <a:avLst/>
                <a:gdLst>
                  <a:gd name="T0" fmla="*/ 98 w 20"/>
                  <a:gd name="T1" fmla="*/ 0 h 20"/>
                  <a:gd name="T2" fmla="*/ 7 w 20"/>
                  <a:gd name="T3" fmla="*/ 126 h 20"/>
                  <a:gd name="T4" fmla="*/ 107 w 2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0"/>
                    </a:moveTo>
                    <a:cubicBezTo>
                      <a:pt x="11" y="4"/>
                      <a:pt x="0" y="11"/>
                      <a:pt x="1" y="20"/>
                    </a:cubicBezTo>
                    <a:cubicBezTo>
                      <a:pt x="0" y="7"/>
                      <a:pt x="9" y="0"/>
                      <a:pt x="20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1101">
                <a:extLst>
                  <a:ext uri="{FF2B5EF4-FFF2-40B4-BE49-F238E27FC236}">
                    <a16:creationId xmlns:a16="http://schemas.microsoft.com/office/drawing/2014/main" id="{5CFEF222-8FCC-400B-AD93-FCCFA5234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116"/>
                <a:ext cx="23" cy="28"/>
              </a:xfrm>
              <a:custGeom>
                <a:avLst/>
                <a:gdLst>
                  <a:gd name="T0" fmla="*/ 73 w 13"/>
                  <a:gd name="T1" fmla="*/ 0 h 15"/>
                  <a:gd name="T2" fmla="*/ 21 w 13"/>
                  <a:gd name="T3" fmla="*/ 97 h 15"/>
                  <a:gd name="T4" fmla="*/ 65 w 1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7" y="1"/>
                      <a:pt x="4" y="8"/>
                      <a:pt x="4" y="15"/>
                    </a:cubicBezTo>
                    <a:cubicBezTo>
                      <a:pt x="0" y="8"/>
                      <a:pt x="3" y="1"/>
                      <a:pt x="12" y="0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1102">
                <a:extLst>
                  <a:ext uri="{FF2B5EF4-FFF2-40B4-BE49-F238E27FC236}">
                    <a16:creationId xmlns:a16="http://schemas.microsoft.com/office/drawing/2014/main" id="{AB6A0699-6E20-4198-8152-0EBCC2FC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209"/>
                <a:ext cx="16" cy="38"/>
              </a:xfrm>
              <a:custGeom>
                <a:avLst/>
                <a:gdLst>
                  <a:gd name="T0" fmla="*/ 50 w 9"/>
                  <a:gd name="T1" fmla="*/ 0 h 21"/>
                  <a:gd name="T2" fmla="*/ 21 w 9"/>
                  <a:gd name="T3" fmla="*/ 125 h 21"/>
                  <a:gd name="T4" fmla="*/ 0 w 9"/>
                  <a:gd name="T5" fmla="*/ 78 h 21"/>
                  <a:gd name="T6" fmla="*/ 37 w 9"/>
                  <a:gd name="T7" fmla="*/ 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3" y="0"/>
                      <a:pt x="2" y="16"/>
                      <a:pt x="4" y="21"/>
                    </a:cubicBezTo>
                    <a:cubicBezTo>
                      <a:pt x="2" y="18"/>
                      <a:pt x="0" y="16"/>
                      <a:pt x="0" y="13"/>
                    </a:cubicBezTo>
                    <a:cubicBezTo>
                      <a:pt x="0" y="9"/>
                      <a:pt x="3" y="3"/>
                      <a:pt x="7" y="1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1103">
                <a:extLst>
                  <a:ext uri="{FF2B5EF4-FFF2-40B4-BE49-F238E27FC236}">
                    <a16:creationId xmlns:a16="http://schemas.microsoft.com/office/drawing/2014/main" id="{1034614B-2CFF-4F51-BC47-51139B9A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3223"/>
                <a:ext cx="21" cy="36"/>
              </a:xfrm>
              <a:custGeom>
                <a:avLst/>
                <a:gdLst>
                  <a:gd name="T0" fmla="*/ 65 w 12"/>
                  <a:gd name="T1" fmla="*/ 15 h 19"/>
                  <a:gd name="T2" fmla="*/ 28 w 12"/>
                  <a:gd name="T3" fmla="*/ 61 h 19"/>
                  <a:gd name="T4" fmla="*/ 12 w 12"/>
                  <a:gd name="T5" fmla="*/ 129 h 19"/>
                  <a:gd name="T6" fmla="*/ 58 w 12"/>
                  <a:gd name="T7" fmla="*/ 15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2" y="2"/>
                    </a:moveTo>
                    <a:cubicBezTo>
                      <a:pt x="10" y="5"/>
                      <a:pt x="7" y="6"/>
                      <a:pt x="5" y="9"/>
                    </a:cubicBezTo>
                    <a:cubicBezTo>
                      <a:pt x="4" y="12"/>
                      <a:pt x="2" y="16"/>
                      <a:pt x="2" y="19"/>
                    </a:cubicBezTo>
                    <a:cubicBezTo>
                      <a:pt x="0" y="13"/>
                      <a:pt x="1" y="0"/>
                      <a:pt x="11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1104">
                <a:extLst>
                  <a:ext uri="{FF2B5EF4-FFF2-40B4-BE49-F238E27FC236}">
                    <a16:creationId xmlns:a16="http://schemas.microsoft.com/office/drawing/2014/main" id="{6EB483D2-051A-4E36-A560-115EC83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3066"/>
                <a:ext cx="34" cy="48"/>
              </a:xfrm>
              <a:custGeom>
                <a:avLst/>
                <a:gdLst>
                  <a:gd name="T0" fmla="*/ 99 w 20"/>
                  <a:gd name="T1" fmla="*/ 13 h 26"/>
                  <a:gd name="T2" fmla="*/ 9 w 20"/>
                  <a:gd name="T3" fmla="*/ 164 h 26"/>
                  <a:gd name="T4" fmla="*/ 15 w 20"/>
                  <a:gd name="T5" fmla="*/ 68 h 26"/>
                  <a:gd name="T6" fmla="*/ 90 w 20"/>
                  <a:gd name="T7" fmla="*/ 1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20" y="2"/>
                    </a:moveTo>
                    <a:cubicBezTo>
                      <a:pt x="9" y="0"/>
                      <a:pt x="4" y="19"/>
                      <a:pt x="2" y="26"/>
                    </a:cubicBezTo>
                    <a:cubicBezTo>
                      <a:pt x="2" y="21"/>
                      <a:pt x="0" y="16"/>
                      <a:pt x="3" y="11"/>
                    </a:cubicBezTo>
                    <a:cubicBezTo>
                      <a:pt x="6" y="5"/>
                      <a:pt x="13" y="3"/>
                      <a:pt x="18" y="2"/>
                    </a:cubicBezTo>
                  </a:path>
                </a:pathLst>
              </a:custGeom>
              <a:solidFill>
                <a:srgbClr val="F8E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1105">
                <a:extLst>
                  <a:ext uri="{FF2B5EF4-FFF2-40B4-BE49-F238E27FC236}">
                    <a16:creationId xmlns:a16="http://schemas.microsoft.com/office/drawing/2014/main" id="{532B85DB-3557-4663-80E1-546EF61F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037"/>
                <a:ext cx="43" cy="55"/>
              </a:xfrm>
              <a:custGeom>
                <a:avLst/>
                <a:gdLst>
                  <a:gd name="T0" fmla="*/ 0 w 25"/>
                  <a:gd name="T1" fmla="*/ 117 h 30"/>
                  <a:gd name="T2" fmla="*/ 107 w 25"/>
                  <a:gd name="T3" fmla="*/ 132 h 30"/>
                  <a:gd name="T4" fmla="*/ 107 w 25"/>
                  <a:gd name="T5" fmla="*/ 0 h 30"/>
                  <a:gd name="T6" fmla="*/ 83 w 25"/>
                  <a:gd name="T7" fmla="*/ 105 h 30"/>
                  <a:gd name="T8" fmla="*/ 5 w 25"/>
                  <a:gd name="T9" fmla="*/ 12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0" y="19"/>
                    </a:moveTo>
                    <a:cubicBezTo>
                      <a:pt x="6" y="23"/>
                      <a:pt x="16" y="30"/>
                      <a:pt x="21" y="21"/>
                    </a:cubicBezTo>
                    <a:cubicBezTo>
                      <a:pt x="25" y="15"/>
                      <a:pt x="24" y="6"/>
                      <a:pt x="21" y="0"/>
                    </a:cubicBezTo>
                    <a:cubicBezTo>
                      <a:pt x="21" y="5"/>
                      <a:pt x="20" y="13"/>
                      <a:pt x="16" y="17"/>
                    </a:cubicBezTo>
                    <a:cubicBezTo>
                      <a:pt x="12" y="19"/>
                      <a:pt x="6" y="20"/>
                      <a:pt x="1" y="2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1106">
                <a:extLst>
                  <a:ext uri="{FF2B5EF4-FFF2-40B4-BE49-F238E27FC236}">
                    <a16:creationId xmlns:a16="http://schemas.microsoft.com/office/drawing/2014/main" id="{284A946F-B133-4C8C-BFCF-BEFB33F4C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005"/>
                <a:ext cx="44" cy="56"/>
              </a:xfrm>
              <a:custGeom>
                <a:avLst/>
                <a:gdLst>
                  <a:gd name="T0" fmla="*/ 12 w 25"/>
                  <a:gd name="T1" fmla="*/ 181 h 30"/>
                  <a:gd name="T2" fmla="*/ 130 w 25"/>
                  <a:gd name="T3" fmla="*/ 136 h 30"/>
                  <a:gd name="T4" fmla="*/ 121 w 25"/>
                  <a:gd name="T5" fmla="*/ 60 h 30"/>
                  <a:gd name="T6" fmla="*/ 77 w 25"/>
                  <a:gd name="T7" fmla="*/ 0 h 30"/>
                  <a:gd name="T8" fmla="*/ 65 w 25"/>
                  <a:gd name="T9" fmla="*/ 118 h 30"/>
                  <a:gd name="T10" fmla="*/ 12 w 25"/>
                  <a:gd name="T11" fmla="*/ 18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" y="28"/>
                    </a:moveTo>
                    <a:cubicBezTo>
                      <a:pt x="8" y="30"/>
                      <a:pt x="21" y="27"/>
                      <a:pt x="24" y="21"/>
                    </a:cubicBezTo>
                    <a:cubicBezTo>
                      <a:pt x="25" y="16"/>
                      <a:pt x="24" y="13"/>
                      <a:pt x="22" y="9"/>
                    </a:cubicBezTo>
                    <a:cubicBezTo>
                      <a:pt x="20" y="7"/>
                      <a:pt x="17" y="0"/>
                      <a:pt x="14" y="0"/>
                    </a:cubicBezTo>
                    <a:cubicBezTo>
                      <a:pt x="13" y="7"/>
                      <a:pt x="18" y="12"/>
                      <a:pt x="12" y="18"/>
                    </a:cubicBezTo>
                    <a:cubicBezTo>
                      <a:pt x="10" y="21"/>
                      <a:pt x="0" y="24"/>
                      <a:pt x="2" y="2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1107">
                <a:extLst>
                  <a:ext uri="{FF2B5EF4-FFF2-40B4-BE49-F238E27FC236}">
                    <a16:creationId xmlns:a16="http://schemas.microsoft.com/office/drawing/2014/main" id="{0655EB98-3D7B-4E4D-A1BE-3F7809C2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981"/>
                <a:ext cx="62" cy="34"/>
              </a:xfrm>
              <a:custGeom>
                <a:avLst/>
                <a:gdLst>
                  <a:gd name="T0" fmla="*/ 0 w 36"/>
                  <a:gd name="T1" fmla="*/ 121 h 18"/>
                  <a:gd name="T2" fmla="*/ 57 w 36"/>
                  <a:gd name="T3" fmla="*/ 89 h 18"/>
                  <a:gd name="T4" fmla="*/ 107 w 36"/>
                  <a:gd name="T5" fmla="*/ 68 h 18"/>
                  <a:gd name="T6" fmla="*/ 148 w 36"/>
                  <a:gd name="T7" fmla="*/ 15 h 18"/>
                  <a:gd name="T8" fmla="*/ 122 w 36"/>
                  <a:gd name="T9" fmla="*/ 28 h 18"/>
                  <a:gd name="T10" fmla="*/ 62 w 36"/>
                  <a:gd name="T11" fmla="*/ 53 h 18"/>
                  <a:gd name="T12" fmla="*/ 0 w 36"/>
                  <a:gd name="T13" fmla="*/ 12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8">
                    <a:moveTo>
                      <a:pt x="0" y="18"/>
                    </a:moveTo>
                    <a:cubicBezTo>
                      <a:pt x="3" y="16"/>
                      <a:pt x="7" y="14"/>
                      <a:pt x="11" y="13"/>
                    </a:cubicBezTo>
                    <a:cubicBezTo>
                      <a:pt x="14" y="12"/>
                      <a:pt x="18" y="11"/>
                      <a:pt x="21" y="10"/>
                    </a:cubicBezTo>
                    <a:cubicBezTo>
                      <a:pt x="23" y="9"/>
                      <a:pt x="36" y="6"/>
                      <a:pt x="29" y="2"/>
                    </a:cubicBezTo>
                    <a:cubicBezTo>
                      <a:pt x="27" y="0"/>
                      <a:pt x="26" y="3"/>
                      <a:pt x="24" y="4"/>
                    </a:cubicBezTo>
                    <a:cubicBezTo>
                      <a:pt x="20" y="6"/>
                      <a:pt x="16" y="6"/>
                      <a:pt x="12" y="8"/>
                    </a:cubicBezTo>
                    <a:cubicBezTo>
                      <a:pt x="6" y="9"/>
                      <a:pt x="3" y="13"/>
                      <a:pt x="0" y="1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Freeform 1108">
                <a:extLst>
                  <a:ext uri="{FF2B5EF4-FFF2-40B4-BE49-F238E27FC236}">
                    <a16:creationId xmlns:a16="http://schemas.microsoft.com/office/drawing/2014/main" id="{44DFF525-3EDE-4834-9016-537FC1949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100"/>
                <a:ext cx="45" cy="57"/>
              </a:xfrm>
              <a:custGeom>
                <a:avLst/>
                <a:gdLst>
                  <a:gd name="T0" fmla="*/ 106 w 26"/>
                  <a:gd name="T1" fmla="*/ 0 h 31"/>
                  <a:gd name="T2" fmla="*/ 106 w 26"/>
                  <a:gd name="T3" fmla="*/ 112 h 31"/>
                  <a:gd name="T4" fmla="*/ 5 w 26"/>
                  <a:gd name="T5" fmla="*/ 178 h 31"/>
                  <a:gd name="T6" fmla="*/ 69 w 26"/>
                  <a:gd name="T7" fmla="*/ 97 h 31"/>
                  <a:gd name="T8" fmla="*/ 107 w 26"/>
                  <a:gd name="T9" fmla="*/ 1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20" y="0"/>
                    </a:moveTo>
                    <a:cubicBezTo>
                      <a:pt x="23" y="6"/>
                      <a:pt x="26" y="10"/>
                      <a:pt x="20" y="18"/>
                    </a:cubicBezTo>
                    <a:cubicBezTo>
                      <a:pt x="17" y="24"/>
                      <a:pt x="8" y="31"/>
                      <a:pt x="1" y="29"/>
                    </a:cubicBezTo>
                    <a:cubicBezTo>
                      <a:pt x="0" y="23"/>
                      <a:pt x="9" y="20"/>
                      <a:pt x="13" y="16"/>
                    </a:cubicBezTo>
                    <a:cubicBezTo>
                      <a:pt x="16" y="12"/>
                      <a:pt x="18" y="5"/>
                      <a:pt x="21" y="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1109">
                <a:extLst>
                  <a:ext uri="{FF2B5EF4-FFF2-40B4-BE49-F238E27FC236}">
                    <a16:creationId xmlns:a16="http://schemas.microsoft.com/office/drawing/2014/main" id="{44477468-1C96-4792-AAE7-9115EFC2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3065"/>
                <a:ext cx="49" cy="25"/>
              </a:xfrm>
              <a:custGeom>
                <a:avLst/>
                <a:gdLst>
                  <a:gd name="T0" fmla="*/ 0 w 28"/>
                  <a:gd name="T1" fmla="*/ 57 h 14"/>
                  <a:gd name="T2" fmla="*/ 107 w 28"/>
                  <a:gd name="T3" fmla="*/ 0 h 14"/>
                  <a:gd name="T4" fmla="*/ 28 w 28"/>
                  <a:gd name="T5" fmla="*/ 4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4">
                    <a:moveTo>
                      <a:pt x="0" y="10"/>
                    </a:moveTo>
                    <a:cubicBezTo>
                      <a:pt x="7" y="14"/>
                      <a:pt x="28" y="13"/>
                      <a:pt x="20" y="0"/>
                    </a:cubicBezTo>
                    <a:cubicBezTo>
                      <a:pt x="14" y="7"/>
                      <a:pt x="11" y="5"/>
                      <a:pt x="5" y="8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1110">
                <a:extLst>
                  <a:ext uri="{FF2B5EF4-FFF2-40B4-BE49-F238E27FC236}">
                    <a16:creationId xmlns:a16="http://schemas.microsoft.com/office/drawing/2014/main" id="{C8B53176-01A4-4A1E-8FC9-ABFC2AB3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885"/>
                <a:ext cx="38" cy="34"/>
              </a:xfrm>
              <a:custGeom>
                <a:avLst/>
                <a:gdLst>
                  <a:gd name="T0" fmla="*/ 86 w 22"/>
                  <a:gd name="T1" fmla="*/ 0 h 18"/>
                  <a:gd name="T2" fmla="*/ 57 w 22"/>
                  <a:gd name="T3" fmla="*/ 100 h 18"/>
                  <a:gd name="T4" fmla="*/ 78 w 2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0"/>
                    </a:moveTo>
                    <a:cubicBezTo>
                      <a:pt x="20" y="6"/>
                      <a:pt x="22" y="18"/>
                      <a:pt x="11" y="15"/>
                    </a:cubicBezTo>
                    <a:cubicBezTo>
                      <a:pt x="0" y="12"/>
                      <a:pt x="15" y="8"/>
                      <a:pt x="15" y="3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1111">
                <a:extLst>
                  <a:ext uri="{FF2B5EF4-FFF2-40B4-BE49-F238E27FC236}">
                    <a16:creationId xmlns:a16="http://schemas.microsoft.com/office/drawing/2014/main" id="{B629C1F5-89BB-44A2-A5C0-130EE166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922"/>
                <a:ext cx="29" cy="43"/>
              </a:xfrm>
              <a:custGeom>
                <a:avLst/>
                <a:gdLst>
                  <a:gd name="T0" fmla="*/ 44 w 17"/>
                  <a:gd name="T1" fmla="*/ 0 h 23"/>
                  <a:gd name="T2" fmla="*/ 0 w 17"/>
                  <a:gd name="T3" fmla="*/ 84 h 23"/>
                  <a:gd name="T4" fmla="*/ 41 w 17"/>
                  <a:gd name="T5" fmla="*/ 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9" y="0"/>
                    </a:moveTo>
                    <a:cubicBezTo>
                      <a:pt x="17" y="7"/>
                      <a:pt x="8" y="23"/>
                      <a:pt x="0" y="13"/>
                    </a:cubicBezTo>
                    <a:cubicBezTo>
                      <a:pt x="4" y="10"/>
                      <a:pt x="8" y="8"/>
                      <a:pt x="8" y="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1112">
                <a:extLst>
                  <a:ext uri="{FF2B5EF4-FFF2-40B4-BE49-F238E27FC236}">
                    <a16:creationId xmlns:a16="http://schemas.microsoft.com/office/drawing/2014/main" id="{35FEFF68-AB34-43FD-A9EC-F08F492C1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007"/>
                <a:ext cx="42" cy="24"/>
              </a:xfrm>
              <a:custGeom>
                <a:avLst/>
                <a:gdLst>
                  <a:gd name="T0" fmla="*/ 0 w 24"/>
                  <a:gd name="T1" fmla="*/ 68 h 13"/>
                  <a:gd name="T2" fmla="*/ 119 w 24"/>
                  <a:gd name="T3" fmla="*/ 7 h 13"/>
                  <a:gd name="T4" fmla="*/ 93 w 24"/>
                  <a:gd name="T5" fmla="*/ 7 h 13"/>
                  <a:gd name="T6" fmla="*/ 12 w 24"/>
                  <a:gd name="T7" fmla="*/ 6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11"/>
                    </a:moveTo>
                    <a:cubicBezTo>
                      <a:pt x="6" y="13"/>
                      <a:pt x="24" y="10"/>
                      <a:pt x="22" y="1"/>
                    </a:cubicBezTo>
                    <a:cubicBezTo>
                      <a:pt x="21" y="0"/>
                      <a:pt x="18" y="0"/>
                      <a:pt x="17" y="1"/>
                    </a:cubicBezTo>
                    <a:cubicBezTo>
                      <a:pt x="15" y="8"/>
                      <a:pt x="9" y="11"/>
                      <a:pt x="2" y="1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8" name="Group 1113">
              <a:extLst>
                <a:ext uri="{FF2B5EF4-FFF2-40B4-BE49-F238E27FC236}">
                  <a16:creationId xmlns:a16="http://schemas.microsoft.com/office/drawing/2014/main" id="{176E874E-B13F-4EFB-81D0-7D87D607E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7" y="1117"/>
              <a:ext cx="1325" cy="2169"/>
              <a:chOff x="3917" y="1117"/>
              <a:chExt cx="1325" cy="2169"/>
            </a:xfrm>
          </p:grpSpPr>
          <p:sp>
            <p:nvSpPr>
              <p:cNvPr id="30853" name="Freeform 1114">
                <a:extLst>
                  <a:ext uri="{FF2B5EF4-FFF2-40B4-BE49-F238E27FC236}">
                    <a16:creationId xmlns:a16="http://schemas.microsoft.com/office/drawing/2014/main" id="{63A9571A-BBF5-436A-9980-886141B2F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874"/>
                <a:ext cx="14" cy="15"/>
              </a:xfrm>
              <a:custGeom>
                <a:avLst/>
                <a:gdLst>
                  <a:gd name="T0" fmla="*/ 37 w 8"/>
                  <a:gd name="T1" fmla="*/ 0 h 8"/>
                  <a:gd name="T2" fmla="*/ 37 w 8"/>
                  <a:gd name="T3" fmla="*/ 53 h 8"/>
                  <a:gd name="T4" fmla="*/ 28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8" y="3"/>
                      <a:pt x="8" y="6"/>
                      <a:pt x="7" y="8"/>
                    </a:cubicBezTo>
                    <a:cubicBezTo>
                      <a:pt x="2" y="8"/>
                      <a:pt x="0" y="3"/>
                      <a:pt x="5" y="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1115">
                <a:extLst>
                  <a:ext uri="{FF2B5EF4-FFF2-40B4-BE49-F238E27FC236}">
                    <a16:creationId xmlns:a16="http://schemas.microsoft.com/office/drawing/2014/main" id="{3827B1BB-AAF4-4E63-B741-08952BAB2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107"/>
                <a:ext cx="39" cy="24"/>
              </a:xfrm>
              <a:custGeom>
                <a:avLst/>
                <a:gdLst>
                  <a:gd name="T0" fmla="*/ 98 w 23"/>
                  <a:gd name="T1" fmla="*/ 0 h 13"/>
                  <a:gd name="T2" fmla="*/ 0 w 23"/>
                  <a:gd name="T3" fmla="*/ 44 h 13"/>
                  <a:gd name="T4" fmla="*/ 83 w 23"/>
                  <a:gd name="T5" fmla="*/ 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20" y="0"/>
                    </a:moveTo>
                    <a:cubicBezTo>
                      <a:pt x="23" y="12"/>
                      <a:pt x="4" y="13"/>
                      <a:pt x="0" y="7"/>
                    </a:cubicBezTo>
                    <a:cubicBezTo>
                      <a:pt x="5" y="7"/>
                      <a:pt x="16" y="9"/>
                      <a:pt x="17" y="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1116">
                <a:extLst>
                  <a:ext uri="{FF2B5EF4-FFF2-40B4-BE49-F238E27FC236}">
                    <a16:creationId xmlns:a16="http://schemas.microsoft.com/office/drawing/2014/main" id="{16FF6001-2471-46D1-A9C7-AFD599E4D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3216"/>
                <a:ext cx="69" cy="46"/>
              </a:xfrm>
              <a:custGeom>
                <a:avLst/>
                <a:gdLst>
                  <a:gd name="T0" fmla="*/ 119 w 40"/>
                  <a:gd name="T1" fmla="*/ 0 h 25"/>
                  <a:gd name="T2" fmla="*/ 0 w 40"/>
                  <a:gd name="T3" fmla="*/ 81 h 25"/>
                  <a:gd name="T4" fmla="*/ 114 w 40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23" y="0"/>
                    </a:moveTo>
                    <a:cubicBezTo>
                      <a:pt x="40" y="12"/>
                      <a:pt x="6" y="25"/>
                      <a:pt x="0" y="13"/>
                    </a:cubicBezTo>
                    <a:cubicBezTo>
                      <a:pt x="6" y="13"/>
                      <a:pt x="26" y="13"/>
                      <a:pt x="22" y="3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1117">
                <a:extLst>
                  <a:ext uri="{FF2B5EF4-FFF2-40B4-BE49-F238E27FC236}">
                    <a16:creationId xmlns:a16="http://schemas.microsoft.com/office/drawing/2014/main" id="{FEF3B79C-3378-4231-977E-5A0301B2E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140"/>
                <a:ext cx="29" cy="30"/>
              </a:xfrm>
              <a:custGeom>
                <a:avLst/>
                <a:gdLst>
                  <a:gd name="T0" fmla="*/ 58 w 17"/>
                  <a:gd name="T1" fmla="*/ 15 h 16"/>
                  <a:gd name="T2" fmla="*/ 0 w 17"/>
                  <a:gd name="T3" fmla="*/ 60 h 16"/>
                  <a:gd name="T4" fmla="*/ 70 w 1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2" y="2"/>
                    </a:moveTo>
                    <a:cubicBezTo>
                      <a:pt x="17" y="12"/>
                      <a:pt x="1" y="16"/>
                      <a:pt x="0" y="9"/>
                    </a:cubicBezTo>
                    <a:cubicBezTo>
                      <a:pt x="6" y="7"/>
                      <a:pt x="13" y="6"/>
                      <a:pt x="14" y="0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1118">
                <a:extLst>
                  <a:ext uri="{FF2B5EF4-FFF2-40B4-BE49-F238E27FC236}">
                    <a16:creationId xmlns:a16="http://schemas.microsoft.com/office/drawing/2014/main" id="{52C9E900-2866-4482-9619-A79F0A1F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133"/>
                <a:ext cx="48" cy="37"/>
              </a:xfrm>
              <a:custGeom>
                <a:avLst/>
                <a:gdLst>
                  <a:gd name="T0" fmla="*/ 0 w 28"/>
                  <a:gd name="T1" fmla="*/ 52 h 20"/>
                  <a:gd name="T2" fmla="*/ 141 w 28"/>
                  <a:gd name="T3" fmla="*/ 0 h 20"/>
                  <a:gd name="T4" fmla="*/ 86 w 28"/>
                  <a:gd name="T5" fmla="*/ 37 h 20"/>
                  <a:gd name="T6" fmla="*/ 21 w 28"/>
                  <a:gd name="T7" fmla="*/ 3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7" y="20"/>
                      <a:pt x="28" y="13"/>
                      <a:pt x="28" y="0"/>
                    </a:cubicBezTo>
                    <a:cubicBezTo>
                      <a:pt x="24" y="1"/>
                      <a:pt x="21" y="5"/>
                      <a:pt x="17" y="6"/>
                    </a:cubicBezTo>
                    <a:cubicBezTo>
                      <a:pt x="12" y="7"/>
                      <a:pt x="8" y="3"/>
                      <a:pt x="4" y="6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1119">
                <a:extLst>
                  <a:ext uri="{FF2B5EF4-FFF2-40B4-BE49-F238E27FC236}">
                    <a16:creationId xmlns:a16="http://schemas.microsoft.com/office/drawing/2014/main" id="{698D3A69-1D8F-45DC-87E2-370D1D795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3196"/>
                <a:ext cx="45" cy="37"/>
              </a:xfrm>
              <a:custGeom>
                <a:avLst/>
                <a:gdLst>
                  <a:gd name="T0" fmla="*/ 0 w 26"/>
                  <a:gd name="T1" fmla="*/ 57 h 20"/>
                  <a:gd name="T2" fmla="*/ 99 w 26"/>
                  <a:gd name="T3" fmla="*/ 0 h 20"/>
                  <a:gd name="T4" fmla="*/ 16 w 26"/>
                  <a:gd name="T5" fmla="*/ 4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9"/>
                    </a:moveTo>
                    <a:cubicBezTo>
                      <a:pt x="9" y="20"/>
                      <a:pt x="26" y="13"/>
                      <a:pt x="19" y="0"/>
                    </a:cubicBezTo>
                    <a:cubicBezTo>
                      <a:pt x="13" y="6"/>
                      <a:pt x="13" y="13"/>
                      <a:pt x="3" y="7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1120">
                <a:extLst>
                  <a:ext uri="{FF2B5EF4-FFF2-40B4-BE49-F238E27FC236}">
                    <a16:creationId xmlns:a16="http://schemas.microsoft.com/office/drawing/2014/main" id="{8E85916E-BB86-4381-AE4C-D2F53FBBA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55"/>
                <a:ext cx="21" cy="43"/>
              </a:xfrm>
              <a:custGeom>
                <a:avLst/>
                <a:gdLst>
                  <a:gd name="T0" fmla="*/ 0 w 12"/>
                  <a:gd name="T1" fmla="*/ 84 h 23"/>
                  <a:gd name="T2" fmla="*/ 58 w 12"/>
                  <a:gd name="T3" fmla="*/ 13 h 23"/>
                  <a:gd name="T4" fmla="*/ 0 w 12"/>
                  <a:gd name="T5" fmla="*/ 9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0" y="13"/>
                    </a:moveTo>
                    <a:cubicBezTo>
                      <a:pt x="4" y="23"/>
                      <a:pt x="12" y="7"/>
                      <a:pt x="11" y="2"/>
                    </a:cubicBezTo>
                    <a:cubicBezTo>
                      <a:pt x="3" y="0"/>
                      <a:pt x="7" y="13"/>
                      <a:pt x="0" y="15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1121">
                <a:extLst>
                  <a:ext uri="{FF2B5EF4-FFF2-40B4-BE49-F238E27FC236}">
                    <a16:creationId xmlns:a16="http://schemas.microsoft.com/office/drawing/2014/main" id="{EC4DCF0C-4F2C-48F0-BCB1-8D6E3B799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2872"/>
                <a:ext cx="26" cy="30"/>
              </a:xfrm>
              <a:custGeom>
                <a:avLst/>
                <a:gdLst>
                  <a:gd name="T0" fmla="*/ 0 w 15"/>
                  <a:gd name="T1" fmla="*/ 81 h 16"/>
                  <a:gd name="T2" fmla="*/ 50 w 15"/>
                  <a:gd name="T3" fmla="*/ 0 h 16"/>
                  <a:gd name="T4" fmla="*/ 16 w 15"/>
                  <a:gd name="T5" fmla="*/ 7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12"/>
                    </a:moveTo>
                    <a:cubicBezTo>
                      <a:pt x="7" y="16"/>
                      <a:pt x="15" y="4"/>
                      <a:pt x="10" y="0"/>
                    </a:cubicBezTo>
                    <a:cubicBezTo>
                      <a:pt x="7" y="3"/>
                      <a:pt x="7" y="8"/>
                      <a:pt x="3" y="11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1122">
                <a:extLst>
                  <a:ext uri="{FF2B5EF4-FFF2-40B4-BE49-F238E27FC236}">
                    <a16:creationId xmlns:a16="http://schemas.microsoft.com/office/drawing/2014/main" id="{EA2BE5EC-6E06-4790-869C-F3D89C29B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209"/>
                <a:ext cx="51" cy="38"/>
              </a:xfrm>
              <a:custGeom>
                <a:avLst/>
                <a:gdLst>
                  <a:gd name="T0" fmla="*/ 0 w 30"/>
                  <a:gd name="T1" fmla="*/ 118 h 21"/>
                  <a:gd name="T2" fmla="*/ 119 w 30"/>
                  <a:gd name="T3" fmla="*/ 13 h 21"/>
                  <a:gd name="T4" fmla="*/ 0 w 30"/>
                  <a:gd name="T5" fmla="*/ 8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20"/>
                    </a:moveTo>
                    <a:cubicBezTo>
                      <a:pt x="7" y="21"/>
                      <a:pt x="30" y="10"/>
                      <a:pt x="24" y="2"/>
                    </a:cubicBezTo>
                    <a:cubicBezTo>
                      <a:pt x="22" y="0"/>
                      <a:pt x="2" y="12"/>
                      <a:pt x="0" y="15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1123">
                <a:extLst>
                  <a:ext uri="{FF2B5EF4-FFF2-40B4-BE49-F238E27FC236}">
                    <a16:creationId xmlns:a16="http://schemas.microsoft.com/office/drawing/2014/main" id="{952BE78A-B1C4-4F55-AFB8-70EE7A2BA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214"/>
                <a:ext cx="57" cy="57"/>
              </a:xfrm>
              <a:custGeom>
                <a:avLst/>
                <a:gdLst>
                  <a:gd name="T0" fmla="*/ 0 w 33"/>
                  <a:gd name="T1" fmla="*/ 156 h 31"/>
                  <a:gd name="T2" fmla="*/ 119 w 33"/>
                  <a:gd name="T3" fmla="*/ 125 h 31"/>
                  <a:gd name="T4" fmla="*/ 143 w 33"/>
                  <a:gd name="T5" fmla="*/ 0 h 31"/>
                  <a:gd name="T6" fmla="*/ 78 w 33"/>
                  <a:gd name="T7" fmla="*/ 97 h 31"/>
                  <a:gd name="T8" fmla="*/ 0 w 33"/>
                  <a:gd name="T9" fmla="*/ 136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0" y="25"/>
                    </a:moveTo>
                    <a:cubicBezTo>
                      <a:pt x="9" y="22"/>
                      <a:pt x="15" y="31"/>
                      <a:pt x="23" y="20"/>
                    </a:cubicBezTo>
                    <a:cubicBezTo>
                      <a:pt x="26" y="17"/>
                      <a:pt x="33" y="3"/>
                      <a:pt x="28" y="0"/>
                    </a:cubicBezTo>
                    <a:cubicBezTo>
                      <a:pt x="23" y="5"/>
                      <a:pt x="20" y="11"/>
                      <a:pt x="15" y="16"/>
                    </a:cubicBezTo>
                    <a:cubicBezTo>
                      <a:pt x="11" y="20"/>
                      <a:pt x="6" y="21"/>
                      <a:pt x="0" y="22"/>
                    </a:cubicBezTo>
                  </a:path>
                </a:pathLst>
              </a:custGeom>
              <a:solidFill>
                <a:srgbClr val="F1D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1124">
                <a:extLst>
                  <a:ext uri="{FF2B5EF4-FFF2-40B4-BE49-F238E27FC236}">
                    <a16:creationId xmlns:a16="http://schemas.microsoft.com/office/drawing/2014/main" id="{B40C6B67-5520-4837-A2A1-A41745C63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606"/>
                <a:ext cx="1319" cy="331"/>
              </a:xfrm>
              <a:custGeom>
                <a:avLst/>
                <a:gdLst>
                  <a:gd name="T0" fmla="*/ 0 w 762"/>
                  <a:gd name="T1" fmla="*/ 1132 h 179"/>
                  <a:gd name="T2" fmla="*/ 1108 w 762"/>
                  <a:gd name="T3" fmla="*/ 664 h 179"/>
                  <a:gd name="T4" fmla="*/ 2385 w 762"/>
                  <a:gd name="T5" fmla="*/ 462 h 179"/>
                  <a:gd name="T6" fmla="*/ 3403 w 762"/>
                  <a:gd name="T7" fmla="*/ 266 h 179"/>
                  <a:gd name="T8" fmla="*/ 3952 w 762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2" h="179">
                    <a:moveTo>
                      <a:pt x="0" y="179"/>
                    </a:moveTo>
                    <a:cubicBezTo>
                      <a:pt x="0" y="179"/>
                      <a:pt x="170" y="130"/>
                      <a:pt x="214" y="105"/>
                    </a:cubicBezTo>
                    <a:cubicBezTo>
                      <a:pt x="258" y="81"/>
                      <a:pt x="347" y="43"/>
                      <a:pt x="460" y="73"/>
                    </a:cubicBezTo>
                    <a:cubicBezTo>
                      <a:pt x="573" y="104"/>
                      <a:pt x="615" y="61"/>
                      <a:pt x="656" y="42"/>
                    </a:cubicBezTo>
                    <a:cubicBezTo>
                      <a:pt x="697" y="23"/>
                      <a:pt x="747" y="0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1125">
                <a:extLst>
                  <a:ext uri="{FF2B5EF4-FFF2-40B4-BE49-F238E27FC236}">
                    <a16:creationId xmlns:a16="http://schemas.microsoft.com/office/drawing/2014/main" id="{738F9599-98F1-4653-A376-0E53FDFC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582"/>
                <a:ext cx="933" cy="211"/>
              </a:xfrm>
              <a:custGeom>
                <a:avLst/>
                <a:gdLst>
                  <a:gd name="T0" fmla="*/ 2796 w 539"/>
                  <a:gd name="T1" fmla="*/ 0 h 114"/>
                  <a:gd name="T2" fmla="*/ 2344 w 539"/>
                  <a:gd name="T3" fmla="*/ 209 h 114"/>
                  <a:gd name="T4" fmla="*/ 1184 w 539"/>
                  <a:gd name="T5" fmla="*/ 494 h 114"/>
                  <a:gd name="T6" fmla="*/ 0 w 539"/>
                  <a:gd name="T7" fmla="*/ 724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9" h="114">
                    <a:moveTo>
                      <a:pt x="539" y="0"/>
                    </a:moveTo>
                    <a:cubicBezTo>
                      <a:pt x="539" y="0"/>
                      <a:pt x="478" y="25"/>
                      <a:pt x="452" y="33"/>
                    </a:cubicBezTo>
                    <a:cubicBezTo>
                      <a:pt x="426" y="42"/>
                      <a:pt x="344" y="100"/>
                      <a:pt x="228" y="78"/>
                    </a:cubicBezTo>
                    <a:cubicBezTo>
                      <a:pt x="199" y="73"/>
                      <a:pt x="76" y="62"/>
                      <a:pt x="0" y="114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126">
                <a:extLst>
                  <a:ext uri="{FF2B5EF4-FFF2-40B4-BE49-F238E27FC236}">
                    <a16:creationId xmlns:a16="http://schemas.microsoft.com/office/drawing/2014/main" id="{4545DEC5-879D-41DD-9FA4-59D3772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566"/>
                <a:ext cx="1318" cy="305"/>
              </a:xfrm>
              <a:custGeom>
                <a:avLst/>
                <a:gdLst>
                  <a:gd name="T0" fmla="*/ 3954 w 761"/>
                  <a:gd name="T1" fmla="*/ 0 h 165"/>
                  <a:gd name="T2" fmla="*/ 2904 w 761"/>
                  <a:gd name="T3" fmla="*/ 462 h 165"/>
                  <a:gd name="T4" fmla="*/ 1370 w 761"/>
                  <a:gd name="T5" fmla="*/ 604 h 165"/>
                  <a:gd name="T6" fmla="*/ 0 w 761"/>
                  <a:gd name="T7" fmla="*/ 1043 h 1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1" h="165">
                    <a:moveTo>
                      <a:pt x="761" y="0"/>
                    </a:moveTo>
                    <a:cubicBezTo>
                      <a:pt x="761" y="0"/>
                      <a:pt x="659" y="66"/>
                      <a:pt x="559" y="73"/>
                    </a:cubicBezTo>
                    <a:cubicBezTo>
                      <a:pt x="459" y="80"/>
                      <a:pt x="405" y="69"/>
                      <a:pt x="264" y="96"/>
                    </a:cubicBezTo>
                    <a:cubicBezTo>
                      <a:pt x="120" y="124"/>
                      <a:pt x="64" y="154"/>
                      <a:pt x="0" y="165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27">
                <a:extLst>
                  <a:ext uri="{FF2B5EF4-FFF2-40B4-BE49-F238E27FC236}">
                    <a16:creationId xmlns:a16="http://schemas.microsoft.com/office/drawing/2014/main" id="{18B2668A-839D-41A7-A166-5C4393341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540"/>
                <a:ext cx="1318" cy="273"/>
              </a:xfrm>
              <a:custGeom>
                <a:avLst/>
                <a:gdLst>
                  <a:gd name="T0" fmla="*/ 0 w 761"/>
                  <a:gd name="T1" fmla="*/ 930 h 148"/>
                  <a:gd name="T2" fmla="*/ 888 w 761"/>
                  <a:gd name="T3" fmla="*/ 802 h 148"/>
                  <a:gd name="T4" fmla="*/ 1819 w 761"/>
                  <a:gd name="T5" fmla="*/ 609 h 148"/>
                  <a:gd name="T6" fmla="*/ 3954 w 761"/>
                  <a:gd name="T7" fmla="*/ 0 h 1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1" h="148">
                    <a:moveTo>
                      <a:pt x="0" y="148"/>
                    </a:moveTo>
                    <a:cubicBezTo>
                      <a:pt x="0" y="148"/>
                      <a:pt x="146" y="141"/>
                      <a:pt x="171" y="128"/>
                    </a:cubicBezTo>
                    <a:cubicBezTo>
                      <a:pt x="196" y="114"/>
                      <a:pt x="273" y="98"/>
                      <a:pt x="350" y="97"/>
                    </a:cubicBezTo>
                    <a:cubicBezTo>
                      <a:pt x="427" y="96"/>
                      <a:pt x="679" y="55"/>
                      <a:pt x="761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128">
                <a:extLst>
                  <a:ext uri="{FF2B5EF4-FFF2-40B4-BE49-F238E27FC236}">
                    <a16:creationId xmlns:a16="http://schemas.microsoft.com/office/drawing/2014/main" id="{B19CCAEE-1C6B-4DDA-863A-7937436E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483"/>
                <a:ext cx="1321" cy="260"/>
              </a:xfrm>
              <a:custGeom>
                <a:avLst/>
                <a:gdLst>
                  <a:gd name="T0" fmla="*/ 3960 w 763"/>
                  <a:gd name="T1" fmla="*/ 0 h 141"/>
                  <a:gd name="T2" fmla="*/ 1868 w 763"/>
                  <a:gd name="T3" fmla="*/ 789 h 141"/>
                  <a:gd name="T4" fmla="*/ 996 w 763"/>
                  <a:gd name="T5" fmla="*/ 826 h 141"/>
                  <a:gd name="T6" fmla="*/ 0 w 763"/>
                  <a:gd name="T7" fmla="*/ 839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3" h="141">
                    <a:moveTo>
                      <a:pt x="763" y="0"/>
                    </a:moveTo>
                    <a:cubicBezTo>
                      <a:pt x="763" y="0"/>
                      <a:pt x="486" y="118"/>
                      <a:pt x="360" y="126"/>
                    </a:cubicBezTo>
                    <a:cubicBezTo>
                      <a:pt x="234" y="134"/>
                      <a:pt x="244" y="127"/>
                      <a:pt x="192" y="132"/>
                    </a:cubicBezTo>
                    <a:cubicBezTo>
                      <a:pt x="109" y="141"/>
                      <a:pt x="0" y="134"/>
                      <a:pt x="0" y="134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129">
                <a:extLst>
                  <a:ext uri="{FF2B5EF4-FFF2-40B4-BE49-F238E27FC236}">
                    <a16:creationId xmlns:a16="http://schemas.microsoft.com/office/drawing/2014/main" id="{77D02E66-BFD4-43E0-9758-1C469D0E2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667"/>
                <a:ext cx="617" cy="54"/>
              </a:xfrm>
              <a:custGeom>
                <a:avLst/>
                <a:gdLst>
                  <a:gd name="T0" fmla="*/ 0 w 356"/>
                  <a:gd name="T1" fmla="*/ 0 h 29"/>
                  <a:gd name="T2" fmla="*/ 811 w 356"/>
                  <a:gd name="T3" fmla="*/ 136 h 29"/>
                  <a:gd name="T4" fmla="*/ 1853 w 356"/>
                  <a:gd name="T5" fmla="*/ 18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6" h="29">
                    <a:moveTo>
                      <a:pt x="0" y="0"/>
                    </a:moveTo>
                    <a:cubicBezTo>
                      <a:pt x="0" y="0"/>
                      <a:pt x="93" y="19"/>
                      <a:pt x="156" y="21"/>
                    </a:cubicBezTo>
                    <a:cubicBezTo>
                      <a:pt x="213" y="22"/>
                      <a:pt x="321" y="24"/>
                      <a:pt x="356" y="29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130">
                <a:extLst>
                  <a:ext uri="{FF2B5EF4-FFF2-40B4-BE49-F238E27FC236}">
                    <a16:creationId xmlns:a16="http://schemas.microsoft.com/office/drawing/2014/main" id="{19FCB041-640F-4A7D-A62B-94EF6C71A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355"/>
                <a:ext cx="1320" cy="366"/>
              </a:xfrm>
              <a:custGeom>
                <a:avLst/>
                <a:gdLst>
                  <a:gd name="T0" fmla="*/ 0 w 762"/>
                  <a:gd name="T1" fmla="*/ 858 h 198"/>
                  <a:gd name="T2" fmla="*/ 1029 w 762"/>
                  <a:gd name="T3" fmla="*/ 1148 h 198"/>
                  <a:gd name="T4" fmla="*/ 1911 w 762"/>
                  <a:gd name="T5" fmla="*/ 1229 h 198"/>
                  <a:gd name="T6" fmla="*/ 3962 w 762"/>
                  <a:gd name="T7" fmla="*/ 0 h 1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2" h="198">
                    <a:moveTo>
                      <a:pt x="0" y="136"/>
                    </a:moveTo>
                    <a:cubicBezTo>
                      <a:pt x="0" y="136"/>
                      <a:pt x="148" y="182"/>
                      <a:pt x="198" y="182"/>
                    </a:cubicBezTo>
                    <a:cubicBezTo>
                      <a:pt x="282" y="181"/>
                      <a:pt x="332" y="198"/>
                      <a:pt x="368" y="195"/>
                    </a:cubicBezTo>
                    <a:cubicBezTo>
                      <a:pt x="440" y="162"/>
                      <a:pt x="718" y="52"/>
                      <a:pt x="762" y="0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131">
                <a:extLst>
                  <a:ext uri="{FF2B5EF4-FFF2-40B4-BE49-F238E27FC236}">
                    <a16:creationId xmlns:a16="http://schemas.microsoft.com/office/drawing/2014/main" id="{EC5C5FAC-688B-4982-9F86-BA3B6E63B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411"/>
                <a:ext cx="704" cy="310"/>
              </a:xfrm>
              <a:custGeom>
                <a:avLst/>
                <a:gdLst>
                  <a:gd name="T0" fmla="*/ 2107 w 407"/>
                  <a:gd name="T1" fmla="*/ 0 h 168"/>
                  <a:gd name="T2" fmla="*/ 0 w 407"/>
                  <a:gd name="T3" fmla="*/ 1055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7" h="168">
                    <a:moveTo>
                      <a:pt x="407" y="0"/>
                    </a:moveTo>
                    <a:cubicBezTo>
                      <a:pt x="407" y="0"/>
                      <a:pt x="218" y="122"/>
                      <a:pt x="0" y="168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132">
                <a:extLst>
                  <a:ext uri="{FF2B5EF4-FFF2-40B4-BE49-F238E27FC236}">
                    <a16:creationId xmlns:a16="http://schemas.microsoft.com/office/drawing/2014/main" id="{870437F0-1013-4176-B7E4-B5BF6598E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553"/>
                <a:ext cx="598" cy="162"/>
              </a:xfrm>
              <a:custGeom>
                <a:avLst/>
                <a:gdLst>
                  <a:gd name="T0" fmla="*/ 0 w 345"/>
                  <a:gd name="T1" fmla="*/ 0 h 88"/>
                  <a:gd name="T2" fmla="*/ 1797 w 345"/>
                  <a:gd name="T3" fmla="*/ 549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5" h="88">
                    <a:moveTo>
                      <a:pt x="0" y="0"/>
                    </a:moveTo>
                    <a:cubicBezTo>
                      <a:pt x="0" y="0"/>
                      <a:pt x="166" y="32"/>
                      <a:pt x="345" y="88"/>
                    </a:cubicBezTo>
                  </a:path>
                </a:pathLst>
              </a:custGeom>
              <a:noFill/>
              <a:ln w="11113" cap="flat">
                <a:solidFill>
                  <a:srgbClr val="D228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133">
                <a:extLst>
                  <a:ext uri="{FF2B5EF4-FFF2-40B4-BE49-F238E27FC236}">
                    <a16:creationId xmlns:a16="http://schemas.microsoft.com/office/drawing/2014/main" id="{5FDB4E30-31C3-42C4-AB37-7370E58E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189"/>
                <a:ext cx="627" cy="220"/>
              </a:xfrm>
              <a:custGeom>
                <a:avLst/>
                <a:gdLst>
                  <a:gd name="T0" fmla="*/ 0 w 362"/>
                  <a:gd name="T1" fmla="*/ 752 h 119"/>
                  <a:gd name="T2" fmla="*/ 126 w 362"/>
                  <a:gd name="T3" fmla="*/ 519 h 119"/>
                  <a:gd name="T4" fmla="*/ 1881 w 362"/>
                  <a:gd name="T5" fmla="*/ 266 h 119"/>
                  <a:gd name="T6" fmla="*/ 0 w 362"/>
                  <a:gd name="T7" fmla="*/ 752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2" h="119">
                    <a:moveTo>
                      <a:pt x="0" y="119"/>
                    </a:move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166" y="0"/>
                      <a:pt x="362" y="42"/>
                    </a:cubicBezTo>
                    <a:cubicBezTo>
                      <a:pt x="362" y="42"/>
                      <a:pt x="114" y="4"/>
                      <a:pt x="0" y="119"/>
                    </a:cubicBezTo>
                    <a:close/>
                  </a:path>
                </a:pathLst>
              </a:custGeom>
              <a:solidFill>
                <a:srgbClr val="F2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134">
                <a:extLst>
                  <a:ext uri="{FF2B5EF4-FFF2-40B4-BE49-F238E27FC236}">
                    <a16:creationId xmlns:a16="http://schemas.microsoft.com/office/drawing/2014/main" id="{2A68C1A4-9C9E-4C18-8A8F-62F24B13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446"/>
                <a:ext cx="210" cy="320"/>
              </a:xfrm>
              <a:custGeom>
                <a:avLst/>
                <a:gdLst>
                  <a:gd name="T0" fmla="*/ 299 w 121"/>
                  <a:gd name="T1" fmla="*/ 923 h 173"/>
                  <a:gd name="T2" fmla="*/ 581 w 121"/>
                  <a:gd name="T3" fmla="*/ 1064 h 173"/>
                  <a:gd name="T4" fmla="*/ 0 w 121"/>
                  <a:gd name="T5" fmla="*/ 0 h 173"/>
                  <a:gd name="T6" fmla="*/ 299 w 121"/>
                  <a:gd name="T7" fmla="*/ 923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73">
                    <a:moveTo>
                      <a:pt x="57" y="146"/>
                    </a:moveTo>
                    <a:cubicBezTo>
                      <a:pt x="57" y="146"/>
                      <a:pt x="95" y="157"/>
                      <a:pt x="111" y="16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21" y="173"/>
                      <a:pt x="57" y="146"/>
                    </a:cubicBezTo>
                    <a:close/>
                  </a:path>
                </a:pathLst>
              </a:custGeom>
              <a:solidFill>
                <a:srgbClr val="F2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135">
                <a:extLst>
                  <a:ext uri="{FF2B5EF4-FFF2-40B4-BE49-F238E27FC236}">
                    <a16:creationId xmlns:a16="http://schemas.microsoft.com/office/drawing/2014/main" id="{16C2E646-A3B5-4A78-AF4E-8CEF88E78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90"/>
                <a:ext cx="90" cy="72"/>
              </a:xfrm>
              <a:custGeom>
                <a:avLst/>
                <a:gdLst>
                  <a:gd name="T0" fmla="*/ 263 w 52"/>
                  <a:gd name="T1" fmla="*/ 96 h 39"/>
                  <a:gd name="T2" fmla="*/ 128 w 52"/>
                  <a:gd name="T3" fmla="*/ 20 h 39"/>
                  <a:gd name="T4" fmla="*/ 69 w 52"/>
                  <a:gd name="T5" fmla="*/ 76 h 39"/>
                  <a:gd name="T6" fmla="*/ 16 w 52"/>
                  <a:gd name="T7" fmla="*/ 133 h 39"/>
                  <a:gd name="T8" fmla="*/ 171 w 52"/>
                  <a:gd name="T9" fmla="*/ 170 h 39"/>
                  <a:gd name="T10" fmla="*/ 228 w 52"/>
                  <a:gd name="T11" fmla="*/ 120 h 39"/>
                  <a:gd name="T12" fmla="*/ 270 w 52"/>
                  <a:gd name="T13" fmla="*/ 10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51" y="15"/>
                    </a:moveTo>
                    <a:cubicBezTo>
                      <a:pt x="50" y="4"/>
                      <a:pt x="34" y="0"/>
                      <a:pt x="25" y="3"/>
                    </a:cubicBezTo>
                    <a:cubicBezTo>
                      <a:pt x="21" y="5"/>
                      <a:pt x="17" y="10"/>
                      <a:pt x="13" y="12"/>
                    </a:cubicBezTo>
                    <a:cubicBezTo>
                      <a:pt x="9" y="15"/>
                      <a:pt x="4" y="16"/>
                      <a:pt x="3" y="21"/>
                    </a:cubicBezTo>
                    <a:cubicBezTo>
                      <a:pt x="0" y="39"/>
                      <a:pt x="26" y="31"/>
                      <a:pt x="33" y="27"/>
                    </a:cubicBezTo>
                    <a:cubicBezTo>
                      <a:pt x="37" y="25"/>
                      <a:pt x="40" y="21"/>
                      <a:pt x="44" y="19"/>
                    </a:cubicBezTo>
                    <a:cubicBezTo>
                      <a:pt x="47" y="18"/>
                      <a:pt x="50" y="18"/>
                      <a:pt x="52" y="1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1136">
                <a:extLst>
                  <a:ext uri="{FF2B5EF4-FFF2-40B4-BE49-F238E27FC236}">
                    <a16:creationId xmlns:a16="http://schemas.microsoft.com/office/drawing/2014/main" id="{A544DA91-55AE-4A55-BE96-60ED0146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58"/>
                <a:ext cx="90" cy="70"/>
              </a:xfrm>
              <a:custGeom>
                <a:avLst/>
                <a:gdLst>
                  <a:gd name="T0" fmla="*/ 218 w 52"/>
                  <a:gd name="T1" fmla="*/ 0 h 38"/>
                  <a:gd name="T2" fmla="*/ 42 w 52"/>
                  <a:gd name="T3" fmla="*/ 81 h 38"/>
                  <a:gd name="T4" fmla="*/ 106 w 52"/>
                  <a:gd name="T5" fmla="*/ 206 h 38"/>
                  <a:gd name="T6" fmla="*/ 183 w 52"/>
                  <a:gd name="T7" fmla="*/ 201 h 38"/>
                  <a:gd name="T8" fmla="*/ 192 w 52"/>
                  <a:gd name="T9" fmla="*/ 125 h 38"/>
                  <a:gd name="T10" fmla="*/ 213 w 52"/>
                  <a:gd name="T11" fmla="*/ 2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38">
                    <a:moveTo>
                      <a:pt x="42" y="0"/>
                    </a:moveTo>
                    <a:cubicBezTo>
                      <a:pt x="31" y="6"/>
                      <a:pt x="16" y="3"/>
                      <a:pt x="8" y="13"/>
                    </a:cubicBezTo>
                    <a:cubicBezTo>
                      <a:pt x="0" y="23"/>
                      <a:pt x="12" y="29"/>
                      <a:pt x="20" y="33"/>
                    </a:cubicBezTo>
                    <a:cubicBezTo>
                      <a:pt x="25" y="36"/>
                      <a:pt x="32" y="38"/>
                      <a:pt x="35" y="32"/>
                    </a:cubicBezTo>
                    <a:cubicBezTo>
                      <a:pt x="38" y="28"/>
                      <a:pt x="35" y="24"/>
                      <a:pt x="37" y="20"/>
                    </a:cubicBezTo>
                    <a:cubicBezTo>
                      <a:pt x="38" y="18"/>
                      <a:pt x="52" y="4"/>
                      <a:pt x="41" y="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1137">
                <a:extLst>
                  <a:ext uri="{FF2B5EF4-FFF2-40B4-BE49-F238E27FC236}">
                    <a16:creationId xmlns:a16="http://schemas.microsoft.com/office/drawing/2014/main" id="{B3AB2A29-4E89-4DB0-A853-E28BC3FA6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093"/>
                <a:ext cx="61" cy="66"/>
              </a:xfrm>
              <a:custGeom>
                <a:avLst/>
                <a:gdLst>
                  <a:gd name="T0" fmla="*/ 42 w 35"/>
                  <a:gd name="T1" fmla="*/ 61 h 36"/>
                  <a:gd name="T2" fmla="*/ 155 w 35"/>
                  <a:gd name="T3" fmla="*/ 132 h 36"/>
                  <a:gd name="T4" fmla="*/ 42 w 35"/>
                  <a:gd name="T5" fmla="*/ 8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6">
                    <a:moveTo>
                      <a:pt x="8" y="10"/>
                    </a:moveTo>
                    <a:cubicBezTo>
                      <a:pt x="17" y="0"/>
                      <a:pt x="35" y="7"/>
                      <a:pt x="29" y="21"/>
                    </a:cubicBezTo>
                    <a:cubicBezTo>
                      <a:pt x="22" y="36"/>
                      <a:pt x="0" y="26"/>
                      <a:pt x="8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1138">
                <a:extLst>
                  <a:ext uri="{FF2B5EF4-FFF2-40B4-BE49-F238E27FC236}">
                    <a16:creationId xmlns:a16="http://schemas.microsoft.com/office/drawing/2014/main" id="{CE5297EE-7294-40EB-B418-E7B814572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198"/>
                <a:ext cx="184" cy="87"/>
              </a:xfrm>
              <a:custGeom>
                <a:avLst/>
                <a:gdLst>
                  <a:gd name="T0" fmla="*/ 540 w 106"/>
                  <a:gd name="T1" fmla="*/ 126 h 47"/>
                  <a:gd name="T2" fmla="*/ 319 w 106"/>
                  <a:gd name="T3" fmla="*/ 31 h 47"/>
                  <a:gd name="T4" fmla="*/ 200 w 106"/>
                  <a:gd name="T5" fmla="*/ 81 h 47"/>
                  <a:gd name="T6" fmla="*/ 69 w 106"/>
                  <a:gd name="T7" fmla="*/ 141 h 47"/>
                  <a:gd name="T8" fmla="*/ 151 w 106"/>
                  <a:gd name="T9" fmla="*/ 165 h 47"/>
                  <a:gd name="T10" fmla="*/ 299 w 106"/>
                  <a:gd name="T11" fmla="*/ 178 h 47"/>
                  <a:gd name="T12" fmla="*/ 519 w 106"/>
                  <a:gd name="T13" fmla="*/ 193 h 47"/>
                  <a:gd name="T14" fmla="*/ 540 w 106"/>
                  <a:gd name="T15" fmla="*/ 126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7">
                    <a:moveTo>
                      <a:pt x="103" y="20"/>
                    </a:moveTo>
                    <a:cubicBezTo>
                      <a:pt x="106" y="0"/>
                      <a:pt x="73" y="3"/>
                      <a:pt x="61" y="5"/>
                    </a:cubicBezTo>
                    <a:cubicBezTo>
                      <a:pt x="52" y="7"/>
                      <a:pt x="45" y="10"/>
                      <a:pt x="38" y="13"/>
                    </a:cubicBezTo>
                    <a:cubicBezTo>
                      <a:pt x="30" y="17"/>
                      <a:pt x="19" y="16"/>
                      <a:pt x="13" y="22"/>
                    </a:cubicBezTo>
                    <a:cubicBezTo>
                      <a:pt x="0" y="32"/>
                      <a:pt x="24" y="27"/>
                      <a:pt x="29" y="26"/>
                    </a:cubicBezTo>
                    <a:cubicBezTo>
                      <a:pt x="40" y="23"/>
                      <a:pt x="46" y="23"/>
                      <a:pt x="57" y="28"/>
                    </a:cubicBezTo>
                    <a:cubicBezTo>
                      <a:pt x="70" y="33"/>
                      <a:pt x="88" y="47"/>
                      <a:pt x="99" y="30"/>
                    </a:cubicBezTo>
                    <a:cubicBezTo>
                      <a:pt x="101" y="27"/>
                      <a:pt x="102" y="23"/>
                      <a:pt x="103" y="2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1139">
                <a:extLst>
                  <a:ext uri="{FF2B5EF4-FFF2-40B4-BE49-F238E27FC236}">
                    <a16:creationId xmlns:a16="http://schemas.microsoft.com/office/drawing/2014/main" id="{572CC5A2-4631-4242-9F4B-906706737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185"/>
                <a:ext cx="149" cy="83"/>
              </a:xfrm>
              <a:custGeom>
                <a:avLst/>
                <a:gdLst>
                  <a:gd name="T0" fmla="*/ 29 w 86"/>
                  <a:gd name="T1" fmla="*/ 245 h 45"/>
                  <a:gd name="T2" fmla="*/ 9 w 86"/>
                  <a:gd name="T3" fmla="*/ 105 h 45"/>
                  <a:gd name="T4" fmla="*/ 135 w 86"/>
                  <a:gd name="T5" fmla="*/ 44 h 45"/>
                  <a:gd name="T6" fmla="*/ 312 w 86"/>
                  <a:gd name="T7" fmla="*/ 44 h 45"/>
                  <a:gd name="T8" fmla="*/ 411 w 86"/>
                  <a:gd name="T9" fmla="*/ 37 h 45"/>
                  <a:gd name="T10" fmla="*/ 333 w 86"/>
                  <a:gd name="T11" fmla="*/ 105 h 45"/>
                  <a:gd name="T12" fmla="*/ 177 w 86"/>
                  <a:gd name="T13" fmla="*/ 140 h 45"/>
                  <a:gd name="T14" fmla="*/ 29 w 86"/>
                  <a:gd name="T15" fmla="*/ 245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5">
                    <a:moveTo>
                      <a:pt x="6" y="39"/>
                    </a:moveTo>
                    <a:cubicBezTo>
                      <a:pt x="2" y="34"/>
                      <a:pt x="0" y="24"/>
                      <a:pt x="2" y="17"/>
                    </a:cubicBezTo>
                    <a:cubicBezTo>
                      <a:pt x="5" y="6"/>
                      <a:pt x="16" y="7"/>
                      <a:pt x="26" y="7"/>
                    </a:cubicBezTo>
                    <a:cubicBezTo>
                      <a:pt x="37" y="7"/>
                      <a:pt x="49" y="9"/>
                      <a:pt x="60" y="7"/>
                    </a:cubicBezTo>
                    <a:cubicBezTo>
                      <a:pt x="64" y="6"/>
                      <a:pt x="75" y="0"/>
                      <a:pt x="79" y="6"/>
                    </a:cubicBezTo>
                    <a:cubicBezTo>
                      <a:pt x="86" y="15"/>
                      <a:pt x="68" y="17"/>
                      <a:pt x="64" y="17"/>
                    </a:cubicBezTo>
                    <a:cubicBezTo>
                      <a:pt x="54" y="19"/>
                      <a:pt x="43" y="16"/>
                      <a:pt x="34" y="22"/>
                    </a:cubicBezTo>
                    <a:cubicBezTo>
                      <a:pt x="26" y="28"/>
                      <a:pt x="19" y="45"/>
                      <a:pt x="6" y="3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1140">
                <a:extLst>
                  <a:ext uri="{FF2B5EF4-FFF2-40B4-BE49-F238E27FC236}">
                    <a16:creationId xmlns:a16="http://schemas.microsoft.com/office/drawing/2014/main" id="{8A991076-BC37-4097-BDF1-89CEF80D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414"/>
                <a:ext cx="197" cy="96"/>
              </a:xfrm>
              <a:custGeom>
                <a:avLst/>
                <a:gdLst>
                  <a:gd name="T0" fmla="*/ 62 w 114"/>
                  <a:gd name="T1" fmla="*/ 277 h 52"/>
                  <a:gd name="T2" fmla="*/ 71 w 114"/>
                  <a:gd name="T3" fmla="*/ 144 h 52"/>
                  <a:gd name="T4" fmla="*/ 180 w 114"/>
                  <a:gd name="T5" fmla="*/ 76 h 52"/>
                  <a:gd name="T6" fmla="*/ 467 w 114"/>
                  <a:gd name="T7" fmla="*/ 57 h 52"/>
                  <a:gd name="T8" fmla="*/ 340 w 114"/>
                  <a:gd name="T9" fmla="*/ 225 h 52"/>
                  <a:gd name="T10" fmla="*/ 86 w 114"/>
                  <a:gd name="T11" fmla="*/ 303 h 52"/>
                  <a:gd name="T12" fmla="*/ 62 w 114"/>
                  <a:gd name="T13" fmla="*/ 29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52">
                    <a:moveTo>
                      <a:pt x="12" y="44"/>
                    </a:moveTo>
                    <a:cubicBezTo>
                      <a:pt x="0" y="42"/>
                      <a:pt x="9" y="28"/>
                      <a:pt x="14" y="23"/>
                    </a:cubicBezTo>
                    <a:cubicBezTo>
                      <a:pt x="20" y="17"/>
                      <a:pt x="26" y="14"/>
                      <a:pt x="35" y="12"/>
                    </a:cubicBezTo>
                    <a:cubicBezTo>
                      <a:pt x="50" y="10"/>
                      <a:pt x="76" y="0"/>
                      <a:pt x="90" y="9"/>
                    </a:cubicBezTo>
                    <a:cubicBezTo>
                      <a:pt x="114" y="23"/>
                      <a:pt x="76" y="31"/>
                      <a:pt x="66" y="36"/>
                    </a:cubicBezTo>
                    <a:cubicBezTo>
                      <a:pt x="52" y="42"/>
                      <a:pt x="32" y="52"/>
                      <a:pt x="17" y="48"/>
                    </a:cubicBezTo>
                    <a:cubicBezTo>
                      <a:pt x="14" y="48"/>
                      <a:pt x="13" y="47"/>
                      <a:pt x="12" y="46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1141">
                <a:extLst>
                  <a:ext uri="{FF2B5EF4-FFF2-40B4-BE49-F238E27FC236}">
                    <a16:creationId xmlns:a16="http://schemas.microsoft.com/office/drawing/2014/main" id="{A129FCA3-BF3C-457B-9957-1B11BDFAC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376"/>
                <a:ext cx="128" cy="116"/>
              </a:xfrm>
              <a:custGeom>
                <a:avLst/>
                <a:gdLst>
                  <a:gd name="T0" fmla="*/ 86 w 74"/>
                  <a:gd name="T1" fmla="*/ 267 h 63"/>
                  <a:gd name="T2" fmla="*/ 83 w 74"/>
                  <a:gd name="T3" fmla="*/ 289 h 63"/>
                  <a:gd name="T4" fmla="*/ 171 w 74"/>
                  <a:gd name="T5" fmla="*/ 96 h 63"/>
                  <a:gd name="T6" fmla="*/ 377 w 74"/>
                  <a:gd name="T7" fmla="*/ 142 h 63"/>
                  <a:gd name="T8" fmla="*/ 93 w 74"/>
                  <a:gd name="T9" fmla="*/ 2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63">
                    <a:moveTo>
                      <a:pt x="17" y="43"/>
                    </a:moveTo>
                    <a:cubicBezTo>
                      <a:pt x="16" y="44"/>
                      <a:pt x="17" y="45"/>
                      <a:pt x="16" y="46"/>
                    </a:cubicBezTo>
                    <a:cubicBezTo>
                      <a:pt x="0" y="36"/>
                      <a:pt x="25" y="19"/>
                      <a:pt x="33" y="15"/>
                    </a:cubicBezTo>
                    <a:cubicBezTo>
                      <a:pt x="43" y="11"/>
                      <a:pt x="74" y="0"/>
                      <a:pt x="73" y="23"/>
                    </a:cubicBezTo>
                    <a:cubicBezTo>
                      <a:pt x="73" y="38"/>
                      <a:pt x="25" y="63"/>
                      <a:pt x="18" y="4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1142">
                <a:extLst>
                  <a:ext uri="{FF2B5EF4-FFF2-40B4-BE49-F238E27FC236}">
                    <a16:creationId xmlns:a16="http://schemas.microsoft.com/office/drawing/2014/main" id="{4874D42D-619D-4ABF-9C27-5ED83B0A6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370"/>
                <a:ext cx="71" cy="63"/>
              </a:xfrm>
              <a:custGeom>
                <a:avLst/>
                <a:gdLst>
                  <a:gd name="T0" fmla="*/ 0 w 41"/>
                  <a:gd name="T1" fmla="*/ 96 h 34"/>
                  <a:gd name="T2" fmla="*/ 184 w 41"/>
                  <a:gd name="T3" fmla="*/ 120 h 34"/>
                  <a:gd name="T4" fmla="*/ 9 w 41"/>
                  <a:gd name="T5" fmla="*/ 8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4">
                    <a:moveTo>
                      <a:pt x="0" y="15"/>
                    </a:moveTo>
                    <a:cubicBezTo>
                      <a:pt x="7" y="1"/>
                      <a:pt x="41" y="0"/>
                      <a:pt x="35" y="19"/>
                    </a:cubicBezTo>
                    <a:cubicBezTo>
                      <a:pt x="31" y="34"/>
                      <a:pt x="7" y="24"/>
                      <a:pt x="2" y="1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1143">
                <a:extLst>
                  <a:ext uri="{FF2B5EF4-FFF2-40B4-BE49-F238E27FC236}">
                    <a16:creationId xmlns:a16="http://schemas.microsoft.com/office/drawing/2014/main" id="{059CCAE8-5478-460A-B90E-485D3DCE1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303"/>
                <a:ext cx="130" cy="93"/>
              </a:xfrm>
              <a:custGeom>
                <a:avLst/>
                <a:gdLst>
                  <a:gd name="T0" fmla="*/ 361 w 75"/>
                  <a:gd name="T1" fmla="*/ 0 h 50"/>
                  <a:gd name="T2" fmla="*/ 208 w 75"/>
                  <a:gd name="T3" fmla="*/ 32 h 50"/>
                  <a:gd name="T4" fmla="*/ 69 w 75"/>
                  <a:gd name="T5" fmla="*/ 65 h 50"/>
                  <a:gd name="T6" fmla="*/ 69 w 75"/>
                  <a:gd name="T7" fmla="*/ 298 h 50"/>
                  <a:gd name="T8" fmla="*/ 198 w 75"/>
                  <a:gd name="T9" fmla="*/ 238 h 50"/>
                  <a:gd name="T10" fmla="*/ 298 w 75"/>
                  <a:gd name="T11" fmla="*/ 121 h 50"/>
                  <a:gd name="T12" fmla="*/ 381 w 75"/>
                  <a:gd name="T13" fmla="*/ 69 h 50"/>
                  <a:gd name="T14" fmla="*/ 355 w 75"/>
                  <a:gd name="T15" fmla="*/ 13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0">
                    <a:moveTo>
                      <a:pt x="69" y="0"/>
                    </a:moveTo>
                    <a:cubicBezTo>
                      <a:pt x="59" y="0"/>
                      <a:pt x="50" y="3"/>
                      <a:pt x="40" y="5"/>
                    </a:cubicBezTo>
                    <a:cubicBezTo>
                      <a:pt x="31" y="6"/>
                      <a:pt x="21" y="6"/>
                      <a:pt x="13" y="10"/>
                    </a:cubicBezTo>
                    <a:cubicBezTo>
                      <a:pt x="1" y="16"/>
                      <a:pt x="0" y="40"/>
                      <a:pt x="13" y="46"/>
                    </a:cubicBezTo>
                    <a:cubicBezTo>
                      <a:pt x="22" y="50"/>
                      <a:pt x="32" y="45"/>
                      <a:pt x="38" y="37"/>
                    </a:cubicBezTo>
                    <a:cubicBezTo>
                      <a:pt x="43" y="29"/>
                      <a:pt x="49" y="24"/>
                      <a:pt x="57" y="19"/>
                    </a:cubicBezTo>
                    <a:cubicBezTo>
                      <a:pt x="62" y="17"/>
                      <a:pt x="71" y="15"/>
                      <a:pt x="73" y="11"/>
                    </a:cubicBezTo>
                    <a:cubicBezTo>
                      <a:pt x="75" y="7"/>
                      <a:pt x="74" y="1"/>
                      <a:pt x="6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1144">
                <a:extLst>
                  <a:ext uri="{FF2B5EF4-FFF2-40B4-BE49-F238E27FC236}">
                    <a16:creationId xmlns:a16="http://schemas.microsoft.com/office/drawing/2014/main" id="{040490DC-66C8-480B-AD43-DB871AD2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2093"/>
                <a:ext cx="128" cy="70"/>
              </a:xfrm>
              <a:custGeom>
                <a:avLst/>
                <a:gdLst>
                  <a:gd name="T0" fmla="*/ 83 w 74"/>
                  <a:gd name="T1" fmla="*/ 125 h 38"/>
                  <a:gd name="T2" fmla="*/ 176 w 74"/>
                  <a:gd name="T3" fmla="*/ 0 h 38"/>
                  <a:gd name="T4" fmla="*/ 368 w 74"/>
                  <a:gd name="T5" fmla="*/ 118 h 38"/>
                  <a:gd name="T6" fmla="*/ 86 w 74"/>
                  <a:gd name="T7" fmla="*/ 11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8">
                    <a:moveTo>
                      <a:pt x="16" y="20"/>
                    </a:moveTo>
                    <a:cubicBezTo>
                      <a:pt x="0" y="10"/>
                      <a:pt x="27" y="1"/>
                      <a:pt x="34" y="0"/>
                    </a:cubicBezTo>
                    <a:cubicBezTo>
                      <a:pt x="43" y="0"/>
                      <a:pt x="74" y="4"/>
                      <a:pt x="71" y="19"/>
                    </a:cubicBezTo>
                    <a:cubicBezTo>
                      <a:pt x="68" y="38"/>
                      <a:pt x="27" y="23"/>
                      <a:pt x="17" y="19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1145">
                <a:extLst>
                  <a:ext uri="{FF2B5EF4-FFF2-40B4-BE49-F238E27FC236}">
                    <a16:creationId xmlns:a16="http://schemas.microsoft.com/office/drawing/2014/main" id="{AE025C12-28F9-4F73-B6D5-56C4A33E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130"/>
                <a:ext cx="93" cy="72"/>
              </a:xfrm>
              <a:custGeom>
                <a:avLst/>
                <a:gdLst>
                  <a:gd name="T0" fmla="*/ 177 w 54"/>
                  <a:gd name="T1" fmla="*/ 20 h 39"/>
                  <a:gd name="T2" fmla="*/ 28 w 54"/>
                  <a:gd name="T3" fmla="*/ 61 h 39"/>
                  <a:gd name="T4" fmla="*/ 62 w 54"/>
                  <a:gd name="T5" fmla="*/ 222 h 39"/>
                  <a:gd name="T6" fmla="*/ 184 w 54"/>
                  <a:gd name="T7" fmla="*/ 2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9">
                    <a:moveTo>
                      <a:pt x="35" y="3"/>
                    </a:moveTo>
                    <a:cubicBezTo>
                      <a:pt x="26" y="0"/>
                      <a:pt x="11" y="0"/>
                      <a:pt x="5" y="10"/>
                    </a:cubicBezTo>
                    <a:cubicBezTo>
                      <a:pt x="0" y="17"/>
                      <a:pt x="3" y="31"/>
                      <a:pt x="12" y="35"/>
                    </a:cubicBezTo>
                    <a:cubicBezTo>
                      <a:pt x="24" y="39"/>
                      <a:pt x="54" y="14"/>
                      <a:pt x="36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1146">
                <a:extLst>
                  <a:ext uri="{FF2B5EF4-FFF2-40B4-BE49-F238E27FC236}">
                    <a16:creationId xmlns:a16="http://schemas.microsoft.com/office/drawing/2014/main" id="{5EB8B9D3-E820-4326-A638-B0F5F58B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2034"/>
                <a:ext cx="47" cy="66"/>
              </a:xfrm>
              <a:custGeom>
                <a:avLst/>
                <a:gdLst>
                  <a:gd name="T0" fmla="*/ 143 w 27"/>
                  <a:gd name="T1" fmla="*/ 31 h 36"/>
                  <a:gd name="T2" fmla="*/ 64 w 27"/>
                  <a:gd name="T3" fmla="*/ 13 h 36"/>
                  <a:gd name="T4" fmla="*/ 5 w 27"/>
                  <a:gd name="T5" fmla="*/ 97 h 36"/>
                  <a:gd name="T6" fmla="*/ 134 w 27"/>
                  <a:gd name="T7" fmla="*/ 51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6">
                    <a:moveTo>
                      <a:pt x="27" y="5"/>
                    </a:moveTo>
                    <a:cubicBezTo>
                      <a:pt x="21" y="4"/>
                      <a:pt x="18" y="0"/>
                      <a:pt x="12" y="2"/>
                    </a:cubicBezTo>
                    <a:cubicBezTo>
                      <a:pt x="7" y="4"/>
                      <a:pt x="0" y="10"/>
                      <a:pt x="1" y="16"/>
                    </a:cubicBezTo>
                    <a:cubicBezTo>
                      <a:pt x="2" y="36"/>
                      <a:pt x="22" y="13"/>
                      <a:pt x="2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1147">
                <a:extLst>
                  <a:ext uri="{FF2B5EF4-FFF2-40B4-BE49-F238E27FC236}">
                    <a16:creationId xmlns:a16="http://schemas.microsoft.com/office/drawing/2014/main" id="{06403891-BF47-429E-B60B-B9C816B27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928"/>
                <a:ext cx="92" cy="60"/>
              </a:xfrm>
              <a:custGeom>
                <a:avLst/>
                <a:gdLst>
                  <a:gd name="T0" fmla="*/ 246 w 53"/>
                  <a:gd name="T1" fmla="*/ 60 h 32"/>
                  <a:gd name="T2" fmla="*/ 99 w 53"/>
                  <a:gd name="T3" fmla="*/ 21 h 32"/>
                  <a:gd name="T4" fmla="*/ 49 w 53"/>
                  <a:gd name="T5" fmla="*/ 180 h 32"/>
                  <a:gd name="T6" fmla="*/ 127 w 53"/>
                  <a:gd name="T7" fmla="*/ 165 h 32"/>
                  <a:gd name="T8" fmla="*/ 200 w 53"/>
                  <a:gd name="T9" fmla="*/ 133 h 32"/>
                  <a:gd name="T10" fmla="*/ 267 w 53"/>
                  <a:gd name="T11" fmla="*/ 113 h 32"/>
                  <a:gd name="T12" fmla="*/ 241 w 53"/>
                  <a:gd name="T13" fmla="*/ 5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2">
                    <a:moveTo>
                      <a:pt x="47" y="9"/>
                    </a:moveTo>
                    <a:cubicBezTo>
                      <a:pt x="38" y="6"/>
                      <a:pt x="29" y="0"/>
                      <a:pt x="19" y="3"/>
                    </a:cubicBezTo>
                    <a:cubicBezTo>
                      <a:pt x="11" y="5"/>
                      <a:pt x="0" y="19"/>
                      <a:pt x="9" y="27"/>
                    </a:cubicBezTo>
                    <a:cubicBezTo>
                      <a:pt x="15" y="32"/>
                      <a:pt x="19" y="29"/>
                      <a:pt x="24" y="25"/>
                    </a:cubicBezTo>
                    <a:cubicBezTo>
                      <a:pt x="29" y="22"/>
                      <a:pt x="31" y="21"/>
                      <a:pt x="38" y="20"/>
                    </a:cubicBezTo>
                    <a:cubicBezTo>
                      <a:pt x="42" y="20"/>
                      <a:pt x="49" y="22"/>
                      <a:pt x="51" y="17"/>
                    </a:cubicBezTo>
                    <a:cubicBezTo>
                      <a:pt x="53" y="13"/>
                      <a:pt x="51" y="8"/>
                      <a:pt x="46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1148">
                <a:extLst>
                  <a:ext uri="{FF2B5EF4-FFF2-40B4-BE49-F238E27FC236}">
                    <a16:creationId xmlns:a16="http://schemas.microsoft.com/office/drawing/2014/main" id="{B8A03B12-BDB0-4CB7-8AEC-D5B530D35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936"/>
                <a:ext cx="59" cy="70"/>
              </a:xfrm>
              <a:custGeom>
                <a:avLst/>
                <a:gdLst>
                  <a:gd name="T0" fmla="*/ 172 w 34"/>
                  <a:gd name="T1" fmla="*/ 88 h 38"/>
                  <a:gd name="T2" fmla="*/ 62 w 34"/>
                  <a:gd name="T3" fmla="*/ 201 h 38"/>
                  <a:gd name="T4" fmla="*/ 148 w 34"/>
                  <a:gd name="T5" fmla="*/ 162 h 38"/>
                  <a:gd name="T6" fmla="*/ 163 w 34"/>
                  <a:gd name="T7" fmla="*/ 125 h 38"/>
                  <a:gd name="T8" fmla="*/ 172 w 34"/>
                  <a:gd name="T9" fmla="*/ 8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8">
                    <a:moveTo>
                      <a:pt x="33" y="14"/>
                    </a:moveTo>
                    <a:cubicBezTo>
                      <a:pt x="31" y="0"/>
                      <a:pt x="0" y="20"/>
                      <a:pt x="12" y="32"/>
                    </a:cubicBezTo>
                    <a:cubicBezTo>
                      <a:pt x="18" y="38"/>
                      <a:pt x="25" y="31"/>
                      <a:pt x="28" y="26"/>
                    </a:cubicBezTo>
                    <a:cubicBezTo>
                      <a:pt x="28" y="26"/>
                      <a:pt x="31" y="20"/>
                      <a:pt x="31" y="20"/>
                    </a:cubicBezTo>
                    <a:cubicBezTo>
                      <a:pt x="32" y="18"/>
                      <a:pt x="34" y="17"/>
                      <a:pt x="33" y="13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1149">
                <a:extLst>
                  <a:ext uri="{FF2B5EF4-FFF2-40B4-BE49-F238E27FC236}">
                    <a16:creationId xmlns:a16="http://schemas.microsoft.com/office/drawing/2014/main" id="{16FF0881-4B09-482E-9288-B1BCFB6DE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971"/>
                <a:ext cx="79" cy="41"/>
              </a:xfrm>
              <a:custGeom>
                <a:avLst/>
                <a:gdLst>
                  <a:gd name="T0" fmla="*/ 148 w 46"/>
                  <a:gd name="T1" fmla="*/ 13 h 22"/>
                  <a:gd name="T2" fmla="*/ 62 w 46"/>
                  <a:gd name="T3" fmla="*/ 13 h 22"/>
                  <a:gd name="T4" fmla="*/ 41 w 46"/>
                  <a:gd name="T5" fmla="*/ 117 h 22"/>
                  <a:gd name="T6" fmla="*/ 161 w 46"/>
                  <a:gd name="T7" fmla="*/ 76 h 22"/>
                  <a:gd name="T8" fmla="*/ 234 w 46"/>
                  <a:gd name="T9" fmla="*/ 60 h 22"/>
                  <a:gd name="T10" fmla="*/ 141 w 46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2">
                    <a:moveTo>
                      <a:pt x="29" y="2"/>
                    </a:moveTo>
                    <a:cubicBezTo>
                      <a:pt x="24" y="1"/>
                      <a:pt x="17" y="0"/>
                      <a:pt x="12" y="2"/>
                    </a:cubicBezTo>
                    <a:cubicBezTo>
                      <a:pt x="6" y="5"/>
                      <a:pt x="0" y="14"/>
                      <a:pt x="8" y="18"/>
                    </a:cubicBezTo>
                    <a:cubicBezTo>
                      <a:pt x="15" y="22"/>
                      <a:pt x="24" y="12"/>
                      <a:pt x="32" y="12"/>
                    </a:cubicBezTo>
                    <a:cubicBezTo>
                      <a:pt x="36" y="12"/>
                      <a:pt x="45" y="16"/>
                      <a:pt x="46" y="9"/>
                    </a:cubicBezTo>
                    <a:cubicBezTo>
                      <a:pt x="41" y="6"/>
                      <a:pt x="34" y="2"/>
                      <a:pt x="28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1150">
                <a:extLst>
                  <a:ext uri="{FF2B5EF4-FFF2-40B4-BE49-F238E27FC236}">
                    <a16:creationId xmlns:a16="http://schemas.microsoft.com/office/drawing/2014/main" id="{8721CEF3-7DA0-465F-AD6E-B515E549D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00"/>
                <a:ext cx="120" cy="108"/>
              </a:xfrm>
              <a:custGeom>
                <a:avLst/>
                <a:gdLst>
                  <a:gd name="T0" fmla="*/ 290 w 69"/>
                  <a:gd name="T1" fmla="*/ 7 h 58"/>
                  <a:gd name="T2" fmla="*/ 64 w 69"/>
                  <a:gd name="T3" fmla="*/ 89 h 58"/>
                  <a:gd name="T4" fmla="*/ 16 w 69"/>
                  <a:gd name="T5" fmla="*/ 285 h 58"/>
                  <a:gd name="T6" fmla="*/ 151 w 69"/>
                  <a:gd name="T7" fmla="*/ 330 h 58"/>
                  <a:gd name="T8" fmla="*/ 205 w 69"/>
                  <a:gd name="T9" fmla="*/ 246 h 58"/>
                  <a:gd name="T10" fmla="*/ 263 w 69"/>
                  <a:gd name="T11" fmla="*/ 212 h 58"/>
                  <a:gd name="T12" fmla="*/ 348 w 69"/>
                  <a:gd name="T13" fmla="*/ 128 h 58"/>
                  <a:gd name="T14" fmla="*/ 278 w 69"/>
                  <a:gd name="T15" fmla="*/ 13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58">
                    <a:moveTo>
                      <a:pt x="55" y="1"/>
                    </a:moveTo>
                    <a:cubicBezTo>
                      <a:pt x="39" y="1"/>
                      <a:pt x="23" y="0"/>
                      <a:pt x="12" y="14"/>
                    </a:cubicBezTo>
                    <a:cubicBezTo>
                      <a:pt x="6" y="22"/>
                      <a:pt x="0" y="34"/>
                      <a:pt x="3" y="44"/>
                    </a:cubicBezTo>
                    <a:cubicBezTo>
                      <a:pt x="6" y="55"/>
                      <a:pt x="21" y="58"/>
                      <a:pt x="29" y="51"/>
                    </a:cubicBezTo>
                    <a:cubicBezTo>
                      <a:pt x="33" y="48"/>
                      <a:pt x="35" y="42"/>
                      <a:pt x="39" y="38"/>
                    </a:cubicBezTo>
                    <a:cubicBezTo>
                      <a:pt x="43" y="35"/>
                      <a:pt x="45" y="35"/>
                      <a:pt x="50" y="33"/>
                    </a:cubicBezTo>
                    <a:cubicBezTo>
                      <a:pt x="57" y="30"/>
                      <a:pt x="63" y="27"/>
                      <a:pt x="66" y="20"/>
                    </a:cubicBezTo>
                    <a:cubicBezTo>
                      <a:pt x="69" y="12"/>
                      <a:pt x="62" y="4"/>
                      <a:pt x="53" y="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1151">
                <a:extLst>
                  <a:ext uri="{FF2B5EF4-FFF2-40B4-BE49-F238E27FC236}">
                    <a16:creationId xmlns:a16="http://schemas.microsoft.com/office/drawing/2014/main" id="{182A1E07-8835-4FA7-97E7-4F5371588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285"/>
                <a:ext cx="147" cy="133"/>
              </a:xfrm>
              <a:custGeom>
                <a:avLst/>
                <a:gdLst>
                  <a:gd name="T0" fmla="*/ 377 w 85"/>
                  <a:gd name="T1" fmla="*/ 57 h 72"/>
                  <a:gd name="T2" fmla="*/ 197 w 85"/>
                  <a:gd name="T3" fmla="*/ 52 h 72"/>
                  <a:gd name="T4" fmla="*/ 36 w 85"/>
                  <a:gd name="T5" fmla="*/ 194 h 72"/>
                  <a:gd name="T6" fmla="*/ 66 w 85"/>
                  <a:gd name="T7" fmla="*/ 410 h 72"/>
                  <a:gd name="T8" fmla="*/ 182 w 85"/>
                  <a:gd name="T9" fmla="*/ 416 h 72"/>
                  <a:gd name="T10" fmla="*/ 239 w 85"/>
                  <a:gd name="T11" fmla="*/ 314 h 72"/>
                  <a:gd name="T12" fmla="*/ 434 w 85"/>
                  <a:gd name="T13" fmla="*/ 177 h 72"/>
                  <a:gd name="T14" fmla="*/ 377 w 85"/>
                  <a:gd name="T15" fmla="*/ 44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72">
                    <a:moveTo>
                      <a:pt x="73" y="9"/>
                    </a:moveTo>
                    <a:cubicBezTo>
                      <a:pt x="70" y="0"/>
                      <a:pt x="45" y="6"/>
                      <a:pt x="38" y="8"/>
                    </a:cubicBezTo>
                    <a:cubicBezTo>
                      <a:pt x="25" y="12"/>
                      <a:pt x="15" y="19"/>
                      <a:pt x="7" y="31"/>
                    </a:cubicBezTo>
                    <a:cubicBezTo>
                      <a:pt x="0" y="43"/>
                      <a:pt x="1" y="56"/>
                      <a:pt x="13" y="65"/>
                    </a:cubicBezTo>
                    <a:cubicBezTo>
                      <a:pt x="19" y="71"/>
                      <a:pt x="28" y="72"/>
                      <a:pt x="35" y="66"/>
                    </a:cubicBezTo>
                    <a:cubicBezTo>
                      <a:pt x="40" y="62"/>
                      <a:pt x="42" y="55"/>
                      <a:pt x="46" y="50"/>
                    </a:cubicBezTo>
                    <a:cubicBezTo>
                      <a:pt x="58" y="39"/>
                      <a:pt x="83" y="48"/>
                      <a:pt x="84" y="28"/>
                    </a:cubicBezTo>
                    <a:cubicBezTo>
                      <a:pt x="85" y="20"/>
                      <a:pt x="80" y="12"/>
                      <a:pt x="73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1152">
                <a:extLst>
                  <a:ext uri="{FF2B5EF4-FFF2-40B4-BE49-F238E27FC236}">
                    <a16:creationId xmlns:a16="http://schemas.microsoft.com/office/drawing/2014/main" id="{49517929-1875-41A2-9845-8D94F26EC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438"/>
                <a:ext cx="101" cy="65"/>
              </a:xfrm>
              <a:custGeom>
                <a:avLst/>
                <a:gdLst>
                  <a:gd name="T0" fmla="*/ 270 w 58"/>
                  <a:gd name="T1" fmla="*/ 52 h 35"/>
                  <a:gd name="T2" fmla="*/ 42 w 58"/>
                  <a:gd name="T3" fmla="*/ 156 h 35"/>
                  <a:gd name="T4" fmla="*/ 136 w 58"/>
                  <a:gd name="T5" fmla="*/ 204 h 35"/>
                  <a:gd name="T6" fmla="*/ 179 w 58"/>
                  <a:gd name="T7" fmla="*/ 113 h 35"/>
                  <a:gd name="T8" fmla="*/ 270 w 58"/>
                  <a:gd name="T9" fmla="*/ 110 h 35"/>
                  <a:gd name="T10" fmla="*/ 279 w 58"/>
                  <a:gd name="T11" fmla="*/ 5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5">
                    <a:moveTo>
                      <a:pt x="51" y="8"/>
                    </a:moveTo>
                    <a:cubicBezTo>
                      <a:pt x="40" y="0"/>
                      <a:pt x="0" y="4"/>
                      <a:pt x="8" y="24"/>
                    </a:cubicBezTo>
                    <a:cubicBezTo>
                      <a:pt x="10" y="29"/>
                      <a:pt x="20" y="35"/>
                      <a:pt x="26" y="32"/>
                    </a:cubicBezTo>
                    <a:cubicBezTo>
                      <a:pt x="31" y="30"/>
                      <a:pt x="28" y="22"/>
                      <a:pt x="34" y="18"/>
                    </a:cubicBezTo>
                    <a:cubicBezTo>
                      <a:pt x="39" y="15"/>
                      <a:pt x="46" y="19"/>
                      <a:pt x="51" y="17"/>
                    </a:cubicBezTo>
                    <a:cubicBezTo>
                      <a:pt x="55" y="15"/>
                      <a:pt x="58" y="10"/>
                      <a:pt x="53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1153">
                <a:extLst>
                  <a:ext uri="{FF2B5EF4-FFF2-40B4-BE49-F238E27FC236}">
                    <a16:creationId xmlns:a16="http://schemas.microsoft.com/office/drawing/2014/main" id="{04DE1CDA-EA96-4507-8665-A405C7109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436"/>
                <a:ext cx="92" cy="58"/>
              </a:xfrm>
              <a:custGeom>
                <a:avLst/>
                <a:gdLst>
                  <a:gd name="T0" fmla="*/ 28 w 53"/>
                  <a:gd name="T1" fmla="*/ 45 h 31"/>
                  <a:gd name="T2" fmla="*/ 200 w 53"/>
                  <a:gd name="T3" fmla="*/ 39 h 31"/>
                  <a:gd name="T4" fmla="*/ 234 w 53"/>
                  <a:gd name="T5" fmla="*/ 181 h 31"/>
                  <a:gd name="T6" fmla="*/ 177 w 53"/>
                  <a:gd name="T7" fmla="*/ 172 h 31"/>
                  <a:gd name="T8" fmla="*/ 115 w 53"/>
                  <a:gd name="T9" fmla="*/ 125 h 31"/>
                  <a:gd name="T10" fmla="*/ 28 w 53"/>
                  <a:gd name="T11" fmla="*/ 52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1">
                    <a:moveTo>
                      <a:pt x="5" y="7"/>
                    </a:moveTo>
                    <a:cubicBezTo>
                      <a:pt x="16" y="3"/>
                      <a:pt x="27" y="0"/>
                      <a:pt x="38" y="6"/>
                    </a:cubicBezTo>
                    <a:cubicBezTo>
                      <a:pt x="44" y="9"/>
                      <a:pt x="53" y="22"/>
                      <a:pt x="45" y="28"/>
                    </a:cubicBezTo>
                    <a:cubicBezTo>
                      <a:pt x="42" y="31"/>
                      <a:pt x="37" y="28"/>
                      <a:pt x="34" y="26"/>
                    </a:cubicBezTo>
                    <a:cubicBezTo>
                      <a:pt x="29" y="22"/>
                      <a:pt x="29" y="20"/>
                      <a:pt x="22" y="19"/>
                    </a:cubicBezTo>
                    <a:cubicBezTo>
                      <a:pt x="16" y="19"/>
                      <a:pt x="0" y="20"/>
                      <a:pt x="5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1154">
                <a:extLst>
                  <a:ext uri="{FF2B5EF4-FFF2-40B4-BE49-F238E27FC236}">
                    <a16:creationId xmlns:a16="http://schemas.microsoft.com/office/drawing/2014/main" id="{F895EC71-35FD-41A8-B344-3339A57A6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396"/>
                <a:ext cx="161" cy="114"/>
              </a:xfrm>
              <a:custGeom>
                <a:avLst/>
                <a:gdLst>
                  <a:gd name="T0" fmla="*/ 119 w 93"/>
                  <a:gd name="T1" fmla="*/ 371 h 62"/>
                  <a:gd name="T2" fmla="*/ 36 w 93"/>
                  <a:gd name="T3" fmla="*/ 136 h 62"/>
                  <a:gd name="T4" fmla="*/ 184 w 93"/>
                  <a:gd name="T5" fmla="*/ 97 h 62"/>
                  <a:gd name="T6" fmla="*/ 263 w 93"/>
                  <a:gd name="T7" fmla="*/ 94 h 62"/>
                  <a:gd name="T8" fmla="*/ 339 w 93"/>
                  <a:gd name="T9" fmla="*/ 44 h 62"/>
                  <a:gd name="T10" fmla="*/ 467 w 93"/>
                  <a:gd name="T11" fmla="*/ 68 h 62"/>
                  <a:gd name="T12" fmla="*/ 348 w 93"/>
                  <a:gd name="T13" fmla="*/ 162 h 62"/>
                  <a:gd name="T14" fmla="*/ 204 w 93"/>
                  <a:gd name="T15" fmla="*/ 261 h 62"/>
                  <a:gd name="T16" fmla="*/ 144 w 93"/>
                  <a:gd name="T17" fmla="*/ 362 h 62"/>
                  <a:gd name="T18" fmla="*/ 106 w 93"/>
                  <a:gd name="T19" fmla="*/ 371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62">
                    <a:moveTo>
                      <a:pt x="23" y="60"/>
                    </a:moveTo>
                    <a:cubicBezTo>
                      <a:pt x="7" y="62"/>
                      <a:pt x="0" y="32"/>
                      <a:pt x="7" y="22"/>
                    </a:cubicBezTo>
                    <a:cubicBezTo>
                      <a:pt x="14" y="12"/>
                      <a:pt x="26" y="17"/>
                      <a:pt x="35" y="16"/>
                    </a:cubicBezTo>
                    <a:cubicBezTo>
                      <a:pt x="40" y="16"/>
                      <a:pt x="46" y="17"/>
                      <a:pt x="51" y="15"/>
                    </a:cubicBezTo>
                    <a:cubicBezTo>
                      <a:pt x="56" y="14"/>
                      <a:pt x="60" y="9"/>
                      <a:pt x="65" y="7"/>
                    </a:cubicBezTo>
                    <a:cubicBezTo>
                      <a:pt x="73" y="4"/>
                      <a:pt x="87" y="0"/>
                      <a:pt x="90" y="11"/>
                    </a:cubicBezTo>
                    <a:cubicBezTo>
                      <a:pt x="93" y="24"/>
                      <a:pt x="75" y="24"/>
                      <a:pt x="67" y="26"/>
                    </a:cubicBezTo>
                    <a:cubicBezTo>
                      <a:pt x="56" y="28"/>
                      <a:pt x="44" y="31"/>
                      <a:pt x="39" y="42"/>
                    </a:cubicBezTo>
                    <a:cubicBezTo>
                      <a:pt x="35" y="50"/>
                      <a:pt x="37" y="54"/>
                      <a:pt x="28" y="58"/>
                    </a:cubicBezTo>
                    <a:cubicBezTo>
                      <a:pt x="25" y="58"/>
                      <a:pt x="22" y="60"/>
                      <a:pt x="20" y="6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1155">
                <a:extLst>
                  <a:ext uri="{FF2B5EF4-FFF2-40B4-BE49-F238E27FC236}">
                    <a16:creationId xmlns:a16="http://schemas.microsoft.com/office/drawing/2014/main" id="{B1F965B3-EC08-4266-AF2F-3F0B2854B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94"/>
                <a:ext cx="135" cy="109"/>
              </a:xfrm>
              <a:custGeom>
                <a:avLst/>
                <a:gdLst>
                  <a:gd name="T0" fmla="*/ 362 w 78"/>
                  <a:gd name="T1" fmla="*/ 24 h 59"/>
                  <a:gd name="T2" fmla="*/ 249 w 78"/>
                  <a:gd name="T3" fmla="*/ 7 h 59"/>
                  <a:gd name="T4" fmla="*/ 83 w 78"/>
                  <a:gd name="T5" fmla="*/ 61 h 59"/>
                  <a:gd name="T6" fmla="*/ 9 w 78"/>
                  <a:gd name="T7" fmla="*/ 214 h 59"/>
                  <a:gd name="T8" fmla="*/ 107 w 78"/>
                  <a:gd name="T9" fmla="*/ 347 h 59"/>
                  <a:gd name="T10" fmla="*/ 177 w 78"/>
                  <a:gd name="T11" fmla="*/ 209 h 59"/>
                  <a:gd name="T12" fmla="*/ 317 w 78"/>
                  <a:gd name="T13" fmla="*/ 185 h 59"/>
                  <a:gd name="T14" fmla="*/ 405 w 78"/>
                  <a:gd name="T15" fmla="*/ 120 h 59"/>
                  <a:gd name="T16" fmla="*/ 369 w 78"/>
                  <a:gd name="T17" fmla="*/ 52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9">
                    <a:moveTo>
                      <a:pt x="70" y="4"/>
                    </a:moveTo>
                    <a:cubicBezTo>
                      <a:pt x="66" y="0"/>
                      <a:pt x="54" y="1"/>
                      <a:pt x="48" y="1"/>
                    </a:cubicBezTo>
                    <a:cubicBezTo>
                      <a:pt x="36" y="1"/>
                      <a:pt x="25" y="1"/>
                      <a:pt x="16" y="10"/>
                    </a:cubicBezTo>
                    <a:cubicBezTo>
                      <a:pt x="9" y="15"/>
                      <a:pt x="3" y="26"/>
                      <a:pt x="2" y="34"/>
                    </a:cubicBezTo>
                    <a:cubicBezTo>
                      <a:pt x="0" y="44"/>
                      <a:pt x="10" y="59"/>
                      <a:pt x="21" y="55"/>
                    </a:cubicBezTo>
                    <a:cubicBezTo>
                      <a:pt x="29" y="51"/>
                      <a:pt x="28" y="39"/>
                      <a:pt x="34" y="33"/>
                    </a:cubicBezTo>
                    <a:cubicBezTo>
                      <a:pt x="41" y="26"/>
                      <a:pt x="52" y="29"/>
                      <a:pt x="61" y="29"/>
                    </a:cubicBezTo>
                    <a:cubicBezTo>
                      <a:pt x="68" y="28"/>
                      <a:pt x="77" y="27"/>
                      <a:pt x="78" y="19"/>
                    </a:cubicBezTo>
                    <a:cubicBezTo>
                      <a:pt x="78" y="14"/>
                      <a:pt x="76" y="9"/>
                      <a:pt x="7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1156">
                <a:extLst>
                  <a:ext uri="{FF2B5EF4-FFF2-40B4-BE49-F238E27FC236}">
                    <a16:creationId xmlns:a16="http://schemas.microsoft.com/office/drawing/2014/main" id="{4B8E82C6-2D2E-4F3A-A4D0-132412ED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2233"/>
                <a:ext cx="83" cy="74"/>
              </a:xfrm>
              <a:custGeom>
                <a:avLst/>
                <a:gdLst>
                  <a:gd name="T0" fmla="*/ 185 w 48"/>
                  <a:gd name="T1" fmla="*/ 20 h 40"/>
                  <a:gd name="T2" fmla="*/ 48 w 48"/>
                  <a:gd name="T3" fmla="*/ 81 h 40"/>
                  <a:gd name="T4" fmla="*/ 73 w 48"/>
                  <a:gd name="T5" fmla="*/ 222 h 40"/>
                  <a:gd name="T6" fmla="*/ 156 w 48"/>
                  <a:gd name="T7" fmla="*/ 120 h 40"/>
                  <a:gd name="T8" fmla="*/ 206 w 48"/>
                  <a:gd name="T9" fmla="*/ 2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36" y="3"/>
                    </a:moveTo>
                    <a:cubicBezTo>
                      <a:pt x="29" y="0"/>
                      <a:pt x="13" y="8"/>
                      <a:pt x="9" y="13"/>
                    </a:cubicBezTo>
                    <a:cubicBezTo>
                      <a:pt x="0" y="21"/>
                      <a:pt x="3" y="31"/>
                      <a:pt x="14" y="35"/>
                    </a:cubicBezTo>
                    <a:cubicBezTo>
                      <a:pt x="29" y="40"/>
                      <a:pt x="21" y="26"/>
                      <a:pt x="30" y="19"/>
                    </a:cubicBezTo>
                    <a:cubicBezTo>
                      <a:pt x="33" y="17"/>
                      <a:pt x="48" y="10"/>
                      <a:pt x="40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1157">
                <a:extLst>
                  <a:ext uri="{FF2B5EF4-FFF2-40B4-BE49-F238E27FC236}">
                    <a16:creationId xmlns:a16="http://schemas.microsoft.com/office/drawing/2014/main" id="{92136902-AE7F-4EC3-8500-3B4E3A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132"/>
                <a:ext cx="101" cy="123"/>
              </a:xfrm>
              <a:custGeom>
                <a:avLst/>
                <a:gdLst>
                  <a:gd name="T0" fmla="*/ 237 w 58"/>
                  <a:gd name="T1" fmla="*/ 37 h 67"/>
                  <a:gd name="T2" fmla="*/ 9 w 58"/>
                  <a:gd name="T3" fmla="*/ 178 h 67"/>
                  <a:gd name="T4" fmla="*/ 158 w 58"/>
                  <a:gd name="T5" fmla="*/ 319 h 67"/>
                  <a:gd name="T6" fmla="*/ 216 w 58"/>
                  <a:gd name="T7" fmla="*/ 229 h 67"/>
                  <a:gd name="T8" fmla="*/ 279 w 58"/>
                  <a:gd name="T9" fmla="*/ 178 h 67"/>
                  <a:gd name="T10" fmla="*/ 237 w 58"/>
                  <a:gd name="T11" fmla="*/ 44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7">
                    <a:moveTo>
                      <a:pt x="45" y="6"/>
                    </a:moveTo>
                    <a:cubicBezTo>
                      <a:pt x="29" y="0"/>
                      <a:pt x="6" y="11"/>
                      <a:pt x="2" y="29"/>
                    </a:cubicBezTo>
                    <a:cubicBezTo>
                      <a:pt x="0" y="43"/>
                      <a:pt x="17" y="67"/>
                      <a:pt x="30" y="52"/>
                    </a:cubicBezTo>
                    <a:cubicBezTo>
                      <a:pt x="34" y="47"/>
                      <a:pt x="36" y="41"/>
                      <a:pt x="41" y="37"/>
                    </a:cubicBezTo>
                    <a:cubicBezTo>
                      <a:pt x="45" y="34"/>
                      <a:pt x="50" y="34"/>
                      <a:pt x="53" y="29"/>
                    </a:cubicBezTo>
                    <a:cubicBezTo>
                      <a:pt x="58" y="20"/>
                      <a:pt x="54" y="10"/>
                      <a:pt x="45" y="7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1158">
                <a:extLst>
                  <a:ext uri="{FF2B5EF4-FFF2-40B4-BE49-F238E27FC236}">
                    <a16:creationId xmlns:a16="http://schemas.microsoft.com/office/drawing/2014/main" id="{B6102E04-CE5B-4B9B-8267-6AF85857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2185"/>
                <a:ext cx="135" cy="96"/>
              </a:xfrm>
              <a:custGeom>
                <a:avLst/>
                <a:gdLst>
                  <a:gd name="T0" fmla="*/ 341 w 78"/>
                  <a:gd name="T1" fmla="*/ 68 h 52"/>
                  <a:gd name="T2" fmla="*/ 83 w 78"/>
                  <a:gd name="T3" fmla="*/ 76 h 52"/>
                  <a:gd name="T4" fmla="*/ 9 w 78"/>
                  <a:gd name="T5" fmla="*/ 194 h 52"/>
                  <a:gd name="T6" fmla="*/ 93 w 78"/>
                  <a:gd name="T7" fmla="*/ 321 h 52"/>
                  <a:gd name="T8" fmla="*/ 161 w 78"/>
                  <a:gd name="T9" fmla="*/ 214 h 52"/>
                  <a:gd name="T10" fmla="*/ 279 w 78"/>
                  <a:gd name="T11" fmla="*/ 201 h 52"/>
                  <a:gd name="T12" fmla="*/ 362 w 78"/>
                  <a:gd name="T13" fmla="*/ 7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52">
                    <a:moveTo>
                      <a:pt x="66" y="11"/>
                    </a:moveTo>
                    <a:cubicBezTo>
                      <a:pt x="52" y="0"/>
                      <a:pt x="31" y="3"/>
                      <a:pt x="16" y="12"/>
                    </a:cubicBezTo>
                    <a:cubicBezTo>
                      <a:pt x="9" y="17"/>
                      <a:pt x="3" y="22"/>
                      <a:pt x="2" y="31"/>
                    </a:cubicBezTo>
                    <a:cubicBezTo>
                      <a:pt x="0" y="40"/>
                      <a:pt x="8" y="52"/>
                      <a:pt x="18" y="51"/>
                    </a:cubicBezTo>
                    <a:cubicBezTo>
                      <a:pt x="27" y="50"/>
                      <a:pt x="25" y="38"/>
                      <a:pt x="31" y="34"/>
                    </a:cubicBezTo>
                    <a:cubicBezTo>
                      <a:pt x="38" y="27"/>
                      <a:pt x="45" y="32"/>
                      <a:pt x="54" y="32"/>
                    </a:cubicBezTo>
                    <a:cubicBezTo>
                      <a:pt x="67" y="34"/>
                      <a:pt x="78" y="24"/>
                      <a:pt x="70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1159">
                <a:extLst>
                  <a:ext uri="{FF2B5EF4-FFF2-40B4-BE49-F238E27FC236}">
                    <a16:creationId xmlns:a16="http://schemas.microsoft.com/office/drawing/2014/main" id="{4B43AF90-6994-4C44-8A58-E5109F8F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1999"/>
                <a:ext cx="109" cy="68"/>
              </a:xfrm>
              <a:custGeom>
                <a:avLst/>
                <a:gdLst>
                  <a:gd name="T0" fmla="*/ 62 w 63"/>
                  <a:gd name="T1" fmla="*/ 210 h 37"/>
                  <a:gd name="T2" fmla="*/ 144 w 63"/>
                  <a:gd name="T3" fmla="*/ 7 h 37"/>
                  <a:gd name="T4" fmla="*/ 279 w 63"/>
                  <a:gd name="T5" fmla="*/ 44 h 37"/>
                  <a:gd name="T6" fmla="*/ 305 w 63"/>
                  <a:gd name="T7" fmla="*/ 156 h 37"/>
                  <a:gd name="T8" fmla="*/ 161 w 63"/>
                  <a:gd name="T9" fmla="*/ 156 h 37"/>
                  <a:gd name="T10" fmla="*/ 78 w 63"/>
                  <a:gd name="T11" fmla="*/ 21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7">
                    <a:moveTo>
                      <a:pt x="12" y="34"/>
                    </a:moveTo>
                    <a:cubicBezTo>
                      <a:pt x="0" y="20"/>
                      <a:pt x="10" y="0"/>
                      <a:pt x="28" y="1"/>
                    </a:cubicBezTo>
                    <a:cubicBezTo>
                      <a:pt x="36" y="1"/>
                      <a:pt x="48" y="2"/>
                      <a:pt x="54" y="7"/>
                    </a:cubicBezTo>
                    <a:cubicBezTo>
                      <a:pt x="58" y="11"/>
                      <a:pt x="63" y="20"/>
                      <a:pt x="59" y="25"/>
                    </a:cubicBezTo>
                    <a:cubicBezTo>
                      <a:pt x="51" y="35"/>
                      <a:pt x="40" y="13"/>
                      <a:pt x="31" y="25"/>
                    </a:cubicBezTo>
                    <a:cubicBezTo>
                      <a:pt x="27" y="31"/>
                      <a:pt x="24" y="37"/>
                      <a:pt x="15" y="3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1160">
                <a:extLst>
                  <a:ext uri="{FF2B5EF4-FFF2-40B4-BE49-F238E27FC236}">
                    <a16:creationId xmlns:a16="http://schemas.microsoft.com/office/drawing/2014/main" id="{A4C912A3-666D-49C7-A341-8D5AAF98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100"/>
                <a:ext cx="93" cy="96"/>
              </a:xfrm>
              <a:custGeom>
                <a:avLst/>
                <a:gdLst>
                  <a:gd name="T0" fmla="*/ 246 w 54"/>
                  <a:gd name="T1" fmla="*/ 52 h 52"/>
                  <a:gd name="T2" fmla="*/ 36 w 54"/>
                  <a:gd name="T3" fmla="*/ 76 h 52"/>
                  <a:gd name="T4" fmla="*/ 9 w 54"/>
                  <a:gd name="T5" fmla="*/ 214 h 52"/>
                  <a:gd name="T6" fmla="*/ 91 w 54"/>
                  <a:gd name="T7" fmla="*/ 306 h 52"/>
                  <a:gd name="T8" fmla="*/ 127 w 54"/>
                  <a:gd name="T9" fmla="*/ 194 h 52"/>
                  <a:gd name="T10" fmla="*/ 210 w 54"/>
                  <a:gd name="T11" fmla="*/ 177 h 52"/>
                  <a:gd name="T12" fmla="*/ 276 w 54"/>
                  <a:gd name="T13" fmla="*/ 133 h 52"/>
                  <a:gd name="T14" fmla="*/ 250 w 54"/>
                  <a:gd name="T15" fmla="*/ 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48" y="8"/>
                    </a:moveTo>
                    <a:cubicBezTo>
                      <a:pt x="33" y="1"/>
                      <a:pt x="19" y="0"/>
                      <a:pt x="7" y="12"/>
                    </a:cubicBezTo>
                    <a:cubicBezTo>
                      <a:pt x="2" y="18"/>
                      <a:pt x="0" y="26"/>
                      <a:pt x="2" y="34"/>
                    </a:cubicBezTo>
                    <a:cubicBezTo>
                      <a:pt x="4" y="41"/>
                      <a:pt x="10" y="52"/>
                      <a:pt x="18" y="49"/>
                    </a:cubicBezTo>
                    <a:cubicBezTo>
                      <a:pt x="25" y="46"/>
                      <a:pt x="22" y="37"/>
                      <a:pt x="25" y="31"/>
                    </a:cubicBezTo>
                    <a:cubicBezTo>
                      <a:pt x="29" y="25"/>
                      <a:pt x="35" y="27"/>
                      <a:pt x="41" y="28"/>
                    </a:cubicBezTo>
                    <a:cubicBezTo>
                      <a:pt x="47" y="29"/>
                      <a:pt x="52" y="29"/>
                      <a:pt x="54" y="21"/>
                    </a:cubicBezTo>
                    <a:cubicBezTo>
                      <a:pt x="54" y="17"/>
                      <a:pt x="52" y="10"/>
                      <a:pt x="49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1161">
                <a:extLst>
                  <a:ext uri="{FF2B5EF4-FFF2-40B4-BE49-F238E27FC236}">
                    <a16:creationId xmlns:a16="http://schemas.microsoft.com/office/drawing/2014/main" id="{F3CEADA6-E568-4393-B26F-C4A353E29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25"/>
                <a:ext cx="75" cy="60"/>
              </a:xfrm>
              <a:custGeom>
                <a:avLst/>
                <a:gdLst>
                  <a:gd name="T0" fmla="*/ 159 w 43"/>
                  <a:gd name="T1" fmla="*/ 44 h 33"/>
                  <a:gd name="T2" fmla="*/ 21 w 43"/>
                  <a:gd name="T3" fmla="*/ 65 h 33"/>
                  <a:gd name="T4" fmla="*/ 21 w 43"/>
                  <a:gd name="T5" fmla="*/ 155 h 33"/>
                  <a:gd name="T6" fmla="*/ 94 w 43"/>
                  <a:gd name="T7" fmla="*/ 138 h 33"/>
                  <a:gd name="T8" fmla="*/ 208 w 43"/>
                  <a:gd name="T9" fmla="*/ 109 h 33"/>
                  <a:gd name="T10" fmla="*/ 164 w 43"/>
                  <a:gd name="T11" fmla="*/ 4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3">
                    <a:moveTo>
                      <a:pt x="30" y="7"/>
                    </a:moveTo>
                    <a:cubicBezTo>
                      <a:pt x="20" y="2"/>
                      <a:pt x="10" y="0"/>
                      <a:pt x="4" y="11"/>
                    </a:cubicBezTo>
                    <a:cubicBezTo>
                      <a:pt x="2" y="16"/>
                      <a:pt x="0" y="22"/>
                      <a:pt x="4" y="26"/>
                    </a:cubicBezTo>
                    <a:cubicBezTo>
                      <a:pt x="10" y="33"/>
                      <a:pt x="14" y="26"/>
                      <a:pt x="18" y="23"/>
                    </a:cubicBezTo>
                    <a:cubicBezTo>
                      <a:pt x="25" y="18"/>
                      <a:pt x="34" y="26"/>
                      <a:pt x="39" y="18"/>
                    </a:cubicBezTo>
                    <a:cubicBezTo>
                      <a:pt x="43" y="12"/>
                      <a:pt x="36" y="12"/>
                      <a:pt x="31" y="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162">
                <a:extLst>
                  <a:ext uri="{FF2B5EF4-FFF2-40B4-BE49-F238E27FC236}">
                    <a16:creationId xmlns:a16="http://schemas.microsoft.com/office/drawing/2014/main" id="{F01FFB36-0550-488A-9428-81CED4C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215"/>
                <a:ext cx="98" cy="70"/>
              </a:xfrm>
              <a:custGeom>
                <a:avLst/>
                <a:gdLst>
                  <a:gd name="T0" fmla="*/ 9 w 57"/>
                  <a:gd name="T1" fmla="*/ 177 h 38"/>
                  <a:gd name="T2" fmla="*/ 280 w 57"/>
                  <a:gd name="T3" fmla="*/ 112 h 38"/>
                  <a:gd name="T4" fmla="*/ 263 w 57"/>
                  <a:gd name="T5" fmla="*/ 206 h 38"/>
                  <a:gd name="T6" fmla="*/ 189 w 57"/>
                  <a:gd name="T7" fmla="*/ 177 h 38"/>
                  <a:gd name="T8" fmla="*/ 127 w 57"/>
                  <a:gd name="T9" fmla="*/ 217 h 38"/>
                  <a:gd name="T10" fmla="*/ 77 w 57"/>
                  <a:gd name="T11" fmla="*/ 230 h 38"/>
                  <a:gd name="T12" fmla="*/ 5 w 57"/>
                  <a:gd name="T13" fmla="*/ 186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2" y="28"/>
                    </a:moveTo>
                    <a:cubicBezTo>
                      <a:pt x="6" y="11"/>
                      <a:pt x="45" y="0"/>
                      <a:pt x="55" y="18"/>
                    </a:cubicBezTo>
                    <a:cubicBezTo>
                      <a:pt x="57" y="22"/>
                      <a:pt x="57" y="30"/>
                      <a:pt x="52" y="33"/>
                    </a:cubicBezTo>
                    <a:cubicBezTo>
                      <a:pt x="46" y="36"/>
                      <a:pt x="42" y="28"/>
                      <a:pt x="37" y="28"/>
                    </a:cubicBezTo>
                    <a:cubicBezTo>
                      <a:pt x="32" y="27"/>
                      <a:pt x="29" y="33"/>
                      <a:pt x="25" y="35"/>
                    </a:cubicBezTo>
                    <a:cubicBezTo>
                      <a:pt x="22" y="37"/>
                      <a:pt x="19" y="38"/>
                      <a:pt x="15" y="37"/>
                    </a:cubicBezTo>
                    <a:cubicBezTo>
                      <a:pt x="11" y="37"/>
                      <a:pt x="0" y="36"/>
                      <a:pt x="1" y="3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1163">
                <a:extLst>
                  <a:ext uri="{FF2B5EF4-FFF2-40B4-BE49-F238E27FC236}">
                    <a16:creationId xmlns:a16="http://schemas.microsoft.com/office/drawing/2014/main" id="{59B8835B-8FFA-437A-AA15-D547CFED0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159"/>
                <a:ext cx="54" cy="47"/>
              </a:xfrm>
              <a:custGeom>
                <a:avLst/>
                <a:gdLst>
                  <a:gd name="T0" fmla="*/ 115 w 31"/>
                  <a:gd name="T1" fmla="*/ 0 h 25"/>
                  <a:gd name="T2" fmla="*/ 78 w 31"/>
                  <a:gd name="T3" fmla="*/ 100 h 25"/>
                  <a:gd name="T4" fmla="*/ 0 w 31"/>
                  <a:gd name="T5" fmla="*/ 128 h 25"/>
                  <a:gd name="T6" fmla="*/ 127 w 31"/>
                  <a:gd name="T7" fmla="*/ 8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22" y="0"/>
                    </a:moveTo>
                    <a:cubicBezTo>
                      <a:pt x="23" y="6"/>
                      <a:pt x="20" y="12"/>
                      <a:pt x="15" y="15"/>
                    </a:cubicBezTo>
                    <a:cubicBezTo>
                      <a:pt x="11" y="19"/>
                      <a:pt x="5" y="17"/>
                      <a:pt x="0" y="19"/>
                    </a:cubicBezTo>
                    <a:cubicBezTo>
                      <a:pt x="12" y="25"/>
                      <a:pt x="31" y="15"/>
                      <a:pt x="24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1164">
                <a:extLst>
                  <a:ext uri="{FF2B5EF4-FFF2-40B4-BE49-F238E27FC236}">
                    <a16:creationId xmlns:a16="http://schemas.microsoft.com/office/drawing/2014/main" id="{9FB5C22E-4CB7-4EA3-9431-E49F4F632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267"/>
                <a:ext cx="89" cy="35"/>
              </a:xfrm>
              <a:custGeom>
                <a:avLst/>
                <a:gdLst>
                  <a:gd name="T0" fmla="*/ 0 w 51"/>
                  <a:gd name="T1" fmla="*/ 13 h 19"/>
                  <a:gd name="T2" fmla="*/ 94 w 51"/>
                  <a:gd name="T3" fmla="*/ 31 h 19"/>
                  <a:gd name="T4" fmla="*/ 127 w 51"/>
                  <a:gd name="T5" fmla="*/ 118 h 19"/>
                  <a:gd name="T6" fmla="*/ 270 w 51"/>
                  <a:gd name="T7" fmla="*/ 57 h 19"/>
                  <a:gd name="T8" fmla="*/ 208 w 51"/>
                  <a:gd name="T9" fmla="*/ 57 h 19"/>
                  <a:gd name="T10" fmla="*/ 138 w 51"/>
                  <a:gd name="T11" fmla="*/ 57 h 19"/>
                  <a:gd name="T12" fmla="*/ 115 w 51"/>
                  <a:gd name="T13" fmla="*/ 24 h 19"/>
                  <a:gd name="T14" fmla="*/ 86 w 51"/>
                  <a:gd name="T15" fmla="*/ 7 h 19"/>
                  <a:gd name="T16" fmla="*/ 9 w 51"/>
                  <a:gd name="T17" fmla="*/ 1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19">
                    <a:moveTo>
                      <a:pt x="0" y="2"/>
                    </a:moveTo>
                    <a:cubicBezTo>
                      <a:pt x="6" y="2"/>
                      <a:pt x="13" y="1"/>
                      <a:pt x="18" y="5"/>
                    </a:cubicBezTo>
                    <a:cubicBezTo>
                      <a:pt x="24" y="9"/>
                      <a:pt x="22" y="15"/>
                      <a:pt x="24" y="19"/>
                    </a:cubicBezTo>
                    <a:cubicBezTo>
                      <a:pt x="26" y="6"/>
                      <a:pt x="45" y="14"/>
                      <a:pt x="51" y="9"/>
                    </a:cubicBezTo>
                    <a:cubicBezTo>
                      <a:pt x="47" y="9"/>
                      <a:pt x="43" y="10"/>
                      <a:pt x="39" y="9"/>
                    </a:cubicBezTo>
                    <a:cubicBezTo>
                      <a:pt x="35" y="9"/>
                      <a:pt x="29" y="11"/>
                      <a:pt x="26" y="9"/>
                    </a:cubicBezTo>
                    <a:cubicBezTo>
                      <a:pt x="24" y="8"/>
                      <a:pt x="23" y="5"/>
                      <a:pt x="22" y="4"/>
                    </a:cubicBezTo>
                    <a:cubicBezTo>
                      <a:pt x="20" y="2"/>
                      <a:pt x="18" y="2"/>
                      <a:pt x="16" y="1"/>
                    </a:cubicBezTo>
                    <a:cubicBezTo>
                      <a:pt x="12" y="0"/>
                      <a:pt x="6" y="0"/>
                      <a:pt x="2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1165">
                <a:extLst>
                  <a:ext uri="{FF2B5EF4-FFF2-40B4-BE49-F238E27FC236}">
                    <a16:creationId xmlns:a16="http://schemas.microsoft.com/office/drawing/2014/main" id="{4ECE3342-FF7A-4330-9755-ACDCCD1D1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96"/>
                <a:ext cx="30" cy="37"/>
              </a:xfrm>
              <a:custGeom>
                <a:avLst/>
                <a:gdLst>
                  <a:gd name="T0" fmla="*/ 0 w 17"/>
                  <a:gd name="T1" fmla="*/ 0 h 20"/>
                  <a:gd name="T2" fmla="*/ 60 w 17"/>
                  <a:gd name="T3" fmla="*/ 52 h 20"/>
                  <a:gd name="T4" fmla="*/ 81 w 17"/>
                  <a:gd name="T5" fmla="*/ 81 h 20"/>
                  <a:gd name="T6" fmla="*/ 94 w 17"/>
                  <a:gd name="T7" fmla="*/ 126 h 20"/>
                  <a:gd name="T8" fmla="*/ 72 w 17"/>
                  <a:gd name="T9" fmla="*/ 31 h 20"/>
                  <a:gd name="T10" fmla="*/ 7 w 17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4" y="2"/>
                      <a:pt x="8" y="4"/>
                      <a:pt x="11" y="8"/>
                    </a:cubicBezTo>
                    <a:cubicBezTo>
                      <a:pt x="13" y="9"/>
                      <a:pt x="14" y="11"/>
                      <a:pt x="15" y="13"/>
                    </a:cubicBezTo>
                    <a:cubicBezTo>
                      <a:pt x="16" y="15"/>
                      <a:pt x="16" y="18"/>
                      <a:pt x="17" y="20"/>
                    </a:cubicBezTo>
                    <a:cubicBezTo>
                      <a:pt x="17" y="15"/>
                      <a:pt x="17" y="9"/>
                      <a:pt x="13" y="5"/>
                    </a:cubicBezTo>
                    <a:cubicBezTo>
                      <a:pt x="10" y="2"/>
                      <a:pt x="5" y="1"/>
                      <a:pt x="1" y="0"/>
                    </a:cubicBezTo>
                  </a:path>
                </a:pathLst>
              </a:custGeom>
              <a:solidFill>
                <a:srgbClr val="F6B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1166">
                <a:extLst>
                  <a:ext uri="{FF2B5EF4-FFF2-40B4-BE49-F238E27FC236}">
                    <a16:creationId xmlns:a16="http://schemas.microsoft.com/office/drawing/2014/main" id="{B5F3BB7D-2598-4CD8-A7B6-D702B0C01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340"/>
                <a:ext cx="95" cy="95"/>
              </a:xfrm>
              <a:custGeom>
                <a:avLst/>
                <a:gdLst>
                  <a:gd name="T0" fmla="*/ 283 w 55"/>
                  <a:gd name="T1" fmla="*/ 261 h 51"/>
                  <a:gd name="T2" fmla="*/ 180 w 55"/>
                  <a:gd name="T3" fmla="*/ 166 h 51"/>
                  <a:gd name="T4" fmla="*/ 143 w 55"/>
                  <a:gd name="T5" fmla="*/ 0 h 51"/>
                  <a:gd name="T6" fmla="*/ 119 w 55"/>
                  <a:gd name="T7" fmla="*/ 173 h 51"/>
                  <a:gd name="T8" fmla="*/ 0 w 55"/>
                  <a:gd name="T9" fmla="*/ 261 h 51"/>
                  <a:gd name="T10" fmla="*/ 155 w 55"/>
                  <a:gd name="T11" fmla="*/ 253 h 51"/>
                  <a:gd name="T12" fmla="*/ 283 w 55"/>
                  <a:gd name="T13" fmla="*/ 330 h 51"/>
                  <a:gd name="T14" fmla="*/ 283 w 55"/>
                  <a:gd name="T15" fmla="*/ 278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1">
                    <a:moveTo>
                      <a:pt x="55" y="40"/>
                    </a:moveTo>
                    <a:cubicBezTo>
                      <a:pt x="50" y="47"/>
                      <a:pt x="37" y="31"/>
                      <a:pt x="35" y="26"/>
                    </a:cubicBezTo>
                    <a:cubicBezTo>
                      <a:pt x="31" y="18"/>
                      <a:pt x="28" y="9"/>
                      <a:pt x="28" y="0"/>
                    </a:cubicBezTo>
                    <a:cubicBezTo>
                      <a:pt x="26" y="8"/>
                      <a:pt x="27" y="18"/>
                      <a:pt x="23" y="27"/>
                    </a:cubicBezTo>
                    <a:cubicBezTo>
                      <a:pt x="19" y="36"/>
                      <a:pt x="9" y="38"/>
                      <a:pt x="0" y="40"/>
                    </a:cubicBezTo>
                    <a:cubicBezTo>
                      <a:pt x="10" y="43"/>
                      <a:pt x="20" y="39"/>
                      <a:pt x="30" y="39"/>
                    </a:cubicBezTo>
                    <a:cubicBezTo>
                      <a:pt x="40" y="39"/>
                      <a:pt x="48" y="44"/>
                      <a:pt x="55" y="51"/>
                    </a:cubicBezTo>
                    <a:cubicBezTo>
                      <a:pt x="53" y="48"/>
                      <a:pt x="54" y="46"/>
                      <a:pt x="55" y="43"/>
                    </a:cubicBezTo>
                  </a:path>
                </a:pathLst>
              </a:custGeom>
              <a:solidFill>
                <a:srgbClr val="F7C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167">
                <a:extLst>
                  <a:ext uri="{FF2B5EF4-FFF2-40B4-BE49-F238E27FC236}">
                    <a16:creationId xmlns:a16="http://schemas.microsoft.com/office/drawing/2014/main" id="{A2D627AE-9B8D-462C-90A7-EF2436F1F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326"/>
                <a:ext cx="35" cy="86"/>
              </a:xfrm>
              <a:custGeom>
                <a:avLst/>
                <a:gdLst>
                  <a:gd name="T0" fmla="*/ 33 w 20"/>
                  <a:gd name="T1" fmla="*/ 0 h 47"/>
                  <a:gd name="T2" fmla="*/ 107 w 20"/>
                  <a:gd name="T3" fmla="*/ 287 h 47"/>
                  <a:gd name="T4" fmla="*/ 12 w 20"/>
                  <a:gd name="T5" fmla="*/ 170 h 47"/>
                  <a:gd name="T6" fmla="*/ 28 w 20"/>
                  <a:gd name="T7" fmla="*/ 1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7">
                    <a:moveTo>
                      <a:pt x="6" y="0"/>
                    </a:moveTo>
                    <a:cubicBezTo>
                      <a:pt x="1" y="17"/>
                      <a:pt x="5" y="38"/>
                      <a:pt x="20" y="47"/>
                    </a:cubicBezTo>
                    <a:cubicBezTo>
                      <a:pt x="11" y="47"/>
                      <a:pt x="3" y="36"/>
                      <a:pt x="2" y="28"/>
                    </a:cubicBezTo>
                    <a:cubicBezTo>
                      <a:pt x="0" y="18"/>
                      <a:pt x="4" y="10"/>
                      <a:pt x="5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1168">
                <a:extLst>
                  <a:ext uri="{FF2B5EF4-FFF2-40B4-BE49-F238E27FC236}">
                    <a16:creationId xmlns:a16="http://schemas.microsoft.com/office/drawing/2014/main" id="{B62164F0-A07B-42BA-949C-3AD43DAD5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028"/>
                <a:ext cx="38" cy="78"/>
              </a:xfrm>
              <a:custGeom>
                <a:avLst/>
                <a:gdLst>
                  <a:gd name="T0" fmla="*/ 50 w 22"/>
                  <a:gd name="T1" fmla="*/ 0 h 42"/>
                  <a:gd name="T2" fmla="*/ 114 w 22"/>
                  <a:gd name="T3" fmla="*/ 262 h 42"/>
                  <a:gd name="T4" fmla="*/ 48 w 22"/>
                  <a:gd name="T5" fmla="*/ 13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2">
                    <a:moveTo>
                      <a:pt x="10" y="0"/>
                    </a:moveTo>
                    <a:cubicBezTo>
                      <a:pt x="2" y="13"/>
                      <a:pt x="7" y="36"/>
                      <a:pt x="22" y="41"/>
                    </a:cubicBezTo>
                    <a:cubicBezTo>
                      <a:pt x="2" y="42"/>
                      <a:pt x="0" y="13"/>
                      <a:pt x="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1169">
                <a:extLst>
                  <a:ext uri="{FF2B5EF4-FFF2-40B4-BE49-F238E27FC236}">
                    <a16:creationId xmlns:a16="http://schemas.microsoft.com/office/drawing/2014/main" id="{3E6E2C75-FE40-4749-80DA-90CD1FFCD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189"/>
                <a:ext cx="68" cy="37"/>
              </a:xfrm>
              <a:custGeom>
                <a:avLst/>
                <a:gdLst>
                  <a:gd name="T0" fmla="*/ 207 w 39"/>
                  <a:gd name="T1" fmla="*/ 0 h 20"/>
                  <a:gd name="T2" fmla="*/ 0 w 39"/>
                  <a:gd name="T3" fmla="*/ 57 h 20"/>
                  <a:gd name="T4" fmla="*/ 134 w 39"/>
                  <a:gd name="T5" fmla="*/ 104 h 20"/>
                  <a:gd name="T6" fmla="*/ 207 w 39"/>
                  <a:gd name="T7" fmla="*/ 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0">
                    <a:moveTo>
                      <a:pt x="39" y="0"/>
                    </a:moveTo>
                    <a:cubicBezTo>
                      <a:pt x="27" y="11"/>
                      <a:pt x="14" y="14"/>
                      <a:pt x="0" y="9"/>
                    </a:cubicBezTo>
                    <a:cubicBezTo>
                      <a:pt x="9" y="14"/>
                      <a:pt x="13" y="20"/>
                      <a:pt x="25" y="16"/>
                    </a:cubicBezTo>
                    <a:cubicBezTo>
                      <a:pt x="31" y="14"/>
                      <a:pt x="37" y="7"/>
                      <a:pt x="39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1170">
                <a:extLst>
                  <a:ext uri="{FF2B5EF4-FFF2-40B4-BE49-F238E27FC236}">
                    <a16:creationId xmlns:a16="http://schemas.microsoft.com/office/drawing/2014/main" id="{C658111D-23A6-4476-B319-EF7059F6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047"/>
                <a:ext cx="51" cy="79"/>
              </a:xfrm>
              <a:custGeom>
                <a:avLst/>
                <a:gdLst>
                  <a:gd name="T0" fmla="*/ 146 w 29"/>
                  <a:gd name="T1" fmla="*/ 193 h 43"/>
                  <a:gd name="T2" fmla="*/ 86 w 29"/>
                  <a:gd name="T3" fmla="*/ 105 h 43"/>
                  <a:gd name="T4" fmla="*/ 81 w 29"/>
                  <a:gd name="T5" fmla="*/ 0 h 43"/>
                  <a:gd name="T6" fmla="*/ 158 w 29"/>
                  <a:gd name="T7" fmla="*/ 266 h 43"/>
                  <a:gd name="T8" fmla="*/ 146 w 29"/>
                  <a:gd name="T9" fmla="*/ 19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43">
                    <a:moveTo>
                      <a:pt x="27" y="31"/>
                    </a:moveTo>
                    <a:cubicBezTo>
                      <a:pt x="23" y="34"/>
                      <a:pt x="17" y="21"/>
                      <a:pt x="16" y="17"/>
                    </a:cubicBezTo>
                    <a:cubicBezTo>
                      <a:pt x="14" y="12"/>
                      <a:pt x="14" y="5"/>
                      <a:pt x="15" y="0"/>
                    </a:cubicBezTo>
                    <a:cubicBezTo>
                      <a:pt x="0" y="16"/>
                      <a:pt x="21" y="31"/>
                      <a:pt x="29" y="43"/>
                    </a:cubicBezTo>
                    <a:cubicBezTo>
                      <a:pt x="27" y="40"/>
                      <a:pt x="28" y="34"/>
                      <a:pt x="27" y="3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1171">
                <a:extLst>
                  <a:ext uri="{FF2B5EF4-FFF2-40B4-BE49-F238E27FC236}">
                    <a16:creationId xmlns:a16="http://schemas.microsoft.com/office/drawing/2014/main" id="{F10194BB-9EAE-4D54-90BE-47938F9E3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211"/>
                <a:ext cx="37" cy="81"/>
              </a:xfrm>
              <a:custGeom>
                <a:avLst/>
                <a:gdLst>
                  <a:gd name="T0" fmla="*/ 115 w 21"/>
                  <a:gd name="T1" fmla="*/ 0 h 44"/>
                  <a:gd name="T2" fmla="*/ 99 w 21"/>
                  <a:gd name="T3" fmla="*/ 274 h 44"/>
                  <a:gd name="T4" fmla="*/ 12 w 21"/>
                  <a:gd name="T5" fmla="*/ 169 h 44"/>
                  <a:gd name="T6" fmla="*/ 28 w 21"/>
                  <a:gd name="T7" fmla="*/ 24 h 44"/>
                  <a:gd name="T8" fmla="*/ 78 w 21"/>
                  <a:gd name="T9" fmla="*/ 24 h 44"/>
                  <a:gd name="T10" fmla="*/ 102 w 21"/>
                  <a:gd name="T11" fmla="*/ 2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4">
                    <a:moveTo>
                      <a:pt x="21" y="0"/>
                    </a:moveTo>
                    <a:cubicBezTo>
                      <a:pt x="8" y="9"/>
                      <a:pt x="2" y="33"/>
                      <a:pt x="18" y="44"/>
                    </a:cubicBezTo>
                    <a:cubicBezTo>
                      <a:pt x="10" y="43"/>
                      <a:pt x="4" y="35"/>
                      <a:pt x="2" y="27"/>
                    </a:cubicBezTo>
                    <a:cubicBezTo>
                      <a:pt x="0" y="19"/>
                      <a:pt x="9" y="10"/>
                      <a:pt x="5" y="4"/>
                    </a:cubicBezTo>
                    <a:cubicBezTo>
                      <a:pt x="8" y="4"/>
                      <a:pt x="11" y="4"/>
                      <a:pt x="14" y="4"/>
                    </a:cubicBezTo>
                    <a:cubicBezTo>
                      <a:pt x="17" y="3"/>
                      <a:pt x="19" y="0"/>
                      <a:pt x="19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1172">
                <a:extLst>
                  <a:ext uri="{FF2B5EF4-FFF2-40B4-BE49-F238E27FC236}">
                    <a16:creationId xmlns:a16="http://schemas.microsoft.com/office/drawing/2014/main" id="{62DDD59A-C618-4574-A4CF-543CC144B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028"/>
                <a:ext cx="76" cy="32"/>
              </a:xfrm>
              <a:custGeom>
                <a:avLst/>
                <a:gdLst>
                  <a:gd name="T0" fmla="*/ 221 w 44"/>
                  <a:gd name="T1" fmla="*/ 0 h 17"/>
                  <a:gd name="T2" fmla="*/ 176 w 44"/>
                  <a:gd name="T3" fmla="*/ 32 h 17"/>
                  <a:gd name="T4" fmla="*/ 107 w 44"/>
                  <a:gd name="T5" fmla="*/ 68 h 17"/>
                  <a:gd name="T6" fmla="*/ 0 w 44"/>
                  <a:gd name="T7" fmla="*/ 81 h 17"/>
                  <a:gd name="T8" fmla="*/ 140 w 44"/>
                  <a:gd name="T9" fmla="*/ 81 h 17"/>
                  <a:gd name="T10" fmla="*/ 185 w 44"/>
                  <a:gd name="T11" fmla="*/ 68 h 17"/>
                  <a:gd name="T12" fmla="*/ 200 w 44"/>
                  <a:gd name="T13" fmla="*/ 105 h 17"/>
                  <a:gd name="T14" fmla="*/ 212 w 44"/>
                  <a:gd name="T15" fmla="*/ 53 h 17"/>
                  <a:gd name="T16" fmla="*/ 226 w 44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17">
                    <a:moveTo>
                      <a:pt x="43" y="0"/>
                    </a:moveTo>
                    <a:cubicBezTo>
                      <a:pt x="40" y="1"/>
                      <a:pt x="37" y="3"/>
                      <a:pt x="34" y="5"/>
                    </a:cubicBezTo>
                    <a:cubicBezTo>
                      <a:pt x="30" y="7"/>
                      <a:pt x="25" y="8"/>
                      <a:pt x="21" y="10"/>
                    </a:cubicBezTo>
                    <a:cubicBezTo>
                      <a:pt x="14" y="12"/>
                      <a:pt x="7" y="14"/>
                      <a:pt x="0" y="12"/>
                    </a:cubicBezTo>
                    <a:cubicBezTo>
                      <a:pt x="9" y="17"/>
                      <a:pt x="18" y="15"/>
                      <a:pt x="27" y="12"/>
                    </a:cubicBezTo>
                    <a:cubicBezTo>
                      <a:pt x="29" y="11"/>
                      <a:pt x="34" y="8"/>
                      <a:pt x="36" y="10"/>
                    </a:cubicBezTo>
                    <a:cubicBezTo>
                      <a:pt x="38" y="11"/>
                      <a:pt x="39" y="15"/>
                      <a:pt x="39" y="16"/>
                    </a:cubicBezTo>
                    <a:cubicBezTo>
                      <a:pt x="40" y="14"/>
                      <a:pt x="40" y="11"/>
                      <a:pt x="41" y="8"/>
                    </a:cubicBezTo>
                    <a:cubicBezTo>
                      <a:pt x="41" y="6"/>
                      <a:pt x="42" y="1"/>
                      <a:pt x="44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1173">
                <a:extLst>
                  <a:ext uri="{FF2B5EF4-FFF2-40B4-BE49-F238E27FC236}">
                    <a16:creationId xmlns:a16="http://schemas.microsoft.com/office/drawing/2014/main" id="{AD668B71-118E-4FF6-A262-1FB1C7CD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320"/>
                <a:ext cx="97" cy="50"/>
              </a:xfrm>
              <a:custGeom>
                <a:avLst/>
                <a:gdLst>
                  <a:gd name="T0" fmla="*/ 291 w 56"/>
                  <a:gd name="T1" fmla="*/ 7 h 27"/>
                  <a:gd name="T2" fmla="*/ 135 w 56"/>
                  <a:gd name="T3" fmla="*/ 172 h 27"/>
                  <a:gd name="T4" fmla="*/ 0 w 56"/>
                  <a:gd name="T5" fmla="*/ 128 h 27"/>
                  <a:gd name="T6" fmla="*/ 128 w 56"/>
                  <a:gd name="T7" fmla="*/ 133 h 27"/>
                  <a:gd name="T8" fmla="*/ 286 w 56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56" y="1"/>
                    </a:moveTo>
                    <a:cubicBezTo>
                      <a:pt x="40" y="0"/>
                      <a:pt x="31" y="15"/>
                      <a:pt x="26" y="27"/>
                    </a:cubicBezTo>
                    <a:cubicBezTo>
                      <a:pt x="21" y="22"/>
                      <a:pt x="7" y="19"/>
                      <a:pt x="0" y="20"/>
                    </a:cubicBezTo>
                    <a:cubicBezTo>
                      <a:pt x="8" y="19"/>
                      <a:pt x="17" y="17"/>
                      <a:pt x="25" y="21"/>
                    </a:cubicBezTo>
                    <a:cubicBezTo>
                      <a:pt x="33" y="12"/>
                      <a:pt x="42" y="0"/>
                      <a:pt x="55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1174">
                <a:extLst>
                  <a:ext uri="{FF2B5EF4-FFF2-40B4-BE49-F238E27FC236}">
                    <a16:creationId xmlns:a16="http://schemas.microsoft.com/office/drawing/2014/main" id="{81397CBF-2824-4985-8053-4B235764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250"/>
                <a:ext cx="65" cy="26"/>
              </a:xfrm>
              <a:custGeom>
                <a:avLst/>
                <a:gdLst>
                  <a:gd name="T0" fmla="*/ 0 w 37"/>
                  <a:gd name="T1" fmla="*/ 89 h 14"/>
                  <a:gd name="T2" fmla="*/ 114 w 37"/>
                  <a:gd name="T3" fmla="*/ 59 h 14"/>
                  <a:gd name="T4" fmla="*/ 200 w 37"/>
                  <a:gd name="T5" fmla="*/ 84 h 14"/>
                  <a:gd name="T6" fmla="*/ 7 w 37"/>
                  <a:gd name="T7" fmla="*/ 6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5" y="10"/>
                      <a:pt x="15" y="10"/>
                      <a:pt x="21" y="9"/>
                    </a:cubicBezTo>
                    <a:cubicBezTo>
                      <a:pt x="27" y="9"/>
                      <a:pt x="32" y="11"/>
                      <a:pt x="37" y="13"/>
                    </a:cubicBezTo>
                    <a:cubicBezTo>
                      <a:pt x="28" y="0"/>
                      <a:pt x="13" y="5"/>
                      <a:pt x="1" y="1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1175">
                <a:extLst>
                  <a:ext uri="{FF2B5EF4-FFF2-40B4-BE49-F238E27FC236}">
                    <a16:creationId xmlns:a16="http://schemas.microsoft.com/office/drawing/2014/main" id="{AAFD5041-5B68-4A87-A4DF-0D5CDE776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2056"/>
                <a:ext cx="73" cy="92"/>
              </a:xfrm>
              <a:custGeom>
                <a:avLst/>
                <a:gdLst>
                  <a:gd name="T0" fmla="*/ 0 w 42"/>
                  <a:gd name="T1" fmla="*/ 162 h 50"/>
                  <a:gd name="T2" fmla="*/ 49 w 42"/>
                  <a:gd name="T3" fmla="*/ 311 h 50"/>
                  <a:gd name="T4" fmla="*/ 115 w 42"/>
                  <a:gd name="T5" fmla="*/ 243 h 50"/>
                  <a:gd name="T6" fmla="*/ 200 w 42"/>
                  <a:gd name="T7" fmla="*/ 193 h 50"/>
                  <a:gd name="T8" fmla="*/ 205 w 42"/>
                  <a:gd name="T9" fmla="*/ 98 h 50"/>
                  <a:gd name="T10" fmla="*/ 212 w 42"/>
                  <a:gd name="T11" fmla="*/ 0 h 50"/>
                  <a:gd name="T12" fmla="*/ 191 w 42"/>
                  <a:gd name="T13" fmla="*/ 105 h 50"/>
                  <a:gd name="T14" fmla="*/ 156 w 42"/>
                  <a:gd name="T15" fmla="*/ 177 h 50"/>
                  <a:gd name="T16" fmla="*/ 78 w 42"/>
                  <a:gd name="T17" fmla="*/ 206 h 50"/>
                  <a:gd name="T18" fmla="*/ 9 w 42"/>
                  <a:gd name="T19" fmla="*/ 16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50">
                    <a:moveTo>
                      <a:pt x="0" y="26"/>
                    </a:moveTo>
                    <a:cubicBezTo>
                      <a:pt x="9" y="31"/>
                      <a:pt x="10" y="41"/>
                      <a:pt x="9" y="50"/>
                    </a:cubicBezTo>
                    <a:cubicBezTo>
                      <a:pt x="10" y="44"/>
                      <a:pt x="18" y="41"/>
                      <a:pt x="22" y="39"/>
                    </a:cubicBezTo>
                    <a:cubicBezTo>
                      <a:pt x="27" y="36"/>
                      <a:pt x="34" y="35"/>
                      <a:pt x="38" y="31"/>
                    </a:cubicBezTo>
                    <a:cubicBezTo>
                      <a:pt x="42" y="26"/>
                      <a:pt x="39" y="21"/>
                      <a:pt x="39" y="16"/>
                    </a:cubicBezTo>
                    <a:cubicBezTo>
                      <a:pt x="38" y="10"/>
                      <a:pt x="38" y="6"/>
                      <a:pt x="40" y="0"/>
                    </a:cubicBezTo>
                    <a:cubicBezTo>
                      <a:pt x="36" y="4"/>
                      <a:pt x="36" y="11"/>
                      <a:pt x="36" y="17"/>
                    </a:cubicBezTo>
                    <a:cubicBezTo>
                      <a:pt x="36" y="23"/>
                      <a:pt x="36" y="25"/>
                      <a:pt x="30" y="28"/>
                    </a:cubicBezTo>
                    <a:cubicBezTo>
                      <a:pt x="26" y="31"/>
                      <a:pt x="20" y="34"/>
                      <a:pt x="15" y="33"/>
                    </a:cubicBezTo>
                    <a:cubicBezTo>
                      <a:pt x="11" y="33"/>
                      <a:pt x="5" y="29"/>
                      <a:pt x="2" y="27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1176">
                <a:extLst>
                  <a:ext uri="{FF2B5EF4-FFF2-40B4-BE49-F238E27FC236}">
                    <a16:creationId xmlns:a16="http://schemas.microsoft.com/office/drawing/2014/main" id="{F6976C4D-0A48-4BDE-97E3-2B257191C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036"/>
                <a:ext cx="14" cy="42"/>
              </a:xfrm>
              <a:custGeom>
                <a:avLst/>
                <a:gdLst>
                  <a:gd name="T0" fmla="*/ 44 w 8"/>
                  <a:gd name="T1" fmla="*/ 141 h 23"/>
                  <a:gd name="T2" fmla="*/ 44 w 8"/>
                  <a:gd name="T3" fmla="*/ 0 h 23"/>
                  <a:gd name="T4" fmla="*/ 33 w 8"/>
                  <a:gd name="T5" fmla="*/ 12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3">
                    <a:moveTo>
                      <a:pt x="8" y="23"/>
                    </a:moveTo>
                    <a:cubicBezTo>
                      <a:pt x="3" y="17"/>
                      <a:pt x="5" y="6"/>
                      <a:pt x="8" y="0"/>
                    </a:cubicBezTo>
                    <a:cubicBezTo>
                      <a:pt x="3" y="3"/>
                      <a:pt x="0" y="17"/>
                      <a:pt x="6" y="2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1177">
                <a:extLst>
                  <a:ext uri="{FF2B5EF4-FFF2-40B4-BE49-F238E27FC236}">
                    <a16:creationId xmlns:a16="http://schemas.microsoft.com/office/drawing/2014/main" id="{7BA458EB-C2B9-416B-9B33-3E015A3C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017"/>
                <a:ext cx="43" cy="20"/>
              </a:xfrm>
              <a:custGeom>
                <a:avLst/>
                <a:gdLst>
                  <a:gd name="T0" fmla="*/ 0 w 25"/>
                  <a:gd name="T1" fmla="*/ 13 h 11"/>
                  <a:gd name="T2" fmla="*/ 71 w 25"/>
                  <a:gd name="T3" fmla="*/ 24 h 11"/>
                  <a:gd name="T4" fmla="*/ 127 w 25"/>
                  <a:gd name="T5" fmla="*/ 65 h 11"/>
                  <a:gd name="T6" fmla="*/ 62 w 25"/>
                  <a:gd name="T7" fmla="*/ 7 h 11"/>
                  <a:gd name="T8" fmla="*/ 5 w 25"/>
                  <a:gd name="T9" fmla="*/ 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1">
                    <a:moveTo>
                      <a:pt x="0" y="2"/>
                    </a:moveTo>
                    <a:cubicBezTo>
                      <a:pt x="4" y="3"/>
                      <a:pt x="9" y="2"/>
                      <a:pt x="14" y="4"/>
                    </a:cubicBezTo>
                    <a:cubicBezTo>
                      <a:pt x="18" y="5"/>
                      <a:pt x="21" y="8"/>
                      <a:pt x="25" y="11"/>
                    </a:cubicBezTo>
                    <a:cubicBezTo>
                      <a:pt x="21" y="5"/>
                      <a:pt x="19" y="3"/>
                      <a:pt x="12" y="1"/>
                    </a:cubicBezTo>
                    <a:cubicBezTo>
                      <a:pt x="8" y="0"/>
                      <a:pt x="5" y="2"/>
                      <a:pt x="1" y="1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1178">
                <a:extLst>
                  <a:ext uri="{FF2B5EF4-FFF2-40B4-BE49-F238E27FC236}">
                    <a16:creationId xmlns:a16="http://schemas.microsoft.com/office/drawing/2014/main" id="{6248BF94-4DDF-43EC-82CC-64D670DF3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122"/>
                <a:ext cx="40" cy="19"/>
              </a:xfrm>
              <a:custGeom>
                <a:avLst/>
                <a:gdLst>
                  <a:gd name="T0" fmla="*/ 0 w 23"/>
                  <a:gd name="T1" fmla="*/ 21 h 10"/>
                  <a:gd name="T2" fmla="*/ 122 w 23"/>
                  <a:gd name="T3" fmla="*/ 0 h 10"/>
                  <a:gd name="T4" fmla="*/ 9 w 23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3"/>
                    </a:moveTo>
                    <a:cubicBezTo>
                      <a:pt x="8" y="6"/>
                      <a:pt x="16" y="5"/>
                      <a:pt x="23" y="0"/>
                    </a:cubicBezTo>
                    <a:cubicBezTo>
                      <a:pt x="23" y="8"/>
                      <a:pt x="3" y="10"/>
                      <a:pt x="2" y="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1179">
                <a:extLst>
                  <a:ext uri="{FF2B5EF4-FFF2-40B4-BE49-F238E27FC236}">
                    <a16:creationId xmlns:a16="http://schemas.microsoft.com/office/drawing/2014/main" id="{9B98263E-D9FD-43F1-8A88-B704FA060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1986"/>
                <a:ext cx="16" cy="35"/>
              </a:xfrm>
              <a:custGeom>
                <a:avLst/>
                <a:gdLst>
                  <a:gd name="T0" fmla="*/ 50 w 9"/>
                  <a:gd name="T1" fmla="*/ 118 h 19"/>
                  <a:gd name="T2" fmla="*/ 36 w 9"/>
                  <a:gd name="T3" fmla="*/ 0 h 19"/>
                  <a:gd name="T4" fmla="*/ 0 w 9"/>
                  <a:gd name="T5" fmla="*/ 112 h 19"/>
                  <a:gd name="T6" fmla="*/ 37 w 9"/>
                  <a:gd name="T7" fmla="*/ 11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3" y="14"/>
                      <a:pt x="5" y="7"/>
                      <a:pt x="6" y="0"/>
                    </a:cubicBezTo>
                    <a:cubicBezTo>
                      <a:pt x="3" y="6"/>
                      <a:pt x="4" y="14"/>
                      <a:pt x="0" y="18"/>
                    </a:cubicBezTo>
                    <a:cubicBezTo>
                      <a:pt x="2" y="18"/>
                      <a:pt x="5" y="18"/>
                      <a:pt x="7" y="1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1180">
                <a:extLst>
                  <a:ext uri="{FF2B5EF4-FFF2-40B4-BE49-F238E27FC236}">
                    <a16:creationId xmlns:a16="http://schemas.microsoft.com/office/drawing/2014/main" id="{D5D5D5F8-540C-469B-936D-50C00A84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975"/>
                <a:ext cx="45" cy="59"/>
              </a:xfrm>
              <a:custGeom>
                <a:avLst/>
                <a:gdLst>
                  <a:gd name="T0" fmla="*/ 135 w 26"/>
                  <a:gd name="T1" fmla="*/ 57 h 32"/>
                  <a:gd name="T2" fmla="*/ 93 w 26"/>
                  <a:gd name="T3" fmla="*/ 81 h 32"/>
                  <a:gd name="T4" fmla="*/ 57 w 26"/>
                  <a:gd name="T5" fmla="*/ 120 h 32"/>
                  <a:gd name="T6" fmla="*/ 36 w 26"/>
                  <a:gd name="T7" fmla="*/ 201 h 32"/>
                  <a:gd name="T8" fmla="*/ 62 w 26"/>
                  <a:gd name="T9" fmla="*/ 81 h 32"/>
                  <a:gd name="T10" fmla="*/ 0 w 26"/>
                  <a:gd name="T11" fmla="*/ 0 h 32"/>
                  <a:gd name="T12" fmla="*/ 69 w 26"/>
                  <a:gd name="T13" fmla="*/ 44 h 32"/>
                  <a:gd name="T14" fmla="*/ 99 w 26"/>
                  <a:gd name="T15" fmla="*/ 61 h 32"/>
                  <a:gd name="T16" fmla="*/ 135 w 26"/>
                  <a:gd name="T17" fmla="*/ 6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2">
                    <a:moveTo>
                      <a:pt x="26" y="9"/>
                    </a:moveTo>
                    <a:cubicBezTo>
                      <a:pt x="23" y="11"/>
                      <a:pt x="21" y="11"/>
                      <a:pt x="18" y="13"/>
                    </a:cubicBezTo>
                    <a:cubicBezTo>
                      <a:pt x="15" y="14"/>
                      <a:pt x="13" y="16"/>
                      <a:pt x="11" y="19"/>
                    </a:cubicBezTo>
                    <a:cubicBezTo>
                      <a:pt x="8" y="23"/>
                      <a:pt x="7" y="27"/>
                      <a:pt x="7" y="32"/>
                    </a:cubicBezTo>
                    <a:cubicBezTo>
                      <a:pt x="4" y="25"/>
                      <a:pt x="12" y="20"/>
                      <a:pt x="12" y="13"/>
                    </a:cubicBezTo>
                    <a:cubicBezTo>
                      <a:pt x="12" y="6"/>
                      <a:pt x="5" y="3"/>
                      <a:pt x="0" y="0"/>
                    </a:cubicBezTo>
                    <a:cubicBezTo>
                      <a:pt x="5" y="1"/>
                      <a:pt x="10" y="3"/>
                      <a:pt x="13" y="7"/>
                    </a:cubicBezTo>
                    <a:cubicBezTo>
                      <a:pt x="16" y="9"/>
                      <a:pt x="15" y="9"/>
                      <a:pt x="19" y="10"/>
                    </a:cubicBezTo>
                    <a:cubicBezTo>
                      <a:pt x="21" y="10"/>
                      <a:pt x="23" y="9"/>
                      <a:pt x="26" y="1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1181">
                <a:extLst>
                  <a:ext uri="{FF2B5EF4-FFF2-40B4-BE49-F238E27FC236}">
                    <a16:creationId xmlns:a16="http://schemas.microsoft.com/office/drawing/2014/main" id="{FB946E02-02AC-431E-9AFC-D05053622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914"/>
                <a:ext cx="45" cy="57"/>
              </a:xfrm>
              <a:custGeom>
                <a:avLst/>
                <a:gdLst>
                  <a:gd name="T0" fmla="*/ 29 w 26"/>
                  <a:gd name="T1" fmla="*/ 7 h 31"/>
                  <a:gd name="T2" fmla="*/ 57 w 26"/>
                  <a:gd name="T3" fmla="*/ 136 h 31"/>
                  <a:gd name="T4" fmla="*/ 135 w 26"/>
                  <a:gd name="T5" fmla="*/ 173 h 31"/>
                  <a:gd name="T6" fmla="*/ 36 w 26"/>
                  <a:gd name="T7" fmla="*/ 136 h 31"/>
                  <a:gd name="T8" fmla="*/ 29 w 2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6" y="1"/>
                    </a:moveTo>
                    <a:cubicBezTo>
                      <a:pt x="0" y="4"/>
                      <a:pt x="8" y="19"/>
                      <a:pt x="11" y="22"/>
                    </a:cubicBezTo>
                    <a:cubicBezTo>
                      <a:pt x="14" y="26"/>
                      <a:pt x="20" y="31"/>
                      <a:pt x="26" y="28"/>
                    </a:cubicBezTo>
                    <a:cubicBezTo>
                      <a:pt x="19" y="31"/>
                      <a:pt x="11" y="29"/>
                      <a:pt x="7" y="22"/>
                    </a:cubicBezTo>
                    <a:cubicBezTo>
                      <a:pt x="4" y="16"/>
                      <a:pt x="2" y="5"/>
                      <a:pt x="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1182">
                <a:extLst>
                  <a:ext uri="{FF2B5EF4-FFF2-40B4-BE49-F238E27FC236}">
                    <a16:creationId xmlns:a16="http://schemas.microsoft.com/office/drawing/2014/main" id="{B609AAE7-64DB-42E1-81BE-31EEAE505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945"/>
                <a:ext cx="33" cy="39"/>
              </a:xfrm>
              <a:custGeom>
                <a:avLst/>
                <a:gdLst>
                  <a:gd name="T0" fmla="*/ 9 w 19"/>
                  <a:gd name="T1" fmla="*/ 104 h 21"/>
                  <a:gd name="T2" fmla="*/ 42 w 19"/>
                  <a:gd name="T3" fmla="*/ 97 h 21"/>
                  <a:gd name="T4" fmla="*/ 69 w 19"/>
                  <a:gd name="T5" fmla="*/ 69 h 21"/>
                  <a:gd name="T6" fmla="*/ 99 w 19"/>
                  <a:gd name="T7" fmla="*/ 0 h 21"/>
                  <a:gd name="T8" fmla="*/ 78 w 19"/>
                  <a:gd name="T9" fmla="*/ 76 h 21"/>
                  <a:gd name="T10" fmla="*/ 49 w 19"/>
                  <a:gd name="T11" fmla="*/ 134 h 21"/>
                  <a:gd name="T12" fmla="*/ 0 w 19"/>
                  <a:gd name="T13" fmla="*/ 10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2" y="16"/>
                    </a:moveTo>
                    <a:cubicBezTo>
                      <a:pt x="2" y="15"/>
                      <a:pt x="6" y="15"/>
                      <a:pt x="8" y="15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7" y="3"/>
                      <a:pt x="19" y="0"/>
                    </a:cubicBezTo>
                    <a:cubicBezTo>
                      <a:pt x="19" y="4"/>
                      <a:pt x="17" y="9"/>
                      <a:pt x="15" y="12"/>
                    </a:cubicBezTo>
                    <a:cubicBezTo>
                      <a:pt x="14" y="15"/>
                      <a:pt x="9" y="18"/>
                      <a:pt x="9" y="21"/>
                    </a:cubicBezTo>
                    <a:cubicBezTo>
                      <a:pt x="7" y="21"/>
                      <a:pt x="2" y="17"/>
                      <a:pt x="0" y="1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1183">
                <a:extLst>
                  <a:ext uri="{FF2B5EF4-FFF2-40B4-BE49-F238E27FC236}">
                    <a16:creationId xmlns:a16="http://schemas.microsoft.com/office/drawing/2014/main" id="{7D0EE816-5AF5-4E8D-A837-BE008A728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949"/>
                <a:ext cx="24" cy="40"/>
              </a:xfrm>
              <a:custGeom>
                <a:avLst/>
                <a:gdLst>
                  <a:gd name="T0" fmla="*/ 15 w 14"/>
                  <a:gd name="T1" fmla="*/ 0 h 22"/>
                  <a:gd name="T2" fmla="*/ 0 w 14"/>
                  <a:gd name="T3" fmla="*/ 60 h 22"/>
                  <a:gd name="T4" fmla="*/ 70 w 14"/>
                  <a:gd name="T5" fmla="*/ 133 h 22"/>
                  <a:gd name="T6" fmla="*/ 57 w 14"/>
                  <a:gd name="T7" fmla="*/ 73 h 22"/>
                  <a:gd name="T8" fmla="*/ 29 w 14"/>
                  <a:gd name="T9" fmla="*/ 1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cubicBezTo>
                      <a:pt x="3" y="2"/>
                      <a:pt x="6" y="12"/>
                      <a:pt x="0" y="10"/>
                    </a:cubicBezTo>
                    <a:cubicBezTo>
                      <a:pt x="7" y="11"/>
                      <a:pt x="11" y="16"/>
                      <a:pt x="14" y="22"/>
                    </a:cubicBezTo>
                    <a:cubicBezTo>
                      <a:pt x="13" y="19"/>
                      <a:pt x="12" y="15"/>
                      <a:pt x="11" y="12"/>
                    </a:cubicBezTo>
                    <a:cubicBezTo>
                      <a:pt x="10" y="8"/>
                      <a:pt x="7" y="6"/>
                      <a:pt x="6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1184">
                <a:extLst>
                  <a:ext uri="{FF2B5EF4-FFF2-40B4-BE49-F238E27FC236}">
                    <a16:creationId xmlns:a16="http://schemas.microsoft.com/office/drawing/2014/main" id="{2B962B16-770A-4DC0-9A08-C6807B82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363"/>
                <a:ext cx="117" cy="85"/>
              </a:xfrm>
              <a:custGeom>
                <a:avLst/>
                <a:gdLst>
                  <a:gd name="T0" fmla="*/ 0 w 68"/>
                  <a:gd name="T1" fmla="*/ 233 h 46"/>
                  <a:gd name="T2" fmla="*/ 91 w 68"/>
                  <a:gd name="T3" fmla="*/ 290 h 46"/>
                  <a:gd name="T4" fmla="*/ 263 w 68"/>
                  <a:gd name="T5" fmla="*/ 214 h 46"/>
                  <a:gd name="T6" fmla="*/ 332 w 68"/>
                  <a:gd name="T7" fmla="*/ 113 h 46"/>
                  <a:gd name="T8" fmla="*/ 346 w 68"/>
                  <a:gd name="T9" fmla="*/ 0 h 46"/>
                  <a:gd name="T10" fmla="*/ 317 w 68"/>
                  <a:gd name="T11" fmla="*/ 96 h 46"/>
                  <a:gd name="T12" fmla="*/ 249 w 68"/>
                  <a:gd name="T13" fmla="*/ 188 h 46"/>
                  <a:gd name="T14" fmla="*/ 157 w 68"/>
                  <a:gd name="T15" fmla="*/ 229 h 46"/>
                  <a:gd name="T16" fmla="*/ 86 w 68"/>
                  <a:gd name="T17" fmla="*/ 259 h 46"/>
                  <a:gd name="T18" fmla="*/ 5 w 68"/>
                  <a:gd name="T19" fmla="*/ 229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46">
                    <a:moveTo>
                      <a:pt x="0" y="37"/>
                    </a:moveTo>
                    <a:cubicBezTo>
                      <a:pt x="6" y="35"/>
                      <a:pt x="15" y="41"/>
                      <a:pt x="18" y="46"/>
                    </a:cubicBezTo>
                    <a:cubicBezTo>
                      <a:pt x="21" y="33"/>
                      <a:pt x="43" y="37"/>
                      <a:pt x="52" y="34"/>
                    </a:cubicBezTo>
                    <a:cubicBezTo>
                      <a:pt x="59" y="31"/>
                      <a:pt x="63" y="24"/>
                      <a:pt x="65" y="18"/>
                    </a:cubicBezTo>
                    <a:cubicBezTo>
                      <a:pt x="68" y="12"/>
                      <a:pt x="66" y="6"/>
                      <a:pt x="68" y="0"/>
                    </a:cubicBezTo>
                    <a:cubicBezTo>
                      <a:pt x="64" y="3"/>
                      <a:pt x="64" y="10"/>
                      <a:pt x="62" y="15"/>
                    </a:cubicBezTo>
                    <a:cubicBezTo>
                      <a:pt x="59" y="20"/>
                      <a:pt x="54" y="26"/>
                      <a:pt x="49" y="30"/>
                    </a:cubicBezTo>
                    <a:cubicBezTo>
                      <a:pt x="44" y="34"/>
                      <a:pt x="37" y="35"/>
                      <a:pt x="31" y="36"/>
                    </a:cubicBezTo>
                    <a:cubicBezTo>
                      <a:pt x="26" y="36"/>
                      <a:pt x="20" y="36"/>
                      <a:pt x="17" y="41"/>
                    </a:cubicBezTo>
                    <a:cubicBezTo>
                      <a:pt x="11" y="37"/>
                      <a:pt x="8" y="36"/>
                      <a:pt x="1" y="36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1185">
                <a:extLst>
                  <a:ext uri="{FF2B5EF4-FFF2-40B4-BE49-F238E27FC236}">
                    <a16:creationId xmlns:a16="http://schemas.microsoft.com/office/drawing/2014/main" id="{D3BE2094-FC00-4244-8231-D8709FE41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339"/>
                <a:ext cx="42" cy="86"/>
              </a:xfrm>
              <a:custGeom>
                <a:avLst/>
                <a:gdLst>
                  <a:gd name="T0" fmla="*/ 0 w 24"/>
                  <a:gd name="T1" fmla="*/ 148 h 47"/>
                  <a:gd name="T2" fmla="*/ 56 w 24"/>
                  <a:gd name="T3" fmla="*/ 154 h 47"/>
                  <a:gd name="T4" fmla="*/ 86 w 24"/>
                  <a:gd name="T5" fmla="*/ 104 h 47"/>
                  <a:gd name="T6" fmla="*/ 130 w 24"/>
                  <a:gd name="T7" fmla="*/ 0 h 47"/>
                  <a:gd name="T8" fmla="*/ 102 w 24"/>
                  <a:gd name="T9" fmla="*/ 165 h 47"/>
                  <a:gd name="T10" fmla="*/ 93 w 24"/>
                  <a:gd name="T11" fmla="*/ 221 h 47"/>
                  <a:gd name="T12" fmla="*/ 107 w 24"/>
                  <a:gd name="T13" fmla="*/ 287 h 47"/>
                  <a:gd name="T14" fmla="*/ 58 w 24"/>
                  <a:gd name="T15" fmla="*/ 201 h 47"/>
                  <a:gd name="T16" fmla="*/ 12 w 24"/>
                  <a:gd name="T17" fmla="*/ 141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0" y="24"/>
                    </a:moveTo>
                    <a:cubicBezTo>
                      <a:pt x="4" y="24"/>
                      <a:pt x="7" y="26"/>
                      <a:pt x="10" y="25"/>
                    </a:cubicBezTo>
                    <a:cubicBezTo>
                      <a:pt x="13" y="23"/>
                      <a:pt x="15" y="20"/>
                      <a:pt x="16" y="17"/>
                    </a:cubicBezTo>
                    <a:cubicBezTo>
                      <a:pt x="19" y="11"/>
                      <a:pt x="20" y="4"/>
                      <a:pt x="24" y="0"/>
                    </a:cubicBezTo>
                    <a:cubicBezTo>
                      <a:pt x="20" y="7"/>
                      <a:pt x="21" y="18"/>
                      <a:pt x="19" y="27"/>
                    </a:cubicBezTo>
                    <a:cubicBezTo>
                      <a:pt x="18" y="30"/>
                      <a:pt x="16" y="33"/>
                      <a:pt x="17" y="36"/>
                    </a:cubicBezTo>
                    <a:cubicBezTo>
                      <a:pt x="17" y="40"/>
                      <a:pt x="20" y="43"/>
                      <a:pt x="20" y="47"/>
                    </a:cubicBezTo>
                    <a:cubicBezTo>
                      <a:pt x="16" y="43"/>
                      <a:pt x="15" y="37"/>
                      <a:pt x="11" y="33"/>
                    </a:cubicBezTo>
                    <a:cubicBezTo>
                      <a:pt x="9" y="29"/>
                      <a:pt x="5" y="26"/>
                      <a:pt x="2" y="2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1186">
                <a:extLst>
                  <a:ext uri="{FF2B5EF4-FFF2-40B4-BE49-F238E27FC236}">
                    <a16:creationId xmlns:a16="http://schemas.microsoft.com/office/drawing/2014/main" id="{FBE287C4-031C-49D6-BC0E-FA317507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289"/>
                <a:ext cx="63" cy="59"/>
              </a:xfrm>
              <a:custGeom>
                <a:avLst/>
                <a:gdLst>
                  <a:gd name="T0" fmla="*/ 130 w 36"/>
                  <a:gd name="T1" fmla="*/ 201 h 32"/>
                  <a:gd name="T2" fmla="*/ 93 w 36"/>
                  <a:gd name="T3" fmla="*/ 52 h 32"/>
                  <a:gd name="T4" fmla="*/ 0 w 36"/>
                  <a:gd name="T5" fmla="*/ 0 h 32"/>
                  <a:gd name="T6" fmla="*/ 130 w 36"/>
                  <a:gd name="T7" fmla="*/ 181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24" y="32"/>
                    </a:moveTo>
                    <a:cubicBezTo>
                      <a:pt x="26" y="23"/>
                      <a:pt x="24" y="16"/>
                      <a:pt x="17" y="8"/>
                    </a:cubicBezTo>
                    <a:cubicBezTo>
                      <a:pt x="12" y="3"/>
                      <a:pt x="6" y="3"/>
                      <a:pt x="0" y="0"/>
                    </a:cubicBezTo>
                    <a:cubicBezTo>
                      <a:pt x="16" y="0"/>
                      <a:pt x="36" y="14"/>
                      <a:pt x="24" y="29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1187">
                <a:extLst>
                  <a:ext uri="{FF2B5EF4-FFF2-40B4-BE49-F238E27FC236}">
                    <a16:creationId xmlns:a16="http://schemas.microsoft.com/office/drawing/2014/main" id="{B73C0EC0-4585-43E1-90CD-07111DFE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074"/>
                <a:ext cx="26" cy="58"/>
              </a:xfrm>
              <a:custGeom>
                <a:avLst/>
                <a:gdLst>
                  <a:gd name="T0" fmla="*/ 73 w 15"/>
                  <a:gd name="T1" fmla="*/ 24 h 31"/>
                  <a:gd name="T2" fmla="*/ 29 w 15"/>
                  <a:gd name="T3" fmla="*/ 120 h 31"/>
                  <a:gd name="T4" fmla="*/ 78 w 15"/>
                  <a:gd name="T5" fmla="*/ 204 h 31"/>
                  <a:gd name="T6" fmla="*/ 49 w 15"/>
                  <a:gd name="T7" fmla="*/ 178 h 31"/>
                  <a:gd name="T8" fmla="*/ 21 w 15"/>
                  <a:gd name="T9" fmla="*/ 137 h 31"/>
                  <a:gd name="T10" fmla="*/ 16 w 15"/>
                  <a:gd name="T11" fmla="*/ 60 h 31"/>
                  <a:gd name="T12" fmla="*/ 0 w 15"/>
                  <a:gd name="T13" fmla="*/ 0 h 31"/>
                  <a:gd name="T14" fmla="*/ 57 w 15"/>
                  <a:gd name="T15" fmla="*/ 32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31">
                    <a:moveTo>
                      <a:pt x="14" y="4"/>
                    </a:moveTo>
                    <a:cubicBezTo>
                      <a:pt x="7" y="5"/>
                      <a:pt x="3" y="12"/>
                      <a:pt x="6" y="18"/>
                    </a:cubicBezTo>
                    <a:cubicBezTo>
                      <a:pt x="8" y="23"/>
                      <a:pt x="12" y="28"/>
                      <a:pt x="15" y="31"/>
                    </a:cubicBezTo>
                    <a:cubicBezTo>
                      <a:pt x="13" y="30"/>
                      <a:pt x="11" y="29"/>
                      <a:pt x="9" y="27"/>
                    </a:cubicBezTo>
                    <a:cubicBezTo>
                      <a:pt x="5" y="25"/>
                      <a:pt x="4" y="26"/>
                      <a:pt x="4" y="21"/>
                    </a:cubicBezTo>
                    <a:cubicBezTo>
                      <a:pt x="3" y="17"/>
                      <a:pt x="3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  <a:cubicBezTo>
                      <a:pt x="4" y="1"/>
                      <a:pt x="8" y="4"/>
                      <a:pt x="11" y="5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1188">
                <a:extLst>
                  <a:ext uri="{FF2B5EF4-FFF2-40B4-BE49-F238E27FC236}">
                    <a16:creationId xmlns:a16="http://schemas.microsoft.com/office/drawing/2014/main" id="{5494F3F4-3EE8-4A33-B905-D7BCE5817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2202"/>
                <a:ext cx="47" cy="72"/>
              </a:xfrm>
              <a:custGeom>
                <a:avLst/>
                <a:gdLst>
                  <a:gd name="T0" fmla="*/ 136 w 27"/>
                  <a:gd name="T1" fmla="*/ 201 h 39"/>
                  <a:gd name="T2" fmla="*/ 0 w 27"/>
                  <a:gd name="T3" fmla="*/ 0 h 39"/>
                  <a:gd name="T4" fmla="*/ 30 w 27"/>
                  <a:gd name="T5" fmla="*/ 140 h 39"/>
                  <a:gd name="T6" fmla="*/ 52 w 27"/>
                  <a:gd name="T7" fmla="*/ 246 h 39"/>
                  <a:gd name="T8" fmla="*/ 143 w 27"/>
                  <a:gd name="T9" fmla="*/ 21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26" y="32"/>
                    </a:moveTo>
                    <a:cubicBezTo>
                      <a:pt x="8" y="36"/>
                      <a:pt x="7" y="11"/>
                      <a:pt x="0" y="0"/>
                    </a:cubicBezTo>
                    <a:cubicBezTo>
                      <a:pt x="1" y="7"/>
                      <a:pt x="3" y="14"/>
                      <a:pt x="6" y="22"/>
                    </a:cubicBezTo>
                    <a:cubicBezTo>
                      <a:pt x="8" y="27"/>
                      <a:pt x="12" y="33"/>
                      <a:pt x="10" y="39"/>
                    </a:cubicBezTo>
                    <a:cubicBezTo>
                      <a:pt x="15" y="36"/>
                      <a:pt x="21" y="34"/>
                      <a:pt x="27" y="34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1189">
                <a:extLst>
                  <a:ext uri="{FF2B5EF4-FFF2-40B4-BE49-F238E27FC236}">
                    <a16:creationId xmlns:a16="http://schemas.microsoft.com/office/drawing/2014/main" id="{141E2959-CB2A-49EE-A902-3485CA41C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285"/>
                <a:ext cx="23" cy="31"/>
              </a:xfrm>
              <a:custGeom>
                <a:avLst/>
                <a:gdLst>
                  <a:gd name="T0" fmla="*/ 28 w 13"/>
                  <a:gd name="T1" fmla="*/ 7 h 17"/>
                  <a:gd name="T2" fmla="*/ 73 w 13"/>
                  <a:gd name="T3" fmla="*/ 104 h 17"/>
                  <a:gd name="T4" fmla="*/ 21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5" y="1"/>
                    </a:moveTo>
                    <a:cubicBezTo>
                      <a:pt x="5" y="6"/>
                      <a:pt x="8" y="15"/>
                      <a:pt x="13" y="17"/>
                    </a:cubicBezTo>
                    <a:cubicBezTo>
                      <a:pt x="7" y="16"/>
                      <a:pt x="0" y="5"/>
                      <a:pt x="4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1190">
                <a:extLst>
                  <a:ext uri="{FF2B5EF4-FFF2-40B4-BE49-F238E27FC236}">
                    <a16:creationId xmlns:a16="http://schemas.microsoft.com/office/drawing/2014/main" id="{9193E4D3-3858-435A-AC48-9E0221D57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2333"/>
                <a:ext cx="128" cy="68"/>
              </a:xfrm>
              <a:custGeom>
                <a:avLst/>
                <a:gdLst>
                  <a:gd name="T0" fmla="*/ 0 w 74"/>
                  <a:gd name="T1" fmla="*/ 217 h 37"/>
                  <a:gd name="T2" fmla="*/ 382 w 74"/>
                  <a:gd name="T3" fmla="*/ 0 h 37"/>
                  <a:gd name="T4" fmla="*/ 0 w 74"/>
                  <a:gd name="T5" fmla="*/ 21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7">
                    <a:moveTo>
                      <a:pt x="0" y="35"/>
                    </a:moveTo>
                    <a:cubicBezTo>
                      <a:pt x="0" y="35"/>
                      <a:pt x="65" y="13"/>
                      <a:pt x="74" y="0"/>
                    </a:cubicBezTo>
                    <a:cubicBezTo>
                      <a:pt x="74" y="0"/>
                      <a:pt x="9" y="37"/>
                      <a:pt x="0" y="35"/>
                    </a:cubicBezTo>
                    <a:close/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1191">
                <a:extLst>
                  <a:ext uri="{FF2B5EF4-FFF2-40B4-BE49-F238E27FC236}">
                    <a16:creationId xmlns:a16="http://schemas.microsoft.com/office/drawing/2014/main" id="{9D7C3606-812A-4DDB-8153-2F1A266A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35"/>
                <a:ext cx="71" cy="27"/>
              </a:xfrm>
              <a:custGeom>
                <a:avLst/>
                <a:gdLst>
                  <a:gd name="T0" fmla="*/ 0 w 41"/>
                  <a:gd name="T1" fmla="*/ 7 h 15"/>
                  <a:gd name="T2" fmla="*/ 114 w 41"/>
                  <a:gd name="T3" fmla="*/ 81 h 15"/>
                  <a:gd name="T4" fmla="*/ 204 w 41"/>
                  <a:gd name="T5" fmla="*/ 0 h 15"/>
                  <a:gd name="T6" fmla="*/ 87 w 41"/>
                  <a:gd name="T7" fmla="*/ 52 h 15"/>
                  <a:gd name="T8" fmla="*/ 9 w 4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5">
                    <a:moveTo>
                      <a:pt x="0" y="1"/>
                    </a:moveTo>
                    <a:cubicBezTo>
                      <a:pt x="6" y="7"/>
                      <a:pt x="12" y="15"/>
                      <a:pt x="22" y="14"/>
                    </a:cubicBezTo>
                    <a:cubicBezTo>
                      <a:pt x="28" y="13"/>
                      <a:pt x="41" y="8"/>
                      <a:pt x="39" y="0"/>
                    </a:cubicBezTo>
                    <a:cubicBezTo>
                      <a:pt x="33" y="4"/>
                      <a:pt x="25" y="10"/>
                      <a:pt x="17" y="9"/>
                    </a:cubicBezTo>
                    <a:cubicBezTo>
                      <a:pt x="11" y="9"/>
                      <a:pt x="8" y="1"/>
                      <a:pt x="2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1192">
                <a:extLst>
                  <a:ext uri="{FF2B5EF4-FFF2-40B4-BE49-F238E27FC236}">
                    <a16:creationId xmlns:a16="http://schemas.microsoft.com/office/drawing/2014/main" id="{B6A93E6B-DABF-42D6-B22A-8E3BCBFE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424"/>
                <a:ext cx="33" cy="12"/>
              </a:xfrm>
              <a:custGeom>
                <a:avLst/>
                <a:gdLst>
                  <a:gd name="T0" fmla="*/ 0 w 19"/>
                  <a:gd name="T1" fmla="*/ 9 h 7"/>
                  <a:gd name="T2" fmla="*/ 99 w 19"/>
                  <a:gd name="T3" fmla="*/ 0 h 7"/>
                  <a:gd name="T4" fmla="*/ 16 w 19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2"/>
                    </a:moveTo>
                    <a:cubicBezTo>
                      <a:pt x="5" y="6"/>
                      <a:pt x="16" y="7"/>
                      <a:pt x="19" y="0"/>
                    </a:cubicBezTo>
                    <a:cubicBezTo>
                      <a:pt x="16" y="2"/>
                      <a:pt x="5" y="5"/>
                      <a:pt x="3" y="2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1193">
                <a:extLst>
                  <a:ext uri="{FF2B5EF4-FFF2-40B4-BE49-F238E27FC236}">
                    <a16:creationId xmlns:a16="http://schemas.microsoft.com/office/drawing/2014/main" id="{B93C212A-9C11-429E-996A-37F2835D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448"/>
                <a:ext cx="93" cy="48"/>
              </a:xfrm>
              <a:custGeom>
                <a:avLst/>
                <a:gdLst>
                  <a:gd name="T0" fmla="*/ 255 w 54"/>
                  <a:gd name="T1" fmla="*/ 0 h 26"/>
                  <a:gd name="T2" fmla="*/ 157 w 54"/>
                  <a:gd name="T3" fmla="*/ 126 h 26"/>
                  <a:gd name="T4" fmla="*/ 71 w 54"/>
                  <a:gd name="T5" fmla="*/ 157 h 26"/>
                  <a:gd name="T6" fmla="*/ 0 w 54"/>
                  <a:gd name="T7" fmla="*/ 126 h 26"/>
                  <a:gd name="T8" fmla="*/ 98 w 54"/>
                  <a:gd name="T9" fmla="*/ 102 h 26"/>
                  <a:gd name="T10" fmla="*/ 189 w 54"/>
                  <a:gd name="T11" fmla="*/ 76 h 26"/>
                  <a:gd name="T12" fmla="*/ 250 w 54"/>
                  <a:gd name="T13" fmla="*/ 2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50" y="0"/>
                    </a:moveTo>
                    <a:cubicBezTo>
                      <a:pt x="54" y="11"/>
                      <a:pt x="39" y="17"/>
                      <a:pt x="31" y="20"/>
                    </a:cubicBezTo>
                    <a:cubicBezTo>
                      <a:pt x="26" y="22"/>
                      <a:pt x="20" y="24"/>
                      <a:pt x="14" y="25"/>
                    </a:cubicBezTo>
                    <a:cubicBezTo>
                      <a:pt x="9" y="26"/>
                      <a:pt x="5" y="23"/>
                      <a:pt x="0" y="20"/>
                    </a:cubicBezTo>
                    <a:cubicBezTo>
                      <a:pt x="7" y="21"/>
                      <a:pt x="13" y="18"/>
                      <a:pt x="19" y="16"/>
                    </a:cubicBezTo>
                    <a:cubicBezTo>
                      <a:pt x="25" y="15"/>
                      <a:pt x="31" y="15"/>
                      <a:pt x="37" y="12"/>
                    </a:cubicBezTo>
                    <a:cubicBezTo>
                      <a:pt x="40" y="10"/>
                      <a:pt x="48" y="7"/>
                      <a:pt x="49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1194">
                <a:extLst>
                  <a:ext uri="{FF2B5EF4-FFF2-40B4-BE49-F238E27FC236}">
                    <a16:creationId xmlns:a16="http://schemas.microsoft.com/office/drawing/2014/main" id="{579463F2-6E0C-44A5-BA57-B115094C0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460"/>
                <a:ext cx="99" cy="54"/>
              </a:xfrm>
              <a:custGeom>
                <a:avLst/>
                <a:gdLst>
                  <a:gd name="T0" fmla="*/ 299 w 57"/>
                  <a:gd name="T1" fmla="*/ 13 h 29"/>
                  <a:gd name="T2" fmla="*/ 262 w 57"/>
                  <a:gd name="T3" fmla="*/ 97 h 29"/>
                  <a:gd name="T4" fmla="*/ 184 w 57"/>
                  <a:gd name="T5" fmla="*/ 149 h 29"/>
                  <a:gd name="T6" fmla="*/ 0 w 57"/>
                  <a:gd name="T7" fmla="*/ 173 h 29"/>
                  <a:gd name="T8" fmla="*/ 120 w 57"/>
                  <a:gd name="T9" fmla="*/ 142 h 29"/>
                  <a:gd name="T10" fmla="*/ 193 w 57"/>
                  <a:gd name="T11" fmla="*/ 89 h 29"/>
                  <a:gd name="T12" fmla="*/ 292 w 5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9">
                    <a:moveTo>
                      <a:pt x="57" y="2"/>
                    </a:moveTo>
                    <a:cubicBezTo>
                      <a:pt x="55" y="4"/>
                      <a:pt x="53" y="12"/>
                      <a:pt x="50" y="15"/>
                    </a:cubicBezTo>
                    <a:cubicBezTo>
                      <a:pt x="46" y="20"/>
                      <a:pt x="40" y="21"/>
                      <a:pt x="35" y="23"/>
                    </a:cubicBezTo>
                    <a:cubicBezTo>
                      <a:pt x="24" y="27"/>
                      <a:pt x="12" y="28"/>
                      <a:pt x="0" y="27"/>
                    </a:cubicBezTo>
                    <a:cubicBezTo>
                      <a:pt x="5" y="29"/>
                      <a:pt x="18" y="24"/>
                      <a:pt x="23" y="22"/>
                    </a:cubicBezTo>
                    <a:cubicBezTo>
                      <a:pt x="28" y="19"/>
                      <a:pt x="33" y="17"/>
                      <a:pt x="37" y="14"/>
                    </a:cubicBezTo>
                    <a:cubicBezTo>
                      <a:pt x="44" y="10"/>
                      <a:pt x="51" y="6"/>
                      <a:pt x="56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1195">
                <a:extLst>
                  <a:ext uri="{FF2B5EF4-FFF2-40B4-BE49-F238E27FC236}">
                    <a16:creationId xmlns:a16="http://schemas.microsoft.com/office/drawing/2014/main" id="{997A1C47-76C5-4A61-9F42-6C9B4630C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468"/>
                <a:ext cx="64" cy="53"/>
              </a:xfrm>
              <a:custGeom>
                <a:avLst/>
                <a:gdLst>
                  <a:gd name="T0" fmla="*/ 183 w 37"/>
                  <a:gd name="T1" fmla="*/ 0 h 29"/>
                  <a:gd name="T2" fmla="*/ 149 w 37"/>
                  <a:gd name="T3" fmla="*/ 133 h 29"/>
                  <a:gd name="T4" fmla="*/ 0 w 37"/>
                  <a:gd name="T5" fmla="*/ 161 h 29"/>
                  <a:gd name="T6" fmla="*/ 144 w 37"/>
                  <a:gd name="T7" fmla="*/ 97 h 29"/>
                  <a:gd name="T8" fmla="*/ 183 w 37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9">
                    <a:moveTo>
                      <a:pt x="35" y="0"/>
                    </a:moveTo>
                    <a:cubicBezTo>
                      <a:pt x="37" y="8"/>
                      <a:pt x="37" y="17"/>
                      <a:pt x="29" y="22"/>
                    </a:cubicBezTo>
                    <a:cubicBezTo>
                      <a:pt x="21" y="28"/>
                      <a:pt x="8" y="29"/>
                      <a:pt x="0" y="26"/>
                    </a:cubicBezTo>
                    <a:cubicBezTo>
                      <a:pt x="10" y="26"/>
                      <a:pt x="22" y="24"/>
                      <a:pt x="28" y="16"/>
                    </a:cubicBezTo>
                    <a:cubicBezTo>
                      <a:pt x="32" y="11"/>
                      <a:pt x="33" y="5"/>
                      <a:pt x="35" y="0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1196">
                <a:extLst>
                  <a:ext uri="{FF2B5EF4-FFF2-40B4-BE49-F238E27FC236}">
                    <a16:creationId xmlns:a16="http://schemas.microsoft.com/office/drawing/2014/main" id="{E1C36240-3F37-4E64-8C7D-5E680EC4E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481"/>
                <a:ext cx="56" cy="29"/>
              </a:xfrm>
              <a:custGeom>
                <a:avLst/>
                <a:gdLst>
                  <a:gd name="T0" fmla="*/ 7 w 32"/>
                  <a:gd name="T1" fmla="*/ 0 h 16"/>
                  <a:gd name="T2" fmla="*/ 172 w 32"/>
                  <a:gd name="T3" fmla="*/ 80 h 16"/>
                  <a:gd name="T4" fmla="*/ 12 w 3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1" y="0"/>
                    </a:moveTo>
                    <a:cubicBezTo>
                      <a:pt x="0" y="16"/>
                      <a:pt x="21" y="13"/>
                      <a:pt x="32" y="13"/>
                    </a:cubicBezTo>
                    <a:cubicBezTo>
                      <a:pt x="26" y="10"/>
                      <a:pt x="3" y="12"/>
                      <a:pt x="2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1197">
                <a:extLst>
                  <a:ext uri="{FF2B5EF4-FFF2-40B4-BE49-F238E27FC236}">
                    <a16:creationId xmlns:a16="http://schemas.microsoft.com/office/drawing/2014/main" id="{41986F94-D9D9-4AC8-8692-8630F45D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18"/>
                <a:ext cx="35" cy="49"/>
              </a:xfrm>
              <a:custGeom>
                <a:avLst/>
                <a:gdLst>
                  <a:gd name="T0" fmla="*/ 81 w 20"/>
                  <a:gd name="T1" fmla="*/ 0 h 26"/>
                  <a:gd name="T2" fmla="*/ 0 w 20"/>
                  <a:gd name="T3" fmla="*/ 168 h 26"/>
                  <a:gd name="T4" fmla="*/ 77 w 20"/>
                  <a:gd name="T5" fmla="*/ 113 h 26"/>
                  <a:gd name="T6" fmla="*/ 93 w 20"/>
                  <a:gd name="T7" fmla="*/ 2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15" y="0"/>
                    </a:moveTo>
                    <a:cubicBezTo>
                      <a:pt x="20" y="7"/>
                      <a:pt x="8" y="26"/>
                      <a:pt x="0" y="25"/>
                    </a:cubicBezTo>
                    <a:cubicBezTo>
                      <a:pt x="7" y="25"/>
                      <a:pt x="10" y="23"/>
                      <a:pt x="14" y="17"/>
                    </a:cubicBezTo>
                    <a:cubicBezTo>
                      <a:pt x="16" y="12"/>
                      <a:pt x="17" y="8"/>
                      <a:pt x="17" y="3"/>
                    </a:cubicBezTo>
                  </a:path>
                </a:pathLst>
              </a:custGeom>
              <a:solidFill>
                <a:srgbClr val="F4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1198">
                <a:extLst>
                  <a:ext uri="{FF2B5EF4-FFF2-40B4-BE49-F238E27FC236}">
                    <a16:creationId xmlns:a16="http://schemas.microsoft.com/office/drawing/2014/main" id="{D8E8E8D0-C84C-4810-9ECC-AEB8236A8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004"/>
                <a:ext cx="80" cy="50"/>
              </a:xfrm>
              <a:custGeom>
                <a:avLst/>
                <a:gdLst>
                  <a:gd name="T0" fmla="*/ 212 w 46"/>
                  <a:gd name="T1" fmla="*/ 7 h 27"/>
                  <a:gd name="T2" fmla="*/ 73 w 46"/>
                  <a:gd name="T3" fmla="*/ 31 h 27"/>
                  <a:gd name="T4" fmla="*/ 16 w 46"/>
                  <a:gd name="T5" fmla="*/ 96 h 27"/>
                  <a:gd name="T6" fmla="*/ 28 w 46"/>
                  <a:gd name="T7" fmla="*/ 172 h 27"/>
                  <a:gd name="T8" fmla="*/ 85 w 46"/>
                  <a:gd name="T9" fmla="*/ 89 h 27"/>
                  <a:gd name="T10" fmla="*/ 157 w 46"/>
                  <a:gd name="T11" fmla="*/ 52 h 27"/>
                  <a:gd name="T12" fmla="*/ 212 w 46"/>
                  <a:gd name="T13" fmla="*/ 13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7">
                    <a:moveTo>
                      <a:pt x="40" y="1"/>
                    </a:moveTo>
                    <a:cubicBezTo>
                      <a:pt x="31" y="0"/>
                      <a:pt x="22" y="1"/>
                      <a:pt x="14" y="5"/>
                    </a:cubicBezTo>
                    <a:cubicBezTo>
                      <a:pt x="10" y="8"/>
                      <a:pt x="6" y="11"/>
                      <a:pt x="3" y="15"/>
                    </a:cubicBezTo>
                    <a:cubicBezTo>
                      <a:pt x="2" y="17"/>
                      <a:pt x="0" y="26"/>
                      <a:pt x="5" y="27"/>
                    </a:cubicBezTo>
                    <a:cubicBezTo>
                      <a:pt x="7" y="27"/>
                      <a:pt x="13" y="16"/>
                      <a:pt x="16" y="14"/>
                    </a:cubicBezTo>
                    <a:cubicBezTo>
                      <a:pt x="20" y="11"/>
                      <a:pt x="24" y="9"/>
                      <a:pt x="30" y="8"/>
                    </a:cubicBezTo>
                    <a:cubicBezTo>
                      <a:pt x="31" y="7"/>
                      <a:pt x="46" y="6"/>
                      <a:pt x="40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1199">
                <a:extLst>
                  <a:ext uri="{FF2B5EF4-FFF2-40B4-BE49-F238E27FC236}">
                    <a16:creationId xmlns:a16="http://schemas.microsoft.com/office/drawing/2014/main" id="{2B4C4F1D-03B8-42E7-B22F-C3098AB3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908"/>
                <a:ext cx="38" cy="30"/>
              </a:xfrm>
              <a:custGeom>
                <a:avLst/>
                <a:gdLst>
                  <a:gd name="T0" fmla="*/ 107 w 22"/>
                  <a:gd name="T1" fmla="*/ 0 h 16"/>
                  <a:gd name="T2" fmla="*/ 78 w 22"/>
                  <a:gd name="T3" fmla="*/ 21 h 16"/>
                  <a:gd name="T4" fmla="*/ 36 w 22"/>
                  <a:gd name="T5" fmla="*/ 39 h 16"/>
                  <a:gd name="T6" fmla="*/ 29 w 22"/>
                  <a:gd name="T7" fmla="*/ 105 h 16"/>
                  <a:gd name="T8" fmla="*/ 86 w 22"/>
                  <a:gd name="T9" fmla="*/ 39 h 16"/>
                  <a:gd name="T10" fmla="*/ 114 w 2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6">
                    <a:moveTo>
                      <a:pt x="21" y="0"/>
                    </a:moveTo>
                    <a:cubicBezTo>
                      <a:pt x="19" y="0"/>
                      <a:pt x="17" y="2"/>
                      <a:pt x="15" y="3"/>
                    </a:cubicBezTo>
                    <a:cubicBezTo>
                      <a:pt x="13" y="4"/>
                      <a:pt x="10" y="4"/>
                      <a:pt x="7" y="6"/>
                    </a:cubicBezTo>
                    <a:cubicBezTo>
                      <a:pt x="5" y="8"/>
                      <a:pt x="0" y="15"/>
                      <a:pt x="6" y="16"/>
                    </a:cubicBezTo>
                    <a:cubicBezTo>
                      <a:pt x="10" y="16"/>
                      <a:pt x="14" y="8"/>
                      <a:pt x="17" y="6"/>
                    </a:cubicBezTo>
                    <a:cubicBezTo>
                      <a:pt x="19" y="4"/>
                      <a:pt x="20" y="2"/>
                      <a:pt x="22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1200">
                <a:extLst>
                  <a:ext uri="{FF2B5EF4-FFF2-40B4-BE49-F238E27FC236}">
                    <a16:creationId xmlns:a16="http://schemas.microsoft.com/office/drawing/2014/main" id="{377F5543-A140-4ADF-A3A5-FF95467D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949"/>
                <a:ext cx="35" cy="18"/>
              </a:xfrm>
              <a:custGeom>
                <a:avLst/>
                <a:gdLst>
                  <a:gd name="T0" fmla="*/ 81 w 20"/>
                  <a:gd name="T1" fmla="*/ 7 h 10"/>
                  <a:gd name="T2" fmla="*/ 16 w 20"/>
                  <a:gd name="T3" fmla="*/ 45 h 10"/>
                  <a:gd name="T4" fmla="*/ 98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15" y="1"/>
                    </a:moveTo>
                    <a:cubicBezTo>
                      <a:pt x="13" y="1"/>
                      <a:pt x="0" y="3"/>
                      <a:pt x="3" y="8"/>
                    </a:cubicBezTo>
                    <a:cubicBezTo>
                      <a:pt x="5" y="10"/>
                      <a:pt x="20" y="1"/>
                      <a:pt x="18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1201">
                <a:extLst>
                  <a:ext uri="{FF2B5EF4-FFF2-40B4-BE49-F238E27FC236}">
                    <a16:creationId xmlns:a16="http://schemas.microsoft.com/office/drawing/2014/main" id="{703363A4-FC48-457E-B61F-D24F0F171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124"/>
                <a:ext cx="26" cy="45"/>
              </a:xfrm>
              <a:custGeom>
                <a:avLst/>
                <a:gdLst>
                  <a:gd name="T0" fmla="*/ 49 w 15"/>
                  <a:gd name="T1" fmla="*/ 0 h 24"/>
                  <a:gd name="T2" fmla="*/ 5 w 15"/>
                  <a:gd name="T3" fmla="*/ 81 h 24"/>
                  <a:gd name="T4" fmla="*/ 29 w 15"/>
                  <a:gd name="T5" fmla="*/ 158 h 24"/>
                  <a:gd name="T6" fmla="*/ 50 w 15"/>
                  <a:gd name="T7" fmla="*/ 45 h 24"/>
                  <a:gd name="T8" fmla="*/ 73 w 15"/>
                  <a:gd name="T9" fmla="*/ 15 h 24"/>
                  <a:gd name="T10" fmla="*/ 50 w 15"/>
                  <a:gd name="T11" fmla="*/ 8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4">
                    <a:moveTo>
                      <a:pt x="9" y="0"/>
                    </a:moveTo>
                    <a:cubicBezTo>
                      <a:pt x="4" y="2"/>
                      <a:pt x="2" y="6"/>
                      <a:pt x="1" y="12"/>
                    </a:cubicBezTo>
                    <a:cubicBezTo>
                      <a:pt x="0" y="16"/>
                      <a:pt x="0" y="24"/>
                      <a:pt x="6" y="24"/>
                    </a:cubicBezTo>
                    <a:cubicBezTo>
                      <a:pt x="6" y="18"/>
                      <a:pt x="6" y="12"/>
                      <a:pt x="10" y="7"/>
                    </a:cubicBezTo>
                    <a:cubicBezTo>
                      <a:pt x="12" y="6"/>
                      <a:pt x="15" y="5"/>
                      <a:pt x="14" y="2"/>
                    </a:cubicBezTo>
                    <a:cubicBezTo>
                      <a:pt x="14" y="0"/>
                      <a:pt x="12" y="0"/>
                      <a:pt x="10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1202">
                <a:extLst>
                  <a:ext uri="{FF2B5EF4-FFF2-40B4-BE49-F238E27FC236}">
                    <a16:creationId xmlns:a16="http://schemas.microsoft.com/office/drawing/2014/main" id="{E7E146A4-4DD6-4DE2-86AD-111AB6835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036"/>
                <a:ext cx="28" cy="16"/>
              </a:xfrm>
              <a:custGeom>
                <a:avLst/>
                <a:gdLst>
                  <a:gd name="T0" fmla="*/ 49 w 16"/>
                  <a:gd name="T1" fmla="*/ 0 h 9"/>
                  <a:gd name="T2" fmla="*/ 7 w 16"/>
                  <a:gd name="T3" fmla="*/ 37 h 9"/>
                  <a:gd name="T4" fmla="*/ 58 w 1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9" y="0"/>
                    </a:moveTo>
                    <a:cubicBezTo>
                      <a:pt x="4" y="0"/>
                      <a:pt x="0" y="2"/>
                      <a:pt x="1" y="7"/>
                    </a:cubicBezTo>
                    <a:cubicBezTo>
                      <a:pt x="4" y="9"/>
                      <a:pt x="16" y="3"/>
                      <a:pt x="11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1203">
                <a:extLst>
                  <a:ext uri="{FF2B5EF4-FFF2-40B4-BE49-F238E27FC236}">
                    <a16:creationId xmlns:a16="http://schemas.microsoft.com/office/drawing/2014/main" id="{6E23EED2-6293-4601-81DC-0A40EC159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973"/>
                <a:ext cx="33" cy="37"/>
              </a:xfrm>
              <a:custGeom>
                <a:avLst/>
                <a:gdLst>
                  <a:gd name="T0" fmla="*/ 85 w 19"/>
                  <a:gd name="T1" fmla="*/ 7 h 20"/>
                  <a:gd name="T2" fmla="*/ 49 w 19"/>
                  <a:gd name="T3" fmla="*/ 105 h 20"/>
                  <a:gd name="T4" fmla="*/ 63 w 19"/>
                  <a:gd name="T5" fmla="*/ 44 h 20"/>
                  <a:gd name="T6" fmla="*/ 78 w 19"/>
                  <a:gd name="T7" fmla="*/ 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6" y="1"/>
                    </a:moveTo>
                    <a:cubicBezTo>
                      <a:pt x="5" y="0"/>
                      <a:pt x="0" y="20"/>
                      <a:pt x="9" y="17"/>
                    </a:cubicBezTo>
                    <a:cubicBezTo>
                      <a:pt x="9" y="13"/>
                      <a:pt x="9" y="10"/>
                      <a:pt x="12" y="7"/>
                    </a:cubicBezTo>
                    <a:cubicBezTo>
                      <a:pt x="14" y="5"/>
                      <a:pt x="19" y="4"/>
                      <a:pt x="15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1204">
                <a:extLst>
                  <a:ext uri="{FF2B5EF4-FFF2-40B4-BE49-F238E27FC236}">
                    <a16:creationId xmlns:a16="http://schemas.microsoft.com/office/drawing/2014/main" id="{B7669ECE-E8F6-4EE4-B88F-EDE6DE0E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322"/>
                <a:ext cx="35" cy="50"/>
              </a:xfrm>
              <a:custGeom>
                <a:avLst/>
                <a:gdLst>
                  <a:gd name="T0" fmla="*/ 65 w 20"/>
                  <a:gd name="T1" fmla="*/ 7 h 27"/>
                  <a:gd name="T2" fmla="*/ 7 w 20"/>
                  <a:gd name="T3" fmla="*/ 96 h 27"/>
                  <a:gd name="T4" fmla="*/ 16 w 20"/>
                  <a:gd name="T5" fmla="*/ 157 h 27"/>
                  <a:gd name="T6" fmla="*/ 33 w 20"/>
                  <a:gd name="T7" fmla="*/ 141 h 27"/>
                  <a:gd name="T8" fmla="*/ 65 w 20"/>
                  <a:gd name="T9" fmla="*/ 69 h 27"/>
                  <a:gd name="T10" fmla="*/ 98 w 20"/>
                  <a:gd name="T11" fmla="*/ 44 h 27"/>
                  <a:gd name="T12" fmla="*/ 70 w 2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12" y="1"/>
                    </a:moveTo>
                    <a:cubicBezTo>
                      <a:pt x="6" y="1"/>
                      <a:pt x="1" y="10"/>
                      <a:pt x="1" y="15"/>
                    </a:cubicBezTo>
                    <a:cubicBezTo>
                      <a:pt x="1" y="17"/>
                      <a:pt x="0" y="24"/>
                      <a:pt x="3" y="25"/>
                    </a:cubicBezTo>
                    <a:cubicBezTo>
                      <a:pt x="7" y="27"/>
                      <a:pt x="5" y="24"/>
                      <a:pt x="6" y="22"/>
                    </a:cubicBezTo>
                    <a:cubicBezTo>
                      <a:pt x="7" y="18"/>
                      <a:pt x="8" y="14"/>
                      <a:pt x="12" y="11"/>
                    </a:cubicBezTo>
                    <a:cubicBezTo>
                      <a:pt x="13" y="10"/>
                      <a:pt x="17" y="9"/>
                      <a:pt x="18" y="7"/>
                    </a:cubicBezTo>
                    <a:cubicBezTo>
                      <a:pt x="20" y="3"/>
                      <a:pt x="16" y="0"/>
                      <a:pt x="13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205">
                <a:extLst>
                  <a:ext uri="{FF2B5EF4-FFF2-40B4-BE49-F238E27FC236}">
                    <a16:creationId xmlns:a16="http://schemas.microsoft.com/office/drawing/2014/main" id="{E07EC35B-E2A0-4C96-B1B4-C4E4171D9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431"/>
                <a:ext cx="31" cy="44"/>
              </a:xfrm>
              <a:custGeom>
                <a:avLst/>
                <a:gdLst>
                  <a:gd name="T0" fmla="*/ 62 w 18"/>
                  <a:gd name="T1" fmla="*/ 7 h 24"/>
                  <a:gd name="T2" fmla="*/ 16 w 18"/>
                  <a:gd name="T3" fmla="*/ 37 h 24"/>
                  <a:gd name="T4" fmla="*/ 36 w 18"/>
                  <a:gd name="T5" fmla="*/ 134 h 24"/>
                  <a:gd name="T6" fmla="*/ 50 w 18"/>
                  <a:gd name="T7" fmla="*/ 88 h 24"/>
                  <a:gd name="T8" fmla="*/ 71 w 18"/>
                  <a:gd name="T9" fmla="*/ 51 h 24"/>
                  <a:gd name="T10" fmla="*/ 91 w 18"/>
                  <a:gd name="T11" fmla="*/ 31 h 24"/>
                  <a:gd name="T12" fmla="*/ 65 w 18"/>
                  <a:gd name="T13" fmla="*/ 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12" y="1"/>
                    </a:moveTo>
                    <a:cubicBezTo>
                      <a:pt x="7" y="1"/>
                      <a:pt x="5" y="0"/>
                      <a:pt x="3" y="6"/>
                    </a:cubicBezTo>
                    <a:cubicBezTo>
                      <a:pt x="2" y="9"/>
                      <a:pt x="0" y="24"/>
                      <a:pt x="7" y="22"/>
                    </a:cubicBezTo>
                    <a:cubicBezTo>
                      <a:pt x="10" y="21"/>
                      <a:pt x="9" y="16"/>
                      <a:pt x="10" y="14"/>
                    </a:cubicBezTo>
                    <a:cubicBezTo>
                      <a:pt x="11" y="11"/>
                      <a:pt x="12" y="10"/>
                      <a:pt x="14" y="8"/>
                    </a:cubicBezTo>
                    <a:cubicBezTo>
                      <a:pt x="16" y="7"/>
                      <a:pt x="18" y="7"/>
                      <a:pt x="18" y="5"/>
                    </a:cubicBezTo>
                    <a:cubicBezTo>
                      <a:pt x="18" y="3"/>
                      <a:pt x="15" y="1"/>
                      <a:pt x="13" y="1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206">
                <a:extLst>
                  <a:ext uri="{FF2B5EF4-FFF2-40B4-BE49-F238E27FC236}">
                    <a16:creationId xmlns:a16="http://schemas.microsoft.com/office/drawing/2014/main" id="{B4762D41-DEF0-4F30-83A6-29B9F413F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409"/>
                <a:ext cx="36" cy="16"/>
              </a:xfrm>
              <a:custGeom>
                <a:avLst/>
                <a:gdLst>
                  <a:gd name="T0" fmla="*/ 0 w 21"/>
                  <a:gd name="T1" fmla="*/ 36 h 9"/>
                  <a:gd name="T2" fmla="*/ 77 w 21"/>
                  <a:gd name="T3" fmla="*/ 16 h 9"/>
                  <a:gd name="T4" fmla="*/ 21 w 21"/>
                  <a:gd name="T5" fmla="*/ 4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6"/>
                    </a:moveTo>
                    <a:cubicBezTo>
                      <a:pt x="3" y="4"/>
                      <a:pt x="12" y="0"/>
                      <a:pt x="15" y="3"/>
                    </a:cubicBezTo>
                    <a:cubicBezTo>
                      <a:pt x="21" y="9"/>
                      <a:pt x="7" y="9"/>
                      <a:pt x="4" y="8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207">
                <a:extLst>
                  <a:ext uri="{FF2B5EF4-FFF2-40B4-BE49-F238E27FC236}">
                    <a16:creationId xmlns:a16="http://schemas.microsoft.com/office/drawing/2014/main" id="{4EE37E7F-E930-4F57-98D6-AF895B11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42"/>
                <a:ext cx="41" cy="44"/>
              </a:xfrm>
              <a:custGeom>
                <a:avLst/>
                <a:gdLst>
                  <a:gd name="T0" fmla="*/ 94 w 24"/>
                  <a:gd name="T1" fmla="*/ 24 h 24"/>
                  <a:gd name="T2" fmla="*/ 26 w 24"/>
                  <a:gd name="T3" fmla="*/ 81 h 24"/>
                  <a:gd name="T4" fmla="*/ 36 w 24"/>
                  <a:gd name="T5" fmla="*/ 134 h 24"/>
                  <a:gd name="T6" fmla="*/ 114 w 24"/>
                  <a:gd name="T7" fmla="*/ 57 h 24"/>
                  <a:gd name="T8" fmla="*/ 94 w 24"/>
                  <a:gd name="T9" fmla="*/ 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9" y="4"/>
                    </a:moveTo>
                    <a:cubicBezTo>
                      <a:pt x="14" y="5"/>
                      <a:pt x="8" y="9"/>
                      <a:pt x="5" y="13"/>
                    </a:cubicBezTo>
                    <a:cubicBezTo>
                      <a:pt x="2" y="17"/>
                      <a:pt x="0" y="24"/>
                      <a:pt x="7" y="22"/>
                    </a:cubicBezTo>
                    <a:cubicBezTo>
                      <a:pt x="11" y="21"/>
                      <a:pt x="21" y="12"/>
                      <a:pt x="23" y="9"/>
                    </a:cubicBezTo>
                    <a:cubicBezTo>
                      <a:pt x="24" y="6"/>
                      <a:pt x="23" y="0"/>
                      <a:pt x="19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208">
                <a:extLst>
                  <a:ext uri="{FF2B5EF4-FFF2-40B4-BE49-F238E27FC236}">
                    <a16:creationId xmlns:a16="http://schemas.microsoft.com/office/drawing/2014/main" id="{A9E1270F-52E6-402C-B583-326174D45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37"/>
                <a:ext cx="31" cy="26"/>
              </a:xfrm>
              <a:custGeom>
                <a:avLst/>
                <a:gdLst>
                  <a:gd name="T0" fmla="*/ 71 w 18"/>
                  <a:gd name="T1" fmla="*/ 13 h 14"/>
                  <a:gd name="T2" fmla="*/ 21 w 18"/>
                  <a:gd name="T3" fmla="*/ 65 h 14"/>
                  <a:gd name="T4" fmla="*/ 57 w 18"/>
                  <a:gd name="T5" fmla="*/ 52 h 14"/>
                  <a:gd name="T6" fmla="*/ 91 w 18"/>
                  <a:gd name="T7" fmla="*/ 37 h 14"/>
                  <a:gd name="T8" fmla="*/ 71 w 18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4" y="2"/>
                    </a:moveTo>
                    <a:cubicBezTo>
                      <a:pt x="9" y="0"/>
                      <a:pt x="0" y="5"/>
                      <a:pt x="4" y="10"/>
                    </a:cubicBezTo>
                    <a:cubicBezTo>
                      <a:pt x="8" y="14"/>
                      <a:pt x="9" y="9"/>
                      <a:pt x="11" y="8"/>
                    </a:cubicBezTo>
                    <a:cubicBezTo>
                      <a:pt x="13" y="6"/>
                      <a:pt x="16" y="8"/>
                      <a:pt x="18" y="6"/>
                    </a:cubicBezTo>
                    <a:cubicBezTo>
                      <a:pt x="17" y="4"/>
                      <a:pt x="14" y="3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209">
                <a:extLst>
                  <a:ext uri="{FF2B5EF4-FFF2-40B4-BE49-F238E27FC236}">
                    <a16:creationId xmlns:a16="http://schemas.microsoft.com/office/drawing/2014/main" id="{52B22930-0A6E-4254-B7B1-AB494DC0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44"/>
                <a:ext cx="36" cy="39"/>
              </a:xfrm>
              <a:custGeom>
                <a:avLst/>
                <a:gdLst>
                  <a:gd name="T0" fmla="*/ 70 w 21"/>
                  <a:gd name="T1" fmla="*/ 13 h 21"/>
                  <a:gd name="T2" fmla="*/ 57 w 21"/>
                  <a:gd name="T3" fmla="*/ 89 h 21"/>
                  <a:gd name="T4" fmla="*/ 106 w 21"/>
                  <a:gd name="T5" fmla="*/ 32 h 21"/>
                  <a:gd name="T6" fmla="*/ 70 w 21"/>
                  <a:gd name="T7" fmla="*/ 1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4" y="2"/>
                    </a:moveTo>
                    <a:cubicBezTo>
                      <a:pt x="4" y="0"/>
                      <a:pt x="0" y="21"/>
                      <a:pt x="11" y="14"/>
                    </a:cubicBezTo>
                    <a:cubicBezTo>
                      <a:pt x="13" y="13"/>
                      <a:pt x="20" y="7"/>
                      <a:pt x="21" y="5"/>
                    </a:cubicBezTo>
                    <a:cubicBezTo>
                      <a:pt x="21" y="1"/>
                      <a:pt x="17" y="0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210">
                <a:extLst>
                  <a:ext uri="{FF2B5EF4-FFF2-40B4-BE49-F238E27FC236}">
                    <a16:creationId xmlns:a16="http://schemas.microsoft.com/office/drawing/2014/main" id="{EBAD9D05-DBD2-4CD4-A1FA-F0C4EB192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383"/>
                <a:ext cx="26" cy="17"/>
              </a:xfrm>
              <a:custGeom>
                <a:avLst/>
                <a:gdLst>
                  <a:gd name="T0" fmla="*/ 78 w 15"/>
                  <a:gd name="T1" fmla="*/ 0 h 9"/>
                  <a:gd name="T2" fmla="*/ 21 w 15"/>
                  <a:gd name="T3" fmla="*/ 40 h 9"/>
                  <a:gd name="T4" fmla="*/ 69 w 15"/>
                  <a:gd name="T5" fmla="*/ 40 h 9"/>
                  <a:gd name="T6" fmla="*/ 69 w 1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12" y="0"/>
                      <a:pt x="0" y="0"/>
                      <a:pt x="4" y="6"/>
                    </a:cubicBezTo>
                    <a:cubicBezTo>
                      <a:pt x="6" y="9"/>
                      <a:pt x="12" y="8"/>
                      <a:pt x="13" y="6"/>
                    </a:cubicBezTo>
                    <a:cubicBezTo>
                      <a:pt x="14" y="4"/>
                      <a:pt x="13" y="2"/>
                      <a:pt x="13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211">
                <a:extLst>
                  <a:ext uri="{FF2B5EF4-FFF2-40B4-BE49-F238E27FC236}">
                    <a16:creationId xmlns:a16="http://schemas.microsoft.com/office/drawing/2014/main" id="{B3708B1C-2F1E-4F04-9AF6-0C26CAFC1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359"/>
                <a:ext cx="31" cy="44"/>
              </a:xfrm>
              <a:custGeom>
                <a:avLst/>
                <a:gdLst>
                  <a:gd name="T0" fmla="*/ 83 w 18"/>
                  <a:gd name="T1" fmla="*/ 24 h 24"/>
                  <a:gd name="T2" fmla="*/ 29 w 18"/>
                  <a:gd name="T3" fmla="*/ 141 h 24"/>
                  <a:gd name="T4" fmla="*/ 65 w 18"/>
                  <a:gd name="T5" fmla="*/ 61 h 24"/>
                  <a:gd name="T6" fmla="*/ 83 w 18"/>
                  <a:gd name="T7" fmla="*/ 2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16" y="4"/>
                    </a:moveTo>
                    <a:cubicBezTo>
                      <a:pt x="6" y="0"/>
                      <a:pt x="0" y="21"/>
                      <a:pt x="6" y="23"/>
                    </a:cubicBezTo>
                    <a:cubicBezTo>
                      <a:pt x="10" y="24"/>
                      <a:pt x="12" y="12"/>
                      <a:pt x="13" y="10"/>
                    </a:cubicBezTo>
                    <a:cubicBezTo>
                      <a:pt x="15" y="7"/>
                      <a:pt x="18" y="6"/>
                      <a:pt x="16" y="3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212">
                <a:extLst>
                  <a:ext uri="{FF2B5EF4-FFF2-40B4-BE49-F238E27FC236}">
                    <a16:creationId xmlns:a16="http://schemas.microsoft.com/office/drawing/2014/main" id="{ED718E6F-BF8B-4370-B9C0-7526EDB3C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100"/>
                <a:ext cx="53" cy="19"/>
              </a:xfrm>
              <a:custGeom>
                <a:avLst/>
                <a:gdLst>
                  <a:gd name="T0" fmla="*/ 91 w 31"/>
                  <a:gd name="T1" fmla="*/ 15 h 10"/>
                  <a:gd name="T2" fmla="*/ 21 w 31"/>
                  <a:gd name="T3" fmla="*/ 29 h 10"/>
                  <a:gd name="T4" fmla="*/ 41 w 31"/>
                  <a:gd name="T5" fmla="*/ 61 h 10"/>
                  <a:gd name="T6" fmla="*/ 91 w 31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">
                    <a:moveTo>
                      <a:pt x="18" y="2"/>
                    </a:moveTo>
                    <a:cubicBezTo>
                      <a:pt x="13" y="2"/>
                      <a:pt x="7" y="0"/>
                      <a:pt x="4" y="4"/>
                    </a:cubicBezTo>
                    <a:cubicBezTo>
                      <a:pt x="0" y="9"/>
                      <a:pt x="4" y="10"/>
                      <a:pt x="8" y="9"/>
                    </a:cubicBezTo>
                    <a:cubicBezTo>
                      <a:pt x="12" y="9"/>
                      <a:pt x="31" y="6"/>
                      <a:pt x="18" y="3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213">
                <a:extLst>
                  <a:ext uri="{FF2B5EF4-FFF2-40B4-BE49-F238E27FC236}">
                    <a16:creationId xmlns:a16="http://schemas.microsoft.com/office/drawing/2014/main" id="{7779CC32-1282-45CA-8B02-0AF8F18A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980"/>
                <a:ext cx="24" cy="20"/>
              </a:xfrm>
              <a:custGeom>
                <a:avLst/>
                <a:gdLst>
                  <a:gd name="T0" fmla="*/ 62 w 14"/>
                  <a:gd name="T1" fmla="*/ 7 h 11"/>
                  <a:gd name="T2" fmla="*/ 5 w 14"/>
                  <a:gd name="T3" fmla="*/ 65 h 11"/>
                  <a:gd name="T4" fmla="*/ 70 w 14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2" y="1"/>
                    </a:moveTo>
                    <a:cubicBezTo>
                      <a:pt x="7" y="0"/>
                      <a:pt x="0" y="5"/>
                      <a:pt x="1" y="11"/>
                    </a:cubicBezTo>
                    <a:cubicBezTo>
                      <a:pt x="4" y="11"/>
                      <a:pt x="14" y="4"/>
                      <a:pt x="14" y="2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1214">
                <a:extLst>
                  <a:ext uri="{FF2B5EF4-FFF2-40B4-BE49-F238E27FC236}">
                    <a16:creationId xmlns:a16="http://schemas.microsoft.com/office/drawing/2014/main" id="{5DD62B8D-E4F4-4C08-A0EA-F6C356440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2246"/>
                <a:ext cx="29" cy="37"/>
              </a:xfrm>
              <a:custGeom>
                <a:avLst/>
                <a:gdLst>
                  <a:gd name="T0" fmla="*/ 70 w 17"/>
                  <a:gd name="T1" fmla="*/ 20 h 20"/>
                  <a:gd name="T2" fmla="*/ 20 w 17"/>
                  <a:gd name="T3" fmla="*/ 104 h 20"/>
                  <a:gd name="T4" fmla="*/ 49 w 17"/>
                  <a:gd name="T5" fmla="*/ 52 h 20"/>
                  <a:gd name="T6" fmla="*/ 84 w 1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4" y="3"/>
                    </a:moveTo>
                    <a:cubicBezTo>
                      <a:pt x="11" y="5"/>
                      <a:pt x="0" y="12"/>
                      <a:pt x="4" y="16"/>
                    </a:cubicBezTo>
                    <a:cubicBezTo>
                      <a:pt x="9" y="20"/>
                      <a:pt x="9" y="10"/>
                      <a:pt x="10" y="8"/>
                    </a:cubicBezTo>
                    <a:cubicBezTo>
                      <a:pt x="11" y="4"/>
                      <a:pt x="16" y="3"/>
                      <a:pt x="17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1215">
                <a:extLst>
                  <a:ext uri="{FF2B5EF4-FFF2-40B4-BE49-F238E27FC236}">
                    <a16:creationId xmlns:a16="http://schemas.microsoft.com/office/drawing/2014/main" id="{B2EF2FA1-1DF8-42E4-9ACC-DCBF8DFC4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045"/>
                <a:ext cx="20" cy="24"/>
              </a:xfrm>
              <a:custGeom>
                <a:avLst/>
                <a:gdLst>
                  <a:gd name="T0" fmla="*/ 37 w 12"/>
                  <a:gd name="T1" fmla="*/ 0 h 13"/>
                  <a:gd name="T2" fmla="*/ 28 w 12"/>
                  <a:gd name="T3" fmla="*/ 61 h 13"/>
                  <a:gd name="T4" fmla="*/ 37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8" y="0"/>
                    </a:moveTo>
                    <a:cubicBezTo>
                      <a:pt x="2" y="0"/>
                      <a:pt x="0" y="13"/>
                      <a:pt x="6" y="10"/>
                    </a:cubicBezTo>
                    <a:cubicBezTo>
                      <a:pt x="9" y="8"/>
                      <a:pt x="12" y="1"/>
                      <a:pt x="8" y="0"/>
                    </a:cubicBezTo>
                  </a:path>
                </a:pathLst>
              </a:custGeom>
              <a:solidFill>
                <a:srgbClr val="F7E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Oval 1216">
                <a:extLst>
                  <a:ext uri="{FF2B5EF4-FFF2-40B4-BE49-F238E27FC236}">
                    <a16:creationId xmlns:a16="http://schemas.microsoft.com/office/drawing/2014/main" id="{226841BB-DB0C-4169-931C-1BACC77BF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48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6" name="Oval 1217">
                <a:extLst>
                  <a:ext uri="{FF2B5EF4-FFF2-40B4-BE49-F238E27FC236}">
                    <a16:creationId xmlns:a16="http://schemas.microsoft.com/office/drawing/2014/main" id="{8CF7164B-2D5D-4028-9A3E-6704B81E8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39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7" name="Oval 1218">
                <a:extLst>
                  <a:ext uri="{FF2B5EF4-FFF2-40B4-BE49-F238E27FC236}">
                    <a16:creationId xmlns:a16="http://schemas.microsoft.com/office/drawing/2014/main" id="{98C4DC21-1BF0-4F73-94DA-5E721066B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2392"/>
                <a:ext cx="7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8" name="Oval 1219">
                <a:extLst>
                  <a:ext uri="{FF2B5EF4-FFF2-40B4-BE49-F238E27FC236}">
                    <a16:creationId xmlns:a16="http://schemas.microsoft.com/office/drawing/2014/main" id="{3DFDAD9F-5702-423A-8CBD-98C87E654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236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9" name="Oval 1220">
                <a:extLst>
                  <a:ext uri="{FF2B5EF4-FFF2-40B4-BE49-F238E27FC236}">
                    <a16:creationId xmlns:a16="http://schemas.microsoft.com/office/drawing/2014/main" id="{61BEDACB-9112-4EDF-AC17-F81806CD8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5" y="2359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0" name="Oval 1221">
                <a:extLst>
                  <a:ext uri="{FF2B5EF4-FFF2-40B4-BE49-F238E27FC236}">
                    <a16:creationId xmlns:a16="http://schemas.microsoft.com/office/drawing/2014/main" id="{BD5A51FB-1C2A-4F2B-B6A4-80CC0FF14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35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1" name="Oval 1222">
                <a:extLst>
                  <a:ext uri="{FF2B5EF4-FFF2-40B4-BE49-F238E27FC236}">
                    <a16:creationId xmlns:a16="http://schemas.microsoft.com/office/drawing/2014/main" id="{079C7EF5-269B-47AB-AB27-10DF51CDF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" y="2327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2" name="Oval 1223">
                <a:extLst>
                  <a:ext uri="{FF2B5EF4-FFF2-40B4-BE49-F238E27FC236}">
                    <a16:creationId xmlns:a16="http://schemas.microsoft.com/office/drawing/2014/main" id="{ADC3E07D-A2AE-4E38-8A95-B58D679CB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2036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3" name="Oval 1224">
                <a:extLst>
                  <a:ext uri="{FF2B5EF4-FFF2-40B4-BE49-F238E27FC236}">
                    <a16:creationId xmlns:a16="http://schemas.microsoft.com/office/drawing/2014/main" id="{7147185C-9C65-43F4-931D-3C5AF1A2F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2043"/>
                <a:ext cx="2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4" name="Oval 1225">
                <a:extLst>
                  <a:ext uri="{FF2B5EF4-FFF2-40B4-BE49-F238E27FC236}">
                    <a16:creationId xmlns:a16="http://schemas.microsoft.com/office/drawing/2014/main" id="{4C4909FA-FEDD-4AF9-BAEE-A91F883AF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203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5" name="Oval 1226">
                <a:extLst>
                  <a:ext uri="{FF2B5EF4-FFF2-40B4-BE49-F238E27FC236}">
                    <a16:creationId xmlns:a16="http://schemas.microsoft.com/office/drawing/2014/main" id="{30DD5631-54B7-4678-A101-799D52513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030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6" name="Oval 1227">
                <a:extLst>
                  <a:ext uri="{FF2B5EF4-FFF2-40B4-BE49-F238E27FC236}">
                    <a16:creationId xmlns:a16="http://schemas.microsoft.com/office/drawing/2014/main" id="{3AC93A39-A585-4088-8664-7D8802C94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440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7" name="Oval 1228">
                <a:extLst>
                  <a:ext uri="{FF2B5EF4-FFF2-40B4-BE49-F238E27FC236}">
                    <a16:creationId xmlns:a16="http://schemas.microsoft.com/office/drawing/2014/main" id="{1AD4E75B-FA44-4BA2-9300-F5402FB0B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44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8" name="Oval 1229">
                <a:extLst>
                  <a:ext uri="{FF2B5EF4-FFF2-40B4-BE49-F238E27FC236}">
                    <a16:creationId xmlns:a16="http://schemas.microsoft.com/office/drawing/2014/main" id="{48927B34-8131-494D-A7E5-D21301722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453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69" name="Oval 1230">
                <a:extLst>
                  <a:ext uri="{FF2B5EF4-FFF2-40B4-BE49-F238E27FC236}">
                    <a16:creationId xmlns:a16="http://schemas.microsoft.com/office/drawing/2014/main" id="{03FA5EEB-375E-4548-B5D3-670076236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57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0" name="Oval 1231">
                <a:extLst>
                  <a:ext uri="{FF2B5EF4-FFF2-40B4-BE49-F238E27FC236}">
                    <a16:creationId xmlns:a16="http://schemas.microsoft.com/office/drawing/2014/main" id="{276227DA-80CF-4F7C-8AEC-C35CBD6CE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2257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1" name="Oval 1232">
                <a:extLst>
                  <a:ext uri="{FF2B5EF4-FFF2-40B4-BE49-F238E27FC236}">
                    <a16:creationId xmlns:a16="http://schemas.microsoft.com/office/drawing/2014/main" id="{68A495A2-6140-49C6-87EF-D9A8439AE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" y="2259"/>
                <a:ext cx="2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2" name="Oval 1233">
                <a:extLst>
                  <a:ext uri="{FF2B5EF4-FFF2-40B4-BE49-F238E27FC236}">
                    <a16:creationId xmlns:a16="http://schemas.microsoft.com/office/drawing/2014/main" id="{F712C6DC-4514-4DD8-A8D3-0C4ADBCDB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9" y="216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3" name="Oval 1234">
                <a:extLst>
                  <a:ext uri="{FF2B5EF4-FFF2-40B4-BE49-F238E27FC236}">
                    <a16:creationId xmlns:a16="http://schemas.microsoft.com/office/drawing/2014/main" id="{84F668FF-E8A4-4EAC-A7A0-04F076C7A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0" y="2163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4" name="Oval 1235">
                <a:extLst>
                  <a:ext uri="{FF2B5EF4-FFF2-40B4-BE49-F238E27FC236}">
                    <a16:creationId xmlns:a16="http://schemas.microsoft.com/office/drawing/2014/main" id="{357F57A5-805A-4E75-8EF0-EF183FC60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6" y="2224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5" name="Oval 1236">
                <a:extLst>
                  <a:ext uri="{FF2B5EF4-FFF2-40B4-BE49-F238E27FC236}">
                    <a16:creationId xmlns:a16="http://schemas.microsoft.com/office/drawing/2014/main" id="{FA6E4D06-1F60-4991-8E5B-5405B76FC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2" y="2146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6" name="Oval 1237">
                <a:extLst>
                  <a:ext uri="{FF2B5EF4-FFF2-40B4-BE49-F238E27FC236}">
                    <a16:creationId xmlns:a16="http://schemas.microsoft.com/office/drawing/2014/main" id="{F29A3712-55DD-4F87-AB77-24ABA9DEE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2143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7" name="Oval 1238">
                <a:extLst>
                  <a:ext uri="{FF2B5EF4-FFF2-40B4-BE49-F238E27FC236}">
                    <a16:creationId xmlns:a16="http://schemas.microsoft.com/office/drawing/2014/main" id="{AC6033B1-EE08-4E70-85FC-FBFC04CBF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941"/>
                <a:ext cx="6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8" name="Oval 1239">
                <a:extLst>
                  <a:ext uri="{FF2B5EF4-FFF2-40B4-BE49-F238E27FC236}">
                    <a16:creationId xmlns:a16="http://schemas.microsoft.com/office/drawing/2014/main" id="{6434CDB0-17EB-4F7B-9758-CA602F3F4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194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79" name="Oval 1240">
                <a:extLst>
                  <a:ext uri="{FF2B5EF4-FFF2-40B4-BE49-F238E27FC236}">
                    <a16:creationId xmlns:a16="http://schemas.microsoft.com/office/drawing/2014/main" id="{64EDF5CD-7C57-4FD8-83BA-9D2CDD515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8" y="202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0" name="Oval 1241">
                <a:extLst>
                  <a:ext uri="{FF2B5EF4-FFF2-40B4-BE49-F238E27FC236}">
                    <a16:creationId xmlns:a16="http://schemas.microsoft.com/office/drawing/2014/main" id="{CBCD161B-7C02-40A1-B4D2-C578EAD11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" y="2026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1" name="Oval 1242">
                <a:extLst>
                  <a:ext uri="{FF2B5EF4-FFF2-40B4-BE49-F238E27FC236}">
                    <a16:creationId xmlns:a16="http://schemas.microsoft.com/office/drawing/2014/main" id="{B4342ACD-CD2E-4F3C-BA98-3A12689D6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191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2" name="Oval 1243">
                <a:extLst>
                  <a:ext uri="{FF2B5EF4-FFF2-40B4-BE49-F238E27FC236}">
                    <a16:creationId xmlns:a16="http://schemas.microsoft.com/office/drawing/2014/main" id="{B91D7C07-03AB-4622-A2B8-5F74AE88B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191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3" name="Oval 1244">
                <a:extLst>
                  <a:ext uri="{FF2B5EF4-FFF2-40B4-BE49-F238E27FC236}">
                    <a16:creationId xmlns:a16="http://schemas.microsoft.com/office/drawing/2014/main" id="{9EF79093-9EF4-4190-A2EB-802A9F3C4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1951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4" name="Oval 1245">
                <a:extLst>
                  <a:ext uri="{FF2B5EF4-FFF2-40B4-BE49-F238E27FC236}">
                    <a16:creationId xmlns:a16="http://schemas.microsoft.com/office/drawing/2014/main" id="{E321F818-55A5-44F1-A332-377C261BD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1949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5" name="Oval 1246">
                <a:extLst>
                  <a:ext uri="{FF2B5EF4-FFF2-40B4-BE49-F238E27FC236}">
                    <a16:creationId xmlns:a16="http://schemas.microsoft.com/office/drawing/2014/main" id="{575971ED-3E1C-4DB0-A050-80D111B0D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2121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6" name="Oval 1247">
                <a:extLst>
                  <a:ext uri="{FF2B5EF4-FFF2-40B4-BE49-F238E27FC236}">
                    <a16:creationId xmlns:a16="http://schemas.microsoft.com/office/drawing/2014/main" id="{714D410D-3044-4254-981D-EABA48AFC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2134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7" name="Oval 1248">
                <a:extLst>
                  <a:ext uri="{FF2B5EF4-FFF2-40B4-BE49-F238E27FC236}">
                    <a16:creationId xmlns:a16="http://schemas.microsoft.com/office/drawing/2014/main" id="{FF3FAB44-972E-48F7-AD61-DE49DC59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30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8" name="Oval 1249">
                <a:extLst>
                  <a:ext uri="{FF2B5EF4-FFF2-40B4-BE49-F238E27FC236}">
                    <a16:creationId xmlns:a16="http://schemas.microsoft.com/office/drawing/2014/main" id="{08B1525C-A9E5-426B-B080-E6D5127BF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9" name="Oval 1250">
                <a:extLst>
                  <a:ext uri="{FF2B5EF4-FFF2-40B4-BE49-F238E27FC236}">
                    <a16:creationId xmlns:a16="http://schemas.microsoft.com/office/drawing/2014/main" id="{A936AE44-8FC9-42A0-A3DF-B2658A982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231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0" name="Oval 1251">
                <a:extLst>
                  <a:ext uri="{FF2B5EF4-FFF2-40B4-BE49-F238E27FC236}">
                    <a16:creationId xmlns:a16="http://schemas.microsoft.com/office/drawing/2014/main" id="{32B597B1-3A6B-4151-86B0-792CC95E7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4" y="1988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1" name="Oval 1252">
                <a:extLst>
                  <a:ext uri="{FF2B5EF4-FFF2-40B4-BE49-F238E27FC236}">
                    <a16:creationId xmlns:a16="http://schemas.microsoft.com/office/drawing/2014/main" id="{A5AEE3AC-5873-4362-B98D-E64A8D88F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1919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2" name="Oval 1253">
                <a:extLst>
                  <a:ext uri="{FF2B5EF4-FFF2-40B4-BE49-F238E27FC236}">
                    <a16:creationId xmlns:a16="http://schemas.microsoft.com/office/drawing/2014/main" id="{07582A25-DDA4-47FC-AB29-072033C86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0" y="1988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3" name="Freeform 1254">
                <a:extLst>
                  <a:ext uri="{FF2B5EF4-FFF2-40B4-BE49-F238E27FC236}">
                    <a16:creationId xmlns:a16="http://schemas.microsoft.com/office/drawing/2014/main" id="{CA7B68DB-6775-4F7F-B854-7C348AB55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117"/>
                <a:ext cx="1322" cy="658"/>
              </a:xfrm>
              <a:custGeom>
                <a:avLst/>
                <a:gdLst>
                  <a:gd name="T0" fmla="*/ 0 w 763"/>
                  <a:gd name="T1" fmla="*/ 2248 h 356"/>
                  <a:gd name="T2" fmla="*/ 807 w 763"/>
                  <a:gd name="T3" fmla="*/ 745 h 356"/>
                  <a:gd name="T4" fmla="*/ 3160 w 763"/>
                  <a:gd name="T5" fmla="*/ 745 h 356"/>
                  <a:gd name="T6" fmla="*/ 3969 w 763"/>
                  <a:gd name="T7" fmla="*/ 2248 h 3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3" h="356">
                    <a:moveTo>
                      <a:pt x="0" y="356"/>
                    </a:moveTo>
                    <a:cubicBezTo>
                      <a:pt x="155" y="118"/>
                      <a:pt x="155" y="118"/>
                      <a:pt x="155" y="118"/>
                    </a:cubicBezTo>
                    <a:cubicBezTo>
                      <a:pt x="401" y="0"/>
                      <a:pt x="608" y="118"/>
                      <a:pt x="608" y="118"/>
                    </a:cubicBezTo>
                    <a:cubicBezTo>
                      <a:pt x="763" y="356"/>
                      <a:pt x="763" y="356"/>
                      <a:pt x="763" y="35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Oval 1255">
                <a:extLst>
                  <a:ext uri="{FF2B5EF4-FFF2-40B4-BE49-F238E27FC236}">
                    <a16:creationId xmlns:a16="http://schemas.microsoft.com/office/drawing/2014/main" id="{C80DE25B-789A-4875-9A9D-6E8683030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7" y="189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5" name="Oval 1256">
                <a:extLst>
                  <a:ext uri="{FF2B5EF4-FFF2-40B4-BE49-F238E27FC236}">
                    <a16:creationId xmlns:a16="http://schemas.microsoft.com/office/drawing/2014/main" id="{B853264C-B4BA-46E2-A257-04F294F92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9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6" name="Freeform 1257">
                <a:extLst>
                  <a:ext uri="{FF2B5EF4-FFF2-40B4-BE49-F238E27FC236}">
                    <a16:creationId xmlns:a16="http://schemas.microsoft.com/office/drawing/2014/main" id="{90523812-437F-4260-A795-B81A493B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213"/>
                <a:ext cx="73" cy="54"/>
              </a:xfrm>
              <a:custGeom>
                <a:avLst/>
                <a:gdLst>
                  <a:gd name="T0" fmla="*/ 221 w 42"/>
                  <a:gd name="T1" fmla="*/ 0 h 29"/>
                  <a:gd name="T2" fmla="*/ 136 w 42"/>
                  <a:gd name="T3" fmla="*/ 13 h 29"/>
                  <a:gd name="T4" fmla="*/ 64 w 42"/>
                  <a:gd name="T5" fmla="*/ 60 h 29"/>
                  <a:gd name="T6" fmla="*/ 21 w 42"/>
                  <a:gd name="T7" fmla="*/ 1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9">
                    <a:moveTo>
                      <a:pt x="42" y="0"/>
                    </a:moveTo>
                    <a:cubicBezTo>
                      <a:pt x="36" y="1"/>
                      <a:pt x="32" y="0"/>
                      <a:pt x="26" y="2"/>
                    </a:cubicBezTo>
                    <a:cubicBezTo>
                      <a:pt x="21" y="3"/>
                      <a:pt x="17" y="6"/>
                      <a:pt x="12" y="9"/>
                    </a:cubicBezTo>
                    <a:cubicBezTo>
                      <a:pt x="6" y="13"/>
                      <a:pt x="0" y="21"/>
                      <a:pt x="4" y="2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1258">
                <a:extLst>
                  <a:ext uri="{FF2B5EF4-FFF2-40B4-BE49-F238E27FC236}">
                    <a16:creationId xmlns:a16="http://schemas.microsoft.com/office/drawing/2014/main" id="{79FD64A4-EAA3-47AC-984C-8A3F2A313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2013"/>
                <a:ext cx="139" cy="72"/>
              </a:xfrm>
              <a:custGeom>
                <a:avLst/>
                <a:gdLst>
                  <a:gd name="T0" fmla="*/ 328 w 80"/>
                  <a:gd name="T1" fmla="*/ 68 h 39"/>
                  <a:gd name="T2" fmla="*/ 106 w 80"/>
                  <a:gd name="T3" fmla="*/ 209 h 39"/>
                  <a:gd name="T4" fmla="*/ 250 w 80"/>
                  <a:gd name="T5" fmla="*/ 164 h 39"/>
                  <a:gd name="T6" fmla="*/ 328 w 80"/>
                  <a:gd name="T7" fmla="*/ 7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39">
                    <a:moveTo>
                      <a:pt x="63" y="11"/>
                    </a:moveTo>
                    <a:cubicBezTo>
                      <a:pt x="47" y="0"/>
                      <a:pt x="0" y="21"/>
                      <a:pt x="20" y="33"/>
                    </a:cubicBezTo>
                    <a:cubicBezTo>
                      <a:pt x="29" y="39"/>
                      <a:pt x="39" y="28"/>
                      <a:pt x="48" y="26"/>
                    </a:cubicBezTo>
                    <a:cubicBezTo>
                      <a:pt x="52" y="25"/>
                      <a:pt x="80" y="21"/>
                      <a:pt x="63" y="12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1259">
                <a:extLst>
                  <a:ext uri="{FF2B5EF4-FFF2-40B4-BE49-F238E27FC236}">
                    <a16:creationId xmlns:a16="http://schemas.microsoft.com/office/drawing/2014/main" id="{E1DAE15F-B7C6-4AAC-AA41-539D78769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958"/>
                <a:ext cx="71" cy="41"/>
              </a:xfrm>
              <a:custGeom>
                <a:avLst/>
                <a:gdLst>
                  <a:gd name="T0" fmla="*/ 163 w 41"/>
                  <a:gd name="T1" fmla="*/ 21 h 22"/>
                  <a:gd name="T2" fmla="*/ 78 w 41"/>
                  <a:gd name="T3" fmla="*/ 129 h 22"/>
                  <a:gd name="T4" fmla="*/ 165 w 41"/>
                  <a:gd name="T5" fmla="*/ 2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2">
                    <a:moveTo>
                      <a:pt x="31" y="3"/>
                    </a:moveTo>
                    <a:cubicBezTo>
                      <a:pt x="23" y="0"/>
                      <a:pt x="0" y="16"/>
                      <a:pt x="15" y="20"/>
                    </a:cubicBezTo>
                    <a:cubicBezTo>
                      <a:pt x="23" y="22"/>
                      <a:pt x="41" y="12"/>
                      <a:pt x="32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1260">
                <a:extLst>
                  <a:ext uri="{FF2B5EF4-FFF2-40B4-BE49-F238E27FC236}">
                    <a16:creationId xmlns:a16="http://schemas.microsoft.com/office/drawing/2014/main" id="{AE147D55-8C0F-45D6-8828-18518065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115"/>
                <a:ext cx="50" cy="48"/>
              </a:xfrm>
              <a:custGeom>
                <a:avLst/>
                <a:gdLst>
                  <a:gd name="T0" fmla="*/ 102 w 29"/>
                  <a:gd name="T1" fmla="*/ 0 h 26"/>
                  <a:gd name="T2" fmla="*/ 16 w 29"/>
                  <a:gd name="T3" fmla="*/ 61 h 26"/>
                  <a:gd name="T4" fmla="*/ 57 w 29"/>
                  <a:gd name="T5" fmla="*/ 144 h 26"/>
                  <a:gd name="T6" fmla="*/ 128 w 29"/>
                  <a:gd name="T7" fmla="*/ 76 h 26"/>
                  <a:gd name="T8" fmla="*/ 91 w 2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0" y="0"/>
                    </a:moveTo>
                    <a:cubicBezTo>
                      <a:pt x="13" y="1"/>
                      <a:pt x="6" y="3"/>
                      <a:pt x="3" y="10"/>
                    </a:cubicBezTo>
                    <a:cubicBezTo>
                      <a:pt x="0" y="17"/>
                      <a:pt x="2" y="26"/>
                      <a:pt x="11" y="23"/>
                    </a:cubicBezTo>
                    <a:cubicBezTo>
                      <a:pt x="10" y="11"/>
                      <a:pt x="20" y="18"/>
                      <a:pt x="25" y="12"/>
                    </a:cubicBezTo>
                    <a:cubicBezTo>
                      <a:pt x="29" y="7"/>
                      <a:pt x="24" y="0"/>
                      <a:pt x="18" y="0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1261">
                <a:extLst>
                  <a:ext uri="{FF2B5EF4-FFF2-40B4-BE49-F238E27FC236}">
                    <a16:creationId xmlns:a16="http://schemas.microsoft.com/office/drawing/2014/main" id="{1D68B81C-159C-42D7-8CE8-A4EE4D63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135"/>
                <a:ext cx="50" cy="32"/>
              </a:xfrm>
              <a:custGeom>
                <a:avLst/>
                <a:gdLst>
                  <a:gd name="T0" fmla="*/ 98 w 29"/>
                  <a:gd name="T1" fmla="*/ 28 h 17"/>
                  <a:gd name="T2" fmla="*/ 50 w 29"/>
                  <a:gd name="T3" fmla="*/ 113 h 17"/>
                  <a:gd name="T4" fmla="*/ 91 w 29"/>
                  <a:gd name="T5" fmla="*/ 2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7">
                    <a:moveTo>
                      <a:pt x="19" y="4"/>
                    </a:moveTo>
                    <a:cubicBezTo>
                      <a:pt x="5" y="0"/>
                      <a:pt x="0" y="17"/>
                      <a:pt x="10" y="17"/>
                    </a:cubicBezTo>
                    <a:cubicBezTo>
                      <a:pt x="11" y="9"/>
                      <a:pt x="29" y="12"/>
                      <a:pt x="18" y="4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1262">
                <a:extLst>
                  <a:ext uri="{FF2B5EF4-FFF2-40B4-BE49-F238E27FC236}">
                    <a16:creationId xmlns:a16="http://schemas.microsoft.com/office/drawing/2014/main" id="{3C15ADC1-0E78-41D8-9EAD-6BFE9823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81"/>
                <a:ext cx="63" cy="72"/>
              </a:xfrm>
              <a:custGeom>
                <a:avLst/>
                <a:gdLst>
                  <a:gd name="T0" fmla="*/ 135 w 36"/>
                  <a:gd name="T1" fmla="*/ 24 h 39"/>
                  <a:gd name="T2" fmla="*/ 28 w 36"/>
                  <a:gd name="T3" fmla="*/ 31 h 39"/>
                  <a:gd name="T4" fmla="*/ 16 w 36"/>
                  <a:gd name="T5" fmla="*/ 150 h 39"/>
                  <a:gd name="T6" fmla="*/ 93 w 36"/>
                  <a:gd name="T7" fmla="*/ 105 h 39"/>
                  <a:gd name="T8" fmla="*/ 130 w 36"/>
                  <a:gd name="T9" fmla="*/ 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9">
                    <a:moveTo>
                      <a:pt x="25" y="4"/>
                    </a:moveTo>
                    <a:cubicBezTo>
                      <a:pt x="19" y="4"/>
                      <a:pt x="11" y="0"/>
                      <a:pt x="5" y="5"/>
                    </a:cubicBezTo>
                    <a:cubicBezTo>
                      <a:pt x="2" y="9"/>
                      <a:pt x="0" y="20"/>
                      <a:pt x="3" y="24"/>
                    </a:cubicBezTo>
                    <a:cubicBezTo>
                      <a:pt x="10" y="39"/>
                      <a:pt x="13" y="21"/>
                      <a:pt x="17" y="17"/>
                    </a:cubicBezTo>
                    <a:cubicBezTo>
                      <a:pt x="22" y="13"/>
                      <a:pt x="36" y="12"/>
                      <a:pt x="24" y="1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1263">
                <a:extLst>
                  <a:ext uri="{FF2B5EF4-FFF2-40B4-BE49-F238E27FC236}">
                    <a16:creationId xmlns:a16="http://schemas.microsoft.com/office/drawing/2014/main" id="{8C0DC06A-27F3-4649-AC83-255B8AFC6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311"/>
                <a:ext cx="97" cy="76"/>
              </a:xfrm>
              <a:custGeom>
                <a:avLst/>
                <a:gdLst>
                  <a:gd name="T0" fmla="*/ 73 w 56"/>
                  <a:gd name="T1" fmla="*/ 222 h 41"/>
                  <a:gd name="T2" fmla="*/ 243 w 56"/>
                  <a:gd name="T3" fmla="*/ 20 h 41"/>
                  <a:gd name="T4" fmla="*/ 286 w 56"/>
                  <a:gd name="T5" fmla="*/ 65 h 41"/>
                  <a:gd name="T6" fmla="*/ 243 w 56"/>
                  <a:gd name="T7" fmla="*/ 109 h 41"/>
                  <a:gd name="T8" fmla="*/ 151 w 56"/>
                  <a:gd name="T9" fmla="*/ 241 h 41"/>
                  <a:gd name="T10" fmla="*/ 87 w 56"/>
                  <a:gd name="T11" fmla="*/ 2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1">
                    <a:moveTo>
                      <a:pt x="14" y="35"/>
                    </a:moveTo>
                    <a:cubicBezTo>
                      <a:pt x="0" y="18"/>
                      <a:pt x="31" y="0"/>
                      <a:pt x="47" y="3"/>
                    </a:cubicBezTo>
                    <a:cubicBezTo>
                      <a:pt x="51" y="4"/>
                      <a:pt x="55" y="5"/>
                      <a:pt x="55" y="10"/>
                    </a:cubicBezTo>
                    <a:cubicBezTo>
                      <a:pt x="56" y="17"/>
                      <a:pt x="52" y="14"/>
                      <a:pt x="47" y="17"/>
                    </a:cubicBezTo>
                    <a:cubicBezTo>
                      <a:pt x="36" y="22"/>
                      <a:pt x="31" y="25"/>
                      <a:pt x="29" y="38"/>
                    </a:cubicBezTo>
                    <a:cubicBezTo>
                      <a:pt x="25" y="40"/>
                      <a:pt x="20" y="41"/>
                      <a:pt x="17" y="38"/>
                    </a:cubicBezTo>
                  </a:path>
                </a:pathLst>
              </a:custGeom>
              <a:solidFill>
                <a:srgbClr val="FCE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1264">
                <a:extLst>
                  <a:ext uri="{FF2B5EF4-FFF2-40B4-BE49-F238E27FC236}">
                    <a16:creationId xmlns:a16="http://schemas.microsoft.com/office/drawing/2014/main" id="{8C958D0B-355D-43F5-8F2F-4474ECE20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875"/>
                <a:ext cx="69" cy="83"/>
              </a:xfrm>
              <a:custGeom>
                <a:avLst/>
                <a:gdLst>
                  <a:gd name="T0" fmla="*/ 0 w 40"/>
                  <a:gd name="T1" fmla="*/ 57 h 45"/>
                  <a:gd name="T2" fmla="*/ 205 w 40"/>
                  <a:gd name="T3" fmla="*/ 282 h 45"/>
                  <a:gd name="T4" fmla="*/ 0 w 40"/>
                  <a:gd name="T5" fmla="*/ 5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5">
                    <a:moveTo>
                      <a:pt x="0" y="9"/>
                    </a:moveTo>
                    <a:cubicBezTo>
                      <a:pt x="0" y="9"/>
                      <a:pt x="8" y="0"/>
                      <a:pt x="40" y="45"/>
                    </a:cubicBezTo>
                    <a:cubicBezTo>
                      <a:pt x="40" y="45"/>
                      <a:pt x="7" y="5"/>
                      <a:pt x="0" y="9"/>
                    </a:cubicBezTo>
                    <a:close/>
                  </a:path>
                </a:pathLst>
              </a:custGeom>
              <a:solidFill>
                <a:srgbClr val="F7E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1265">
                <a:extLst>
                  <a:ext uri="{FF2B5EF4-FFF2-40B4-BE49-F238E27FC236}">
                    <a16:creationId xmlns:a16="http://schemas.microsoft.com/office/drawing/2014/main" id="{D108E026-1216-4802-B7B5-B956F99F9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544"/>
                <a:ext cx="390" cy="292"/>
              </a:xfrm>
              <a:custGeom>
                <a:avLst/>
                <a:gdLst>
                  <a:gd name="T0" fmla="*/ 782 w 225"/>
                  <a:gd name="T1" fmla="*/ 322 h 158"/>
                  <a:gd name="T2" fmla="*/ 803 w 225"/>
                  <a:gd name="T3" fmla="*/ 536 h 158"/>
                  <a:gd name="T4" fmla="*/ 823 w 225"/>
                  <a:gd name="T5" fmla="*/ 523 h 158"/>
                  <a:gd name="T6" fmla="*/ 811 w 225"/>
                  <a:gd name="T7" fmla="*/ 523 h 158"/>
                  <a:gd name="T8" fmla="*/ 640 w 225"/>
                  <a:gd name="T9" fmla="*/ 133 h 158"/>
                  <a:gd name="T10" fmla="*/ 0 w 225"/>
                  <a:gd name="T11" fmla="*/ 789 h 158"/>
                  <a:gd name="T12" fmla="*/ 5 w 225"/>
                  <a:gd name="T13" fmla="*/ 998 h 158"/>
                  <a:gd name="T14" fmla="*/ 782 w 225"/>
                  <a:gd name="T15" fmla="*/ 322 h 1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5" h="158">
                    <a:moveTo>
                      <a:pt x="150" y="51"/>
                    </a:moveTo>
                    <a:cubicBezTo>
                      <a:pt x="168" y="61"/>
                      <a:pt x="154" y="85"/>
                      <a:pt x="154" y="85"/>
                    </a:cubicBezTo>
                    <a:cubicBezTo>
                      <a:pt x="154" y="85"/>
                      <a:pt x="156" y="84"/>
                      <a:pt x="158" y="83"/>
                    </a:cubicBezTo>
                    <a:cubicBezTo>
                      <a:pt x="157" y="83"/>
                      <a:pt x="157" y="83"/>
                      <a:pt x="156" y="83"/>
                    </a:cubicBezTo>
                    <a:cubicBezTo>
                      <a:pt x="225" y="17"/>
                      <a:pt x="146" y="0"/>
                      <a:pt x="123" y="21"/>
                    </a:cubicBezTo>
                    <a:cubicBezTo>
                      <a:pt x="57" y="68"/>
                      <a:pt x="40" y="101"/>
                      <a:pt x="0" y="125"/>
                    </a:cubicBezTo>
                    <a:cubicBezTo>
                      <a:pt x="1" y="158"/>
                      <a:pt x="1" y="158"/>
                      <a:pt x="1" y="158"/>
                    </a:cubicBezTo>
                    <a:cubicBezTo>
                      <a:pt x="91" y="92"/>
                      <a:pt x="132" y="40"/>
                      <a:pt x="150" y="51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1266">
                <a:extLst>
                  <a:ext uri="{FF2B5EF4-FFF2-40B4-BE49-F238E27FC236}">
                    <a16:creationId xmlns:a16="http://schemas.microsoft.com/office/drawing/2014/main" id="{F0B982FB-8436-4183-ABF0-CECB0A8A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544"/>
                <a:ext cx="390" cy="292"/>
              </a:xfrm>
              <a:custGeom>
                <a:avLst/>
                <a:gdLst>
                  <a:gd name="T0" fmla="*/ 782 w 225"/>
                  <a:gd name="T1" fmla="*/ 322 h 158"/>
                  <a:gd name="T2" fmla="*/ 803 w 225"/>
                  <a:gd name="T3" fmla="*/ 536 h 158"/>
                  <a:gd name="T4" fmla="*/ 823 w 225"/>
                  <a:gd name="T5" fmla="*/ 523 h 158"/>
                  <a:gd name="T6" fmla="*/ 811 w 225"/>
                  <a:gd name="T7" fmla="*/ 523 h 158"/>
                  <a:gd name="T8" fmla="*/ 640 w 225"/>
                  <a:gd name="T9" fmla="*/ 133 h 158"/>
                  <a:gd name="T10" fmla="*/ 0 w 225"/>
                  <a:gd name="T11" fmla="*/ 789 h 158"/>
                  <a:gd name="T12" fmla="*/ 5 w 225"/>
                  <a:gd name="T13" fmla="*/ 998 h 158"/>
                  <a:gd name="T14" fmla="*/ 782 w 225"/>
                  <a:gd name="T15" fmla="*/ 322 h 1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5" h="158">
                    <a:moveTo>
                      <a:pt x="150" y="51"/>
                    </a:moveTo>
                    <a:cubicBezTo>
                      <a:pt x="168" y="61"/>
                      <a:pt x="154" y="85"/>
                      <a:pt x="154" y="85"/>
                    </a:cubicBezTo>
                    <a:cubicBezTo>
                      <a:pt x="154" y="85"/>
                      <a:pt x="156" y="84"/>
                      <a:pt x="158" y="83"/>
                    </a:cubicBezTo>
                    <a:cubicBezTo>
                      <a:pt x="157" y="83"/>
                      <a:pt x="157" y="83"/>
                      <a:pt x="156" y="83"/>
                    </a:cubicBezTo>
                    <a:cubicBezTo>
                      <a:pt x="225" y="17"/>
                      <a:pt x="146" y="0"/>
                      <a:pt x="123" y="21"/>
                    </a:cubicBezTo>
                    <a:cubicBezTo>
                      <a:pt x="57" y="68"/>
                      <a:pt x="40" y="101"/>
                      <a:pt x="0" y="125"/>
                    </a:cubicBezTo>
                    <a:cubicBezTo>
                      <a:pt x="1" y="158"/>
                      <a:pt x="1" y="158"/>
                      <a:pt x="1" y="158"/>
                    </a:cubicBezTo>
                    <a:cubicBezTo>
                      <a:pt x="91" y="92"/>
                      <a:pt x="132" y="40"/>
                      <a:pt x="150" y="5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1267">
                <a:extLst>
                  <a:ext uri="{FF2B5EF4-FFF2-40B4-BE49-F238E27FC236}">
                    <a16:creationId xmlns:a16="http://schemas.microsoft.com/office/drawing/2014/main" id="{ED433BA1-D753-4666-ADE4-01CD355C5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505"/>
                <a:ext cx="380" cy="327"/>
              </a:xfrm>
              <a:custGeom>
                <a:avLst/>
                <a:gdLst>
                  <a:gd name="T0" fmla="*/ 517 w 219"/>
                  <a:gd name="T1" fmla="*/ 283 h 177"/>
                  <a:gd name="T2" fmla="*/ 57 w 219"/>
                  <a:gd name="T3" fmla="*/ 386 h 177"/>
                  <a:gd name="T4" fmla="*/ 229 w 219"/>
                  <a:gd name="T5" fmla="*/ 600 h 177"/>
                  <a:gd name="T6" fmla="*/ 250 w 219"/>
                  <a:gd name="T7" fmla="*/ 410 h 177"/>
                  <a:gd name="T8" fmla="*/ 746 w 219"/>
                  <a:gd name="T9" fmla="*/ 730 h 177"/>
                  <a:gd name="T10" fmla="*/ 1143 w 219"/>
                  <a:gd name="T11" fmla="*/ 1116 h 177"/>
                  <a:gd name="T12" fmla="*/ 1143 w 219"/>
                  <a:gd name="T13" fmla="*/ 922 h 177"/>
                  <a:gd name="T14" fmla="*/ 517 w 219"/>
                  <a:gd name="T15" fmla="*/ 283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" h="177">
                    <a:moveTo>
                      <a:pt x="99" y="45"/>
                    </a:moveTo>
                    <a:cubicBezTo>
                      <a:pt x="35" y="0"/>
                      <a:pt x="0" y="26"/>
                      <a:pt x="11" y="61"/>
                    </a:cubicBezTo>
                    <a:cubicBezTo>
                      <a:pt x="21" y="84"/>
                      <a:pt x="28" y="95"/>
                      <a:pt x="44" y="95"/>
                    </a:cubicBezTo>
                    <a:cubicBezTo>
                      <a:pt x="44" y="95"/>
                      <a:pt x="31" y="71"/>
                      <a:pt x="48" y="65"/>
                    </a:cubicBezTo>
                    <a:cubicBezTo>
                      <a:pt x="65" y="59"/>
                      <a:pt x="123" y="99"/>
                      <a:pt x="143" y="116"/>
                    </a:cubicBezTo>
                    <a:cubicBezTo>
                      <a:pt x="164" y="132"/>
                      <a:pt x="219" y="177"/>
                      <a:pt x="219" y="177"/>
                    </a:cubicBezTo>
                    <a:cubicBezTo>
                      <a:pt x="219" y="146"/>
                      <a:pt x="219" y="146"/>
                      <a:pt x="219" y="146"/>
                    </a:cubicBezTo>
                    <a:cubicBezTo>
                      <a:pt x="141" y="71"/>
                      <a:pt x="137" y="72"/>
                      <a:pt x="99" y="45"/>
                    </a:cubicBezTo>
                    <a:close/>
                  </a:path>
                </a:pathLst>
              </a:custGeom>
              <a:solidFill>
                <a:srgbClr val="F9C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1268">
                <a:extLst>
                  <a:ext uri="{FF2B5EF4-FFF2-40B4-BE49-F238E27FC236}">
                    <a16:creationId xmlns:a16="http://schemas.microsoft.com/office/drawing/2014/main" id="{6FAA3767-D83F-40AF-BE63-8C5862FA5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505"/>
                <a:ext cx="380" cy="327"/>
              </a:xfrm>
              <a:custGeom>
                <a:avLst/>
                <a:gdLst>
                  <a:gd name="T0" fmla="*/ 517 w 219"/>
                  <a:gd name="T1" fmla="*/ 283 h 177"/>
                  <a:gd name="T2" fmla="*/ 57 w 219"/>
                  <a:gd name="T3" fmla="*/ 386 h 177"/>
                  <a:gd name="T4" fmla="*/ 229 w 219"/>
                  <a:gd name="T5" fmla="*/ 600 h 177"/>
                  <a:gd name="T6" fmla="*/ 250 w 219"/>
                  <a:gd name="T7" fmla="*/ 410 h 177"/>
                  <a:gd name="T8" fmla="*/ 746 w 219"/>
                  <a:gd name="T9" fmla="*/ 730 h 177"/>
                  <a:gd name="T10" fmla="*/ 1143 w 219"/>
                  <a:gd name="T11" fmla="*/ 1116 h 177"/>
                  <a:gd name="T12" fmla="*/ 1143 w 219"/>
                  <a:gd name="T13" fmla="*/ 922 h 177"/>
                  <a:gd name="T14" fmla="*/ 517 w 219"/>
                  <a:gd name="T15" fmla="*/ 283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" h="177">
                    <a:moveTo>
                      <a:pt x="99" y="45"/>
                    </a:moveTo>
                    <a:cubicBezTo>
                      <a:pt x="35" y="0"/>
                      <a:pt x="0" y="26"/>
                      <a:pt x="11" y="61"/>
                    </a:cubicBezTo>
                    <a:cubicBezTo>
                      <a:pt x="21" y="84"/>
                      <a:pt x="28" y="95"/>
                      <a:pt x="44" y="95"/>
                    </a:cubicBezTo>
                    <a:cubicBezTo>
                      <a:pt x="44" y="95"/>
                      <a:pt x="31" y="71"/>
                      <a:pt x="48" y="65"/>
                    </a:cubicBezTo>
                    <a:cubicBezTo>
                      <a:pt x="65" y="59"/>
                      <a:pt x="123" y="99"/>
                      <a:pt x="143" y="116"/>
                    </a:cubicBezTo>
                    <a:cubicBezTo>
                      <a:pt x="164" y="132"/>
                      <a:pt x="219" y="177"/>
                      <a:pt x="219" y="177"/>
                    </a:cubicBezTo>
                    <a:cubicBezTo>
                      <a:pt x="219" y="146"/>
                      <a:pt x="219" y="146"/>
                      <a:pt x="219" y="146"/>
                    </a:cubicBezTo>
                    <a:cubicBezTo>
                      <a:pt x="141" y="71"/>
                      <a:pt x="137" y="72"/>
                      <a:pt x="99" y="45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1269">
                <a:extLst>
                  <a:ext uri="{FF2B5EF4-FFF2-40B4-BE49-F238E27FC236}">
                    <a16:creationId xmlns:a16="http://schemas.microsoft.com/office/drawing/2014/main" id="{B96AE012-3CD4-49EF-AA11-9DE2F8A52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378"/>
                <a:ext cx="593" cy="190"/>
              </a:xfrm>
              <a:custGeom>
                <a:avLst/>
                <a:gdLst>
                  <a:gd name="T0" fmla="*/ 0 w 342"/>
                  <a:gd name="T1" fmla="*/ 646 h 103"/>
                  <a:gd name="T2" fmla="*/ 851 w 342"/>
                  <a:gd name="T3" fmla="*/ 96 h 103"/>
                  <a:gd name="T4" fmla="*/ 1782 w 342"/>
                  <a:gd name="T5" fmla="*/ 603 h 103"/>
                  <a:gd name="T6" fmla="*/ 853 w 342"/>
                  <a:gd name="T7" fmla="*/ 7 h 103"/>
                  <a:gd name="T8" fmla="*/ 0 w 342"/>
                  <a:gd name="T9" fmla="*/ 646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103">
                    <a:moveTo>
                      <a:pt x="0" y="103"/>
                    </a:moveTo>
                    <a:cubicBezTo>
                      <a:pt x="0" y="103"/>
                      <a:pt x="44" y="14"/>
                      <a:pt x="163" y="15"/>
                    </a:cubicBezTo>
                    <a:cubicBezTo>
                      <a:pt x="259" y="17"/>
                      <a:pt x="289" y="50"/>
                      <a:pt x="342" y="96"/>
                    </a:cubicBezTo>
                    <a:cubicBezTo>
                      <a:pt x="342" y="96"/>
                      <a:pt x="299" y="2"/>
                      <a:pt x="164" y="1"/>
                    </a:cubicBezTo>
                    <a:cubicBezTo>
                      <a:pt x="29" y="0"/>
                      <a:pt x="0" y="103"/>
                      <a:pt x="0" y="103"/>
                    </a:cubicBezTo>
                    <a:close/>
                  </a:path>
                </a:pathLst>
              </a:custGeom>
              <a:solidFill>
                <a:srgbClr val="F198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1270">
                <a:extLst>
                  <a:ext uri="{FF2B5EF4-FFF2-40B4-BE49-F238E27FC236}">
                    <a16:creationId xmlns:a16="http://schemas.microsoft.com/office/drawing/2014/main" id="{B46BE53D-8F88-47AC-ADD7-8C90097B7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387"/>
                <a:ext cx="487" cy="111"/>
              </a:xfrm>
              <a:custGeom>
                <a:avLst/>
                <a:gdLst>
                  <a:gd name="T0" fmla="*/ 0 w 281"/>
                  <a:gd name="T1" fmla="*/ 379 h 60"/>
                  <a:gd name="T2" fmla="*/ 718 w 281"/>
                  <a:gd name="T3" fmla="*/ 7 h 60"/>
                  <a:gd name="T4" fmla="*/ 1463 w 281"/>
                  <a:gd name="T5" fmla="*/ 355 h 60"/>
                  <a:gd name="T6" fmla="*/ 709 w 281"/>
                  <a:gd name="T7" fmla="*/ 52 h 60"/>
                  <a:gd name="T8" fmla="*/ 0 w 281"/>
                  <a:gd name="T9" fmla="*/ 37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1" h="60">
                    <a:moveTo>
                      <a:pt x="0" y="60"/>
                    </a:moveTo>
                    <a:cubicBezTo>
                      <a:pt x="0" y="60"/>
                      <a:pt x="37" y="2"/>
                      <a:pt x="138" y="1"/>
                    </a:cubicBezTo>
                    <a:cubicBezTo>
                      <a:pt x="239" y="0"/>
                      <a:pt x="281" y="56"/>
                      <a:pt x="281" y="56"/>
                    </a:cubicBezTo>
                    <a:cubicBezTo>
                      <a:pt x="281" y="56"/>
                      <a:pt x="240" y="4"/>
                      <a:pt x="136" y="8"/>
                    </a:cubicBezTo>
                    <a:cubicBezTo>
                      <a:pt x="32" y="13"/>
                      <a:pt x="0" y="60"/>
                      <a:pt x="0" y="60"/>
                    </a:cubicBezTo>
                    <a:close/>
                  </a:path>
                </a:pathLst>
              </a:custGeom>
              <a:solidFill>
                <a:srgbClr val="F2A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1271">
                <a:extLst>
                  <a:ext uri="{FF2B5EF4-FFF2-40B4-BE49-F238E27FC236}">
                    <a16:creationId xmlns:a16="http://schemas.microsoft.com/office/drawing/2014/main" id="{B7F23D23-A00E-44A5-B6B1-FEE8D29F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343"/>
                <a:ext cx="315" cy="85"/>
              </a:xfrm>
              <a:custGeom>
                <a:avLst/>
                <a:gdLst>
                  <a:gd name="T0" fmla="*/ 0 w 182"/>
                  <a:gd name="T1" fmla="*/ 290 h 46"/>
                  <a:gd name="T2" fmla="*/ 943 w 182"/>
                  <a:gd name="T3" fmla="*/ 283 h 46"/>
                  <a:gd name="T4" fmla="*/ 0 w 182"/>
                  <a:gd name="T5" fmla="*/ 29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2" h="46">
                    <a:moveTo>
                      <a:pt x="0" y="46"/>
                    </a:moveTo>
                    <a:cubicBezTo>
                      <a:pt x="0" y="46"/>
                      <a:pt x="98" y="0"/>
                      <a:pt x="182" y="45"/>
                    </a:cubicBezTo>
                    <a:cubicBezTo>
                      <a:pt x="182" y="45"/>
                      <a:pt x="112" y="8"/>
                      <a:pt x="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1272">
                <a:extLst>
                  <a:ext uri="{FF2B5EF4-FFF2-40B4-BE49-F238E27FC236}">
                    <a16:creationId xmlns:a16="http://schemas.microsoft.com/office/drawing/2014/main" id="{35B98C21-59D5-40DE-9378-6CA6F081C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446"/>
                <a:ext cx="168" cy="141"/>
              </a:xfrm>
              <a:custGeom>
                <a:avLst/>
                <a:gdLst>
                  <a:gd name="T0" fmla="*/ 353 w 97"/>
                  <a:gd name="T1" fmla="*/ 486 h 76"/>
                  <a:gd name="T2" fmla="*/ 504 w 97"/>
                  <a:gd name="T3" fmla="*/ 327 h 76"/>
                  <a:gd name="T4" fmla="*/ 348 w 97"/>
                  <a:gd name="T5" fmla="*/ 293 h 76"/>
                  <a:gd name="T6" fmla="*/ 0 w 97"/>
                  <a:gd name="T7" fmla="*/ 0 h 76"/>
                  <a:gd name="T8" fmla="*/ 333 w 97"/>
                  <a:gd name="T9" fmla="*/ 299 h 76"/>
                  <a:gd name="T10" fmla="*/ 353 w 97"/>
                  <a:gd name="T11" fmla="*/ 48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76">
                    <a:moveTo>
                      <a:pt x="68" y="76"/>
                    </a:moveTo>
                    <a:cubicBezTo>
                      <a:pt x="68" y="76"/>
                      <a:pt x="71" y="50"/>
                      <a:pt x="97" y="51"/>
                    </a:cubicBezTo>
                    <a:cubicBezTo>
                      <a:pt x="97" y="51"/>
                      <a:pt x="77" y="52"/>
                      <a:pt x="67" y="46"/>
                    </a:cubicBezTo>
                    <a:cubicBezTo>
                      <a:pt x="57" y="39"/>
                      <a:pt x="21" y="8"/>
                      <a:pt x="0" y="0"/>
                    </a:cubicBezTo>
                    <a:cubicBezTo>
                      <a:pt x="0" y="0"/>
                      <a:pt x="20" y="7"/>
                      <a:pt x="64" y="47"/>
                    </a:cubicBezTo>
                    <a:cubicBezTo>
                      <a:pt x="73" y="55"/>
                      <a:pt x="68" y="76"/>
                      <a:pt x="68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1273">
                <a:extLst>
                  <a:ext uri="{FF2B5EF4-FFF2-40B4-BE49-F238E27FC236}">
                    <a16:creationId xmlns:a16="http://schemas.microsoft.com/office/drawing/2014/main" id="{3F33A832-AEE0-4FDA-8A2A-2CE2D1F4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457"/>
                <a:ext cx="147" cy="167"/>
              </a:xfrm>
              <a:custGeom>
                <a:avLst/>
                <a:gdLst>
                  <a:gd name="T0" fmla="*/ 0 w 85"/>
                  <a:gd name="T1" fmla="*/ 375 h 90"/>
                  <a:gd name="T2" fmla="*/ 114 w 85"/>
                  <a:gd name="T3" fmla="*/ 575 h 90"/>
                  <a:gd name="T4" fmla="*/ 156 w 85"/>
                  <a:gd name="T5" fmla="*/ 382 h 90"/>
                  <a:gd name="T6" fmla="*/ 439 w 85"/>
                  <a:gd name="T7" fmla="*/ 0 h 90"/>
                  <a:gd name="T8" fmla="*/ 149 w 85"/>
                  <a:gd name="T9" fmla="*/ 366 h 90"/>
                  <a:gd name="T10" fmla="*/ 0 w 85"/>
                  <a:gd name="T11" fmla="*/ 375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90">
                    <a:moveTo>
                      <a:pt x="0" y="59"/>
                    </a:moveTo>
                    <a:cubicBezTo>
                      <a:pt x="0" y="59"/>
                      <a:pt x="26" y="60"/>
                      <a:pt x="22" y="90"/>
                    </a:cubicBezTo>
                    <a:cubicBezTo>
                      <a:pt x="22" y="90"/>
                      <a:pt x="23" y="72"/>
                      <a:pt x="30" y="60"/>
                    </a:cubicBezTo>
                    <a:cubicBezTo>
                      <a:pt x="36" y="49"/>
                      <a:pt x="68" y="11"/>
                      <a:pt x="85" y="0"/>
                    </a:cubicBezTo>
                    <a:cubicBezTo>
                      <a:pt x="85" y="0"/>
                      <a:pt x="61" y="14"/>
                      <a:pt x="29" y="57"/>
                    </a:cubicBezTo>
                    <a:cubicBezTo>
                      <a:pt x="26" y="61"/>
                      <a:pt x="0" y="59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Oval 1274">
                <a:extLst>
                  <a:ext uri="{FF2B5EF4-FFF2-40B4-BE49-F238E27FC236}">
                    <a16:creationId xmlns:a16="http://schemas.microsoft.com/office/drawing/2014/main" id="{5B7B7777-7E22-46AE-A877-CD99ACEE8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141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4" name="Oval 1275">
                <a:extLst>
                  <a:ext uri="{FF2B5EF4-FFF2-40B4-BE49-F238E27FC236}">
                    <a16:creationId xmlns:a16="http://schemas.microsoft.com/office/drawing/2014/main" id="{DF1301E8-8983-424A-8F66-8D0A6691C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4" y="1419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5" name="Oval 1276">
                <a:extLst>
                  <a:ext uri="{FF2B5EF4-FFF2-40B4-BE49-F238E27FC236}">
                    <a16:creationId xmlns:a16="http://schemas.microsoft.com/office/drawing/2014/main" id="{39F2E8FE-D06B-40F7-B376-2A57C4FFD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3" y="1439"/>
                <a:ext cx="11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6" name="Freeform 1277">
                <a:extLst>
                  <a:ext uri="{FF2B5EF4-FFF2-40B4-BE49-F238E27FC236}">
                    <a16:creationId xmlns:a16="http://schemas.microsoft.com/office/drawing/2014/main" id="{0B8D5CF8-C866-48B0-9F2E-DA3A579E0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1572"/>
                <a:ext cx="154" cy="111"/>
              </a:xfrm>
              <a:custGeom>
                <a:avLst/>
                <a:gdLst>
                  <a:gd name="T0" fmla="*/ 16 w 89"/>
                  <a:gd name="T1" fmla="*/ 379 h 60"/>
                  <a:gd name="T2" fmla="*/ 93 w 89"/>
                  <a:gd name="T3" fmla="*/ 298 h 60"/>
                  <a:gd name="T4" fmla="*/ 171 w 89"/>
                  <a:gd name="T5" fmla="*/ 233 h 60"/>
                  <a:gd name="T6" fmla="*/ 305 w 89"/>
                  <a:gd name="T7" fmla="*/ 185 h 60"/>
                  <a:gd name="T8" fmla="*/ 382 w 89"/>
                  <a:gd name="T9" fmla="*/ 194 h 60"/>
                  <a:gd name="T10" fmla="*/ 419 w 89"/>
                  <a:gd name="T11" fmla="*/ 261 h 60"/>
                  <a:gd name="T12" fmla="*/ 405 w 89"/>
                  <a:gd name="T13" fmla="*/ 65 h 60"/>
                  <a:gd name="T14" fmla="*/ 218 w 89"/>
                  <a:gd name="T15" fmla="*/ 89 h 60"/>
                  <a:gd name="T16" fmla="*/ 140 w 89"/>
                  <a:gd name="T17" fmla="*/ 178 h 60"/>
                  <a:gd name="T18" fmla="*/ 78 w 89"/>
                  <a:gd name="T19" fmla="*/ 246 h 60"/>
                  <a:gd name="T20" fmla="*/ 0 w 89"/>
                  <a:gd name="T21" fmla="*/ 374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60">
                    <a:moveTo>
                      <a:pt x="3" y="60"/>
                    </a:moveTo>
                    <a:cubicBezTo>
                      <a:pt x="6" y="55"/>
                      <a:pt x="13" y="51"/>
                      <a:pt x="18" y="47"/>
                    </a:cubicBezTo>
                    <a:cubicBezTo>
                      <a:pt x="22" y="43"/>
                      <a:pt x="28" y="40"/>
                      <a:pt x="33" y="37"/>
                    </a:cubicBezTo>
                    <a:cubicBezTo>
                      <a:pt x="41" y="33"/>
                      <a:pt x="49" y="30"/>
                      <a:pt x="59" y="29"/>
                    </a:cubicBezTo>
                    <a:cubicBezTo>
                      <a:pt x="64" y="28"/>
                      <a:pt x="69" y="28"/>
                      <a:pt x="74" y="31"/>
                    </a:cubicBezTo>
                    <a:cubicBezTo>
                      <a:pt x="78" y="34"/>
                      <a:pt x="78" y="38"/>
                      <a:pt x="81" y="41"/>
                    </a:cubicBezTo>
                    <a:cubicBezTo>
                      <a:pt x="89" y="31"/>
                      <a:pt x="87" y="18"/>
                      <a:pt x="78" y="10"/>
                    </a:cubicBezTo>
                    <a:cubicBezTo>
                      <a:pt x="66" y="0"/>
                      <a:pt x="53" y="8"/>
                      <a:pt x="42" y="14"/>
                    </a:cubicBezTo>
                    <a:cubicBezTo>
                      <a:pt x="36" y="18"/>
                      <a:pt x="32" y="23"/>
                      <a:pt x="27" y="28"/>
                    </a:cubicBezTo>
                    <a:cubicBezTo>
                      <a:pt x="23" y="31"/>
                      <a:pt x="18" y="35"/>
                      <a:pt x="15" y="39"/>
                    </a:cubicBezTo>
                    <a:cubicBezTo>
                      <a:pt x="10" y="46"/>
                      <a:pt x="7" y="54"/>
                      <a:pt x="0" y="59"/>
                    </a:cubicBezTo>
                  </a:path>
                </a:pathLst>
              </a:custGeom>
              <a:solidFill>
                <a:srgbClr val="FC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1278">
                <a:extLst>
                  <a:ext uri="{FF2B5EF4-FFF2-40B4-BE49-F238E27FC236}">
                    <a16:creationId xmlns:a16="http://schemas.microsoft.com/office/drawing/2014/main" id="{92501402-D42A-44F2-9F9E-6A39E4FF7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557"/>
                <a:ext cx="121" cy="96"/>
              </a:xfrm>
              <a:custGeom>
                <a:avLst/>
                <a:gdLst>
                  <a:gd name="T0" fmla="*/ 93 w 70"/>
                  <a:gd name="T1" fmla="*/ 327 h 52"/>
                  <a:gd name="T2" fmla="*/ 164 w 70"/>
                  <a:gd name="T3" fmla="*/ 164 h 52"/>
                  <a:gd name="T4" fmla="*/ 278 w 70"/>
                  <a:gd name="T5" fmla="*/ 164 h 52"/>
                  <a:gd name="T6" fmla="*/ 361 w 70"/>
                  <a:gd name="T7" fmla="*/ 185 h 52"/>
                  <a:gd name="T8" fmla="*/ 341 w 70"/>
                  <a:gd name="T9" fmla="*/ 150 h 52"/>
                  <a:gd name="T10" fmla="*/ 290 w 70"/>
                  <a:gd name="T11" fmla="*/ 89 h 52"/>
                  <a:gd name="T12" fmla="*/ 201 w 70"/>
                  <a:gd name="T13" fmla="*/ 24 h 52"/>
                  <a:gd name="T14" fmla="*/ 114 w 70"/>
                  <a:gd name="T15" fmla="*/ 7 h 52"/>
                  <a:gd name="T16" fmla="*/ 36 w 70"/>
                  <a:gd name="T17" fmla="*/ 24 h 52"/>
                  <a:gd name="T18" fmla="*/ 16 w 70"/>
                  <a:gd name="T19" fmla="*/ 209 h 52"/>
                  <a:gd name="T20" fmla="*/ 71 w 70"/>
                  <a:gd name="T21" fmla="*/ 321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" h="52">
                    <a:moveTo>
                      <a:pt x="18" y="52"/>
                    </a:moveTo>
                    <a:cubicBezTo>
                      <a:pt x="15" y="42"/>
                      <a:pt x="21" y="28"/>
                      <a:pt x="32" y="26"/>
                    </a:cubicBezTo>
                    <a:cubicBezTo>
                      <a:pt x="39" y="26"/>
                      <a:pt x="46" y="25"/>
                      <a:pt x="54" y="26"/>
                    </a:cubicBezTo>
                    <a:cubicBezTo>
                      <a:pt x="59" y="27"/>
                      <a:pt x="66" y="30"/>
                      <a:pt x="70" y="29"/>
                    </a:cubicBezTo>
                    <a:cubicBezTo>
                      <a:pt x="70" y="27"/>
                      <a:pt x="67" y="25"/>
                      <a:pt x="66" y="24"/>
                    </a:cubicBezTo>
                    <a:cubicBezTo>
                      <a:pt x="63" y="21"/>
                      <a:pt x="60" y="17"/>
                      <a:pt x="56" y="14"/>
                    </a:cubicBezTo>
                    <a:cubicBezTo>
                      <a:pt x="51" y="10"/>
                      <a:pt x="46" y="6"/>
                      <a:pt x="39" y="4"/>
                    </a:cubicBezTo>
                    <a:cubicBezTo>
                      <a:pt x="34" y="2"/>
                      <a:pt x="28" y="0"/>
                      <a:pt x="22" y="1"/>
                    </a:cubicBezTo>
                    <a:cubicBezTo>
                      <a:pt x="18" y="1"/>
                      <a:pt x="10" y="1"/>
                      <a:pt x="7" y="4"/>
                    </a:cubicBezTo>
                    <a:cubicBezTo>
                      <a:pt x="0" y="11"/>
                      <a:pt x="1" y="25"/>
                      <a:pt x="3" y="33"/>
                    </a:cubicBezTo>
                    <a:cubicBezTo>
                      <a:pt x="5" y="40"/>
                      <a:pt x="9" y="45"/>
                      <a:pt x="14" y="51"/>
                    </a:cubicBezTo>
                  </a:path>
                </a:pathLst>
              </a:custGeom>
              <a:solidFill>
                <a:srgbClr val="FC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1279">
                <a:extLst>
                  <a:ext uri="{FF2B5EF4-FFF2-40B4-BE49-F238E27FC236}">
                    <a16:creationId xmlns:a16="http://schemas.microsoft.com/office/drawing/2014/main" id="{BA2B948B-38E0-4B47-9225-4B1ABCAA7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627"/>
                <a:ext cx="151" cy="281"/>
              </a:xfrm>
              <a:custGeom>
                <a:avLst/>
                <a:gdLst>
                  <a:gd name="T0" fmla="*/ 36 w 87"/>
                  <a:gd name="T1" fmla="*/ 270 h 152"/>
                  <a:gd name="T2" fmla="*/ 267 w 87"/>
                  <a:gd name="T3" fmla="*/ 68 h 152"/>
                  <a:gd name="T4" fmla="*/ 335 w 87"/>
                  <a:gd name="T5" fmla="*/ 305 h 152"/>
                  <a:gd name="T6" fmla="*/ 385 w 87"/>
                  <a:gd name="T7" fmla="*/ 721 h 152"/>
                  <a:gd name="T8" fmla="*/ 427 w 87"/>
                  <a:gd name="T9" fmla="*/ 826 h 152"/>
                  <a:gd name="T10" fmla="*/ 425 w 87"/>
                  <a:gd name="T11" fmla="*/ 898 h 152"/>
                  <a:gd name="T12" fmla="*/ 328 w 87"/>
                  <a:gd name="T13" fmla="*/ 922 h 152"/>
                  <a:gd name="T14" fmla="*/ 213 w 87"/>
                  <a:gd name="T15" fmla="*/ 939 h 152"/>
                  <a:gd name="T16" fmla="*/ 130 w 87"/>
                  <a:gd name="T17" fmla="*/ 947 h 152"/>
                  <a:gd name="T18" fmla="*/ 78 w 87"/>
                  <a:gd name="T19" fmla="*/ 847 h 152"/>
                  <a:gd name="T20" fmla="*/ 9 w 87"/>
                  <a:gd name="T21" fmla="*/ 575 h 152"/>
                  <a:gd name="T22" fmla="*/ 5 w 87"/>
                  <a:gd name="T23" fmla="*/ 366 h 152"/>
                  <a:gd name="T24" fmla="*/ 42 w 87"/>
                  <a:gd name="T25" fmla="*/ 270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52">
                    <a:moveTo>
                      <a:pt x="7" y="43"/>
                    </a:moveTo>
                    <a:cubicBezTo>
                      <a:pt x="20" y="31"/>
                      <a:pt x="35" y="19"/>
                      <a:pt x="51" y="11"/>
                    </a:cubicBezTo>
                    <a:cubicBezTo>
                      <a:pt x="73" y="0"/>
                      <a:pt x="66" y="39"/>
                      <a:pt x="64" y="48"/>
                    </a:cubicBezTo>
                    <a:cubicBezTo>
                      <a:pt x="59" y="69"/>
                      <a:pt x="64" y="95"/>
                      <a:pt x="74" y="114"/>
                    </a:cubicBezTo>
                    <a:cubicBezTo>
                      <a:pt x="77" y="120"/>
                      <a:pt x="79" y="126"/>
                      <a:pt x="82" y="131"/>
                    </a:cubicBezTo>
                    <a:cubicBezTo>
                      <a:pt x="84" y="136"/>
                      <a:pt x="87" y="139"/>
                      <a:pt x="81" y="142"/>
                    </a:cubicBezTo>
                    <a:cubicBezTo>
                      <a:pt x="76" y="145"/>
                      <a:pt x="69" y="145"/>
                      <a:pt x="63" y="146"/>
                    </a:cubicBezTo>
                    <a:cubicBezTo>
                      <a:pt x="56" y="148"/>
                      <a:pt x="49" y="148"/>
                      <a:pt x="41" y="149"/>
                    </a:cubicBezTo>
                    <a:cubicBezTo>
                      <a:pt x="37" y="150"/>
                      <a:pt x="30" y="152"/>
                      <a:pt x="25" y="150"/>
                    </a:cubicBezTo>
                    <a:cubicBezTo>
                      <a:pt x="19" y="148"/>
                      <a:pt x="17" y="139"/>
                      <a:pt x="15" y="134"/>
                    </a:cubicBezTo>
                    <a:cubicBezTo>
                      <a:pt x="9" y="120"/>
                      <a:pt x="4" y="106"/>
                      <a:pt x="2" y="91"/>
                    </a:cubicBezTo>
                    <a:cubicBezTo>
                      <a:pt x="0" y="80"/>
                      <a:pt x="0" y="68"/>
                      <a:pt x="1" y="58"/>
                    </a:cubicBezTo>
                    <a:cubicBezTo>
                      <a:pt x="2" y="53"/>
                      <a:pt x="3" y="45"/>
                      <a:pt x="8" y="43"/>
                    </a:cubicBezTo>
                  </a:path>
                </a:pathLst>
              </a:custGeom>
              <a:solidFill>
                <a:srgbClr val="F4B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1280">
                <a:extLst>
                  <a:ext uri="{FF2B5EF4-FFF2-40B4-BE49-F238E27FC236}">
                    <a16:creationId xmlns:a16="http://schemas.microsoft.com/office/drawing/2014/main" id="{EB8C81D3-A7A7-43A6-BD29-8DBB4E40F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629"/>
                <a:ext cx="132" cy="277"/>
              </a:xfrm>
              <a:custGeom>
                <a:avLst/>
                <a:gdLst>
                  <a:gd name="T0" fmla="*/ 99 w 76"/>
                  <a:gd name="T1" fmla="*/ 7 h 150"/>
                  <a:gd name="T2" fmla="*/ 42 w 76"/>
                  <a:gd name="T3" fmla="*/ 24 h 150"/>
                  <a:gd name="T4" fmla="*/ 49 w 76"/>
                  <a:gd name="T5" fmla="*/ 113 h 150"/>
                  <a:gd name="T6" fmla="*/ 115 w 76"/>
                  <a:gd name="T7" fmla="*/ 347 h 150"/>
                  <a:gd name="T8" fmla="*/ 30 w 76"/>
                  <a:gd name="T9" fmla="*/ 789 h 150"/>
                  <a:gd name="T10" fmla="*/ 0 w 76"/>
                  <a:gd name="T11" fmla="*/ 857 h 150"/>
                  <a:gd name="T12" fmla="*/ 85 w 76"/>
                  <a:gd name="T13" fmla="*/ 907 h 150"/>
                  <a:gd name="T14" fmla="*/ 193 w 76"/>
                  <a:gd name="T15" fmla="*/ 931 h 150"/>
                  <a:gd name="T16" fmla="*/ 283 w 76"/>
                  <a:gd name="T17" fmla="*/ 945 h 150"/>
                  <a:gd name="T18" fmla="*/ 335 w 76"/>
                  <a:gd name="T19" fmla="*/ 801 h 150"/>
                  <a:gd name="T20" fmla="*/ 356 w 76"/>
                  <a:gd name="T21" fmla="*/ 587 h 150"/>
                  <a:gd name="T22" fmla="*/ 372 w 76"/>
                  <a:gd name="T23" fmla="*/ 307 h 150"/>
                  <a:gd name="T24" fmla="*/ 283 w 76"/>
                  <a:gd name="T25" fmla="*/ 164 h 150"/>
                  <a:gd name="T26" fmla="*/ 177 w 76"/>
                  <a:gd name="T27" fmla="*/ 61 h 150"/>
                  <a:gd name="T28" fmla="*/ 94 w 76"/>
                  <a:gd name="T29" fmla="*/ 7 h 15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6" h="150">
                    <a:moveTo>
                      <a:pt x="19" y="1"/>
                    </a:moveTo>
                    <a:cubicBezTo>
                      <a:pt x="15" y="1"/>
                      <a:pt x="10" y="0"/>
                      <a:pt x="8" y="4"/>
                    </a:cubicBezTo>
                    <a:cubicBezTo>
                      <a:pt x="6" y="8"/>
                      <a:pt x="8" y="14"/>
                      <a:pt x="9" y="18"/>
                    </a:cubicBezTo>
                    <a:cubicBezTo>
                      <a:pt x="14" y="30"/>
                      <a:pt x="20" y="42"/>
                      <a:pt x="22" y="55"/>
                    </a:cubicBezTo>
                    <a:cubicBezTo>
                      <a:pt x="25" y="79"/>
                      <a:pt x="16" y="104"/>
                      <a:pt x="6" y="125"/>
                    </a:cubicBezTo>
                    <a:cubicBezTo>
                      <a:pt x="5" y="128"/>
                      <a:pt x="0" y="133"/>
                      <a:pt x="0" y="136"/>
                    </a:cubicBezTo>
                    <a:cubicBezTo>
                      <a:pt x="1" y="141"/>
                      <a:pt x="12" y="143"/>
                      <a:pt x="16" y="144"/>
                    </a:cubicBezTo>
                    <a:cubicBezTo>
                      <a:pt x="23" y="146"/>
                      <a:pt x="30" y="147"/>
                      <a:pt x="37" y="148"/>
                    </a:cubicBezTo>
                    <a:cubicBezTo>
                      <a:pt x="42" y="149"/>
                      <a:pt x="49" y="150"/>
                      <a:pt x="54" y="150"/>
                    </a:cubicBezTo>
                    <a:cubicBezTo>
                      <a:pt x="61" y="149"/>
                      <a:pt x="63" y="133"/>
                      <a:pt x="64" y="127"/>
                    </a:cubicBezTo>
                    <a:cubicBezTo>
                      <a:pt x="65" y="115"/>
                      <a:pt x="66" y="104"/>
                      <a:pt x="68" y="93"/>
                    </a:cubicBezTo>
                    <a:cubicBezTo>
                      <a:pt x="70" y="79"/>
                      <a:pt x="76" y="63"/>
                      <a:pt x="71" y="49"/>
                    </a:cubicBezTo>
                    <a:cubicBezTo>
                      <a:pt x="68" y="40"/>
                      <a:pt x="60" y="33"/>
                      <a:pt x="54" y="26"/>
                    </a:cubicBezTo>
                    <a:cubicBezTo>
                      <a:pt x="48" y="20"/>
                      <a:pt x="41" y="13"/>
                      <a:pt x="34" y="10"/>
                    </a:cubicBezTo>
                    <a:cubicBezTo>
                      <a:pt x="31" y="5"/>
                      <a:pt x="24" y="2"/>
                      <a:pt x="18" y="1"/>
                    </a:cubicBezTo>
                  </a:path>
                </a:pathLst>
              </a:custGeom>
              <a:solidFill>
                <a:srgbClr val="F4B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1281">
                <a:extLst>
                  <a:ext uri="{FF2B5EF4-FFF2-40B4-BE49-F238E27FC236}">
                    <a16:creationId xmlns:a16="http://schemas.microsoft.com/office/drawing/2014/main" id="{F5A0946E-CDDF-4632-99AC-5A1D52757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1635"/>
                <a:ext cx="69" cy="247"/>
              </a:xfrm>
              <a:custGeom>
                <a:avLst/>
                <a:gdLst>
                  <a:gd name="T0" fmla="*/ 21 w 40"/>
                  <a:gd name="T1" fmla="*/ 37 h 134"/>
                  <a:gd name="T2" fmla="*/ 48 w 40"/>
                  <a:gd name="T3" fmla="*/ 194 h 134"/>
                  <a:gd name="T4" fmla="*/ 91 w 40"/>
                  <a:gd name="T5" fmla="*/ 371 h 134"/>
                  <a:gd name="T6" fmla="*/ 41 w 40"/>
                  <a:gd name="T7" fmla="*/ 669 h 134"/>
                  <a:gd name="T8" fmla="*/ 21 w 40"/>
                  <a:gd name="T9" fmla="*/ 789 h 134"/>
                  <a:gd name="T10" fmla="*/ 114 w 40"/>
                  <a:gd name="T11" fmla="*/ 734 h 134"/>
                  <a:gd name="T12" fmla="*/ 179 w 40"/>
                  <a:gd name="T13" fmla="*/ 258 h 134"/>
                  <a:gd name="T14" fmla="*/ 107 w 40"/>
                  <a:gd name="T15" fmla="*/ 61 h 134"/>
                  <a:gd name="T16" fmla="*/ 21 w 40"/>
                  <a:gd name="T17" fmla="*/ 37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134">
                    <a:moveTo>
                      <a:pt x="4" y="6"/>
                    </a:moveTo>
                    <a:cubicBezTo>
                      <a:pt x="0" y="13"/>
                      <a:pt x="6" y="23"/>
                      <a:pt x="9" y="31"/>
                    </a:cubicBezTo>
                    <a:cubicBezTo>
                      <a:pt x="12" y="39"/>
                      <a:pt x="16" y="49"/>
                      <a:pt x="18" y="59"/>
                    </a:cubicBezTo>
                    <a:cubicBezTo>
                      <a:pt x="20" y="76"/>
                      <a:pt x="17" y="92"/>
                      <a:pt x="8" y="107"/>
                    </a:cubicBezTo>
                    <a:cubicBezTo>
                      <a:pt x="5" y="112"/>
                      <a:pt x="0" y="121"/>
                      <a:pt x="4" y="126"/>
                    </a:cubicBezTo>
                    <a:cubicBezTo>
                      <a:pt x="12" y="134"/>
                      <a:pt x="20" y="123"/>
                      <a:pt x="22" y="117"/>
                    </a:cubicBezTo>
                    <a:cubicBezTo>
                      <a:pt x="30" y="93"/>
                      <a:pt x="40" y="67"/>
                      <a:pt x="35" y="41"/>
                    </a:cubicBezTo>
                    <a:cubicBezTo>
                      <a:pt x="32" y="30"/>
                      <a:pt x="29" y="19"/>
                      <a:pt x="21" y="10"/>
                    </a:cubicBezTo>
                    <a:cubicBezTo>
                      <a:pt x="19" y="8"/>
                      <a:pt x="6" y="0"/>
                      <a:pt x="4" y="6"/>
                    </a:cubicBezTo>
                  </a:path>
                </a:pathLst>
              </a:custGeom>
              <a:solidFill>
                <a:srgbClr val="F4A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1282">
                <a:extLst>
                  <a:ext uri="{FF2B5EF4-FFF2-40B4-BE49-F238E27FC236}">
                    <a16:creationId xmlns:a16="http://schemas.microsoft.com/office/drawing/2014/main" id="{5B50E361-FECD-42B0-972B-5F5CA9699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661"/>
                <a:ext cx="76" cy="229"/>
              </a:xfrm>
              <a:custGeom>
                <a:avLst/>
                <a:gdLst>
                  <a:gd name="T0" fmla="*/ 28 w 44"/>
                  <a:gd name="T1" fmla="*/ 61 h 124"/>
                  <a:gd name="T2" fmla="*/ 114 w 44"/>
                  <a:gd name="T3" fmla="*/ 7 h 124"/>
                  <a:gd name="T4" fmla="*/ 140 w 44"/>
                  <a:gd name="T5" fmla="*/ 102 h 124"/>
                  <a:gd name="T6" fmla="*/ 119 w 44"/>
                  <a:gd name="T7" fmla="*/ 277 h 124"/>
                  <a:gd name="T8" fmla="*/ 135 w 44"/>
                  <a:gd name="T9" fmla="*/ 460 h 124"/>
                  <a:gd name="T10" fmla="*/ 218 w 44"/>
                  <a:gd name="T11" fmla="*/ 700 h 124"/>
                  <a:gd name="T12" fmla="*/ 169 w 44"/>
                  <a:gd name="T13" fmla="*/ 774 h 124"/>
                  <a:gd name="T14" fmla="*/ 83 w 44"/>
                  <a:gd name="T15" fmla="*/ 661 h 124"/>
                  <a:gd name="T16" fmla="*/ 16 w 44"/>
                  <a:gd name="T17" fmla="*/ 434 h 124"/>
                  <a:gd name="T18" fmla="*/ 5 w 44"/>
                  <a:gd name="T19" fmla="*/ 246 h 124"/>
                  <a:gd name="T20" fmla="*/ 29 w 44"/>
                  <a:gd name="T21" fmla="*/ 61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124">
                    <a:moveTo>
                      <a:pt x="5" y="10"/>
                    </a:moveTo>
                    <a:cubicBezTo>
                      <a:pt x="10" y="7"/>
                      <a:pt x="16" y="0"/>
                      <a:pt x="22" y="1"/>
                    </a:cubicBezTo>
                    <a:cubicBezTo>
                      <a:pt x="28" y="2"/>
                      <a:pt x="28" y="12"/>
                      <a:pt x="27" y="16"/>
                    </a:cubicBezTo>
                    <a:cubicBezTo>
                      <a:pt x="25" y="26"/>
                      <a:pt x="22" y="33"/>
                      <a:pt x="23" y="44"/>
                    </a:cubicBezTo>
                    <a:cubicBezTo>
                      <a:pt x="23" y="53"/>
                      <a:pt x="25" y="63"/>
                      <a:pt x="26" y="73"/>
                    </a:cubicBezTo>
                    <a:cubicBezTo>
                      <a:pt x="29" y="87"/>
                      <a:pt x="38" y="98"/>
                      <a:pt x="42" y="111"/>
                    </a:cubicBezTo>
                    <a:cubicBezTo>
                      <a:pt x="44" y="117"/>
                      <a:pt x="40" y="122"/>
                      <a:pt x="33" y="123"/>
                    </a:cubicBezTo>
                    <a:cubicBezTo>
                      <a:pt x="23" y="124"/>
                      <a:pt x="20" y="112"/>
                      <a:pt x="16" y="105"/>
                    </a:cubicBezTo>
                    <a:cubicBezTo>
                      <a:pt x="11" y="94"/>
                      <a:pt x="6" y="82"/>
                      <a:pt x="3" y="69"/>
                    </a:cubicBezTo>
                    <a:cubicBezTo>
                      <a:pt x="1" y="59"/>
                      <a:pt x="1" y="49"/>
                      <a:pt x="1" y="39"/>
                    </a:cubicBezTo>
                    <a:cubicBezTo>
                      <a:pt x="1" y="31"/>
                      <a:pt x="0" y="15"/>
                      <a:pt x="6" y="10"/>
                    </a:cubicBezTo>
                  </a:path>
                </a:pathLst>
              </a:custGeom>
              <a:solidFill>
                <a:srgbClr val="F4A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1283">
                <a:extLst>
                  <a:ext uri="{FF2B5EF4-FFF2-40B4-BE49-F238E27FC236}">
                    <a16:creationId xmlns:a16="http://schemas.microsoft.com/office/drawing/2014/main" id="{1593201B-F3D1-4AC9-972B-AB56F2B50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838"/>
                <a:ext cx="306" cy="113"/>
              </a:xfrm>
              <a:custGeom>
                <a:avLst/>
                <a:gdLst>
                  <a:gd name="T0" fmla="*/ 0 w 177"/>
                  <a:gd name="T1" fmla="*/ 0 h 61"/>
                  <a:gd name="T2" fmla="*/ 636 w 177"/>
                  <a:gd name="T3" fmla="*/ 267 h 61"/>
                  <a:gd name="T4" fmla="*/ 915 w 177"/>
                  <a:gd name="T5" fmla="*/ 387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7" h="61">
                    <a:moveTo>
                      <a:pt x="0" y="0"/>
                    </a:moveTo>
                    <a:cubicBezTo>
                      <a:pt x="42" y="11"/>
                      <a:pt x="82" y="27"/>
                      <a:pt x="123" y="42"/>
                    </a:cubicBezTo>
                    <a:cubicBezTo>
                      <a:pt x="140" y="48"/>
                      <a:pt x="166" y="54"/>
                      <a:pt x="177" y="61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1284">
                <a:extLst>
                  <a:ext uri="{FF2B5EF4-FFF2-40B4-BE49-F238E27FC236}">
                    <a16:creationId xmlns:a16="http://schemas.microsoft.com/office/drawing/2014/main" id="{B80D09DB-BBC1-4B60-99E0-3BB43C499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847"/>
                <a:ext cx="291" cy="117"/>
              </a:xfrm>
              <a:custGeom>
                <a:avLst/>
                <a:gdLst>
                  <a:gd name="T0" fmla="*/ 0 w 168"/>
                  <a:gd name="T1" fmla="*/ 397 h 63"/>
                  <a:gd name="T2" fmla="*/ 107 w 168"/>
                  <a:gd name="T3" fmla="*/ 351 h 63"/>
                  <a:gd name="T4" fmla="*/ 454 w 168"/>
                  <a:gd name="T5" fmla="*/ 201 h 63"/>
                  <a:gd name="T6" fmla="*/ 873 w 168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8" h="63">
                    <a:moveTo>
                      <a:pt x="0" y="62"/>
                    </a:moveTo>
                    <a:cubicBezTo>
                      <a:pt x="8" y="63"/>
                      <a:pt x="13" y="58"/>
                      <a:pt x="21" y="55"/>
                    </a:cubicBezTo>
                    <a:cubicBezTo>
                      <a:pt x="43" y="46"/>
                      <a:pt x="65" y="40"/>
                      <a:pt x="87" y="31"/>
                    </a:cubicBezTo>
                    <a:cubicBezTo>
                      <a:pt x="114" y="20"/>
                      <a:pt x="141" y="9"/>
                      <a:pt x="168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1285">
                <a:extLst>
                  <a:ext uri="{FF2B5EF4-FFF2-40B4-BE49-F238E27FC236}">
                    <a16:creationId xmlns:a16="http://schemas.microsoft.com/office/drawing/2014/main" id="{EA90DEE7-30DB-4436-B3C8-ACA60CD64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807"/>
                <a:ext cx="277" cy="72"/>
              </a:xfrm>
              <a:custGeom>
                <a:avLst/>
                <a:gdLst>
                  <a:gd name="T0" fmla="*/ 831 w 160"/>
                  <a:gd name="T1" fmla="*/ 0 h 39"/>
                  <a:gd name="T2" fmla="*/ 192 w 160"/>
                  <a:gd name="T3" fmla="*/ 150 h 39"/>
                  <a:gd name="T4" fmla="*/ 0 w 160"/>
                  <a:gd name="T5" fmla="*/ 246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0" h="39">
                    <a:moveTo>
                      <a:pt x="160" y="0"/>
                    </a:moveTo>
                    <a:cubicBezTo>
                      <a:pt x="119" y="7"/>
                      <a:pt x="77" y="12"/>
                      <a:pt x="37" y="24"/>
                    </a:cubicBezTo>
                    <a:cubicBezTo>
                      <a:pt x="23" y="29"/>
                      <a:pt x="14" y="33"/>
                      <a:pt x="0" y="39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1286">
                <a:extLst>
                  <a:ext uri="{FF2B5EF4-FFF2-40B4-BE49-F238E27FC236}">
                    <a16:creationId xmlns:a16="http://schemas.microsoft.com/office/drawing/2014/main" id="{221FDF34-987C-4384-BF7F-A8E7305B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794"/>
                <a:ext cx="285" cy="88"/>
              </a:xfrm>
              <a:custGeom>
                <a:avLst/>
                <a:gdLst>
                  <a:gd name="T0" fmla="*/ 850 w 165"/>
                  <a:gd name="T1" fmla="*/ 259 h 48"/>
                  <a:gd name="T2" fmla="*/ 496 w 165"/>
                  <a:gd name="T3" fmla="*/ 178 h 48"/>
                  <a:gd name="T4" fmla="*/ 71 w 165"/>
                  <a:gd name="T5" fmla="*/ 24 h 48"/>
                  <a:gd name="T6" fmla="*/ 0 w 165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5" h="48">
                    <a:moveTo>
                      <a:pt x="165" y="42"/>
                    </a:moveTo>
                    <a:cubicBezTo>
                      <a:pt x="146" y="48"/>
                      <a:pt x="115" y="34"/>
                      <a:pt x="96" y="29"/>
                    </a:cubicBezTo>
                    <a:cubicBezTo>
                      <a:pt x="69" y="21"/>
                      <a:pt x="42" y="11"/>
                      <a:pt x="14" y="4"/>
                    </a:cubicBezTo>
                    <a:cubicBezTo>
                      <a:pt x="10" y="2"/>
                      <a:pt x="5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1287">
                <a:extLst>
                  <a:ext uri="{FF2B5EF4-FFF2-40B4-BE49-F238E27FC236}">
                    <a16:creationId xmlns:a16="http://schemas.microsoft.com/office/drawing/2014/main" id="{3189AC31-1A30-4FDF-9382-07A71A3D1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770"/>
                <a:ext cx="142" cy="62"/>
              </a:xfrm>
              <a:custGeom>
                <a:avLst/>
                <a:gdLst>
                  <a:gd name="T0" fmla="*/ 426 w 82"/>
                  <a:gd name="T1" fmla="*/ 0 h 34"/>
                  <a:gd name="T2" fmla="*/ 291 w 82"/>
                  <a:gd name="T3" fmla="*/ 60 h 34"/>
                  <a:gd name="T4" fmla="*/ 0 w 82"/>
                  <a:gd name="T5" fmla="*/ 206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34">
                    <a:moveTo>
                      <a:pt x="82" y="0"/>
                    </a:moveTo>
                    <a:cubicBezTo>
                      <a:pt x="73" y="2"/>
                      <a:pt x="65" y="5"/>
                      <a:pt x="56" y="10"/>
                    </a:cubicBezTo>
                    <a:cubicBezTo>
                      <a:pt x="38" y="19"/>
                      <a:pt x="18" y="25"/>
                      <a:pt x="0" y="34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1288">
                <a:extLst>
                  <a:ext uri="{FF2B5EF4-FFF2-40B4-BE49-F238E27FC236}">
                    <a16:creationId xmlns:a16="http://schemas.microsoft.com/office/drawing/2014/main" id="{9A493EC0-100E-4DC5-BC92-43DFF7C67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777"/>
                <a:ext cx="165" cy="65"/>
              </a:xfrm>
              <a:custGeom>
                <a:avLst/>
                <a:gdLst>
                  <a:gd name="T0" fmla="*/ 498 w 95"/>
                  <a:gd name="T1" fmla="*/ 225 h 35"/>
                  <a:gd name="T2" fmla="*/ 372 w 95"/>
                  <a:gd name="T3" fmla="*/ 149 h 35"/>
                  <a:gd name="T4" fmla="*/ 163 w 95"/>
                  <a:gd name="T5" fmla="*/ 69 h 35"/>
                  <a:gd name="T6" fmla="*/ 0 w 9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35">
                    <a:moveTo>
                      <a:pt x="95" y="35"/>
                    </a:moveTo>
                    <a:cubicBezTo>
                      <a:pt x="86" y="33"/>
                      <a:pt x="79" y="27"/>
                      <a:pt x="71" y="23"/>
                    </a:cubicBezTo>
                    <a:cubicBezTo>
                      <a:pt x="58" y="18"/>
                      <a:pt x="44" y="17"/>
                      <a:pt x="31" y="11"/>
                    </a:cubicBezTo>
                    <a:cubicBezTo>
                      <a:pt x="21" y="7"/>
                      <a:pt x="11" y="3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1289">
                <a:extLst>
                  <a:ext uri="{FF2B5EF4-FFF2-40B4-BE49-F238E27FC236}">
                    <a16:creationId xmlns:a16="http://schemas.microsoft.com/office/drawing/2014/main" id="{60817CEE-D374-4CF8-8038-6B4A73ED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810"/>
                <a:ext cx="279" cy="109"/>
              </a:xfrm>
              <a:custGeom>
                <a:avLst/>
                <a:gdLst>
                  <a:gd name="T0" fmla="*/ 837 w 161"/>
                  <a:gd name="T1" fmla="*/ 0 h 59"/>
                  <a:gd name="T2" fmla="*/ 381 w 161"/>
                  <a:gd name="T3" fmla="*/ 201 h 59"/>
                  <a:gd name="T4" fmla="*/ 140 w 161"/>
                  <a:gd name="T5" fmla="*/ 310 h 59"/>
                  <a:gd name="T6" fmla="*/ 0 w 161"/>
                  <a:gd name="T7" fmla="*/ 37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1" h="59">
                    <a:moveTo>
                      <a:pt x="161" y="0"/>
                    </a:moveTo>
                    <a:cubicBezTo>
                      <a:pt x="131" y="9"/>
                      <a:pt x="101" y="22"/>
                      <a:pt x="73" y="32"/>
                    </a:cubicBezTo>
                    <a:cubicBezTo>
                      <a:pt x="57" y="37"/>
                      <a:pt x="42" y="44"/>
                      <a:pt x="27" y="49"/>
                    </a:cubicBezTo>
                    <a:cubicBezTo>
                      <a:pt x="20" y="51"/>
                      <a:pt x="3" y="54"/>
                      <a:pt x="0" y="59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1290">
                <a:extLst>
                  <a:ext uri="{FF2B5EF4-FFF2-40B4-BE49-F238E27FC236}">
                    <a16:creationId xmlns:a16="http://schemas.microsoft.com/office/drawing/2014/main" id="{A1E19512-D235-4425-9A8F-AED937A51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858"/>
                <a:ext cx="102" cy="26"/>
              </a:xfrm>
              <a:custGeom>
                <a:avLst/>
                <a:gdLst>
                  <a:gd name="T0" fmla="*/ 0 w 59"/>
                  <a:gd name="T1" fmla="*/ 89 h 14"/>
                  <a:gd name="T2" fmla="*/ 304 w 5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14">
                    <a:moveTo>
                      <a:pt x="0" y="14"/>
                    </a:moveTo>
                    <a:cubicBezTo>
                      <a:pt x="19" y="9"/>
                      <a:pt x="39" y="4"/>
                      <a:pt x="59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1291">
                <a:extLst>
                  <a:ext uri="{FF2B5EF4-FFF2-40B4-BE49-F238E27FC236}">
                    <a16:creationId xmlns:a16="http://schemas.microsoft.com/office/drawing/2014/main" id="{32121813-FDCD-4208-BAD7-DB97978B9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812"/>
                <a:ext cx="293" cy="104"/>
              </a:xfrm>
              <a:custGeom>
                <a:avLst/>
                <a:gdLst>
                  <a:gd name="T0" fmla="*/ 0 w 169"/>
                  <a:gd name="T1" fmla="*/ 0 h 56"/>
                  <a:gd name="T2" fmla="*/ 286 w 169"/>
                  <a:gd name="T3" fmla="*/ 149 h 56"/>
                  <a:gd name="T4" fmla="*/ 647 w 169"/>
                  <a:gd name="T5" fmla="*/ 269 h 56"/>
                  <a:gd name="T6" fmla="*/ 881 w 169"/>
                  <a:gd name="T7" fmla="*/ 358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9" h="56">
                    <a:moveTo>
                      <a:pt x="0" y="0"/>
                    </a:moveTo>
                    <a:cubicBezTo>
                      <a:pt x="18" y="8"/>
                      <a:pt x="36" y="17"/>
                      <a:pt x="55" y="23"/>
                    </a:cubicBezTo>
                    <a:cubicBezTo>
                      <a:pt x="77" y="30"/>
                      <a:pt x="101" y="36"/>
                      <a:pt x="124" y="42"/>
                    </a:cubicBezTo>
                    <a:cubicBezTo>
                      <a:pt x="138" y="45"/>
                      <a:pt x="160" y="49"/>
                      <a:pt x="169" y="56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Freeform 1292">
                <a:extLst>
                  <a:ext uri="{FF2B5EF4-FFF2-40B4-BE49-F238E27FC236}">
                    <a16:creationId xmlns:a16="http://schemas.microsoft.com/office/drawing/2014/main" id="{2DE4F38B-199B-4624-85F5-3B0A1E0CF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860"/>
                <a:ext cx="324" cy="111"/>
              </a:xfrm>
              <a:custGeom>
                <a:avLst/>
                <a:gdLst>
                  <a:gd name="T0" fmla="*/ 0 w 187"/>
                  <a:gd name="T1" fmla="*/ 0 h 60"/>
                  <a:gd name="T2" fmla="*/ 5 w 187"/>
                  <a:gd name="T3" fmla="*/ 7 h 60"/>
                  <a:gd name="T4" fmla="*/ 348 w 187"/>
                  <a:gd name="T5" fmla="*/ 157 h 60"/>
                  <a:gd name="T6" fmla="*/ 688 w 187"/>
                  <a:gd name="T7" fmla="*/ 298 h 60"/>
                  <a:gd name="T8" fmla="*/ 972 w 187"/>
                  <a:gd name="T9" fmla="*/ 37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60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4" y="6"/>
                      <a:pt x="45" y="17"/>
                      <a:pt x="67" y="25"/>
                    </a:cubicBezTo>
                    <a:cubicBezTo>
                      <a:pt x="88" y="34"/>
                      <a:pt x="110" y="41"/>
                      <a:pt x="132" y="47"/>
                    </a:cubicBezTo>
                    <a:cubicBezTo>
                      <a:pt x="149" y="51"/>
                      <a:pt x="174" y="53"/>
                      <a:pt x="187" y="6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2" name="Freeform 1293">
                <a:extLst>
                  <a:ext uri="{FF2B5EF4-FFF2-40B4-BE49-F238E27FC236}">
                    <a16:creationId xmlns:a16="http://schemas.microsoft.com/office/drawing/2014/main" id="{EE2B03BE-1838-4F07-8870-7EFBBE2DD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838"/>
                <a:ext cx="288" cy="102"/>
              </a:xfrm>
              <a:custGeom>
                <a:avLst/>
                <a:gdLst>
                  <a:gd name="T0" fmla="*/ 867 w 166"/>
                  <a:gd name="T1" fmla="*/ 0 h 55"/>
                  <a:gd name="T2" fmla="*/ 647 w 166"/>
                  <a:gd name="T3" fmla="*/ 59 h 55"/>
                  <a:gd name="T4" fmla="*/ 324 w 166"/>
                  <a:gd name="T5" fmla="*/ 178 h 55"/>
                  <a:gd name="T6" fmla="*/ 106 w 166"/>
                  <a:gd name="T7" fmla="*/ 299 h 55"/>
                  <a:gd name="T8" fmla="*/ 0 w 166"/>
                  <a:gd name="T9" fmla="*/ 33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55">
                    <a:moveTo>
                      <a:pt x="166" y="0"/>
                    </a:moveTo>
                    <a:cubicBezTo>
                      <a:pt x="152" y="1"/>
                      <a:pt x="137" y="5"/>
                      <a:pt x="124" y="9"/>
                    </a:cubicBezTo>
                    <a:cubicBezTo>
                      <a:pt x="103" y="15"/>
                      <a:pt x="82" y="20"/>
                      <a:pt x="62" y="28"/>
                    </a:cubicBezTo>
                    <a:cubicBezTo>
                      <a:pt x="48" y="34"/>
                      <a:pt x="34" y="40"/>
                      <a:pt x="20" y="47"/>
                    </a:cubicBezTo>
                    <a:cubicBezTo>
                      <a:pt x="15" y="49"/>
                      <a:pt x="4" y="55"/>
                      <a:pt x="0" y="53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1294">
                <a:extLst>
                  <a:ext uri="{FF2B5EF4-FFF2-40B4-BE49-F238E27FC236}">
                    <a16:creationId xmlns:a16="http://schemas.microsoft.com/office/drawing/2014/main" id="{C565F9B1-7B6A-4C45-B9AD-FC84DED52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746"/>
                <a:ext cx="265" cy="99"/>
              </a:xfrm>
              <a:custGeom>
                <a:avLst/>
                <a:gdLst>
                  <a:gd name="T0" fmla="*/ 795 w 153"/>
                  <a:gd name="T1" fmla="*/ 0 h 54"/>
                  <a:gd name="T2" fmla="*/ 341 w 153"/>
                  <a:gd name="T3" fmla="*/ 198 h 54"/>
                  <a:gd name="T4" fmla="*/ 120 w 153"/>
                  <a:gd name="T5" fmla="*/ 282 h 54"/>
                  <a:gd name="T6" fmla="*/ 0 w 153"/>
                  <a:gd name="T7" fmla="*/ 334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54">
                    <a:moveTo>
                      <a:pt x="153" y="0"/>
                    </a:moveTo>
                    <a:cubicBezTo>
                      <a:pt x="124" y="10"/>
                      <a:pt x="95" y="22"/>
                      <a:pt x="66" y="32"/>
                    </a:cubicBezTo>
                    <a:cubicBezTo>
                      <a:pt x="52" y="37"/>
                      <a:pt x="37" y="42"/>
                      <a:pt x="23" y="46"/>
                    </a:cubicBezTo>
                    <a:cubicBezTo>
                      <a:pt x="16" y="48"/>
                      <a:pt x="6" y="50"/>
                      <a:pt x="0" y="54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Freeform 1295">
                <a:extLst>
                  <a:ext uri="{FF2B5EF4-FFF2-40B4-BE49-F238E27FC236}">
                    <a16:creationId xmlns:a16="http://schemas.microsoft.com/office/drawing/2014/main" id="{95476F46-ECBD-421E-BD88-DE1536C2C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744"/>
                <a:ext cx="281" cy="107"/>
              </a:xfrm>
              <a:custGeom>
                <a:avLst/>
                <a:gdLst>
                  <a:gd name="T0" fmla="*/ 845 w 162"/>
                  <a:gd name="T1" fmla="*/ 358 h 58"/>
                  <a:gd name="T2" fmla="*/ 638 w 162"/>
                  <a:gd name="T3" fmla="*/ 282 h 58"/>
                  <a:gd name="T4" fmla="*/ 413 w 162"/>
                  <a:gd name="T5" fmla="*/ 221 h 58"/>
                  <a:gd name="T6" fmla="*/ 87 w 162"/>
                  <a:gd name="T7" fmla="*/ 44 h 58"/>
                  <a:gd name="T8" fmla="*/ 0 w 1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58">
                    <a:moveTo>
                      <a:pt x="162" y="57"/>
                    </a:moveTo>
                    <a:cubicBezTo>
                      <a:pt x="149" y="58"/>
                      <a:pt x="134" y="49"/>
                      <a:pt x="122" y="45"/>
                    </a:cubicBezTo>
                    <a:cubicBezTo>
                      <a:pt x="108" y="41"/>
                      <a:pt x="93" y="42"/>
                      <a:pt x="79" y="35"/>
                    </a:cubicBezTo>
                    <a:cubicBezTo>
                      <a:pt x="59" y="25"/>
                      <a:pt x="38" y="16"/>
                      <a:pt x="17" y="7"/>
                    </a:cubicBezTo>
                    <a:cubicBezTo>
                      <a:pt x="11" y="4"/>
                      <a:pt x="6" y="2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5" name="Freeform 1296">
                <a:extLst>
                  <a:ext uri="{FF2B5EF4-FFF2-40B4-BE49-F238E27FC236}">
                    <a16:creationId xmlns:a16="http://schemas.microsoft.com/office/drawing/2014/main" id="{36BA61F4-A402-4CDE-94C1-90477CDC3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755"/>
                <a:ext cx="30" cy="7"/>
              </a:xfrm>
              <a:custGeom>
                <a:avLst/>
                <a:gdLst>
                  <a:gd name="T0" fmla="*/ 94 w 17"/>
                  <a:gd name="T1" fmla="*/ 12 h 4"/>
                  <a:gd name="T2" fmla="*/ 0 w 1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2" y="4"/>
                      <a:pt x="5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Freeform 1297">
                <a:extLst>
                  <a:ext uri="{FF2B5EF4-FFF2-40B4-BE49-F238E27FC236}">
                    <a16:creationId xmlns:a16="http://schemas.microsoft.com/office/drawing/2014/main" id="{79DE1A8F-32AA-4C5B-B8EF-29DDC22C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64"/>
                <a:ext cx="212" cy="159"/>
              </a:xfrm>
              <a:custGeom>
                <a:avLst/>
                <a:gdLst>
                  <a:gd name="T0" fmla="*/ 0 w 122"/>
                  <a:gd name="T1" fmla="*/ 544 h 86"/>
                  <a:gd name="T2" fmla="*/ 189 w 122"/>
                  <a:gd name="T3" fmla="*/ 349 h 86"/>
                  <a:gd name="T4" fmla="*/ 414 w 122"/>
                  <a:gd name="T5" fmla="*/ 89 h 86"/>
                  <a:gd name="T6" fmla="*/ 511 w 122"/>
                  <a:gd name="T7" fmla="*/ 13 h 86"/>
                  <a:gd name="T8" fmla="*/ 589 w 122"/>
                  <a:gd name="T9" fmla="*/ 24 h 86"/>
                  <a:gd name="T10" fmla="*/ 634 w 122"/>
                  <a:gd name="T11" fmla="*/ 126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" h="86">
                    <a:moveTo>
                      <a:pt x="0" y="86"/>
                    </a:moveTo>
                    <a:cubicBezTo>
                      <a:pt x="13" y="76"/>
                      <a:pt x="26" y="67"/>
                      <a:pt x="36" y="55"/>
                    </a:cubicBezTo>
                    <a:cubicBezTo>
                      <a:pt x="50" y="40"/>
                      <a:pt x="63" y="26"/>
                      <a:pt x="79" y="14"/>
                    </a:cubicBezTo>
                    <a:cubicBezTo>
                      <a:pt x="85" y="9"/>
                      <a:pt x="90" y="5"/>
                      <a:pt x="97" y="2"/>
                    </a:cubicBezTo>
                    <a:cubicBezTo>
                      <a:pt x="104" y="0"/>
                      <a:pt x="106" y="1"/>
                      <a:pt x="112" y="4"/>
                    </a:cubicBezTo>
                    <a:cubicBezTo>
                      <a:pt x="119" y="7"/>
                      <a:pt x="122" y="12"/>
                      <a:pt x="121" y="20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7" name="Freeform 1298">
                <a:extLst>
                  <a:ext uri="{FF2B5EF4-FFF2-40B4-BE49-F238E27FC236}">
                    <a16:creationId xmlns:a16="http://schemas.microsoft.com/office/drawing/2014/main" id="{1006F8CD-D37C-47E0-A3E8-E900BFBD0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18"/>
                <a:ext cx="175" cy="81"/>
              </a:xfrm>
              <a:custGeom>
                <a:avLst/>
                <a:gdLst>
                  <a:gd name="T0" fmla="*/ 0 w 101"/>
                  <a:gd name="T1" fmla="*/ 267 h 44"/>
                  <a:gd name="T2" fmla="*/ 50 w 101"/>
                  <a:gd name="T3" fmla="*/ 245 h 44"/>
                  <a:gd name="T4" fmla="*/ 156 w 101"/>
                  <a:gd name="T5" fmla="*/ 133 h 44"/>
                  <a:gd name="T6" fmla="*/ 348 w 101"/>
                  <a:gd name="T7" fmla="*/ 24 h 44"/>
                  <a:gd name="T8" fmla="*/ 525 w 101"/>
                  <a:gd name="T9" fmla="*/ 4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4">
                    <a:moveTo>
                      <a:pt x="0" y="43"/>
                    </a:moveTo>
                    <a:cubicBezTo>
                      <a:pt x="2" y="44"/>
                      <a:pt x="8" y="40"/>
                      <a:pt x="10" y="39"/>
                    </a:cubicBezTo>
                    <a:cubicBezTo>
                      <a:pt x="17" y="34"/>
                      <a:pt x="24" y="26"/>
                      <a:pt x="30" y="21"/>
                    </a:cubicBezTo>
                    <a:cubicBezTo>
                      <a:pt x="41" y="13"/>
                      <a:pt x="54" y="6"/>
                      <a:pt x="67" y="4"/>
                    </a:cubicBezTo>
                    <a:cubicBezTo>
                      <a:pt x="77" y="2"/>
                      <a:pt x="95" y="0"/>
                      <a:pt x="101" y="7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Freeform 1299">
                <a:extLst>
                  <a:ext uri="{FF2B5EF4-FFF2-40B4-BE49-F238E27FC236}">
                    <a16:creationId xmlns:a16="http://schemas.microsoft.com/office/drawing/2014/main" id="{96607B18-95E2-4EA4-B029-A7D14E080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648"/>
                <a:ext cx="280" cy="195"/>
              </a:xfrm>
              <a:custGeom>
                <a:avLst/>
                <a:gdLst>
                  <a:gd name="T0" fmla="*/ 9 w 162"/>
                  <a:gd name="T1" fmla="*/ 112 h 106"/>
                  <a:gd name="T2" fmla="*/ 50 w 162"/>
                  <a:gd name="T3" fmla="*/ 24 h 106"/>
                  <a:gd name="T4" fmla="*/ 206 w 162"/>
                  <a:gd name="T5" fmla="*/ 52 h 106"/>
                  <a:gd name="T6" fmla="*/ 335 w 162"/>
                  <a:gd name="T7" fmla="*/ 186 h 106"/>
                  <a:gd name="T8" fmla="*/ 448 w 162"/>
                  <a:gd name="T9" fmla="*/ 311 h 106"/>
                  <a:gd name="T10" fmla="*/ 676 w 162"/>
                  <a:gd name="T11" fmla="*/ 497 h 106"/>
                  <a:gd name="T12" fmla="*/ 800 w 162"/>
                  <a:gd name="T13" fmla="*/ 629 h 106"/>
                  <a:gd name="T14" fmla="*/ 837 w 162"/>
                  <a:gd name="T15" fmla="*/ 660 h 106"/>
                  <a:gd name="T16" fmla="*/ 830 w 162"/>
                  <a:gd name="T17" fmla="*/ 653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2" h="106">
                    <a:moveTo>
                      <a:pt x="2" y="18"/>
                    </a:moveTo>
                    <a:cubicBezTo>
                      <a:pt x="0" y="13"/>
                      <a:pt x="6" y="6"/>
                      <a:pt x="10" y="4"/>
                    </a:cubicBezTo>
                    <a:cubicBezTo>
                      <a:pt x="20" y="0"/>
                      <a:pt x="32" y="4"/>
                      <a:pt x="40" y="8"/>
                    </a:cubicBezTo>
                    <a:cubicBezTo>
                      <a:pt x="50" y="12"/>
                      <a:pt x="58" y="21"/>
                      <a:pt x="65" y="30"/>
                    </a:cubicBezTo>
                    <a:cubicBezTo>
                      <a:pt x="71" y="38"/>
                      <a:pt x="78" y="44"/>
                      <a:pt x="87" y="50"/>
                    </a:cubicBezTo>
                    <a:cubicBezTo>
                      <a:pt x="101" y="60"/>
                      <a:pt x="116" y="70"/>
                      <a:pt x="131" y="80"/>
                    </a:cubicBezTo>
                    <a:cubicBezTo>
                      <a:pt x="140" y="86"/>
                      <a:pt x="146" y="95"/>
                      <a:pt x="155" y="101"/>
                    </a:cubicBezTo>
                    <a:cubicBezTo>
                      <a:pt x="158" y="103"/>
                      <a:pt x="159" y="104"/>
                      <a:pt x="162" y="106"/>
                    </a:cubicBezTo>
                    <a:cubicBezTo>
                      <a:pt x="161" y="106"/>
                      <a:pt x="161" y="105"/>
                      <a:pt x="161" y="105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9" name="Freeform 1300">
                <a:extLst>
                  <a:ext uri="{FF2B5EF4-FFF2-40B4-BE49-F238E27FC236}">
                    <a16:creationId xmlns:a16="http://schemas.microsoft.com/office/drawing/2014/main" id="{BCE8C0B6-EDBE-4416-8617-5159C802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698"/>
                <a:ext cx="218" cy="131"/>
              </a:xfrm>
              <a:custGeom>
                <a:avLst/>
                <a:gdLst>
                  <a:gd name="T0" fmla="*/ 0 w 126"/>
                  <a:gd name="T1" fmla="*/ 68 h 71"/>
                  <a:gd name="T2" fmla="*/ 87 w 126"/>
                  <a:gd name="T3" fmla="*/ 20 h 71"/>
                  <a:gd name="T4" fmla="*/ 218 w 126"/>
                  <a:gd name="T5" fmla="*/ 113 h 71"/>
                  <a:gd name="T6" fmla="*/ 414 w 126"/>
                  <a:gd name="T7" fmla="*/ 290 h 71"/>
                  <a:gd name="T8" fmla="*/ 561 w 126"/>
                  <a:gd name="T9" fmla="*/ 371 h 71"/>
                  <a:gd name="T10" fmla="*/ 652 w 126"/>
                  <a:gd name="T11" fmla="*/ 447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71">
                    <a:moveTo>
                      <a:pt x="0" y="11"/>
                    </a:moveTo>
                    <a:cubicBezTo>
                      <a:pt x="6" y="6"/>
                      <a:pt x="7" y="0"/>
                      <a:pt x="17" y="3"/>
                    </a:cubicBezTo>
                    <a:cubicBezTo>
                      <a:pt x="26" y="5"/>
                      <a:pt x="36" y="12"/>
                      <a:pt x="42" y="18"/>
                    </a:cubicBezTo>
                    <a:cubicBezTo>
                      <a:pt x="54" y="28"/>
                      <a:pt x="67" y="38"/>
                      <a:pt x="80" y="46"/>
                    </a:cubicBezTo>
                    <a:cubicBezTo>
                      <a:pt x="89" y="51"/>
                      <a:pt x="100" y="54"/>
                      <a:pt x="108" y="59"/>
                    </a:cubicBezTo>
                    <a:cubicBezTo>
                      <a:pt x="115" y="62"/>
                      <a:pt x="120" y="67"/>
                      <a:pt x="126" y="71"/>
                    </a:cubicBezTo>
                  </a:path>
                </a:pathLst>
              </a:custGeom>
              <a:noFill/>
              <a:ln w="11113" cap="flat">
                <a:solidFill>
                  <a:srgbClr val="F4D8C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Freeform 1301">
                <a:extLst>
                  <a:ext uri="{FF2B5EF4-FFF2-40B4-BE49-F238E27FC236}">
                    <a16:creationId xmlns:a16="http://schemas.microsoft.com/office/drawing/2014/main" id="{9E3EBA9D-F4D3-4E16-8C1D-48E528868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72"/>
                <a:ext cx="743" cy="1038"/>
              </a:xfrm>
              <a:custGeom>
                <a:avLst/>
                <a:gdLst>
                  <a:gd name="T0" fmla="*/ 2160 w 429"/>
                  <a:gd name="T1" fmla="*/ 1010 h 562"/>
                  <a:gd name="T2" fmla="*/ 2103 w 429"/>
                  <a:gd name="T3" fmla="*/ 757 h 562"/>
                  <a:gd name="T4" fmla="*/ 2094 w 429"/>
                  <a:gd name="T5" fmla="*/ 757 h 562"/>
                  <a:gd name="T6" fmla="*/ 2064 w 429"/>
                  <a:gd name="T7" fmla="*/ 700 h 562"/>
                  <a:gd name="T8" fmla="*/ 1952 w 429"/>
                  <a:gd name="T9" fmla="*/ 567 h 562"/>
                  <a:gd name="T10" fmla="*/ 1860 w 429"/>
                  <a:gd name="T11" fmla="*/ 454 h 562"/>
                  <a:gd name="T12" fmla="*/ 1730 w 429"/>
                  <a:gd name="T13" fmla="*/ 297 h 562"/>
                  <a:gd name="T14" fmla="*/ 1450 w 429"/>
                  <a:gd name="T15" fmla="*/ 76 h 562"/>
                  <a:gd name="T16" fmla="*/ 1193 w 429"/>
                  <a:gd name="T17" fmla="*/ 44 h 562"/>
                  <a:gd name="T18" fmla="*/ 1001 w 429"/>
                  <a:gd name="T19" fmla="*/ 57 h 562"/>
                  <a:gd name="T20" fmla="*/ 648 w 429"/>
                  <a:gd name="T21" fmla="*/ 222 h 562"/>
                  <a:gd name="T22" fmla="*/ 426 w 429"/>
                  <a:gd name="T23" fmla="*/ 460 h 562"/>
                  <a:gd name="T24" fmla="*/ 300 w 429"/>
                  <a:gd name="T25" fmla="*/ 604 h 562"/>
                  <a:gd name="T26" fmla="*/ 135 w 429"/>
                  <a:gd name="T27" fmla="*/ 768 h 562"/>
                  <a:gd name="T28" fmla="*/ 99 w 429"/>
                  <a:gd name="T29" fmla="*/ 802 h 562"/>
                  <a:gd name="T30" fmla="*/ 87 w 429"/>
                  <a:gd name="T31" fmla="*/ 850 h 562"/>
                  <a:gd name="T32" fmla="*/ 50 w 429"/>
                  <a:gd name="T33" fmla="*/ 966 h 562"/>
                  <a:gd name="T34" fmla="*/ 87 w 429"/>
                  <a:gd name="T35" fmla="*/ 1228 h 562"/>
                  <a:gd name="T36" fmla="*/ 0 w 429"/>
                  <a:gd name="T37" fmla="*/ 1461 h 562"/>
                  <a:gd name="T38" fmla="*/ 62 w 429"/>
                  <a:gd name="T39" fmla="*/ 1696 h 562"/>
                  <a:gd name="T40" fmla="*/ 87 w 429"/>
                  <a:gd name="T41" fmla="*/ 1801 h 562"/>
                  <a:gd name="T42" fmla="*/ 151 w 429"/>
                  <a:gd name="T43" fmla="*/ 1877 h 562"/>
                  <a:gd name="T44" fmla="*/ 135 w 429"/>
                  <a:gd name="T45" fmla="*/ 2118 h 562"/>
                  <a:gd name="T46" fmla="*/ 163 w 429"/>
                  <a:gd name="T47" fmla="*/ 2111 h 562"/>
                  <a:gd name="T48" fmla="*/ 213 w 429"/>
                  <a:gd name="T49" fmla="*/ 2412 h 562"/>
                  <a:gd name="T50" fmla="*/ 417 w 429"/>
                  <a:gd name="T51" fmla="*/ 2573 h 562"/>
                  <a:gd name="T52" fmla="*/ 397 w 429"/>
                  <a:gd name="T53" fmla="*/ 2879 h 562"/>
                  <a:gd name="T54" fmla="*/ 476 w 429"/>
                  <a:gd name="T55" fmla="*/ 3177 h 562"/>
                  <a:gd name="T56" fmla="*/ 573 w 429"/>
                  <a:gd name="T57" fmla="*/ 3221 h 562"/>
                  <a:gd name="T58" fmla="*/ 598 w 429"/>
                  <a:gd name="T59" fmla="*/ 3271 h 562"/>
                  <a:gd name="T60" fmla="*/ 669 w 429"/>
                  <a:gd name="T61" fmla="*/ 3288 h 562"/>
                  <a:gd name="T62" fmla="*/ 669 w 429"/>
                  <a:gd name="T63" fmla="*/ 3295 h 562"/>
                  <a:gd name="T64" fmla="*/ 689 w 429"/>
                  <a:gd name="T65" fmla="*/ 3275 h 562"/>
                  <a:gd name="T66" fmla="*/ 675 w 429"/>
                  <a:gd name="T67" fmla="*/ 3332 h 562"/>
                  <a:gd name="T68" fmla="*/ 800 w 429"/>
                  <a:gd name="T69" fmla="*/ 3459 h 562"/>
                  <a:gd name="T70" fmla="*/ 921 w 429"/>
                  <a:gd name="T71" fmla="*/ 3520 h 562"/>
                  <a:gd name="T72" fmla="*/ 1086 w 429"/>
                  <a:gd name="T73" fmla="*/ 3520 h 562"/>
                  <a:gd name="T74" fmla="*/ 1122 w 429"/>
                  <a:gd name="T75" fmla="*/ 3489 h 562"/>
                  <a:gd name="T76" fmla="*/ 1263 w 429"/>
                  <a:gd name="T77" fmla="*/ 3459 h 562"/>
                  <a:gd name="T78" fmla="*/ 1349 w 429"/>
                  <a:gd name="T79" fmla="*/ 3315 h 562"/>
                  <a:gd name="T80" fmla="*/ 1505 w 429"/>
                  <a:gd name="T81" fmla="*/ 3271 h 562"/>
                  <a:gd name="T82" fmla="*/ 1696 w 429"/>
                  <a:gd name="T83" fmla="*/ 3044 h 562"/>
                  <a:gd name="T84" fmla="*/ 1696 w 429"/>
                  <a:gd name="T85" fmla="*/ 3044 h 562"/>
                  <a:gd name="T86" fmla="*/ 1696 w 429"/>
                  <a:gd name="T87" fmla="*/ 3044 h 562"/>
                  <a:gd name="T88" fmla="*/ 1774 w 429"/>
                  <a:gd name="T89" fmla="*/ 3029 h 562"/>
                  <a:gd name="T90" fmla="*/ 1832 w 429"/>
                  <a:gd name="T91" fmla="*/ 3012 h 562"/>
                  <a:gd name="T92" fmla="*/ 1943 w 429"/>
                  <a:gd name="T93" fmla="*/ 2944 h 562"/>
                  <a:gd name="T94" fmla="*/ 2042 w 429"/>
                  <a:gd name="T95" fmla="*/ 2647 h 562"/>
                  <a:gd name="T96" fmla="*/ 2066 w 429"/>
                  <a:gd name="T97" fmla="*/ 2490 h 562"/>
                  <a:gd name="T98" fmla="*/ 2087 w 429"/>
                  <a:gd name="T99" fmla="*/ 2312 h 562"/>
                  <a:gd name="T100" fmla="*/ 2025 w 429"/>
                  <a:gd name="T101" fmla="*/ 2163 h 562"/>
                  <a:gd name="T102" fmla="*/ 2058 w 429"/>
                  <a:gd name="T103" fmla="*/ 1978 h 562"/>
                  <a:gd name="T104" fmla="*/ 1988 w 429"/>
                  <a:gd name="T105" fmla="*/ 1832 h 562"/>
                  <a:gd name="T106" fmla="*/ 2007 w 429"/>
                  <a:gd name="T107" fmla="*/ 1638 h 562"/>
                  <a:gd name="T108" fmla="*/ 2066 w 429"/>
                  <a:gd name="T109" fmla="*/ 1502 h 562"/>
                  <a:gd name="T110" fmla="*/ 2144 w 429"/>
                  <a:gd name="T111" fmla="*/ 1378 h 562"/>
                  <a:gd name="T112" fmla="*/ 2144 w 429"/>
                  <a:gd name="T113" fmla="*/ 1330 h 562"/>
                  <a:gd name="T114" fmla="*/ 2160 w 429"/>
                  <a:gd name="T115" fmla="*/ 1010 h 5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29" h="562">
                    <a:moveTo>
                      <a:pt x="416" y="160"/>
                    </a:moveTo>
                    <a:cubicBezTo>
                      <a:pt x="404" y="146"/>
                      <a:pt x="399" y="136"/>
                      <a:pt x="405" y="120"/>
                    </a:cubicBezTo>
                    <a:cubicBezTo>
                      <a:pt x="405" y="120"/>
                      <a:pt x="404" y="120"/>
                      <a:pt x="403" y="120"/>
                    </a:cubicBezTo>
                    <a:cubicBezTo>
                      <a:pt x="401" y="118"/>
                      <a:pt x="399" y="115"/>
                      <a:pt x="397" y="111"/>
                    </a:cubicBezTo>
                    <a:cubicBezTo>
                      <a:pt x="394" y="99"/>
                      <a:pt x="384" y="94"/>
                      <a:pt x="376" y="90"/>
                    </a:cubicBezTo>
                    <a:cubicBezTo>
                      <a:pt x="368" y="87"/>
                      <a:pt x="372" y="75"/>
                      <a:pt x="358" y="72"/>
                    </a:cubicBezTo>
                    <a:cubicBezTo>
                      <a:pt x="350" y="64"/>
                      <a:pt x="342" y="55"/>
                      <a:pt x="333" y="47"/>
                    </a:cubicBezTo>
                    <a:cubicBezTo>
                      <a:pt x="333" y="32"/>
                      <a:pt x="298" y="4"/>
                      <a:pt x="279" y="12"/>
                    </a:cubicBezTo>
                    <a:cubicBezTo>
                      <a:pt x="266" y="8"/>
                      <a:pt x="248" y="7"/>
                      <a:pt x="230" y="7"/>
                    </a:cubicBezTo>
                    <a:cubicBezTo>
                      <a:pt x="216" y="7"/>
                      <a:pt x="202" y="13"/>
                      <a:pt x="193" y="9"/>
                    </a:cubicBezTo>
                    <a:cubicBezTo>
                      <a:pt x="177" y="0"/>
                      <a:pt x="117" y="27"/>
                      <a:pt x="125" y="35"/>
                    </a:cubicBezTo>
                    <a:cubicBezTo>
                      <a:pt x="91" y="44"/>
                      <a:pt x="98" y="58"/>
                      <a:pt x="82" y="73"/>
                    </a:cubicBezTo>
                    <a:cubicBezTo>
                      <a:pt x="74" y="81"/>
                      <a:pt x="66" y="89"/>
                      <a:pt x="58" y="96"/>
                    </a:cubicBezTo>
                    <a:cubicBezTo>
                      <a:pt x="32" y="99"/>
                      <a:pt x="36" y="116"/>
                      <a:pt x="26" y="122"/>
                    </a:cubicBezTo>
                    <a:cubicBezTo>
                      <a:pt x="23" y="124"/>
                      <a:pt x="21" y="125"/>
                      <a:pt x="19" y="127"/>
                    </a:cubicBezTo>
                    <a:cubicBezTo>
                      <a:pt x="18" y="129"/>
                      <a:pt x="18" y="132"/>
                      <a:pt x="17" y="135"/>
                    </a:cubicBezTo>
                    <a:cubicBezTo>
                      <a:pt x="14" y="141"/>
                      <a:pt x="10" y="146"/>
                      <a:pt x="10" y="153"/>
                    </a:cubicBezTo>
                    <a:cubicBezTo>
                      <a:pt x="8" y="168"/>
                      <a:pt x="19" y="179"/>
                      <a:pt x="17" y="195"/>
                    </a:cubicBezTo>
                    <a:cubicBezTo>
                      <a:pt x="3" y="197"/>
                      <a:pt x="0" y="219"/>
                      <a:pt x="0" y="232"/>
                    </a:cubicBezTo>
                    <a:cubicBezTo>
                      <a:pt x="1" y="247"/>
                      <a:pt x="7" y="255"/>
                      <a:pt x="12" y="269"/>
                    </a:cubicBezTo>
                    <a:cubicBezTo>
                      <a:pt x="14" y="275"/>
                      <a:pt x="13" y="281"/>
                      <a:pt x="17" y="286"/>
                    </a:cubicBezTo>
                    <a:cubicBezTo>
                      <a:pt x="21" y="291"/>
                      <a:pt x="27" y="291"/>
                      <a:pt x="29" y="298"/>
                    </a:cubicBezTo>
                    <a:cubicBezTo>
                      <a:pt x="35" y="314"/>
                      <a:pt x="15" y="323"/>
                      <a:pt x="26" y="336"/>
                    </a:cubicBezTo>
                    <a:cubicBezTo>
                      <a:pt x="28" y="335"/>
                      <a:pt x="29" y="336"/>
                      <a:pt x="31" y="335"/>
                    </a:cubicBezTo>
                    <a:cubicBezTo>
                      <a:pt x="30" y="349"/>
                      <a:pt x="29" y="372"/>
                      <a:pt x="41" y="383"/>
                    </a:cubicBezTo>
                    <a:cubicBezTo>
                      <a:pt x="53" y="393"/>
                      <a:pt x="73" y="394"/>
                      <a:pt x="80" y="408"/>
                    </a:cubicBezTo>
                    <a:cubicBezTo>
                      <a:pt x="90" y="425"/>
                      <a:pt x="78" y="442"/>
                      <a:pt x="76" y="457"/>
                    </a:cubicBezTo>
                    <a:cubicBezTo>
                      <a:pt x="74" y="474"/>
                      <a:pt x="76" y="494"/>
                      <a:pt x="92" y="504"/>
                    </a:cubicBezTo>
                    <a:cubicBezTo>
                      <a:pt x="96" y="506"/>
                      <a:pt x="109" y="510"/>
                      <a:pt x="110" y="511"/>
                    </a:cubicBezTo>
                    <a:cubicBezTo>
                      <a:pt x="111" y="514"/>
                      <a:pt x="113" y="517"/>
                      <a:pt x="115" y="519"/>
                    </a:cubicBezTo>
                    <a:cubicBezTo>
                      <a:pt x="119" y="521"/>
                      <a:pt x="124" y="523"/>
                      <a:pt x="129" y="522"/>
                    </a:cubicBezTo>
                    <a:cubicBezTo>
                      <a:pt x="129" y="523"/>
                      <a:pt x="129" y="523"/>
                      <a:pt x="129" y="523"/>
                    </a:cubicBezTo>
                    <a:cubicBezTo>
                      <a:pt x="132" y="522"/>
                      <a:pt x="133" y="520"/>
                      <a:pt x="133" y="520"/>
                    </a:cubicBezTo>
                    <a:cubicBezTo>
                      <a:pt x="133" y="521"/>
                      <a:pt x="131" y="524"/>
                      <a:pt x="130" y="529"/>
                    </a:cubicBezTo>
                    <a:cubicBezTo>
                      <a:pt x="131" y="531"/>
                      <a:pt x="122" y="542"/>
                      <a:pt x="154" y="549"/>
                    </a:cubicBezTo>
                    <a:cubicBezTo>
                      <a:pt x="163" y="551"/>
                      <a:pt x="169" y="556"/>
                      <a:pt x="177" y="559"/>
                    </a:cubicBezTo>
                    <a:cubicBezTo>
                      <a:pt x="187" y="562"/>
                      <a:pt x="198" y="561"/>
                      <a:pt x="209" y="559"/>
                    </a:cubicBezTo>
                    <a:cubicBezTo>
                      <a:pt x="211" y="558"/>
                      <a:pt x="214" y="556"/>
                      <a:pt x="216" y="554"/>
                    </a:cubicBezTo>
                    <a:cubicBezTo>
                      <a:pt x="216" y="554"/>
                      <a:pt x="226" y="559"/>
                      <a:pt x="243" y="549"/>
                    </a:cubicBezTo>
                    <a:cubicBezTo>
                      <a:pt x="260" y="540"/>
                      <a:pt x="260" y="526"/>
                      <a:pt x="260" y="526"/>
                    </a:cubicBezTo>
                    <a:cubicBezTo>
                      <a:pt x="260" y="526"/>
                      <a:pt x="272" y="534"/>
                      <a:pt x="290" y="519"/>
                    </a:cubicBezTo>
                    <a:cubicBezTo>
                      <a:pt x="307" y="505"/>
                      <a:pt x="313" y="491"/>
                      <a:pt x="326" y="483"/>
                    </a:cubicBezTo>
                    <a:cubicBezTo>
                      <a:pt x="326" y="483"/>
                      <a:pt x="326" y="483"/>
                      <a:pt x="326" y="483"/>
                    </a:cubicBezTo>
                    <a:cubicBezTo>
                      <a:pt x="326" y="483"/>
                      <a:pt x="326" y="483"/>
                      <a:pt x="326" y="483"/>
                    </a:cubicBezTo>
                    <a:cubicBezTo>
                      <a:pt x="331" y="479"/>
                      <a:pt x="335" y="482"/>
                      <a:pt x="341" y="481"/>
                    </a:cubicBezTo>
                    <a:cubicBezTo>
                      <a:pt x="344" y="481"/>
                      <a:pt x="348" y="479"/>
                      <a:pt x="353" y="478"/>
                    </a:cubicBezTo>
                    <a:cubicBezTo>
                      <a:pt x="360" y="474"/>
                      <a:pt x="369" y="470"/>
                      <a:pt x="374" y="467"/>
                    </a:cubicBezTo>
                    <a:cubicBezTo>
                      <a:pt x="385" y="460"/>
                      <a:pt x="417" y="429"/>
                      <a:pt x="393" y="420"/>
                    </a:cubicBezTo>
                    <a:cubicBezTo>
                      <a:pt x="397" y="412"/>
                      <a:pt x="397" y="404"/>
                      <a:pt x="398" y="395"/>
                    </a:cubicBezTo>
                    <a:cubicBezTo>
                      <a:pt x="399" y="386"/>
                      <a:pt x="405" y="376"/>
                      <a:pt x="402" y="367"/>
                    </a:cubicBezTo>
                    <a:cubicBezTo>
                      <a:pt x="399" y="357"/>
                      <a:pt x="390" y="356"/>
                      <a:pt x="390" y="343"/>
                    </a:cubicBezTo>
                    <a:cubicBezTo>
                      <a:pt x="390" y="333"/>
                      <a:pt x="397" y="323"/>
                      <a:pt x="396" y="314"/>
                    </a:cubicBezTo>
                    <a:cubicBezTo>
                      <a:pt x="394" y="304"/>
                      <a:pt x="385" y="299"/>
                      <a:pt x="383" y="291"/>
                    </a:cubicBezTo>
                    <a:cubicBezTo>
                      <a:pt x="380" y="281"/>
                      <a:pt x="384" y="269"/>
                      <a:pt x="386" y="260"/>
                    </a:cubicBezTo>
                    <a:cubicBezTo>
                      <a:pt x="388" y="250"/>
                      <a:pt x="391" y="245"/>
                      <a:pt x="398" y="238"/>
                    </a:cubicBezTo>
                    <a:cubicBezTo>
                      <a:pt x="405" y="231"/>
                      <a:pt x="410" y="229"/>
                      <a:pt x="413" y="219"/>
                    </a:cubicBezTo>
                    <a:cubicBezTo>
                      <a:pt x="414" y="215"/>
                      <a:pt x="417" y="214"/>
                      <a:pt x="413" y="211"/>
                    </a:cubicBezTo>
                    <a:cubicBezTo>
                      <a:pt x="426" y="196"/>
                      <a:pt x="429" y="175"/>
                      <a:pt x="416" y="160"/>
                    </a:cubicBezTo>
                    <a:close/>
                  </a:path>
                </a:pathLst>
              </a:custGeom>
              <a:solidFill>
                <a:srgbClr val="F6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1" name="Freeform 1302">
                <a:extLst>
                  <a:ext uri="{FF2B5EF4-FFF2-40B4-BE49-F238E27FC236}">
                    <a16:creationId xmlns:a16="http://schemas.microsoft.com/office/drawing/2014/main" id="{73B85931-0F51-4397-8D7E-B9A08B41E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418"/>
                <a:ext cx="594" cy="292"/>
              </a:xfrm>
              <a:custGeom>
                <a:avLst/>
                <a:gdLst>
                  <a:gd name="T0" fmla="*/ 1656 w 343"/>
                  <a:gd name="T1" fmla="*/ 102 h 158"/>
                  <a:gd name="T2" fmla="*/ 1676 w 343"/>
                  <a:gd name="T3" fmla="*/ 0 h 158"/>
                  <a:gd name="T4" fmla="*/ 1560 w 343"/>
                  <a:gd name="T5" fmla="*/ 146 h 158"/>
                  <a:gd name="T6" fmla="*/ 1448 w 343"/>
                  <a:gd name="T7" fmla="*/ 214 h 158"/>
                  <a:gd name="T8" fmla="*/ 1385 w 343"/>
                  <a:gd name="T9" fmla="*/ 238 h 158"/>
                  <a:gd name="T10" fmla="*/ 1307 w 343"/>
                  <a:gd name="T11" fmla="*/ 246 h 158"/>
                  <a:gd name="T12" fmla="*/ 1307 w 343"/>
                  <a:gd name="T13" fmla="*/ 246 h 158"/>
                  <a:gd name="T14" fmla="*/ 1307 w 343"/>
                  <a:gd name="T15" fmla="*/ 246 h 158"/>
                  <a:gd name="T16" fmla="*/ 1122 w 343"/>
                  <a:gd name="T17" fmla="*/ 479 h 158"/>
                  <a:gd name="T18" fmla="*/ 966 w 343"/>
                  <a:gd name="T19" fmla="*/ 519 h 158"/>
                  <a:gd name="T20" fmla="*/ 878 w 343"/>
                  <a:gd name="T21" fmla="*/ 669 h 158"/>
                  <a:gd name="T22" fmla="*/ 738 w 343"/>
                  <a:gd name="T23" fmla="*/ 693 h 158"/>
                  <a:gd name="T24" fmla="*/ 701 w 343"/>
                  <a:gd name="T25" fmla="*/ 730 h 158"/>
                  <a:gd name="T26" fmla="*/ 533 w 343"/>
                  <a:gd name="T27" fmla="*/ 728 h 158"/>
                  <a:gd name="T28" fmla="*/ 417 w 343"/>
                  <a:gd name="T29" fmla="*/ 669 h 158"/>
                  <a:gd name="T30" fmla="*/ 291 w 343"/>
                  <a:gd name="T31" fmla="*/ 543 h 158"/>
                  <a:gd name="T32" fmla="*/ 307 w 343"/>
                  <a:gd name="T33" fmla="*/ 479 h 158"/>
                  <a:gd name="T34" fmla="*/ 286 w 343"/>
                  <a:gd name="T35" fmla="*/ 506 h 158"/>
                  <a:gd name="T36" fmla="*/ 286 w 343"/>
                  <a:gd name="T37" fmla="*/ 499 h 158"/>
                  <a:gd name="T38" fmla="*/ 213 w 343"/>
                  <a:gd name="T39" fmla="*/ 479 h 158"/>
                  <a:gd name="T40" fmla="*/ 185 w 343"/>
                  <a:gd name="T41" fmla="*/ 423 h 158"/>
                  <a:gd name="T42" fmla="*/ 94 w 343"/>
                  <a:gd name="T43" fmla="*/ 379 h 158"/>
                  <a:gd name="T44" fmla="*/ 21 w 343"/>
                  <a:gd name="T45" fmla="*/ 270 h 158"/>
                  <a:gd name="T46" fmla="*/ 9 w 343"/>
                  <a:gd name="T47" fmla="*/ 335 h 158"/>
                  <a:gd name="T48" fmla="*/ 94 w 343"/>
                  <a:gd name="T49" fmla="*/ 632 h 158"/>
                  <a:gd name="T50" fmla="*/ 185 w 343"/>
                  <a:gd name="T51" fmla="*/ 676 h 158"/>
                  <a:gd name="T52" fmla="*/ 213 w 343"/>
                  <a:gd name="T53" fmla="*/ 728 h 158"/>
                  <a:gd name="T54" fmla="*/ 286 w 343"/>
                  <a:gd name="T55" fmla="*/ 745 h 158"/>
                  <a:gd name="T56" fmla="*/ 286 w 343"/>
                  <a:gd name="T57" fmla="*/ 752 h 158"/>
                  <a:gd name="T58" fmla="*/ 307 w 343"/>
                  <a:gd name="T59" fmla="*/ 730 h 158"/>
                  <a:gd name="T60" fmla="*/ 291 w 343"/>
                  <a:gd name="T61" fmla="*/ 789 h 158"/>
                  <a:gd name="T62" fmla="*/ 417 w 343"/>
                  <a:gd name="T63" fmla="*/ 915 h 158"/>
                  <a:gd name="T64" fmla="*/ 533 w 343"/>
                  <a:gd name="T65" fmla="*/ 978 h 158"/>
                  <a:gd name="T66" fmla="*/ 701 w 343"/>
                  <a:gd name="T67" fmla="*/ 978 h 158"/>
                  <a:gd name="T68" fmla="*/ 738 w 343"/>
                  <a:gd name="T69" fmla="*/ 946 h 158"/>
                  <a:gd name="T70" fmla="*/ 878 w 343"/>
                  <a:gd name="T71" fmla="*/ 915 h 158"/>
                  <a:gd name="T72" fmla="*/ 966 w 343"/>
                  <a:gd name="T73" fmla="*/ 769 h 158"/>
                  <a:gd name="T74" fmla="*/ 1122 w 343"/>
                  <a:gd name="T75" fmla="*/ 728 h 158"/>
                  <a:gd name="T76" fmla="*/ 1307 w 343"/>
                  <a:gd name="T77" fmla="*/ 499 h 158"/>
                  <a:gd name="T78" fmla="*/ 1307 w 343"/>
                  <a:gd name="T79" fmla="*/ 499 h 158"/>
                  <a:gd name="T80" fmla="*/ 1307 w 343"/>
                  <a:gd name="T81" fmla="*/ 499 h 158"/>
                  <a:gd name="T82" fmla="*/ 1385 w 343"/>
                  <a:gd name="T83" fmla="*/ 484 h 158"/>
                  <a:gd name="T84" fmla="*/ 1448 w 343"/>
                  <a:gd name="T85" fmla="*/ 468 h 158"/>
                  <a:gd name="T86" fmla="*/ 1560 w 343"/>
                  <a:gd name="T87" fmla="*/ 395 h 158"/>
                  <a:gd name="T88" fmla="*/ 1656 w 343"/>
                  <a:gd name="T89" fmla="*/ 102 h 1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3" h="158">
                    <a:moveTo>
                      <a:pt x="319" y="16"/>
                    </a:moveTo>
                    <a:cubicBezTo>
                      <a:pt x="322" y="11"/>
                      <a:pt x="323" y="6"/>
                      <a:pt x="323" y="0"/>
                    </a:cubicBezTo>
                    <a:cubicBezTo>
                      <a:pt x="317" y="10"/>
                      <a:pt x="306" y="20"/>
                      <a:pt x="300" y="23"/>
                    </a:cubicBezTo>
                    <a:cubicBezTo>
                      <a:pt x="295" y="26"/>
                      <a:pt x="286" y="31"/>
                      <a:pt x="279" y="34"/>
                    </a:cubicBezTo>
                    <a:cubicBezTo>
                      <a:pt x="274" y="36"/>
                      <a:pt x="270" y="37"/>
                      <a:pt x="267" y="38"/>
                    </a:cubicBezTo>
                    <a:cubicBezTo>
                      <a:pt x="261" y="39"/>
                      <a:pt x="257" y="36"/>
                      <a:pt x="252" y="39"/>
                    </a:cubicBezTo>
                    <a:cubicBezTo>
                      <a:pt x="252" y="39"/>
                      <a:pt x="252" y="39"/>
                      <a:pt x="252" y="39"/>
                    </a:cubicBezTo>
                    <a:cubicBezTo>
                      <a:pt x="252" y="39"/>
                      <a:pt x="252" y="39"/>
                      <a:pt x="252" y="39"/>
                    </a:cubicBezTo>
                    <a:cubicBezTo>
                      <a:pt x="239" y="47"/>
                      <a:pt x="233" y="61"/>
                      <a:pt x="216" y="76"/>
                    </a:cubicBezTo>
                    <a:cubicBezTo>
                      <a:pt x="198" y="90"/>
                      <a:pt x="186" y="82"/>
                      <a:pt x="186" y="82"/>
                    </a:cubicBezTo>
                    <a:cubicBezTo>
                      <a:pt x="186" y="82"/>
                      <a:pt x="186" y="97"/>
                      <a:pt x="169" y="106"/>
                    </a:cubicBezTo>
                    <a:cubicBezTo>
                      <a:pt x="152" y="115"/>
                      <a:pt x="142" y="110"/>
                      <a:pt x="142" y="110"/>
                    </a:cubicBezTo>
                    <a:cubicBezTo>
                      <a:pt x="140" y="112"/>
                      <a:pt x="137" y="114"/>
                      <a:pt x="135" y="116"/>
                    </a:cubicBezTo>
                    <a:cubicBezTo>
                      <a:pt x="124" y="118"/>
                      <a:pt x="113" y="118"/>
                      <a:pt x="103" y="115"/>
                    </a:cubicBezTo>
                    <a:cubicBezTo>
                      <a:pt x="95" y="113"/>
                      <a:pt x="89" y="108"/>
                      <a:pt x="80" y="106"/>
                    </a:cubicBezTo>
                    <a:cubicBezTo>
                      <a:pt x="48" y="99"/>
                      <a:pt x="57" y="87"/>
                      <a:pt x="56" y="86"/>
                    </a:cubicBezTo>
                    <a:cubicBezTo>
                      <a:pt x="57" y="81"/>
                      <a:pt x="59" y="77"/>
                      <a:pt x="59" y="76"/>
                    </a:cubicBezTo>
                    <a:cubicBezTo>
                      <a:pt x="59" y="77"/>
                      <a:pt x="58" y="78"/>
                      <a:pt x="55" y="80"/>
                    </a:cubicBezTo>
                    <a:cubicBezTo>
                      <a:pt x="55" y="80"/>
                      <a:pt x="55" y="79"/>
                      <a:pt x="55" y="79"/>
                    </a:cubicBezTo>
                    <a:cubicBezTo>
                      <a:pt x="50" y="79"/>
                      <a:pt x="45" y="78"/>
                      <a:pt x="41" y="76"/>
                    </a:cubicBezTo>
                    <a:cubicBezTo>
                      <a:pt x="39" y="73"/>
                      <a:pt x="37" y="71"/>
                      <a:pt x="36" y="67"/>
                    </a:cubicBezTo>
                    <a:cubicBezTo>
                      <a:pt x="35" y="67"/>
                      <a:pt x="22" y="63"/>
                      <a:pt x="18" y="60"/>
                    </a:cubicBezTo>
                    <a:cubicBezTo>
                      <a:pt x="11" y="56"/>
                      <a:pt x="7" y="50"/>
                      <a:pt x="4" y="43"/>
                    </a:cubicBezTo>
                    <a:cubicBezTo>
                      <a:pt x="3" y="46"/>
                      <a:pt x="3" y="50"/>
                      <a:pt x="2" y="53"/>
                    </a:cubicBezTo>
                    <a:cubicBezTo>
                      <a:pt x="0" y="70"/>
                      <a:pt x="2" y="90"/>
                      <a:pt x="18" y="100"/>
                    </a:cubicBezTo>
                    <a:cubicBezTo>
                      <a:pt x="22" y="102"/>
                      <a:pt x="35" y="106"/>
                      <a:pt x="36" y="107"/>
                    </a:cubicBezTo>
                    <a:cubicBezTo>
                      <a:pt x="37" y="110"/>
                      <a:pt x="39" y="113"/>
                      <a:pt x="41" y="115"/>
                    </a:cubicBezTo>
                    <a:cubicBezTo>
                      <a:pt x="45" y="117"/>
                      <a:pt x="50" y="119"/>
                      <a:pt x="55" y="118"/>
                    </a:cubicBezTo>
                    <a:cubicBezTo>
                      <a:pt x="55" y="119"/>
                      <a:pt x="55" y="119"/>
                      <a:pt x="55" y="119"/>
                    </a:cubicBezTo>
                    <a:cubicBezTo>
                      <a:pt x="58" y="118"/>
                      <a:pt x="59" y="116"/>
                      <a:pt x="59" y="116"/>
                    </a:cubicBezTo>
                    <a:cubicBezTo>
                      <a:pt x="59" y="117"/>
                      <a:pt x="57" y="120"/>
                      <a:pt x="56" y="125"/>
                    </a:cubicBezTo>
                    <a:cubicBezTo>
                      <a:pt x="57" y="127"/>
                      <a:pt x="48" y="138"/>
                      <a:pt x="80" y="145"/>
                    </a:cubicBezTo>
                    <a:cubicBezTo>
                      <a:pt x="89" y="147"/>
                      <a:pt x="95" y="152"/>
                      <a:pt x="103" y="155"/>
                    </a:cubicBezTo>
                    <a:cubicBezTo>
                      <a:pt x="113" y="158"/>
                      <a:pt x="124" y="157"/>
                      <a:pt x="135" y="155"/>
                    </a:cubicBezTo>
                    <a:cubicBezTo>
                      <a:pt x="137" y="154"/>
                      <a:pt x="140" y="152"/>
                      <a:pt x="142" y="150"/>
                    </a:cubicBezTo>
                    <a:cubicBezTo>
                      <a:pt x="142" y="150"/>
                      <a:pt x="152" y="155"/>
                      <a:pt x="169" y="145"/>
                    </a:cubicBezTo>
                    <a:cubicBezTo>
                      <a:pt x="186" y="136"/>
                      <a:pt x="186" y="122"/>
                      <a:pt x="186" y="122"/>
                    </a:cubicBezTo>
                    <a:cubicBezTo>
                      <a:pt x="186" y="122"/>
                      <a:pt x="198" y="130"/>
                      <a:pt x="216" y="115"/>
                    </a:cubicBezTo>
                    <a:cubicBezTo>
                      <a:pt x="233" y="101"/>
                      <a:pt x="239" y="87"/>
                      <a:pt x="252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7" y="75"/>
                      <a:pt x="261" y="78"/>
                      <a:pt x="267" y="77"/>
                    </a:cubicBezTo>
                    <a:cubicBezTo>
                      <a:pt x="270" y="77"/>
                      <a:pt x="274" y="75"/>
                      <a:pt x="279" y="74"/>
                    </a:cubicBezTo>
                    <a:cubicBezTo>
                      <a:pt x="286" y="70"/>
                      <a:pt x="295" y="66"/>
                      <a:pt x="300" y="63"/>
                    </a:cubicBezTo>
                    <a:cubicBezTo>
                      <a:pt x="311" y="56"/>
                      <a:pt x="343" y="25"/>
                      <a:pt x="319" y="16"/>
                    </a:cubicBezTo>
                    <a:close/>
                  </a:path>
                </a:pathLst>
              </a:custGeom>
              <a:solidFill>
                <a:srgbClr val="F4A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Freeform 1303">
                <a:extLst>
                  <a:ext uri="{FF2B5EF4-FFF2-40B4-BE49-F238E27FC236}">
                    <a16:creationId xmlns:a16="http://schemas.microsoft.com/office/drawing/2014/main" id="{86A66CA4-17C4-42A9-B84A-0351CB05D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72"/>
                <a:ext cx="500" cy="1038"/>
              </a:xfrm>
              <a:custGeom>
                <a:avLst/>
                <a:gdLst>
                  <a:gd name="T0" fmla="*/ 1315 w 289"/>
                  <a:gd name="T1" fmla="*/ 3332 h 562"/>
                  <a:gd name="T2" fmla="*/ 1332 w 289"/>
                  <a:gd name="T3" fmla="*/ 3275 h 562"/>
                  <a:gd name="T4" fmla="*/ 1311 w 289"/>
                  <a:gd name="T5" fmla="*/ 3295 h 562"/>
                  <a:gd name="T6" fmla="*/ 1311 w 289"/>
                  <a:gd name="T7" fmla="*/ 3288 h 562"/>
                  <a:gd name="T8" fmla="*/ 1119 w 289"/>
                  <a:gd name="T9" fmla="*/ 3177 h 562"/>
                  <a:gd name="T10" fmla="*/ 1036 w 289"/>
                  <a:gd name="T11" fmla="*/ 2879 h 562"/>
                  <a:gd name="T12" fmla="*/ 1057 w 289"/>
                  <a:gd name="T13" fmla="*/ 2573 h 562"/>
                  <a:gd name="T14" fmla="*/ 853 w 289"/>
                  <a:gd name="T15" fmla="*/ 2412 h 562"/>
                  <a:gd name="T16" fmla="*/ 803 w 289"/>
                  <a:gd name="T17" fmla="*/ 2111 h 562"/>
                  <a:gd name="T18" fmla="*/ 792 w 289"/>
                  <a:gd name="T19" fmla="*/ 1877 h 562"/>
                  <a:gd name="T20" fmla="*/ 704 w 289"/>
                  <a:gd name="T21" fmla="*/ 1696 h 562"/>
                  <a:gd name="T22" fmla="*/ 644 w 289"/>
                  <a:gd name="T23" fmla="*/ 1461 h 562"/>
                  <a:gd name="T24" fmla="*/ 730 w 289"/>
                  <a:gd name="T25" fmla="*/ 1228 h 562"/>
                  <a:gd name="T26" fmla="*/ 694 w 289"/>
                  <a:gd name="T27" fmla="*/ 966 h 562"/>
                  <a:gd name="T28" fmla="*/ 730 w 289"/>
                  <a:gd name="T29" fmla="*/ 850 h 562"/>
                  <a:gd name="T30" fmla="*/ 779 w 289"/>
                  <a:gd name="T31" fmla="*/ 768 h 562"/>
                  <a:gd name="T32" fmla="*/ 943 w 289"/>
                  <a:gd name="T33" fmla="*/ 604 h 562"/>
                  <a:gd name="T34" fmla="*/ 1066 w 289"/>
                  <a:gd name="T35" fmla="*/ 460 h 562"/>
                  <a:gd name="T36" fmla="*/ 1291 w 289"/>
                  <a:gd name="T37" fmla="*/ 222 h 562"/>
                  <a:gd name="T38" fmla="*/ 1497 w 289"/>
                  <a:gd name="T39" fmla="*/ 61 h 562"/>
                  <a:gd name="T40" fmla="*/ 1446 w 289"/>
                  <a:gd name="T41" fmla="*/ 76 h 562"/>
                  <a:gd name="T42" fmla="*/ 1192 w 289"/>
                  <a:gd name="T43" fmla="*/ 44 h 562"/>
                  <a:gd name="T44" fmla="*/ 1000 w 289"/>
                  <a:gd name="T45" fmla="*/ 57 h 562"/>
                  <a:gd name="T46" fmla="*/ 647 w 289"/>
                  <a:gd name="T47" fmla="*/ 222 h 562"/>
                  <a:gd name="T48" fmla="*/ 426 w 289"/>
                  <a:gd name="T49" fmla="*/ 460 h 562"/>
                  <a:gd name="T50" fmla="*/ 299 w 289"/>
                  <a:gd name="T51" fmla="*/ 604 h 562"/>
                  <a:gd name="T52" fmla="*/ 135 w 289"/>
                  <a:gd name="T53" fmla="*/ 768 h 562"/>
                  <a:gd name="T54" fmla="*/ 99 w 289"/>
                  <a:gd name="T55" fmla="*/ 802 h 562"/>
                  <a:gd name="T56" fmla="*/ 87 w 289"/>
                  <a:gd name="T57" fmla="*/ 850 h 562"/>
                  <a:gd name="T58" fmla="*/ 50 w 289"/>
                  <a:gd name="T59" fmla="*/ 966 h 562"/>
                  <a:gd name="T60" fmla="*/ 87 w 289"/>
                  <a:gd name="T61" fmla="*/ 1228 h 562"/>
                  <a:gd name="T62" fmla="*/ 0 w 289"/>
                  <a:gd name="T63" fmla="*/ 1461 h 562"/>
                  <a:gd name="T64" fmla="*/ 62 w 289"/>
                  <a:gd name="T65" fmla="*/ 1696 h 562"/>
                  <a:gd name="T66" fmla="*/ 87 w 289"/>
                  <a:gd name="T67" fmla="*/ 1801 h 562"/>
                  <a:gd name="T68" fmla="*/ 151 w 289"/>
                  <a:gd name="T69" fmla="*/ 1877 h 562"/>
                  <a:gd name="T70" fmla="*/ 135 w 289"/>
                  <a:gd name="T71" fmla="*/ 2118 h 562"/>
                  <a:gd name="T72" fmla="*/ 161 w 289"/>
                  <a:gd name="T73" fmla="*/ 2111 h 562"/>
                  <a:gd name="T74" fmla="*/ 213 w 289"/>
                  <a:gd name="T75" fmla="*/ 2412 h 562"/>
                  <a:gd name="T76" fmla="*/ 413 w 289"/>
                  <a:gd name="T77" fmla="*/ 2573 h 562"/>
                  <a:gd name="T78" fmla="*/ 393 w 289"/>
                  <a:gd name="T79" fmla="*/ 2879 h 562"/>
                  <a:gd name="T80" fmla="*/ 476 w 289"/>
                  <a:gd name="T81" fmla="*/ 3177 h 562"/>
                  <a:gd name="T82" fmla="*/ 569 w 289"/>
                  <a:gd name="T83" fmla="*/ 3221 h 562"/>
                  <a:gd name="T84" fmla="*/ 595 w 289"/>
                  <a:gd name="T85" fmla="*/ 3271 h 562"/>
                  <a:gd name="T86" fmla="*/ 668 w 289"/>
                  <a:gd name="T87" fmla="*/ 3288 h 562"/>
                  <a:gd name="T88" fmla="*/ 668 w 289"/>
                  <a:gd name="T89" fmla="*/ 3295 h 562"/>
                  <a:gd name="T90" fmla="*/ 689 w 289"/>
                  <a:gd name="T91" fmla="*/ 3275 h 562"/>
                  <a:gd name="T92" fmla="*/ 673 w 289"/>
                  <a:gd name="T93" fmla="*/ 3332 h 562"/>
                  <a:gd name="T94" fmla="*/ 796 w 289"/>
                  <a:gd name="T95" fmla="*/ 3459 h 562"/>
                  <a:gd name="T96" fmla="*/ 915 w 289"/>
                  <a:gd name="T97" fmla="*/ 3520 h 562"/>
                  <a:gd name="T98" fmla="*/ 1083 w 289"/>
                  <a:gd name="T99" fmla="*/ 3520 h 562"/>
                  <a:gd name="T100" fmla="*/ 1119 w 289"/>
                  <a:gd name="T101" fmla="*/ 3489 h 562"/>
                  <a:gd name="T102" fmla="*/ 1258 w 289"/>
                  <a:gd name="T103" fmla="*/ 3459 h 562"/>
                  <a:gd name="T104" fmla="*/ 1320 w 289"/>
                  <a:gd name="T105" fmla="*/ 3398 h 562"/>
                  <a:gd name="T106" fmla="*/ 1315 w 289"/>
                  <a:gd name="T107" fmla="*/ 3332 h 5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89" h="562">
                    <a:moveTo>
                      <a:pt x="254" y="529"/>
                    </a:moveTo>
                    <a:cubicBezTo>
                      <a:pt x="255" y="524"/>
                      <a:pt x="257" y="521"/>
                      <a:pt x="257" y="520"/>
                    </a:cubicBezTo>
                    <a:cubicBezTo>
                      <a:pt x="257" y="520"/>
                      <a:pt x="256" y="522"/>
                      <a:pt x="253" y="523"/>
                    </a:cubicBezTo>
                    <a:cubicBezTo>
                      <a:pt x="253" y="523"/>
                      <a:pt x="253" y="523"/>
                      <a:pt x="253" y="522"/>
                    </a:cubicBezTo>
                    <a:cubicBezTo>
                      <a:pt x="248" y="523"/>
                      <a:pt x="220" y="506"/>
                      <a:pt x="216" y="504"/>
                    </a:cubicBezTo>
                    <a:cubicBezTo>
                      <a:pt x="200" y="494"/>
                      <a:pt x="198" y="474"/>
                      <a:pt x="200" y="457"/>
                    </a:cubicBezTo>
                    <a:cubicBezTo>
                      <a:pt x="202" y="442"/>
                      <a:pt x="214" y="425"/>
                      <a:pt x="204" y="408"/>
                    </a:cubicBezTo>
                    <a:cubicBezTo>
                      <a:pt x="197" y="394"/>
                      <a:pt x="177" y="393"/>
                      <a:pt x="165" y="383"/>
                    </a:cubicBezTo>
                    <a:cubicBezTo>
                      <a:pt x="153" y="372"/>
                      <a:pt x="154" y="349"/>
                      <a:pt x="155" y="335"/>
                    </a:cubicBezTo>
                    <a:cubicBezTo>
                      <a:pt x="153" y="336"/>
                      <a:pt x="159" y="314"/>
                      <a:pt x="153" y="298"/>
                    </a:cubicBezTo>
                    <a:cubicBezTo>
                      <a:pt x="151" y="291"/>
                      <a:pt x="138" y="275"/>
                      <a:pt x="136" y="269"/>
                    </a:cubicBezTo>
                    <a:cubicBezTo>
                      <a:pt x="131" y="255"/>
                      <a:pt x="125" y="247"/>
                      <a:pt x="124" y="232"/>
                    </a:cubicBezTo>
                    <a:cubicBezTo>
                      <a:pt x="124" y="219"/>
                      <a:pt x="127" y="197"/>
                      <a:pt x="141" y="195"/>
                    </a:cubicBezTo>
                    <a:cubicBezTo>
                      <a:pt x="143" y="179"/>
                      <a:pt x="132" y="168"/>
                      <a:pt x="134" y="153"/>
                    </a:cubicBezTo>
                    <a:cubicBezTo>
                      <a:pt x="134" y="146"/>
                      <a:pt x="138" y="141"/>
                      <a:pt x="141" y="135"/>
                    </a:cubicBezTo>
                    <a:cubicBezTo>
                      <a:pt x="142" y="132"/>
                      <a:pt x="147" y="124"/>
                      <a:pt x="150" y="122"/>
                    </a:cubicBezTo>
                    <a:cubicBezTo>
                      <a:pt x="160" y="116"/>
                      <a:pt x="156" y="99"/>
                      <a:pt x="182" y="96"/>
                    </a:cubicBezTo>
                    <a:cubicBezTo>
                      <a:pt x="190" y="89"/>
                      <a:pt x="198" y="81"/>
                      <a:pt x="206" y="73"/>
                    </a:cubicBezTo>
                    <a:cubicBezTo>
                      <a:pt x="222" y="58"/>
                      <a:pt x="215" y="44"/>
                      <a:pt x="249" y="35"/>
                    </a:cubicBezTo>
                    <a:cubicBezTo>
                      <a:pt x="244" y="30"/>
                      <a:pt x="267" y="17"/>
                      <a:pt x="289" y="10"/>
                    </a:cubicBezTo>
                    <a:cubicBezTo>
                      <a:pt x="285" y="10"/>
                      <a:pt x="282" y="10"/>
                      <a:pt x="279" y="12"/>
                    </a:cubicBezTo>
                    <a:cubicBezTo>
                      <a:pt x="266" y="8"/>
                      <a:pt x="248" y="7"/>
                      <a:pt x="230" y="7"/>
                    </a:cubicBezTo>
                    <a:cubicBezTo>
                      <a:pt x="216" y="7"/>
                      <a:pt x="202" y="13"/>
                      <a:pt x="193" y="9"/>
                    </a:cubicBezTo>
                    <a:cubicBezTo>
                      <a:pt x="177" y="0"/>
                      <a:pt x="117" y="27"/>
                      <a:pt x="125" y="35"/>
                    </a:cubicBezTo>
                    <a:cubicBezTo>
                      <a:pt x="91" y="44"/>
                      <a:pt x="98" y="58"/>
                      <a:pt x="82" y="73"/>
                    </a:cubicBezTo>
                    <a:cubicBezTo>
                      <a:pt x="74" y="81"/>
                      <a:pt x="66" y="89"/>
                      <a:pt x="58" y="96"/>
                    </a:cubicBezTo>
                    <a:cubicBezTo>
                      <a:pt x="32" y="99"/>
                      <a:pt x="36" y="116"/>
                      <a:pt x="26" y="122"/>
                    </a:cubicBezTo>
                    <a:cubicBezTo>
                      <a:pt x="23" y="124"/>
                      <a:pt x="21" y="125"/>
                      <a:pt x="19" y="127"/>
                    </a:cubicBezTo>
                    <a:cubicBezTo>
                      <a:pt x="18" y="129"/>
                      <a:pt x="18" y="132"/>
                      <a:pt x="17" y="135"/>
                    </a:cubicBezTo>
                    <a:cubicBezTo>
                      <a:pt x="14" y="141"/>
                      <a:pt x="10" y="146"/>
                      <a:pt x="10" y="153"/>
                    </a:cubicBezTo>
                    <a:cubicBezTo>
                      <a:pt x="8" y="168"/>
                      <a:pt x="19" y="179"/>
                      <a:pt x="17" y="195"/>
                    </a:cubicBezTo>
                    <a:cubicBezTo>
                      <a:pt x="3" y="197"/>
                      <a:pt x="0" y="219"/>
                      <a:pt x="0" y="232"/>
                    </a:cubicBezTo>
                    <a:cubicBezTo>
                      <a:pt x="1" y="247"/>
                      <a:pt x="7" y="255"/>
                      <a:pt x="12" y="269"/>
                    </a:cubicBezTo>
                    <a:cubicBezTo>
                      <a:pt x="14" y="275"/>
                      <a:pt x="13" y="281"/>
                      <a:pt x="17" y="286"/>
                    </a:cubicBezTo>
                    <a:cubicBezTo>
                      <a:pt x="21" y="291"/>
                      <a:pt x="27" y="291"/>
                      <a:pt x="29" y="298"/>
                    </a:cubicBezTo>
                    <a:cubicBezTo>
                      <a:pt x="35" y="314"/>
                      <a:pt x="15" y="323"/>
                      <a:pt x="26" y="336"/>
                    </a:cubicBezTo>
                    <a:cubicBezTo>
                      <a:pt x="28" y="335"/>
                      <a:pt x="29" y="336"/>
                      <a:pt x="31" y="335"/>
                    </a:cubicBezTo>
                    <a:cubicBezTo>
                      <a:pt x="30" y="349"/>
                      <a:pt x="29" y="372"/>
                      <a:pt x="41" y="383"/>
                    </a:cubicBezTo>
                    <a:cubicBezTo>
                      <a:pt x="53" y="393"/>
                      <a:pt x="73" y="394"/>
                      <a:pt x="80" y="408"/>
                    </a:cubicBezTo>
                    <a:cubicBezTo>
                      <a:pt x="90" y="425"/>
                      <a:pt x="78" y="442"/>
                      <a:pt x="76" y="457"/>
                    </a:cubicBezTo>
                    <a:cubicBezTo>
                      <a:pt x="74" y="474"/>
                      <a:pt x="76" y="494"/>
                      <a:pt x="92" y="504"/>
                    </a:cubicBezTo>
                    <a:cubicBezTo>
                      <a:pt x="96" y="506"/>
                      <a:pt x="109" y="510"/>
                      <a:pt x="110" y="511"/>
                    </a:cubicBezTo>
                    <a:cubicBezTo>
                      <a:pt x="111" y="514"/>
                      <a:pt x="113" y="517"/>
                      <a:pt x="115" y="519"/>
                    </a:cubicBezTo>
                    <a:cubicBezTo>
                      <a:pt x="119" y="521"/>
                      <a:pt x="124" y="523"/>
                      <a:pt x="129" y="522"/>
                    </a:cubicBezTo>
                    <a:cubicBezTo>
                      <a:pt x="129" y="523"/>
                      <a:pt x="129" y="523"/>
                      <a:pt x="129" y="523"/>
                    </a:cubicBezTo>
                    <a:cubicBezTo>
                      <a:pt x="132" y="522"/>
                      <a:pt x="133" y="520"/>
                      <a:pt x="133" y="520"/>
                    </a:cubicBezTo>
                    <a:cubicBezTo>
                      <a:pt x="133" y="521"/>
                      <a:pt x="131" y="524"/>
                      <a:pt x="130" y="529"/>
                    </a:cubicBezTo>
                    <a:cubicBezTo>
                      <a:pt x="131" y="531"/>
                      <a:pt x="122" y="542"/>
                      <a:pt x="154" y="549"/>
                    </a:cubicBezTo>
                    <a:cubicBezTo>
                      <a:pt x="163" y="551"/>
                      <a:pt x="169" y="556"/>
                      <a:pt x="177" y="559"/>
                    </a:cubicBezTo>
                    <a:cubicBezTo>
                      <a:pt x="187" y="562"/>
                      <a:pt x="198" y="561"/>
                      <a:pt x="209" y="559"/>
                    </a:cubicBezTo>
                    <a:cubicBezTo>
                      <a:pt x="211" y="558"/>
                      <a:pt x="214" y="556"/>
                      <a:pt x="216" y="554"/>
                    </a:cubicBezTo>
                    <a:cubicBezTo>
                      <a:pt x="216" y="554"/>
                      <a:pt x="226" y="559"/>
                      <a:pt x="243" y="549"/>
                    </a:cubicBezTo>
                    <a:cubicBezTo>
                      <a:pt x="249" y="546"/>
                      <a:pt x="253" y="542"/>
                      <a:pt x="255" y="539"/>
                    </a:cubicBezTo>
                    <a:cubicBezTo>
                      <a:pt x="252" y="534"/>
                      <a:pt x="255" y="530"/>
                      <a:pt x="254" y="529"/>
                    </a:cubicBezTo>
                    <a:close/>
                  </a:path>
                </a:pathLst>
              </a:custGeom>
              <a:solidFill>
                <a:srgbClr val="F4A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3" name="Freeform 1304">
                <a:extLst>
                  <a:ext uri="{FF2B5EF4-FFF2-40B4-BE49-F238E27FC236}">
                    <a16:creationId xmlns:a16="http://schemas.microsoft.com/office/drawing/2014/main" id="{4311D31A-705D-40DC-B70B-64ADE0E530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0" y="1672"/>
                <a:ext cx="427" cy="1036"/>
              </a:xfrm>
              <a:custGeom>
                <a:avLst/>
                <a:gdLst>
                  <a:gd name="T0" fmla="*/ 909 w 247"/>
                  <a:gd name="T1" fmla="*/ 3459 h 561"/>
                  <a:gd name="T2" fmla="*/ 788 w 247"/>
                  <a:gd name="T3" fmla="*/ 3331 h 561"/>
                  <a:gd name="T4" fmla="*/ 681 w 247"/>
                  <a:gd name="T5" fmla="*/ 3219 h 561"/>
                  <a:gd name="T6" fmla="*/ 595 w 247"/>
                  <a:gd name="T7" fmla="*/ 3174 h 561"/>
                  <a:gd name="T8" fmla="*/ 505 w 247"/>
                  <a:gd name="T9" fmla="*/ 2879 h 561"/>
                  <a:gd name="T10" fmla="*/ 526 w 247"/>
                  <a:gd name="T11" fmla="*/ 2569 h 561"/>
                  <a:gd name="T12" fmla="*/ 325 w 247"/>
                  <a:gd name="T13" fmla="*/ 2412 h 561"/>
                  <a:gd name="T14" fmla="*/ 368 w 247"/>
                  <a:gd name="T15" fmla="*/ 2083 h 561"/>
                  <a:gd name="T16" fmla="*/ 341 w 247"/>
                  <a:gd name="T17" fmla="*/ 1845 h 561"/>
                  <a:gd name="T18" fmla="*/ 176 w 247"/>
                  <a:gd name="T19" fmla="*/ 1695 h 561"/>
                  <a:gd name="T20" fmla="*/ 182 w 247"/>
                  <a:gd name="T21" fmla="*/ 1459 h 561"/>
                  <a:gd name="T22" fmla="*/ 325 w 247"/>
                  <a:gd name="T23" fmla="*/ 838 h 561"/>
                  <a:gd name="T24" fmla="*/ 201 w 247"/>
                  <a:gd name="T25" fmla="*/ 849 h 561"/>
                  <a:gd name="T26" fmla="*/ 213 w 247"/>
                  <a:gd name="T27" fmla="*/ 801 h 561"/>
                  <a:gd name="T28" fmla="*/ 247 w 247"/>
                  <a:gd name="T29" fmla="*/ 768 h 561"/>
                  <a:gd name="T30" fmla="*/ 413 w 247"/>
                  <a:gd name="T31" fmla="*/ 604 h 561"/>
                  <a:gd name="T32" fmla="*/ 538 w 247"/>
                  <a:gd name="T33" fmla="*/ 460 h 561"/>
                  <a:gd name="T34" fmla="*/ 766 w 247"/>
                  <a:gd name="T35" fmla="*/ 222 h 561"/>
                  <a:gd name="T36" fmla="*/ 997 w 247"/>
                  <a:gd name="T37" fmla="*/ 57 h 561"/>
                  <a:gd name="T38" fmla="*/ 997 w 247"/>
                  <a:gd name="T39" fmla="*/ 57 h 561"/>
                  <a:gd name="T40" fmla="*/ 645 w 247"/>
                  <a:gd name="T41" fmla="*/ 222 h 561"/>
                  <a:gd name="T42" fmla="*/ 424 w 247"/>
                  <a:gd name="T43" fmla="*/ 460 h 561"/>
                  <a:gd name="T44" fmla="*/ 299 w 247"/>
                  <a:gd name="T45" fmla="*/ 604 h 561"/>
                  <a:gd name="T46" fmla="*/ 135 w 247"/>
                  <a:gd name="T47" fmla="*/ 768 h 561"/>
                  <a:gd name="T48" fmla="*/ 99 w 247"/>
                  <a:gd name="T49" fmla="*/ 801 h 561"/>
                  <a:gd name="T50" fmla="*/ 86 w 247"/>
                  <a:gd name="T51" fmla="*/ 849 h 561"/>
                  <a:gd name="T52" fmla="*/ 50 w 247"/>
                  <a:gd name="T53" fmla="*/ 966 h 561"/>
                  <a:gd name="T54" fmla="*/ 86 w 247"/>
                  <a:gd name="T55" fmla="*/ 1228 h 561"/>
                  <a:gd name="T56" fmla="*/ 0 w 247"/>
                  <a:gd name="T57" fmla="*/ 1459 h 561"/>
                  <a:gd name="T58" fmla="*/ 62 w 247"/>
                  <a:gd name="T59" fmla="*/ 1695 h 561"/>
                  <a:gd name="T60" fmla="*/ 86 w 247"/>
                  <a:gd name="T61" fmla="*/ 1801 h 561"/>
                  <a:gd name="T62" fmla="*/ 149 w 247"/>
                  <a:gd name="T63" fmla="*/ 1876 h 561"/>
                  <a:gd name="T64" fmla="*/ 135 w 247"/>
                  <a:gd name="T65" fmla="*/ 2114 h 561"/>
                  <a:gd name="T66" fmla="*/ 161 w 247"/>
                  <a:gd name="T67" fmla="*/ 2111 h 561"/>
                  <a:gd name="T68" fmla="*/ 213 w 247"/>
                  <a:gd name="T69" fmla="*/ 2412 h 561"/>
                  <a:gd name="T70" fmla="*/ 413 w 247"/>
                  <a:gd name="T71" fmla="*/ 2569 h 561"/>
                  <a:gd name="T72" fmla="*/ 391 w 247"/>
                  <a:gd name="T73" fmla="*/ 2879 h 561"/>
                  <a:gd name="T74" fmla="*/ 475 w 247"/>
                  <a:gd name="T75" fmla="*/ 3174 h 561"/>
                  <a:gd name="T76" fmla="*/ 567 w 247"/>
                  <a:gd name="T77" fmla="*/ 3219 h 561"/>
                  <a:gd name="T78" fmla="*/ 595 w 247"/>
                  <a:gd name="T79" fmla="*/ 3267 h 561"/>
                  <a:gd name="T80" fmla="*/ 667 w 247"/>
                  <a:gd name="T81" fmla="*/ 3287 h 561"/>
                  <a:gd name="T82" fmla="*/ 667 w 247"/>
                  <a:gd name="T83" fmla="*/ 3295 h 561"/>
                  <a:gd name="T84" fmla="*/ 688 w 247"/>
                  <a:gd name="T85" fmla="*/ 3274 h 561"/>
                  <a:gd name="T86" fmla="*/ 672 w 247"/>
                  <a:gd name="T87" fmla="*/ 3331 h 561"/>
                  <a:gd name="T88" fmla="*/ 795 w 247"/>
                  <a:gd name="T89" fmla="*/ 3459 h 561"/>
                  <a:gd name="T90" fmla="*/ 915 w 247"/>
                  <a:gd name="T91" fmla="*/ 3520 h 561"/>
                  <a:gd name="T92" fmla="*/ 1055 w 247"/>
                  <a:gd name="T93" fmla="*/ 3525 h 561"/>
                  <a:gd name="T94" fmla="*/ 1029 w 247"/>
                  <a:gd name="T95" fmla="*/ 3520 h 561"/>
                  <a:gd name="T96" fmla="*/ 909 w 247"/>
                  <a:gd name="T97" fmla="*/ 3459 h 561"/>
                  <a:gd name="T98" fmla="*/ 1189 w 247"/>
                  <a:gd name="T99" fmla="*/ 44 h 561"/>
                  <a:gd name="T100" fmla="*/ 1112 w 247"/>
                  <a:gd name="T101" fmla="*/ 52 h 561"/>
                  <a:gd name="T102" fmla="*/ 1112 w 247"/>
                  <a:gd name="T103" fmla="*/ 57 h 561"/>
                  <a:gd name="T104" fmla="*/ 1276 w 247"/>
                  <a:gd name="T105" fmla="*/ 44 h 561"/>
                  <a:gd name="T106" fmla="*/ 1189 w 247"/>
                  <a:gd name="T107" fmla="*/ 44 h 5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7" h="561">
                    <a:moveTo>
                      <a:pt x="176" y="549"/>
                    </a:moveTo>
                    <a:cubicBezTo>
                      <a:pt x="144" y="542"/>
                      <a:pt x="153" y="531"/>
                      <a:pt x="153" y="529"/>
                    </a:cubicBezTo>
                    <a:cubicBezTo>
                      <a:pt x="153" y="524"/>
                      <a:pt x="147" y="513"/>
                      <a:pt x="132" y="511"/>
                    </a:cubicBezTo>
                    <a:cubicBezTo>
                      <a:pt x="131" y="510"/>
                      <a:pt x="119" y="506"/>
                      <a:pt x="115" y="504"/>
                    </a:cubicBezTo>
                    <a:cubicBezTo>
                      <a:pt x="98" y="494"/>
                      <a:pt x="96" y="474"/>
                      <a:pt x="98" y="457"/>
                    </a:cubicBezTo>
                    <a:cubicBezTo>
                      <a:pt x="100" y="442"/>
                      <a:pt x="112" y="425"/>
                      <a:pt x="102" y="408"/>
                    </a:cubicBezTo>
                    <a:cubicBezTo>
                      <a:pt x="95" y="394"/>
                      <a:pt x="75" y="393"/>
                      <a:pt x="63" y="383"/>
                    </a:cubicBezTo>
                    <a:cubicBezTo>
                      <a:pt x="51" y="372"/>
                      <a:pt x="70" y="346"/>
                      <a:pt x="71" y="331"/>
                    </a:cubicBezTo>
                    <a:cubicBezTo>
                      <a:pt x="69" y="332"/>
                      <a:pt x="82" y="313"/>
                      <a:pt x="66" y="293"/>
                    </a:cubicBezTo>
                    <a:cubicBezTo>
                      <a:pt x="62" y="288"/>
                      <a:pt x="36" y="275"/>
                      <a:pt x="34" y="269"/>
                    </a:cubicBezTo>
                    <a:cubicBezTo>
                      <a:pt x="29" y="255"/>
                      <a:pt x="24" y="243"/>
                      <a:pt x="35" y="232"/>
                    </a:cubicBezTo>
                    <a:cubicBezTo>
                      <a:pt x="57" y="206"/>
                      <a:pt x="61" y="148"/>
                      <a:pt x="63" y="133"/>
                    </a:cubicBezTo>
                    <a:cubicBezTo>
                      <a:pt x="63" y="125"/>
                      <a:pt x="37" y="141"/>
                      <a:pt x="39" y="135"/>
                    </a:cubicBezTo>
                    <a:cubicBezTo>
                      <a:pt x="40" y="132"/>
                      <a:pt x="40" y="129"/>
                      <a:pt x="41" y="127"/>
                    </a:cubicBezTo>
                    <a:cubicBezTo>
                      <a:pt x="43" y="125"/>
                      <a:pt x="45" y="124"/>
                      <a:pt x="48" y="122"/>
                    </a:cubicBezTo>
                    <a:cubicBezTo>
                      <a:pt x="58" y="116"/>
                      <a:pt x="54" y="99"/>
                      <a:pt x="80" y="96"/>
                    </a:cubicBezTo>
                    <a:cubicBezTo>
                      <a:pt x="88" y="89"/>
                      <a:pt x="96" y="81"/>
                      <a:pt x="104" y="73"/>
                    </a:cubicBezTo>
                    <a:cubicBezTo>
                      <a:pt x="120" y="58"/>
                      <a:pt x="113" y="44"/>
                      <a:pt x="148" y="35"/>
                    </a:cubicBezTo>
                    <a:cubicBezTo>
                      <a:pt x="141" y="29"/>
                      <a:pt x="170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77" y="0"/>
                      <a:pt x="117" y="27"/>
                      <a:pt x="125" y="35"/>
                    </a:cubicBezTo>
                    <a:cubicBezTo>
                      <a:pt x="91" y="44"/>
                      <a:pt x="98" y="58"/>
                      <a:pt x="82" y="73"/>
                    </a:cubicBezTo>
                    <a:cubicBezTo>
                      <a:pt x="74" y="81"/>
                      <a:pt x="66" y="89"/>
                      <a:pt x="58" y="96"/>
                    </a:cubicBezTo>
                    <a:cubicBezTo>
                      <a:pt x="32" y="99"/>
                      <a:pt x="36" y="116"/>
                      <a:pt x="26" y="122"/>
                    </a:cubicBezTo>
                    <a:cubicBezTo>
                      <a:pt x="23" y="124"/>
                      <a:pt x="21" y="125"/>
                      <a:pt x="19" y="127"/>
                    </a:cubicBezTo>
                    <a:cubicBezTo>
                      <a:pt x="18" y="129"/>
                      <a:pt x="18" y="132"/>
                      <a:pt x="17" y="135"/>
                    </a:cubicBezTo>
                    <a:cubicBezTo>
                      <a:pt x="14" y="141"/>
                      <a:pt x="10" y="146"/>
                      <a:pt x="10" y="153"/>
                    </a:cubicBezTo>
                    <a:cubicBezTo>
                      <a:pt x="8" y="168"/>
                      <a:pt x="19" y="179"/>
                      <a:pt x="17" y="195"/>
                    </a:cubicBezTo>
                    <a:cubicBezTo>
                      <a:pt x="3" y="197"/>
                      <a:pt x="0" y="219"/>
                      <a:pt x="0" y="232"/>
                    </a:cubicBezTo>
                    <a:cubicBezTo>
                      <a:pt x="1" y="247"/>
                      <a:pt x="7" y="255"/>
                      <a:pt x="12" y="269"/>
                    </a:cubicBezTo>
                    <a:cubicBezTo>
                      <a:pt x="14" y="275"/>
                      <a:pt x="13" y="281"/>
                      <a:pt x="17" y="286"/>
                    </a:cubicBezTo>
                    <a:cubicBezTo>
                      <a:pt x="21" y="291"/>
                      <a:pt x="27" y="291"/>
                      <a:pt x="29" y="298"/>
                    </a:cubicBezTo>
                    <a:cubicBezTo>
                      <a:pt x="35" y="314"/>
                      <a:pt x="15" y="323"/>
                      <a:pt x="26" y="336"/>
                    </a:cubicBezTo>
                    <a:cubicBezTo>
                      <a:pt x="28" y="335"/>
                      <a:pt x="29" y="336"/>
                      <a:pt x="31" y="335"/>
                    </a:cubicBezTo>
                    <a:cubicBezTo>
                      <a:pt x="30" y="349"/>
                      <a:pt x="29" y="372"/>
                      <a:pt x="41" y="383"/>
                    </a:cubicBezTo>
                    <a:cubicBezTo>
                      <a:pt x="53" y="393"/>
                      <a:pt x="73" y="394"/>
                      <a:pt x="80" y="408"/>
                    </a:cubicBezTo>
                    <a:cubicBezTo>
                      <a:pt x="90" y="425"/>
                      <a:pt x="78" y="442"/>
                      <a:pt x="76" y="457"/>
                    </a:cubicBezTo>
                    <a:cubicBezTo>
                      <a:pt x="74" y="474"/>
                      <a:pt x="76" y="494"/>
                      <a:pt x="92" y="504"/>
                    </a:cubicBezTo>
                    <a:cubicBezTo>
                      <a:pt x="96" y="506"/>
                      <a:pt x="109" y="510"/>
                      <a:pt x="110" y="511"/>
                    </a:cubicBezTo>
                    <a:cubicBezTo>
                      <a:pt x="111" y="514"/>
                      <a:pt x="113" y="517"/>
                      <a:pt x="115" y="519"/>
                    </a:cubicBezTo>
                    <a:cubicBezTo>
                      <a:pt x="119" y="521"/>
                      <a:pt x="124" y="523"/>
                      <a:pt x="129" y="522"/>
                    </a:cubicBezTo>
                    <a:cubicBezTo>
                      <a:pt x="129" y="523"/>
                      <a:pt x="129" y="523"/>
                      <a:pt x="129" y="523"/>
                    </a:cubicBezTo>
                    <a:cubicBezTo>
                      <a:pt x="132" y="522"/>
                      <a:pt x="133" y="520"/>
                      <a:pt x="133" y="520"/>
                    </a:cubicBezTo>
                    <a:cubicBezTo>
                      <a:pt x="133" y="521"/>
                      <a:pt x="131" y="524"/>
                      <a:pt x="130" y="529"/>
                    </a:cubicBezTo>
                    <a:cubicBezTo>
                      <a:pt x="131" y="531"/>
                      <a:pt x="122" y="542"/>
                      <a:pt x="154" y="549"/>
                    </a:cubicBezTo>
                    <a:cubicBezTo>
                      <a:pt x="163" y="551"/>
                      <a:pt x="169" y="556"/>
                      <a:pt x="177" y="559"/>
                    </a:cubicBezTo>
                    <a:cubicBezTo>
                      <a:pt x="186" y="561"/>
                      <a:pt x="195" y="561"/>
                      <a:pt x="204" y="560"/>
                    </a:cubicBezTo>
                    <a:cubicBezTo>
                      <a:pt x="203" y="560"/>
                      <a:pt x="201" y="559"/>
                      <a:pt x="199" y="559"/>
                    </a:cubicBezTo>
                    <a:cubicBezTo>
                      <a:pt x="191" y="556"/>
                      <a:pt x="185" y="551"/>
                      <a:pt x="176" y="549"/>
                    </a:cubicBezTo>
                    <a:close/>
                    <a:moveTo>
                      <a:pt x="230" y="7"/>
                    </a:moveTo>
                    <a:cubicBezTo>
                      <a:pt x="225" y="7"/>
                      <a:pt x="220" y="8"/>
                      <a:pt x="215" y="8"/>
                    </a:cubicBezTo>
                    <a:cubicBezTo>
                      <a:pt x="215" y="8"/>
                      <a:pt x="215" y="9"/>
                      <a:pt x="215" y="9"/>
                    </a:cubicBezTo>
                    <a:cubicBezTo>
                      <a:pt x="223" y="13"/>
                      <a:pt x="235" y="8"/>
                      <a:pt x="247" y="7"/>
                    </a:cubicBezTo>
                    <a:cubicBezTo>
                      <a:pt x="242" y="7"/>
                      <a:pt x="236" y="7"/>
                      <a:pt x="230" y="7"/>
                    </a:cubicBezTo>
                    <a:close/>
                  </a:path>
                </a:pathLst>
              </a:custGeom>
              <a:solidFill>
                <a:srgbClr val="E2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1305">
                <a:extLst>
                  <a:ext uri="{FF2B5EF4-FFF2-40B4-BE49-F238E27FC236}">
                    <a16:creationId xmlns:a16="http://schemas.microsoft.com/office/drawing/2014/main" id="{0F44BCEA-D18C-4F2F-8EBB-71E396F9DA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4" y="1672"/>
                <a:ext cx="729" cy="393"/>
              </a:xfrm>
              <a:custGeom>
                <a:avLst/>
                <a:gdLst>
                  <a:gd name="T0" fmla="*/ 2114 w 421"/>
                  <a:gd name="T1" fmla="*/ 1338 h 213"/>
                  <a:gd name="T2" fmla="*/ 2107 w 421"/>
                  <a:gd name="T3" fmla="*/ 1325 h 213"/>
                  <a:gd name="T4" fmla="*/ 2114 w 421"/>
                  <a:gd name="T5" fmla="*/ 1338 h 213"/>
                  <a:gd name="T6" fmla="*/ 2118 w 421"/>
                  <a:gd name="T7" fmla="*/ 1004 h 213"/>
                  <a:gd name="T8" fmla="*/ 2061 w 421"/>
                  <a:gd name="T9" fmla="*/ 753 h 213"/>
                  <a:gd name="T10" fmla="*/ 2050 w 421"/>
                  <a:gd name="T11" fmla="*/ 753 h 213"/>
                  <a:gd name="T12" fmla="*/ 2021 w 421"/>
                  <a:gd name="T13" fmla="*/ 697 h 213"/>
                  <a:gd name="T14" fmla="*/ 1910 w 421"/>
                  <a:gd name="T15" fmla="*/ 565 h 213"/>
                  <a:gd name="T16" fmla="*/ 1816 w 421"/>
                  <a:gd name="T17" fmla="*/ 452 h 213"/>
                  <a:gd name="T18" fmla="*/ 1688 w 421"/>
                  <a:gd name="T19" fmla="*/ 297 h 213"/>
                  <a:gd name="T20" fmla="*/ 1406 w 421"/>
                  <a:gd name="T21" fmla="*/ 76 h 213"/>
                  <a:gd name="T22" fmla="*/ 1152 w 421"/>
                  <a:gd name="T23" fmla="*/ 44 h 213"/>
                  <a:gd name="T24" fmla="*/ 959 w 421"/>
                  <a:gd name="T25" fmla="*/ 57 h 213"/>
                  <a:gd name="T26" fmla="*/ 610 w 421"/>
                  <a:gd name="T27" fmla="*/ 221 h 213"/>
                  <a:gd name="T28" fmla="*/ 384 w 421"/>
                  <a:gd name="T29" fmla="*/ 459 h 213"/>
                  <a:gd name="T30" fmla="*/ 261 w 421"/>
                  <a:gd name="T31" fmla="*/ 603 h 213"/>
                  <a:gd name="T32" fmla="*/ 94 w 421"/>
                  <a:gd name="T33" fmla="*/ 766 h 213"/>
                  <a:gd name="T34" fmla="*/ 57 w 421"/>
                  <a:gd name="T35" fmla="*/ 797 h 213"/>
                  <a:gd name="T36" fmla="*/ 48 w 421"/>
                  <a:gd name="T37" fmla="*/ 847 h 213"/>
                  <a:gd name="T38" fmla="*/ 9 w 421"/>
                  <a:gd name="T39" fmla="*/ 959 h 213"/>
                  <a:gd name="T40" fmla="*/ 48 w 421"/>
                  <a:gd name="T41" fmla="*/ 1175 h 213"/>
                  <a:gd name="T42" fmla="*/ 57 w 421"/>
                  <a:gd name="T43" fmla="*/ 1137 h 213"/>
                  <a:gd name="T44" fmla="*/ 94 w 421"/>
                  <a:gd name="T45" fmla="*/ 1107 h 213"/>
                  <a:gd name="T46" fmla="*/ 261 w 421"/>
                  <a:gd name="T47" fmla="*/ 943 h 213"/>
                  <a:gd name="T48" fmla="*/ 384 w 421"/>
                  <a:gd name="T49" fmla="*/ 797 h 213"/>
                  <a:gd name="T50" fmla="*/ 959 w 421"/>
                  <a:gd name="T51" fmla="*/ 395 h 213"/>
                  <a:gd name="T52" fmla="*/ 1152 w 421"/>
                  <a:gd name="T53" fmla="*/ 384 h 213"/>
                  <a:gd name="T54" fmla="*/ 1442 w 421"/>
                  <a:gd name="T55" fmla="*/ 609 h 213"/>
                  <a:gd name="T56" fmla="*/ 1910 w 421"/>
                  <a:gd name="T57" fmla="*/ 906 h 213"/>
                  <a:gd name="T58" fmla="*/ 2021 w 421"/>
                  <a:gd name="T59" fmla="*/ 1035 h 213"/>
                  <a:gd name="T60" fmla="*/ 2102 w 421"/>
                  <a:gd name="T61" fmla="*/ 1325 h 213"/>
                  <a:gd name="T62" fmla="*/ 2118 w 421"/>
                  <a:gd name="T63" fmla="*/ 1004 h 2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1" h="213">
                    <a:moveTo>
                      <a:pt x="407" y="213"/>
                    </a:moveTo>
                    <a:cubicBezTo>
                      <a:pt x="407" y="212"/>
                      <a:pt x="406" y="212"/>
                      <a:pt x="406" y="211"/>
                    </a:cubicBezTo>
                    <a:cubicBezTo>
                      <a:pt x="406" y="212"/>
                      <a:pt x="406" y="212"/>
                      <a:pt x="407" y="213"/>
                    </a:cubicBezTo>
                    <a:close/>
                    <a:moveTo>
                      <a:pt x="408" y="160"/>
                    </a:moveTo>
                    <a:cubicBezTo>
                      <a:pt x="396" y="146"/>
                      <a:pt x="391" y="136"/>
                      <a:pt x="397" y="120"/>
                    </a:cubicBezTo>
                    <a:cubicBezTo>
                      <a:pt x="397" y="120"/>
                      <a:pt x="396" y="120"/>
                      <a:pt x="395" y="120"/>
                    </a:cubicBezTo>
                    <a:cubicBezTo>
                      <a:pt x="393" y="118"/>
                      <a:pt x="391" y="115"/>
                      <a:pt x="389" y="111"/>
                    </a:cubicBezTo>
                    <a:cubicBezTo>
                      <a:pt x="386" y="99"/>
                      <a:pt x="376" y="94"/>
                      <a:pt x="368" y="90"/>
                    </a:cubicBezTo>
                    <a:cubicBezTo>
                      <a:pt x="360" y="87"/>
                      <a:pt x="364" y="75"/>
                      <a:pt x="350" y="72"/>
                    </a:cubicBezTo>
                    <a:cubicBezTo>
                      <a:pt x="342" y="64"/>
                      <a:pt x="334" y="55"/>
                      <a:pt x="325" y="47"/>
                    </a:cubicBezTo>
                    <a:cubicBezTo>
                      <a:pt x="325" y="32"/>
                      <a:pt x="290" y="4"/>
                      <a:pt x="271" y="12"/>
                    </a:cubicBezTo>
                    <a:cubicBezTo>
                      <a:pt x="258" y="8"/>
                      <a:pt x="240" y="7"/>
                      <a:pt x="222" y="7"/>
                    </a:cubicBezTo>
                    <a:cubicBezTo>
                      <a:pt x="208" y="7"/>
                      <a:pt x="194" y="13"/>
                      <a:pt x="185" y="9"/>
                    </a:cubicBezTo>
                    <a:cubicBezTo>
                      <a:pt x="169" y="0"/>
                      <a:pt x="109" y="27"/>
                      <a:pt x="117" y="35"/>
                    </a:cubicBezTo>
                    <a:cubicBezTo>
                      <a:pt x="83" y="44"/>
                      <a:pt x="90" y="58"/>
                      <a:pt x="74" y="73"/>
                    </a:cubicBezTo>
                    <a:cubicBezTo>
                      <a:pt x="66" y="81"/>
                      <a:pt x="58" y="89"/>
                      <a:pt x="50" y="96"/>
                    </a:cubicBezTo>
                    <a:cubicBezTo>
                      <a:pt x="24" y="99"/>
                      <a:pt x="28" y="116"/>
                      <a:pt x="18" y="122"/>
                    </a:cubicBezTo>
                    <a:cubicBezTo>
                      <a:pt x="15" y="124"/>
                      <a:pt x="13" y="125"/>
                      <a:pt x="11" y="127"/>
                    </a:cubicBezTo>
                    <a:cubicBezTo>
                      <a:pt x="10" y="129"/>
                      <a:pt x="10" y="132"/>
                      <a:pt x="9" y="135"/>
                    </a:cubicBezTo>
                    <a:cubicBezTo>
                      <a:pt x="6" y="141"/>
                      <a:pt x="2" y="146"/>
                      <a:pt x="2" y="153"/>
                    </a:cubicBezTo>
                    <a:cubicBezTo>
                      <a:pt x="0" y="166"/>
                      <a:pt x="7" y="175"/>
                      <a:pt x="9" y="187"/>
                    </a:cubicBezTo>
                    <a:cubicBezTo>
                      <a:pt x="10" y="185"/>
                      <a:pt x="10" y="183"/>
                      <a:pt x="11" y="181"/>
                    </a:cubicBezTo>
                    <a:cubicBezTo>
                      <a:pt x="13" y="179"/>
                      <a:pt x="15" y="178"/>
                      <a:pt x="18" y="176"/>
                    </a:cubicBezTo>
                    <a:cubicBezTo>
                      <a:pt x="28" y="169"/>
                      <a:pt x="24" y="153"/>
                      <a:pt x="50" y="150"/>
                    </a:cubicBezTo>
                    <a:cubicBezTo>
                      <a:pt x="58" y="143"/>
                      <a:pt x="66" y="135"/>
                      <a:pt x="74" y="127"/>
                    </a:cubicBezTo>
                    <a:cubicBezTo>
                      <a:pt x="90" y="112"/>
                      <a:pt x="169" y="54"/>
                      <a:pt x="185" y="63"/>
                    </a:cubicBezTo>
                    <a:cubicBezTo>
                      <a:pt x="194" y="67"/>
                      <a:pt x="208" y="61"/>
                      <a:pt x="222" y="61"/>
                    </a:cubicBezTo>
                    <a:cubicBezTo>
                      <a:pt x="240" y="60"/>
                      <a:pt x="245" y="37"/>
                      <a:pt x="278" y="97"/>
                    </a:cubicBezTo>
                    <a:cubicBezTo>
                      <a:pt x="321" y="62"/>
                      <a:pt x="364" y="131"/>
                      <a:pt x="368" y="144"/>
                    </a:cubicBezTo>
                    <a:cubicBezTo>
                      <a:pt x="370" y="153"/>
                      <a:pt x="391" y="153"/>
                      <a:pt x="389" y="165"/>
                    </a:cubicBezTo>
                    <a:cubicBezTo>
                      <a:pt x="387" y="180"/>
                      <a:pt x="395" y="198"/>
                      <a:pt x="405" y="211"/>
                    </a:cubicBezTo>
                    <a:cubicBezTo>
                      <a:pt x="418" y="196"/>
                      <a:pt x="421" y="175"/>
                      <a:pt x="408" y="160"/>
                    </a:cubicBezTo>
                    <a:close/>
                  </a:path>
                </a:pathLst>
              </a:custGeom>
              <a:solidFill>
                <a:srgbClr val="E2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Freeform 1306">
                <a:extLst>
                  <a:ext uri="{FF2B5EF4-FFF2-40B4-BE49-F238E27FC236}">
                    <a16:creationId xmlns:a16="http://schemas.microsoft.com/office/drawing/2014/main" id="{B78C668C-9504-4DBC-853C-E96BA3E0E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435"/>
                <a:ext cx="1322" cy="1851"/>
              </a:xfrm>
              <a:custGeom>
                <a:avLst/>
                <a:gdLst>
                  <a:gd name="T0" fmla="*/ 0 w 763"/>
                  <a:gd name="T1" fmla="*/ 1160 h 1002"/>
                  <a:gd name="T2" fmla="*/ 639 w 763"/>
                  <a:gd name="T3" fmla="*/ 504 h 1002"/>
                  <a:gd name="T4" fmla="*/ 811 w 763"/>
                  <a:gd name="T5" fmla="*/ 894 h 1002"/>
                  <a:gd name="T6" fmla="*/ 1447 w 763"/>
                  <a:gd name="T7" fmla="*/ 185 h 1002"/>
                  <a:gd name="T8" fmla="*/ 1798 w 763"/>
                  <a:gd name="T9" fmla="*/ 13 h 1002"/>
                  <a:gd name="T10" fmla="*/ 2228 w 763"/>
                  <a:gd name="T11" fmla="*/ 57 h 1002"/>
                  <a:gd name="T12" fmla="*/ 3060 w 763"/>
                  <a:gd name="T13" fmla="*/ 839 h 1002"/>
                  <a:gd name="T14" fmla="*/ 2888 w 763"/>
                  <a:gd name="T15" fmla="*/ 624 h 1002"/>
                  <a:gd name="T16" fmla="*/ 3344 w 763"/>
                  <a:gd name="T17" fmla="*/ 523 h 1002"/>
                  <a:gd name="T18" fmla="*/ 3969 w 763"/>
                  <a:gd name="T19" fmla="*/ 1160 h 1002"/>
                  <a:gd name="T20" fmla="*/ 3969 w 763"/>
                  <a:gd name="T21" fmla="*/ 6316 h 1002"/>
                  <a:gd name="T22" fmla="*/ 0 w 763"/>
                  <a:gd name="T23" fmla="*/ 6316 h 1002"/>
                  <a:gd name="T24" fmla="*/ 0 w 763"/>
                  <a:gd name="T25" fmla="*/ 1160 h 10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3" h="1002">
                    <a:moveTo>
                      <a:pt x="0" y="184"/>
                    </a:moveTo>
                    <a:cubicBezTo>
                      <a:pt x="40" y="160"/>
                      <a:pt x="57" y="127"/>
                      <a:pt x="123" y="80"/>
                    </a:cubicBezTo>
                    <a:cubicBezTo>
                      <a:pt x="146" y="59"/>
                      <a:pt x="225" y="76"/>
                      <a:pt x="156" y="142"/>
                    </a:cubicBezTo>
                    <a:cubicBezTo>
                      <a:pt x="192" y="131"/>
                      <a:pt x="247" y="51"/>
                      <a:pt x="278" y="29"/>
                    </a:cubicBezTo>
                    <a:cubicBezTo>
                      <a:pt x="300" y="15"/>
                      <a:pt x="325" y="5"/>
                      <a:pt x="346" y="2"/>
                    </a:cubicBezTo>
                    <a:cubicBezTo>
                      <a:pt x="367" y="0"/>
                      <a:pt x="406" y="2"/>
                      <a:pt x="428" y="9"/>
                    </a:cubicBezTo>
                    <a:cubicBezTo>
                      <a:pt x="491" y="28"/>
                      <a:pt x="545" y="147"/>
                      <a:pt x="588" y="133"/>
                    </a:cubicBezTo>
                    <a:cubicBezTo>
                      <a:pt x="572" y="133"/>
                      <a:pt x="565" y="122"/>
                      <a:pt x="555" y="99"/>
                    </a:cubicBezTo>
                    <a:cubicBezTo>
                      <a:pt x="544" y="64"/>
                      <a:pt x="579" y="38"/>
                      <a:pt x="643" y="83"/>
                    </a:cubicBezTo>
                    <a:cubicBezTo>
                      <a:pt x="681" y="110"/>
                      <a:pt x="685" y="109"/>
                      <a:pt x="763" y="184"/>
                    </a:cubicBezTo>
                    <a:cubicBezTo>
                      <a:pt x="763" y="1002"/>
                      <a:pt x="763" y="1002"/>
                      <a:pt x="763" y="1002"/>
                    </a:cubicBezTo>
                    <a:cubicBezTo>
                      <a:pt x="0" y="1002"/>
                      <a:pt x="0" y="1002"/>
                      <a:pt x="0" y="1002"/>
                    </a:cubicBezTo>
                    <a:lnTo>
                      <a:pt x="0" y="184"/>
                    </a:lnTo>
                    <a:close/>
                  </a:path>
                </a:pathLst>
              </a:custGeom>
              <a:noFill/>
              <a:ln w="1111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6" name="Freeform 1307">
                <a:extLst>
                  <a:ext uri="{FF2B5EF4-FFF2-40B4-BE49-F238E27FC236}">
                    <a16:creationId xmlns:a16="http://schemas.microsoft.com/office/drawing/2014/main" id="{6622A3FB-52D7-4B61-AC8E-30970E723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936"/>
                <a:ext cx="61" cy="63"/>
              </a:xfrm>
              <a:custGeom>
                <a:avLst/>
                <a:gdLst>
                  <a:gd name="T0" fmla="*/ 0 w 35"/>
                  <a:gd name="T1" fmla="*/ 172 h 34"/>
                  <a:gd name="T2" fmla="*/ 115 w 35"/>
                  <a:gd name="T3" fmla="*/ 32 h 34"/>
                  <a:gd name="T4" fmla="*/ 159 w 35"/>
                  <a:gd name="T5" fmla="*/ 21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4">
                    <a:moveTo>
                      <a:pt x="0" y="27"/>
                    </a:moveTo>
                    <a:cubicBezTo>
                      <a:pt x="2" y="16"/>
                      <a:pt x="7" y="0"/>
                      <a:pt x="22" y="5"/>
                    </a:cubicBezTo>
                    <a:cubicBezTo>
                      <a:pt x="31" y="9"/>
                      <a:pt x="35" y="26"/>
                      <a:pt x="30" y="3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7" name="Freeform 1308">
                <a:extLst>
                  <a:ext uri="{FF2B5EF4-FFF2-40B4-BE49-F238E27FC236}">
                    <a16:creationId xmlns:a16="http://schemas.microsoft.com/office/drawing/2014/main" id="{35E5C85E-9BC9-4F37-B758-29BAB0D37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95"/>
                <a:ext cx="309" cy="85"/>
              </a:xfrm>
              <a:custGeom>
                <a:avLst/>
                <a:gdLst>
                  <a:gd name="T0" fmla="*/ 49 w 178"/>
                  <a:gd name="T1" fmla="*/ 277 h 46"/>
                  <a:gd name="T2" fmla="*/ 49 w 178"/>
                  <a:gd name="T3" fmla="*/ 150 h 46"/>
                  <a:gd name="T4" fmla="*/ 283 w 178"/>
                  <a:gd name="T5" fmla="*/ 61 h 46"/>
                  <a:gd name="T6" fmla="*/ 634 w 178"/>
                  <a:gd name="T7" fmla="*/ 164 h 46"/>
                  <a:gd name="T8" fmla="*/ 930 w 178"/>
                  <a:gd name="T9" fmla="*/ 29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46">
                    <a:moveTo>
                      <a:pt x="9" y="44"/>
                    </a:moveTo>
                    <a:cubicBezTo>
                      <a:pt x="0" y="40"/>
                      <a:pt x="2" y="29"/>
                      <a:pt x="9" y="24"/>
                    </a:cubicBezTo>
                    <a:cubicBezTo>
                      <a:pt x="21" y="14"/>
                      <a:pt x="40" y="11"/>
                      <a:pt x="54" y="10"/>
                    </a:cubicBezTo>
                    <a:cubicBezTo>
                      <a:pt x="72" y="7"/>
                      <a:pt x="114" y="0"/>
                      <a:pt x="121" y="26"/>
                    </a:cubicBezTo>
                    <a:cubicBezTo>
                      <a:pt x="141" y="18"/>
                      <a:pt x="168" y="23"/>
                      <a:pt x="178" y="4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Freeform 1309">
                <a:extLst>
                  <a:ext uri="{FF2B5EF4-FFF2-40B4-BE49-F238E27FC236}">
                    <a16:creationId xmlns:a16="http://schemas.microsoft.com/office/drawing/2014/main" id="{AEC2A1B5-095A-44B5-84CE-880C544C7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993"/>
                <a:ext cx="328" cy="80"/>
              </a:xfrm>
              <a:custGeom>
                <a:avLst/>
                <a:gdLst>
                  <a:gd name="T0" fmla="*/ 987 w 189"/>
                  <a:gd name="T1" fmla="*/ 24 h 43"/>
                  <a:gd name="T2" fmla="*/ 779 w 189"/>
                  <a:gd name="T3" fmla="*/ 13 h 43"/>
                  <a:gd name="T4" fmla="*/ 554 w 189"/>
                  <a:gd name="T5" fmla="*/ 20 h 43"/>
                  <a:gd name="T6" fmla="*/ 404 w 189"/>
                  <a:gd name="T7" fmla="*/ 97 h 43"/>
                  <a:gd name="T8" fmla="*/ 328 w 189"/>
                  <a:gd name="T9" fmla="*/ 156 h 43"/>
                  <a:gd name="T10" fmla="*/ 21 w 189"/>
                  <a:gd name="T11" fmla="*/ 27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9" h="43">
                    <a:moveTo>
                      <a:pt x="189" y="4"/>
                    </a:moveTo>
                    <a:cubicBezTo>
                      <a:pt x="176" y="5"/>
                      <a:pt x="162" y="3"/>
                      <a:pt x="149" y="2"/>
                    </a:cubicBezTo>
                    <a:cubicBezTo>
                      <a:pt x="134" y="0"/>
                      <a:pt x="121" y="0"/>
                      <a:pt x="106" y="3"/>
                    </a:cubicBezTo>
                    <a:cubicBezTo>
                      <a:pt x="96" y="4"/>
                      <a:pt x="84" y="7"/>
                      <a:pt x="77" y="15"/>
                    </a:cubicBezTo>
                    <a:cubicBezTo>
                      <a:pt x="70" y="23"/>
                      <a:pt x="74" y="26"/>
                      <a:pt x="63" y="24"/>
                    </a:cubicBezTo>
                    <a:cubicBezTo>
                      <a:pt x="42" y="21"/>
                      <a:pt x="0" y="5"/>
                      <a:pt x="4" y="4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1310">
                <a:extLst>
                  <a:ext uri="{FF2B5EF4-FFF2-40B4-BE49-F238E27FC236}">
                    <a16:creationId xmlns:a16="http://schemas.microsoft.com/office/drawing/2014/main" id="{940E4131-81EE-4AB5-B9D5-6BB2C4D7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590"/>
                <a:ext cx="135" cy="66"/>
              </a:xfrm>
              <a:custGeom>
                <a:avLst/>
                <a:gdLst>
                  <a:gd name="T0" fmla="*/ 0 w 78"/>
                  <a:gd name="T1" fmla="*/ 132 h 36"/>
                  <a:gd name="T2" fmla="*/ 405 w 78"/>
                  <a:gd name="T3" fmla="*/ 222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6">
                    <a:moveTo>
                      <a:pt x="0" y="21"/>
                    </a:moveTo>
                    <a:cubicBezTo>
                      <a:pt x="29" y="5"/>
                      <a:pt x="64" y="0"/>
                      <a:pt x="78" y="3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Freeform 1311">
                <a:extLst>
                  <a:ext uri="{FF2B5EF4-FFF2-40B4-BE49-F238E27FC236}">
                    <a16:creationId xmlns:a16="http://schemas.microsoft.com/office/drawing/2014/main" id="{0362FF5A-16E7-4F09-ACC7-37F391080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424"/>
                <a:ext cx="279" cy="121"/>
              </a:xfrm>
              <a:custGeom>
                <a:avLst/>
                <a:gdLst>
                  <a:gd name="T0" fmla="*/ 837 w 161"/>
                  <a:gd name="T1" fmla="*/ 81 h 66"/>
                  <a:gd name="T2" fmla="*/ 577 w 161"/>
                  <a:gd name="T3" fmla="*/ 81 h 66"/>
                  <a:gd name="T4" fmla="*/ 456 w 161"/>
                  <a:gd name="T5" fmla="*/ 149 h 66"/>
                  <a:gd name="T6" fmla="*/ 433 w 161"/>
                  <a:gd name="T7" fmla="*/ 295 h 66"/>
                  <a:gd name="T8" fmla="*/ 192 w 161"/>
                  <a:gd name="T9" fmla="*/ 266 h 66"/>
                  <a:gd name="T10" fmla="*/ 0 w 161"/>
                  <a:gd name="T11" fmla="*/ 407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" h="66">
                    <a:moveTo>
                      <a:pt x="161" y="13"/>
                    </a:moveTo>
                    <a:cubicBezTo>
                      <a:pt x="148" y="0"/>
                      <a:pt x="126" y="8"/>
                      <a:pt x="111" y="13"/>
                    </a:cubicBezTo>
                    <a:cubicBezTo>
                      <a:pt x="103" y="16"/>
                      <a:pt x="94" y="16"/>
                      <a:pt x="88" y="24"/>
                    </a:cubicBezTo>
                    <a:cubicBezTo>
                      <a:pt x="83" y="30"/>
                      <a:pt x="87" y="43"/>
                      <a:pt x="83" y="48"/>
                    </a:cubicBezTo>
                    <a:cubicBezTo>
                      <a:pt x="73" y="57"/>
                      <a:pt x="48" y="43"/>
                      <a:pt x="37" y="43"/>
                    </a:cubicBezTo>
                    <a:cubicBezTo>
                      <a:pt x="20" y="42"/>
                      <a:pt x="5" y="50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1" name="Freeform 1312">
                <a:extLst>
                  <a:ext uri="{FF2B5EF4-FFF2-40B4-BE49-F238E27FC236}">
                    <a16:creationId xmlns:a16="http://schemas.microsoft.com/office/drawing/2014/main" id="{518AE849-5827-4AF4-8194-F4DF7506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938"/>
                <a:ext cx="101" cy="61"/>
              </a:xfrm>
              <a:custGeom>
                <a:avLst/>
                <a:gdLst>
                  <a:gd name="T0" fmla="*/ 216 w 58"/>
                  <a:gd name="T1" fmla="*/ 209 h 33"/>
                  <a:gd name="T2" fmla="*/ 99 w 58"/>
                  <a:gd name="T3" fmla="*/ 0 h 33"/>
                  <a:gd name="T4" fmla="*/ 0 w 58"/>
                  <a:gd name="T5" fmla="*/ 8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3">
                    <a:moveTo>
                      <a:pt x="41" y="33"/>
                    </a:moveTo>
                    <a:cubicBezTo>
                      <a:pt x="58" y="21"/>
                      <a:pt x="31" y="3"/>
                      <a:pt x="19" y="0"/>
                    </a:cubicBezTo>
                    <a:cubicBezTo>
                      <a:pt x="13" y="5"/>
                      <a:pt x="6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Freeform 1313">
                <a:extLst>
                  <a:ext uri="{FF2B5EF4-FFF2-40B4-BE49-F238E27FC236}">
                    <a16:creationId xmlns:a16="http://schemas.microsoft.com/office/drawing/2014/main" id="{668E3A8B-40EF-4513-A454-3D8F48B4E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797"/>
                <a:ext cx="161" cy="144"/>
              </a:xfrm>
              <a:custGeom>
                <a:avLst/>
                <a:gdLst>
                  <a:gd name="T0" fmla="*/ 426 w 93"/>
                  <a:gd name="T1" fmla="*/ 491 h 78"/>
                  <a:gd name="T2" fmla="*/ 0 w 93"/>
                  <a:gd name="T3" fmla="*/ 188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78">
                    <a:moveTo>
                      <a:pt x="82" y="78"/>
                    </a:moveTo>
                    <a:cubicBezTo>
                      <a:pt x="93" y="44"/>
                      <a:pt x="26" y="0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29" name="Freeform 1314">
              <a:extLst>
                <a:ext uri="{FF2B5EF4-FFF2-40B4-BE49-F238E27FC236}">
                  <a16:creationId xmlns:a16="http://schemas.microsoft.com/office/drawing/2014/main" id="{DC83579D-E318-46B8-A6C5-DDA1DE691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409"/>
              <a:ext cx="204" cy="116"/>
            </a:xfrm>
            <a:custGeom>
              <a:avLst/>
              <a:gdLst>
                <a:gd name="T0" fmla="*/ 29 w 118"/>
                <a:gd name="T1" fmla="*/ 394 h 63"/>
                <a:gd name="T2" fmla="*/ 114 w 118"/>
                <a:gd name="T3" fmla="*/ 180 h 63"/>
                <a:gd name="T4" fmla="*/ 347 w 118"/>
                <a:gd name="T5" fmla="*/ 180 h 63"/>
                <a:gd name="T6" fmla="*/ 545 w 118"/>
                <a:gd name="T7" fmla="*/ 68 h 63"/>
                <a:gd name="T8" fmla="*/ 512 w 118"/>
                <a:gd name="T9" fmla="*/ 3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63">
                  <a:moveTo>
                    <a:pt x="6" y="63"/>
                  </a:moveTo>
                  <a:cubicBezTo>
                    <a:pt x="0" y="57"/>
                    <a:pt x="13" y="35"/>
                    <a:pt x="22" y="29"/>
                  </a:cubicBezTo>
                  <a:cubicBezTo>
                    <a:pt x="35" y="21"/>
                    <a:pt x="55" y="23"/>
                    <a:pt x="67" y="29"/>
                  </a:cubicBezTo>
                  <a:cubicBezTo>
                    <a:pt x="74" y="18"/>
                    <a:pt x="92" y="0"/>
                    <a:pt x="105" y="11"/>
                  </a:cubicBezTo>
                  <a:cubicBezTo>
                    <a:pt x="118" y="23"/>
                    <a:pt x="108" y="48"/>
                    <a:pt x="99" y="5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1315">
              <a:extLst>
                <a:ext uri="{FF2B5EF4-FFF2-40B4-BE49-F238E27FC236}">
                  <a16:creationId xmlns:a16="http://schemas.microsoft.com/office/drawing/2014/main" id="{E162DF8D-2066-4A70-B84F-AE524D51F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248"/>
              <a:ext cx="206" cy="91"/>
            </a:xfrm>
            <a:custGeom>
              <a:avLst/>
              <a:gdLst>
                <a:gd name="T0" fmla="*/ 0 w 119"/>
                <a:gd name="T1" fmla="*/ 141 h 49"/>
                <a:gd name="T2" fmla="*/ 291 w 119"/>
                <a:gd name="T3" fmla="*/ 314 h 49"/>
                <a:gd name="T4" fmla="*/ 389 w 119"/>
                <a:gd name="T5" fmla="*/ 45 h 49"/>
                <a:gd name="T6" fmla="*/ 587 w 119"/>
                <a:gd name="T7" fmla="*/ 52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49">
                  <a:moveTo>
                    <a:pt x="0" y="22"/>
                  </a:moveTo>
                  <a:cubicBezTo>
                    <a:pt x="19" y="17"/>
                    <a:pt x="61" y="19"/>
                    <a:pt x="56" y="49"/>
                  </a:cubicBezTo>
                  <a:cubicBezTo>
                    <a:pt x="53" y="34"/>
                    <a:pt x="63" y="17"/>
                    <a:pt x="75" y="7"/>
                  </a:cubicBezTo>
                  <a:cubicBezTo>
                    <a:pt x="83" y="0"/>
                    <a:pt x="119" y="0"/>
                    <a:pt x="113" y="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1316">
              <a:extLst>
                <a:ext uri="{FF2B5EF4-FFF2-40B4-BE49-F238E27FC236}">
                  <a16:creationId xmlns:a16="http://schemas.microsoft.com/office/drawing/2014/main" id="{2949FD18-D17B-4BAA-95AE-58A7F4C45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964"/>
              <a:ext cx="115" cy="66"/>
            </a:xfrm>
            <a:custGeom>
              <a:avLst/>
              <a:gdLst>
                <a:gd name="T0" fmla="*/ 348 w 66"/>
                <a:gd name="T1" fmla="*/ 222 h 36"/>
                <a:gd name="T2" fmla="*/ 0 w 66"/>
                <a:gd name="T3" fmla="*/ 161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36">
                  <a:moveTo>
                    <a:pt x="66" y="36"/>
                  </a:moveTo>
                  <a:cubicBezTo>
                    <a:pt x="58" y="14"/>
                    <a:pt x="12" y="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1317">
              <a:extLst>
                <a:ext uri="{FF2B5EF4-FFF2-40B4-BE49-F238E27FC236}">
                  <a16:creationId xmlns:a16="http://schemas.microsoft.com/office/drawing/2014/main" id="{C8818974-DB64-4E82-8703-57EF7651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52"/>
              <a:ext cx="191" cy="136"/>
            </a:xfrm>
            <a:custGeom>
              <a:avLst/>
              <a:gdLst>
                <a:gd name="T0" fmla="*/ 177 w 110"/>
                <a:gd name="T1" fmla="*/ 459 h 74"/>
                <a:gd name="T2" fmla="*/ 356 w 110"/>
                <a:gd name="T3" fmla="*/ 250 h 74"/>
                <a:gd name="T4" fmla="*/ 576 w 110"/>
                <a:gd name="T5" fmla="*/ 11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74">
                  <a:moveTo>
                    <a:pt x="34" y="74"/>
                  </a:moveTo>
                  <a:cubicBezTo>
                    <a:pt x="0" y="66"/>
                    <a:pt x="39" y="10"/>
                    <a:pt x="68" y="40"/>
                  </a:cubicBezTo>
                  <a:cubicBezTo>
                    <a:pt x="53" y="18"/>
                    <a:pt x="95" y="0"/>
                    <a:pt x="110" y="1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1318">
              <a:extLst>
                <a:ext uri="{FF2B5EF4-FFF2-40B4-BE49-F238E27FC236}">
                  <a16:creationId xmlns:a16="http://schemas.microsoft.com/office/drawing/2014/main" id="{41A8A2D2-0357-4374-805C-6DFF5938C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725"/>
              <a:ext cx="236" cy="222"/>
            </a:xfrm>
            <a:custGeom>
              <a:avLst/>
              <a:gdLst>
                <a:gd name="T0" fmla="*/ 78 w 136"/>
                <a:gd name="T1" fmla="*/ 760 h 120"/>
                <a:gd name="T2" fmla="*/ 356 w 136"/>
                <a:gd name="T3" fmla="*/ 448 h 120"/>
                <a:gd name="T4" fmla="*/ 701 w 136"/>
                <a:gd name="T5" fmla="*/ 311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20">
                  <a:moveTo>
                    <a:pt x="15" y="120"/>
                  </a:moveTo>
                  <a:cubicBezTo>
                    <a:pt x="0" y="96"/>
                    <a:pt x="45" y="63"/>
                    <a:pt x="68" y="71"/>
                  </a:cubicBezTo>
                  <a:cubicBezTo>
                    <a:pt x="46" y="61"/>
                    <a:pt x="136" y="0"/>
                    <a:pt x="134" y="4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1319">
              <a:extLst>
                <a:ext uri="{FF2B5EF4-FFF2-40B4-BE49-F238E27FC236}">
                  <a16:creationId xmlns:a16="http://schemas.microsoft.com/office/drawing/2014/main" id="{C78E78B6-CE51-4AD7-9A86-AE0211F12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829"/>
              <a:ext cx="88" cy="92"/>
            </a:xfrm>
            <a:custGeom>
              <a:avLst/>
              <a:gdLst>
                <a:gd name="T0" fmla="*/ 242 w 51"/>
                <a:gd name="T1" fmla="*/ 311 h 50"/>
                <a:gd name="T2" fmla="*/ 205 w 51"/>
                <a:gd name="T3" fmla="*/ 74 h 50"/>
                <a:gd name="T4" fmla="*/ 0 w 51"/>
                <a:gd name="T5" fmla="*/ 37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47" y="50"/>
                  </a:moveTo>
                  <a:cubicBezTo>
                    <a:pt x="51" y="37"/>
                    <a:pt x="51" y="21"/>
                    <a:pt x="40" y="12"/>
                  </a:cubicBezTo>
                  <a:cubicBezTo>
                    <a:pt x="32" y="5"/>
                    <a:pt x="9" y="0"/>
                    <a:pt x="0" y="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1320">
              <a:extLst>
                <a:ext uri="{FF2B5EF4-FFF2-40B4-BE49-F238E27FC236}">
                  <a16:creationId xmlns:a16="http://schemas.microsoft.com/office/drawing/2014/main" id="{D2235E61-6F39-404B-94B7-917DBDDE5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193"/>
              <a:ext cx="170" cy="61"/>
            </a:xfrm>
            <a:custGeom>
              <a:avLst/>
              <a:gdLst>
                <a:gd name="T0" fmla="*/ 512 w 98"/>
                <a:gd name="T1" fmla="*/ 0 h 33"/>
                <a:gd name="T2" fmla="*/ 255 w 98"/>
                <a:gd name="T3" fmla="*/ 96 h 33"/>
                <a:gd name="T4" fmla="*/ 205 w 98"/>
                <a:gd name="T5" fmla="*/ 96 h 33"/>
                <a:gd name="T6" fmla="*/ 142 w 98"/>
                <a:gd name="T7" fmla="*/ 146 h 33"/>
                <a:gd name="T8" fmla="*/ 0 w 98"/>
                <a:gd name="T9" fmla="*/ 150 h 33"/>
                <a:gd name="T10" fmla="*/ 135 w 98"/>
                <a:gd name="T11" fmla="*/ 194 h 33"/>
                <a:gd name="T12" fmla="*/ 198 w 98"/>
                <a:gd name="T13" fmla="*/ 165 h 33"/>
                <a:gd name="T14" fmla="*/ 262 w 98"/>
                <a:gd name="T15" fmla="*/ 140 h 33"/>
                <a:gd name="T16" fmla="*/ 418 w 98"/>
                <a:gd name="T17" fmla="*/ 157 h 33"/>
                <a:gd name="T18" fmla="*/ 503 w 98"/>
                <a:gd name="T19" fmla="*/ 31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33">
                  <a:moveTo>
                    <a:pt x="98" y="0"/>
                  </a:moveTo>
                  <a:cubicBezTo>
                    <a:pt x="90" y="20"/>
                    <a:pt x="67" y="23"/>
                    <a:pt x="49" y="15"/>
                  </a:cubicBezTo>
                  <a:cubicBezTo>
                    <a:pt x="42" y="12"/>
                    <a:pt x="47" y="11"/>
                    <a:pt x="39" y="15"/>
                  </a:cubicBezTo>
                  <a:cubicBezTo>
                    <a:pt x="35" y="16"/>
                    <a:pt x="32" y="21"/>
                    <a:pt x="27" y="23"/>
                  </a:cubicBezTo>
                  <a:cubicBezTo>
                    <a:pt x="21" y="26"/>
                    <a:pt x="7" y="29"/>
                    <a:pt x="0" y="24"/>
                  </a:cubicBezTo>
                  <a:cubicBezTo>
                    <a:pt x="7" y="32"/>
                    <a:pt x="16" y="33"/>
                    <a:pt x="26" y="31"/>
                  </a:cubicBezTo>
                  <a:cubicBezTo>
                    <a:pt x="31" y="30"/>
                    <a:pt x="34" y="29"/>
                    <a:pt x="38" y="26"/>
                  </a:cubicBezTo>
                  <a:cubicBezTo>
                    <a:pt x="45" y="22"/>
                    <a:pt x="42" y="20"/>
                    <a:pt x="50" y="22"/>
                  </a:cubicBezTo>
                  <a:cubicBezTo>
                    <a:pt x="60" y="24"/>
                    <a:pt x="69" y="29"/>
                    <a:pt x="80" y="25"/>
                  </a:cubicBezTo>
                  <a:cubicBezTo>
                    <a:pt x="88" y="22"/>
                    <a:pt x="94" y="12"/>
                    <a:pt x="96" y="5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1321">
              <a:extLst>
                <a:ext uri="{FF2B5EF4-FFF2-40B4-BE49-F238E27FC236}">
                  <a16:creationId xmlns:a16="http://schemas.microsoft.com/office/drawing/2014/main" id="{7CA61F20-1D77-43BF-AF35-CC78F3B7B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320"/>
              <a:ext cx="92" cy="80"/>
            </a:xfrm>
            <a:custGeom>
              <a:avLst/>
              <a:gdLst>
                <a:gd name="T0" fmla="*/ 49 w 53"/>
                <a:gd name="T1" fmla="*/ 0 h 43"/>
                <a:gd name="T2" fmla="*/ 108 w 53"/>
                <a:gd name="T3" fmla="*/ 180 h 43"/>
                <a:gd name="T4" fmla="*/ 278 w 53"/>
                <a:gd name="T5" fmla="*/ 186 h 43"/>
                <a:gd name="T6" fmla="*/ 99 w 53"/>
                <a:gd name="T7" fmla="*/ 218 h 43"/>
                <a:gd name="T8" fmla="*/ 42 w 53"/>
                <a:gd name="T9" fmla="*/ 3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9" y="0"/>
                  </a:moveTo>
                  <a:cubicBezTo>
                    <a:pt x="0" y="8"/>
                    <a:pt x="14" y="24"/>
                    <a:pt x="21" y="28"/>
                  </a:cubicBezTo>
                  <a:cubicBezTo>
                    <a:pt x="33" y="35"/>
                    <a:pt x="41" y="30"/>
                    <a:pt x="53" y="29"/>
                  </a:cubicBezTo>
                  <a:cubicBezTo>
                    <a:pt x="51" y="43"/>
                    <a:pt x="26" y="38"/>
                    <a:pt x="19" y="34"/>
                  </a:cubicBezTo>
                  <a:cubicBezTo>
                    <a:pt x="7" y="27"/>
                    <a:pt x="8" y="17"/>
                    <a:pt x="8" y="5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1322">
              <a:extLst>
                <a:ext uri="{FF2B5EF4-FFF2-40B4-BE49-F238E27FC236}">
                  <a16:creationId xmlns:a16="http://schemas.microsoft.com/office/drawing/2014/main" id="{C16017CE-759B-42D4-A2D1-A84356AE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311"/>
              <a:ext cx="95" cy="79"/>
            </a:xfrm>
            <a:custGeom>
              <a:avLst/>
              <a:gdLst>
                <a:gd name="T0" fmla="*/ 0 w 55"/>
                <a:gd name="T1" fmla="*/ 125 h 43"/>
                <a:gd name="T2" fmla="*/ 275 w 55"/>
                <a:gd name="T3" fmla="*/ 0 h 43"/>
                <a:gd name="T4" fmla="*/ 21 w 55"/>
                <a:gd name="T5" fmla="*/ 16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3">
                  <a:moveTo>
                    <a:pt x="0" y="20"/>
                  </a:moveTo>
                  <a:cubicBezTo>
                    <a:pt x="15" y="43"/>
                    <a:pt x="45" y="14"/>
                    <a:pt x="53" y="0"/>
                  </a:cubicBezTo>
                  <a:cubicBezTo>
                    <a:pt x="55" y="21"/>
                    <a:pt x="20" y="38"/>
                    <a:pt x="4" y="26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1323">
              <a:extLst>
                <a:ext uri="{FF2B5EF4-FFF2-40B4-BE49-F238E27FC236}">
                  <a16:creationId xmlns:a16="http://schemas.microsoft.com/office/drawing/2014/main" id="{F6203024-769E-4668-BD4B-A428D110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457"/>
              <a:ext cx="64" cy="53"/>
            </a:xfrm>
            <a:custGeom>
              <a:avLst/>
              <a:gdLst>
                <a:gd name="T0" fmla="*/ 21 w 37"/>
                <a:gd name="T1" fmla="*/ 141 h 29"/>
                <a:gd name="T2" fmla="*/ 176 w 37"/>
                <a:gd name="T3" fmla="*/ 177 h 29"/>
                <a:gd name="T4" fmla="*/ 140 w 37"/>
                <a:gd name="T5" fmla="*/ 24 h 29"/>
                <a:gd name="T6" fmla="*/ 28 w 37"/>
                <a:gd name="T7" fmla="*/ 11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9">
                  <a:moveTo>
                    <a:pt x="4" y="23"/>
                  </a:moveTo>
                  <a:cubicBezTo>
                    <a:pt x="0" y="9"/>
                    <a:pt x="37" y="0"/>
                    <a:pt x="34" y="29"/>
                  </a:cubicBezTo>
                  <a:cubicBezTo>
                    <a:pt x="37" y="22"/>
                    <a:pt x="35" y="8"/>
                    <a:pt x="27" y="4"/>
                  </a:cubicBezTo>
                  <a:cubicBezTo>
                    <a:pt x="17" y="0"/>
                    <a:pt x="9" y="12"/>
                    <a:pt x="5" y="18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1324">
              <a:extLst>
                <a:ext uri="{FF2B5EF4-FFF2-40B4-BE49-F238E27FC236}">
                  <a16:creationId xmlns:a16="http://schemas.microsoft.com/office/drawing/2014/main" id="{863D6AE3-86F9-4E89-A3F2-78D6C30DF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034"/>
              <a:ext cx="206" cy="74"/>
            </a:xfrm>
            <a:custGeom>
              <a:avLst/>
              <a:gdLst>
                <a:gd name="T0" fmla="*/ 0 w 119"/>
                <a:gd name="T1" fmla="*/ 44 h 40"/>
                <a:gd name="T2" fmla="*/ 119 w 119"/>
                <a:gd name="T3" fmla="*/ 178 h 40"/>
                <a:gd name="T4" fmla="*/ 341 w 119"/>
                <a:gd name="T5" fmla="*/ 165 h 40"/>
                <a:gd name="T6" fmla="*/ 575 w 119"/>
                <a:gd name="T7" fmla="*/ 0 h 40"/>
                <a:gd name="T8" fmla="*/ 263 w 119"/>
                <a:gd name="T9" fmla="*/ 241 h 40"/>
                <a:gd name="T10" fmla="*/ 83 w 119"/>
                <a:gd name="T11" fmla="*/ 216 h 40"/>
                <a:gd name="T12" fmla="*/ 5 w 119"/>
                <a:gd name="T13" fmla="*/ 5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40">
                  <a:moveTo>
                    <a:pt x="0" y="7"/>
                  </a:moveTo>
                  <a:cubicBezTo>
                    <a:pt x="9" y="11"/>
                    <a:pt x="9" y="26"/>
                    <a:pt x="23" y="28"/>
                  </a:cubicBezTo>
                  <a:cubicBezTo>
                    <a:pt x="38" y="30"/>
                    <a:pt x="52" y="29"/>
                    <a:pt x="66" y="26"/>
                  </a:cubicBezTo>
                  <a:cubicBezTo>
                    <a:pt x="76" y="25"/>
                    <a:pt x="112" y="14"/>
                    <a:pt x="111" y="0"/>
                  </a:cubicBezTo>
                  <a:cubicBezTo>
                    <a:pt x="119" y="22"/>
                    <a:pt x="66" y="37"/>
                    <a:pt x="51" y="38"/>
                  </a:cubicBezTo>
                  <a:cubicBezTo>
                    <a:pt x="40" y="40"/>
                    <a:pt x="26" y="39"/>
                    <a:pt x="16" y="34"/>
                  </a:cubicBezTo>
                  <a:cubicBezTo>
                    <a:pt x="6" y="29"/>
                    <a:pt x="4" y="19"/>
                    <a:pt x="1" y="9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1325">
              <a:extLst>
                <a:ext uri="{FF2B5EF4-FFF2-40B4-BE49-F238E27FC236}">
                  <a16:creationId xmlns:a16="http://schemas.microsoft.com/office/drawing/2014/main" id="{7C3C818F-5D36-4499-B887-38ACBC75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067"/>
              <a:ext cx="111" cy="67"/>
            </a:xfrm>
            <a:custGeom>
              <a:avLst/>
              <a:gdLst>
                <a:gd name="T0" fmla="*/ 0 w 64"/>
                <a:gd name="T1" fmla="*/ 121 h 36"/>
                <a:gd name="T2" fmla="*/ 184 w 64"/>
                <a:gd name="T3" fmla="*/ 233 h 36"/>
                <a:gd name="T4" fmla="*/ 335 w 64"/>
                <a:gd name="T5" fmla="*/ 0 h 36"/>
                <a:gd name="T6" fmla="*/ 184 w 64"/>
                <a:gd name="T7" fmla="*/ 128 h 36"/>
                <a:gd name="T8" fmla="*/ 9 w 64"/>
                <a:gd name="T9" fmla="*/ 11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6">
                  <a:moveTo>
                    <a:pt x="0" y="19"/>
                  </a:moveTo>
                  <a:cubicBezTo>
                    <a:pt x="12" y="15"/>
                    <a:pt x="30" y="24"/>
                    <a:pt x="35" y="36"/>
                  </a:cubicBezTo>
                  <a:cubicBezTo>
                    <a:pt x="44" y="22"/>
                    <a:pt x="61" y="18"/>
                    <a:pt x="64" y="0"/>
                  </a:cubicBezTo>
                  <a:cubicBezTo>
                    <a:pt x="59" y="7"/>
                    <a:pt x="43" y="18"/>
                    <a:pt x="35" y="20"/>
                  </a:cubicBezTo>
                  <a:cubicBezTo>
                    <a:pt x="25" y="23"/>
                    <a:pt x="8" y="13"/>
                    <a:pt x="2" y="18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1326">
              <a:extLst>
                <a:ext uri="{FF2B5EF4-FFF2-40B4-BE49-F238E27FC236}">
                  <a16:creationId xmlns:a16="http://schemas.microsoft.com/office/drawing/2014/main" id="{4167017A-3540-4461-BE2A-96CFF348E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916"/>
              <a:ext cx="166" cy="49"/>
            </a:xfrm>
            <a:custGeom>
              <a:avLst/>
              <a:gdLst>
                <a:gd name="T0" fmla="*/ 488 w 96"/>
                <a:gd name="T1" fmla="*/ 80 h 27"/>
                <a:gd name="T2" fmla="*/ 206 w 96"/>
                <a:gd name="T3" fmla="*/ 0 h 27"/>
                <a:gd name="T4" fmla="*/ 0 w 96"/>
                <a:gd name="T5" fmla="*/ 80 h 27"/>
                <a:gd name="T6" fmla="*/ 126 w 96"/>
                <a:gd name="T7" fmla="*/ 118 h 27"/>
                <a:gd name="T8" fmla="*/ 171 w 96"/>
                <a:gd name="T9" fmla="*/ 96 h 27"/>
                <a:gd name="T10" fmla="*/ 227 w 96"/>
                <a:gd name="T11" fmla="*/ 96 h 27"/>
                <a:gd name="T12" fmla="*/ 496 w 96"/>
                <a:gd name="T13" fmla="*/ 8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27">
                  <a:moveTo>
                    <a:pt x="94" y="13"/>
                  </a:moveTo>
                  <a:cubicBezTo>
                    <a:pt x="74" y="21"/>
                    <a:pt x="51" y="25"/>
                    <a:pt x="40" y="0"/>
                  </a:cubicBezTo>
                  <a:cubicBezTo>
                    <a:pt x="32" y="14"/>
                    <a:pt x="14" y="21"/>
                    <a:pt x="0" y="13"/>
                  </a:cubicBezTo>
                  <a:cubicBezTo>
                    <a:pt x="5" y="21"/>
                    <a:pt x="15" y="22"/>
                    <a:pt x="24" y="20"/>
                  </a:cubicBezTo>
                  <a:cubicBezTo>
                    <a:pt x="27" y="19"/>
                    <a:pt x="30" y="17"/>
                    <a:pt x="33" y="16"/>
                  </a:cubicBezTo>
                  <a:cubicBezTo>
                    <a:pt x="40" y="13"/>
                    <a:pt x="37" y="14"/>
                    <a:pt x="44" y="16"/>
                  </a:cubicBezTo>
                  <a:cubicBezTo>
                    <a:pt x="64" y="24"/>
                    <a:pt x="77" y="27"/>
                    <a:pt x="96" y="14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1327">
              <a:extLst>
                <a:ext uri="{FF2B5EF4-FFF2-40B4-BE49-F238E27FC236}">
                  <a16:creationId xmlns:a16="http://schemas.microsoft.com/office/drawing/2014/main" id="{43689DAA-17F2-4D39-80CD-CF6CD3D2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840"/>
              <a:ext cx="27" cy="33"/>
            </a:xfrm>
            <a:custGeom>
              <a:avLst/>
              <a:gdLst>
                <a:gd name="T0" fmla="*/ 71 w 16"/>
                <a:gd name="T1" fmla="*/ 20 h 18"/>
                <a:gd name="T2" fmla="*/ 8 w 16"/>
                <a:gd name="T3" fmla="*/ 112 h 18"/>
                <a:gd name="T4" fmla="*/ 78 w 16"/>
                <a:gd name="T5" fmla="*/ 2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5" y="3"/>
                  </a:moveTo>
                  <a:cubicBezTo>
                    <a:pt x="7" y="2"/>
                    <a:pt x="3" y="12"/>
                    <a:pt x="2" y="18"/>
                  </a:cubicBezTo>
                  <a:cubicBezTo>
                    <a:pt x="0" y="9"/>
                    <a:pt x="7" y="0"/>
                    <a:pt x="16" y="4"/>
                  </a:cubicBezTo>
                </a:path>
              </a:pathLst>
            </a:custGeom>
            <a:solidFill>
              <a:srgbClr val="F39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1328">
              <a:extLst>
                <a:ext uri="{FF2B5EF4-FFF2-40B4-BE49-F238E27FC236}">
                  <a16:creationId xmlns:a16="http://schemas.microsoft.com/office/drawing/2014/main" id="{A24FD760-2953-4BDD-96D3-8ED42010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351"/>
              <a:ext cx="111" cy="93"/>
            </a:xfrm>
            <a:custGeom>
              <a:avLst/>
              <a:gdLst>
                <a:gd name="T0" fmla="*/ 0 w 64"/>
                <a:gd name="T1" fmla="*/ 186 h 50"/>
                <a:gd name="T2" fmla="*/ 177 w 64"/>
                <a:gd name="T3" fmla="*/ 20 h 50"/>
                <a:gd name="T4" fmla="*/ 335 w 64"/>
                <a:gd name="T5" fmla="*/ 0 h 50"/>
                <a:gd name="T6" fmla="*/ 205 w 64"/>
                <a:gd name="T7" fmla="*/ 65 h 50"/>
                <a:gd name="T8" fmla="*/ 142 w 64"/>
                <a:gd name="T9" fmla="*/ 262 h 50"/>
                <a:gd name="T10" fmla="*/ 78 w 64"/>
                <a:gd name="T11" fmla="*/ 314 h 50"/>
                <a:gd name="T12" fmla="*/ 28 w 64"/>
                <a:gd name="T13" fmla="*/ 21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50">
                  <a:moveTo>
                    <a:pt x="0" y="29"/>
                  </a:moveTo>
                  <a:cubicBezTo>
                    <a:pt x="17" y="37"/>
                    <a:pt x="36" y="21"/>
                    <a:pt x="34" y="3"/>
                  </a:cubicBezTo>
                  <a:cubicBezTo>
                    <a:pt x="43" y="8"/>
                    <a:pt x="55" y="6"/>
                    <a:pt x="64" y="0"/>
                  </a:cubicBezTo>
                  <a:cubicBezTo>
                    <a:pt x="64" y="9"/>
                    <a:pt x="46" y="15"/>
                    <a:pt x="39" y="10"/>
                  </a:cubicBezTo>
                  <a:cubicBezTo>
                    <a:pt x="38" y="20"/>
                    <a:pt x="34" y="33"/>
                    <a:pt x="27" y="41"/>
                  </a:cubicBezTo>
                  <a:cubicBezTo>
                    <a:pt x="25" y="43"/>
                    <a:pt x="18" y="50"/>
                    <a:pt x="15" y="49"/>
                  </a:cubicBezTo>
                  <a:cubicBezTo>
                    <a:pt x="14" y="49"/>
                    <a:pt x="6" y="35"/>
                    <a:pt x="5" y="34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1329">
              <a:extLst>
                <a:ext uri="{FF2B5EF4-FFF2-40B4-BE49-F238E27FC236}">
                  <a16:creationId xmlns:a16="http://schemas.microsoft.com/office/drawing/2014/main" id="{E6DED4A3-5D9F-4EB0-9296-2650D65B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113"/>
              <a:ext cx="55" cy="85"/>
            </a:xfrm>
            <a:custGeom>
              <a:avLst/>
              <a:gdLst>
                <a:gd name="T0" fmla="*/ 0 w 32"/>
                <a:gd name="T1" fmla="*/ 246 h 46"/>
                <a:gd name="T2" fmla="*/ 156 w 32"/>
                <a:gd name="T3" fmla="*/ 0 h 46"/>
                <a:gd name="T4" fmla="*/ 127 w 32"/>
                <a:gd name="T5" fmla="*/ 194 h 46"/>
                <a:gd name="T6" fmla="*/ 29 w 32"/>
                <a:gd name="T7" fmla="*/ 290 h 46"/>
                <a:gd name="T8" fmla="*/ 5 w 32"/>
                <a:gd name="T9" fmla="*/ 25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6">
                  <a:moveTo>
                    <a:pt x="0" y="39"/>
                  </a:moveTo>
                  <a:cubicBezTo>
                    <a:pt x="21" y="38"/>
                    <a:pt x="32" y="18"/>
                    <a:pt x="31" y="0"/>
                  </a:cubicBezTo>
                  <a:cubicBezTo>
                    <a:pt x="31" y="12"/>
                    <a:pt x="32" y="21"/>
                    <a:pt x="25" y="31"/>
                  </a:cubicBezTo>
                  <a:cubicBezTo>
                    <a:pt x="20" y="38"/>
                    <a:pt x="14" y="41"/>
                    <a:pt x="6" y="46"/>
                  </a:cubicBezTo>
                  <a:cubicBezTo>
                    <a:pt x="4" y="44"/>
                    <a:pt x="2" y="42"/>
                    <a:pt x="1" y="41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1330">
              <a:extLst>
                <a:ext uri="{FF2B5EF4-FFF2-40B4-BE49-F238E27FC236}">
                  <a16:creationId xmlns:a16="http://schemas.microsoft.com/office/drawing/2014/main" id="{BE9CEB49-955D-4427-A3BD-6BB41B31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054"/>
              <a:ext cx="69" cy="39"/>
            </a:xfrm>
            <a:custGeom>
              <a:avLst/>
              <a:gdLst>
                <a:gd name="T0" fmla="*/ 0 w 40"/>
                <a:gd name="T1" fmla="*/ 134 h 21"/>
                <a:gd name="T2" fmla="*/ 205 w 40"/>
                <a:gd name="T3" fmla="*/ 89 h 21"/>
                <a:gd name="T4" fmla="*/ 48 w 40"/>
                <a:gd name="T5" fmla="*/ 0 h 21"/>
                <a:gd name="T6" fmla="*/ 21 w 40"/>
                <a:gd name="T7" fmla="*/ 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10" y="12"/>
                    <a:pt x="28" y="8"/>
                    <a:pt x="40" y="14"/>
                  </a:cubicBezTo>
                  <a:cubicBezTo>
                    <a:pt x="31" y="6"/>
                    <a:pt x="21" y="0"/>
                    <a:pt x="9" y="0"/>
                  </a:cubicBezTo>
                  <a:cubicBezTo>
                    <a:pt x="7" y="5"/>
                    <a:pt x="7" y="10"/>
                    <a:pt x="4" y="15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1331">
              <a:extLst>
                <a:ext uri="{FF2B5EF4-FFF2-40B4-BE49-F238E27FC236}">
                  <a16:creationId xmlns:a16="http://schemas.microsoft.com/office/drawing/2014/main" id="{064A6BFE-9041-4B77-8508-FA761F69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671"/>
              <a:ext cx="83" cy="35"/>
            </a:xfrm>
            <a:custGeom>
              <a:avLst/>
              <a:gdLst>
                <a:gd name="T0" fmla="*/ 0 w 48"/>
                <a:gd name="T1" fmla="*/ 44 h 19"/>
                <a:gd name="T2" fmla="*/ 249 w 48"/>
                <a:gd name="T3" fmla="*/ 0 h 19"/>
                <a:gd name="T4" fmla="*/ 36 w 48"/>
                <a:gd name="T5" fmla="*/ 7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9">
                  <a:moveTo>
                    <a:pt x="0" y="7"/>
                  </a:moveTo>
                  <a:cubicBezTo>
                    <a:pt x="16" y="12"/>
                    <a:pt x="35" y="13"/>
                    <a:pt x="48" y="0"/>
                  </a:cubicBezTo>
                  <a:cubicBezTo>
                    <a:pt x="39" y="19"/>
                    <a:pt x="25" y="17"/>
                    <a:pt x="7" y="12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1332">
              <a:extLst>
                <a:ext uri="{FF2B5EF4-FFF2-40B4-BE49-F238E27FC236}">
                  <a16:creationId xmlns:a16="http://schemas.microsoft.com/office/drawing/2014/main" id="{E5869B76-2499-45F1-B9D3-ACAC5B26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605"/>
              <a:ext cx="85" cy="33"/>
            </a:xfrm>
            <a:custGeom>
              <a:avLst/>
              <a:gdLst>
                <a:gd name="T0" fmla="*/ 0 w 49"/>
                <a:gd name="T1" fmla="*/ 31 h 18"/>
                <a:gd name="T2" fmla="*/ 142 w 49"/>
                <a:gd name="T3" fmla="*/ 112 h 18"/>
                <a:gd name="T4" fmla="*/ 255 w 49"/>
                <a:gd name="T5" fmla="*/ 0 h 18"/>
                <a:gd name="T6" fmla="*/ 28 w 49"/>
                <a:gd name="T7" fmla="*/ 5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8">
                  <a:moveTo>
                    <a:pt x="0" y="5"/>
                  </a:moveTo>
                  <a:cubicBezTo>
                    <a:pt x="8" y="12"/>
                    <a:pt x="17" y="18"/>
                    <a:pt x="27" y="18"/>
                  </a:cubicBezTo>
                  <a:cubicBezTo>
                    <a:pt x="36" y="17"/>
                    <a:pt x="47" y="8"/>
                    <a:pt x="49" y="0"/>
                  </a:cubicBezTo>
                  <a:cubicBezTo>
                    <a:pt x="39" y="5"/>
                    <a:pt x="16" y="18"/>
                    <a:pt x="5" y="8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1333">
              <a:extLst>
                <a:ext uri="{FF2B5EF4-FFF2-40B4-BE49-F238E27FC236}">
                  <a16:creationId xmlns:a16="http://schemas.microsoft.com/office/drawing/2014/main" id="{64315B2C-64F0-4F6E-AD9A-1AAF4E06B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516"/>
              <a:ext cx="85" cy="41"/>
            </a:xfrm>
            <a:custGeom>
              <a:avLst/>
              <a:gdLst>
                <a:gd name="T0" fmla="*/ 0 w 49"/>
                <a:gd name="T1" fmla="*/ 0 h 22"/>
                <a:gd name="T2" fmla="*/ 255 w 49"/>
                <a:gd name="T3" fmla="*/ 32 h 22"/>
                <a:gd name="T4" fmla="*/ 16 w 49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cubicBezTo>
                    <a:pt x="8" y="22"/>
                    <a:pt x="35" y="19"/>
                    <a:pt x="49" y="5"/>
                  </a:cubicBezTo>
                  <a:cubicBezTo>
                    <a:pt x="35" y="9"/>
                    <a:pt x="14" y="17"/>
                    <a:pt x="3" y="2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1334">
              <a:extLst>
                <a:ext uri="{FF2B5EF4-FFF2-40B4-BE49-F238E27FC236}">
                  <a16:creationId xmlns:a16="http://schemas.microsoft.com/office/drawing/2014/main" id="{22B3D2FB-3D99-4FD0-9697-BE63B5ADE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507"/>
              <a:ext cx="127" cy="59"/>
            </a:xfrm>
            <a:custGeom>
              <a:avLst/>
              <a:gdLst>
                <a:gd name="T0" fmla="*/ 384 w 73"/>
                <a:gd name="T1" fmla="*/ 44 h 32"/>
                <a:gd name="T2" fmla="*/ 257 w 73"/>
                <a:gd name="T3" fmla="*/ 0 h 32"/>
                <a:gd name="T4" fmla="*/ 151 w 73"/>
                <a:gd name="T5" fmla="*/ 140 h 32"/>
                <a:gd name="T6" fmla="*/ 0 w 73"/>
                <a:gd name="T7" fmla="*/ 96 h 32"/>
                <a:gd name="T8" fmla="*/ 191 w 73"/>
                <a:gd name="T9" fmla="*/ 157 h 32"/>
                <a:gd name="T10" fmla="*/ 278 w 73"/>
                <a:gd name="T11" fmla="*/ 89 h 32"/>
                <a:gd name="T12" fmla="*/ 378 w 73"/>
                <a:gd name="T13" fmla="*/ 5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32">
                  <a:moveTo>
                    <a:pt x="73" y="7"/>
                  </a:moveTo>
                  <a:cubicBezTo>
                    <a:pt x="63" y="13"/>
                    <a:pt x="51" y="12"/>
                    <a:pt x="49" y="0"/>
                  </a:cubicBezTo>
                  <a:cubicBezTo>
                    <a:pt x="45" y="8"/>
                    <a:pt x="39" y="18"/>
                    <a:pt x="29" y="22"/>
                  </a:cubicBezTo>
                  <a:cubicBezTo>
                    <a:pt x="21" y="25"/>
                    <a:pt x="4" y="23"/>
                    <a:pt x="0" y="15"/>
                  </a:cubicBezTo>
                  <a:cubicBezTo>
                    <a:pt x="11" y="23"/>
                    <a:pt x="22" y="32"/>
                    <a:pt x="36" y="25"/>
                  </a:cubicBezTo>
                  <a:cubicBezTo>
                    <a:pt x="42" y="22"/>
                    <a:pt x="46" y="15"/>
                    <a:pt x="53" y="14"/>
                  </a:cubicBezTo>
                  <a:cubicBezTo>
                    <a:pt x="61" y="12"/>
                    <a:pt x="66" y="15"/>
                    <a:pt x="72" y="8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1335">
              <a:extLst>
                <a:ext uri="{FF2B5EF4-FFF2-40B4-BE49-F238E27FC236}">
                  <a16:creationId xmlns:a16="http://schemas.microsoft.com/office/drawing/2014/main" id="{A480B0D3-B928-4105-967E-A8AF8D12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534"/>
              <a:ext cx="61" cy="67"/>
            </a:xfrm>
            <a:custGeom>
              <a:avLst/>
              <a:gdLst>
                <a:gd name="T0" fmla="*/ 0 w 35"/>
                <a:gd name="T1" fmla="*/ 60 h 36"/>
                <a:gd name="T2" fmla="*/ 127 w 35"/>
                <a:gd name="T3" fmla="*/ 84 h 36"/>
                <a:gd name="T4" fmla="*/ 171 w 35"/>
                <a:gd name="T5" fmla="*/ 233 h 36"/>
                <a:gd name="T6" fmla="*/ 155 w 35"/>
                <a:gd name="T7" fmla="*/ 76 h 36"/>
                <a:gd name="T8" fmla="*/ 28 w 35"/>
                <a:gd name="T9" fmla="*/ 0 h 36"/>
                <a:gd name="T10" fmla="*/ 0 w 35"/>
                <a:gd name="T11" fmla="*/ 5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6">
                  <a:moveTo>
                    <a:pt x="0" y="9"/>
                  </a:moveTo>
                  <a:cubicBezTo>
                    <a:pt x="8" y="11"/>
                    <a:pt x="16" y="8"/>
                    <a:pt x="24" y="13"/>
                  </a:cubicBezTo>
                  <a:cubicBezTo>
                    <a:pt x="31" y="18"/>
                    <a:pt x="34" y="28"/>
                    <a:pt x="32" y="36"/>
                  </a:cubicBezTo>
                  <a:cubicBezTo>
                    <a:pt x="32" y="27"/>
                    <a:pt x="35" y="20"/>
                    <a:pt x="29" y="12"/>
                  </a:cubicBezTo>
                  <a:cubicBezTo>
                    <a:pt x="25" y="6"/>
                    <a:pt x="12" y="1"/>
                    <a:pt x="5" y="0"/>
                  </a:cubicBez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1336">
              <a:extLst>
                <a:ext uri="{FF2B5EF4-FFF2-40B4-BE49-F238E27FC236}">
                  <a16:creationId xmlns:a16="http://schemas.microsoft.com/office/drawing/2014/main" id="{059F91C0-ECA7-44F2-8BCA-E666EEBB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36"/>
              <a:ext cx="99" cy="100"/>
            </a:xfrm>
            <a:custGeom>
              <a:avLst/>
              <a:gdLst>
                <a:gd name="T0" fmla="*/ 0 w 57"/>
                <a:gd name="T1" fmla="*/ 120 h 54"/>
                <a:gd name="T2" fmla="*/ 214 w 57"/>
                <a:gd name="T3" fmla="*/ 106 h 54"/>
                <a:gd name="T4" fmla="*/ 221 w 57"/>
                <a:gd name="T5" fmla="*/ 343 h 54"/>
                <a:gd name="T6" fmla="*/ 189 w 57"/>
                <a:gd name="T7" fmla="*/ 113 h 54"/>
                <a:gd name="T8" fmla="*/ 16 w 57"/>
                <a:gd name="T9" fmla="*/ 11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4">
                  <a:moveTo>
                    <a:pt x="0" y="19"/>
                  </a:moveTo>
                  <a:cubicBezTo>
                    <a:pt x="14" y="6"/>
                    <a:pt x="27" y="0"/>
                    <a:pt x="41" y="17"/>
                  </a:cubicBezTo>
                  <a:cubicBezTo>
                    <a:pt x="50" y="27"/>
                    <a:pt x="57" y="46"/>
                    <a:pt x="42" y="54"/>
                  </a:cubicBezTo>
                  <a:cubicBezTo>
                    <a:pt x="44" y="41"/>
                    <a:pt x="46" y="28"/>
                    <a:pt x="36" y="18"/>
                  </a:cubicBezTo>
                  <a:cubicBezTo>
                    <a:pt x="29" y="11"/>
                    <a:pt x="6" y="5"/>
                    <a:pt x="3" y="18"/>
                  </a:cubicBezTo>
                </a:path>
              </a:pathLst>
            </a:custGeom>
            <a:solidFill>
              <a:srgbClr val="E2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1337">
              <a:extLst>
                <a:ext uri="{FF2B5EF4-FFF2-40B4-BE49-F238E27FC236}">
                  <a16:creationId xmlns:a16="http://schemas.microsoft.com/office/drawing/2014/main" id="{628E41EC-A7A0-4657-B6A1-1FC19B7FC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714"/>
              <a:ext cx="69" cy="87"/>
            </a:xfrm>
            <a:custGeom>
              <a:avLst/>
              <a:gdLst>
                <a:gd name="T0" fmla="*/ 41 w 40"/>
                <a:gd name="T1" fmla="*/ 0 h 47"/>
                <a:gd name="T2" fmla="*/ 62 w 40"/>
                <a:gd name="T3" fmla="*/ 193 h 47"/>
                <a:gd name="T4" fmla="*/ 205 w 40"/>
                <a:gd name="T5" fmla="*/ 267 h 47"/>
                <a:gd name="T6" fmla="*/ 41 w 40"/>
                <a:gd name="T7" fmla="*/ 193 h 47"/>
                <a:gd name="T8" fmla="*/ 36 w 40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">
                  <a:moveTo>
                    <a:pt x="8" y="0"/>
                  </a:moveTo>
                  <a:cubicBezTo>
                    <a:pt x="0" y="8"/>
                    <a:pt x="7" y="23"/>
                    <a:pt x="12" y="30"/>
                  </a:cubicBezTo>
                  <a:cubicBezTo>
                    <a:pt x="18" y="37"/>
                    <a:pt x="30" y="46"/>
                    <a:pt x="40" y="42"/>
                  </a:cubicBezTo>
                  <a:cubicBezTo>
                    <a:pt x="30" y="47"/>
                    <a:pt x="14" y="39"/>
                    <a:pt x="8" y="30"/>
                  </a:cubicBezTo>
                  <a:cubicBezTo>
                    <a:pt x="2" y="22"/>
                    <a:pt x="4" y="10"/>
                    <a:pt x="7" y="1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1338">
              <a:extLst>
                <a:ext uri="{FF2B5EF4-FFF2-40B4-BE49-F238E27FC236}">
                  <a16:creationId xmlns:a16="http://schemas.microsoft.com/office/drawing/2014/main" id="{068D6224-F35C-4CE6-8009-8EC871833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701"/>
              <a:ext cx="50" cy="85"/>
            </a:xfrm>
            <a:custGeom>
              <a:avLst/>
              <a:gdLst>
                <a:gd name="T0" fmla="*/ 102 w 29"/>
                <a:gd name="T1" fmla="*/ 0 h 46"/>
                <a:gd name="T2" fmla="*/ 98 w 29"/>
                <a:gd name="T3" fmla="*/ 170 h 46"/>
                <a:gd name="T4" fmla="*/ 0 w 29"/>
                <a:gd name="T5" fmla="*/ 266 h 46"/>
                <a:gd name="T6" fmla="*/ 83 w 29"/>
                <a:gd name="T7" fmla="*/ 246 h 46"/>
                <a:gd name="T8" fmla="*/ 148 w 29"/>
                <a:gd name="T9" fmla="*/ 290 h 46"/>
                <a:gd name="T10" fmla="*/ 119 w 29"/>
                <a:gd name="T11" fmla="*/ 238 h 46"/>
                <a:gd name="T12" fmla="*/ 122 w 29"/>
                <a:gd name="T13" fmla="*/ 157 h 46"/>
                <a:gd name="T14" fmla="*/ 134 w 29"/>
                <a:gd name="T15" fmla="*/ 81 h 46"/>
                <a:gd name="T16" fmla="*/ 107 w 29"/>
                <a:gd name="T17" fmla="*/ 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46">
                  <a:moveTo>
                    <a:pt x="20" y="0"/>
                  </a:moveTo>
                  <a:cubicBezTo>
                    <a:pt x="23" y="10"/>
                    <a:pt x="26" y="18"/>
                    <a:pt x="19" y="27"/>
                  </a:cubicBezTo>
                  <a:cubicBezTo>
                    <a:pt x="14" y="34"/>
                    <a:pt x="7" y="38"/>
                    <a:pt x="0" y="42"/>
                  </a:cubicBezTo>
                  <a:cubicBezTo>
                    <a:pt x="6" y="42"/>
                    <a:pt x="10" y="38"/>
                    <a:pt x="16" y="39"/>
                  </a:cubicBezTo>
                  <a:cubicBezTo>
                    <a:pt x="23" y="40"/>
                    <a:pt x="24" y="43"/>
                    <a:pt x="29" y="46"/>
                  </a:cubicBezTo>
                  <a:cubicBezTo>
                    <a:pt x="27" y="43"/>
                    <a:pt x="25" y="40"/>
                    <a:pt x="23" y="38"/>
                  </a:cubicBezTo>
                  <a:cubicBezTo>
                    <a:pt x="20" y="34"/>
                    <a:pt x="22" y="31"/>
                    <a:pt x="24" y="25"/>
                  </a:cubicBezTo>
                  <a:cubicBezTo>
                    <a:pt x="25" y="21"/>
                    <a:pt x="27" y="18"/>
                    <a:pt x="26" y="13"/>
                  </a:cubicBezTo>
                  <a:cubicBezTo>
                    <a:pt x="26" y="9"/>
                    <a:pt x="22" y="6"/>
                    <a:pt x="21" y="1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1339">
              <a:extLst>
                <a:ext uri="{FF2B5EF4-FFF2-40B4-BE49-F238E27FC236}">
                  <a16:creationId xmlns:a16="http://schemas.microsoft.com/office/drawing/2014/main" id="{7BE61DB4-CB77-4F09-8339-19484194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864"/>
              <a:ext cx="83" cy="83"/>
            </a:xfrm>
            <a:custGeom>
              <a:avLst/>
              <a:gdLst>
                <a:gd name="T0" fmla="*/ 78 w 48"/>
                <a:gd name="T1" fmla="*/ 37 h 45"/>
                <a:gd name="T2" fmla="*/ 93 w 48"/>
                <a:gd name="T3" fmla="*/ 170 h 45"/>
                <a:gd name="T4" fmla="*/ 0 w 48"/>
                <a:gd name="T5" fmla="*/ 282 h 45"/>
                <a:gd name="T6" fmla="*/ 126 w 48"/>
                <a:gd name="T7" fmla="*/ 140 h 45"/>
                <a:gd name="T8" fmla="*/ 161 w 48"/>
                <a:gd name="T9" fmla="*/ 76 h 45"/>
                <a:gd name="T10" fmla="*/ 249 w 48"/>
                <a:gd name="T11" fmla="*/ 0 h 45"/>
                <a:gd name="T12" fmla="*/ 144 w 48"/>
                <a:gd name="T13" fmla="*/ 57 h 45"/>
                <a:gd name="T14" fmla="*/ 78 w 48"/>
                <a:gd name="T15" fmla="*/ 3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5">
                  <a:moveTo>
                    <a:pt x="15" y="6"/>
                  </a:moveTo>
                  <a:cubicBezTo>
                    <a:pt x="20" y="4"/>
                    <a:pt x="19" y="23"/>
                    <a:pt x="18" y="27"/>
                  </a:cubicBezTo>
                  <a:cubicBezTo>
                    <a:pt x="15" y="33"/>
                    <a:pt x="6" y="42"/>
                    <a:pt x="0" y="45"/>
                  </a:cubicBezTo>
                  <a:cubicBezTo>
                    <a:pt x="11" y="41"/>
                    <a:pt x="18" y="31"/>
                    <a:pt x="24" y="22"/>
                  </a:cubicBezTo>
                  <a:cubicBezTo>
                    <a:pt x="26" y="18"/>
                    <a:pt x="28" y="15"/>
                    <a:pt x="31" y="12"/>
                  </a:cubicBezTo>
                  <a:cubicBezTo>
                    <a:pt x="36" y="7"/>
                    <a:pt x="43" y="5"/>
                    <a:pt x="48" y="0"/>
                  </a:cubicBezTo>
                  <a:cubicBezTo>
                    <a:pt x="42" y="3"/>
                    <a:pt x="35" y="7"/>
                    <a:pt x="28" y="9"/>
                  </a:cubicBezTo>
                  <a:cubicBezTo>
                    <a:pt x="22" y="10"/>
                    <a:pt x="21" y="7"/>
                    <a:pt x="15" y="6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1340">
              <a:extLst>
                <a:ext uri="{FF2B5EF4-FFF2-40B4-BE49-F238E27FC236}">
                  <a16:creationId xmlns:a16="http://schemas.microsoft.com/office/drawing/2014/main" id="{9C9DC352-3E64-46F2-BD94-AE6B71D7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718"/>
              <a:ext cx="49" cy="40"/>
            </a:xfrm>
            <a:custGeom>
              <a:avLst/>
              <a:gdLst>
                <a:gd name="T0" fmla="*/ 0 w 28"/>
                <a:gd name="T1" fmla="*/ 133 h 22"/>
                <a:gd name="T2" fmla="*/ 77 w 28"/>
                <a:gd name="T3" fmla="*/ 96 h 22"/>
                <a:gd name="T4" fmla="*/ 130 w 28"/>
                <a:gd name="T5" fmla="*/ 118 h 22"/>
                <a:gd name="T6" fmla="*/ 151 w 28"/>
                <a:gd name="T7" fmla="*/ 0 h 22"/>
                <a:gd name="T8" fmla="*/ 16 w 28"/>
                <a:gd name="T9" fmla="*/ 10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0" y="22"/>
                  </a:moveTo>
                  <a:cubicBezTo>
                    <a:pt x="3" y="17"/>
                    <a:pt x="9" y="16"/>
                    <a:pt x="14" y="16"/>
                  </a:cubicBezTo>
                  <a:cubicBezTo>
                    <a:pt x="19" y="16"/>
                    <a:pt x="20" y="19"/>
                    <a:pt x="24" y="20"/>
                  </a:cubicBezTo>
                  <a:cubicBezTo>
                    <a:pt x="20" y="13"/>
                    <a:pt x="23" y="4"/>
                    <a:pt x="28" y="0"/>
                  </a:cubicBezTo>
                  <a:cubicBezTo>
                    <a:pt x="18" y="2"/>
                    <a:pt x="13" y="12"/>
                    <a:pt x="3" y="17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1341">
              <a:extLst>
                <a:ext uri="{FF2B5EF4-FFF2-40B4-BE49-F238E27FC236}">
                  <a16:creationId xmlns:a16="http://schemas.microsoft.com/office/drawing/2014/main" id="{B9EA1DB6-FCAD-4CAA-8822-DE3EEAD9C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862"/>
              <a:ext cx="37" cy="72"/>
            </a:xfrm>
            <a:custGeom>
              <a:avLst/>
              <a:gdLst>
                <a:gd name="T0" fmla="*/ 56 w 21"/>
                <a:gd name="T1" fmla="*/ 0 h 39"/>
                <a:gd name="T2" fmla="*/ 115 w 21"/>
                <a:gd name="T3" fmla="*/ 113 h 39"/>
                <a:gd name="T4" fmla="*/ 109 w 21"/>
                <a:gd name="T5" fmla="*/ 120 h 39"/>
                <a:gd name="T6" fmla="*/ 86 w 21"/>
                <a:gd name="T7" fmla="*/ 214 h 39"/>
                <a:gd name="T8" fmla="*/ 0 w 21"/>
                <a:gd name="T9" fmla="*/ 238 h 39"/>
                <a:gd name="T10" fmla="*/ 86 w 21"/>
                <a:gd name="T11" fmla="*/ 150 h 39"/>
                <a:gd name="T12" fmla="*/ 72 w 21"/>
                <a:gd name="T13" fmla="*/ 81 h 39"/>
                <a:gd name="T14" fmla="*/ 58 w 21"/>
                <a:gd name="T15" fmla="*/ 13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9">
                  <a:moveTo>
                    <a:pt x="10" y="0"/>
                  </a:moveTo>
                  <a:cubicBezTo>
                    <a:pt x="15" y="6"/>
                    <a:pt x="15" y="14"/>
                    <a:pt x="21" y="18"/>
                  </a:cubicBezTo>
                  <a:cubicBezTo>
                    <a:pt x="21" y="18"/>
                    <a:pt x="20" y="18"/>
                    <a:pt x="20" y="19"/>
                  </a:cubicBezTo>
                  <a:cubicBezTo>
                    <a:pt x="18" y="24"/>
                    <a:pt x="20" y="29"/>
                    <a:pt x="16" y="34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7" y="37"/>
                    <a:pt x="15" y="33"/>
                    <a:pt x="16" y="24"/>
                  </a:cubicBezTo>
                  <a:cubicBezTo>
                    <a:pt x="16" y="20"/>
                    <a:pt x="14" y="17"/>
                    <a:pt x="13" y="13"/>
                  </a:cubicBezTo>
                  <a:cubicBezTo>
                    <a:pt x="12" y="9"/>
                    <a:pt x="12" y="6"/>
                    <a:pt x="11" y="2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1342">
              <a:extLst>
                <a:ext uri="{FF2B5EF4-FFF2-40B4-BE49-F238E27FC236}">
                  <a16:creationId xmlns:a16="http://schemas.microsoft.com/office/drawing/2014/main" id="{D2D3A22E-AD2B-4BBC-B23D-3DE19CE8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002"/>
              <a:ext cx="29" cy="54"/>
            </a:xfrm>
            <a:custGeom>
              <a:avLst/>
              <a:gdLst>
                <a:gd name="T0" fmla="*/ 0 w 17"/>
                <a:gd name="T1" fmla="*/ 76 h 29"/>
                <a:gd name="T2" fmla="*/ 58 w 17"/>
                <a:gd name="T3" fmla="*/ 136 h 29"/>
                <a:gd name="T4" fmla="*/ 75 w 17"/>
                <a:gd name="T5" fmla="*/ 0 h 29"/>
                <a:gd name="T6" fmla="*/ 9 w 17"/>
                <a:gd name="T7" fmla="*/ 8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0" y="12"/>
                  </a:moveTo>
                  <a:cubicBezTo>
                    <a:pt x="3" y="17"/>
                    <a:pt x="6" y="29"/>
                    <a:pt x="12" y="21"/>
                  </a:cubicBezTo>
                  <a:cubicBezTo>
                    <a:pt x="15" y="17"/>
                    <a:pt x="17" y="5"/>
                    <a:pt x="15" y="0"/>
                  </a:cubicBezTo>
                  <a:cubicBezTo>
                    <a:pt x="15" y="4"/>
                    <a:pt x="8" y="27"/>
                    <a:pt x="2" y="14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1343">
              <a:extLst>
                <a:ext uri="{FF2B5EF4-FFF2-40B4-BE49-F238E27FC236}">
                  <a16:creationId xmlns:a16="http://schemas.microsoft.com/office/drawing/2014/main" id="{259C5DEB-B305-4BCE-9570-B018CF226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189"/>
              <a:ext cx="56" cy="24"/>
            </a:xfrm>
            <a:custGeom>
              <a:avLst/>
              <a:gdLst>
                <a:gd name="T0" fmla="*/ 135 w 32"/>
                <a:gd name="T1" fmla="*/ 20 h 13"/>
                <a:gd name="T2" fmla="*/ 0 w 32"/>
                <a:gd name="T3" fmla="*/ 0 h 13"/>
                <a:gd name="T4" fmla="*/ 172 w 32"/>
                <a:gd name="T5" fmla="*/ 44 h 13"/>
                <a:gd name="T6" fmla="*/ 142 w 32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3">
                  <a:moveTo>
                    <a:pt x="25" y="3"/>
                  </a:moveTo>
                  <a:cubicBezTo>
                    <a:pt x="18" y="3"/>
                    <a:pt x="7" y="5"/>
                    <a:pt x="0" y="0"/>
                  </a:cubicBezTo>
                  <a:cubicBezTo>
                    <a:pt x="6" y="8"/>
                    <a:pt x="23" y="13"/>
                    <a:pt x="32" y="7"/>
                  </a:cubicBezTo>
                  <a:cubicBezTo>
                    <a:pt x="31" y="5"/>
                    <a:pt x="29" y="4"/>
                    <a:pt x="26" y="3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1344">
              <a:extLst>
                <a:ext uri="{FF2B5EF4-FFF2-40B4-BE49-F238E27FC236}">
                  <a16:creationId xmlns:a16="http://schemas.microsoft.com/office/drawing/2014/main" id="{2D3C83FA-0D7B-4F4B-AD3F-6AE1E835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254"/>
              <a:ext cx="43" cy="35"/>
            </a:xfrm>
            <a:custGeom>
              <a:avLst/>
              <a:gdLst>
                <a:gd name="T0" fmla="*/ 15 w 25"/>
                <a:gd name="T1" fmla="*/ 118 h 19"/>
                <a:gd name="T2" fmla="*/ 127 w 25"/>
                <a:gd name="T3" fmla="*/ 20 h 19"/>
                <a:gd name="T4" fmla="*/ 41 w 25"/>
                <a:gd name="T5" fmla="*/ 31 h 19"/>
                <a:gd name="T6" fmla="*/ 0 w 25"/>
                <a:gd name="T7" fmla="*/ 10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9">
                  <a:moveTo>
                    <a:pt x="3" y="19"/>
                  </a:moveTo>
                  <a:cubicBezTo>
                    <a:pt x="5" y="10"/>
                    <a:pt x="16" y="3"/>
                    <a:pt x="25" y="3"/>
                  </a:cubicBezTo>
                  <a:cubicBezTo>
                    <a:pt x="17" y="4"/>
                    <a:pt x="15" y="0"/>
                    <a:pt x="8" y="5"/>
                  </a:cubicBezTo>
                  <a:cubicBezTo>
                    <a:pt x="4" y="8"/>
                    <a:pt x="2" y="13"/>
                    <a:pt x="0" y="17"/>
                  </a:cubicBezTo>
                </a:path>
              </a:pathLst>
            </a:custGeom>
            <a:solidFill>
              <a:srgbClr val="CA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1345">
              <a:extLst>
                <a:ext uri="{FF2B5EF4-FFF2-40B4-BE49-F238E27FC236}">
                  <a16:creationId xmlns:a16="http://schemas.microsoft.com/office/drawing/2014/main" id="{F7C65DBF-707A-4C7A-AE16-69E36625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893"/>
              <a:ext cx="743" cy="817"/>
            </a:xfrm>
            <a:custGeom>
              <a:avLst/>
              <a:gdLst>
                <a:gd name="T0" fmla="*/ 106 w 429"/>
                <a:gd name="T1" fmla="*/ 37 h 442"/>
                <a:gd name="T2" fmla="*/ 99 w 429"/>
                <a:gd name="T3" fmla="*/ 44 h 442"/>
                <a:gd name="T4" fmla="*/ 87 w 429"/>
                <a:gd name="T5" fmla="*/ 96 h 442"/>
                <a:gd name="T6" fmla="*/ 50 w 429"/>
                <a:gd name="T7" fmla="*/ 209 h 442"/>
                <a:gd name="T8" fmla="*/ 87 w 429"/>
                <a:gd name="T9" fmla="*/ 475 h 442"/>
                <a:gd name="T10" fmla="*/ 0 w 429"/>
                <a:gd name="T11" fmla="*/ 708 h 442"/>
                <a:gd name="T12" fmla="*/ 62 w 429"/>
                <a:gd name="T13" fmla="*/ 939 h 442"/>
                <a:gd name="T14" fmla="*/ 87 w 429"/>
                <a:gd name="T15" fmla="*/ 1048 h 442"/>
                <a:gd name="T16" fmla="*/ 151 w 429"/>
                <a:gd name="T17" fmla="*/ 1124 h 442"/>
                <a:gd name="T18" fmla="*/ 135 w 429"/>
                <a:gd name="T19" fmla="*/ 1364 h 442"/>
                <a:gd name="T20" fmla="*/ 163 w 429"/>
                <a:gd name="T21" fmla="*/ 1357 h 442"/>
                <a:gd name="T22" fmla="*/ 213 w 429"/>
                <a:gd name="T23" fmla="*/ 1660 h 442"/>
                <a:gd name="T24" fmla="*/ 417 w 429"/>
                <a:gd name="T25" fmla="*/ 1817 h 442"/>
                <a:gd name="T26" fmla="*/ 397 w 429"/>
                <a:gd name="T27" fmla="*/ 2129 h 442"/>
                <a:gd name="T28" fmla="*/ 476 w 429"/>
                <a:gd name="T29" fmla="*/ 2425 h 442"/>
                <a:gd name="T30" fmla="*/ 573 w 429"/>
                <a:gd name="T31" fmla="*/ 2469 h 442"/>
                <a:gd name="T32" fmla="*/ 598 w 429"/>
                <a:gd name="T33" fmla="*/ 2521 h 442"/>
                <a:gd name="T34" fmla="*/ 669 w 429"/>
                <a:gd name="T35" fmla="*/ 2538 h 442"/>
                <a:gd name="T36" fmla="*/ 669 w 429"/>
                <a:gd name="T37" fmla="*/ 2545 h 442"/>
                <a:gd name="T38" fmla="*/ 689 w 429"/>
                <a:gd name="T39" fmla="*/ 2525 h 442"/>
                <a:gd name="T40" fmla="*/ 675 w 429"/>
                <a:gd name="T41" fmla="*/ 2582 h 442"/>
                <a:gd name="T42" fmla="*/ 800 w 429"/>
                <a:gd name="T43" fmla="*/ 2710 h 442"/>
                <a:gd name="T44" fmla="*/ 921 w 429"/>
                <a:gd name="T45" fmla="*/ 2771 h 442"/>
                <a:gd name="T46" fmla="*/ 1086 w 429"/>
                <a:gd name="T47" fmla="*/ 2771 h 442"/>
                <a:gd name="T48" fmla="*/ 1122 w 429"/>
                <a:gd name="T49" fmla="*/ 2739 h 442"/>
                <a:gd name="T50" fmla="*/ 1263 w 429"/>
                <a:gd name="T51" fmla="*/ 2710 h 442"/>
                <a:gd name="T52" fmla="*/ 1349 w 429"/>
                <a:gd name="T53" fmla="*/ 2562 h 442"/>
                <a:gd name="T54" fmla="*/ 1505 w 429"/>
                <a:gd name="T55" fmla="*/ 2521 h 442"/>
                <a:gd name="T56" fmla="*/ 1696 w 429"/>
                <a:gd name="T57" fmla="*/ 2292 h 442"/>
                <a:gd name="T58" fmla="*/ 1696 w 429"/>
                <a:gd name="T59" fmla="*/ 2292 h 442"/>
                <a:gd name="T60" fmla="*/ 1696 w 429"/>
                <a:gd name="T61" fmla="*/ 2292 h 442"/>
                <a:gd name="T62" fmla="*/ 1774 w 429"/>
                <a:gd name="T63" fmla="*/ 2279 h 442"/>
                <a:gd name="T64" fmla="*/ 1832 w 429"/>
                <a:gd name="T65" fmla="*/ 2262 h 442"/>
                <a:gd name="T66" fmla="*/ 1943 w 429"/>
                <a:gd name="T67" fmla="*/ 2190 h 442"/>
                <a:gd name="T68" fmla="*/ 2042 w 429"/>
                <a:gd name="T69" fmla="*/ 1896 h 442"/>
                <a:gd name="T70" fmla="*/ 2066 w 429"/>
                <a:gd name="T71" fmla="*/ 1736 h 442"/>
                <a:gd name="T72" fmla="*/ 2087 w 429"/>
                <a:gd name="T73" fmla="*/ 1562 h 442"/>
                <a:gd name="T74" fmla="*/ 2025 w 429"/>
                <a:gd name="T75" fmla="*/ 1408 h 442"/>
                <a:gd name="T76" fmla="*/ 2058 w 429"/>
                <a:gd name="T77" fmla="*/ 1227 h 442"/>
                <a:gd name="T78" fmla="*/ 1988 w 429"/>
                <a:gd name="T79" fmla="*/ 1079 h 442"/>
                <a:gd name="T80" fmla="*/ 2007 w 429"/>
                <a:gd name="T81" fmla="*/ 885 h 442"/>
                <a:gd name="T82" fmla="*/ 2066 w 429"/>
                <a:gd name="T83" fmla="*/ 745 h 442"/>
                <a:gd name="T84" fmla="*/ 2144 w 429"/>
                <a:gd name="T85" fmla="*/ 625 h 442"/>
                <a:gd name="T86" fmla="*/ 2144 w 429"/>
                <a:gd name="T87" fmla="*/ 575 h 442"/>
                <a:gd name="T88" fmla="*/ 2160 w 429"/>
                <a:gd name="T89" fmla="*/ 253 h 442"/>
                <a:gd name="T90" fmla="*/ 2103 w 429"/>
                <a:gd name="T91" fmla="*/ 0 h 4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29" h="442">
                  <a:moveTo>
                    <a:pt x="20" y="6"/>
                  </a:moveTo>
                  <a:cubicBezTo>
                    <a:pt x="20" y="6"/>
                    <a:pt x="19" y="6"/>
                    <a:pt x="19" y="7"/>
                  </a:cubicBezTo>
                  <a:cubicBezTo>
                    <a:pt x="18" y="9"/>
                    <a:pt x="18" y="12"/>
                    <a:pt x="17" y="15"/>
                  </a:cubicBezTo>
                  <a:cubicBezTo>
                    <a:pt x="14" y="21"/>
                    <a:pt x="10" y="26"/>
                    <a:pt x="10" y="33"/>
                  </a:cubicBezTo>
                  <a:cubicBezTo>
                    <a:pt x="8" y="48"/>
                    <a:pt x="19" y="59"/>
                    <a:pt x="17" y="75"/>
                  </a:cubicBezTo>
                  <a:cubicBezTo>
                    <a:pt x="3" y="77"/>
                    <a:pt x="0" y="99"/>
                    <a:pt x="0" y="112"/>
                  </a:cubicBezTo>
                  <a:cubicBezTo>
                    <a:pt x="1" y="127"/>
                    <a:pt x="7" y="135"/>
                    <a:pt x="12" y="149"/>
                  </a:cubicBezTo>
                  <a:cubicBezTo>
                    <a:pt x="14" y="155"/>
                    <a:pt x="13" y="161"/>
                    <a:pt x="17" y="166"/>
                  </a:cubicBezTo>
                  <a:cubicBezTo>
                    <a:pt x="21" y="171"/>
                    <a:pt x="27" y="171"/>
                    <a:pt x="29" y="178"/>
                  </a:cubicBezTo>
                  <a:cubicBezTo>
                    <a:pt x="35" y="194"/>
                    <a:pt x="15" y="203"/>
                    <a:pt x="26" y="216"/>
                  </a:cubicBezTo>
                  <a:cubicBezTo>
                    <a:pt x="28" y="215"/>
                    <a:pt x="29" y="216"/>
                    <a:pt x="31" y="215"/>
                  </a:cubicBezTo>
                  <a:cubicBezTo>
                    <a:pt x="30" y="229"/>
                    <a:pt x="29" y="252"/>
                    <a:pt x="41" y="263"/>
                  </a:cubicBezTo>
                  <a:cubicBezTo>
                    <a:pt x="53" y="273"/>
                    <a:pt x="73" y="274"/>
                    <a:pt x="80" y="288"/>
                  </a:cubicBezTo>
                  <a:cubicBezTo>
                    <a:pt x="90" y="305"/>
                    <a:pt x="78" y="322"/>
                    <a:pt x="76" y="337"/>
                  </a:cubicBezTo>
                  <a:cubicBezTo>
                    <a:pt x="74" y="354"/>
                    <a:pt x="76" y="374"/>
                    <a:pt x="92" y="384"/>
                  </a:cubicBezTo>
                  <a:cubicBezTo>
                    <a:pt x="96" y="386"/>
                    <a:pt x="109" y="390"/>
                    <a:pt x="110" y="391"/>
                  </a:cubicBezTo>
                  <a:cubicBezTo>
                    <a:pt x="111" y="394"/>
                    <a:pt x="113" y="397"/>
                    <a:pt x="115" y="399"/>
                  </a:cubicBezTo>
                  <a:cubicBezTo>
                    <a:pt x="119" y="401"/>
                    <a:pt x="124" y="403"/>
                    <a:pt x="129" y="402"/>
                  </a:cubicBezTo>
                  <a:cubicBezTo>
                    <a:pt x="129" y="403"/>
                    <a:pt x="129" y="403"/>
                    <a:pt x="129" y="403"/>
                  </a:cubicBezTo>
                  <a:cubicBezTo>
                    <a:pt x="132" y="402"/>
                    <a:pt x="133" y="400"/>
                    <a:pt x="133" y="400"/>
                  </a:cubicBezTo>
                  <a:cubicBezTo>
                    <a:pt x="133" y="401"/>
                    <a:pt x="131" y="404"/>
                    <a:pt x="130" y="409"/>
                  </a:cubicBezTo>
                  <a:cubicBezTo>
                    <a:pt x="131" y="411"/>
                    <a:pt x="122" y="422"/>
                    <a:pt x="154" y="429"/>
                  </a:cubicBezTo>
                  <a:cubicBezTo>
                    <a:pt x="163" y="431"/>
                    <a:pt x="169" y="436"/>
                    <a:pt x="177" y="439"/>
                  </a:cubicBezTo>
                  <a:cubicBezTo>
                    <a:pt x="187" y="442"/>
                    <a:pt x="198" y="441"/>
                    <a:pt x="209" y="439"/>
                  </a:cubicBezTo>
                  <a:cubicBezTo>
                    <a:pt x="211" y="438"/>
                    <a:pt x="214" y="436"/>
                    <a:pt x="216" y="434"/>
                  </a:cubicBezTo>
                  <a:cubicBezTo>
                    <a:pt x="216" y="434"/>
                    <a:pt x="226" y="439"/>
                    <a:pt x="243" y="429"/>
                  </a:cubicBezTo>
                  <a:cubicBezTo>
                    <a:pt x="260" y="420"/>
                    <a:pt x="260" y="406"/>
                    <a:pt x="260" y="406"/>
                  </a:cubicBezTo>
                  <a:cubicBezTo>
                    <a:pt x="260" y="406"/>
                    <a:pt x="272" y="414"/>
                    <a:pt x="290" y="399"/>
                  </a:cubicBezTo>
                  <a:cubicBezTo>
                    <a:pt x="307" y="385"/>
                    <a:pt x="313" y="371"/>
                    <a:pt x="326" y="363"/>
                  </a:cubicBezTo>
                  <a:cubicBezTo>
                    <a:pt x="326" y="363"/>
                    <a:pt x="326" y="363"/>
                    <a:pt x="326" y="363"/>
                  </a:cubicBezTo>
                  <a:cubicBezTo>
                    <a:pt x="326" y="363"/>
                    <a:pt x="326" y="363"/>
                    <a:pt x="326" y="363"/>
                  </a:cubicBezTo>
                  <a:cubicBezTo>
                    <a:pt x="331" y="359"/>
                    <a:pt x="335" y="362"/>
                    <a:pt x="341" y="361"/>
                  </a:cubicBezTo>
                  <a:cubicBezTo>
                    <a:pt x="344" y="361"/>
                    <a:pt x="348" y="359"/>
                    <a:pt x="353" y="358"/>
                  </a:cubicBezTo>
                  <a:cubicBezTo>
                    <a:pt x="360" y="354"/>
                    <a:pt x="369" y="350"/>
                    <a:pt x="374" y="347"/>
                  </a:cubicBezTo>
                  <a:cubicBezTo>
                    <a:pt x="385" y="340"/>
                    <a:pt x="417" y="309"/>
                    <a:pt x="393" y="300"/>
                  </a:cubicBezTo>
                  <a:cubicBezTo>
                    <a:pt x="397" y="292"/>
                    <a:pt x="397" y="284"/>
                    <a:pt x="398" y="275"/>
                  </a:cubicBezTo>
                  <a:cubicBezTo>
                    <a:pt x="399" y="266"/>
                    <a:pt x="405" y="256"/>
                    <a:pt x="402" y="247"/>
                  </a:cubicBezTo>
                  <a:cubicBezTo>
                    <a:pt x="399" y="237"/>
                    <a:pt x="390" y="236"/>
                    <a:pt x="390" y="223"/>
                  </a:cubicBezTo>
                  <a:cubicBezTo>
                    <a:pt x="390" y="213"/>
                    <a:pt x="397" y="203"/>
                    <a:pt x="396" y="194"/>
                  </a:cubicBezTo>
                  <a:cubicBezTo>
                    <a:pt x="394" y="184"/>
                    <a:pt x="385" y="179"/>
                    <a:pt x="383" y="171"/>
                  </a:cubicBezTo>
                  <a:cubicBezTo>
                    <a:pt x="380" y="161"/>
                    <a:pt x="384" y="149"/>
                    <a:pt x="386" y="140"/>
                  </a:cubicBezTo>
                  <a:cubicBezTo>
                    <a:pt x="388" y="130"/>
                    <a:pt x="391" y="125"/>
                    <a:pt x="398" y="118"/>
                  </a:cubicBezTo>
                  <a:cubicBezTo>
                    <a:pt x="405" y="111"/>
                    <a:pt x="410" y="109"/>
                    <a:pt x="413" y="99"/>
                  </a:cubicBezTo>
                  <a:cubicBezTo>
                    <a:pt x="414" y="95"/>
                    <a:pt x="417" y="94"/>
                    <a:pt x="413" y="91"/>
                  </a:cubicBezTo>
                  <a:cubicBezTo>
                    <a:pt x="426" y="76"/>
                    <a:pt x="429" y="55"/>
                    <a:pt x="416" y="40"/>
                  </a:cubicBezTo>
                  <a:cubicBezTo>
                    <a:pt x="404" y="26"/>
                    <a:pt x="399" y="16"/>
                    <a:pt x="405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1346">
              <a:extLst>
                <a:ext uri="{FF2B5EF4-FFF2-40B4-BE49-F238E27FC236}">
                  <a16:creationId xmlns:a16="http://schemas.microsoft.com/office/drawing/2014/main" id="{C26135EE-5F5F-4A52-B0F5-0FF999C44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892"/>
              <a:ext cx="39" cy="84"/>
            </a:xfrm>
            <a:custGeom>
              <a:avLst/>
              <a:gdLst>
                <a:gd name="T0" fmla="*/ 122 w 22"/>
                <a:gd name="T1" fmla="*/ 279 h 46"/>
                <a:gd name="T2" fmla="*/ 94 w 22"/>
                <a:gd name="T3" fmla="*/ 243 h 46"/>
                <a:gd name="T4" fmla="*/ 37 w 2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6">
                  <a:moveTo>
                    <a:pt x="22" y="46"/>
                  </a:moveTo>
                  <a:cubicBezTo>
                    <a:pt x="21" y="44"/>
                    <a:pt x="19" y="42"/>
                    <a:pt x="17" y="40"/>
                  </a:cubicBezTo>
                  <a:cubicBezTo>
                    <a:pt x="6" y="27"/>
                    <a:pt x="0" y="17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1347">
              <a:extLst>
                <a:ext uri="{FF2B5EF4-FFF2-40B4-BE49-F238E27FC236}">
                  <a16:creationId xmlns:a16="http://schemas.microsoft.com/office/drawing/2014/main" id="{B51E7B4B-C81E-4379-AA4F-2A0658A5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97"/>
              <a:ext cx="1" cy="24"/>
            </a:xfrm>
            <a:custGeom>
              <a:avLst/>
              <a:gdLst>
                <a:gd name="T0" fmla="*/ 0 w 1"/>
                <a:gd name="T1" fmla="*/ 81 h 13"/>
                <a:gd name="T2" fmla="*/ 0 w 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0" y="13"/>
                  </a:moveTo>
                  <a:cubicBezTo>
                    <a:pt x="1" y="8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1348">
              <a:extLst>
                <a:ext uri="{FF2B5EF4-FFF2-40B4-BE49-F238E27FC236}">
                  <a16:creationId xmlns:a16="http://schemas.microsoft.com/office/drawing/2014/main" id="{F82299BA-204C-41F4-A7FF-C7D7F94E8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028"/>
              <a:ext cx="14" cy="28"/>
            </a:xfrm>
            <a:custGeom>
              <a:avLst/>
              <a:gdLst>
                <a:gd name="T0" fmla="*/ 0 w 8"/>
                <a:gd name="T1" fmla="*/ 97 h 15"/>
                <a:gd name="T2" fmla="*/ 44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0"/>
                    <a:pt x="7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1349">
              <a:extLst>
                <a:ext uri="{FF2B5EF4-FFF2-40B4-BE49-F238E27FC236}">
                  <a16:creationId xmlns:a16="http://schemas.microsoft.com/office/drawing/2014/main" id="{7E4350BE-D180-4A0F-ABEB-B513707A2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061"/>
              <a:ext cx="63" cy="152"/>
            </a:xfrm>
            <a:custGeom>
              <a:avLst/>
              <a:gdLst>
                <a:gd name="T0" fmla="*/ 21 w 36"/>
                <a:gd name="T1" fmla="*/ 523 h 82"/>
                <a:gd name="T2" fmla="*/ 16 w 36"/>
                <a:gd name="T3" fmla="*/ 502 h 82"/>
                <a:gd name="T4" fmla="*/ 33 w 36"/>
                <a:gd name="T5" fmla="*/ 313 h 82"/>
                <a:gd name="T6" fmla="*/ 98 w 36"/>
                <a:gd name="T7" fmla="*/ 165 h 82"/>
                <a:gd name="T8" fmla="*/ 179 w 36"/>
                <a:gd name="T9" fmla="*/ 52 h 82"/>
                <a:gd name="T10" fmla="*/ 184 w 36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2">
                  <a:moveTo>
                    <a:pt x="4" y="82"/>
                  </a:moveTo>
                  <a:cubicBezTo>
                    <a:pt x="3" y="81"/>
                    <a:pt x="3" y="80"/>
                    <a:pt x="3" y="79"/>
                  </a:cubicBezTo>
                  <a:cubicBezTo>
                    <a:pt x="0" y="69"/>
                    <a:pt x="4" y="57"/>
                    <a:pt x="6" y="49"/>
                  </a:cubicBezTo>
                  <a:cubicBezTo>
                    <a:pt x="8" y="39"/>
                    <a:pt x="10" y="34"/>
                    <a:pt x="18" y="26"/>
                  </a:cubicBezTo>
                  <a:cubicBezTo>
                    <a:pt x="24" y="19"/>
                    <a:pt x="30" y="17"/>
                    <a:pt x="33" y="8"/>
                  </a:cubicBezTo>
                  <a:cubicBezTo>
                    <a:pt x="34" y="4"/>
                    <a:pt x="36" y="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1350">
              <a:extLst>
                <a:ext uri="{FF2B5EF4-FFF2-40B4-BE49-F238E27FC236}">
                  <a16:creationId xmlns:a16="http://schemas.microsoft.com/office/drawing/2014/main" id="{6E02C1D3-9E56-4355-B483-364BC199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228"/>
              <a:ext cx="7" cy="11"/>
            </a:xfrm>
            <a:custGeom>
              <a:avLst/>
              <a:gdLst>
                <a:gd name="T0" fmla="*/ 21 w 4"/>
                <a:gd name="T1" fmla="*/ 37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1351">
              <a:extLst>
                <a:ext uri="{FF2B5EF4-FFF2-40B4-BE49-F238E27FC236}">
                  <a16:creationId xmlns:a16="http://schemas.microsoft.com/office/drawing/2014/main" id="{E2F63063-A867-4D38-A258-4AF385498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250"/>
              <a:ext cx="3" cy="18"/>
            </a:xfrm>
            <a:custGeom>
              <a:avLst/>
              <a:gdLst>
                <a:gd name="T0" fmla="*/ 0 w 2"/>
                <a:gd name="T1" fmla="*/ 58 h 10"/>
                <a:gd name="T2" fmla="*/ 5 w 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1" y="6"/>
                    <a:pt x="2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1352">
              <a:extLst>
                <a:ext uri="{FF2B5EF4-FFF2-40B4-BE49-F238E27FC236}">
                  <a16:creationId xmlns:a16="http://schemas.microsoft.com/office/drawing/2014/main" id="{01A43722-A930-4966-9D11-3EBB06AF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279"/>
              <a:ext cx="21" cy="67"/>
            </a:xfrm>
            <a:custGeom>
              <a:avLst/>
              <a:gdLst>
                <a:gd name="T0" fmla="*/ 65 w 12"/>
                <a:gd name="T1" fmla="*/ 233 h 36"/>
                <a:gd name="T2" fmla="*/ 7 w 12"/>
                <a:gd name="T3" fmla="*/ 84 h 36"/>
                <a:gd name="T4" fmla="*/ 21 w 1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6">
                  <a:moveTo>
                    <a:pt x="12" y="36"/>
                  </a:moveTo>
                  <a:cubicBezTo>
                    <a:pt x="9" y="27"/>
                    <a:pt x="0" y="26"/>
                    <a:pt x="1" y="13"/>
                  </a:cubicBezTo>
                  <a:cubicBezTo>
                    <a:pt x="1" y="9"/>
                    <a:pt x="2" y="4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1353">
              <a:extLst>
                <a:ext uri="{FF2B5EF4-FFF2-40B4-BE49-F238E27FC236}">
                  <a16:creationId xmlns:a16="http://schemas.microsoft.com/office/drawing/2014/main" id="{E24E3DB0-1A11-440F-9F7F-3D60C1052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357"/>
              <a:ext cx="14" cy="79"/>
            </a:xfrm>
            <a:custGeom>
              <a:avLst/>
              <a:gdLst>
                <a:gd name="T0" fmla="*/ 0 w 8"/>
                <a:gd name="T1" fmla="*/ 266 h 43"/>
                <a:gd name="T2" fmla="*/ 12 w 8"/>
                <a:gd name="T3" fmla="*/ 141 h 43"/>
                <a:gd name="T4" fmla="*/ 44 w 8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3">
                  <a:moveTo>
                    <a:pt x="0" y="43"/>
                  </a:moveTo>
                  <a:cubicBezTo>
                    <a:pt x="2" y="36"/>
                    <a:pt x="2" y="30"/>
                    <a:pt x="2" y="23"/>
                  </a:cubicBezTo>
                  <a:cubicBezTo>
                    <a:pt x="3" y="16"/>
                    <a:pt x="8" y="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1354">
              <a:extLst>
                <a:ext uri="{FF2B5EF4-FFF2-40B4-BE49-F238E27FC236}">
                  <a16:creationId xmlns:a16="http://schemas.microsoft.com/office/drawing/2014/main" id="{99A154B0-52B8-4ECC-A7F8-98DDF4184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448"/>
              <a:ext cx="14" cy="35"/>
            </a:xfrm>
            <a:custGeom>
              <a:avLst/>
              <a:gdLst>
                <a:gd name="T0" fmla="*/ 21 w 8"/>
                <a:gd name="T1" fmla="*/ 118 h 19"/>
                <a:gd name="T2" fmla="*/ 0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4" y="19"/>
                  </a:moveTo>
                  <a:cubicBezTo>
                    <a:pt x="8" y="11"/>
                    <a:pt x="8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1355">
              <a:extLst>
                <a:ext uri="{FF2B5EF4-FFF2-40B4-BE49-F238E27FC236}">
                  <a16:creationId xmlns:a16="http://schemas.microsoft.com/office/drawing/2014/main" id="{2ADD91BD-9EDB-419C-B0E1-0D617E521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501"/>
              <a:ext cx="140" cy="89"/>
            </a:xfrm>
            <a:custGeom>
              <a:avLst/>
              <a:gdLst>
                <a:gd name="T0" fmla="*/ 0 w 81"/>
                <a:gd name="T1" fmla="*/ 306 h 48"/>
                <a:gd name="T2" fmla="*/ 83 w 81"/>
                <a:gd name="T3" fmla="*/ 210 h 48"/>
                <a:gd name="T4" fmla="*/ 83 w 81"/>
                <a:gd name="T5" fmla="*/ 210 h 48"/>
                <a:gd name="T6" fmla="*/ 83 w 81"/>
                <a:gd name="T7" fmla="*/ 210 h 48"/>
                <a:gd name="T8" fmla="*/ 156 w 81"/>
                <a:gd name="T9" fmla="*/ 202 h 48"/>
                <a:gd name="T10" fmla="*/ 218 w 81"/>
                <a:gd name="T11" fmla="*/ 178 h 48"/>
                <a:gd name="T12" fmla="*/ 325 w 81"/>
                <a:gd name="T13" fmla="*/ 109 h 48"/>
                <a:gd name="T14" fmla="*/ 418 w 81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48">
                  <a:moveTo>
                    <a:pt x="0" y="48"/>
                  </a:moveTo>
                  <a:cubicBezTo>
                    <a:pt x="5" y="42"/>
                    <a:pt x="9" y="37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1" y="30"/>
                    <a:pt x="25" y="32"/>
                    <a:pt x="30" y="32"/>
                  </a:cubicBezTo>
                  <a:cubicBezTo>
                    <a:pt x="34" y="31"/>
                    <a:pt x="38" y="30"/>
                    <a:pt x="42" y="28"/>
                  </a:cubicBezTo>
                  <a:cubicBezTo>
                    <a:pt x="50" y="25"/>
                    <a:pt x="58" y="20"/>
                    <a:pt x="63" y="17"/>
                  </a:cubicBezTo>
                  <a:cubicBezTo>
                    <a:pt x="67" y="14"/>
                    <a:pt x="75" y="8"/>
                    <a:pt x="8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1356">
              <a:extLst>
                <a:ext uri="{FF2B5EF4-FFF2-40B4-BE49-F238E27FC236}">
                  <a16:creationId xmlns:a16="http://schemas.microsoft.com/office/drawing/2014/main" id="{AE230C38-EF6C-43A8-A93D-5D698DBB0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612"/>
              <a:ext cx="8" cy="9"/>
            </a:xfrm>
            <a:custGeom>
              <a:avLst/>
              <a:gdLst>
                <a:gd name="T0" fmla="*/ 0 w 5"/>
                <a:gd name="T1" fmla="*/ 29 h 5"/>
                <a:gd name="T2" fmla="*/ 21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1357">
              <a:extLst>
                <a:ext uri="{FF2B5EF4-FFF2-40B4-BE49-F238E27FC236}">
                  <a16:creationId xmlns:a16="http://schemas.microsoft.com/office/drawing/2014/main" id="{1C84ABDB-B9B2-4F88-B234-960438D9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625"/>
              <a:ext cx="13" cy="11"/>
            </a:xfrm>
            <a:custGeom>
              <a:avLst/>
              <a:gdLst>
                <a:gd name="T0" fmla="*/ 0 w 7"/>
                <a:gd name="T1" fmla="*/ 37 h 6"/>
                <a:gd name="T2" fmla="*/ 32 w 7"/>
                <a:gd name="T3" fmla="*/ 13 h 6"/>
                <a:gd name="T4" fmla="*/ 45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5"/>
                    <a:pt x="3" y="4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1358">
              <a:extLst>
                <a:ext uri="{FF2B5EF4-FFF2-40B4-BE49-F238E27FC236}">
                  <a16:creationId xmlns:a16="http://schemas.microsoft.com/office/drawing/2014/main" id="{DBB91D4A-390E-4AA8-A1AA-1EAA18129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642"/>
              <a:ext cx="49" cy="31"/>
            </a:xfrm>
            <a:custGeom>
              <a:avLst/>
              <a:gdLst>
                <a:gd name="T0" fmla="*/ 0 w 28"/>
                <a:gd name="T1" fmla="*/ 104 h 17"/>
                <a:gd name="T2" fmla="*/ 44 w 28"/>
                <a:gd name="T3" fmla="*/ 0 h 17"/>
                <a:gd name="T4" fmla="*/ 151 w 2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7">
                  <a:moveTo>
                    <a:pt x="0" y="17"/>
                  </a:moveTo>
                  <a:cubicBezTo>
                    <a:pt x="8" y="9"/>
                    <a:pt x="8" y="0"/>
                    <a:pt x="8" y="0"/>
                  </a:cubicBezTo>
                  <a:cubicBezTo>
                    <a:pt x="8" y="0"/>
                    <a:pt x="16" y="5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1359">
              <a:extLst>
                <a:ext uri="{FF2B5EF4-FFF2-40B4-BE49-F238E27FC236}">
                  <a16:creationId xmlns:a16="http://schemas.microsoft.com/office/drawing/2014/main" id="{7D5CCA12-A803-40E5-96AC-C28A45F8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688"/>
              <a:ext cx="27" cy="7"/>
            </a:xfrm>
            <a:custGeom>
              <a:avLst/>
              <a:gdLst>
                <a:gd name="T0" fmla="*/ 0 w 16"/>
                <a:gd name="T1" fmla="*/ 21 h 4"/>
                <a:gd name="T2" fmla="*/ 78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4" y="4"/>
                    <a:pt x="9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1360">
              <a:extLst>
                <a:ext uri="{FF2B5EF4-FFF2-40B4-BE49-F238E27FC236}">
                  <a16:creationId xmlns:a16="http://schemas.microsoft.com/office/drawing/2014/main" id="{8E4C6028-9B1D-45AB-9054-557C9B9C9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647"/>
              <a:ext cx="131" cy="59"/>
            </a:xfrm>
            <a:custGeom>
              <a:avLst/>
              <a:gdLst>
                <a:gd name="T0" fmla="*/ 41 w 76"/>
                <a:gd name="T1" fmla="*/ 0 h 32"/>
                <a:gd name="T2" fmla="*/ 157 w 76"/>
                <a:gd name="T3" fmla="*/ 133 h 32"/>
                <a:gd name="T4" fmla="*/ 276 w 76"/>
                <a:gd name="T5" fmla="*/ 186 h 32"/>
                <a:gd name="T6" fmla="*/ 390 w 76"/>
                <a:gd name="T7" fmla="*/ 20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2">
                  <a:moveTo>
                    <a:pt x="8" y="0"/>
                  </a:moveTo>
                  <a:cubicBezTo>
                    <a:pt x="9" y="2"/>
                    <a:pt x="0" y="13"/>
                    <a:pt x="31" y="21"/>
                  </a:cubicBezTo>
                  <a:cubicBezTo>
                    <a:pt x="41" y="23"/>
                    <a:pt x="46" y="27"/>
                    <a:pt x="54" y="30"/>
                  </a:cubicBezTo>
                  <a:cubicBezTo>
                    <a:pt x="61" y="32"/>
                    <a:pt x="68" y="32"/>
                    <a:pt x="76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1361">
              <a:extLst>
                <a:ext uri="{FF2B5EF4-FFF2-40B4-BE49-F238E27FC236}">
                  <a16:creationId xmlns:a16="http://schemas.microsoft.com/office/drawing/2014/main" id="{6CDAF0C2-1BDF-4E82-91A9-1CCFE2644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568"/>
              <a:ext cx="76" cy="66"/>
            </a:xfrm>
            <a:custGeom>
              <a:avLst/>
              <a:gdLst>
                <a:gd name="T0" fmla="*/ 0 w 44"/>
                <a:gd name="T1" fmla="*/ 0 h 36"/>
                <a:gd name="T2" fmla="*/ 71 w 44"/>
                <a:gd name="T3" fmla="*/ 112 h 36"/>
                <a:gd name="T4" fmla="*/ 161 w 44"/>
                <a:gd name="T5" fmla="*/ 154 h 36"/>
                <a:gd name="T6" fmla="*/ 185 w 44"/>
                <a:gd name="T7" fmla="*/ 209 h 36"/>
                <a:gd name="T8" fmla="*/ 226 w 44"/>
                <a:gd name="T9" fmla="*/ 22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cubicBezTo>
                    <a:pt x="2" y="7"/>
                    <a:pt x="6" y="14"/>
                    <a:pt x="14" y="18"/>
                  </a:cubicBezTo>
                  <a:cubicBezTo>
                    <a:pt x="18" y="20"/>
                    <a:pt x="30" y="24"/>
                    <a:pt x="31" y="25"/>
                  </a:cubicBezTo>
                  <a:cubicBezTo>
                    <a:pt x="32" y="28"/>
                    <a:pt x="34" y="31"/>
                    <a:pt x="36" y="34"/>
                  </a:cubicBezTo>
                  <a:cubicBezTo>
                    <a:pt x="38" y="35"/>
                    <a:pt x="41" y="36"/>
                    <a:pt x="44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1362">
              <a:extLst>
                <a:ext uri="{FF2B5EF4-FFF2-40B4-BE49-F238E27FC236}">
                  <a16:creationId xmlns:a16="http://schemas.microsoft.com/office/drawing/2014/main" id="{FE7EA190-7F50-4225-8F68-7E856666E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27"/>
              <a:ext cx="2" cy="26"/>
            </a:xfrm>
            <a:custGeom>
              <a:avLst/>
              <a:gdLst>
                <a:gd name="T0" fmla="*/ 0 w 1"/>
                <a:gd name="T1" fmla="*/ 0 h 14"/>
                <a:gd name="T2" fmla="*/ 8 w 1"/>
                <a:gd name="T3" fmla="*/ 8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0" y="5"/>
                    <a:pt x="0" y="10"/>
                    <a:pt x="1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1363">
              <a:extLst>
                <a:ext uri="{FF2B5EF4-FFF2-40B4-BE49-F238E27FC236}">
                  <a16:creationId xmlns:a16="http://schemas.microsoft.com/office/drawing/2014/main" id="{C53C42B8-C3FC-423B-A671-DD500056D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477"/>
              <a:ext cx="8" cy="37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12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7"/>
                    <a:pt x="0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Line 1364">
              <a:extLst>
                <a:ext uri="{FF2B5EF4-FFF2-40B4-BE49-F238E27FC236}">
                  <a16:creationId xmlns:a16="http://schemas.microsoft.com/office/drawing/2014/main" id="{E1F5EA5E-7942-4E1F-9309-13E214F9C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3" y="2477"/>
              <a:ext cx="1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1365">
              <a:extLst>
                <a:ext uri="{FF2B5EF4-FFF2-40B4-BE49-F238E27FC236}">
                  <a16:creationId xmlns:a16="http://schemas.microsoft.com/office/drawing/2014/main" id="{89571CE7-CEE0-4796-A25B-58F6E1A5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289"/>
              <a:ext cx="96" cy="170"/>
            </a:xfrm>
            <a:custGeom>
              <a:avLst/>
              <a:gdLst>
                <a:gd name="T0" fmla="*/ 9 w 55"/>
                <a:gd name="T1" fmla="*/ 0 h 92"/>
                <a:gd name="T2" fmla="*/ 65 w 55"/>
                <a:gd name="T3" fmla="*/ 303 h 92"/>
                <a:gd name="T4" fmla="*/ 271 w 55"/>
                <a:gd name="T5" fmla="*/ 468 h 92"/>
                <a:gd name="T6" fmla="*/ 286 w 55"/>
                <a:gd name="T7" fmla="*/ 58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92">
                  <a:moveTo>
                    <a:pt x="2" y="0"/>
                  </a:moveTo>
                  <a:cubicBezTo>
                    <a:pt x="1" y="15"/>
                    <a:pt x="0" y="38"/>
                    <a:pt x="12" y="48"/>
                  </a:cubicBezTo>
                  <a:cubicBezTo>
                    <a:pt x="23" y="58"/>
                    <a:pt x="43" y="59"/>
                    <a:pt x="51" y="74"/>
                  </a:cubicBezTo>
                  <a:cubicBezTo>
                    <a:pt x="54" y="80"/>
                    <a:pt x="55" y="86"/>
                    <a:pt x="54" y="9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1366">
              <a:extLst>
                <a:ext uri="{FF2B5EF4-FFF2-40B4-BE49-F238E27FC236}">
                  <a16:creationId xmlns:a16="http://schemas.microsoft.com/office/drawing/2014/main" id="{005BE813-6292-4F59-92FD-E0CE1E65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049"/>
              <a:ext cx="24" cy="134"/>
            </a:xfrm>
            <a:custGeom>
              <a:avLst/>
              <a:gdLst>
                <a:gd name="T0" fmla="*/ 29 w 14"/>
                <a:gd name="T1" fmla="*/ 0 h 73"/>
                <a:gd name="T2" fmla="*/ 5 w 14"/>
                <a:gd name="T3" fmla="*/ 169 h 73"/>
                <a:gd name="T4" fmla="*/ 62 w 14"/>
                <a:gd name="T5" fmla="*/ 395 h 73"/>
                <a:gd name="T6" fmla="*/ 70 w 14"/>
                <a:gd name="T7" fmla="*/ 452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3">
                  <a:moveTo>
                    <a:pt x="6" y="0"/>
                  </a:moveTo>
                  <a:cubicBezTo>
                    <a:pt x="2" y="8"/>
                    <a:pt x="0" y="19"/>
                    <a:pt x="1" y="27"/>
                  </a:cubicBezTo>
                  <a:cubicBezTo>
                    <a:pt x="1" y="42"/>
                    <a:pt x="7" y="51"/>
                    <a:pt x="12" y="64"/>
                  </a:cubicBezTo>
                  <a:cubicBezTo>
                    <a:pt x="13" y="67"/>
                    <a:pt x="13" y="70"/>
                    <a:pt x="14" y="7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1367">
              <a:extLst>
                <a:ext uri="{FF2B5EF4-FFF2-40B4-BE49-F238E27FC236}">
                  <a16:creationId xmlns:a16="http://schemas.microsoft.com/office/drawing/2014/main" id="{17D58D50-34D7-41CC-9D35-E7AEC135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032"/>
              <a:ext cx="12" cy="9"/>
            </a:xfrm>
            <a:custGeom>
              <a:avLst/>
              <a:gdLst>
                <a:gd name="T0" fmla="*/ 36 w 7"/>
                <a:gd name="T1" fmla="*/ 0 h 5"/>
                <a:gd name="T2" fmla="*/ 0 w 7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1368">
              <a:extLst>
                <a:ext uri="{FF2B5EF4-FFF2-40B4-BE49-F238E27FC236}">
                  <a16:creationId xmlns:a16="http://schemas.microsoft.com/office/drawing/2014/main" id="{7C94E717-5D35-46F5-A445-DA1DDDBC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904"/>
              <a:ext cx="17" cy="108"/>
            </a:xfrm>
            <a:custGeom>
              <a:avLst/>
              <a:gdLst>
                <a:gd name="T0" fmla="*/ 49 w 10"/>
                <a:gd name="T1" fmla="*/ 0 h 58"/>
                <a:gd name="T2" fmla="*/ 41 w 10"/>
                <a:gd name="T3" fmla="*/ 52 h 58"/>
                <a:gd name="T4" fmla="*/ 5 w 10"/>
                <a:gd name="T5" fmla="*/ 166 h 58"/>
                <a:gd name="T6" fmla="*/ 41 w 10"/>
                <a:gd name="T7" fmla="*/ 374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8">
                  <a:moveTo>
                    <a:pt x="10" y="0"/>
                  </a:moveTo>
                  <a:cubicBezTo>
                    <a:pt x="9" y="3"/>
                    <a:pt x="9" y="5"/>
                    <a:pt x="8" y="8"/>
                  </a:cubicBezTo>
                  <a:cubicBezTo>
                    <a:pt x="5" y="14"/>
                    <a:pt x="2" y="19"/>
                    <a:pt x="1" y="26"/>
                  </a:cubicBezTo>
                  <a:cubicBezTo>
                    <a:pt x="0" y="38"/>
                    <a:pt x="6" y="47"/>
                    <a:pt x="8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1369">
              <a:extLst>
                <a:ext uri="{FF2B5EF4-FFF2-40B4-BE49-F238E27FC236}">
                  <a16:creationId xmlns:a16="http://schemas.microsoft.com/office/drawing/2014/main" id="{B098D1D0-5CCE-405D-9134-B9A513B9E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995"/>
              <a:ext cx="116" cy="78"/>
            </a:xfrm>
            <a:custGeom>
              <a:avLst/>
              <a:gdLst>
                <a:gd name="T0" fmla="*/ 69 w 67"/>
                <a:gd name="T1" fmla="*/ 254 h 42"/>
                <a:gd name="T2" fmla="*/ 5 w 67"/>
                <a:gd name="T3" fmla="*/ 173 h 42"/>
                <a:gd name="T4" fmla="*/ 78 w 67"/>
                <a:gd name="T5" fmla="*/ 76 h 42"/>
                <a:gd name="T6" fmla="*/ 319 w 67"/>
                <a:gd name="T7" fmla="*/ 52 h 42"/>
                <a:gd name="T8" fmla="*/ 279 w 67"/>
                <a:gd name="T9" fmla="*/ 110 h 42"/>
                <a:gd name="T10" fmla="*/ 192 w 67"/>
                <a:gd name="T11" fmla="*/ 173 h 42"/>
                <a:gd name="T12" fmla="*/ 57 w 67"/>
                <a:gd name="T13" fmla="*/ 25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2">
                  <a:moveTo>
                    <a:pt x="13" y="40"/>
                  </a:moveTo>
                  <a:cubicBezTo>
                    <a:pt x="7" y="40"/>
                    <a:pt x="1" y="33"/>
                    <a:pt x="1" y="27"/>
                  </a:cubicBezTo>
                  <a:cubicBezTo>
                    <a:pt x="0" y="18"/>
                    <a:pt x="8" y="15"/>
                    <a:pt x="15" y="12"/>
                  </a:cubicBezTo>
                  <a:cubicBezTo>
                    <a:pt x="22" y="9"/>
                    <a:pt x="53" y="0"/>
                    <a:pt x="61" y="8"/>
                  </a:cubicBezTo>
                  <a:cubicBezTo>
                    <a:pt x="67" y="15"/>
                    <a:pt x="58" y="16"/>
                    <a:pt x="54" y="17"/>
                  </a:cubicBezTo>
                  <a:cubicBezTo>
                    <a:pt x="46" y="20"/>
                    <a:pt x="44" y="22"/>
                    <a:pt x="37" y="27"/>
                  </a:cubicBezTo>
                  <a:cubicBezTo>
                    <a:pt x="30" y="33"/>
                    <a:pt x="20" y="42"/>
                    <a:pt x="11" y="40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1370">
              <a:extLst>
                <a:ext uri="{FF2B5EF4-FFF2-40B4-BE49-F238E27FC236}">
                  <a16:creationId xmlns:a16="http://schemas.microsoft.com/office/drawing/2014/main" id="{0882A1EB-E737-4DDB-A873-F85B750D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034"/>
              <a:ext cx="70" cy="53"/>
            </a:xfrm>
            <a:custGeom>
              <a:avLst/>
              <a:gdLst>
                <a:gd name="T0" fmla="*/ 156 w 40"/>
                <a:gd name="T1" fmla="*/ 24 h 29"/>
                <a:gd name="T2" fmla="*/ 44 w 40"/>
                <a:gd name="T3" fmla="*/ 24 h 29"/>
                <a:gd name="T4" fmla="*/ 49 w 40"/>
                <a:gd name="T5" fmla="*/ 164 h 29"/>
                <a:gd name="T6" fmla="*/ 93 w 40"/>
                <a:gd name="T7" fmla="*/ 133 h 29"/>
                <a:gd name="T8" fmla="*/ 163 w 40"/>
                <a:gd name="T9" fmla="*/ 104 h 29"/>
                <a:gd name="T10" fmla="*/ 166 w 40"/>
                <a:gd name="T11" fmla="*/ 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4" y="3"/>
                    <a:pt x="13" y="0"/>
                    <a:pt x="8" y="4"/>
                  </a:cubicBezTo>
                  <a:cubicBezTo>
                    <a:pt x="2" y="8"/>
                    <a:pt x="0" y="24"/>
                    <a:pt x="9" y="27"/>
                  </a:cubicBezTo>
                  <a:cubicBezTo>
                    <a:pt x="15" y="29"/>
                    <a:pt x="13" y="25"/>
                    <a:pt x="17" y="22"/>
                  </a:cubicBezTo>
                  <a:cubicBezTo>
                    <a:pt x="21" y="19"/>
                    <a:pt x="26" y="20"/>
                    <a:pt x="30" y="17"/>
                  </a:cubicBezTo>
                  <a:cubicBezTo>
                    <a:pt x="34" y="15"/>
                    <a:pt x="40" y="6"/>
                    <a:pt x="31" y="3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1371">
              <a:extLst>
                <a:ext uri="{FF2B5EF4-FFF2-40B4-BE49-F238E27FC236}">
                  <a16:creationId xmlns:a16="http://schemas.microsoft.com/office/drawing/2014/main" id="{D81EA9EC-D58C-47B6-B1C1-1287BC31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843"/>
              <a:ext cx="76" cy="76"/>
            </a:xfrm>
            <a:custGeom>
              <a:avLst/>
              <a:gdLst>
                <a:gd name="T0" fmla="*/ 169 w 44"/>
                <a:gd name="T1" fmla="*/ 37 h 41"/>
                <a:gd name="T2" fmla="*/ 48 w 44"/>
                <a:gd name="T3" fmla="*/ 52 h 41"/>
                <a:gd name="T4" fmla="*/ 71 w 44"/>
                <a:gd name="T5" fmla="*/ 247 h 41"/>
                <a:gd name="T6" fmla="*/ 123 w 44"/>
                <a:gd name="T7" fmla="*/ 178 h 41"/>
                <a:gd name="T8" fmla="*/ 200 w 44"/>
                <a:gd name="T9" fmla="*/ 148 h 41"/>
                <a:gd name="T10" fmla="*/ 176 w 44"/>
                <a:gd name="T11" fmla="*/ 3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1">
                  <a:moveTo>
                    <a:pt x="33" y="6"/>
                  </a:moveTo>
                  <a:cubicBezTo>
                    <a:pt x="27" y="0"/>
                    <a:pt x="15" y="3"/>
                    <a:pt x="9" y="8"/>
                  </a:cubicBezTo>
                  <a:cubicBezTo>
                    <a:pt x="2" y="14"/>
                    <a:pt x="0" y="41"/>
                    <a:pt x="14" y="39"/>
                  </a:cubicBezTo>
                  <a:cubicBezTo>
                    <a:pt x="19" y="39"/>
                    <a:pt x="20" y="30"/>
                    <a:pt x="24" y="28"/>
                  </a:cubicBezTo>
                  <a:cubicBezTo>
                    <a:pt x="28" y="25"/>
                    <a:pt x="35" y="28"/>
                    <a:pt x="39" y="23"/>
                  </a:cubicBezTo>
                  <a:cubicBezTo>
                    <a:pt x="44" y="18"/>
                    <a:pt x="38" y="10"/>
                    <a:pt x="34" y="6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1372">
              <a:extLst>
                <a:ext uri="{FF2B5EF4-FFF2-40B4-BE49-F238E27FC236}">
                  <a16:creationId xmlns:a16="http://schemas.microsoft.com/office/drawing/2014/main" id="{5ECCD5BA-FEC6-4E72-BBBC-6B50731C1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805"/>
              <a:ext cx="110" cy="125"/>
            </a:xfrm>
            <a:custGeom>
              <a:avLst/>
              <a:gdLst>
                <a:gd name="T0" fmla="*/ 320 w 64"/>
                <a:gd name="T1" fmla="*/ 125 h 68"/>
                <a:gd name="T2" fmla="*/ 153 w 64"/>
                <a:gd name="T3" fmla="*/ 408 h 68"/>
                <a:gd name="T4" fmla="*/ 275 w 64"/>
                <a:gd name="T5" fmla="*/ 254 h 68"/>
                <a:gd name="T6" fmla="*/ 325 w 64"/>
                <a:gd name="T7" fmla="*/ 11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68">
                  <a:moveTo>
                    <a:pt x="63" y="20"/>
                  </a:moveTo>
                  <a:cubicBezTo>
                    <a:pt x="36" y="0"/>
                    <a:pt x="0" y="60"/>
                    <a:pt x="30" y="66"/>
                  </a:cubicBezTo>
                  <a:cubicBezTo>
                    <a:pt x="41" y="68"/>
                    <a:pt x="46" y="47"/>
                    <a:pt x="54" y="41"/>
                  </a:cubicBezTo>
                  <a:cubicBezTo>
                    <a:pt x="62" y="33"/>
                    <a:pt x="64" y="31"/>
                    <a:pt x="64" y="19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1373">
              <a:extLst>
                <a:ext uri="{FF2B5EF4-FFF2-40B4-BE49-F238E27FC236}">
                  <a16:creationId xmlns:a16="http://schemas.microsoft.com/office/drawing/2014/main" id="{0AC6E03C-6189-48F2-A68A-05DBC0BA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252"/>
              <a:ext cx="98" cy="85"/>
            </a:xfrm>
            <a:custGeom>
              <a:avLst/>
              <a:gdLst>
                <a:gd name="T0" fmla="*/ 263 w 57"/>
                <a:gd name="T1" fmla="*/ 52 h 46"/>
                <a:gd name="T2" fmla="*/ 100 w 57"/>
                <a:gd name="T3" fmla="*/ 277 h 46"/>
                <a:gd name="T4" fmla="*/ 239 w 57"/>
                <a:gd name="T5" fmla="*/ 170 h 46"/>
                <a:gd name="T6" fmla="*/ 260 w 57"/>
                <a:gd name="T7" fmla="*/ 52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6">
                  <a:moveTo>
                    <a:pt x="52" y="8"/>
                  </a:moveTo>
                  <a:cubicBezTo>
                    <a:pt x="33" y="0"/>
                    <a:pt x="0" y="38"/>
                    <a:pt x="20" y="44"/>
                  </a:cubicBezTo>
                  <a:cubicBezTo>
                    <a:pt x="29" y="46"/>
                    <a:pt x="40" y="33"/>
                    <a:pt x="47" y="27"/>
                  </a:cubicBezTo>
                  <a:cubicBezTo>
                    <a:pt x="53" y="23"/>
                    <a:pt x="57" y="14"/>
                    <a:pt x="51" y="8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1374">
              <a:extLst>
                <a:ext uri="{FF2B5EF4-FFF2-40B4-BE49-F238E27FC236}">
                  <a16:creationId xmlns:a16="http://schemas.microsoft.com/office/drawing/2014/main" id="{674F1771-33F6-4F54-A94B-C9425902B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268"/>
              <a:ext cx="97" cy="87"/>
            </a:xfrm>
            <a:custGeom>
              <a:avLst/>
              <a:gdLst>
                <a:gd name="T0" fmla="*/ 255 w 56"/>
                <a:gd name="T1" fmla="*/ 113 h 47"/>
                <a:gd name="T2" fmla="*/ 106 w 56"/>
                <a:gd name="T3" fmla="*/ 291 h 47"/>
                <a:gd name="T4" fmla="*/ 255 w 56"/>
                <a:gd name="T5" fmla="*/ 246 h 47"/>
                <a:gd name="T6" fmla="*/ 234 w 56"/>
                <a:gd name="T7" fmla="*/ 9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7">
                  <a:moveTo>
                    <a:pt x="49" y="18"/>
                  </a:moveTo>
                  <a:cubicBezTo>
                    <a:pt x="31" y="0"/>
                    <a:pt x="0" y="40"/>
                    <a:pt x="20" y="46"/>
                  </a:cubicBezTo>
                  <a:cubicBezTo>
                    <a:pt x="25" y="47"/>
                    <a:pt x="45" y="42"/>
                    <a:pt x="49" y="39"/>
                  </a:cubicBezTo>
                  <a:cubicBezTo>
                    <a:pt x="55" y="33"/>
                    <a:pt x="56" y="15"/>
                    <a:pt x="45" y="15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1375">
              <a:extLst>
                <a:ext uri="{FF2B5EF4-FFF2-40B4-BE49-F238E27FC236}">
                  <a16:creationId xmlns:a16="http://schemas.microsoft.com/office/drawing/2014/main" id="{368F5C8A-C96E-401A-958B-C84473E4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263"/>
              <a:ext cx="130" cy="101"/>
            </a:xfrm>
            <a:custGeom>
              <a:avLst/>
              <a:gdLst>
                <a:gd name="T0" fmla="*/ 361 w 75"/>
                <a:gd name="T1" fmla="*/ 88 h 55"/>
                <a:gd name="T2" fmla="*/ 130 w 75"/>
                <a:gd name="T3" fmla="*/ 24 h 55"/>
                <a:gd name="T4" fmla="*/ 62 w 75"/>
                <a:gd name="T5" fmla="*/ 279 h 55"/>
                <a:gd name="T6" fmla="*/ 165 w 75"/>
                <a:gd name="T7" fmla="*/ 237 h 55"/>
                <a:gd name="T8" fmla="*/ 276 w 75"/>
                <a:gd name="T9" fmla="*/ 178 h 55"/>
                <a:gd name="T10" fmla="*/ 369 w 75"/>
                <a:gd name="T11" fmla="*/ 8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55">
                  <a:moveTo>
                    <a:pt x="69" y="14"/>
                  </a:moveTo>
                  <a:cubicBezTo>
                    <a:pt x="65" y="0"/>
                    <a:pt x="35" y="1"/>
                    <a:pt x="25" y="4"/>
                  </a:cubicBezTo>
                  <a:cubicBezTo>
                    <a:pt x="10" y="9"/>
                    <a:pt x="0" y="33"/>
                    <a:pt x="12" y="45"/>
                  </a:cubicBezTo>
                  <a:cubicBezTo>
                    <a:pt x="21" y="55"/>
                    <a:pt x="26" y="46"/>
                    <a:pt x="32" y="38"/>
                  </a:cubicBezTo>
                  <a:cubicBezTo>
                    <a:pt x="38" y="31"/>
                    <a:pt x="44" y="30"/>
                    <a:pt x="53" y="29"/>
                  </a:cubicBezTo>
                  <a:cubicBezTo>
                    <a:pt x="63" y="27"/>
                    <a:pt x="75" y="26"/>
                    <a:pt x="71" y="13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1376">
              <a:extLst>
                <a:ext uri="{FF2B5EF4-FFF2-40B4-BE49-F238E27FC236}">
                  <a16:creationId xmlns:a16="http://schemas.microsoft.com/office/drawing/2014/main" id="{28B6990F-52D3-46B2-99E7-23B15351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111"/>
              <a:ext cx="118" cy="76"/>
            </a:xfrm>
            <a:custGeom>
              <a:avLst/>
              <a:gdLst>
                <a:gd name="T0" fmla="*/ 286 w 68"/>
                <a:gd name="T1" fmla="*/ 52 h 41"/>
                <a:gd name="T2" fmla="*/ 99 w 68"/>
                <a:gd name="T3" fmla="*/ 24 h 41"/>
                <a:gd name="T4" fmla="*/ 57 w 68"/>
                <a:gd name="T5" fmla="*/ 222 h 41"/>
                <a:gd name="T6" fmla="*/ 187 w 68"/>
                <a:gd name="T7" fmla="*/ 237 h 41"/>
                <a:gd name="T8" fmla="*/ 304 w 68"/>
                <a:gd name="T9" fmla="*/ 202 h 41"/>
                <a:gd name="T10" fmla="*/ 292 w 68"/>
                <a:gd name="T11" fmla="*/ 59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1">
                  <a:moveTo>
                    <a:pt x="55" y="8"/>
                  </a:moveTo>
                  <a:cubicBezTo>
                    <a:pt x="45" y="4"/>
                    <a:pt x="30" y="0"/>
                    <a:pt x="19" y="4"/>
                  </a:cubicBezTo>
                  <a:cubicBezTo>
                    <a:pt x="6" y="9"/>
                    <a:pt x="0" y="23"/>
                    <a:pt x="11" y="35"/>
                  </a:cubicBezTo>
                  <a:cubicBezTo>
                    <a:pt x="18" y="41"/>
                    <a:pt x="27" y="39"/>
                    <a:pt x="36" y="37"/>
                  </a:cubicBezTo>
                  <a:cubicBezTo>
                    <a:pt x="42" y="36"/>
                    <a:pt x="53" y="36"/>
                    <a:pt x="58" y="32"/>
                  </a:cubicBezTo>
                  <a:cubicBezTo>
                    <a:pt x="68" y="25"/>
                    <a:pt x="61" y="16"/>
                    <a:pt x="56" y="9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1377">
              <a:extLst>
                <a:ext uri="{FF2B5EF4-FFF2-40B4-BE49-F238E27FC236}">
                  <a16:creationId xmlns:a16="http://schemas.microsoft.com/office/drawing/2014/main" id="{EB720C4E-4265-4DA4-B3EB-31ECCB3FB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146"/>
              <a:ext cx="69" cy="60"/>
            </a:xfrm>
            <a:custGeom>
              <a:avLst/>
              <a:gdLst>
                <a:gd name="T0" fmla="*/ 169 w 40"/>
                <a:gd name="T1" fmla="*/ 32 h 32"/>
                <a:gd name="T2" fmla="*/ 62 w 40"/>
                <a:gd name="T3" fmla="*/ 21 h 32"/>
                <a:gd name="T4" fmla="*/ 28 w 40"/>
                <a:gd name="T5" fmla="*/ 137 h 32"/>
                <a:gd name="T6" fmla="*/ 176 w 40"/>
                <a:gd name="T7" fmla="*/ 3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2">
                  <a:moveTo>
                    <a:pt x="33" y="5"/>
                  </a:moveTo>
                  <a:cubicBezTo>
                    <a:pt x="26" y="4"/>
                    <a:pt x="18" y="0"/>
                    <a:pt x="12" y="3"/>
                  </a:cubicBezTo>
                  <a:cubicBezTo>
                    <a:pt x="5" y="5"/>
                    <a:pt x="0" y="14"/>
                    <a:pt x="5" y="21"/>
                  </a:cubicBezTo>
                  <a:cubicBezTo>
                    <a:pt x="13" y="32"/>
                    <a:pt x="40" y="21"/>
                    <a:pt x="34" y="6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1378">
              <a:extLst>
                <a:ext uri="{FF2B5EF4-FFF2-40B4-BE49-F238E27FC236}">
                  <a16:creationId xmlns:a16="http://schemas.microsoft.com/office/drawing/2014/main" id="{F9BC0491-4C10-482F-AE1E-7437181E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108"/>
              <a:ext cx="159" cy="118"/>
            </a:xfrm>
            <a:custGeom>
              <a:avLst/>
              <a:gdLst>
                <a:gd name="T0" fmla="*/ 50 w 92"/>
                <a:gd name="T1" fmla="*/ 339 h 64"/>
                <a:gd name="T2" fmla="*/ 99 w 92"/>
                <a:gd name="T3" fmla="*/ 120 h 64"/>
                <a:gd name="T4" fmla="*/ 368 w 92"/>
                <a:gd name="T5" fmla="*/ 7 h 64"/>
                <a:gd name="T6" fmla="*/ 468 w 92"/>
                <a:gd name="T7" fmla="*/ 133 h 64"/>
                <a:gd name="T8" fmla="*/ 398 w 92"/>
                <a:gd name="T9" fmla="*/ 225 h 64"/>
                <a:gd name="T10" fmla="*/ 197 w 92"/>
                <a:gd name="T11" fmla="*/ 371 h 64"/>
                <a:gd name="T12" fmla="*/ 50 w 92"/>
                <a:gd name="T13" fmla="*/ 358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64">
                  <a:moveTo>
                    <a:pt x="10" y="54"/>
                  </a:moveTo>
                  <a:cubicBezTo>
                    <a:pt x="0" y="46"/>
                    <a:pt x="11" y="25"/>
                    <a:pt x="19" y="19"/>
                  </a:cubicBezTo>
                  <a:cubicBezTo>
                    <a:pt x="30" y="10"/>
                    <a:pt x="56" y="0"/>
                    <a:pt x="71" y="1"/>
                  </a:cubicBezTo>
                  <a:cubicBezTo>
                    <a:pt x="82" y="1"/>
                    <a:pt x="90" y="10"/>
                    <a:pt x="91" y="21"/>
                  </a:cubicBezTo>
                  <a:cubicBezTo>
                    <a:pt x="92" y="32"/>
                    <a:pt x="86" y="32"/>
                    <a:pt x="77" y="36"/>
                  </a:cubicBezTo>
                  <a:cubicBezTo>
                    <a:pt x="63" y="42"/>
                    <a:pt x="53" y="53"/>
                    <a:pt x="38" y="59"/>
                  </a:cubicBezTo>
                  <a:cubicBezTo>
                    <a:pt x="31" y="63"/>
                    <a:pt x="14" y="64"/>
                    <a:pt x="10" y="57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1379">
              <a:extLst>
                <a:ext uri="{FF2B5EF4-FFF2-40B4-BE49-F238E27FC236}">
                  <a16:creationId xmlns:a16="http://schemas.microsoft.com/office/drawing/2014/main" id="{86FA7AB2-FB4F-40E3-BFF0-8E4F00D2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403"/>
              <a:ext cx="111" cy="87"/>
            </a:xfrm>
            <a:custGeom>
              <a:avLst/>
              <a:gdLst>
                <a:gd name="T0" fmla="*/ 262 w 64"/>
                <a:gd name="T1" fmla="*/ 13 h 47"/>
                <a:gd name="T2" fmla="*/ 9 w 64"/>
                <a:gd name="T3" fmla="*/ 104 h 47"/>
                <a:gd name="T4" fmla="*/ 29 w 64"/>
                <a:gd name="T5" fmla="*/ 254 h 47"/>
                <a:gd name="T6" fmla="*/ 151 w 64"/>
                <a:gd name="T7" fmla="*/ 178 h 47"/>
                <a:gd name="T8" fmla="*/ 328 w 64"/>
                <a:gd name="T9" fmla="*/ 120 h 47"/>
                <a:gd name="T10" fmla="*/ 283 w 64"/>
                <a:gd name="T11" fmla="*/ 24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7">
                  <a:moveTo>
                    <a:pt x="50" y="2"/>
                  </a:moveTo>
                  <a:cubicBezTo>
                    <a:pt x="36" y="2"/>
                    <a:pt x="10" y="0"/>
                    <a:pt x="2" y="16"/>
                  </a:cubicBezTo>
                  <a:cubicBezTo>
                    <a:pt x="0" y="22"/>
                    <a:pt x="0" y="36"/>
                    <a:pt x="6" y="40"/>
                  </a:cubicBezTo>
                  <a:cubicBezTo>
                    <a:pt x="16" y="47"/>
                    <a:pt x="22" y="32"/>
                    <a:pt x="29" y="28"/>
                  </a:cubicBezTo>
                  <a:cubicBezTo>
                    <a:pt x="38" y="21"/>
                    <a:pt x="59" y="34"/>
                    <a:pt x="63" y="19"/>
                  </a:cubicBezTo>
                  <a:cubicBezTo>
                    <a:pt x="64" y="12"/>
                    <a:pt x="60" y="6"/>
                    <a:pt x="54" y="4"/>
                  </a:cubicBezTo>
                </a:path>
              </a:pathLst>
            </a:custGeom>
            <a:solidFill>
              <a:srgbClr val="F7B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1380">
              <a:extLst>
                <a:ext uri="{FF2B5EF4-FFF2-40B4-BE49-F238E27FC236}">
                  <a16:creationId xmlns:a16="http://schemas.microsoft.com/office/drawing/2014/main" id="{4A605D1E-FCFD-402D-AEC3-C75FD75FC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084"/>
              <a:ext cx="97" cy="66"/>
            </a:xfrm>
            <a:custGeom>
              <a:avLst/>
              <a:gdLst>
                <a:gd name="T0" fmla="*/ 21 w 56"/>
                <a:gd name="T1" fmla="*/ 141 h 36"/>
                <a:gd name="T2" fmla="*/ 50 w 56"/>
                <a:gd name="T3" fmla="*/ 51 h 36"/>
                <a:gd name="T4" fmla="*/ 151 w 56"/>
                <a:gd name="T5" fmla="*/ 0 h 36"/>
                <a:gd name="T6" fmla="*/ 262 w 56"/>
                <a:gd name="T7" fmla="*/ 134 h 36"/>
                <a:gd name="T8" fmla="*/ 135 w 56"/>
                <a:gd name="T9" fmla="*/ 161 h 36"/>
                <a:gd name="T10" fmla="*/ 9 w 56"/>
                <a:gd name="T11" fmla="*/ 16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36">
                  <a:moveTo>
                    <a:pt x="4" y="23"/>
                  </a:moveTo>
                  <a:cubicBezTo>
                    <a:pt x="0" y="20"/>
                    <a:pt x="7" y="11"/>
                    <a:pt x="10" y="8"/>
                  </a:cubicBezTo>
                  <a:cubicBezTo>
                    <a:pt x="16" y="3"/>
                    <a:pt x="21" y="0"/>
                    <a:pt x="29" y="0"/>
                  </a:cubicBezTo>
                  <a:cubicBezTo>
                    <a:pt x="38" y="0"/>
                    <a:pt x="56" y="10"/>
                    <a:pt x="50" y="22"/>
                  </a:cubicBezTo>
                  <a:cubicBezTo>
                    <a:pt x="45" y="31"/>
                    <a:pt x="33" y="23"/>
                    <a:pt x="26" y="26"/>
                  </a:cubicBezTo>
                  <a:cubicBezTo>
                    <a:pt x="18" y="29"/>
                    <a:pt x="9" y="36"/>
                    <a:pt x="2" y="27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1381">
              <a:extLst>
                <a:ext uri="{FF2B5EF4-FFF2-40B4-BE49-F238E27FC236}">
                  <a16:creationId xmlns:a16="http://schemas.microsoft.com/office/drawing/2014/main" id="{392D42B1-135A-4887-97CC-C56C348C9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960"/>
              <a:ext cx="86" cy="77"/>
            </a:xfrm>
            <a:custGeom>
              <a:avLst/>
              <a:gdLst>
                <a:gd name="T0" fmla="*/ 57 w 50"/>
                <a:gd name="T1" fmla="*/ 235 h 42"/>
                <a:gd name="T2" fmla="*/ 91 w 50"/>
                <a:gd name="T3" fmla="*/ 44 h 42"/>
                <a:gd name="T4" fmla="*/ 227 w 50"/>
                <a:gd name="T5" fmla="*/ 81 h 42"/>
                <a:gd name="T6" fmla="*/ 157 w 50"/>
                <a:gd name="T7" fmla="*/ 172 h 42"/>
                <a:gd name="T8" fmla="*/ 77 w 50"/>
                <a:gd name="T9" fmla="*/ 23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2">
                  <a:moveTo>
                    <a:pt x="11" y="38"/>
                  </a:moveTo>
                  <a:cubicBezTo>
                    <a:pt x="0" y="35"/>
                    <a:pt x="13" y="11"/>
                    <a:pt x="18" y="7"/>
                  </a:cubicBezTo>
                  <a:cubicBezTo>
                    <a:pt x="27" y="0"/>
                    <a:pt x="41" y="2"/>
                    <a:pt x="45" y="13"/>
                  </a:cubicBezTo>
                  <a:cubicBezTo>
                    <a:pt x="50" y="25"/>
                    <a:pt x="36" y="22"/>
                    <a:pt x="31" y="28"/>
                  </a:cubicBezTo>
                  <a:cubicBezTo>
                    <a:pt x="25" y="35"/>
                    <a:pt x="29" y="42"/>
                    <a:pt x="15" y="38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1382">
              <a:extLst>
                <a:ext uri="{FF2B5EF4-FFF2-40B4-BE49-F238E27FC236}">
                  <a16:creationId xmlns:a16="http://schemas.microsoft.com/office/drawing/2014/main" id="{0E504294-5946-4F54-AD22-7868AB23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309"/>
              <a:ext cx="63" cy="78"/>
            </a:xfrm>
            <a:custGeom>
              <a:avLst/>
              <a:gdLst>
                <a:gd name="T0" fmla="*/ 56 w 36"/>
                <a:gd name="T1" fmla="*/ 238 h 42"/>
                <a:gd name="T2" fmla="*/ 58 w 36"/>
                <a:gd name="T3" fmla="*/ 69 h 42"/>
                <a:gd name="T4" fmla="*/ 193 w 36"/>
                <a:gd name="T5" fmla="*/ 84 h 42"/>
                <a:gd name="T6" fmla="*/ 156 w 36"/>
                <a:gd name="T7" fmla="*/ 134 h 42"/>
                <a:gd name="T8" fmla="*/ 135 w 36"/>
                <a:gd name="T9" fmla="*/ 193 h 42"/>
                <a:gd name="T10" fmla="*/ 77 w 36"/>
                <a:gd name="T11" fmla="*/ 245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2">
                  <a:moveTo>
                    <a:pt x="10" y="37"/>
                  </a:moveTo>
                  <a:cubicBezTo>
                    <a:pt x="0" y="33"/>
                    <a:pt x="5" y="17"/>
                    <a:pt x="11" y="11"/>
                  </a:cubicBezTo>
                  <a:cubicBezTo>
                    <a:pt x="17" y="5"/>
                    <a:pt x="35" y="0"/>
                    <a:pt x="36" y="13"/>
                  </a:cubicBezTo>
                  <a:cubicBezTo>
                    <a:pt x="36" y="19"/>
                    <a:pt x="32" y="18"/>
                    <a:pt x="29" y="21"/>
                  </a:cubicBezTo>
                  <a:cubicBezTo>
                    <a:pt x="25" y="25"/>
                    <a:pt x="26" y="25"/>
                    <a:pt x="25" y="30"/>
                  </a:cubicBezTo>
                  <a:cubicBezTo>
                    <a:pt x="24" y="35"/>
                    <a:pt x="21" y="42"/>
                    <a:pt x="14" y="38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1383">
              <a:extLst>
                <a:ext uri="{FF2B5EF4-FFF2-40B4-BE49-F238E27FC236}">
                  <a16:creationId xmlns:a16="http://schemas.microsoft.com/office/drawing/2014/main" id="{E374BBAD-DDEB-46A9-93B8-E43E8EAD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63"/>
              <a:ext cx="66" cy="66"/>
            </a:xfrm>
            <a:custGeom>
              <a:avLst/>
              <a:gdLst>
                <a:gd name="T0" fmla="*/ 78 w 38"/>
                <a:gd name="T1" fmla="*/ 205 h 36"/>
                <a:gd name="T2" fmla="*/ 184 w 38"/>
                <a:gd name="T3" fmla="*/ 81 h 36"/>
                <a:gd name="T4" fmla="*/ 78 w 38"/>
                <a:gd name="T5" fmla="*/ 20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6">
                  <a:moveTo>
                    <a:pt x="15" y="33"/>
                  </a:moveTo>
                  <a:cubicBezTo>
                    <a:pt x="0" y="21"/>
                    <a:pt x="30" y="0"/>
                    <a:pt x="35" y="13"/>
                  </a:cubicBezTo>
                  <a:cubicBezTo>
                    <a:pt x="38" y="24"/>
                    <a:pt x="23" y="36"/>
                    <a:pt x="15" y="34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1384">
              <a:extLst>
                <a:ext uri="{FF2B5EF4-FFF2-40B4-BE49-F238E27FC236}">
                  <a16:creationId xmlns:a16="http://schemas.microsoft.com/office/drawing/2014/main" id="{FBDE4D10-FBD9-44EA-B392-F8EAA844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462"/>
              <a:ext cx="85" cy="74"/>
            </a:xfrm>
            <a:custGeom>
              <a:avLst/>
              <a:gdLst>
                <a:gd name="T0" fmla="*/ 226 w 49"/>
                <a:gd name="T1" fmla="*/ 7 h 40"/>
                <a:gd name="T2" fmla="*/ 50 w 49"/>
                <a:gd name="T3" fmla="*/ 68 h 40"/>
                <a:gd name="T4" fmla="*/ 108 w 49"/>
                <a:gd name="T5" fmla="*/ 229 h 40"/>
                <a:gd name="T6" fmla="*/ 193 w 49"/>
                <a:gd name="T7" fmla="*/ 126 h 40"/>
                <a:gd name="T8" fmla="*/ 220 w 49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0">
                  <a:moveTo>
                    <a:pt x="43" y="1"/>
                  </a:moveTo>
                  <a:cubicBezTo>
                    <a:pt x="32" y="0"/>
                    <a:pt x="18" y="2"/>
                    <a:pt x="10" y="11"/>
                  </a:cubicBezTo>
                  <a:cubicBezTo>
                    <a:pt x="0" y="23"/>
                    <a:pt x="7" y="32"/>
                    <a:pt x="21" y="36"/>
                  </a:cubicBezTo>
                  <a:cubicBezTo>
                    <a:pt x="37" y="40"/>
                    <a:pt x="33" y="31"/>
                    <a:pt x="37" y="20"/>
                  </a:cubicBezTo>
                  <a:cubicBezTo>
                    <a:pt x="39" y="14"/>
                    <a:pt x="49" y="13"/>
                    <a:pt x="42" y="5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1385">
              <a:extLst>
                <a:ext uri="{FF2B5EF4-FFF2-40B4-BE49-F238E27FC236}">
                  <a16:creationId xmlns:a16="http://schemas.microsoft.com/office/drawing/2014/main" id="{0D479210-4A34-4D79-BCC5-108DAE2EB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418"/>
              <a:ext cx="61" cy="87"/>
            </a:xfrm>
            <a:custGeom>
              <a:avLst/>
              <a:gdLst>
                <a:gd name="T0" fmla="*/ 176 w 35"/>
                <a:gd name="T1" fmla="*/ 81 h 47"/>
                <a:gd name="T2" fmla="*/ 64 w 35"/>
                <a:gd name="T3" fmla="*/ 291 h 47"/>
                <a:gd name="T4" fmla="*/ 143 w 35"/>
                <a:gd name="T5" fmla="*/ 172 h 47"/>
                <a:gd name="T6" fmla="*/ 176 w 35"/>
                <a:gd name="T7" fmla="*/ 89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7">
                  <a:moveTo>
                    <a:pt x="33" y="13"/>
                  </a:moveTo>
                  <a:cubicBezTo>
                    <a:pt x="14" y="0"/>
                    <a:pt x="0" y="47"/>
                    <a:pt x="12" y="46"/>
                  </a:cubicBezTo>
                  <a:cubicBezTo>
                    <a:pt x="19" y="45"/>
                    <a:pt x="23" y="31"/>
                    <a:pt x="27" y="27"/>
                  </a:cubicBezTo>
                  <a:cubicBezTo>
                    <a:pt x="31" y="23"/>
                    <a:pt x="35" y="20"/>
                    <a:pt x="33" y="14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1386">
              <a:extLst>
                <a:ext uri="{FF2B5EF4-FFF2-40B4-BE49-F238E27FC236}">
                  <a16:creationId xmlns:a16="http://schemas.microsoft.com/office/drawing/2014/main" id="{C6102A0B-0F8A-463E-82E1-49B0975E7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610"/>
              <a:ext cx="85" cy="52"/>
            </a:xfrm>
            <a:custGeom>
              <a:avLst/>
              <a:gdLst>
                <a:gd name="T0" fmla="*/ 42 w 49"/>
                <a:gd name="T1" fmla="*/ 156 h 28"/>
                <a:gd name="T2" fmla="*/ 94 w 49"/>
                <a:gd name="T3" fmla="*/ 13 h 28"/>
                <a:gd name="T4" fmla="*/ 246 w 49"/>
                <a:gd name="T5" fmla="*/ 89 h 28"/>
                <a:gd name="T6" fmla="*/ 151 w 49"/>
                <a:gd name="T7" fmla="*/ 134 h 28"/>
                <a:gd name="T8" fmla="*/ 69 w 49"/>
                <a:gd name="T9" fmla="*/ 1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8">
                  <a:moveTo>
                    <a:pt x="8" y="24"/>
                  </a:moveTo>
                  <a:cubicBezTo>
                    <a:pt x="0" y="15"/>
                    <a:pt x="9" y="4"/>
                    <a:pt x="18" y="2"/>
                  </a:cubicBezTo>
                  <a:cubicBezTo>
                    <a:pt x="25" y="0"/>
                    <a:pt x="45" y="5"/>
                    <a:pt x="47" y="14"/>
                  </a:cubicBezTo>
                  <a:cubicBezTo>
                    <a:pt x="49" y="26"/>
                    <a:pt x="35" y="21"/>
                    <a:pt x="29" y="21"/>
                  </a:cubicBezTo>
                  <a:cubicBezTo>
                    <a:pt x="23" y="21"/>
                    <a:pt x="17" y="28"/>
                    <a:pt x="13" y="26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1387">
              <a:extLst>
                <a:ext uri="{FF2B5EF4-FFF2-40B4-BE49-F238E27FC236}">
                  <a16:creationId xmlns:a16="http://schemas.microsoft.com/office/drawing/2014/main" id="{F1547D79-44BB-45CD-9D2A-944EAF833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544"/>
              <a:ext cx="82" cy="59"/>
            </a:xfrm>
            <a:custGeom>
              <a:avLst/>
              <a:gdLst>
                <a:gd name="T0" fmla="*/ 79 w 47"/>
                <a:gd name="T1" fmla="*/ 194 h 32"/>
                <a:gd name="T2" fmla="*/ 9 w 47"/>
                <a:gd name="T3" fmla="*/ 142 h 32"/>
                <a:gd name="T4" fmla="*/ 70 w 47"/>
                <a:gd name="T5" fmla="*/ 89 h 32"/>
                <a:gd name="T6" fmla="*/ 234 w 47"/>
                <a:gd name="T7" fmla="*/ 61 h 32"/>
                <a:gd name="T8" fmla="*/ 148 w 47"/>
                <a:gd name="T9" fmla="*/ 133 h 32"/>
                <a:gd name="T10" fmla="*/ 101 w 47"/>
                <a:gd name="T11" fmla="*/ 157 h 32"/>
                <a:gd name="T12" fmla="*/ 79 w 47"/>
                <a:gd name="T13" fmla="*/ 20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2">
                  <a:moveTo>
                    <a:pt x="15" y="31"/>
                  </a:moveTo>
                  <a:cubicBezTo>
                    <a:pt x="10" y="31"/>
                    <a:pt x="3" y="28"/>
                    <a:pt x="2" y="23"/>
                  </a:cubicBezTo>
                  <a:cubicBezTo>
                    <a:pt x="0" y="16"/>
                    <a:pt x="8" y="16"/>
                    <a:pt x="13" y="14"/>
                  </a:cubicBezTo>
                  <a:cubicBezTo>
                    <a:pt x="18" y="12"/>
                    <a:pt x="41" y="0"/>
                    <a:pt x="44" y="10"/>
                  </a:cubicBezTo>
                  <a:cubicBezTo>
                    <a:pt x="47" y="19"/>
                    <a:pt x="32" y="20"/>
                    <a:pt x="28" y="21"/>
                  </a:cubicBezTo>
                  <a:cubicBezTo>
                    <a:pt x="24" y="22"/>
                    <a:pt x="22" y="22"/>
                    <a:pt x="19" y="25"/>
                  </a:cubicBezTo>
                  <a:cubicBezTo>
                    <a:pt x="17" y="28"/>
                    <a:pt x="19" y="31"/>
                    <a:pt x="15" y="32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1388">
              <a:extLst>
                <a:ext uri="{FF2B5EF4-FFF2-40B4-BE49-F238E27FC236}">
                  <a16:creationId xmlns:a16="http://schemas.microsoft.com/office/drawing/2014/main" id="{F2CB69C2-731E-478C-9FA2-37543ED67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191"/>
              <a:ext cx="109" cy="74"/>
            </a:xfrm>
            <a:custGeom>
              <a:avLst/>
              <a:gdLst>
                <a:gd name="T0" fmla="*/ 275 w 63"/>
                <a:gd name="T1" fmla="*/ 52 h 40"/>
                <a:gd name="T2" fmla="*/ 114 w 63"/>
                <a:gd name="T3" fmla="*/ 24 h 40"/>
                <a:gd name="T4" fmla="*/ 36 w 63"/>
                <a:gd name="T5" fmla="*/ 216 h 40"/>
                <a:gd name="T6" fmla="*/ 114 w 63"/>
                <a:gd name="T7" fmla="*/ 194 h 40"/>
                <a:gd name="T8" fmla="*/ 197 w 63"/>
                <a:gd name="T9" fmla="*/ 133 h 40"/>
                <a:gd name="T10" fmla="*/ 270 w 63"/>
                <a:gd name="T11" fmla="*/ 76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">
                  <a:moveTo>
                    <a:pt x="53" y="8"/>
                  </a:moveTo>
                  <a:cubicBezTo>
                    <a:pt x="43" y="2"/>
                    <a:pt x="33" y="0"/>
                    <a:pt x="22" y="4"/>
                  </a:cubicBezTo>
                  <a:cubicBezTo>
                    <a:pt x="13" y="8"/>
                    <a:pt x="0" y="23"/>
                    <a:pt x="7" y="34"/>
                  </a:cubicBezTo>
                  <a:cubicBezTo>
                    <a:pt x="12" y="40"/>
                    <a:pt x="18" y="34"/>
                    <a:pt x="22" y="31"/>
                  </a:cubicBezTo>
                  <a:cubicBezTo>
                    <a:pt x="27" y="25"/>
                    <a:pt x="30" y="21"/>
                    <a:pt x="38" y="21"/>
                  </a:cubicBezTo>
                  <a:cubicBezTo>
                    <a:pt x="43" y="21"/>
                    <a:pt x="63" y="22"/>
                    <a:pt x="52" y="12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1389">
              <a:extLst>
                <a:ext uri="{FF2B5EF4-FFF2-40B4-BE49-F238E27FC236}">
                  <a16:creationId xmlns:a16="http://schemas.microsoft.com/office/drawing/2014/main" id="{044DE87F-7571-48AB-87FB-2E616E535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853"/>
              <a:ext cx="114" cy="105"/>
            </a:xfrm>
            <a:custGeom>
              <a:avLst/>
              <a:gdLst>
                <a:gd name="T0" fmla="*/ 149 w 66"/>
                <a:gd name="T1" fmla="*/ 333 h 57"/>
                <a:gd name="T2" fmla="*/ 311 w 66"/>
                <a:gd name="T3" fmla="*/ 76 h 57"/>
                <a:gd name="T4" fmla="*/ 212 w 66"/>
                <a:gd name="T5" fmla="*/ 245 h 57"/>
                <a:gd name="T6" fmla="*/ 155 w 66"/>
                <a:gd name="T7" fmla="*/ 35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7">
                  <a:moveTo>
                    <a:pt x="29" y="53"/>
                  </a:moveTo>
                  <a:cubicBezTo>
                    <a:pt x="0" y="39"/>
                    <a:pt x="54" y="0"/>
                    <a:pt x="60" y="12"/>
                  </a:cubicBezTo>
                  <a:cubicBezTo>
                    <a:pt x="66" y="22"/>
                    <a:pt x="45" y="32"/>
                    <a:pt x="41" y="39"/>
                  </a:cubicBezTo>
                  <a:cubicBezTo>
                    <a:pt x="38" y="44"/>
                    <a:pt x="38" y="57"/>
                    <a:pt x="30" y="56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1390">
              <a:extLst>
                <a:ext uri="{FF2B5EF4-FFF2-40B4-BE49-F238E27FC236}">
                  <a16:creationId xmlns:a16="http://schemas.microsoft.com/office/drawing/2014/main" id="{65A9D76D-D2F4-4B6B-BC51-A283DFBF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794"/>
              <a:ext cx="61" cy="62"/>
            </a:xfrm>
            <a:custGeom>
              <a:avLst/>
              <a:gdLst>
                <a:gd name="T0" fmla="*/ 42 w 35"/>
                <a:gd name="T1" fmla="*/ 193 h 34"/>
                <a:gd name="T2" fmla="*/ 42 w 35"/>
                <a:gd name="T3" fmla="*/ 89 h 34"/>
                <a:gd name="T4" fmla="*/ 164 w 35"/>
                <a:gd name="T5" fmla="*/ 49 h 34"/>
                <a:gd name="T6" fmla="*/ 52 w 35"/>
                <a:gd name="T7" fmla="*/ 20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4">
                  <a:moveTo>
                    <a:pt x="8" y="32"/>
                  </a:moveTo>
                  <a:cubicBezTo>
                    <a:pt x="0" y="34"/>
                    <a:pt x="6" y="18"/>
                    <a:pt x="8" y="15"/>
                  </a:cubicBezTo>
                  <a:cubicBezTo>
                    <a:pt x="12" y="11"/>
                    <a:pt x="28" y="0"/>
                    <a:pt x="31" y="8"/>
                  </a:cubicBezTo>
                  <a:cubicBezTo>
                    <a:pt x="35" y="20"/>
                    <a:pt x="17" y="29"/>
                    <a:pt x="10" y="34"/>
                  </a:cubicBezTo>
                </a:path>
              </a:pathLst>
            </a:custGeom>
            <a:solidFill>
              <a:srgbClr val="F7B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1391">
              <a:extLst>
                <a:ext uri="{FF2B5EF4-FFF2-40B4-BE49-F238E27FC236}">
                  <a16:creationId xmlns:a16="http://schemas.microsoft.com/office/drawing/2014/main" id="{F818DCD1-5AB8-4AE4-A044-BF1F3798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688"/>
              <a:ext cx="97" cy="67"/>
            </a:xfrm>
            <a:custGeom>
              <a:avLst/>
              <a:gdLst>
                <a:gd name="T0" fmla="*/ 275 w 56"/>
                <a:gd name="T1" fmla="*/ 52 h 36"/>
                <a:gd name="T2" fmla="*/ 85 w 56"/>
                <a:gd name="T3" fmla="*/ 69 h 36"/>
                <a:gd name="T4" fmla="*/ 16 w 56"/>
                <a:gd name="T5" fmla="*/ 141 h 36"/>
                <a:gd name="T6" fmla="*/ 49 w 56"/>
                <a:gd name="T7" fmla="*/ 233 h 36"/>
                <a:gd name="T8" fmla="*/ 147 w 56"/>
                <a:gd name="T9" fmla="*/ 173 h 36"/>
                <a:gd name="T10" fmla="*/ 241 w 56"/>
                <a:gd name="T11" fmla="*/ 156 h 36"/>
                <a:gd name="T12" fmla="*/ 275 w 56"/>
                <a:gd name="T13" fmla="*/ 5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36">
                  <a:moveTo>
                    <a:pt x="53" y="8"/>
                  </a:moveTo>
                  <a:cubicBezTo>
                    <a:pt x="46" y="0"/>
                    <a:pt x="24" y="7"/>
                    <a:pt x="16" y="11"/>
                  </a:cubicBezTo>
                  <a:cubicBezTo>
                    <a:pt x="11" y="14"/>
                    <a:pt x="6" y="17"/>
                    <a:pt x="3" y="22"/>
                  </a:cubicBezTo>
                  <a:cubicBezTo>
                    <a:pt x="0" y="27"/>
                    <a:pt x="2" y="35"/>
                    <a:pt x="9" y="36"/>
                  </a:cubicBezTo>
                  <a:cubicBezTo>
                    <a:pt x="16" y="36"/>
                    <a:pt x="20" y="28"/>
                    <a:pt x="28" y="27"/>
                  </a:cubicBezTo>
                  <a:cubicBezTo>
                    <a:pt x="35" y="26"/>
                    <a:pt x="39" y="28"/>
                    <a:pt x="46" y="24"/>
                  </a:cubicBezTo>
                  <a:cubicBezTo>
                    <a:pt x="51" y="21"/>
                    <a:pt x="56" y="15"/>
                    <a:pt x="53" y="8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1392">
              <a:extLst>
                <a:ext uri="{FF2B5EF4-FFF2-40B4-BE49-F238E27FC236}">
                  <a16:creationId xmlns:a16="http://schemas.microsoft.com/office/drawing/2014/main" id="{ACE62263-89F6-40E8-B118-58AD1C9E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762"/>
              <a:ext cx="125" cy="100"/>
            </a:xfrm>
            <a:custGeom>
              <a:avLst/>
              <a:gdLst>
                <a:gd name="T0" fmla="*/ 335 w 72"/>
                <a:gd name="T1" fmla="*/ 13 h 54"/>
                <a:gd name="T2" fmla="*/ 229 w 72"/>
                <a:gd name="T3" fmla="*/ 24 h 54"/>
                <a:gd name="T4" fmla="*/ 168 w 72"/>
                <a:gd name="T5" fmla="*/ 133 h 54"/>
                <a:gd name="T6" fmla="*/ 49 w 72"/>
                <a:gd name="T7" fmla="*/ 298 h 54"/>
                <a:gd name="T8" fmla="*/ 163 w 72"/>
                <a:gd name="T9" fmla="*/ 230 h 54"/>
                <a:gd name="T10" fmla="*/ 257 w 72"/>
                <a:gd name="T11" fmla="*/ 148 h 54"/>
                <a:gd name="T12" fmla="*/ 340 w 72"/>
                <a:gd name="T13" fmla="*/ 2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54">
                  <a:moveTo>
                    <a:pt x="64" y="2"/>
                  </a:moveTo>
                  <a:cubicBezTo>
                    <a:pt x="58" y="0"/>
                    <a:pt x="49" y="1"/>
                    <a:pt x="44" y="4"/>
                  </a:cubicBezTo>
                  <a:cubicBezTo>
                    <a:pt x="37" y="8"/>
                    <a:pt x="36" y="15"/>
                    <a:pt x="32" y="21"/>
                  </a:cubicBezTo>
                  <a:cubicBezTo>
                    <a:pt x="27" y="26"/>
                    <a:pt x="0" y="36"/>
                    <a:pt x="9" y="47"/>
                  </a:cubicBezTo>
                  <a:cubicBezTo>
                    <a:pt x="16" y="54"/>
                    <a:pt x="28" y="41"/>
                    <a:pt x="31" y="36"/>
                  </a:cubicBezTo>
                  <a:cubicBezTo>
                    <a:pt x="36" y="28"/>
                    <a:pt x="41" y="27"/>
                    <a:pt x="49" y="23"/>
                  </a:cubicBezTo>
                  <a:cubicBezTo>
                    <a:pt x="55" y="20"/>
                    <a:pt x="72" y="11"/>
                    <a:pt x="65" y="3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1393">
              <a:extLst>
                <a:ext uri="{FF2B5EF4-FFF2-40B4-BE49-F238E27FC236}">
                  <a16:creationId xmlns:a16="http://schemas.microsoft.com/office/drawing/2014/main" id="{8989DB01-CCB2-4D24-937C-276CA2A40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860"/>
              <a:ext cx="69" cy="70"/>
            </a:xfrm>
            <a:custGeom>
              <a:avLst/>
              <a:gdLst>
                <a:gd name="T0" fmla="*/ 185 w 40"/>
                <a:gd name="T1" fmla="*/ 7 h 38"/>
                <a:gd name="T2" fmla="*/ 66 w 40"/>
                <a:gd name="T3" fmla="*/ 125 h 38"/>
                <a:gd name="T4" fmla="*/ 9 w 40"/>
                <a:gd name="T5" fmla="*/ 177 h 38"/>
                <a:gd name="T6" fmla="*/ 41 w 40"/>
                <a:gd name="T7" fmla="*/ 225 h 38"/>
                <a:gd name="T8" fmla="*/ 119 w 40"/>
                <a:gd name="T9" fmla="*/ 217 h 38"/>
                <a:gd name="T10" fmla="*/ 164 w 40"/>
                <a:gd name="T11" fmla="*/ 105 h 38"/>
                <a:gd name="T12" fmla="*/ 200 w 40"/>
                <a:gd name="T13" fmla="*/ 61 h 38"/>
                <a:gd name="T14" fmla="*/ 190 w 40"/>
                <a:gd name="T15" fmla="*/ 13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8">
                  <a:moveTo>
                    <a:pt x="36" y="1"/>
                  </a:moveTo>
                  <a:cubicBezTo>
                    <a:pt x="22" y="0"/>
                    <a:pt x="21" y="12"/>
                    <a:pt x="13" y="20"/>
                  </a:cubicBezTo>
                  <a:cubicBezTo>
                    <a:pt x="10" y="23"/>
                    <a:pt x="4" y="23"/>
                    <a:pt x="2" y="28"/>
                  </a:cubicBezTo>
                  <a:cubicBezTo>
                    <a:pt x="0" y="34"/>
                    <a:pt x="3" y="35"/>
                    <a:pt x="8" y="36"/>
                  </a:cubicBezTo>
                  <a:cubicBezTo>
                    <a:pt x="12" y="36"/>
                    <a:pt x="19" y="38"/>
                    <a:pt x="23" y="35"/>
                  </a:cubicBezTo>
                  <a:cubicBezTo>
                    <a:pt x="28" y="31"/>
                    <a:pt x="29" y="23"/>
                    <a:pt x="32" y="17"/>
                  </a:cubicBezTo>
                  <a:cubicBezTo>
                    <a:pt x="34" y="15"/>
                    <a:pt x="38" y="13"/>
                    <a:pt x="39" y="10"/>
                  </a:cubicBezTo>
                  <a:cubicBezTo>
                    <a:pt x="40" y="8"/>
                    <a:pt x="40" y="2"/>
                    <a:pt x="37" y="2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1394">
              <a:extLst>
                <a:ext uri="{FF2B5EF4-FFF2-40B4-BE49-F238E27FC236}">
                  <a16:creationId xmlns:a16="http://schemas.microsoft.com/office/drawing/2014/main" id="{3E70B105-C0FE-4BA3-8C33-3E17D48B1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701"/>
              <a:ext cx="68" cy="56"/>
            </a:xfrm>
            <a:custGeom>
              <a:avLst/>
              <a:gdLst>
                <a:gd name="T0" fmla="*/ 9 w 39"/>
                <a:gd name="T1" fmla="*/ 97 h 30"/>
                <a:gd name="T2" fmla="*/ 52 w 39"/>
                <a:gd name="T3" fmla="*/ 13 h 30"/>
                <a:gd name="T4" fmla="*/ 143 w 39"/>
                <a:gd name="T5" fmla="*/ 39 h 30"/>
                <a:gd name="T6" fmla="*/ 201 w 39"/>
                <a:gd name="T7" fmla="*/ 129 h 30"/>
                <a:gd name="T8" fmla="*/ 155 w 39"/>
                <a:gd name="T9" fmla="*/ 157 h 30"/>
                <a:gd name="T10" fmla="*/ 101 w 39"/>
                <a:gd name="T11" fmla="*/ 181 h 30"/>
                <a:gd name="T12" fmla="*/ 49 w 39"/>
                <a:gd name="T13" fmla="*/ 181 h 30"/>
                <a:gd name="T14" fmla="*/ 16 w 39"/>
                <a:gd name="T15" fmla="*/ 105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0">
                  <a:moveTo>
                    <a:pt x="2" y="15"/>
                  </a:moveTo>
                  <a:cubicBezTo>
                    <a:pt x="6" y="14"/>
                    <a:pt x="5" y="4"/>
                    <a:pt x="10" y="2"/>
                  </a:cubicBezTo>
                  <a:cubicBezTo>
                    <a:pt x="15" y="0"/>
                    <a:pt x="23" y="3"/>
                    <a:pt x="27" y="6"/>
                  </a:cubicBezTo>
                  <a:cubicBezTo>
                    <a:pt x="32" y="8"/>
                    <a:pt x="38" y="14"/>
                    <a:pt x="38" y="20"/>
                  </a:cubicBezTo>
                  <a:cubicBezTo>
                    <a:pt x="39" y="28"/>
                    <a:pt x="34" y="24"/>
                    <a:pt x="29" y="24"/>
                  </a:cubicBezTo>
                  <a:cubicBezTo>
                    <a:pt x="24" y="23"/>
                    <a:pt x="23" y="26"/>
                    <a:pt x="19" y="28"/>
                  </a:cubicBezTo>
                  <a:cubicBezTo>
                    <a:pt x="15" y="30"/>
                    <a:pt x="12" y="30"/>
                    <a:pt x="9" y="28"/>
                  </a:cubicBezTo>
                  <a:cubicBezTo>
                    <a:pt x="5" y="27"/>
                    <a:pt x="0" y="21"/>
                    <a:pt x="3" y="16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1395">
              <a:extLst>
                <a:ext uri="{FF2B5EF4-FFF2-40B4-BE49-F238E27FC236}">
                  <a16:creationId xmlns:a16="http://schemas.microsoft.com/office/drawing/2014/main" id="{BBB6E339-64D9-4DCD-8979-DE1D46C5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834"/>
              <a:ext cx="53" cy="58"/>
            </a:xfrm>
            <a:custGeom>
              <a:avLst/>
              <a:gdLst>
                <a:gd name="T0" fmla="*/ 50 w 31"/>
                <a:gd name="T1" fmla="*/ 172 h 31"/>
                <a:gd name="T2" fmla="*/ 140 w 31"/>
                <a:gd name="T3" fmla="*/ 97 h 31"/>
                <a:gd name="T4" fmla="*/ 127 w 31"/>
                <a:gd name="T5" fmla="*/ 196 h 31"/>
                <a:gd name="T6" fmla="*/ 50 w 31"/>
                <a:gd name="T7" fmla="*/ 17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1">
                  <a:moveTo>
                    <a:pt x="10" y="26"/>
                  </a:moveTo>
                  <a:cubicBezTo>
                    <a:pt x="0" y="11"/>
                    <a:pt x="21" y="0"/>
                    <a:pt x="28" y="15"/>
                  </a:cubicBezTo>
                  <a:cubicBezTo>
                    <a:pt x="30" y="19"/>
                    <a:pt x="31" y="28"/>
                    <a:pt x="25" y="30"/>
                  </a:cubicBezTo>
                  <a:cubicBezTo>
                    <a:pt x="23" y="31"/>
                    <a:pt x="12" y="29"/>
                    <a:pt x="10" y="27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1396">
              <a:extLst>
                <a:ext uri="{FF2B5EF4-FFF2-40B4-BE49-F238E27FC236}">
                  <a16:creationId xmlns:a16="http://schemas.microsoft.com/office/drawing/2014/main" id="{91674FC4-1103-49DE-A97C-389102A3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688"/>
              <a:ext cx="60" cy="65"/>
            </a:xfrm>
            <a:custGeom>
              <a:avLst/>
              <a:gdLst>
                <a:gd name="T0" fmla="*/ 26 w 35"/>
                <a:gd name="T1" fmla="*/ 210 h 35"/>
                <a:gd name="T2" fmla="*/ 21 w 35"/>
                <a:gd name="T3" fmla="*/ 128 h 35"/>
                <a:gd name="T4" fmla="*/ 26 w 35"/>
                <a:gd name="T5" fmla="*/ 37 h 35"/>
                <a:gd name="T6" fmla="*/ 120 w 35"/>
                <a:gd name="T7" fmla="*/ 7 h 35"/>
                <a:gd name="T8" fmla="*/ 168 w 35"/>
                <a:gd name="T9" fmla="*/ 37 h 35"/>
                <a:gd name="T10" fmla="*/ 79 w 35"/>
                <a:gd name="T11" fmla="*/ 110 h 35"/>
                <a:gd name="T12" fmla="*/ 36 w 35"/>
                <a:gd name="T13" fmla="*/ 20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5">
                  <a:moveTo>
                    <a:pt x="5" y="33"/>
                  </a:moveTo>
                  <a:cubicBezTo>
                    <a:pt x="2" y="30"/>
                    <a:pt x="5" y="24"/>
                    <a:pt x="4" y="20"/>
                  </a:cubicBezTo>
                  <a:cubicBezTo>
                    <a:pt x="3" y="15"/>
                    <a:pt x="0" y="10"/>
                    <a:pt x="5" y="6"/>
                  </a:cubicBezTo>
                  <a:cubicBezTo>
                    <a:pt x="9" y="1"/>
                    <a:pt x="17" y="0"/>
                    <a:pt x="24" y="1"/>
                  </a:cubicBezTo>
                  <a:cubicBezTo>
                    <a:pt x="27" y="2"/>
                    <a:pt x="35" y="1"/>
                    <a:pt x="33" y="6"/>
                  </a:cubicBezTo>
                  <a:cubicBezTo>
                    <a:pt x="29" y="13"/>
                    <a:pt x="18" y="7"/>
                    <a:pt x="16" y="17"/>
                  </a:cubicBezTo>
                  <a:cubicBezTo>
                    <a:pt x="16" y="21"/>
                    <a:pt x="14" y="35"/>
                    <a:pt x="7" y="32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397">
              <a:extLst>
                <a:ext uri="{FF2B5EF4-FFF2-40B4-BE49-F238E27FC236}">
                  <a16:creationId xmlns:a16="http://schemas.microsoft.com/office/drawing/2014/main" id="{5E6A2DB8-2F78-4C22-B6A2-45C2CDFD0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766"/>
              <a:ext cx="35" cy="65"/>
            </a:xfrm>
            <a:custGeom>
              <a:avLst/>
              <a:gdLst>
                <a:gd name="T0" fmla="*/ 58 w 20"/>
                <a:gd name="T1" fmla="*/ 225 h 35"/>
                <a:gd name="T2" fmla="*/ 7 w 20"/>
                <a:gd name="T3" fmla="*/ 121 h 35"/>
                <a:gd name="T4" fmla="*/ 98 w 20"/>
                <a:gd name="T5" fmla="*/ 65 h 35"/>
                <a:gd name="T6" fmla="*/ 81 w 20"/>
                <a:gd name="T7" fmla="*/ 104 h 35"/>
                <a:gd name="T8" fmla="*/ 65 w 20"/>
                <a:gd name="T9" fmla="*/ 156 h 35"/>
                <a:gd name="T10" fmla="*/ 77 w 20"/>
                <a:gd name="T11" fmla="*/ 201 h 35"/>
                <a:gd name="T12" fmla="*/ 56 w 20"/>
                <a:gd name="T13" fmla="*/ 21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5">
                  <a:moveTo>
                    <a:pt x="11" y="35"/>
                  </a:moveTo>
                  <a:cubicBezTo>
                    <a:pt x="3" y="35"/>
                    <a:pt x="0" y="25"/>
                    <a:pt x="1" y="19"/>
                  </a:cubicBezTo>
                  <a:cubicBezTo>
                    <a:pt x="1" y="12"/>
                    <a:pt x="11" y="0"/>
                    <a:pt x="18" y="10"/>
                  </a:cubicBezTo>
                  <a:cubicBezTo>
                    <a:pt x="20" y="13"/>
                    <a:pt x="18" y="14"/>
                    <a:pt x="15" y="16"/>
                  </a:cubicBezTo>
                  <a:cubicBezTo>
                    <a:pt x="13" y="18"/>
                    <a:pt x="12" y="21"/>
                    <a:pt x="12" y="24"/>
                  </a:cubicBezTo>
                  <a:cubicBezTo>
                    <a:pt x="13" y="26"/>
                    <a:pt x="14" y="29"/>
                    <a:pt x="14" y="31"/>
                  </a:cubicBezTo>
                  <a:cubicBezTo>
                    <a:pt x="13" y="33"/>
                    <a:pt x="12" y="33"/>
                    <a:pt x="10" y="34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398">
              <a:extLst>
                <a:ext uri="{FF2B5EF4-FFF2-40B4-BE49-F238E27FC236}">
                  <a16:creationId xmlns:a16="http://schemas.microsoft.com/office/drawing/2014/main" id="{29D069C8-272E-49DE-8545-C0666D7B1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941"/>
              <a:ext cx="50" cy="72"/>
            </a:xfrm>
            <a:custGeom>
              <a:avLst/>
              <a:gdLst>
                <a:gd name="T0" fmla="*/ 134 w 29"/>
                <a:gd name="T1" fmla="*/ 57 h 39"/>
                <a:gd name="T2" fmla="*/ 62 w 29"/>
                <a:gd name="T3" fmla="*/ 238 h 39"/>
                <a:gd name="T4" fmla="*/ 86 w 29"/>
                <a:gd name="T5" fmla="*/ 188 h 39"/>
                <a:gd name="T6" fmla="*/ 119 w 29"/>
                <a:gd name="T7" fmla="*/ 133 h 39"/>
                <a:gd name="T8" fmla="*/ 128 w 29"/>
                <a:gd name="T9" fmla="*/ 6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9">
                  <a:moveTo>
                    <a:pt x="26" y="9"/>
                  </a:moveTo>
                  <a:cubicBezTo>
                    <a:pt x="8" y="0"/>
                    <a:pt x="0" y="35"/>
                    <a:pt x="12" y="38"/>
                  </a:cubicBezTo>
                  <a:cubicBezTo>
                    <a:pt x="17" y="39"/>
                    <a:pt x="17" y="33"/>
                    <a:pt x="17" y="30"/>
                  </a:cubicBezTo>
                  <a:cubicBezTo>
                    <a:pt x="18" y="25"/>
                    <a:pt x="20" y="24"/>
                    <a:pt x="23" y="21"/>
                  </a:cubicBezTo>
                  <a:cubicBezTo>
                    <a:pt x="26" y="18"/>
                    <a:pt x="29" y="14"/>
                    <a:pt x="25" y="10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1399">
              <a:extLst>
                <a:ext uri="{FF2B5EF4-FFF2-40B4-BE49-F238E27FC236}">
                  <a16:creationId xmlns:a16="http://schemas.microsoft.com/office/drawing/2014/main" id="{334AB3A7-EE4E-40D3-8A15-288F5D79C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267"/>
              <a:ext cx="60" cy="75"/>
            </a:xfrm>
            <a:custGeom>
              <a:avLst/>
              <a:gdLst>
                <a:gd name="T0" fmla="*/ 161 w 35"/>
                <a:gd name="T1" fmla="*/ 13 h 41"/>
                <a:gd name="T2" fmla="*/ 50 w 35"/>
                <a:gd name="T3" fmla="*/ 68 h 41"/>
                <a:gd name="T4" fmla="*/ 29 w 35"/>
                <a:gd name="T5" fmla="*/ 221 h 41"/>
                <a:gd name="T6" fmla="*/ 70 w 35"/>
                <a:gd name="T7" fmla="*/ 207 h 41"/>
                <a:gd name="T8" fmla="*/ 111 w 35"/>
                <a:gd name="T9" fmla="*/ 117 h 41"/>
                <a:gd name="T10" fmla="*/ 168 w 35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1">
                  <a:moveTo>
                    <a:pt x="32" y="2"/>
                  </a:moveTo>
                  <a:cubicBezTo>
                    <a:pt x="23" y="0"/>
                    <a:pt x="17" y="5"/>
                    <a:pt x="10" y="11"/>
                  </a:cubicBezTo>
                  <a:cubicBezTo>
                    <a:pt x="5" y="15"/>
                    <a:pt x="0" y="30"/>
                    <a:pt x="6" y="36"/>
                  </a:cubicBezTo>
                  <a:cubicBezTo>
                    <a:pt x="11" y="41"/>
                    <a:pt x="12" y="38"/>
                    <a:pt x="14" y="34"/>
                  </a:cubicBezTo>
                  <a:cubicBezTo>
                    <a:pt x="16" y="27"/>
                    <a:pt x="16" y="23"/>
                    <a:pt x="22" y="19"/>
                  </a:cubicBezTo>
                  <a:cubicBezTo>
                    <a:pt x="27" y="15"/>
                    <a:pt x="35" y="7"/>
                    <a:pt x="33" y="0"/>
                  </a:cubicBezTo>
                </a:path>
              </a:pathLst>
            </a:custGeom>
            <a:solidFill>
              <a:srgbClr val="EF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Oval 1400">
              <a:extLst>
                <a:ext uri="{FF2B5EF4-FFF2-40B4-BE49-F238E27FC236}">
                  <a16:creationId xmlns:a16="http://schemas.microsoft.com/office/drawing/2014/main" id="{23DFD59D-BDA3-4678-95BB-CC54583F9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1832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16" name="Rectangle 1401">
              <a:extLst>
                <a:ext uri="{FF2B5EF4-FFF2-40B4-BE49-F238E27FC236}">
                  <a16:creationId xmlns:a16="http://schemas.microsoft.com/office/drawing/2014/main" id="{91690E88-500F-4437-AB50-9AE00860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" y="1845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17" name="Oval 1402">
              <a:extLst>
                <a:ext uri="{FF2B5EF4-FFF2-40B4-BE49-F238E27FC236}">
                  <a16:creationId xmlns:a16="http://schemas.microsoft.com/office/drawing/2014/main" id="{0D47F654-8BDA-4B2D-94D7-A6566659E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16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18" name="Oval 1403">
              <a:extLst>
                <a:ext uri="{FF2B5EF4-FFF2-40B4-BE49-F238E27FC236}">
                  <a16:creationId xmlns:a16="http://schemas.microsoft.com/office/drawing/2014/main" id="{B67BCAA9-32C4-4DB3-AC25-5167F65AE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216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19" name="Oval 1404">
              <a:extLst>
                <a:ext uri="{FF2B5EF4-FFF2-40B4-BE49-F238E27FC236}">
                  <a16:creationId xmlns:a16="http://schemas.microsoft.com/office/drawing/2014/main" id="{6A2BC423-0F96-4D16-B3F1-4C5026471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2327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0" name="Oval 1405">
              <a:extLst>
                <a:ext uri="{FF2B5EF4-FFF2-40B4-BE49-F238E27FC236}">
                  <a16:creationId xmlns:a16="http://schemas.microsoft.com/office/drawing/2014/main" id="{02F595E7-C5C3-4544-8AEC-728F00392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320"/>
              <a:ext cx="5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1" name="Oval 1406">
              <a:extLst>
                <a:ext uri="{FF2B5EF4-FFF2-40B4-BE49-F238E27FC236}">
                  <a16:creationId xmlns:a16="http://schemas.microsoft.com/office/drawing/2014/main" id="{3CBA116D-5970-4B5A-9C95-02DA2A45E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460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2" name="Oval 1407">
              <a:extLst>
                <a:ext uri="{FF2B5EF4-FFF2-40B4-BE49-F238E27FC236}">
                  <a16:creationId xmlns:a16="http://schemas.microsoft.com/office/drawing/2014/main" id="{503AEDD5-9B1C-4B9D-B098-F35F5CD1A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446"/>
              <a:ext cx="6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3" name="Oval 1408">
              <a:extLst>
                <a:ext uri="{FF2B5EF4-FFF2-40B4-BE49-F238E27FC236}">
                  <a16:creationId xmlns:a16="http://schemas.microsoft.com/office/drawing/2014/main" id="{9534E4CA-98A2-4EE7-A6ED-881EB22C3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17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4" name="Oval 1409">
              <a:extLst>
                <a:ext uri="{FF2B5EF4-FFF2-40B4-BE49-F238E27FC236}">
                  <a16:creationId xmlns:a16="http://schemas.microsoft.com/office/drawing/2014/main" id="{0FD2930C-B63B-42FD-B117-87A4F4B9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163"/>
              <a:ext cx="5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5" name="Oval 1410">
              <a:extLst>
                <a:ext uri="{FF2B5EF4-FFF2-40B4-BE49-F238E27FC236}">
                  <a16:creationId xmlns:a16="http://schemas.microsoft.com/office/drawing/2014/main" id="{8D035DF2-77F3-400E-93A4-7EC0D130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9" y="1858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6" name="Oval 1411">
              <a:extLst>
                <a:ext uri="{FF2B5EF4-FFF2-40B4-BE49-F238E27FC236}">
                  <a16:creationId xmlns:a16="http://schemas.microsoft.com/office/drawing/2014/main" id="{0C3FC865-CABC-46AE-9F8C-99950D052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1867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7" name="Oval 1412">
              <a:extLst>
                <a:ext uri="{FF2B5EF4-FFF2-40B4-BE49-F238E27FC236}">
                  <a16:creationId xmlns:a16="http://schemas.microsoft.com/office/drawing/2014/main" id="{E6352E40-DDCF-4578-BA3C-461417DF3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172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8" name="Oval 1413">
              <a:extLst>
                <a:ext uri="{FF2B5EF4-FFF2-40B4-BE49-F238E27FC236}">
                  <a16:creationId xmlns:a16="http://schemas.microsoft.com/office/drawing/2014/main" id="{DC785FFB-9FB0-4384-B7AA-88550F19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185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29" name="Oval 1414">
              <a:extLst>
                <a:ext uri="{FF2B5EF4-FFF2-40B4-BE49-F238E27FC236}">
                  <a16:creationId xmlns:a16="http://schemas.microsoft.com/office/drawing/2014/main" id="{F6F7A9C2-B6C0-40D3-BC57-798C9995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1843"/>
              <a:ext cx="6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30" name="Freeform 1415">
              <a:extLst>
                <a:ext uri="{FF2B5EF4-FFF2-40B4-BE49-F238E27FC236}">
                  <a16:creationId xmlns:a16="http://schemas.microsoft.com/office/drawing/2014/main" id="{13E97FEE-A74A-4287-9B17-8DE5E455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657"/>
              <a:ext cx="700" cy="209"/>
            </a:xfrm>
            <a:custGeom>
              <a:avLst/>
              <a:gdLst>
                <a:gd name="T0" fmla="*/ 2102 w 404"/>
                <a:gd name="T1" fmla="*/ 701 h 113"/>
                <a:gd name="T2" fmla="*/ 1894 w 404"/>
                <a:gd name="T3" fmla="*/ 462 h 113"/>
                <a:gd name="T4" fmla="*/ 1627 w 404"/>
                <a:gd name="T5" fmla="*/ 157 h 113"/>
                <a:gd name="T6" fmla="*/ 1279 w 404"/>
                <a:gd name="T7" fmla="*/ 7 h 113"/>
                <a:gd name="T8" fmla="*/ 865 w 404"/>
                <a:gd name="T9" fmla="*/ 24 h 113"/>
                <a:gd name="T10" fmla="*/ 541 w 404"/>
                <a:gd name="T11" fmla="*/ 141 h 113"/>
                <a:gd name="T12" fmla="*/ 250 w 404"/>
                <a:gd name="T13" fmla="*/ 418 h 113"/>
                <a:gd name="T14" fmla="*/ 0 w 404"/>
                <a:gd name="T15" fmla="*/ 694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4" h="113">
                  <a:moveTo>
                    <a:pt x="404" y="111"/>
                  </a:moveTo>
                  <a:cubicBezTo>
                    <a:pt x="388" y="113"/>
                    <a:pt x="371" y="85"/>
                    <a:pt x="364" y="73"/>
                  </a:cubicBezTo>
                  <a:cubicBezTo>
                    <a:pt x="351" y="54"/>
                    <a:pt x="334" y="36"/>
                    <a:pt x="313" y="25"/>
                  </a:cubicBezTo>
                  <a:cubicBezTo>
                    <a:pt x="291" y="13"/>
                    <a:pt x="271" y="2"/>
                    <a:pt x="246" y="1"/>
                  </a:cubicBezTo>
                  <a:cubicBezTo>
                    <a:pt x="219" y="0"/>
                    <a:pt x="192" y="2"/>
                    <a:pt x="166" y="4"/>
                  </a:cubicBezTo>
                  <a:cubicBezTo>
                    <a:pt x="145" y="6"/>
                    <a:pt x="124" y="14"/>
                    <a:pt x="104" y="22"/>
                  </a:cubicBezTo>
                  <a:cubicBezTo>
                    <a:pt x="82" y="31"/>
                    <a:pt x="65" y="49"/>
                    <a:pt x="48" y="66"/>
                  </a:cubicBezTo>
                  <a:cubicBezTo>
                    <a:pt x="34" y="80"/>
                    <a:pt x="19" y="106"/>
                    <a:pt x="0" y="110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1416">
              <a:extLst>
                <a:ext uri="{FF2B5EF4-FFF2-40B4-BE49-F238E27FC236}">
                  <a16:creationId xmlns:a16="http://schemas.microsoft.com/office/drawing/2014/main" id="{4FB5FB2F-E880-4584-B81A-C949EEF7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457"/>
              <a:ext cx="771" cy="292"/>
            </a:xfrm>
            <a:custGeom>
              <a:avLst/>
              <a:gdLst>
                <a:gd name="T0" fmla="*/ 2315 w 445"/>
                <a:gd name="T1" fmla="*/ 909 h 158"/>
                <a:gd name="T2" fmla="*/ 2038 w 445"/>
                <a:gd name="T3" fmla="*/ 769 h 158"/>
                <a:gd name="T4" fmla="*/ 1741 w 445"/>
                <a:gd name="T5" fmla="*/ 416 h 158"/>
                <a:gd name="T6" fmla="*/ 1086 w 445"/>
                <a:gd name="T7" fmla="*/ 20 h 158"/>
                <a:gd name="T8" fmla="*/ 681 w 445"/>
                <a:gd name="T9" fmla="*/ 201 h 158"/>
                <a:gd name="T10" fmla="*/ 343 w 445"/>
                <a:gd name="T11" fmla="*/ 580 h 158"/>
                <a:gd name="T12" fmla="*/ 147 w 445"/>
                <a:gd name="T13" fmla="*/ 841 h 158"/>
                <a:gd name="T14" fmla="*/ 0 w 445"/>
                <a:gd name="T15" fmla="*/ 939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5" h="158">
                  <a:moveTo>
                    <a:pt x="445" y="144"/>
                  </a:moveTo>
                  <a:cubicBezTo>
                    <a:pt x="432" y="158"/>
                    <a:pt x="401" y="130"/>
                    <a:pt x="392" y="122"/>
                  </a:cubicBezTo>
                  <a:cubicBezTo>
                    <a:pt x="373" y="103"/>
                    <a:pt x="354" y="84"/>
                    <a:pt x="335" y="66"/>
                  </a:cubicBezTo>
                  <a:cubicBezTo>
                    <a:pt x="301" y="35"/>
                    <a:pt x="258" y="0"/>
                    <a:pt x="209" y="3"/>
                  </a:cubicBezTo>
                  <a:cubicBezTo>
                    <a:pt x="183" y="5"/>
                    <a:pt x="151" y="14"/>
                    <a:pt x="131" y="32"/>
                  </a:cubicBezTo>
                  <a:cubicBezTo>
                    <a:pt x="109" y="51"/>
                    <a:pt x="88" y="71"/>
                    <a:pt x="66" y="92"/>
                  </a:cubicBezTo>
                  <a:cubicBezTo>
                    <a:pt x="53" y="104"/>
                    <a:pt x="42" y="123"/>
                    <a:pt x="28" y="133"/>
                  </a:cubicBezTo>
                  <a:cubicBezTo>
                    <a:pt x="19" y="139"/>
                    <a:pt x="8" y="144"/>
                    <a:pt x="0" y="149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1417">
              <a:extLst>
                <a:ext uri="{FF2B5EF4-FFF2-40B4-BE49-F238E27FC236}">
                  <a16:creationId xmlns:a16="http://schemas.microsoft.com/office/drawing/2014/main" id="{90042DA6-8358-4338-AAD9-94B3903F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590"/>
              <a:ext cx="731" cy="244"/>
            </a:xfrm>
            <a:custGeom>
              <a:avLst/>
              <a:gdLst>
                <a:gd name="T0" fmla="*/ 2193 w 422"/>
                <a:gd name="T1" fmla="*/ 834 h 132"/>
                <a:gd name="T2" fmla="*/ 1930 w 422"/>
                <a:gd name="T3" fmla="*/ 543 h 132"/>
                <a:gd name="T4" fmla="*/ 1590 w 422"/>
                <a:gd name="T5" fmla="*/ 194 h 132"/>
                <a:gd name="T6" fmla="*/ 712 w 422"/>
                <a:gd name="T7" fmla="*/ 146 h 132"/>
                <a:gd name="T8" fmla="*/ 249 w 422"/>
                <a:gd name="T9" fmla="*/ 575 h 132"/>
                <a:gd name="T10" fmla="*/ 107 w 422"/>
                <a:gd name="T11" fmla="*/ 728 h 132"/>
                <a:gd name="T12" fmla="*/ 0 w 422"/>
                <a:gd name="T13" fmla="*/ 81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2" h="132">
                  <a:moveTo>
                    <a:pt x="422" y="132"/>
                  </a:moveTo>
                  <a:cubicBezTo>
                    <a:pt x="395" y="130"/>
                    <a:pt x="386" y="104"/>
                    <a:pt x="371" y="86"/>
                  </a:cubicBezTo>
                  <a:cubicBezTo>
                    <a:pt x="352" y="64"/>
                    <a:pt x="331" y="46"/>
                    <a:pt x="306" y="31"/>
                  </a:cubicBezTo>
                  <a:cubicBezTo>
                    <a:pt x="256" y="0"/>
                    <a:pt x="190" y="0"/>
                    <a:pt x="137" y="23"/>
                  </a:cubicBezTo>
                  <a:cubicBezTo>
                    <a:pt x="101" y="39"/>
                    <a:pt x="74" y="62"/>
                    <a:pt x="48" y="91"/>
                  </a:cubicBezTo>
                  <a:cubicBezTo>
                    <a:pt x="39" y="100"/>
                    <a:pt x="29" y="106"/>
                    <a:pt x="21" y="115"/>
                  </a:cubicBezTo>
                  <a:cubicBezTo>
                    <a:pt x="15" y="122"/>
                    <a:pt x="9" y="126"/>
                    <a:pt x="0" y="128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1418">
              <a:extLst>
                <a:ext uri="{FF2B5EF4-FFF2-40B4-BE49-F238E27FC236}">
                  <a16:creationId xmlns:a16="http://schemas.microsoft.com/office/drawing/2014/main" id="{684DE608-5973-4082-AAB8-561CDE77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09"/>
              <a:ext cx="760" cy="272"/>
            </a:xfrm>
            <a:custGeom>
              <a:avLst/>
              <a:gdLst>
                <a:gd name="T0" fmla="*/ 0 w 439"/>
                <a:gd name="T1" fmla="*/ 931 h 147"/>
                <a:gd name="T2" fmla="*/ 83 w 439"/>
                <a:gd name="T3" fmla="*/ 886 h 147"/>
                <a:gd name="T4" fmla="*/ 261 w 439"/>
                <a:gd name="T5" fmla="*/ 701 h 147"/>
                <a:gd name="T6" fmla="*/ 525 w 439"/>
                <a:gd name="T7" fmla="*/ 342 h 147"/>
                <a:gd name="T8" fmla="*/ 725 w 439"/>
                <a:gd name="T9" fmla="*/ 126 h 147"/>
                <a:gd name="T10" fmla="*/ 944 w 439"/>
                <a:gd name="T11" fmla="*/ 44 h 147"/>
                <a:gd name="T12" fmla="*/ 1418 w 439"/>
                <a:gd name="T13" fmla="*/ 126 h 147"/>
                <a:gd name="T14" fmla="*/ 1612 w 439"/>
                <a:gd name="T15" fmla="*/ 253 h 147"/>
                <a:gd name="T16" fmla="*/ 1754 w 439"/>
                <a:gd name="T17" fmla="*/ 418 h 147"/>
                <a:gd name="T18" fmla="*/ 1915 w 439"/>
                <a:gd name="T19" fmla="*/ 612 h 147"/>
                <a:gd name="T20" fmla="*/ 2057 w 439"/>
                <a:gd name="T21" fmla="*/ 753 h 147"/>
                <a:gd name="T22" fmla="*/ 2180 w 439"/>
                <a:gd name="T23" fmla="*/ 866 h 147"/>
                <a:gd name="T24" fmla="*/ 2226 w 439"/>
                <a:gd name="T25" fmla="*/ 901 h 147"/>
                <a:gd name="T26" fmla="*/ 2271 w 439"/>
                <a:gd name="T27" fmla="*/ 925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9" h="147">
                  <a:moveTo>
                    <a:pt x="0" y="147"/>
                  </a:moveTo>
                  <a:cubicBezTo>
                    <a:pt x="2" y="143"/>
                    <a:pt x="11" y="143"/>
                    <a:pt x="16" y="140"/>
                  </a:cubicBezTo>
                  <a:cubicBezTo>
                    <a:pt x="30" y="135"/>
                    <a:pt x="39" y="121"/>
                    <a:pt x="50" y="111"/>
                  </a:cubicBezTo>
                  <a:cubicBezTo>
                    <a:pt x="68" y="93"/>
                    <a:pt x="84" y="73"/>
                    <a:pt x="101" y="54"/>
                  </a:cubicBezTo>
                  <a:cubicBezTo>
                    <a:pt x="112" y="42"/>
                    <a:pt x="125" y="28"/>
                    <a:pt x="140" y="20"/>
                  </a:cubicBezTo>
                  <a:cubicBezTo>
                    <a:pt x="154" y="14"/>
                    <a:pt x="167" y="10"/>
                    <a:pt x="182" y="7"/>
                  </a:cubicBezTo>
                  <a:cubicBezTo>
                    <a:pt x="215" y="0"/>
                    <a:pt x="242" y="7"/>
                    <a:pt x="273" y="20"/>
                  </a:cubicBezTo>
                  <a:cubicBezTo>
                    <a:pt x="286" y="25"/>
                    <a:pt x="300" y="31"/>
                    <a:pt x="311" y="40"/>
                  </a:cubicBezTo>
                  <a:cubicBezTo>
                    <a:pt x="320" y="48"/>
                    <a:pt x="329" y="58"/>
                    <a:pt x="338" y="66"/>
                  </a:cubicBezTo>
                  <a:cubicBezTo>
                    <a:pt x="349" y="76"/>
                    <a:pt x="358" y="88"/>
                    <a:pt x="369" y="97"/>
                  </a:cubicBezTo>
                  <a:cubicBezTo>
                    <a:pt x="378" y="104"/>
                    <a:pt x="387" y="111"/>
                    <a:pt x="396" y="119"/>
                  </a:cubicBezTo>
                  <a:cubicBezTo>
                    <a:pt x="403" y="126"/>
                    <a:pt x="411" y="132"/>
                    <a:pt x="420" y="137"/>
                  </a:cubicBezTo>
                  <a:cubicBezTo>
                    <a:pt x="423" y="139"/>
                    <a:pt x="426" y="140"/>
                    <a:pt x="429" y="142"/>
                  </a:cubicBezTo>
                  <a:cubicBezTo>
                    <a:pt x="432" y="143"/>
                    <a:pt x="439" y="146"/>
                    <a:pt x="438" y="146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1419">
              <a:extLst>
                <a:ext uri="{FF2B5EF4-FFF2-40B4-BE49-F238E27FC236}">
                  <a16:creationId xmlns:a16="http://schemas.microsoft.com/office/drawing/2014/main" id="{316DC6E1-5428-4F30-8362-1CEDE636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600"/>
              <a:ext cx="299" cy="155"/>
            </a:xfrm>
            <a:custGeom>
              <a:avLst/>
              <a:gdLst>
                <a:gd name="T0" fmla="*/ 894 w 173"/>
                <a:gd name="T1" fmla="*/ 528 h 84"/>
                <a:gd name="T2" fmla="*/ 786 w 173"/>
                <a:gd name="T3" fmla="*/ 388 h 84"/>
                <a:gd name="T4" fmla="*/ 639 w 173"/>
                <a:gd name="T5" fmla="*/ 266 h 84"/>
                <a:gd name="T6" fmla="*/ 353 w 173"/>
                <a:gd name="T7" fmla="*/ 113 h 84"/>
                <a:gd name="T8" fmla="*/ 156 w 173"/>
                <a:gd name="T9" fmla="*/ 44 h 84"/>
                <a:gd name="T10" fmla="*/ 0 w 173"/>
                <a:gd name="T11" fmla="*/ 2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84">
                  <a:moveTo>
                    <a:pt x="173" y="84"/>
                  </a:moveTo>
                  <a:cubicBezTo>
                    <a:pt x="166" y="83"/>
                    <a:pt x="157" y="68"/>
                    <a:pt x="152" y="62"/>
                  </a:cubicBezTo>
                  <a:cubicBezTo>
                    <a:pt x="144" y="54"/>
                    <a:pt x="133" y="48"/>
                    <a:pt x="124" y="42"/>
                  </a:cubicBezTo>
                  <a:cubicBezTo>
                    <a:pt x="107" y="32"/>
                    <a:pt x="86" y="24"/>
                    <a:pt x="68" y="18"/>
                  </a:cubicBezTo>
                  <a:cubicBezTo>
                    <a:pt x="56" y="13"/>
                    <a:pt x="42" y="10"/>
                    <a:pt x="30" y="7"/>
                  </a:cubicBezTo>
                  <a:cubicBezTo>
                    <a:pt x="20" y="5"/>
                    <a:pt x="9" y="0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1420">
              <a:extLst>
                <a:ext uri="{FF2B5EF4-FFF2-40B4-BE49-F238E27FC236}">
                  <a16:creationId xmlns:a16="http://schemas.microsoft.com/office/drawing/2014/main" id="{378905FF-54FB-44C7-BD2E-B97C2BACD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467"/>
              <a:ext cx="480" cy="182"/>
            </a:xfrm>
            <a:custGeom>
              <a:avLst/>
              <a:gdLst>
                <a:gd name="T0" fmla="*/ 0 w 277"/>
                <a:gd name="T1" fmla="*/ 616 h 99"/>
                <a:gd name="T2" fmla="*/ 57 w 277"/>
                <a:gd name="T3" fmla="*/ 533 h 99"/>
                <a:gd name="T4" fmla="*/ 120 w 277"/>
                <a:gd name="T5" fmla="*/ 428 h 99"/>
                <a:gd name="T6" fmla="*/ 270 w 277"/>
                <a:gd name="T7" fmla="*/ 213 h 99"/>
                <a:gd name="T8" fmla="*/ 709 w 277"/>
                <a:gd name="T9" fmla="*/ 31 h 99"/>
                <a:gd name="T10" fmla="*/ 1036 w 277"/>
                <a:gd name="T11" fmla="*/ 237 h 99"/>
                <a:gd name="T12" fmla="*/ 1279 w 277"/>
                <a:gd name="T13" fmla="*/ 392 h 99"/>
                <a:gd name="T14" fmla="*/ 1442 w 277"/>
                <a:gd name="T15" fmla="*/ 5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7" h="99">
                  <a:moveTo>
                    <a:pt x="0" y="99"/>
                  </a:moveTo>
                  <a:cubicBezTo>
                    <a:pt x="4" y="97"/>
                    <a:pt x="8" y="90"/>
                    <a:pt x="11" y="86"/>
                  </a:cubicBezTo>
                  <a:cubicBezTo>
                    <a:pt x="15" y="81"/>
                    <a:pt x="19" y="75"/>
                    <a:pt x="23" y="69"/>
                  </a:cubicBezTo>
                  <a:cubicBezTo>
                    <a:pt x="30" y="55"/>
                    <a:pt x="40" y="44"/>
                    <a:pt x="52" y="34"/>
                  </a:cubicBezTo>
                  <a:cubicBezTo>
                    <a:pt x="73" y="17"/>
                    <a:pt x="108" y="0"/>
                    <a:pt x="136" y="5"/>
                  </a:cubicBezTo>
                  <a:cubicBezTo>
                    <a:pt x="159" y="10"/>
                    <a:pt x="179" y="27"/>
                    <a:pt x="199" y="38"/>
                  </a:cubicBezTo>
                  <a:cubicBezTo>
                    <a:pt x="215" y="47"/>
                    <a:pt x="233" y="48"/>
                    <a:pt x="246" y="63"/>
                  </a:cubicBezTo>
                  <a:cubicBezTo>
                    <a:pt x="255" y="74"/>
                    <a:pt x="270" y="80"/>
                    <a:pt x="277" y="90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1421">
              <a:extLst>
                <a:ext uri="{FF2B5EF4-FFF2-40B4-BE49-F238E27FC236}">
                  <a16:creationId xmlns:a16="http://schemas.microsoft.com/office/drawing/2014/main" id="{BD457C56-FA23-4958-A13C-0C9D533A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561"/>
              <a:ext cx="582" cy="209"/>
            </a:xfrm>
            <a:custGeom>
              <a:avLst/>
              <a:gdLst>
                <a:gd name="T0" fmla="*/ 1746 w 336"/>
                <a:gd name="T1" fmla="*/ 342 h 113"/>
                <a:gd name="T2" fmla="*/ 1561 w 336"/>
                <a:gd name="T3" fmla="*/ 189 h 113"/>
                <a:gd name="T4" fmla="*/ 1335 w 336"/>
                <a:gd name="T5" fmla="*/ 57 h 113"/>
                <a:gd name="T6" fmla="*/ 831 w 336"/>
                <a:gd name="T7" fmla="*/ 31 h 113"/>
                <a:gd name="T8" fmla="*/ 624 w 336"/>
                <a:gd name="T9" fmla="*/ 102 h 113"/>
                <a:gd name="T10" fmla="*/ 475 w 336"/>
                <a:gd name="T11" fmla="*/ 266 h 113"/>
                <a:gd name="T12" fmla="*/ 262 w 336"/>
                <a:gd name="T13" fmla="*/ 536 h 113"/>
                <a:gd name="T14" fmla="*/ 126 w 336"/>
                <a:gd name="T15" fmla="*/ 671 h 113"/>
                <a:gd name="T16" fmla="*/ 57 w 336"/>
                <a:gd name="T17" fmla="*/ 701 h 113"/>
                <a:gd name="T18" fmla="*/ 0 w 336"/>
                <a:gd name="T19" fmla="*/ 716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6" h="113">
                  <a:moveTo>
                    <a:pt x="336" y="54"/>
                  </a:moveTo>
                  <a:cubicBezTo>
                    <a:pt x="325" y="45"/>
                    <a:pt x="312" y="38"/>
                    <a:pt x="300" y="30"/>
                  </a:cubicBezTo>
                  <a:cubicBezTo>
                    <a:pt x="286" y="20"/>
                    <a:pt x="274" y="13"/>
                    <a:pt x="257" y="9"/>
                  </a:cubicBezTo>
                  <a:cubicBezTo>
                    <a:pt x="224" y="0"/>
                    <a:pt x="193" y="4"/>
                    <a:pt x="160" y="5"/>
                  </a:cubicBezTo>
                  <a:cubicBezTo>
                    <a:pt x="145" y="6"/>
                    <a:pt x="132" y="8"/>
                    <a:pt x="120" y="16"/>
                  </a:cubicBezTo>
                  <a:cubicBezTo>
                    <a:pt x="110" y="23"/>
                    <a:pt x="100" y="33"/>
                    <a:pt x="91" y="42"/>
                  </a:cubicBezTo>
                  <a:cubicBezTo>
                    <a:pt x="76" y="55"/>
                    <a:pt x="63" y="70"/>
                    <a:pt x="50" y="85"/>
                  </a:cubicBezTo>
                  <a:cubicBezTo>
                    <a:pt x="42" y="93"/>
                    <a:pt x="33" y="102"/>
                    <a:pt x="24" y="106"/>
                  </a:cubicBezTo>
                  <a:cubicBezTo>
                    <a:pt x="20" y="108"/>
                    <a:pt x="15" y="110"/>
                    <a:pt x="11" y="111"/>
                  </a:cubicBezTo>
                  <a:cubicBezTo>
                    <a:pt x="8" y="112"/>
                    <a:pt x="2" y="112"/>
                    <a:pt x="0" y="113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1422">
              <a:extLst>
                <a:ext uri="{FF2B5EF4-FFF2-40B4-BE49-F238E27FC236}">
                  <a16:creationId xmlns:a16="http://schemas.microsoft.com/office/drawing/2014/main" id="{8C241EBB-6112-42EB-9A03-F88A0DCB7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698"/>
              <a:ext cx="163" cy="190"/>
            </a:xfrm>
            <a:custGeom>
              <a:avLst/>
              <a:gdLst>
                <a:gd name="T0" fmla="*/ 491 w 94"/>
                <a:gd name="T1" fmla="*/ 0 h 103"/>
                <a:gd name="T2" fmla="*/ 418 w 94"/>
                <a:gd name="T3" fmla="*/ 89 h 103"/>
                <a:gd name="T4" fmla="*/ 324 w 94"/>
                <a:gd name="T5" fmla="*/ 253 h 103"/>
                <a:gd name="T6" fmla="*/ 172 w 94"/>
                <a:gd name="T7" fmla="*/ 439 h 103"/>
                <a:gd name="T8" fmla="*/ 50 w 94"/>
                <a:gd name="T9" fmla="*/ 544 h 103"/>
                <a:gd name="T10" fmla="*/ 21 w 94"/>
                <a:gd name="T11" fmla="*/ 603 h 103"/>
                <a:gd name="T12" fmla="*/ 0 w 94"/>
                <a:gd name="T13" fmla="*/ 64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3">
                  <a:moveTo>
                    <a:pt x="94" y="0"/>
                  </a:moveTo>
                  <a:cubicBezTo>
                    <a:pt x="91" y="5"/>
                    <a:pt x="84" y="8"/>
                    <a:pt x="80" y="14"/>
                  </a:cubicBezTo>
                  <a:cubicBezTo>
                    <a:pt x="73" y="22"/>
                    <a:pt x="69" y="32"/>
                    <a:pt x="62" y="40"/>
                  </a:cubicBezTo>
                  <a:cubicBezTo>
                    <a:pt x="54" y="52"/>
                    <a:pt x="46" y="63"/>
                    <a:pt x="33" y="70"/>
                  </a:cubicBezTo>
                  <a:cubicBezTo>
                    <a:pt x="26" y="75"/>
                    <a:pt x="17" y="80"/>
                    <a:pt x="10" y="87"/>
                  </a:cubicBezTo>
                  <a:cubicBezTo>
                    <a:pt x="8" y="90"/>
                    <a:pt x="6" y="92"/>
                    <a:pt x="4" y="96"/>
                  </a:cubicBezTo>
                  <a:cubicBezTo>
                    <a:pt x="3" y="99"/>
                    <a:pt x="1" y="103"/>
                    <a:pt x="0" y="102"/>
                  </a:cubicBezTo>
                </a:path>
              </a:pathLst>
            </a:custGeom>
            <a:noFill/>
            <a:ln w="7938" cap="flat">
              <a:solidFill>
                <a:srgbClr val="F4C2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1423">
              <a:extLst>
                <a:ext uri="{FF2B5EF4-FFF2-40B4-BE49-F238E27FC236}">
                  <a16:creationId xmlns:a16="http://schemas.microsoft.com/office/drawing/2014/main" id="{04D7E507-0112-438A-9AA0-306F6757E9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1" y="1683"/>
              <a:ext cx="798" cy="212"/>
            </a:xfrm>
            <a:custGeom>
              <a:avLst/>
              <a:gdLst>
                <a:gd name="T0" fmla="*/ 29 w 461"/>
                <a:gd name="T1" fmla="*/ 44 h 115"/>
                <a:gd name="T2" fmla="*/ 21 w 461"/>
                <a:gd name="T3" fmla="*/ 52 h 115"/>
                <a:gd name="T4" fmla="*/ 9 w 461"/>
                <a:gd name="T5" fmla="*/ 120 h 115"/>
                <a:gd name="T6" fmla="*/ 171 w 461"/>
                <a:gd name="T7" fmla="*/ 721 h 115"/>
                <a:gd name="T8" fmla="*/ 2148 w 461"/>
                <a:gd name="T9" fmla="*/ 701 h 115"/>
                <a:gd name="T10" fmla="*/ 2214 w 461"/>
                <a:gd name="T11" fmla="*/ 601 h 115"/>
                <a:gd name="T12" fmla="*/ 2250 w 461"/>
                <a:gd name="T13" fmla="*/ 7 h 115"/>
                <a:gd name="T14" fmla="*/ 2250 w 461"/>
                <a:gd name="T15" fmla="*/ 0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115">
                  <a:moveTo>
                    <a:pt x="6" y="7"/>
                  </a:move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2" y="14"/>
                    <a:pt x="2" y="19"/>
                  </a:cubicBezTo>
                  <a:cubicBezTo>
                    <a:pt x="0" y="50"/>
                    <a:pt x="13" y="90"/>
                    <a:pt x="33" y="115"/>
                  </a:cubicBezTo>
                  <a:moveTo>
                    <a:pt x="414" y="112"/>
                  </a:moveTo>
                  <a:cubicBezTo>
                    <a:pt x="419" y="107"/>
                    <a:pt x="423" y="101"/>
                    <a:pt x="427" y="96"/>
                  </a:cubicBezTo>
                  <a:cubicBezTo>
                    <a:pt x="442" y="74"/>
                    <a:pt x="461" y="25"/>
                    <a:pt x="434" y="1"/>
                  </a:cubicBezTo>
                  <a:cubicBezTo>
                    <a:pt x="434" y="0"/>
                    <a:pt x="434" y="0"/>
                    <a:pt x="434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Oval 1424">
              <a:extLst>
                <a:ext uri="{FF2B5EF4-FFF2-40B4-BE49-F238E27FC236}">
                  <a16:creationId xmlns:a16="http://schemas.microsoft.com/office/drawing/2014/main" id="{1037D6B7-C6A3-4585-A3FC-EC9799E7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877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0" name="Oval 1425">
              <a:extLst>
                <a:ext uri="{FF2B5EF4-FFF2-40B4-BE49-F238E27FC236}">
                  <a16:creationId xmlns:a16="http://schemas.microsoft.com/office/drawing/2014/main" id="{7A3BC690-BA4B-4A13-B65F-49F4885F6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1880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1" name="Freeform 1426">
              <a:extLst>
                <a:ext uri="{FF2B5EF4-FFF2-40B4-BE49-F238E27FC236}">
                  <a16:creationId xmlns:a16="http://schemas.microsoft.com/office/drawing/2014/main" id="{462269A3-3626-4538-AC44-F53648BE6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00"/>
              <a:ext cx="1322" cy="739"/>
            </a:xfrm>
            <a:custGeom>
              <a:avLst/>
              <a:gdLst>
                <a:gd name="T0" fmla="*/ 2429 w 763"/>
                <a:gd name="T1" fmla="*/ 1048 h 400"/>
                <a:gd name="T2" fmla="*/ 2753 w 763"/>
                <a:gd name="T3" fmla="*/ 826 h 400"/>
                <a:gd name="T4" fmla="*/ 3969 w 763"/>
                <a:gd name="T5" fmla="*/ 0 h 400"/>
                <a:gd name="T6" fmla="*/ 3969 w 763"/>
                <a:gd name="T7" fmla="*/ 1140 h 400"/>
                <a:gd name="T8" fmla="*/ 3963 w 763"/>
                <a:gd name="T9" fmla="*/ 1140 h 400"/>
                <a:gd name="T10" fmla="*/ 3380 w 763"/>
                <a:gd name="T11" fmla="*/ 1450 h 400"/>
                <a:gd name="T12" fmla="*/ 2258 w 763"/>
                <a:gd name="T13" fmla="*/ 1511 h 400"/>
                <a:gd name="T14" fmla="*/ 885 w 763"/>
                <a:gd name="T15" fmla="*/ 1962 h 400"/>
                <a:gd name="T16" fmla="*/ 0 w 763"/>
                <a:gd name="T17" fmla="*/ 2522 h 400"/>
                <a:gd name="T18" fmla="*/ 0 w 763"/>
                <a:gd name="T19" fmla="*/ 2516 h 400"/>
                <a:gd name="T20" fmla="*/ 0 w 763"/>
                <a:gd name="T21" fmla="*/ 706 h 400"/>
                <a:gd name="T22" fmla="*/ 1138 w 763"/>
                <a:gd name="T23" fmla="*/ 1092 h 400"/>
                <a:gd name="T24" fmla="*/ 1533 w 763"/>
                <a:gd name="T25" fmla="*/ 1266 h 4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3" h="400">
                  <a:moveTo>
                    <a:pt x="467" y="166"/>
                  </a:moveTo>
                  <a:cubicBezTo>
                    <a:pt x="482" y="155"/>
                    <a:pt x="501" y="143"/>
                    <a:pt x="529" y="131"/>
                  </a:cubicBezTo>
                  <a:cubicBezTo>
                    <a:pt x="613" y="92"/>
                    <a:pt x="700" y="36"/>
                    <a:pt x="763" y="0"/>
                  </a:cubicBezTo>
                  <a:cubicBezTo>
                    <a:pt x="763" y="181"/>
                    <a:pt x="763" y="181"/>
                    <a:pt x="763" y="181"/>
                  </a:cubicBezTo>
                  <a:cubicBezTo>
                    <a:pt x="762" y="181"/>
                    <a:pt x="762" y="181"/>
                    <a:pt x="762" y="181"/>
                  </a:cubicBezTo>
                  <a:cubicBezTo>
                    <a:pt x="762" y="181"/>
                    <a:pt x="714" y="178"/>
                    <a:pt x="650" y="230"/>
                  </a:cubicBezTo>
                  <a:cubicBezTo>
                    <a:pt x="600" y="270"/>
                    <a:pt x="525" y="282"/>
                    <a:pt x="434" y="240"/>
                  </a:cubicBezTo>
                  <a:cubicBezTo>
                    <a:pt x="344" y="199"/>
                    <a:pt x="221" y="270"/>
                    <a:pt x="170" y="311"/>
                  </a:cubicBezTo>
                  <a:cubicBezTo>
                    <a:pt x="120" y="352"/>
                    <a:pt x="0" y="400"/>
                    <a:pt x="0" y="40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102" y="133"/>
                    <a:pt x="219" y="173"/>
                  </a:cubicBezTo>
                  <a:cubicBezTo>
                    <a:pt x="244" y="181"/>
                    <a:pt x="269" y="190"/>
                    <a:pt x="295" y="20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1427">
              <a:extLst>
                <a:ext uri="{FF2B5EF4-FFF2-40B4-BE49-F238E27FC236}">
                  <a16:creationId xmlns:a16="http://schemas.microsoft.com/office/drawing/2014/main" id="{B495CF08-7D61-4FAF-9413-130CC240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645"/>
              <a:ext cx="55" cy="39"/>
            </a:xfrm>
            <a:custGeom>
              <a:avLst/>
              <a:gdLst>
                <a:gd name="T0" fmla="*/ 0 w 32"/>
                <a:gd name="T1" fmla="*/ 134 h 21"/>
                <a:gd name="T2" fmla="*/ 163 w 3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12" y="16"/>
                    <a:pt x="21" y="9"/>
                    <a:pt x="32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1428">
              <a:extLst>
                <a:ext uri="{FF2B5EF4-FFF2-40B4-BE49-F238E27FC236}">
                  <a16:creationId xmlns:a16="http://schemas.microsoft.com/office/drawing/2014/main" id="{CB048EC2-42B7-4C5B-8565-4DFBB8B1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697"/>
              <a:ext cx="14" cy="4"/>
            </a:xfrm>
            <a:custGeom>
              <a:avLst/>
              <a:gdLst>
                <a:gd name="T0" fmla="*/ 0 w 8"/>
                <a:gd name="T1" fmla="*/ 16 h 2"/>
                <a:gd name="T2" fmla="*/ 44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2"/>
                    <a:pt x="5" y="1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1429">
              <a:extLst>
                <a:ext uri="{FF2B5EF4-FFF2-40B4-BE49-F238E27FC236}">
                  <a16:creationId xmlns:a16="http://schemas.microsoft.com/office/drawing/2014/main" id="{6C93D9CB-A208-4EF6-9CDD-AB1609DF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72"/>
              <a:ext cx="1322" cy="981"/>
            </a:xfrm>
            <a:custGeom>
              <a:avLst/>
              <a:gdLst>
                <a:gd name="T0" fmla="*/ 3143 w 763"/>
                <a:gd name="T1" fmla="*/ 2731 h 531"/>
                <a:gd name="T2" fmla="*/ 3209 w 763"/>
                <a:gd name="T3" fmla="*/ 2605 h 531"/>
                <a:gd name="T4" fmla="*/ 3386 w 763"/>
                <a:gd name="T5" fmla="*/ 2566 h 531"/>
                <a:gd name="T6" fmla="*/ 3614 w 763"/>
                <a:gd name="T7" fmla="*/ 2365 h 531"/>
                <a:gd name="T8" fmla="*/ 3741 w 763"/>
                <a:gd name="T9" fmla="*/ 2307 h 531"/>
                <a:gd name="T10" fmla="*/ 3881 w 763"/>
                <a:gd name="T11" fmla="*/ 2208 h 531"/>
                <a:gd name="T12" fmla="*/ 3969 w 763"/>
                <a:gd name="T13" fmla="*/ 2143 h 531"/>
                <a:gd name="T14" fmla="*/ 3969 w 763"/>
                <a:gd name="T15" fmla="*/ 1921 h 531"/>
                <a:gd name="T16" fmla="*/ 3969 w 763"/>
                <a:gd name="T17" fmla="*/ 1921 h 531"/>
                <a:gd name="T18" fmla="*/ 3963 w 763"/>
                <a:gd name="T19" fmla="*/ 1131 h 531"/>
                <a:gd name="T20" fmla="*/ 3917 w 763"/>
                <a:gd name="T21" fmla="*/ 1147 h 531"/>
                <a:gd name="T22" fmla="*/ 3765 w 763"/>
                <a:gd name="T23" fmla="*/ 1020 h 531"/>
                <a:gd name="T24" fmla="*/ 3630 w 763"/>
                <a:gd name="T25" fmla="*/ 1035 h 531"/>
                <a:gd name="T26" fmla="*/ 3569 w 763"/>
                <a:gd name="T27" fmla="*/ 931 h 531"/>
                <a:gd name="T28" fmla="*/ 3491 w 763"/>
                <a:gd name="T29" fmla="*/ 974 h 531"/>
                <a:gd name="T30" fmla="*/ 3380 w 763"/>
                <a:gd name="T31" fmla="*/ 870 h 531"/>
                <a:gd name="T32" fmla="*/ 3245 w 763"/>
                <a:gd name="T33" fmla="*/ 883 h 531"/>
                <a:gd name="T34" fmla="*/ 3115 w 763"/>
                <a:gd name="T35" fmla="*/ 794 h 531"/>
                <a:gd name="T36" fmla="*/ 3110 w 763"/>
                <a:gd name="T37" fmla="*/ 789 h 531"/>
                <a:gd name="T38" fmla="*/ 3105 w 763"/>
                <a:gd name="T39" fmla="*/ 789 h 531"/>
                <a:gd name="T40" fmla="*/ 3082 w 763"/>
                <a:gd name="T41" fmla="*/ 781 h 531"/>
                <a:gd name="T42" fmla="*/ 2945 w 763"/>
                <a:gd name="T43" fmla="*/ 757 h 531"/>
                <a:gd name="T44" fmla="*/ 2918 w 763"/>
                <a:gd name="T45" fmla="*/ 700 h 531"/>
                <a:gd name="T46" fmla="*/ 2803 w 763"/>
                <a:gd name="T47" fmla="*/ 567 h 531"/>
                <a:gd name="T48" fmla="*/ 2713 w 763"/>
                <a:gd name="T49" fmla="*/ 454 h 531"/>
                <a:gd name="T50" fmla="*/ 2578 w 763"/>
                <a:gd name="T51" fmla="*/ 297 h 531"/>
                <a:gd name="T52" fmla="*/ 2299 w 763"/>
                <a:gd name="T53" fmla="*/ 76 h 531"/>
                <a:gd name="T54" fmla="*/ 2050 w 763"/>
                <a:gd name="T55" fmla="*/ 44 h 531"/>
                <a:gd name="T56" fmla="*/ 1852 w 763"/>
                <a:gd name="T57" fmla="*/ 57 h 531"/>
                <a:gd name="T58" fmla="*/ 1504 w 763"/>
                <a:gd name="T59" fmla="*/ 222 h 531"/>
                <a:gd name="T60" fmla="*/ 1273 w 763"/>
                <a:gd name="T61" fmla="*/ 460 h 531"/>
                <a:gd name="T62" fmla="*/ 1150 w 763"/>
                <a:gd name="T63" fmla="*/ 604 h 531"/>
                <a:gd name="T64" fmla="*/ 982 w 763"/>
                <a:gd name="T65" fmla="*/ 769 h 531"/>
                <a:gd name="T66" fmla="*/ 894 w 763"/>
                <a:gd name="T67" fmla="*/ 833 h 531"/>
                <a:gd name="T68" fmla="*/ 837 w 763"/>
                <a:gd name="T69" fmla="*/ 833 h 531"/>
                <a:gd name="T70" fmla="*/ 582 w 763"/>
                <a:gd name="T71" fmla="*/ 894 h 531"/>
                <a:gd name="T72" fmla="*/ 321 w 763"/>
                <a:gd name="T73" fmla="*/ 975 h 531"/>
                <a:gd name="T74" fmla="*/ 140 w 763"/>
                <a:gd name="T75" fmla="*/ 1123 h 531"/>
                <a:gd name="T76" fmla="*/ 0 w 763"/>
                <a:gd name="T77" fmla="*/ 1131 h 531"/>
                <a:gd name="T78" fmla="*/ 5 w 763"/>
                <a:gd name="T79" fmla="*/ 2666 h 531"/>
                <a:gd name="T80" fmla="*/ 5 w 763"/>
                <a:gd name="T81" fmla="*/ 2836 h 531"/>
                <a:gd name="T82" fmla="*/ 5 w 763"/>
                <a:gd name="T83" fmla="*/ 2836 h 531"/>
                <a:gd name="T84" fmla="*/ 5 w 763"/>
                <a:gd name="T85" fmla="*/ 2851 h 531"/>
                <a:gd name="T86" fmla="*/ 69 w 763"/>
                <a:gd name="T87" fmla="*/ 2864 h 531"/>
                <a:gd name="T88" fmla="*/ 291 w 763"/>
                <a:gd name="T89" fmla="*/ 2908 h 531"/>
                <a:gd name="T90" fmla="*/ 426 w 763"/>
                <a:gd name="T91" fmla="*/ 2969 h 531"/>
                <a:gd name="T92" fmla="*/ 639 w 763"/>
                <a:gd name="T93" fmla="*/ 2952 h 531"/>
                <a:gd name="T94" fmla="*/ 802 w 763"/>
                <a:gd name="T95" fmla="*/ 3102 h 531"/>
                <a:gd name="T96" fmla="*/ 1128 w 763"/>
                <a:gd name="T97" fmla="*/ 3141 h 531"/>
                <a:gd name="T98" fmla="*/ 1294 w 763"/>
                <a:gd name="T99" fmla="*/ 3298 h 531"/>
                <a:gd name="T100" fmla="*/ 1528 w 763"/>
                <a:gd name="T101" fmla="*/ 3298 h 53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63" h="531">
                  <a:moveTo>
                    <a:pt x="604" y="433"/>
                  </a:moveTo>
                  <a:cubicBezTo>
                    <a:pt x="623" y="423"/>
                    <a:pt x="617" y="413"/>
                    <a:pt x="617" y="413"/>
                  </a:cubicBezTo>
                  <a:cubicBezTo>
                    <a:pt x="617" y="413"/>
                    <a:pt x="626" y="421"/>
                    <a:pt x="651" y="407"/>
                  </a:cubicBezTo>
                  <a:cubicBezTo>
                    <a:pt x="677" y="394"/>
                    <a:pt x="695" y="380"/>
                    <a:pt x="695" y="375"/>
                  </a:cubicBezTo>
                  <a:cubicBezTo>
                    <a:pt x="695" y="375"/>
                    <a:pt x="703" y="375"/>
                    <a:pt x="719" y="366"/>
                  </a:cubicBezTo>
                  <a:cubicBezTo>
                    <a:pt x="727" y="361"/>
                    <a:pt x="738" y="355"/>
                    <a:pt x="746" y="350"/>
                  </a:cubicBezTo>
                  <a:cubicBezTo>
                    <a:pt x="751" y="348"/>
                    <a:pt x="757" y="345"/>
                    <a:pt x="763" y="340"/>
                  </a:cubicBezTo>
                  <a:cubicBezTo>
                    <a:pt x="763" y="305"/>
                    <a:pt x="763" y="305"/>
                    <a:pt x="763" y="305"/>
                  </a:cubicBezTo>
                  <a:cubicBezTo>
                    <a:pt x="763" y="305"/>
                    <a:pt x="763" y="305"/>
                    <a:pt x="763" y="305"/>
                  </a:cubicBezTo>
                  <a:cubicBezTo>
                    <a:pt x="762" y="179"/>
                    <a:pt x="762" y="179"/>
                    <a:pt x="762" y="179"/>
                  </a:cubicBezTo>
                  <a:cubicBezTo>
                    <a:pt x="755" y="177"/>
                    <a:pt x="753" y="182"/>
                    <a:pt x="753" y="182"/>
                  </a:cubicBezTo>
                  <a:cubicBezTo>
                    <a:pt x="752" y="177"/>
                    <a:pt x="742" y="170"/>
                    <a:pt x="724" y="162"/>
                  </a:cubicBezTo>
                  <a:cubicBezTo>
                    <a:pt x="706" y="153"/>
                    <a:pt x="698" y="164"/>
                    <a:pt x="698" y="164"/>
                  </a:cubicBezTo>
                  <a:cubicBezTo>
                    <a:pt x="698" y="164"/>
                    <a:pt x="695" y="152"/>
                    <a:pt x="686" y="148"/>
                  </a:cubicBezTo>
                  <a:cubicBezTo>
                    <a:pt x="678" y="145"/>
                    <a:pt x="671" y="154"/>
                    <a:pt x="671" y="154"/>
                  </a:cubicBezTo>
                  <a:cubicBezTo>
                    <a:pt x="671" y="154"/>
                    <a:pt x="671" y="146"/>
                    <a:pt x="650" y="138"/>
                  </a:cubicBezTo>
                  <a:cubicBezTo>
                    <a:pt x="630" y="131"/>
                    <a:pt x="624" y="140"/>
                    <a:pt x="624" y="140"/>
                  </a:cubicBezTo>
                  <a:cubicBezTo>
                    <a:pt x="624" y="140"/>
                    <a:pt x="624" y="134"/>
                    <a:pt x="599" y="126"/>
                  </a:cubicBezTo>
                  <a:cubicBezTo>
                    <a:pt x="599" y="125"/>
                    <a:pt x="598" y="125"/>
                    <a:pt x="598" y="125"/>
                  </a:cubicBezTo>
                  <a:cubicBezTo>
                    <a:pt x="598" y="125"/>
                    <a:pt x="597" y="125"/>
                    <a:pt x="597" y="125"/>
                  </a:cubicBezTo>
                  <a:cubicBezTo>
                    <a:pt x="596" y="124"/>
                    <a:pt x="594" y="124"/>
                    <a:pt x="593" y="124"/>
                  </a:cubicBezTo>
                  <a:cubicBezTo>
                    <a:pt x="583" y="120"/>
                    <a:pt x="574" y="120"/>
                    <a:pt x="566" y="120"/>
                  </a:cubicBezTo>
                  <a:cubicBezTo>
                    <a:pt x="564" y="118"/>
                    <a:pt x="562" y="115"/>
                    <a:pt x="561" y="111"/>
                  </a:cubicBezTo>
                  <a:cubicBezTo>
                    <a:pt x="557" y="99"/>
                    <a:pt x="547" y="94"/>
                    <a:pt x="539" y="90"/>
                  </a:cubicBezTo>
                  <a:cubicBezTo>
                    <a:pt x="532" y="87"/>
                    <a:pt x="535" y="75"/>
                    <a:pt x="522" y="72"/>
                  </a:cubicBezTo>
                  <a:cubicBezTo>
                    <a:pt x="514" y="64"/>
                    <a:pt x="505" y="55"/>
                    <a:pt x="496" y="47"/>
                  </a:cubicBezTo>
                  <a:cubicBezTo>
                    <a:pt x="496" y="32"/>
                    <a:pt x="461" y="4"/>
                    <a:pt x="442" y="12"/>
                  </a:cubicBezTo>
                  <a:cubicBezTo>
                    <a:pt x="430" y="8"/>
                    <a:pt x="411" y="7"/>
                    <a:pt x="394" y="7"/>
                  </a:cubicBezTo>
                  <a:cubicBezTo>
                    <a:pt x="380" y="7"/>
                    <a:pt x="365" y="13"/>
                    <a:pt x="356" y="9"/>
                  </a:cubicBezTo>
                  <a:cubicBezTo>
                    <a:pt x="340" y="0"/>
                    <a:pt x="280" y="27"/>
                    <a:pt x="289" y="35"/>
                  </a:cubicBezTo>
                  <a:cubicBezTo>
                    <a:pt x="254" y="44"/>
                    <a:pt x="262" y="58"/>
                    <a:pt x="245" y="73"/>
                  </a:cubicBezTo>
                  <a:cubicBezTo>
                    <a:pt x="237" y="81"/>
                    <a:pt x="229" y="89"/>
                    <a:pt x="221" y="96"/>
                  </a:cubicBezTo>
                  <a:cubicBezTo>
                    <a:pt x="195" y="99"/>
                    <a:pt x="199" y="116"/>
                    <a:pt x="189" y="122"/>
                  </a:cubicBezTo>
                  <a:cubicBezTo>
                    <a:pt x="183" y="127"/>
                    <a:pt x="177" y="130"/>
                    <a:pt x="172" y="132"/>
                  </a:cubicBezTo>
                  <a:cubicBezTo>
                    <a:pt x="168" y="133"/>
                    <a:pt x="164" y="133"/>
                    <a:pt x="161" y="132"/>
                  </a:cubicBezTo>
                  <a:cubicBezTo>
                    <a:pt x="145" y="128"/>
                    <a:pt x="126" y="136"/>
                    <a:pt x="112" y="142"/>
                  </a:cubicBezTo>
                  <a:cubicBezTo>
                    <a:pt x="98" y="147"/>
                    <a:pt x="95" y="145"/>
                    <a:pt x="62" y="155"/>
                  </a:cubicBezTo>
                  <a:cubicBezTo>
                    <a:pt x="28" y="166"/>
                    <a:pt x="27" y="178"/>
                    <a:pt x="27" y="178"/>
                  </a:cubicBezTo>
                  <a:cubicBezTo>
                    <a:pt x="23" y="168"/>
                    <a:pt x="0" y="179"/>
                    <a:pt x="0" y="179"/>
                  </a:cubicBezTo>
                  <a:cubicBezTo>
                    <a:pt x="1" y="423"/>
                    <a:pt x="1" y="423"/>
                    <a:pt x="1" y="423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" y="450"/>
                    <a:pt x="1" y="450"/>
                    <a:pt x="1" y="450"/>
                  </a:cubicBezTo>
                  <a:cubicBezTo>
                    <a:pt x="1" y="452"/>
                    <a:pt x="1" y="452"/>
                    <a:pt x="1" y="452"/>
                  </a:cubicBezTo>
                  <a:cubicBezTo>
                    <a:pt x="1" y="452"/>
                    <a:pt x="6" y="453"/>
                    <a:pt x="13" y="454"/>
                  </a:cubicBezTo>
                  <a:cubicBezTo>
                    <a:pt x="28" y="459"/>
                    <a:pt x="52" y="465"/>
                    <a:pt x="56" y="461"/>
                  </a:cubicBezTo>
                  <a:cubicBezTo>
                    <a:pt x="56" y="461"/>
                    <a:pt x="62" y="468"/>
                    <a:pt x="82" y="471"/>
                  </a:cubicBezTo>
                  <a:cubicBezTo>
                    <a:pt x="102" y="475"/>
                    <a:pt x="123" y="468"/>
                    <a:pt x="123" y="468"/>
                  </a:cubicBezTo>
                  <a:cubicBezTo>
                    <a:pt x="123" y="468"/>
                    <a:pt x="112" y="478"/>
                    <a:pt x="154" y="492"/>
                  </a:cubicBezTo>
                  <a:cubicBezTo>
                    <a:pt x="196" y="505"/>
                    <a:pt x="198" y="496"/>
                    <a:pt x="217" y="498"/>
                  </a:cubicBezTo>
                  <a:cubicBezTo>
                    <a:pt x="217" y="498"/>
                    <a:pt x="208" y="510"/>
                    <a:pt x="249" y="523"/>
                  </a:cubicBezTo>
                  <a:cubicBezTo>
                    <a:pt x="277" y="531"/>
                    <a:pt x="289" y="526"/>
                    <a:pt x="294" y="52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1430">
              <a:extLst>
                <a:ext uri="{FF2B5EF4-FFF2-40B4-BE49-F238E27FC236}">
                  <a16:creationId xmlns:a16="http://schemas.microsoft.com/office/drawing/2014/main" id="{FD43969A-E680-4186-BE39-9FF327E0D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10"/>
              <a:ext cx="52" cy="163"/>
            </a:xfrm>
            <a:custGeom>
              <a:avLst/>
              <a:gdLst>
                <a:gd name="T0" fmla="*/ 42 w 30"/>
                <a:gd name="T1" fmla="*/ 0 h 88"/>
                <a:gd name="T2" fmla="*/ 156 w 30"/>
                <a:gd name="T3" fmla="*/ 559 h 88"/>
                <a:gd name="T4" fmla="*/ 42 w 30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8">
                  <a:moveTo>
                    <a:pt x="8" y="0"/>
                  </a:moveTo>
                  <a:cubicBezTo>
                    <a:pt x="8" y="0"/>
                    <a:pt x="2" y="38"/>
                    <a:pt x="30" y="88"/>
                  </a:cubicBezTo>
                  <a:cubicBezTo>
                    <a:pt x="30" y="88"/>
                    <a:pt x="0" y="46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1431">
              <a:extLst>
                <a:ext uri="{FF2B5EF4-FFF2-40B4-BE49-F238E27FC236}">
                  <a16:creationId xmlns:a16="http://schemas.microsoft.com/office/drawing/2014/main" id="{CDF7C71C-2C55-41FF-93BE-08F4D955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688"/>
              <a:ext cx="86" cy="187"/>
            </a:xfrm>
            <a:custGeom>
              <a:avLst/>
              <a:gdLst>
                <a:gd name="T0" fmla="*/ 86 w 50"/>
                <a:gd name="T1" fmla="*/ 0 h 101"/>
                <a:gd name="T2" fmla="*/ 0 w 50"/>
                <a:gd name="T3" fmla="*/ 641 h 101"/>
                <a:gd name="T4" fmla="*/ 86 w 50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1">
                  <a:moveTo>
                    <a:pt x="17" y="0"/>
                  </a:moveTo>
                  <a:cubicBezTo>
                    <a:pt x="17" y="0"/>
                    <a:pt x="46" y="35"/>
                    <a:pt x="0" y="101"/>
                  </a:cubicBezTo>
                  <a:cubicBezTo>
                    <a:pt x="0" y="101"/>
                    <a:pt x="50" y="44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Oval 1432">
              <a:extLst>
                <a:ext uri="{FF2B5EF4-FFF2-40B4-BE49-F238E27FC236}">
                  <a16:creationId xmlns:a16="http://schemas.microsoft.com/office/drawing/2014/main" id="{4BB3E058-196D-4C9D-9A91-37096B2A6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1" y="18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8" name="Oval 1433">
              <a:extLst>
                <a:ext uri="{FF2B5EF4-FFF2-40B4-BE49-F238E27FC236}">
                  <a16:creationId xmlns:a16="http://schemas.microsoft.com/office/drawing/2014/main" id="{B13E77FA-3C59-47CB-8F5D-8D1ED05F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893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49" name="Oval 1434">
              <a:extLst>
                <a:ext uri="{FF2B5EF4-FFF2-40B4-BE49-F238E27FC236}">
                  <a16:creationId xmlns:a16="http://schemas.microsoft.com/office/drawing/2014/main" id="{BA4A4274-11AD-4186-97AD-71F4B9906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" y="167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50" name="Oval 1435">
              <a:extLst>
                <a:ext uri="{FF2B5EF4-FFF2-40B4-BE49-F238E27FC236}">
                  <a16:creationId xmlns:a16="http://schemas.microsoft.com/office/drawing/2014/main" id="{360CA008-6269-4C6D-AFB9-F0C31FAC4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9" y="169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51" name="Oval 1436">
              <a:extLst>
                <a:ext uri="{FF2B5EF4-FFF2-40B4-BE49-F238E27FC236}">
                  <a16:creationId xmlns:a16="http://schemas.microsoft.com/office/drawing/2014/main" id="{0EDDC324-B97B-48F0-BD71-470B8BEC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690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52" name="Oval 1437">
              <a:extLst>
                <a:ext uri="{FF2B5EF4-FFF2-40B4-BE49-F238E27FC236}">
                  <a16:creationId xmlns:a16="http://schemas.microsoft.com/office/drawing/2014/main" id="{94277896-1D22-430D-860B-C832E1044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709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63FDABE4-3EF3-41C3-85E9-85E2C38BAA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Neuropathies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C46273DA-FFC0-43D1-80A7-69B53842DC93}"/>
              </a:ext>
            </a:extLst>
          </p:cNvPr>
          <p:cNvGrpSpPr>
            <a:grpSpLocks/>
          </p:cNvGrpSpPr>
          <p:nvPr/>
        </p:nvGrpSpPr>
        <p:grpSpPr bwMode="auto">
          <a:xfrm>
            <a:off x="3051175" y="1144588"/>
            <a:ext cx="2825750" cy="5260975"/>
            <a:chOff x="962" y="721"/>
            <a:chExt cx="1780" cy="3314"/>
          </a:xfrm>
        </p:grpSpPr>
        <p:sp>
          <p:nvSpPr>
            <p:cNvPr id="31905" name="Freeform 4">
              <a:extLst>
                <a:ext uri="{FF2B5EF4-FFF2-40B4-BE49-F238E27FC236}">
                  <a16:creationId xmlns:a16="http://schemas.microsoft.com/office/drawing/2014/main" id="{E7266356-7FA2-49E9-B5F8-99E98854E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" y="721"/>
              <a:ext cx="1780" cy="3314"/>
            </a:xfrm>
            <a:custGeom>
              <a:avLst/>
              <a:gdLst>
                <a:gd name="T0" fmla="*/ 1632 w 1812"/>
                <a:gd name="T1" fmla="*/ 1583 h 3375"/>
                <a:gd name="T2" fmla="*/ 1506 w 1812"/>
                <a:gd name="T3" fmla="*/ 1466 h 3375"/>
                <a:gd name="T4" fmla="*/ 1296 w 1812"/>
                <a:gd name="T5" fmla="*/ 1057 h 3375"/>
                <a:gd name="T6" fmla="*/ 1120 w 1812"/>
                <a:gd name="T7" fmla="*/ 530 h 3375"/>
                <a:gd name="T8" fmla="*/ 930 w 1812"/>
                <a:gd name="T9" fmla="*/ 428 h 3375"/>
                <a:gd name="T10" fmla="*/ 956 w 1812"/>
                <a:gd name="T11" fmla="*/ 344 h 3375"/>
                <a:gd name="T12" fmla="*/ 1003 w 1812"/>
                <a:gd name="T13" fmla="*/ 237 h 3375"/>
                <a:gd name="T14" fmla="*/ 826 w 1812"/>
                <a:gd name="T15" fmla="*/ 0 h 3375"/>
                <a:gd name="T16" fmla="*/ 673 w 1812"/>
                <a:gd name="T17" fmla="*/ 241 h 3375"/>
                <a:gd name="T18" fmla="*/ 728 w 1812"/>
                <a:gd name="T19" fmla="*/ 341 h 3375"/>
                <a:gd name="T20" fmla="*/ 591 w 1812"/>
                <a:gd name="T21" fmla="*/ 516 h 3375"/>
                <a:gd name="T22" fmla="*/ 405 w 1812"/>
                <a:gd name="T23" fmla="*/ 781 h 3375"/>
                <a:gd name="T24" fmla="*/ 318 w 1812"/>
                <a:gd name="T25" fmla="*/ 1181 h 3375"/>
                <a:gd name="T26" fmla="*/ 155 w 1812"/>
                <a:gd name="T27" fmla="*/ 1551 h 3375"/>
                <a:gd name="T28" fmla="*/ 31 w 1812"/>
                <a:gd name="T29" fmla="*/ 1685 h 3375"/>
                <a:gd name="T30" fmla="*/ 53 w 1812"/>
                <a:gd name="T31" fmla="*/ 1723 h 3375"/>
                <a:gd name="T32" fmla="*/ 112 w 1812"/>
                <a:gd name="T33" fmla="*/ 1752 h 3375"/>
                <a:gd name="T34" fmla="*/ 150 w 1812"/>
                <a:gd name="T35" fmla="*/ 1775 h 3375"/>
                <a:gd name="T36" fmla="*/ 199 w 1812"/>
                <a:gd name="T37" fmla="*/ 1767 h 3375"/>
                <a:gd name="T38" fmla="*/ 246 w 1812"/>
                <a:gd name="T39" fmla="*/ 1751 h 3375"/>
                <a:gd name="T40" fmla="*/ 283 w 1812"/>
                <a:gd name="T41" fmla="*/ 1722 h 3375"/>
                <a:gd name="T42" fmla="*/ 289 w 1812"/>
                <a:gd name="T43" fmla="*/ 1554 h 3375"/>
                <a:gd name="T44" fmla="*/ 511 w 1812"/>
                <a:gd name="T45" fmla="*/ 1173 h 3375"/>
                <a:gd name="T46" fmla="*/ 561 w 1812"/>
                <a:gd name="T47" fmla="*/ 1283 h 3375"/>
                <a:gd name="T48" fmla="*/ 597 w 1812"/>
                <a:gd name="T49" fmla="*/ 2248 h 3375"/>
                <a:gd name="T50" fmla="*/ 623 w 1812"/>
                <a:gd name="T51" fmla="*/ 2719 h 3375"/>
                <a:gd name="T52" fmla="*/ 695 w 1812"/>
                <a:gd name="T53" fmla="*/ 3060 h 3375"/>
                <a:gd name="T54" fmla="*/ 671 w 1812"/>
                <a:gd name="T55" fmla="*/ 3070 h 3375"/>
                <a:gd name="T56" fmla="*/ 691 w 1812"/>
                <a:gd name="T57" fmla="*/ 3120 h 3375"/>
                <a:gd name="T58" fmla="*/ 794 w 1812"/>
                <a:gd name="T59" fmla="*/ 3194 h 3375"/>
                <a:gd name="T60" fmla="*/ 897 w 1812"/>
                <a:gd name="T61" fmla="*/ 3195 h 3375"/>
                <a:gd name="T62" fmla="*/ 1020 w 1812"/>
                <a:gd name="T63" fmla="*/ 3109 h 3375"/>
                <a:gd name="T64" fmla="*/ 1031 w 1812"/>
                <a:gd name="T65" fmla="*/ 3059 h 3375"/>
                <a:gd name="T66" fmla="*/ 1007 w 1812"/>
                <a:gd name="T67" fmla="*/ 3048 h 3375"/>
                <a:gd name="T68" fmla="*/ 976 w 1812"/>
                <a:gd name="T69" fmla="*/ 3039 h 3375"/>
                <a:gd name="T70" fmla="*/ 1044 w 1812"/>
                <a:gd name="T71" fmla="*/ 2805 h 3375"/>
                <a:gd name="T72" fmla="*/ 1097 w 1812"/>
                <a:gd name="T73" fmla="*/ 2223 h 3375"/>
                <a:gd name="T74" fmla="*/ 1110 w 1812"/>
                <a:gd name="T75" fmla="*/ 1074 h 3375"/>
                <a:gd name="T76" fmla="*/ 1146 w 1812"/>
                <a:gd name="T77" fmla="*/ 1190 h 3375"/>
                <a:gd name="T78" fmla="*/ 1384 w 1812"/>
                <a:gd name="T79" fmla="*/ 1569 h 3375"/>
                <a:gd name="T80" fmla="*/ 1406 w 1812"/>
                <a:gd name="T81" fmla="*/ 1839 h 3375"/>
                <a:gd name="T82" fmla="*/ 1493 w 1812"/>
                <a:gd name="T83" fmla="*/ 1881 h 3375"/>
                <a:gd name="T84" fmla="*/ 1571 w 1812"/>
                <a:gd name="T85" fmla="*/ 1887 h 3375"/>
                <a:gd name="T86" fmla="*/ 1644 w 1812"/>
                <a:gd name="T87" fmla="*/ 1843 h 3375"/>
                <a:gd name="T88" fmla="*/ 1600 w 1812"/>
                <a:gd name="T89" fmla="*/ 1628 h 3375"/>
                <a:gd name="T90" fmla="*/ 1717 w 1812"/>
                <a:gd name="T91" fmla="*/ 1619 h 3375"/>
                <a:gd name="T92" fmla="*/ 858 w 1812"/>
                <a:gd name="T93" fmla="*/ 2692 h 3375"/>
                <a:gd name="T94" fmla="*/ 836 w 1812"/>
                <a:gd name="T95" fmla="*/ 2685 h 3375"/>
                <a:gd name="T96" fmla="*/ 828 w 1812"/>
                <a:gd name="T97" fmla="*/ 2282 h 3375"/>
                <a:gd name="T98" fmla="*/ 824 w 1812"/>
                <a:gd name="T99" fmla="*/ 1693 h 3375"/>
                <a:gd name="T100" fmla="*/ 856 w 1812"/>
                <a:gd name="T101" fmla="*/ 1701 h 3375"/>
                <a:gd name="T102" fmla="*/ 844 w 1812"/>
                <a:gd name="T103" fmla="*/ 2282 h 3375"/>
                <a:gd name="T104" fmla="*/ 858 w 1812"/>
                <a:gd name="T105" fmla="*/ 2692 h 3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12" h="3375">
                  <a:moveTo>
                    <a:pt x="1765" y="1694"/>
                  </a:moveTo>
                  <a:cubicBezTo>
                    <a:pt x="1765" y="1694"/>
                    <a:pt x="1725" y="1680"/>
                    <a:pt x="1721" y="1672"/>
                  </a:cubicBezTo>
                  <a:cubicBezTo>
                    <a:pt x="1718" y="1663"/>
                    <a:pt x="1641" y="1618"/>
                    <a:pt x="1623" y="1611"/>
                  </a:cubicBezTo>
                  <a:cubicBezTo>
                    <a:pt x="1606" y="1604"/>
                    <a:pt x="1614" y="1571"/>
                    <a:pt x="1589" y="1548"/>
                  </a:cubicBezTo>
                  <a:cubicBezTo>
                    <a:pt x="1564" y="1524"/>
                    <a:pt x="1496" y="1383"/>
                    <a:pt x="1477" y="1322"/>
                  </a:cubicBezTo>
                  <a:cubicBezTo>
                    <a:pt x="1427" y="1164"/>
                    <a:pt x="1368" y="1157"/>
                    <a:pt x="1367" y="1116"/>
                  </a:cubicBezTo>
                  <a:cubicBezTo>
                    <a:pt x="1365" y="1000"/>
                    <a:pt x="1313" y="880"/>
                    <a:pt x="1311" y="840"/>
                  </a:cubicBezTo>
                  <a:cubicBezTo>
                    <a:pt x="1309" y="800"/>
                    <a:pt x="1331" y="606"/>
                    <a:pt x="1181" y="560"/>
                  </a:cubicBezTo>
                  <a:cubicBezTo>
                    <a:pt x="1151" y="548"/>
                    <a:pt x="1173" y="542"/>
                    <a:pt x="1137" y="548"/>
                  </a:cubicBezTo>
                  <a:cubicBezTo>
                    <a:pt x="1101" y="554"/>
                    <a:pt x="1003" y="486"/>
                    <a:pt x="981" y="452"/>
                  </a:cubicBezTo>
                  <a:cubicBezTo>
                    <a:pt x="981" y="432"/>
                    <a:pt x="981" y="432"/>
                    <a:pt x="981" y="432"/>
                  </a:cubicBezTo>
                  <a:cubicBezTo>
                    <a:pt x="981" y="432"/>
                    <a:pt x="1007" y="411"/>
                    <a:pt x="1008" y="363"/>
                  </a:cubicBezTo>
                  <a:cubicBezTo>
                    <a:pt x="1008" y="363"/>
                    <a:pt x="1034" y="364"/>
                    <a:pt x="1036" y="327"/>
                  </a:cubicBezTo>
                  <a:cubicBezTo>
                    <a:pt x="1038" y="290"/>
                    <a:pt x="1068" y="264"/>
                    <a:pt x="1058" y="250"/>
                  </a:cubicBezTo>
                  <a:cubicBezTo>
                    <a:pt x="1048" y="235"/>
                    <a:pt x="1035" y="251"/>
                    <a:pt x="1035" y="251"/>
                  </a:cubicBezTo>
                  <a:cubicBezTo>
                    <a:pt x="1035" y="251"/>
                    <a:pt x="1087" y="0"/>
                    <a:pt x="871" y="0"/>
                  </a:cubicBezTo>
                  <a:cubicBezTo>
                    <a:pt x="789" y="0"/>
                    <a:pt x="677" y="102"/>
                    <a:pt x="728" y="250"/>
                  </a:cubicBezTo>
                  <a:cubicBezTo>
                    <a:pt x="728" y="250"/>
                    <a:pt x="718" y="245"/>
                    <a:pt x="710" y="255"/>
                  </a:cubicBezTo>
                  <a:cubicBezTo>
                    <a:pt x="701" y="264"/>
                    <a:pt x="714" y="288"/>
                    <a:pt x="720" y="301"/>
                  </a:cubicBezTo>
                  <a:cubicBezTo>
                    <a:pt x="726" y="315"/>
                    <a:pt x="738" y="370"/>
                    <a:pt x="768" y="360"/>
                  </a:cubicBezTo>
                  <a:cubicBezTo>
                    <a:pt x="768" y="440"/>
                    <a:pt x="768" y="440"/>
                    <a:pt x="768" y="440"/>
                  </a:cubicBezTo>
                  <a:cubicBezTo>
                    <a:pt x="768" y="440"/>
                    <a:pt x="737" y="516"/>
                    <a:pt x="624" y="546"/>
                  </a:cubicBezTo>
                  <a:cubicBezTo>
                    <a:pt x="613" y="549"/>
                    <a:pt x="600" y="543"/>
                    <a:pt x="589" y="557"/>
                  </a:cubicBezTo>
                  <a:cubicBezTo>
                    <a:pt x="578" y="571"/>
                    <a:pt x="410" y="563"/>
                    <a:pt x="427" y="825"/>
                  </a:cubicBezTo>
                  <a:cubicBezTo>
                    <a:pt x="433" y="919"/>
                    <a:pt x="356" y="984"/>
                    <a:pt x="369" y="1162"/>
                  </a:cubicBezTo>
                  <a:cubicBezTo>
                    <a:pt x="371" y="1190"/>
                    <a:pt x="342" y="1185"/>
                    <a:pt x="336" y="1248"/>
                  </a:cubicBezTo>
                  <a:cubicBezTo>
                    <a:pt x="332" y="1294"/>
                    <a:pt x="282" y="1273"/>
                    <a:pt x="196" y="1552"/>
                  </a:cubicBezTo>
                  <a:cubicBezTo>
                    <a:pt x="181" y="1601"/>
                    <a:pt x="159" y="1595"/>
                    <a:pt x="164" y="1639"/>
                  </a:cubicBezTo>
                  <a:cubicBezTo>
                    <a:pt x="167" y="1663"/>
                    <a:pt x="118" y="1666"/>
                    <a:pt x="88" y="1728"/>
                  </a:cubicBezTo>
                  <a:cubicBezTo>
                    <a:pt x="77" y="1751"/>
                    <a:pt x="44" y="1770"/>
                    <a:pt x="34" y="1780"/>
                  </a:cubicBezTo>
                  <a:cubicBezTo>
                    <a:pt x="24" y="1790"/>
                    <a:pt x="0" y="1801"/>
                    <a:pt x="0" y="1801"/>
                  </a:cubicBezTo>
                  <a:cubicBezTo>
                    <a:pt x="0" y="1801"/>
                    <a:pt x="10" y="1846"/>
                    <a:pt x="56" y="1820"/>
                  </a:cubicBezTo>
                  <a:cubicBezTo>
                    <a:pt x="102" y="1794"/>
                    <a:pt x="104" y="1777"/>
                    <a:pt x="114" y="1787"/>
                  </a:cubicBezTo>
                  <a:cubicBezTo>
                    <a:pt x="124" y="1797"/>
                    <a:pt x="120" y="1843"/>
                    <a:pt x="118" y="1850"/>
                  </a:cubicBezTo>
                  <a:cubicBezTo>
                    <a:pt x="116" y="1857"/>
                    <a:pt x="75" y="1996"/>
                    <a:pt x="100" y="2005"/>
                  </a:cubicBezTo>
                  <a:cubicBezTo>
                    <a:pt x="125" y="2014"/>
                    <a:pt x="145" y="1873"/>
                    <a:pt x="159" y="1875"/>
                  </a:cubicBezTo>
                  <a:cubicBezTo>
                    <a:pt x="173" y="1877"/>
                    <a:pt x="131" y="2025"/>
                    <a:pt x="160" y="2032"/>
                  </a:cubicBezTo>
                  <a:cubicBezTo>
                    <a:pt x="189" y="2039"/>
                    <a:pt x="194" y="1870"/>
                    <a:pt x="211" y="1867"/>
                  </a:cubicBezTo>
                  <a:cubicBezTo>
                    <a:pt x="228" y="1864"/>
                    <a:pt x="201" y="2010"/>
                    <a:pt x="230" y="2013"/>
                  </a:cubicBezTo>
                  <a:cubicBezTo>
                    <a:pt x="259" y="2016"/>
                    <a:pt x="244" y="1854"/>
                    <a:pt x="259" y="1849"/>
                  </a:cubicBezTo>
                  <a:cubicBezTo>
                    <a:pt x="274" y="1844"/>
                    <a:pt x="310" y="1962"/>
                    <a:pt x="335" y="1951"/>
                  </a:cubicBezTo>
                  <a:cubicBezTo>
                    <a:pt x="360" y="1940"/>
                    <a:pt x="294" y="1836"/>
                    <a:pt x="298" y="1819"/>
                  </a:cubicBezTo>
                  <a:cubicBezTo>
                    <a:pt x="302" y="1802"/>
                    <a:pt x="294" y="1702"/>
                    <a:pt x="290" y="1687"/>
                  </a:cubicBezTo>
                  <a:cubicBezTo>
                    <a:pt x="286" y="1672"/>
                    <a:pt x="299" y="1670"/>
                    <a:pt x="304" y="1642"/>
                  </a:cubicBezTo>
                  <a:cubicBezTo>
                    <a:pt x="309" y="1614"/>
                    <a:pt x="467" y="1446"/>
                    <a:pt x="497" y="1336"/>
                  </a:cubicBezTo>
                  <a:cubicBezTo>
                    <a:pt x="520" y="1253"/>
                    <a:pt x="533" y="1296"/>
                    <a:pt x="539" y="1239"/>
                  </a:cubicBezTo>
                  <a:cubicBezTo>
                    <a:pt x="545" y="1182"/>
                    <a:pt x="576" y="1136"/>
                    <a:pt x="579" y="1106"/>
                  </a:cubicBezTo>
                  <a:cubicBezTo>
                    <a:pt x="579" y="1106"/>
                    <a:pt x="602" y="1209"/>
                    <a:pt x="591" y="1356"/>
                  </a:cubicBezTo>
                  <a:cubicBezTo>
                    <a:pt x="580" y="1506"/>
                    <a:pt x="560" y="1618"/>
                    <a:pt x="574" y="1899"/>
                  </a:cubicBezTo>
                  <a:cubicBezTo>
                    <a:pt x="593" y="2275"/>
                    <a:pt x="638" y="2272"/>
                    <a:pt x="630" y="2374"/>
                  </a:cubicBezTo>
                  <a:cubicBezTo>
                    <a:pt x="622" y="2475"/>
                    <a:pt x="643" y="2467"/>
                    <a:pt x="635" y="2542"/>
                  </a:cubicBezTo>
                  <a:cubicBezTo>
                    <a:pt x="627" y="2616"/>
                    <a:pt x="606" y="2763"/>
                    <a:pt x="657" y="2872"/>
                  </a:cubicBezTo>
                  <a:cubicBezTo>
                    <a:pt x="759" y="3096"/>
                    <a:pt x="730" y="3148"/>
                    <a:pt x="747" y="3213"/>
                  </a:cubicBezTo>
                  <a:cubicBezTo>
                    <a:pt x="747" y="3213"/>
                    <a:pt x="727" y="3215"/>
                    <a:pt x="733" y="3231"/>
                  </a:cubicBezTo>
                  <a:cubicBezTo>
                    <a:pt x="733" y="3231"/>
                    <a:pt x="725" y="3219"/>
                    <a:pt x="718" y="3224"/>
                  </a:cubicBezTo>
                  <a:cubicBezTo>
                    <a:pt x="711" y="3228"/>
                    <a:pt x="703" y="3236"/>
                    <a:pt x="708" y="3244"/>
                  </a:cubicBezTo>
                  <a:cubicBezTo>
                    <a:pt x="713" y="3253"/>
                    <a:pt x="710" y="3259"/>
                    <a:pt x="709" y="3266"/>
                  </a:cubicBezTo>
                  <a:cubicBezTo>
                    <a:pt x="707" y="3273"/>
                    <a:pt x="711" y="3288"/>
                    <a:pt x="729" y="3295"/>
                  </a:cubicBezTo>
                  <a:cubicBezTo>
                    <a:pt x="747" y="3302"/>
                    <a:pt x="752" y="3314"/>
                    <a:pt x="760" y="3327"/>
                  </a:cubicBezTo>
                  <a:cubicBezTo>
                    <a:pt x="767" y="3340"/>
                    <a:pt x="785" y="3374"/>
                    <a:pt x="838" y="3374"/>
                  </a:cubicBezTo>
                  <a:cubicBezTo>
                    <a:pt x="891" y="3374"/>
                    <a:pt x="892" y="3349"/>
                    <a:pt x="892" y="3349"/>
                  </a:cubicBezTo>
                  <a:cubicBezTo>
                    <a:pt x="892" y="3349"/>
                    <a:pt x="891" y="3375"/>
                    <a:pt x="946" y="3375"/>
                  </a:cubicBezTo>
                  <a:cubicBezTo>
                    <a:pt x="1001" y="3375"/>
                    <a:pt x="1005" y="3343"/>
                    <a:pt x="1021" y="3330"/>
                  </a:cubicBezTo>
                  <a:cubicBezTo>
                    <a:pt x="1036" y="3316"/>
                    <a:pt x="1068" y="3295"/>
                    <a:pt x="1076" y="3283"/>
                  </a:cubicBezTo>
                  <a:cubicBezTo>
                    <a:pt x="1084" y="3271"/>
                    <a:pt x="1093" y="3273"/>
                    <a:pt x="1093" y="3258"/>
                  </a:cubicBezTo>
                  <a:cubicBezTo>
                    <a:pt x="1092" y="3243"/>
                    <a:pt x="1093" y="3237"/>
                    <a:pt x="1088" y="3230"/>
                  </a:cubicBezTo>
                  <a:cubicBezTo>
                    <a:pt x="1083" y="3224"/>
                    <a:pt x="1071" y="3234"/>
                    <a:pt x="1071" y="3234"/>
                  </a:cubicBezTo>
                  <a:cubicBezTo>
                    <a:pt x="1071" y="3234"/>
                    <a:pt x="1068" y="3224"/>
                    <a:pt x="1062" y="3219"/>
                  </a:cubicBezTo>
                  <a:cubicBezTo>
                    <a:pt x="1056" y="3215"/>
                    <a:pt x="1041" y="3224"/>
                    <a:pt x="1041" y="3224"/>
                  </a:cubicBezTo>
                  <a:cubicBezTo>
                    <a:pt x="1041" y="3224"/>
                    <a:pt x="1036" y="3210"/>
                    <a:pt x="1030" y="3210"/>
                  </a:cubicBezTo>
                  <a:cubicBezTo>
                    <a:pt x="1030" y="3210"/>
                    <a:pt x="1034" y="3200"/>
                    <a:pt x="1032" y="3181"/>
                  </a:cubicBezTo>
                  <a:cubicBezTo>
                    <a:pt x="1030" y="3162"/>
                    <a:pt x="1059" y="3048"/>
                    <a:pt x="1101" y="2964"/>
                  </a:cubicBezTo>
                  <a:cubicBezTo>
                    <a:pt x="1142" y="2880"/>
                    <a:pt x="1187" y="2743"/>
                    <a:pt x="1150" y="2595"/>
                  </a:cubicBezTo>
                  <a:cubicBezTo>
                    <a:pt x="1113" y="2447"/>
                    <a:pt x="1176" y="2522"/>
                    <a:pt x="1157" y="2348"/>
                  </a:cubicBezTo>
                  <a:cubicBezTo>
                    <a:pt x="1147" y="2264"/>
                    <a:pt x="1260" y="2323"/>
                    <a:pt x="1217" y="1520"/>
                  </a:cubicBezTo>
                  <a:cubicBezTo>
                    <a:pt x="1206" y="1323"/>
                    <a:pt x="1158" y="1342"/>
                    <a:pt x="1171" y="1134"/>
                  </a:cubicBezTo>
                  <a:cubicBezTo>
                    <a:pt x="1171" y="1134"/>
                    <a:pt x="1188" y="1159"/>
                    <a:pt x="1187" y="1187"/>
                  </a:cubicBezTo>
                  <a:cubicBezTo>
                    <a:pt x="1185" y="1214"/>
                    <a:pt x="1192" y="1236"/>
                    <a:pt x="1209" y="1257"/>
                  </a:cubicBezTo>
                  <a:cubicBezTo>
                    <a:pt x="1226" y="1278"/>
                    <a:pt x="1271" y="1394"/>
                    <a:pt x="1333" y="1460"/>
                  </a:cubicBezTo>
                  <a:cubicBezTo>
                    <a:pt x="1395" y="1525"/>
                    <a:pt x="1461" y="1630"/>
                    <a:pt x="1460" y="1657"/>
                  </a:cubicBezTo>
                  <a:cubicBezTo>
                    <a:pt x="1458" y="1684"/>
                    <a:pt x="1471" y="1720"/>
                    <a:pt x="1489" y="1778"/>
                  </a:cubicBezTo>
                  <a:cubicBezTo>
                    <a:pt x="1508" y="1837"/>
                    <a:pt x="1450" y="1919"/>
                    <a:pt x="1483" y="1942"/>
                  </a:cubicBezTo>
                  <a:cubicBezTo>
                    <a:pt x="1517" y="1966"/>
                    <a:pt x="1518" y="1818"/>
                    <a:pt x="1545" y="1827"/>
                  </a:cubicBezTo>
                  <a:cubicBezTo>
                    <a:pt x="1573" y="1836"/>
                    <a:pt x="1535" y="1981"/>
                    <a:pt x="1575" y="1987"/>
                  </a:cubicBezTo>
                  <a:cubicBezTo>
                    <a:pt x="1615" y="1993"/>
                    <a:pt x="1578" y="1837"/>
                    <a:pt x="1597" y="1833"/>
                  </a:cubicBezTo>
                  <a:cubicBezTo>
                    <a:pt x="1617" y="1829"/>
                    <a:pt x="1625" y="1998"/>
                    <a:pt x="1657" y="1993"/>
                  </a:cubicBezTo>
                  <a:cubicBezTo>
                    <a:pt x="1689" y="1988"/>
                    <a:pt x="1638" y="1832"/>
                    <a:pt x="1656" y="1826"/>
                  </a:cubicBezTo>
                  <a:cubicBezTo>
                    <a:pt x="1673" y="1819"/>
                    <a:pt x="1703" y="1957"/>
                    <a:pt x="1735" y="1947"/>
                  </a:cubicBezTo>
                  <a:cubicBezTo>
                    <a:pt x="1767" y="1937"/>
                    <a:pt x="1688" y="1785"/>
                    <a:pt x="1688" y="1770"/>
                  </a:cubicBezTo>
                  <a:cubicBezTo>
                    <a:pt x="1688" y="1755"/>
                    <a:pt x="1688" y="1720"/>
                    <a:pt x="1688" y="1720"/>
                  </a:cubicBezTo>
                  <a:cubicBezTo>
                    <a:pt x="1688" y="1720"/>
                    <a:pt x="1728" y="1725"/>
                    <a:pt x="1744" y="1738"/>
                  </a:cubicBezTo>
                  <a:cubicBezTo>
                    <a:pt x="1760" y="1750"/>
                    <a:pt x="1812" y="1741"/>
                    <a:pt x="1811" y="1710"/>
                  </a:cubicBezTo>
                  <a:lnTo>
                    <a:pt x="1765" y="1694"/>
                  </a:lnTo>
                  <a:close/>
                  <a:moveTo>
                    <a:pt x="905" y="2843"/>
                  </a:moveTo>
                  <a:cubicBezTo>
                    <a:pt x="971" y="3086"/>
                    <a:pt x="891" y="3175"/>
                    <a:pt x="891" y="3175"/>
                  </a:cubicBezTo>
                  <a:cubicBezTo>
                    <a:pt x="829" y="3078"/>
                    <a:pt x="855" y="2914"/>
                    <a:pt x="882" y="2835"/>
                  </a:cubicBezTo>
                  <a:cubicBezTo>
                    <a:pt x="909" y="2756"/>
                    <a:pt x="879" y="2663"/>
                    <a:pt x="866" y="2608"/>
                  </a:cubicBezTo>
                  <a:cubicBezTo>
                    <a:pt x="853" y="2554"/>
                    <a:pt x="889" y="2495"/>
                    <a:pt x="873" y="2411"/>
                  </a:cubicBezTo>
                  <a:cubicBezTo>
                    <a:pt x="857" y="2327"/>
                    <a:pt x="889" y="2062"/>
                    <a:pt x="886" y="1944"/>
                  </a:cubicBezTo>
                  <a:cubicBezTo>
                    <a:pt x="883" y="1827"/>
                    <a:pt x="869" y="1788"/>
                    <a:pt x="869" y="1788"/>
                  </a:cubicBezTo>
                  <a:cubicBezTo>
                    <a:pt x="878" y="1778"/>
                    <a:pt x="880" y="1763"/>
                    <a:pt x="880" y="1763"/>
                  </a:cubicBezTo>
                  <a:cubicBezTo>
                    <a:pt x="880" y="1775"/>
                    <a:pt x="903" y="1796"/>
                    <a:pt x="903" y="1796"/>
                  </a:cubicBezTo>
                  <a:cubicBezTo>
                    <a:pt x="883" y="1807"/>
                    <a:pt x="893" y="1959"/>
                    <a:pt x="899" y="2034"/>
                  </a:cubicBezTo>
                  <a:cubicBezTo>
                    <a:pt x="906" y="2108"/>
                    <a:pt x="893" y="2316"/>
                    <a:pt x="890" y="2411"/>
                  </a:cubicBezTo>
                  <a:cubicBezTo>
                    <a:pt x="887" y="2506"/>
                    <a:pt x="957" y="2562"/>
                    <a:pt x="926" y="2628"/>
                  </a:cubicBezTo>
                  <a:cubicBezTo>
                    <a:pt x="895" y="2695"/>
                    <a:pt x="891" y="2792"/>
                    <a:pt x="905" y="2843"/>
                  </a:cubicBezTo>
                  <a:close/>
                </a:path>
              </a:pathLst>
            </a:custGeom>
            <a:solidFill>
              <a:srgbClr val="F9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5">
              <a:extLst>
                <a:ext uri="{FF2B5EF4-FFF2-40B4-BE49-F238E27FC236}">
                  <a16:creationId xmlns:a16="http://schemas.microsoft.com/office/drawing/2014/main" id="{B47C5E2F-2FD2-4B28-B8D6-27BDA972D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4" y="2091"/>
              <a:ext cx="603" cy="1944"/>
            </a:xfrm>
            <a:custGeom>
              <a:avLst/>
              <a:gdLst>
                <a:gd name="T0" fmla="*/ 535 w 614"/>
                <a:gd name="T1" fmla="*/ 902 h 1980"/>
                <a:gd name="T2" fmla="*/ 581 w 614"/>
                <a:gd name="T3" fmla="*/ 734 h 1980"/>
                <a:gd name="T4" fmla="*/ 576 w 614"/>
                <a:gd name="T5" fmla="*/ 701 h 1980"/>
                <a:gd name="T6" fmla="*/ 331 w 614"/>
                <a:gd name="T7" fmla="*/ 0 h 1980"/>
                <a:gd name="T8" fmla="*/ 244 w 614"/>
                <a:gd name="T9" fmla="*/ 0 h 1980"/>
                <a:gd name="T10" fmla="*/ 0 w 614"/>
                <a:gd name="T11" fmla="*/ 689 h 1980"/>
                <a:gd name="T12" fmla="*/ 35 w 614"/>
                <a:gd name="T13" fmla="*/ 927 h 1980"/>
                <a:gd name="T14" fmla="*/ 40 w 614"/>
                <a:gd name="T15" fmla="*/ 1086 h 1980"/>
                <a:gd name="T16" fmla="*/ 62 w 614"/>
                <a:gd name="T17" fmla="*/ 1398 h 1980"/>
                <a:gd name="T18" fmla="*/ 146 w 614"/>
                <a:gd name="T19" fmla="*/ 1721 h 1980"/>
                <a:gd name="T20" fmla="*/ 134 w 614"/>
                <a:gd name="T21" fmla="*/ 1738 h 1980"/>
                <a:gd name="T22" fmla="*/ 120 w 614"/>
                <a:gd name="T23" fmla="*/ 1731 h 1980"/>
                <a:gd name="T24" fmla="*/ 110 w 614"/>
                <a:gd name="T25" fmla="*/ 1750 h 1980"/>
                <a:gd name="T26" fmla="*/ 111 w 614"/>
                <a:gd name="T27" fmla="*/ 1771 h 1980"/>
                <a:gd name="T28" fmla="*/ 131 w 614"/>
                <a:gd name="T29" fmla="*/ 1798 h 1980"/>
                <a:gd name="T30" fmla="*/ 159 w 614"/>
                <a:gd name="T31" fmla="*/ 1829 h 1980"/>
                <a:gd name="T32" fmla="*/ 234 w 614"/>
                <a:gd name="T33" fmla="*/ 1873 h 1980"/>
                <a:gd name="T34" fmla="*/ 285 w 614"/>
                <a:gd name="T35" fmla="*/ 1849 h 1980"/>
                <a:gd name="T36" fmla="*/ 336 w 614"/>
                <a:gd name="T37" fmla="*/ 1874 h 1980"/>
                <a:gd name="T38" fmla="*/ 406 w 614"/>
                <a:gd name="T39" fmla="*/ 1831 h 1980"/>
                <a:gd name="T40" fmla="*/ 458 w 614"/>
                <a:gd name="T41" fmla="*/ 1787 h 1980"/>
                <a:gd name="T42" fmla="*/ 474 w 614"/>
                <a:gd name="T43" fmla="*/ 1763 h 1980"/>
                <a:gd name="T44" fmla="*/ 469 w 614"/>
                <a:gd name="T45" fmla="*/ 1737 h 1980"/>
                <a:gd name="T46" fmla="*/ 454 w 614"/>
                <a:gd name="T47" fmla="*/ 1741 h 1980"/>
                <a:gd name="T48" fmla="*/ 446 w 614"/>
                <a:gd name="T49" fmla="*/ 1726 h 1980"/>
                <a:gd name="T50" fmla="*/ 425 w 614"/>
                <a:gd name="T51" fmla="*/ 1731 h 1980"/>
                <a:gd name="T52" fmla="*/ 414 w 614"/>
                <a:gd name="T53" fmla="*/ 1718 h 1980"/>
                <a:gd name="T54" fmla="*/ 416 w 614"/>
                <a:gd name="T55" fmla="*/ 1691 h 1980"/>
                <a:gd name="T56" fmla="*/ 482 w 614"/>
                <a:gd name="T57" fmla="*/ 1485 h 1980"/>
                <a:gd name="T58" fmla="*/ 528 w 614"/>
                <a:gd name="T59" fmla="*/ 1136 h 1980"/>
                <a:gd name="T60" fmla="*/ 535 w 614"/>
                <a:gd name="T61" fmla="*/ 902 h 1980"/>
                <a:gd name="T62" fmla="*/ 297 w 614"/>
                <a:gd name="T63" fmla="*/ 1371 h 1980"/>
                <a:gd name="T64" fmla="*/ 284 w 614"/>
                <a:gd name="T65" fmla="*/ 1685 h 1980"/>
                <a:gd name="T66" fmla="*/ 275 w 614"/>
                <a:gd name="T67" fmla="*/ 1363 h 1980"/>
                <a:gd name="T68" fmla="*/ 259 w 614"/>
                <a:gd name="T69" fmla="*/ 1148 h 1980"/>
                <a:gd name="T70" fmla="*/ 266 w 614"/>
                <a:gd name="T71" fmla="*/ 962 h 1980"/>
                <a:gd name="T72" fmla="*/ 279 w 614"/>
                <a:gd name="T73" fmla="*/ 519 h 1980"/>
                <a:gd name="T74" fmla="*/ 262 w 614"/>
                <a:gd name="T75" fmla="*/ 372 h 1980"/>
                <a:gd name="T76" fmla="*/ 273 w 614"/>
                <a:gd name="T77" fmla="*/ 348 h 1980"/>
                <a:gd name="T78" fmla="*/ 295 w 614"/>
                <a:gd name="T79" fmla="*/ 380 h 1980"/>
                <a:gd name="T80" fmla="*/ 292 w 614"/>
                <a:gd name="T81" fmla="*/ 605 h 1980"/>
                <a:gd name="T82" fmla="*/ 283 w 614"/>
                <a:gd name="T83" fmla="*/ 962 h 1980"/>
                <a:gd name="T84" fmla="*/ 316 w 614"/>
                <a:gd name="T85" fmla="*/ 1167 h 1980"/>
                <a:gd name="T86" fmla="*/ 297 w 614"/>
                <a:gd name="T87" fmla="*/ 1371 h 19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14" h="1980">
                  <a:moveTo>
                    <a:pt x="565" y="953"/>
                  </a:moveTo>
                  <a:cubicBezTo>
                    <a:pt x="559" y="907"/>
                    <a:pt x="591" y="904"/>
                    <a:pt x="614" y="776"/>
                  </a:cubicBezTo>
                  <a:cubicBezTo>
                    <a:pt x="609" y="740"/>
                    <a:pt x="609" y="740"/>
                    <a:pt x="609" y="740"/>
                  </a:cubicBezTo>
                  <a:cubicBezTo>
                    <a:pt x="609" y="740"/>
                    <a:pt x="509" y="0"/>
                    <a:pt x="349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111" y="0"/>
                    <a:pt x="14" y="632"/>
                    <a:pt x="0" y="728"/>
                  </a:cubicBezTo>
                  <a:cubicBezTo>
                    <a:pt x="20" y="886"/>
                    <a:pt x="44" y="904"/>
                    <a:pt x="38" y="979"/>
                  </a:cubicBezTo>
                  <a:cubicBezTo>
                    <a:pt x="30" y="1080"/>
                    <a:pt x="51" y="1072"/>
                    <a:pt x="43" y="1147"/>
                  </a:cubicBezTo>
                  <a:cubicBezTo>
                    <a:pt x="35" y="1221"/>
                    <a:pt x="14" y="1368"/>
                    <a:pt x="65" y="1477"/>
                  </a:cubicBezTo>
                  <a:cubicBezTo>
                    <a:pt x="167" y="1701"/>
                    <a:pt x="138" y="1753"/>
                    <a:pt x="155" y="1818"/>
                  </a:cubicBezTo>
                  <a:cubicBezTo>
                    <a:pt x="155" y="1818"/>
                    <a:pt x="135" y="1820"/>
                    <a:pt x="141" y="1836"/>
                  </a:cubicBezTo>
                  <a:cubicBezTo>
                    <a:pt x="141" y="1836"/>
                    <a:pt x="133" y="1824"/>
                    <a:pt x="126" y="1829"/>
                  </a:cubicBezTo>
                  <a:cubicBezTo>
                    <a:pt x="119" y="1833"/>
                    <a:pt x="111" y="1841"/>
                    <a:pt x="116" y="1849"/>
                  </a:cubicBezTo>
                  <a:cubicBezTo>
                    <a:pt x="121" y="1858"/>
                    <a:pt x="118" y="1864"/>
                    <a:pt x="117" y="1871"/>
                  </a:cubicBezTo>
                  <a:cubicBezTo>
                    <a:pt x="115" y="1878"/>
                    <a:pt x="119" y="1893"/>
                    <a:pt x="137" y="1900"/>
                  </a:cubicBezTo>
                  <a:cubicBezTo>
                    <a:pt x="155" y="1907"/>
                    <a:pt x="160" y="1919"/>
                    <a:pt x="168" y="1932"/>
                  </a:cubicBezTo>
                  <a:cubicBezTo>
                    <a:pt x="175" y="1945"/>
                    <a:pt x="193" y="1979"/>
                    <a:pt x="246" y="1979"/>
                  </a:cubicBezTo>
                  <a:cubicBezTo>
                    <a:pt x="299" y="1979"/>
                    <a:pt x="300" y="1954"/>
                    <a:pt x="300" y="1954"/>
                  </a:cubicBezTo>
                  <a:cubicBezTo>
                    <a:pt x="300" y="1954"/>
                    <a:pt x="299" y="1980"/>
                    <a:pt x="354" y="1980"/>
                  </a:cubicBezTo>
                  <a:cubicBezTo>
                    <a:pt x="409" y="1980"/>
                    <a:pt x="413" y="1948"/>
                    <a:pt x="429" y="1935"/>
                  </a:cubicBezTo>
                  <a:cubicBezTo>
                    <a:pt x="444" y="1921"/>
                    <a:pt x="476" y="1900"/>
                    <a:pt x="484" y="1888"/>
                  </a:cubicBezTo>
                  <a:cubicBezTo>
                    <a:pt x="492" y="1876"/>
                    <a:pt x="501" y="1878"/>
                    <a:pt x="501" y="1863"/>
                  </a:cubicBezTo>
                  <a:cubicBezTo>
                    <a:pt x="500" y="1848"/>
                    <a:pt x="501" y="1842"/>
                    <a:pt x="496" y="1835"/>
                  </a:cubicBezTo>
                  <a:cubicBezTo>
                    <a:pt x="491" y="1829"/>
                    <a:pt x="479" y="1839"/>
                    <a:pt x="479" y="1839"/>
                  </a:cubicBezTo>
                  <a:cubicBezTo>
                    <a:pt x="479" y="1839"/>
                    <a:pt x="476" y="1829"/>
                    <a:pt x="470" y="1824"/>
                  </a:cubicBezTo>
                  <a:cubicBezTo>
                    <a:pt x="464" y="1820"/>
                    <a:pt x="449" y="1829"/>
                    <a:pt x="449" y="1829"/>
                  </a:cubicBezTo>
                  <a:cubicBezTo>
                    <a:pt x="449" y="1829"/>
                    <a:pt x="444" y="1815"/>
                    <a:pt x="438" y="1815"/>
                  </a:cubicBezTo>
                  <a:cubicBezTo>
                    <a:pt x="438" y="1815"/>
                    <a:pt x="442" y="1805"/>
                    <a:pt x="440" y="1786"/>
                  </a:cubicBezTo>
                  <a:cubicBezTo>
                    <a:pt x="438" y="1767"/>
                    <a:pt x="467" y="1653"/>
                    <a:pt x="509" y="1569"/>
                  </a:cubicBezTo>
                  <a:cubicBezTo>
                    <a:pt x="550" y="1485"/>
                    <a:pt x="595" y="1348"/>
                    <a:pt x="558" y="1200"/>
                  </a:cubicBezTo>
                  <a:cubicBezTo>
                    <a:pt x="521" y="1052"/>
                    <a:pt x="584" y="1127"/>
                    <a:pt x="565" y="953"/>
                  </a:cubicBezTo>
                  <a:close/>
                  <a:moveTo>
                    <a:pt x="313" y="1448"/>
                  </a:moveTo>
                  <a:cubicBezTo>
                    <a:pt x="379" y="1691"/>
                    <a:pt x="299" y="1780"/>
                    <a:pt x="299" y="1780"/>
                  </a:cubicBezTo>
                  <a:cubicBezTo>
                    <a:pt x="237" y="1683"/>
                    <a:pt x="263" y="1519"/>
                    <a:pt x="290" y="1440"/>
                  </a:cubicBezTo>
                  <a:cubicBezTo>
                    <a:pt x="317" y="1361"/>
                    <a:pt x="287" y="1268"/>
                    <a:pt x="274" y="1213"/>
                  </a:cubicBezTo>
                  <a:cubicBezTo>
                    <a:pt x="261" y="1159"/>
                    <a:pt x="297" y="1100"/>
                    <a:pt x="281" y="1016"/>
                  </a:cubicBezTo>
                  <a:cubicBezTo>
                    <a:pt x="265" y="932"/>
                    <a:pt x="297" y="667"/>
                    <a:pt x="294" y="549"/>
                  </a:cubicBezTo>
                  <a:cubicBezTo>
                    <a:pt x="291" y="432"/>
                    <a:pt x="277" y="393"/>
                    <a:pt x="277" y="393"/>
                  </a:cubicBezTo>
                  <a:cubicBezTo>
                    <a:pt x="286" y="383"/>
                    <a:pt x="288" y="368"/>
                    <a:pt x="288" y="368"/>
                  </a:cubicBezTo>
                  <a:cubicBezTo>
                    <a:pt x="288" y="380"/>
                    <a:pt x="311" y="401"/>
                    <a:pt x="311" y="401"/>
                  </a:cubicBezTo>
                  <a:cubicBezTo>
                    <a:pt x="291" y="412"/>
                    <a:pt x="301" y="564"/>
                    <a:pt x="307" y="639"/>
                  </a:cubicBezTo>
                  <a:cubicBezTo>
                    <a:pt x="314" y="713"/>
                    <a:pt x="301" y="921"/>
                    <a:pt x="298" y="1016"/>
                  </a:cubicBezTo>
                  <a:cubicBezTo>
                    <a:pt x="295" y="1111"/>
                    <a:pt x="365" y="1167"/>
                    <a:pt x="334" y="1233"/>
                  </a:cubicBezTo>
                  <a:cubicBezTo>
                    <a:pt x="303" y="1300"/>
                    <a:pt x="299" y="1397"/>
                    <a:pt x="313" y="1448"/>
                  </a:cubicBezTo>
                  <a:close/>
                </a:path>
              </a:pathLst>
            </a:custGeom>
            <a:solidFill>
              <a:srgbClr val="AF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6">
              <a:extLst>
                <a:ext uri="{FF2B5EF4-FFF2-40B4-BE49-F238E27FC236}">
                  <a16:creationId xmlns:a16="http://schemas.microsoft.com/office/drawing/2014/main" id="{76397792-25A9-4DD5-8F64-7F5776F016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" y="1164"/>
              <a:ext cx="1780" cy="1559"/>
            </a:xfrm>
            <a:custGeom>
              <a:avLst/>
              <a:gdLst>
                <a:gd name="T0" fmla="*/ 818 w 1812"/>
                <a:gd name="T1" fmla="*/ 0 h 1588"/>
                <a:gd name="T2" fmla="*/ 816 w 1812"/>
                <a:gd name="T3" fmla="*/ 0 h 1588"/>
                <a:gd name="T4" fmla="*/ 1632 w 1812"/>
                <a:gd name="T5" fmla="*/ 1156 h 1588"/>
                <a:gd name="T6" fmla="*/ 1506 w 1812"/>
                <a:gd name="T7" fmla="*/ 1038 h 1588"/>
                <a:gd name="T8" fmla="*/ 1296 w 1812"/>
                <a:gd name="T9" fmla="*/ 629 h 1588"/>
                <a:gd name="T10" fmla="*/ 1243 w 1812"/>
                <a:gd name="T11" fmla="*/ 316 h 1588"/>
                <a:gd name="T12" fmla="*/ 826 w 1812"/>
                <a:gd name="T13" fmla="*/ 0 h 1588"/>
                <a:gd name="T14" fmla="*/ 404 w 1812"/>
                <a:gd name="T15" fmla="*/ 313 h 1588"/>
                <a:gd name="T16" fmla="*/ 350 w 1812"/>
                <a:gd name="T17" fmla="*/ 672 h 1588"/>
                <a:gd name="T18" fmla="*/ 187 w 1812"/>
                <a:gd name="T19" fmla="*/ 1042 h 1588"/>
                <a:gd name="T20" fmla="*/ 83 w 1812"/>
                <a:gd name="T21" fmla="*/ 1209 h 1588"/>
                <a:gd name="T22" fmla="*/ 0 w 1812"/>
                <a:gd name="T23" fmla="*/ 1277 h 1588"/>
                <a:gd name="T24" fmla="*/ 108 w 1812"/>
                <a:gd name="T25" fmla="*/ 1264 h 1588"/>
                <a:gd name="T26" fmla="*/ 94 w 1812"/>
                <a:gd name="T27" fmla="*/ 1471 h 1588"/>
                <a:gd name="T28" fmla="*/ 151 w 1812"/>
                <a:gd name="T29" fmla="*/ 1496 h 1588"/>
                <a:gd name="T30" fmla="*/ 218 w 1812"/>
                <a:gd name="T31" fmla="*/ 1478 h 1588"/>
                <a:gd name="T32" fmla="*/ 317 w 1812"/>
                <a:gd name="T33" fmla="*/ 1420 h 1588"/>
                <a:gd name="T34" fmla="*/ 275 w 1812"/>
                <a:gd name="T35" fmla="*/ 1169 h 1588"/>
                <a:gd name="T36" fmla="*/ 471 w 1812"/>
                <a:gd name="T37" fmla="*/ 837 h 1588"/>
                <a:gd name="T38" fmla="*/ 549 w 1812"/>
                <a:gd name="T39" fmla="*/ 619 h 1588"/>
                <a:gd name="T40" fmla="*/ 671 w 1812"/>
                <a:gd name="T41" fmla="*/ 274 h 1588"/>
                <a:gd name="T42" fmla="*/ 850 w 1812"/>
                <a:gd name="T43" fmla="*/ 291 h 1588"/>
                <a:gd name="T44" fmla="*/ 1110 w 1812"/>
                <a:gd name="T45" fmla="*/ 656 h 1588"/>
                <a:gd name="T46" fmla="*/ 1125 w 1812"/>
                <a:gd name="T47" fmla="*/ 697 h 1588"/>
                <a:gd name="T48" fmla="*/ 1263 w 1812"/>
                <a:gd name="T49" fmla="*/ 955 h 1588"/>
                <a:gd name="T50" fmla="*/ 1412 w 1812"/>
                <a:gd name="T51" fmla="*/ 1256 h 1588"/>
                <a:gd name="T52" fmla="*/ 1465 w 1812"/>
                <a:gd name="T53" fmla="*/ 1302 h 1588"/>
                <a:gd name="T54" fmla="*/ 1514 w 1812"/>
                <a:gd name="T55" fmla="*/ 1308 h 1588"/>
                <a:gd name="T56" fmla="*/ 1570 w 1812"/>
                <a:gd name="T57" fmla="*/ 1301 h 1588"/>
                <a:gd name="T58" fmla="*/ 1600 w 1812"/>
                <a:gd name="T59" fmla="*/ 1248 h 1588"/>
                <a:gd name="T60" fmla="*/ 1653 w 1812"/>
                <a:gd name="T61" fmla="*/ 1217 h 1588"/>
                <a:gd name="T62" fmla="*/ 1673 w 1812"/>
                <a:gd name="T63" fmla="*/ 1176 h 15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12" h="1588">
                  <a:moveTo>
                    <a:pt x="861" y="0"/>
                  </a:moveTo>
                  <a:cubicBezTo>
                    <a:pt x="862" y="0"/>
                    <a:pt x="863" y="0"/>
                    <a:pt x="863" y="0"/>
                  </a:cubicBezTo>
                  <a:cubicBezTo>
                    <a:pt x="864" y="0"/>
                    <a:pt x="865" y="0"/>
                    <a:pt x="866" y="0"/>
                  </a:cubicBezTo>
                  <a:lnTo>
                    <a:pt x="861" y="0"/>
                  </a:lnTo>
                  <a:close/>
                  <a:moveTo>
                    <a:pt x="1765" y="1243"/>
                  </a:moveTo>
                  <a:cubicBezTo>
                    <a:pt x="1765" y="1243"/>
                    <a:pt x="1725" y="1229"/>
                    <a:pt x="1721" y="1221"/>
                  </a:cubicBezTo>
                  <a:cubicBezTo>
                    <a:pt x="1718" y="1212"/>
                    <a:pt x="1641" y="1167"/>
                    <a:pt x="1623" y="1160"/>
                  </a:cubicBezTo>
                  <a:cubicBezTo>
                    <a:pt x="1606" y="1153"/>
                    <a:pt x="1614" y="1120"/>
                    <a:pt x="1589" y="1097"/>
                  </a:cubicBezTo>
                  <a:cubicBezTo>
                    <a:pt x="1564" y="1073"/>
                    <a:pt x="1496" y="932"/>
                    <a:pt x="1477" y="871"/>
                  </a:cubicBezTo>
                  <a:cubicBezTo>
                    <a:pt x="1427" y="713"/>
                    <a:pt x="1368" y="706"/>
                    <a:pt x="1367" y="665"/>
                  </a:cubicBezTo>
                  <a:cubicBezTo>
                    <a:pt x="1365" y="549"/>
                    <a:pt x="1313" y="429"/>
                    <a:pt x="1311" y="389"/>
                  </a:cubicBezTo>
                  <a:cubicBezTo>
                    <a:pt x="1311" y="379"/>
                    <a:pt x="1312" y="359"/>
                    <a:pt x="1311" y="334"/>
                  </a:cubicBezTo>
                  <a:cubicBezTo>
                    <a:pt x="1221" y="304"/>
                    <a:pt x="1063" y="246"/>
                    <a:pt x="1012" y="189"/>
                  </a:cubicBezTo>
                  <a:cubicBezTo>
                    <a:pt x="939" y="108"/>
                    <a:pt x="955" y="2"/>
                    <a:pt x="871" y="0"/>
                  </a:cubicBezTo>
                  <a:cubicBezTo>
                    <a:pt x="788" y="2"/>
                    <a:pt x="788" y="108"/>
                    <a:pt x="715" y="189"/>
                  </a:cubicBezTo>
                  <a:cubicBezTo>
                    <a:pt x="666" y="244"/>
                    <a:pt x="518" y="300"/>
                    <a:pt x="426" y="331"/>
                  </a:cubicBezTo>
                  <a:cubicBezTo>
                    <a:pt x="426" y="344"/>
                    <a:pt x="426" y="359"/>
                    <a:pt x="427" y="374"/>
                  </a:cubicBezTo>
                  <a:cubicBezTo>
                    <a:pt x="433" y="468"/>
                    <a:pt x="356" y="533"/>
                    <a:pt x="369" y="711"/>
                  </a:cubicBezTo>
                  <a:cubicBezTo>
                    <a:pt x="371" y="739"/>
                    <a:pt x="342" y="734"/>
                    <a:pt x="336" y="797"/>
                  </a:cubicBezTo>
                  <a:cubicBezTo>
                    <a:pt x="332" y="843"/>
                    <a:pt x="282" y="822"/>
                    <a:pt x="196" y="1101"/>
                  </a:cubicBezTo>
                  <a:cubicBezTo>
                    <a:pt x="181" y="1150"/>
                    <a:pt x="159" y="1144"/>
                    <a:pt x="164" y="1188"/>
                  </a:cubicBezTo>
                  <a:cubicBezTo>
                    <a:pt x="167" y="1212"/>
                    <a:pt x="118" y="1215"/>
                    <a:pt x="88" y="1277"/>
                  </a:cubicBezTo>
                  <a:cubicBezTo>
                    <a:pt x="77" y="1300"/>
                    <a:pt x="44" y="1319"/>
                    <a:pt x="34" y="1329"/>
                  </a:cubicBezTo>
                  <a:cubicBezTo>
                    <a:pt x="24" y="1339"/>
                    <a:pt x="0" y="1350"/>
                    <a:pt x="0" y="1350"/>
                  </a:cubicBezTo>
                  <a:cubicBezTo>
                    <a:pt x="0" y="1350"/>
                    <a:pt x="10" y="1395"/>
                    <a:pt x="56" y="1369"/>
                  </a:cubicBezTo>
                  <a:cubicBezTo>
                    <a:pt x="102" y="1343"/>
                    <a:pt x="104" y="1326"/>
                    <a:pt x="114" y="1336"/>
                  </a:cubicBezTo>
                  <a:cubicBezTo>
                    <a:pt x="124" y="1346"/>
                    <a:pt x="120" y="1392"/>
                    <a:pt x="118" y="1399"/>
                  </a:cubicBezTo>
                  <a:cubicBezTo>
                    <a:pt x="116" y="1406"/>
                    <a:pt x="75" y="1545"/>
                    <a:pt x="100" y="1554"/>
                  </a:cubicBezTo>
                  <a:cubicBezTo>
                    <a:pt x="125" y="1563"/>
                    <a:pt x="145" y="1422"/>
                    <a:pt x="159" y="1424"/>
                  </a:cubicBezTo>
                  <a:cubicBezTo>
                    <a:pt x="173" y="1426"/>
                    <a:pt x="131" y="1574"/>
                    <a:pt x="160" y="1581"/>
                  </a:cubicBezTo>
                  <a:cubicBezTo>
                    <a:pt x="189" y="1588"/>
                    <a:pt x="194" y="1419"/>
                    <a:pt x="211" y="1416"/>
                  </a:cubicBezTo>
                  <a:cubicBezTo>
                    <a:pt x="228" y="1413"/>
                    <a:pt x="201" y="1559"/>
                    <a:pt x="230" y="1562"/>
                  </a:cubicBezTo>
                  <a:cubicBezTo>
                    <a:pt x="259" y="1565"/>
                    <a:pt x="244" y="1403"/>
                    <a:pt x="259" y="1398"/>
                  </a:cubicBezTo>
                  <a:cubicBezTo>
                    <a:pt x="274" y="1393"/>
                    <a:pt x="310" y="1511"/>
                    <a:pt x="335" y="1500"/>
                  </a:cubicBezTo>
                  <a:cubicBezTo>
                    <a:pt x="360" y="1489"/>
                    <a:pt x="294" y="1385"/>
                    <a:pt x="298" y="1368"/>
                  </a:cubicBezTo>
                  <a:cubicBezTo>
                    <a:pt x="302" y="1351"/>
                    <a:pt x="294" y="1251"/>
                    <a:pt x="290" y="1236"/>
                  </a:cubicBezTo>
                  <a:cubicBezTo>
                    <a:pt x="286" y="1221"/>
                    <a:pt x="299" y="1219"/>
                    <a:pt x="304" y="1191"/>
                  </a:cubicBezTo>
                  <a:cubicBezTo>
                    <a:pt x="309" y="1163"/>
                    <a:pt x="467" y="995"/>
                    <a:pt x="497" y="885"/>
                  </a:cubicBezTo>
                  <a:cubicBezTo>
                    <a:pt x="520" y="802"/>
                    <a:pt x="533" y="845"/>
                    <a:pt x="539" y="788"/>
                  </a:cubicBezTo>
                  <a:cubicBezTo>
                    <a:pt x="545" y="731"/>
                    <a:pt x="576" y="685"/>
                    <a:pt x="579" y="655"/>
                  </a:cubicBezTo>
                  <a:cubicBezTo>
                    <a:pt x="579" y="655"/>
                    <a:pt x="580" y="658"/>
                    <a:pt x="581" y="663"/>
                  </a:cubicBezTo>
                  <a:cubicBezTo>
                    <a:pt x="599" y="544"/>
                    <a:pt x="640" y="334"/>
                    <a:pt x="708" y="289"/>
                  </a:cubicBezTo>
                  <a:cubicBezTo>
                    <a:pt x="804" y="226"/>
                    <a:pt x="800" y="307"/>
                    <a:pt x="866" y="307"/>
                  </a:cubicBezTo>
                  <a:cubicBezTo>
                    <a:pt x="897" y="307"/>
                    <a:pt x="897" y="307"/>
                    <a:pt x="897" y="307"/>
                  </a:cubicBezTo>
                  <a:cubicBezTo>
                    <a:pt x="963" y="307"/>
                    <a:pt x="943" y="226"/>
                    <a:pt x="1039" y="289"/>
                  </a:cubicBezTo>
                  <a:cubicBezTo>
                    <a:pt x="1113" y="338"/>
                    <a:pt x="1155" y="584"/>
                    <a:pt x="1171" y="693"/>
                  </a:cubicBezTo>
                  <a:cubicBezTo>
                    <a:pt x="1171" y="690"/>
                    <a:pt x="1171" y="686"/>
                    <a:pt x="1171" y="683"/>
                  </a:cubicBezTo>
                  <a:cubicBezTo>
                    <a:pt x="1171" y="683"/>
                    <a:pt x="1188" y="708"/>
                    <a:pt x="1187" y="736"/>
                  </a:cubicBezTo>
                  <a:cubicBezTo>
                    <a:pt x="1185" y="763"/>
                    <a:pt x="1192" y="785"/>
                    <a:pt x="1209" y="806"/>
                  </a:cubicBezTo>
                  <a:cubicBezTo>
                    <a:pt x="1226" y="827"/>
                    <a:pt x="1271" y="943"/>
                    <a:pt x="1333" y="1009"/>
                  </a:cubicBezTo>
                  <a:cubicBezTo>
                    <a:pt x="1395" y="1074"/>
                    <a:pt x="1461" y="1179"/>
                    <a:pt x="1460" y="1206"/>
                  </a:cubicBezTo>
                  <a:cubicBezTo>
                    <a:pt x="1458" y="1233"/>
                    <a:pt x="1471" y="1269"/>
                    <a:pt x="1489" y="1327"/>
                  </a:cubicBezTo>
                  <a:cubicBezTo>
                    <a:pt x="1508" y="1386"/>
                    <a:pt x="1450" y="1468"/>
                    <a:pt x="1483" y="1491"/>
                  </a:cubicBezTo>
                  <a:cubicBezTo>
                    <a:pt x="1517" y="1515"/>
                    <a:pt x="1518" y="1367"/>
                    <a:pt x="1545" y="1376"/>
                  </a:cubicBezTo>
                  <a:cubicBezTo>
                    <a:pt x="1573" y="1385"/>
                    <a:pt x="1535" y="1530"/>
                    <a:pt x="1575" y="1536"/>
                  </a:cubicBezTo>
                  <a:cubicBezTo>
                    <a:pt x="1615" y="1542"/>
                    <a:pt x="1578" y="1386"/>
                    <a:pt x="1597" y="1382"/>
                  </a:cubicBezTo>
                  <a:cubicBezTo>
                    <a:pt x="1617" y="1378"/>
                    <a:pt x="1625" y="1547"/>
                    <a:pt x="1657" y="1542"/>
                  </a:cubicBezTo>
                  <a:cubicBezTo>
                    <a:pt x="1689" y="1537"/>
                    <a:pt x="1638" y="1381"/>
                    <a:pt x="1656" y="1375"/>
                  </a:cubicBezTo>
                  <a:cubicBezTo>
                    <a:pt x="1673" y="1368"/>
                    <a:pt x="1703" y="1506"/>
                    <a:pt x="1735" y="1496"/>
                  </a:cubicBezTo>
                  <a:cubicBezTo>
                    <a:pt x="1767" y="1486"/>
                    <a:pt x="1688" y="1334"/>
                    <a:pt x="1688" y="1319"/>
                  </a:cubicBezTo>
                  <a:cubicBezTo>
                    <a:pt x="1688" y="1304"/>
                    <a:pt x="1688" y="1269"/>
                    <a:pt x="1688" y="1269"/>
                  </a:cubicBezTo>
                  <a:cubicBezTo>
                    <a:pt x="1688" y="1269"/>
                    <a:pt x="1728" y="1274"/>
                    <a:pt x="1744" y="1287"/>
                  </a:cubicBezTo>
                  <a:cubicBezTo>
                    <a:pt x="1760" y="1299"/>
                    <a:pt x="1812" y="1290"/>
                    <a:pt x="1811" y="1259"/>
                  </a:cubicBezTo>
                  <a:lnTo>
                    <a:pt x="1765" y="1243"/>
                  </a:lnTo>
                  <a:close/>
                </a:path>
              </a:pathLst>
            </a:custGeom>
            <a:solidFill>
              <a:srgbClr val="AF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7">
              <a:extLst>
                <a:ext uri="{FF2B5EF4-FFF2-40B4-BE49-F238E27FC236}">
                  <a16:creationId xmlns:a16="http://schemas.microsoft.com/office/drawing/2014/main" id="{92C064A8-8E0E-48D5-948C-FCFA3B9B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721"/>
              <a:ext cx="1780" cy="3314"/>
            </a:xfrm>
            <a:custGeom>
              <a:avLst/>
              <a:gdLst>
                <a:gd name="T0" fmla="*/ 690 w 1812"/>
                <a:gd name="T1" fmla="*/ 237 h 3375"/>
                <a:gd name="T2" fmla="*/ 683 w 1812"/>
                <a:gd name="T3" fmla="*/ 286 h 3375"/>
                <a:gd name="T4" fmla="*/ 728 w 1812"/>
                <a:gd name="T5" fmla="*/ 416 h 3375"/>
                <a:gd name="T6" fmla="*/ 559 w 1812"/>
                <a:gd name="T7" fmla="*/ 527 h 3375"/>
                <a:gd name="T8" fmla="*/ 350 w 1812"/>
                <a:gd name="T9" fmla="*/ 1100 h 3375"/>
                <a:gd name="T10" fmla="*/ 187 w 1812"/>
                <a:gd name="T11" fmla="*/ 1469 h 3375"/>
                <a:gd name="T12" fmla="*/ 83 w 1812"/>
                <a:gd name="T13" fmla="*/ 1636 h 3375"/>
                <a:gd name="T14" fmla="*/ 0 w 1812"/>
                <a:gd name="T15" fmla="*/ 1705 h 3375"/>
                <a:gd name="T16" fmla="*/ 108 w 1812"/>
                <a:gd name="T17" fmla="*/ 1692 h 3375"/>
                <a:gd name="T18" fmla="*/ 94 w 1812"/>
                <a:gd name="T19" fmla="*/ 1898 h 3375"/>
                <a:gd name="T20" fmla="*/ 151 w 1812"/>
                <a:gd name="T21" fmla="*/ 1924 h 3375"/>
                <a:gd name="T22" fmla="*/ 218 w 1812"/>
                <a:gd name="T23" fmla="*/ 1906 h 3375"/>
                <a:gd name="T24" fmla="*/ 317 w 1812"/>
                <a:gd name="T25" fmla="*/ 1847 h 3375"/>
                <a:gd name="T26" fmla="*/ 275 w 1812"/>
                <a:gd name="T27" fmla="*/ 1598 h 3375"/>
                <a:gd name="T28" fmla="*/ 471 w 1812"/>
                <a:gd name="T29" fmla="*/ 1265 h 3375"/>
                <a:gd name="T30" fmla="*/ 549 w 1812"/>
                <a:gd name="T31" fmla="*/ 1047 h 3375"/>
                <a:gd name="T32" fmla="*/ 544 w 1812"/>
                <a:gd name="T33" fmla="*/ 1798 h 3375"/>
                <a:gd name="T34" fmla="*/ 602 w 1812"/>
                <a:gd name="T35" fmla="*/ 2407 h 3375"/>
                <a:gd name="T36" fmla="*/ 708 w 1812"/>
                <a:gd name="T37" fmla="*/ 3042 h 3375"/>
                <a:gd name="T38" fmla="*/ 681 w 1812"/>
                <a:gd name="T39" fmla="*/ 3053 h 3375"/>
                <a:gd name="T40" fmla="*/ 672 w 1812"/>
                <a:gd name="T41" fmla="*/ 3092 h 3375"/>
                <a:gd name="T42" fmla="*/ 721 w 1812"/>
                <a:gd name="T43" fmla="*/ 3150 h 3375"/>
                <a:gd name="T44" fmla="*/ 846 w 1812"/>
                <a:gd name="T45" fmla="*/ 3171 h 3375"/>
                <a:gd name="T46" fmla="*/ 968 w 1812"/>
                <a:gd name="T47" fmla="*/ 3153 h 3375"/>
                <a:gd name="T48" fmla="*/ 1036 w 1812"/>
                <a:gd name="T49" fmla="*/ 3084 h 3375"/>
                <a:gd name="T50" fmla="*/ 1015 w 1812"/>
                <a:gd name="T51" fmla="*/ 3063 h 3375"/>
                <a:gd name="T52" fmla="*/ 987 w 1812"/>
                <a:gd name="T53" fmla="*/ 3053 h 3375"/>
                <a:gd name="T54" fmla="*/ 978 w 1812"/>
                <a:gd name="T55" fmla="*/ 3013 h 3375"/>
                <a:gd name="T56" fmla="*/ 1090 w 1812"/>
                <a:gd name="T57" fmla="*/ 2457 h 3375"/>
                <a:gd name="T58" fmla="*/ 1154 w 1812"/>
                <a:gd name="T59" fmla="*/ 1440 h 3375"/>
                <a:gd name="T60" fmla="*/ 1125 w 1812"/>
                <a:gd name="T61" fmla="*/ 1124 h 3375"/>
                <a:gd name="T62" fmla="*/ 1263 w 1812"/>
                <a:gd name="T63" fmla="*/ 1383 h 3375"/>
                <a:gd name="T64" fmla="*/ 1412 w 1812"/>
                <a:gd name="T65" fmla="*/ 1683 h 3375"/>
                <a:gd name="T66" fmla="*/ 1465 w 1812"/>
                <a:gd name="T67" fmla="*/ 1730 h 3375"/>
                <a:gd name="T68" fmla="*/ 1514 w 1812"/>
                <a:gd name="T69" fmla="*/ 1735 h 3375"/>
                <a:gd name="T70" fmla="*/ 1570 w 1812"/>
                <a:gd name="T71" fmla="*/ 1729 h 3375"/>
                <a:gd name="T72" fmla="*/ 1600 w 1812"/>
                <a:gd name="T73" fmla="*/ 1676 h 3375"/>
                <a:gd name="T74" fmla="*/ 1653 w 1812"/>
                <a:gd name="T75" fmla="*/ 1646 h 3375"/>
                <a:gd name="T76" fmla="*/ 1673 w 1812"/>
                <a:gd name="T77" fmla="*/ 1603 h 3375"/>
                <a:gd name="T78" fmla="*/ 1538 w 1812"/>
                <a:gd name="T79" fmla="*/ 1525 h 3375"/>
                <a:gd name="T80" fmla="*/ 1400 w 1812"/>
                <a:gd name="T81" fmla="*/ 1252 h 3375"/>
                <a:gd name="T82" fmla="*/ 1243 w 1812"/>
                <a:gd name="T83" fmla="*/ 795 h 3375"/>
                <a:gd name="T84" fmla="*/ 1078 w 1812"/>
                <a:gd name="T85" fmla="*/ 518 h 3375"/>
                <a:gd name="T86" fmla="*/ 930 w 1812"/>
                <a:gd name="T87" fmla="*/ 408 h 3375"/>
                <a:gd name="T88" fmla="*/ 982 w 1812"/>
                <a:gd name="T89" fmla="*/ 309 h 3375"/>
                <a:gd name="T90" fmla="*/ 981 w 1812"/>
                <a:gd name="T91" fmla="*/ 238 h 3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12" h="3375">
                  <a:moveTo>
                    <a:pt x="871" y="0"/>
                  </a:moveTo>
                  <a:cubicBezTo>
                    <a:pt x="789" y="0"/>
                    <a:pt x="677" y="102"/>
                    <a:pt x="728" y="250"/>
                  </a:cubicBezTo>
                  <a:cubicBezTo>
                    <a:pt x="728" y="250"/>
                    <a:pt x="718" y="245"/>
                    <a:pt x="710" y="255"/>
                  </a:cubicBezTo>
                  <a:cubicBezTo>
                    <a:pt x="701" y="264"/>
                    <a:pt x="714" y="288"/>
                    <a:pt x="720" y="301"/>
                  </a:cubicBezTo>
                  <a:cubicBezTo>
                    <a:pt x="726" y="315"/>
                    <a:pt x="738" y="370"/>
                    <a:pt x="768" y="360"/>
                  </a:cubicBezTo>
                  <a:cubicBezTo>
                    <a:pt x="768" y="440"/>
                    <a:pt x="768" y="440"/>
                    <a:pt x="768" y="440"/>
                  </a:cubicBezTo>
                  <a:cubicBezTo>
                    <a:pt x="768" y="440"/>
                    <a:pt x="737" y="516"/>
                    <a:pt x="624" y="546"/>
                  </a:cubicBezTo>
                  <a:cubicBezTo>
                    <a:pt x="613" y="549"/>
                    <a:pt x="600" y="543"/>
                    <a:pt x="589" y="557"/>
                  </a:cubicBezTo>
                  <a:cubicBezTo>
                    <a:pt x="578" y="571"/>
                    <a:pt x="410" y="563"/>
                    <a:pt x="427" y="825"/>
                  </a:cubicBezTo>
                  <a:cubicBezTo>
                    <a:pt x="433" y="919"/>
                    <a:pt x="356" y="984"/>
                    <a:pt x="369" y="1162"/>
                  </a:cubicBezTo>
                  <a:cubicBezTo>
                    <a:pt x="371" y="1190"/>
                    <a:pt x="342" y="1185"/>
                    <a:pt x="336" y="1248"/>
                  </a:cubicBezTo>
                  <a:cubicBezTo>
                    <a:pt x="332" y="1294"/>
                    <a:pt x="282" y="1273"/>
                    <a:pt x="196" y="1552"/>
                  </a:cubicBezTo>
                  <a:cubicBezTo>
                    <a:pt x="181" y="1601"/>
                    <a:pt x="159" y="1595"/>
                    <a:pt x="164" y="1639"/>
                  </a:cubicBezTo>
                  <a:cubicBezTo>
                    <a:pt x="167" y="1663"/>
                    <a:pt x="118" y="1666"/>
                    <a:pt x="88" y="1728"/>
                  </a:cubicBezTo>
                  <a:cubicBezTo>
                    <a:pt x="77" y="1751"/>
                    <a:pt x="44" y="1770"/>
                    <a:pt x="34" y="1780"/>
                  </a:cubicBezTo>
                  <a:cubicBezTo>
                    <a:pt x="24" y="1790"/>
                    <a:pt x="0" y="1801"/>
                    <a:pt x="0" y="1801"/>
                  </a:cubicBezTo>
                  <a:cubicBezTo>
                    <a:pt x="0" y="1801"/>
                    <a:pt x="10" y="1846"/>
                    <a:pt x="56" y="1820"/>
                  </a:cubicBezTo>
                  <a:cubicBezTo>
                    <a:pt x="102" y="1794"/>
                    <a:pt x="104" y="1777"/>
                    <a:pt x="114" y="1787"/>
                  </a:cubicBezTo>
                  <a:cubicBezTo>
                    <a:pt x="124" y="1797"/>
                    <a:pt x="120" y="1843"/>
                    <a:pt x="118" y="1850"/>
                  </a:cubicBezTo>
                  <a:cubicBezTo>
                    <a:pt x="116" y="1857"/>
                    <a:pt x="75" y="1996"/>
                    <a:pt x="100" y="2005"/>
                  </a:cubicBezTo>
                  <a:cubicBezTo>
                    <a:pt x="125" y="2014"/>
                    <a:pt x="145" y="1873"/>
                    <a:pt x="159" y="1875"/>
                  </a:cubicBezTo>
                  <a:cubicBezTo>
                    <a:pt x="173" y="1877"/>
                    <a:pt x="131" y="2025"/>
                    <a:pt x="160" y="2032"/>
                  </a:cubicBezTo>
                  <a:cubicBezTo>
                    <a:pt x="189" y="2039"/>
                    <a:pt x="194" y="1870"/>
                    <a:pt x="211" y="1867"/>
                  </a:cubicBezTo>
                  <a:cubicBezTo>
                    <a:pt x="228" y="1864"/>
                    <a:pt x="201" y="2010"/>
                    <a:pt x="230" y="2013"/>
                  </a:cubicBezTo>
                  <a:cubicBezTo>
                    <a:pt x="259" y="2016"/>
                    <a:pt x="244" y="1854"/>
                    <a:pt x="259" y="1849"/>
                  </a:cubicBezTo>
                  <a:cubicBezTo>
                    <a:pt x="274" y="1844"/>
                    <a:pt x="310" y="1962"/>
                    <a:pt x="335" y="1951"/>
                  </a:cubicBezTo>
                  <a:cubicBezTo>
                    <a:pt x="360" y="1940"/>
                    <a:pt x="294" y="1836"/>
                    <a:pt x="298" y="1819"/>
                  </a:cubicBezTo>
                  <a:cubicBezTo>
                    <a:pt x="302" y="1802"/>
                    <a:pt x="294" y="1702"/>
                    <a:pt x="290" y="1687"/>
                  </a:cubicBezTo>
                  <a:cubicBezTo>
                    <a:pt x="286" y="1672"/>
                    <a:pt x="299" y="1670"/>
                    <a:pt x="304" y="1642"/>
                  </a:cubicBezTo>
                  <a:cubicBezTo>
                    <a:pt x="309" y="1614"/>
                    <a:pt x="467" y="1446"/>
                    <a:pt x="497" y="1336"/>
                  </a:cubicBezTo>
                  <a:cubicBezTo>
                    <a:pt x="520" y="1253"/>
                    <a:pt x="533" y="1296"/>
                    <a:pt x="539" y="1239"/>
                  </a:cubicBezTo>
                  <a:cubicBezTo>
                    <a:pt x="545" y="1182"/>
                    <a:pt x="576" y="1136"/>
                    <a:pt x="579" y="1106"/>
                  </a:cubicBezTo>
                  <a:cubicBezTo>
                    <a:pt x="579" y="1106"/>
                    <a:pt x="602" y="1209"/>
                    <a:pt x="591" y="1356"/>
                  </a:cubicBezTo>
                  <a:cubicBezTo>
                    <a:pt x="580" y="1506"/>
                    <a:pt x="560" y="1618"/>
                    <a:pt x="574" y="1899"/>
                  </a:cubicBezTo>
                  <a:cubicBezTo>
                    <a:pt x="593" y="2275"/>
                    <a:pt x="638" y="2272"/>
                    <a:pt x="630" y="2374"/>
                  </a:cubicBezTo>
                  <a:cubicBezTo>
                    <a:pt x="622" y="2475"/>
                    <a:pt x="643" y="2467"/>
                    <a:pt x="635" y="2542"/>
                  </a:cubicBezTo>
                  <a:cubicBezTo>
                    <a:pt x="627" y="2616"/>
                    <a:pt x="606" y="2763"/>
                    <a:pt x="657" y="2872"/>
                  </a:cubicBezTo>
                  <a:cubicBezTo>
                    <a:pt x="759" y="3096"/>
                    <a:pt x="730" y="3148"/>
                    <a:pt x="747" y="3213"/>
                  </a:cubicBezTo>
                  <a:cubicBezTo>
                    <a:pt x="747" y="3213"/>
                    <a:pt x="727" y="3215"/>
                    <a:pt x="733" y="3231"/>
                  </a:cubicBezTo>
                  <a:cubicBezTo>
                    <a:pt x="733" y="3231"/>
                    <a:pt x="725" y="3219"/>
                    <a:pt x="718" y="3224"/>
                  </a:cubicBezTo>
                  <a:cubicBezTo>
                    <a:pt x="711" y="3228"/>
                    <a:pt x="703" y="3236"/>
                    <a:pt x="708" y="3244"/>
                  </a:cubicBezTo>
                  <a:cubicBezTo>
                    <a:pt x="713" y="3253"/>
                    <a:pt x="710" y="3259"/>
                    <a:pt x="709" y="3266"/>
                  </a:cubicBezTo>
                  <a:cubicBezTo>
                    <a:pt x="707" y="3273"/>
                    <a:pt x="711" y="3288"/>
                    <a:pt x="729" y="3295"/>
                  </a:cubicBezTo>
                  <a:cubicBezTo>
                    <a:pt x="747" y="3302"/>
                    <a:pt x="752" y="3314"/>
                    <a:pt x="760" y="3327"/>
                  </a:cubicBezTo>
                  <a:cubicBezTo>
                    <a:pt x="767" y="3340"/>
                    <a:pt x="785" y="3374"/>
                    <a:pt x="838" y="3374"/>
                  </a:cubicBezTo>
                  <a:cubicBezTo>
                    <a:pt x="891" y="3374"/>
                    <a:pt x="892" y="3349"/>
                    <a:pt x="892" y="3349"/>
                  </a:cubicBezTo>
                  <a:cubicBezTo>
                    <a:pt x="892" y="3349"/>
                    <a:pt x="891" y="3375"/>
                    <a:pt x="946" y="3375"/>
                  </a:cubicBezTo>
                  <a:cubicBezTo>
                    <a:pt x="1001" y="3375"/>
                    <a:pt x="1005" y="3343"/>
                    <a:pt x="1021" y="3330"/>
                  </a:cubicBezTo>
                  <a:cubicBezTo>
                    <a:pt x="1036" y="3316"/>
                    <a:pt x="1068" y="3295"/>
                    <a:pt x="1076" y="3283"/>
                  </a:cubicBezTo>
                  <a:cubicBezTo>
                    <a:pt x="1084" y="3271"/>
                    <a:pt x="1093" y="3273"/>
                    <a:pt x="1093" y="3258"/>
                  </a:cubicBezTo>
                  <a:cubicBezTo>
                    <a:pt x="1092" y="3243"/>
                    <a:pt x="1093" y="3237"/>
                    <a:pt x="1088" y="3230"/>
                  </a:cubicBezTo>
                  <a:cubicBezTo>
                    <a:pt x="1083" y="3224"/>
                    <a:pt x="1071" y="3234"/>
                    <a:pt x="1071" y="3234"/>
                  </a:cubicBezTo>
                  <a:cubicBezTo>
                    <a:pt x="1071" y="3234"/>
                    <a:pt x="1068" y="3224"/>
                    <a:pt x="1062" y="3219"/>
                  </a:cubicBezTo>
                  <a:cubicBezTo>
                    <a:pt x="1056" y="3215"/>
                    <a:pt x="1041" y="3224"/>
                    <a:pt x="1041" y="3224"/>
                  </a:cubicBezTo>
                  <a:cubicBezTo>
                    <a:pt x="1041" y="3224"/>
                    <a:pt x="1036" y="3210"/>
                    <a:pt x="1030" y="3210"/>
                  </a:cubicBezTo>
                  <a:cubicBezTo>
                    <a:pt x="1030" y="3210"/>
                    <a:pt x="1034" y="3200"/>
                    <a:pt x="1032" y="3181"/>
                  </a:cubicBezTo>
                  <a:cubicBezTo>
                    <a:pt x="1030" y="3162"/>
                    <a:pt x="1059" y="3048"/>
                    <a:pt x="1101" y="2964"/>
                  </a:cubicBezTo>
                  <a:cubicBezTo>
                    <a:pt x="1142" y="2880"/>
                    <a:pt x="1187" y="2743"/>
                    <a:pt x="1150" y="2595"/>
                  </a:cubicBezTo>
                  <a:cubicBezTo>
                    <a:pt x="1113" y="2447"/>
                    <a:pt x="1176" y="2522"/>
                    <a:pt x="1157" y="2348"/>
                  </a:cubicBezTo>
                  <a:cubicBezTo>
                    <a:pt x="1147" y="2264"/>
                    <a:pt x="1260" y="2323"/>
                    <a:pt x="1217" y="1520"/>
                  </a:cubicBezTo>
                  <a:cubicBezTo>
                    <a:pt x="1206" y="1323"/>
                    <a:pt x="1158" y="1342"/>
                    <a:pt x="1171" y="1134"/>
                  </a:cubicBezTo>
                  <a:cubicBezTo>
                    <a:pt x="1171" y="1134"/>
                    <a:pt x="1188" y="1159"/>
                    <a:pt x="1187" y="1187"/>
                  </a:cubicBezTo>
                  <a:cubicBezTo>
                    <a:pt x="1185" y="1214"/>
                    <a:pt x="1192" y="1236"/>
                    <a:pt x="1209" y="1257"/>
                  </a:cubicBezTo>
                  <a:cubicBezTo>
                    <a:pt x="1226" y="1278"/>
                    <a:pt x="1271" y="1394"/>
                    <a:pt x="1333" y="1460"/>
                  </a:cubicBezTo>
                  <a:cubicBezTo>
                    <a:pt x="1395" y="1525"/>
                    <a:pt x="1461" y="1630"/>
                    <a:pt x="1460" y="1657"/>
                  </a:cubicBezTo>
                  <a:cubicBezTo>
                    <a:pt x="1458" y="1684"/>
                    <a:pt x="1471" y="1720"/>
                    <a:pt x="1489" y="1778"/>
                  </a:cubicBezTo>
                  <a:cubicBezTo>
                    <a:pt x="1508" y="1837"/>
                    <a:pt x="1450" y="1919"/>
                    <a:pt x="1483" y="1942"/>
                  </a:cubicBezTo>
                  <a:cubicBezTo>
                    <a:pt x="1517" y="1966"/>
                    <a:pt x="1518" y="1818"/>
                    <a:pt x="1545" y="1827"/>
                  </a:cubicBezTo>
                  <a:cubicBezTo>
                    <a:pt x="1573" y="1836"/>
                    <a:pt x="1535" y="1981"/>
                    <a:pt x="1575" y="1987"/>
                  </a:cubicBezTo>
                  <a:cubicBezTo>
                    <a:pt x="1615" y="1993"/>
                    <a:pt x="1578" y="1837"/>
                    <a:pt x="1597" y="1833"/>
                  </a:cubicBezTo>
                  <a:cubicBezTo>
                    <a:pt x="1617" y="1829"/>
                    <a:pt x="1625" y="1998"/>
                    <a:pt x="1657" y="1993"/>
                  </a:cubicBezTo>
                  <a:cubicBezTo>
                    <a:pt x="1689" y="1988"/>
                    <a:pt x="1638" y="1832"/>
                    <a:pt x="1656" y="1826"/>
                  </a:cubicBezTo>
                  <a:cubicBezTo>
                    <a:pt x="1673" y="1819"/>
                    <a:pt x="1703" y="1957"/>
                    <a:pt x="1735" y="1947"/>
                  </a:cubicBezTo>
                  <a:cubicBezTo>
                    <a:pt x="1767" y="1937"/>
                    <a:pt x="1688" y="1785"/>
                    <a:pt x="1688" y="1770"/>
                  </a:cubicBezTo>
                  <a:cubicBezTo>
                    <a:pt x="1688" y="1755"/>
                    <a:pt x="1688" y="1720"/>
                    <a:pt x="1688" y="1720"/>
                  </a:cubicBezTo>
                  <a:cubicBezTo>
                    <a:pt x="1688" y="1720"/>
                    <a:pt x="1728" y="1725"/>
                    <a:pt x="1744" y="1738"/>
                  </a:cubicBezTo>
                  <a:cubicBezTo>
                    <a:pt x="1760" y="1750"/>
                    <a:pt x="1812" y="1741"/>
                    <a:pt x="1811" y="1710"/>
                  </a:cubicBezTo>
                  <a:cubicBezTo>
                    <a:pt x="1765" y="1694"/>
                    <a:pt x="1765" y="1694"/>
                    <a:pt x="1765" y="1694"/>
                  </a:cubicBezTo>
                  <a:cubicBezTo>
                    <a:pt x="1765" y="1694"/>
                    <a:pt x="1725" y="1680"/>
                    <a:pt x="1721" y="1672"/>
                  </a:cubicBezTo>
                  <a:cubicBezTo>
                    <a:pt x="1718" y="1663"/>
                    <a:pt x="1641" y="1618"/>
                    <a:pt x="1623" y="1611"/>
                  </a:cubicBezTo>
                  <a:cubicBezTo>
                    <a:pt x="1606" y="1604"/>
                    <a:pt x="1614" y="1571"/>
                    <a:pt x="1589" y="1548"/>
                  </a:cubicBezTo>
                  <a:cubicBezTo>
                    <a:pt x="1564" y="1524"/>
                    <a:pt x="1496" y="1383"/>
                    <a:pt x="1477" y="1322"/>
                  </a:cubicBezTo>
                  <a:cubicBezTo>
                    <a:pt x="1427" y="1164"/>
                    <a:pt x="1368" y="1157"/>
                    <a:pt x="1367" y="1116"/>
                  </a:cubicBezTo>
                  <a:cubicBezTo>
                    <a:pt x="1365" y="1000"/>
                    <a:pt x="1313" y="880"/>
                    <a:pt x="1311" y="840"/>
                  </a:cubicBezTo>
                  <a:cubicBezTo>
                    <a:pt x="1309" y="800"/>
                    <a:pt x="1331" y="606"/>
                    <a:pt x="1181" y="560"/>
                  </a:cubicBezTo>
                  <a:cubicBezTo>
                    <a:pt x="1151" y="548"/>
                    <a:pt x="1173" y="542"/>
                    <a:pt x="1137" y="548"/>
                  </a:cubicBezTo>
                  <a:cubicBezTo>
                    <a:pt x="1101" y="554"/>
                    <a:pt x="1003" y="486"/>
                    <a:pt x="981" y="452"/>
                  </a:cubicBezTo>
                  <a:cubicBezTo>
                    <a:pt x="981" y="432"/>
                    <a:pt x="981" y="432"/>
                    <a:pt x="981" y="432"/>
                  </a:cubicBezTo>
                  <a:cubicBezTo>
                    <a:pt x="981" y="432"/>
                    <a:pt x="1007" y="411"/>
                    <a:pt x="1008" y="363"/>
                  </a:cubicBezTo>
                  <a:cubicBezTo>
                    <a:pt x="1008" y="363"/>
                    <a:pt x="1034" y="364"/>
                    <a:pt x="1036" y="327"/>
                  </a:cubicBezTo>
                  <a:cubicBezTo>
                    <a:pt x="1038" y="290"/>
                    <a:pt x="1068" y="264"/>
                    <a:pt x="1058" y="250"/>
                  </a:cubicBezTo>
                  <a:cubicBezTo>
                    <a:pt x="1048" y="235"/>
                    <a:pt x="1035" y="251"/>
                    <a:pt x="1035" y="251"/>
                  </a:cubicBezTo>
                  <a:cubicBezTo>
                    <a:pt x="1035" y="251"/>
                    <a:pt x="1087" y="0"/>
                    <a:pt x="871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8">
              <a:extLst>
                <a:ext uri="{FF2B5EF4-FFF2-40B4-BE49-F238E27FC236}">
                  <a16:creationId xmlns:a16="http://schemas.microsoft.com/office/drawing/2014/main" id="{6477344F-8D6B-4DF1-8147-487FAEBC2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964"/>
              <a:ext cx="53" cy="183"/>
            </a:xfrm>
            <a:custGeom>
              <a:avLst/>
              <a:gdLst>
                <a:gd name="T0" fmla="*/ 0 w 54"/>
                <a:gd name="T1" fmla="*/ 175 h 187"/>
                <a:gd name="T2" fmla="*/ 0 w 54"/>
                <a:gd name="T3" fmla="*/ 105 h 187"/>
                <a:gd name="T4" fmla="*/ 6 w 54"/>
                <a:gd name="T5" fmla="*/ 87 h 187"/>
                <a:gd name="T6" fmla="*/ 51 w 54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87">
                  <a:moveTo>
                    <a:pt x="0" y="187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6" y="100"/>
                    <a:pt x="6" y="93"/>
                  </a:cubicBezTo>
                  <a:cubicBezTo>
                    <a:pt x="6" y="86"/>
                    <a:pt x="45" y="43"/>
                    <a:pt x="5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9">
              <a:extLst>
                <a:ext uri="{FF2B5EF4-FFF2-40B4-BE49-F238E27FC236}">
                  <a16:creationId xmlns:a16="http://schemas.microsoft.com/office/drawing/2014/main" id="{F71553EA-4814-4D1D-9A60-A8B0BF498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985"/>
              <a:ext cx="87" cy="82"/>
            </a:xfrm>
            <a:custGeom>
              <a:avLst/>
              <a:gdLst>
                <a:gd name="T0" fmla="*/ 0 w 89"/>
                <a:gd name="T1" fmla="*/ 0 h 83"/>
                <a:gd name="T2" fmla="*/ 83 w 89"/>
                <a:gd name="T3" fmla="*/ 80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83">
                  <a:moveTo>
                    <a:pt x="0" y="0"/>
                  </a:moveTo>
                  <a:cubicBezTo>
                    <a:pt x="0" y="0"/>
                    <a:pt x="15" y="83"/>
                    <a:pt x="89" y="8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10">
              <a:extLst>
                <a:ext uri="{FF2B5EF4-FFF2-40B4-BE49-F238E27FC236}">
                  <a16:creationId xmlns:a16="http://schemas.microsoft.com/office/drawing/2014/main" id="{9320D3BD-3E1B-44C2-A9BA-86E6862B7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999"/>
              <a:ext cx="31" cy="55"/>
            </a:xfrm>
            <a:custGeom>
              <a:avLst/>
              <a:gdLst>
                <a:gd name="T0" fmla="*/ 0 w 31"/>
                <a:gd name="T1" fmla="*/ 0 h 56"/>
                <a:gd name="T2" fmla="*/ 31 w 31"/>
                <a:gd name="T3" fmla="*/ 53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6">
                  <a:moveTo>
                    <a:pt x="0" y="0"/>
                  </a:moveTo>
                  <a:cubicBezTo>
                    <a:pt x="0" y="0"/>
                    <a:pt x="8" y="41"/>
                    <a:pt x="31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11">
              <a:extLst>
                <a:ext uri="{FF2B5EF4-FFF2-40B4-BE49-F238E27FC236}">
                  <a16:creationId xmlns:a16="http://schemas.microsoft.com/office/drawing/2014/main" id="{33F4E7C7-B88D-40EC-90D5-69299ACB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000"/>
              <a:ext cx="28" cy="56"/>
            </a:xfrm>
            <a:custGeom>
              <a:avLst/>
              <a:gdLst>
                <a:gd name="T0" fmla="*/ 28 w 28"/>
                <a:gd name="T1" fmla="*/ 0 h 57"/>
                <a:gd name="T2" fmla="*/ 0 w 28"/>
                <a:gd name="T3" fmla="*/ 5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7">
                  <a:moveTo>
                    <a:pt x="28" y="0"/>
                  </a:moveTo>
                  <a:cubicBezTo>
                    <a:pt x="28" y="0"/>
                    <a:pt x="26" y="29"/>
                    <a:pt x="0" y="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12">
              <a:extLst>
                <a:ext uri="{FF2B5EF4-FFF2-40B4-BE49-F238E27FC236}">
                  <a16:creationId xmlns:a16="http://schemas.microsoft.com/office/drawing/2014/main" id="{CD2B88DF-8485-4488-96B8-F0CBB451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065"/>
              <a:ext cx="11" cy="14"/>
            </a:xfrm>
            <a:custGeom>
              <a:avLst/>
              <a:gdLst>
                <a:gd name="T0" fmla="*/ 11 w 11"/>
                <a:gd name="T1" fmla="*/ 9 h 15"/>
                <a:gd name="T2" fmla="*/ 0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5" y="15"/>
                    <a:pt x="2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13">
              <a:extLst>
                <a:ext uri="{FF2B5EF4-FFF2-40B4-BE49-F238E27FC236}">
                  <a16:creationId xmlns:a16="http://schemas.microsoft.com/office/drawing/2014/main" id="{2199B9FE-3EB8-46A9-A231-8C6772E9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452"/>
              <a:ext cx="140" cy="1387"/>
            </a:xfrm>
            <a:custGeom>
              <a:avLst/>
              <a:gdLst>
                <a:gd name="T0" fmla="*/ 48 w 142"/>
                <a:gd name="T1" fmla="*/ 0 h 1412"/>
                <a:gd name="T2" fmla="*/ 37 w 142"/>
                <a:gd name="T3" fmla="*/ 25 h 1412"/>
                <a:gd name="T4" fmla="*/ 54 w 142"/>
                <a:gd name="T5" fmla="*/ 172 h 1412"/>
                <a:gd name="T6" fmla="*/ 41 w 142"/>
                <a:gd name="T7" fmla="*/ 615 h 1412"/>
                <a:gd name="T8" fmla="*/ 35 w 142"/>
                <a:gd name="T9" fmla="*/ 801 h 1412"/>
                <a:gd name="T10" fmla="*/ 50 w 142"/>
                <a:gd name="T11" fmla="*/ 1016 h 1412"/>
                <a:gd name="T12" fmla="*/ 59 w 142"/>
                <a:gd name="T13" fmla="*/ 1338 h 1412"/>
                <a:gd name="T14" fmla="*/ 73 w 142"/>
                <a:gd name="T15" fmla="*/ 1024 h 1412"/>
                <a:gd name="T16" fmla="*/ 94 w 142"/>
                <a:gd name="T17" fmla="*/ 820 h 1412"/>
                <a:gd name="T18" fmla="*/ 58 w 142"/>
                <a:gd name="T19" fmla="*/ 615 h 1412"/>
                <a:gd name="T20" fmla="*/ 67 w 142"/>
                <a:gd name="T21" fmla="*/ 256 h 1412"/>
                <a:gd name="T22" fmla="*/ 71 w 142"/>
                <a:gd name="T23" fmla="*/ 30 h 1412"/>
                <a:gd name="T24" fmla="*/ 48 w 142"/>
                <a:gd name="T25" fmla="*/ 0 h 14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1412">
                  <a:moveTo>
                    <a:pt x="51" y="0"/>
                  </a:moveTo>
                  <a:cubicBezTo>
                    <a:pt x="51" y="0"/>
                    <a:pt x="49" y="15"/>
                    <a:pt x="40" y="25"/>
                  </a:cubicBezTo>
                  <a:cubicBezTo>
                    <a:pt x="40" y="25"/>
                    <a:pt x="54" y="64"/>
                    <a:pt x="57" y="181"/>
                  </a:cubicBezTo>
                  <a:cubicBezTo>
                    <a:pt x="60" y="299"/>
                    <a:pt x="28" y="564"/>
                    <a:pt x="44" y="648"/>
                  </a:cubicBezTo>
                  <a:cubicBezTo>
                    <a:pt x="60" y="732"/>
                    <a:pt x="24" y="791"/>
                    <a:pt x="37" y="845"/>
                  </a:cubicBezTo>
                  <a:cubicBezTo>
                    <a:pt x="50" y="900"/>
                    <a:pt x="80" y="993"/>
                    <a:pt x="53" y="1072"/>
                  </a:cubicBezTo>
                  <a:cubicBezTo>
                    <a:pt x="26" y="1151"/>
                    <a:pt x="0" y="1315"/>
                    <a:pt x="62" y="1412"/>
                  </a:cubicBezTo>
                  <a:cubicBezTo>
                    <a:pt x="62" y="1412"/>
                    <a:pt x="142" y="1323"/>
                    <a:pt x="76" y="1080"/>
                  </a:cubicBezTo>
                  <a:cubicBezTo>
                    <a:pt x="62" y="1029"/>
                    <a:pt x="66" y="932"/>
                    <a:pt x="97" y="865"/>
                  </a:cubicBezTo>
                  <a:cubicBezTo>
                    <a:pt x="128" y="799"/>
                    <a:pt x="58" y="743"/>
                    <a:pt x="61" y="648"/>
                  </a:cubicBezTo>
                  <a:cubicBezTo>
                    <a:pt x="64" y="553"/>
                    <a:pt x="77" y="345"/>
                    <a:pt x="70" y="271"/>
                  </a:cubicBezTo>
                  <a:cubicBezTo>
                    <a:pt x="64" y="196"/>
                    <a:pt x="54" y="44"/>
                    <a:pt x="74" y="33"/>
                  </a:cubicBezTo>
                  <a:cubicBezTo>
                    <a:pt x="74" y="33"/>
                    <a:pt x="51" y="12"/>
                    <a:pt x="51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14">
              <a:extLst>
                <a:ext uri="{FF2B5EF4-FFF2-40B4-BE49-F238E27FC236}">
                  <a16:creationId xmlns:a16="http://schemas.microsoft.com/office/drawing/2014/main" id="{336376A8-A333-4E76-B0C1-5353A74D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3869"/>
              <a:ext cx="23" cy="87"/>
            </a:xfrm>
            <a:custGeom>
              <a:avLst/>
              <a:gdLst>
                <a:gd name="T0" fmla="*/ 9 w 23"/>
                <a:gd name="T1" fmla="*/ 0 h 89"/>
                <a:gd name="T2" fmla="*/ 7 w 23"/>
                <a:gd name="T3" fmla="*/ 83 h 89"/>
                <a:gd name="T4" fmla="*/ 9 w 23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9">
                  <a:moveTo>
                    <a:pt x="9" y="0"/>
                  </a:moveTo>
                  <a:cubicBezTo>
                    <a:pt x="9" y="0"/>
                    <a:pt x="0" y="52"/>
                    <a:pt x="7" y="89"/>
                  </a:cubicBezTo>
                  <a:cubicBezTo>
                    <a:pt x="7" y="89"/>
                    <a:pt x="23" y="37"/>
                    <a:pt x="9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15">
              <a:extLst>
                <a:ext uri="{FF2B5EF4-FFF2-40B4-BE49-F238E27FC236}">
                  <a16:creationId xmlns:a16="http://schemas.microsoft.com/office/drawing/2014/main" id="{A8E61504-B3A1-4301-B248-D349FC16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3839"/>
              <a:ext cx="5" cy="34"/>
            </a:xfrm>
            <a:custGeom>
              <a:avLst/>
              <a:gdLst>
                <a:gd name="T0" fmla="*/ 0 w 5"/>
                <a:gd name="T1" fmla="*/ 0 h 35"/>
                <a:gd name="T2" fmla="*/ 2 w 5"/>
                <a:gd name="T3" fmla="*/ 3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cubicBezTo>
                    <a:pt x="5" y="8"/>
                    <a:pt x="2" y="24"/>
                    <a:pt x="2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16">
              <a:extLst>
                <a:ext uri="{FF2B5EF4-FFF2-40B4-BE49-F238E27FC236}">
                  <a16:creationId xmlns:a16="http://schemas.microsoft.com/office/drawing/2014/main" id="{34199DC3-02D6-4C3C-8C48-B972498A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3953"/>
              <a:ext cx="5" cy="60"/>
            </a:xfrm>
            <a:custGeom>
              <a:avLst/>
              <a:gdLst>
                <a:gd name="T0" fmla="*/ 0 w 5"/>
                <a:gd name="T1" fmla="*/ 0 h 62"/>
                <a:gd name="T2" fmla="*/ 3 w 5"/>
                <a:gd name="T3" fmla="*/ 29 h 62"/>
                <a:gd name="T4" fmla="*/ 3 w 5"/>
                <a:gd name="T5" fmla="*/ 5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2">
                  <a:moveTo>
                    <a:pt x="0" y="0"/>
                  </a:moveTo>
                  <a:cubicBezTo>
                    <a:pt x="2" y="10"/>
                    <a:pt x="2" y="22"/>
                    <a:pt x="3" y="32"/>
                  </a:cubicBezTo>
                  <a:cubicBezTo>
                    <a:pt x="4" y="43"/>
                    <a:pt x="5" y="52"/>
                    <a:pt x="3" y="6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17">
              <a:extLst>
                <a:ext uri="{FF2B5EF4-FFF2-40B4-BE49-F238E27FC236}">
                  <a16:creationId xmlns:a16="http://schemas.microsoft.com/office/drawing/2014/main" id="{9CE72D03-1CD2-486E-A973-F2B1A086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871"/>
              <a:ext cx="20" cy="62"/>
            </a:xfrm>
            <a:custGeom>
              <a:avLst/>
              <a:gdLst>
                <a:gd name="T0" fmla="*/ 0 w 21"/>
                <a:gd name="T1" fmla="*/ 0 h 63"/>
                <a:gd name="T2" fmla="*/ 9 w 21"/>
                <a:gd name="T3" fmla="*/ 27 h 63"/>
                <a:gd name="T4" fmla="*/ 17 w 21"/>
                <a:gd name="T5" fmla="*/ 6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3">
                  <a:moveTo>
                    <a:pt x="0" y="0"/>
                  </a:moveTo>
                  <a:cubicBezTo>
                    <a:pt x="1" y="8"/>
                    <a:pt x="5" y="20"/>
                    <a:pt x="9" y="27"/>
                  </a:cubicBezTo>
                  <a:cubicBezTo>
                    <a:pt x="17" y="38"/>
                    <a:pt x="21" y="48"/>
                    <a:pt x="20" y="6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18">
              <a:extLst>
                <a:ext uri="{FF2B5EF4-FFF2-40B4-BE49-F238E27FC236}">
                  <a16:creationId xmlns:a16="http://schemas.microsoft.com/office/drawing/2014/main" id="{A3BD6E9C-086A-4759-952F-9F64D25C8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888"/>
              <a:ext cx="29" cy="20"/>
            </a:xfrm>
            <a:custGeom>
              <a:avLst/>
              <a:gdLst>
                <a:gd name="T0" fmla="*/ 29 w 29"/>
                <a:gd name="T1" fmla="*/ 0 h 21"/>
                <a:gd name="T2" fmla="*/ 14 w 29"/>
                <a:gd name="T3" fmla="*/ 9 h 21"/>
                <a:gd name="T4" fmla="*/ 0 w 29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6" y="5"/>
                    <a:pt x="19" y="6"/>
                    <a:pt x="14" y="9"/>
                  </a:cubicBezTo>
                  <a:cubicBezTo>
                    <a:pt x="8" y="11"/>
                    <a:pt x="4" y="16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19">
              <a:extLst>
                <a:ext uri="{FF2B5EF4-FFF2-40B4-BE49-F238E27FC236}">
                  <a16:creationId xmlns:a16="http://schemas.microsoft.com/office/drawing/2014/main" id="{86E73336-7624-4B56-9B86-9ADB1080D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3883"/>
              <a:ext cx="44" cy="29"/>
            </a:xfrm>
            <a:custGeom>
              <a:avLst/>
              <a:gdLst>
                <a:gd name="T0" fmla="*/ 2 w 45"/>
                <a:gd name="T1" fmla="*/ 2 h 30"/>
                <a:gd name="T2" fmla="*/ 1 w 45"/>
                <a:gd name="T3" fmla="*/ 0 h 30"/>
                <a:gd name="T4" fmla="*/ 42 w 45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2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6" y="6"/>
                    <a:pt x="33" y="18"/>
                    <a:pt x="45" y="3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20">
              <a:extLst>
                <a:ext uri="{FF2B5EF4-FFF2-40B4-BE49-F238E27FC236}">
                  <a16:creationId xmlns:a16="http://schemas.microsoft.com/office/drawing/2014/main" id="{F126BAB4-8324-439D-89B7-A61CD3901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867"/>
              <a:ext cx="18" cy="70"/>
            </a:xfrm>
            <a:custGeom>
              <a:avLst/>
              <a:gdLst>
                <a:gd name="T0" fmla="*/ 18 w 18"/>
                <a:gd name="T1" fmla="*/ 0 h 71"/>
                <a:gd name="T2" fmla="*/ 14 w 18"/>
                <a:gd name="T3" fmla="*/ 34 h 71"/>
                <a:gd name="T4" fmla="*/ 0 w 18"/>
                <a:gd name="T5" fmla="*/ 6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18" y="0"/>
                  </a:moveTo>
                  <a:cubicBezTo>
                    <a:pt x="12" y="9"/>
                    <a:pt x="15" y="23"/>
                    <a:pt x="14" y="34"/>
                  </a:cubicBezTo>
                  <a:cubicBezTo>
                    <a:pt x="12" y="47"/>
                    <a:pt x="3" y="58"/>
                    <a:pt x="0" y="7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21">
              <a:extLst>
                <a:ext uri="{FF2B5EF4-FFF2-40B4-BE49-F238E27FC236}">
                  <a16:creationId xmlns:a16="http://schemas.microsoft.com/office/drawing/2014/main" id="{4232B473-79D2-40B0-A96E-468789C60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3721"/>
              <a:ext cx="37" cy="237"/>
            </a:xfrm>
            <a:custGeom>
              <a:avLst/>
              <a:gdLst>
                <a:gd name="T0" fmla="*/ 28 w 38"/>
                <a:gd name="T1" fmla="*/ 0 h 242"/>
                <a:gd name="T2" fmla="*/ 19 w 38"/>
                <a:gd name="T3" fmla="*/ 164 h 242"/>
                <a:gd name="T4" fmla="*/ 0 w 38"/>
                <a:gd name="T5" fmla="*/ 227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2">
                  <a:moveTo>
                    <a:pt x="31" y="0"/>
                  </a:moveTo>
                  <a:cubicBezTo>
                    <a:pt x="31" y="0"/>
                    <a:pt x="38" y="112"/>
                    <a:pt x="21" y="175"/>
                  </a:cubicBezTo>
                  <a:cubicBezTo>
                    <a:pt x="5" y="239"/>
                    <a:pt x="0" y="242"/>
                    <a:pt x="0" y="24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22">
              <a:extLst>
                <a:ext uri="{FF2B5EF4-FFF2-40B4-BE49-F238E27FC236}">
                  <a16:creationId xmlns:a16="http://schemas.microsoft.com/office/drawing/2014/main" id="{0E75B6DC-C992-4F25-BB9D-2EF621A14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777"/>
              <a:ext cx="44" cy="152"/>
            </a:xfrm>
            <a:custGeom>
              <a:avLst/>
              <a:gdLst>
                <a:gd name="T0" fmla="*/ 42 w 45"/>
                <a:gd name="T1" fmla="*/ 0 h 155"/>
                <a:gd name="T2" fmla="*/ 10 w 45"/>
                <a:gd name="T3" fmla="*/ 146 h 1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5">
                  <a:moveTo>
                    <a:pt x="45" y="0"/>
                  </a:moveTo>
                  <a:cubicBezTo>
                    <a:pt x="45" y="0"/>
                    <a:pt x="0" y="78"/>
                    <a:pt x="10" y="15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23">
              <a:extLst>
                <a:ext uri="{FF2B5EF4-FFF2-40B4-BE49-F238E27FC236}">
                  <a16:creationId xmlns:a16="http://schemas.microsoft.com/office/drawing/2014/main" id="{45B17E53-1851-405D-BE6F-47ACF21B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3806"/>
              <a:ext cx="23" cy="190"/>
            </a:xfrm>
            <a:custGeom>
              <a:avLst/>
              <a:gdLst>
                <a:gd name="T0" fmla="*/ 0 w 24"/>
                <a:gd name="T1" fmla="*/ 0 h 193"/>
                <a:gd name="T2" fmla="*/ 15 w 24"/>
                <a:gd name="T3" fmla="*/ 96 h 193"/>
                <a:gd name="T4" fmla="*/ 7 w 24"/>
                <a:gd name="T5" fmla="*/ 184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3">
                  <a:moveTo>
                    <a:pt x="0" y="0"/>
                  </a:moveTo>
                  <a:cubicBezTo>
                    <a:pt x="0" y="0"/>
                    <a:pt x="24" y="53"/>
                    <a:pt x="18" y="102"/>
                  </a:cubicBezTo>
                  <a:cubicBezTo>
                    <a:pt x="12" y="150"/>
                    <a:pt x="5" y="177"/>
                    <a:pt x="7" y="19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24">
              <a:extLst>
                <a:ext uri="{FF2B5EF4-FFF2-40B4-BE49-F238E27FC236}">
                  <a16:creationId xmlns:a16="http://schemas.microsoft.com/office/drawing/2014/main" id="{160716E1-F482-4A89-8999-6C53F0A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3703"/>
              <a:ext cx="28" cy="247"/>
            </a:xfrm>
            <a:custGeom>
              <a:avLst/>
              <a:gdLst>
                <a:gd name="T0" fmla="*/ 3 w 29"/>
                <a:gd name="T1" fmla="*/ 0 h 251"/>
                <a:gd name="T2" fmla="*/ 5 w 29"/>
                <a:gd name="T3" fmla="*/ 136 h 251"/>
                <a:gd name="T4" fmla="*/ 26 w 29"/>
                <a:gd name="T5" fmla="*/ 239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1">
                  <a:moveTo>
                    <a:pt x="3" y="0"/>
                  </a:moveTo>
                  <a:cubicBezTo>
                    <a:pt x="3" y="0"/>
                    <a:pt x="0" y="94"/>
                    <a:pt x="5" y="142"/>
                  </a:cubicBezTo>
                  <a:cubicBezTo>
                    <a:pt x="9" y="190"/>
                    <a:pt x="28" y="236"/>
                    <a:pt x="29" y="25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25">
              <a:extLst>
                <a:ext uri="{FF2B5EF4-FFF2-40B4-BE49-F238E27FC236}">
                  <a16:creationId xmlns:a16="http://schemas.microsoft.com/office/drawing/2014/main" id="{48183D2C-329B-4F8A-9E81-820217728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477"/>
              <a:ext cx="221" cy="53"/>
            </a:xfrm>
            <a:custGeom>
              <a:avLst/>
              <a:gdLst>
                <a:gd name="T0" fmla="*/ 0 w 225"/>
                <a:gd name="T1" fmla="*/ 27 h 54"/>
                <a:gd name="T2" fmla="*/ 213 w 225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54">
                  <a:moveTo>
                    <a:pt x="0" y="29"/>
                  </a:moveTo>
                  <a:cubicBezTo>
                    <a:pt x="0" y="29"/>
                    <a:pt x="168" y="54"/>
                    <a:pt x="22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26">
              <a:extLst>
                <a:ext uri="{FF2B5EF4-FFF2-40B4-BE49-F238E27FC236}">
                  <a16:creationId xmlns:a16="http://schemas.microsoft.com/office/drawing/2014/main" id="{5A6F8350-339F-4AE9-A8BD-2DC3B7DD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85"/>
              <a:ext cx="232" cy="51"/>
            </a:xfrm>
            <a:custGeom>
              <a:avLst/>
              <a:gdLst>
                <a:gd name="T0" fmla="*/ 0 w 236"/>
                <a:gd name="T1" fmla="*/ 0 h 52"/>
                <a:gd name="T2" fmla="*/ 224 w 236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52">
                  <a:moveTo>
                    <a:pt x="0" y="0"/>
                  </a:moveTo>
                  <a:cubicBezTo>
                    <a:pt x="0" y="0"/>
                    <a:pt x="92" y="52"/>
                    <a:pt x="236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27">
              <a:extLst>
                <a:ext uri="{FF2B5EF4-FFF2-40B4-BE49-F238E27FC236}">
                  <a16:creationId xmlns:a16="http://schemas.microsoft.com/office/drawing/2014/main" id="{1676939C-1E3F-4042-84A9-8C167F5A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505"/>
              <a:ext cx="38" cy="306"/>
            </a:xfrm>
            <a:custGeom>
              <a:avLst/>
              <a:gdLst>
                <a:gd name="T0" fmla="*/ 38 w 38"/>
                <a:gd name="T1" fmla="*/ 294 h 312"/>
                <a:gd name="T2" fmla="*/ 0 w 38"/>
                <a:gd name="T3" fmla="*/ 0 h 3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2">
                  <a:moveTo>
                    <a:pt x="38" y="312"/>
                  </a:moveTo>
                  <a:cubicBezTo>
                    <a:pt x="38" y="312"/>
                    <a:pt x="24" y="22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28">
              <a:extLst>
                <a:ext uri="{FF2B5EF4-FFF2-40B4-BE49-F238E27FC236}">
                  <a16:creationId xmlns:a16="http://schemas.microsoft.com/office/drawing/2014/main" id="{5486E07B-4880-4F3F-8533-0085A6E73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506"/>
              <a:ext cx="21" cy="331"/>
            </a:xfrm>
            <a:custGeom>
              <a:avLst/>
              <a:gdLst>
                <a:gd name="T0" fmla="*/ 0 w 21"/>
                <a:gd name="T1" fmla="*/ 317 h 338"/>
                <a:gd name="T2" fmla="*/ 21 w 21"/>
                <a:gd name="T3" fmla="*/ 0 h 3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8">
                  <a:moveTo>
                    <a:pt x="0" y="338"/>
                  </a:moveTo>
                  <a:cubicBezTo>
                    <a:pt x="0" y="338"/>
                    <a:pt x="11" y="43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29">
              <a:extLst>
                <a:ext uri="{FF2B5EF4-FFF2-40B4-BE49-F238E27FC236}">
                  <a16:creationId xmlns:a16="http://schemas.microsoft.com/office/drawing/2014/main" id="{A6098B9D-0A94-4F72-9C48-A63D5ED70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051"/>
              <a:ext cx="99" cy="167"/>
            </a:xfrm>
            <a:custGeom>
              <a:avLst/>
              <a:gdLst>
                <a:gd name="T0" fmla="*/ 95 w 101"/>
                <a:gd name="T1" fmla="*/ 160 h 170"/>
                <a:gd name="T2" fmla="*/ 49 w 101"/>
                <a:gd name="T3" fmla="*/ 100 h 170"/>
                <a:gd name="T4" fmla="*/ 0 w 101"/>
                <a:gd name="T5" fmla="*/ 7 h 170"/>
                <a:gd name="T6" fmla="*/ 1 w 101"/>
                <a:gd name="T7" fmla="*/ 0 h 170"/>
                <a:gd name="T8" fmla="*/ 52 w 101"/>
                <a:gd name="T9" fmla="*/ 96 h 170"/>
                <a:gd name="T10" fmla="*/ 95 w 101"/>
                <a:gd name="T11" fmla="*/ 160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70">
                  <a:moveTo>
                    <a:pt x="101" y="169"/>
                  </a:moveTo>
                  <a:cubicBezTo>
                    <a:pt x="101" y="169"/>
                    <a:pt x="82" y="170"/>
                    <a:pt x="52" y="106"/>
                  </a:cubicBezTo>
                  <a:cubicBezTo>
                    <a:pt x="21" y="42"/>
                    <a:pt x="0" y="7"/>
                    <a:pt x="0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38"/>
                    <a:pt x="55" y="102"/>
                  </a:cubicBezTo>
                  <a:cubicBezTo>
                    <a:pt x="86" y="166"/>
                    <a:pt x="101" y="169"/>
                    <a:pt x="101" y="169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30">
              <a:extLst>
                <a:ext uri="{FF2B5EF4-FFF2-40B4-BE49-F238E27FC236}">
                  <a16:creationId xmlns:a16="http://schemas.microsoft.com/office/drawing/2014/main" id="{79E116A0-19AA-4B5D-A2CE-E39770514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021"/>
              <a:ext cx="173" cy="218"/>
            </a:xfrm>
            <a:custGeom>
              <a:avLst/>
              <a:gdLst>
                <a:gd name="T0" fmla="*/ 0 w 176"/>
                <a:gd name="T1" fmla="*/ 0 h 223"/>
                <a:gd name="T2" fmla="*/ 63 w 176"/>
                <a:gd name="T3" fmla="*/ 57 h 223"/>
                <a:gd name="T4" fmla="*/ 72 w 176"/>
                <a:gd name="T5" fmla="*/ 128 h 223"/>
                <a:gd name="T6" fmla="*/ 110 w 176"/>
                <a:gd name="T7" fmla="*/ 179 h 223"/>
                <a:gd name="T8" fmla="*/ 167 w 176"/>
                <a:gd name="T9" fmla="*/ 208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3">
                  <a:moveTo>
                    <a:pt x="0" y="0"/>
                  </a:moveTo>
                  <a:cubicBezTo>
                    <a:pt x="24" y="17"/>
                    <a:pt x="51" y="33"/>
                    <a:pt x="66" y="60"/>
                  </a:cubicBezTo>
                  <a:cubicBezTo>
                    <a:pt x="77" y="80"/>
                    <a:pt x="69" y="116"/>
                    <a:pt x="75" y="137"/>
                  </a:cubicBezTo>
                  <a:cubicBezTo>
                    <a:pt x="82" y="160"/>
                    <a:pt x="99" y="174"/>
                    <a:pt x="116" y="191"/>
                  </a:cubicBezTo>
                  <a:cubicBezTo>
                    <a:pt x="135" y="211"/>
                    <a:pt x="154" y="217"/>
                    <a:pt x="176" y="22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31">
              <a:extLst>
                <a:ext uri="{FF2B5EF4-FFF2-40B4-BE49-F238E27FC236}">
                  <a16:creationId xmlns:a16="http://schemas.microsoft.com/office/drawing/2014/main" id="{ACDFEDDC-8797-416F-AAC4-54017CD9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951"/>
              <a:ext cx="93" cy="113"/>
            </a:xfrm>
            <a:custGeom>
              <a:avLst/>
              <a:gdLst>
                <a:gd name="T0" fmla="*/ 0 w 95"/>
                <a:gd name="T1" fmla="*/ 27 h 115"/>
                <a:gd name="T2" fmla="*/ 1 w 95"/>
                <a:gd name="T3" fmla="*/ 28 h 115"/>
                <a:gd name="T4" fmla="*/ 10 w 95"/>
                <a:gd name="T5" fmla="*/ 36 h 115"/>
                <a:gd name="T6" fmla="*/ 30 w 95"/>
                <a:gd name="T7" fmla="*/ 56 h 115"/>
                <a:gd name="T8" fmla="*/ 57 w 95"/>
                <a:gd name="T9" fmla="*/ 81 h 115"/>
                <a:gd name="T10" fmla="*/ 69 w 95"/>
                <a:gd name="T11" fmla="*/ 107 h 115"/>
                <a:gd name="T12" fmla="*/ 82 w 95"/>
                <a:gd name="T13" fmla="*/ 85 h 115"/>
                <a:gd name="T14" fmla="*/ 86 w 95"/>
                <a:gd name="T15" fmla="*/ 56 h 115"/>
                <a:gd name="T16" fmla="*/ 81 w 95"/>
                <a:gd name="T17" fmla="*/ 11 h 115"/>
                <a:gd name="T18" fmla="*/ 73 w 95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5">
                  <a:moveTo>
                    <a:pt x="0" y="27"/>
                  </a:moveTo>
                  <a:cubicBezTo>
                    <a:pt x="0" y="26"/>
                    <a:pt x="0" y="27"/>
                    <a:pt x="1" y="29"/>
                  </a:cubicBezTo>
                  <a:cubicBezTo>
                    <a:pt x="5" y="32"/>
                    <a:pt x="7" y="36"/>
                    <a:pt x="10" y="39"/>
                  </a:cubicBezTo>
                  <a:cubicBezTo>
                    <a:pt x="17" y="47"/>
                    <a:pt x="24" y="53"/>
                    <a:pt x="33" y="59"/>
                  </a:cubicBezTo>
                  <a:cubicBezTo>
                    <a:pt x="43" y="65"/>
                    <a:pt x="54" y="74"/>
                    <a:pt x="60" y="84"/>
                  </a:cubicBezTo>
                  <a:cubicBezTo>
                    <a:pt x="64" y="92"/>
                    <a:pt x="60" y="115"/>
                    <a:pt x="73" y="113"/>
                  </a:cubicBezTo>
                  <a:cubicBezTo>
                    <a:pt x="82" y="111"/>
                    <a:pt x="86" y="97"/>
                    <a:pt x="88" y="90"/>
                  </a:cubicBezTo>
                  <a:cubicBezTo>
                    <a:pt x="90" y="79"/>
                    <a:pt x="92" y="70"/>
                    <a:pt x="92" y="59"/>
                  </a:cubicBezTo>
                  <a:cubicBezTo>
                    <a:pt x="92" y="42"/>
                    <a:pt x="95" y="25"/>
                    <a:pt x="87" y="11"/>
                  </a:cubicBezTo>
                  <a:cubicBezTo>
                    <a:pt x="85" y="7"/>
                    <a:pt x="82" y="4"/>
                    <a:pt x="79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32">
              <a:extLst>
                <a:ext uri="{FF2B5EF4-FFF2-40B4-BE49-F238E27FC236}">
                  <a16:creationId xmlns:a16="http://schemas.microsoft.com/office/drawing/2014/main" id="{ED6519F2-61AF-46B9-B308-F38556F19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966"/>
              <a:ext cx="28" cy="54"/>
            </a:xfrm>
            <a:custGeom>
              <a:avLst/>
              <a:gdLst>
                <a:gd name="T0" fmla="*/ 0 w 29"/>
                <a:gd name="T1" fmla="*/ 39 h 55"/>
                <a:gd name="T2" fmla="*/ 25 w 29"/>
                <a:gd name="T3" fmla="*/ 25 h 55"/>
                <a:gd name="T4" fmla="*/ 14 w 2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5">
                  <a:moveTo>
                    <a:pt x="0" y="42"/>
                  </a:moveTo>
                  <a:cubicBezTo>
                    <a:pt x="12" y="55"/>
                    <a:pt x="28" y="38"/>
                    <a:pt x="28" y="25"/>
                  </a:cubicBezTo>
                  <a:cubicBezTo>
                    <a:pt x="29" y="15"/>
                    <a:pt x="24" y="6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33">
              <a:extLst>
                <a:ext uri="{FF2B5EF4-FFF2-40B4-BE49-F238E27FC236}">
                  <a16:creationId xmlns:a16="http://schemas.microsoft.com/office/drawing/2014/main" id="{078CA7D8-5D94-42AC-B0CF-6A8C7488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036"/>
              <a:ext cx="45" cy="13"/>
            </a:xfrm>
            <a:custGeom>
              <a:avLst/>
              <a:gdLst>
                <a:gd name="T0" fmla="*/ 0 w 46"/>
                <a:gd name="T1" fmla="*/ 0 h 13"/>
                <a:gd name="T2" fmla="*/ 25 w 46"/>
                <a:gd name="T3" fmla="*/ 6 h 13"/>
                <a:gd name="T4" fmla="*/ 43 w 4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5" y="7"/>
                    <a:pt x="20" y="7"/>
                    <a:pt x="28" y="6"/>
                  </a:cubicBezTo>
                  <a:cubicBezTo>
                    <a:pt x="33" y="6"/>
                    <a:pt x="44" y="9"/>
                    <a:pt x="46" y="1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34">
              <a:extLst>
                <a:ext uri="{FF2B5EF4-FFF2-40B4-BE49-F238E27FC236}">
                  <a16:creationId xmlns:a16="http://schemas.microsoft.com/office/drawing/2014/main" id="{86E49012-5E68-488D-93D2-14F1E711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179"/>
              <a:ext cx="292" cy="202"/>
            </a:xfrm>
            <a:custGeom>
              <a:avLst/>
              <a:gdLst>
                <a:gd name="T0" fmla="*/ 0 w 297"/>
                <a:gd name="T1" fmla="*/ 0 h 206"/>
                <a:gd name="T2" fmla="*/ 81 w 297"/>
                <a:gd name="T3" fmla="*/ 73 h 206"/>
                <a:gd name="T4" fmla="*/ 282 w 297"/>
                <a:gd name="T5" fmla="*/ 194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7" h="206">
                  <a:moveTo>
                    <a:pt x="0" y="0"/>
                  </a:moveTo>
                  <a:cubicBezTo>
                    <a:pt x="0" y="0"/>
                    <a:pt x="27" y="36"/>
                    <a:pt x="84" y="76"/>
                  </a:cubicBezTo>
                  <a:cubicBezTo>
                    <a:pt x="171" y="138"/>
                    <a:pt x="237" y="121"/>
                    <a:pt x="297" y="20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35">
              <a:extLst>
                <a:ext uri="{FF2B5EF4-FFF2-40B4-BE49-F238E27FC236}">
                  <a16:creationId xmlns:a16="http://schemas.microsoft.com/office/drawing/2014/main" id="{32C16AED-ED51-48AF-AB04-763E1F31E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227"/>
              <a:ext cx="334" cy="242"/>
            </a:xfrm>
            <a:custGeom>
              <a:avLst/>
              <a:gdLst>
                <a:gd name="T0" fmla="*/ 0 w 340"/>
                <a:gd name="T1" fmla="*/ 0 h 247"/>
                <a:gd name="T2" fmla="*/ 133 w 340"/>
                <a:gd name="T3" fmla="*/ 96 h 247"/>
                <a:gd name="T4" fmla="*/ 322 w 340"/>
                <a:gd name="T5" fmla="*/ 232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247">
                  <a:moveTo>
                    <a:pt x="0" y="0"/>
                  </a:moveTo>
                  <a:cubicBezTo>
                    <a:pt x="0" y="0"/>
                    <a:pt x="43" y="59"/>
                    <a:pt x="139" y="102"/>
                  </a:cubicBezTo>
                  <a:cubicBezTo>
                    <a:pt x="235" y="145"/>
                    <a:pt x="302" y="171"/>
                    <a:pt x="340" y="24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36">
              <a:extLst>
                <a:ext uri="{FF2B5EF4-FFF2-40B4-BE49-F238E27FC236}">
                  <a16:creationId xmlns:a16="http://schemas.microsoft.com/office/drawing/2014/main" id="{B7C429C7-23AE-429B-A68A-DD08ECC9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290"/>
              <a:ext cx="294" cy="164"/>
            </a:xfrm>
            <a:custGeom>
              <a:avLst/>
              <a:gdLst>
                <a:gd name="T0" fmla="*/ 0 w 299"/>
                <a:gd name="T1" fmla="*/ 0 h 167"/>
                <a:gd name="T2" fmla="*/ 106 w 299"/>
                <a:gd name="T3" fmla="*/ 61 h 167"/>
                <a:gd name="T4" fmla="*/ 284 w 299"/>
                <a:gd name="T5" fmla="*/ 15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9" h="167">
                  <a:moveTo>
                    <a:pt x="0" y="0"/>
                  </a:moveTo>
                  <a:cubicBezTo>
                    <a:pt x="0" y="0"/>
                    <a:pt x="29" y="36"/>
                    <a:pt x="112" y="64"/>
                  </a:cubicBezTo>
                  <a:cubicBezTo>
                    <a:pt x="194" y="91"/>
                    <a:pt x="273" y="129"/>
                    <a:pt x="299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37">
              <a:extLst>
                <a:ext uri="{FF2B5EF4-FFF2-40B4-BE49-F238E27FC236}">
                  <a16:creationId xmlns:a16="http://schemas.microsoft.com/office/drawing/2014/main" id="{C9D10459-6689-4CE8-BABB-B0F6AEB23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326"/>
              <a:ext cx="293" cy="186"/>
            </a:xfrm>
            <a:custGeom>
              <a:avLst/>
              <a:gdLst>
                <a:gd name="T0" fmla="*/ 0 w 298"/>
                <a:gd name="T1" fmla="*/ 0 h 190"/>
                <a:gd name="T2" fmla="*/ 74 w 298"/>
                <a:gd name="T3" fmla="*/ 45 h 190"/>
                <a:gd name="T4" fmla="*/ 283 w 298"/>
                <a:gd name="T5" fmla="*/ 178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90">
                  <a:moveTo>
                    <a:pt x="0" y="0"/>
                  </a:moveTo>
                  <a:cubicBezTo>
                    <a:pt x="0" y="0"/>
                    <a:pt x="24" y="34"/>
                    <a:pt x="77" y="48"/>
                  </a:cubicBezTo>
                  <a:cubicBezTo>
                    <a:pt x="130" y="61"/>
                    <a:pt x="270" y="117"/>
                    <a:pt x="298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38">
              <a:extLst>
                <a:ext uri="{FF2B5EF4-FFF2-40B4-BE49-F238E27FC236}">
                  <a16:creationId xmlns:a16="http://schemas.microsoft.com/office/drawing/2014/main" id="{11EF0786-3976-495A-8620-E405C519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385"/>
              <a:ext cx="288" cy="176"/>
            </a:xfrm>
            <a:custGeom>
              <a:avLst/>
              <a:gdLst>
                <a:gd name="T0" fmla="*/ 0 w 293"/>
                <a:gd name="T1" fmla="*/ 0 h 179"/>
                <a:gd name="T2" fmla="*/ 75 w 293"/>
                <a:gd name="T3" fmla="*/ 40 h 179"/>
                <a:gd name="T4" fmla="*/ 278 w 293"/>
                <a:gd name="T5" fmla="*/ 17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79">
                  <a:moveTo>
                    <a:pt x="0" y="0"/>
                  </a:moveTo>
                  <a:cubicBezTo>
                    <a:pt x="0" y="0"/>
                    <a:pt x="9" y="24"/>
                    <a:pt x="78" y="43"/>
                  </a:cubicBezTo>
                  <a:cubicBezTo>
                    <a:pt x="146" y="61"/>
                    <a:pt x="260" y="112"/>
                    <a:pt x="293" y="179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39">
              <a:extLst>
                <a:ext uri="{FF2B5EF4-FFF2-40B4-BE49-F238E27FC236}">
                  <a16:creationId xmlns:a16="http://schemas.microsoft.com/office/drawing/2014/main" id="{1DEAA9D6-441D-48B3-B518-179A0D2A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452"/>
              <a:ext cx="273" cy="159"/>
            </a:xfrm>
            <a:custGeom>
              <a:avLst/>
              <a:gdLst>
                <a:gd name="T0" fmla="*/ 0 w 278"/>
                <a:gd name="T1" fmla="*/ 0 h 162"/>
                <a:gd name="T2" fmla="*/ 84 w 278"/>
                <a:gd name="T3" fmla="*/ 35 h 162"/>
                <a:gd name="T4" fmla="*/ 263 w 278"/>
                <a:gd name="T5" fmla="*/ 153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62">
                  <a:moveTo>
                    <a:pt x="0" y="0"/>
                  </a:moveTo>
                  <a:cubicBezTo>
                    <a:pt x="0" y="0"/>
                    <a:pt x="52" y="30"/>
                    <a:pt x="90" y="38"/>
                  </a:cubicBezTo>
                  <a:cubicBezTo>
                    <a:pt x="129" y="45"/>
                    <a:pt x="231" y="84"/>
                    <a:pt x="278" y="1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40">
              <a:extLst>
                <a:ext uri="{FF2B5EF4-FFF2-40B4-BE49-F238E27FC236}">
                  <a16:creationId xmlns:a16="http://schemas.microsoft.com/office/drawing/2014/main" id="{F3FFF836-8D9A-4C9E-9BC6-DC2D1634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500"/>
              <a:ext cx="279" cy="168"/>
            </a:xfrm>
            <a:custGeom>
              <a:avLst/>
              <a:gdLst>
                <a:gd name="T0" fmla="*/ 0 w 284"/>
                <a:gd name="T1" fmla="*/ 0 h 171"/>
                <a:gd name="T2" fmla="*/ 21 w 284"/>
                <a:gd name="T3" fmla="*/ 16 h 171"/>
                <a:gd name="T4" fmla="*/ 63 w 284"/>
                <a:gd name="T5" fmla="*/ 34 h 171"/>
                <a:gd name="T6" fmla="*/ 140 w 284"/>
                <a:gd name="T7" fmla="*/ 61 h 171"/>
                <a:gd name="T8" fmla="*/ 269 w 284"/>
                <a:gd name="T9" fmla="*/ 16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171">
                  <a:moveTo>
                    <a:pt x="0" y="0"/>
                  </a:moveTo>
                  <a:cubicBezTo>
                    <a:pt x="8" y="4"/>
                    <a:pt x="14" y="11"/>
                    <a:pt x="21" y="16"/>
                  </a:cubicBezTo>
                  <a:cubicBezTo>
                    <a:pt x="35" y="26"/>
                    <a:pt x="50" y="31"/>
                    <a:pt x="66" y="37"/>
                  </a:cubicBezTo>
                  <a:cubicBezTo>
                    <a:pt x="94" y="47"/>
                    <a:pt x="121" y="53"/>
                    <a:pt x="148" y="64"/>
                  </a:cubicBezTo>
                  <a:cubicBezTo>
                    <a:pt x="240" y="98"/>
                    <a:pt x="254" y="145"/>
                    <a:pt x="284" y="17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41">
              <a:extLst>
                <a:ext uri="{FF2B5EF4-FFF2-40B4-BE49-F238E27FC236}">
                  <a16:creationId xmlns:a16="http://schemas.microsoft.com/office/drawing/2014/main" id="{D0F04030-1174-430A-BBD0-BF6A13B8D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54"/>
              <a:ext cx="269" cy="160"/>
            </a:xfrm>
            <a:custGeom>
              <a:avLst/>
              <a:gdLst>
                <a:gd name="T0" fmla="*/ 0 w 273"/>
                <a:gd name="T1" fmla="*/ 0 h 163"/>
                <a:gd name="T2" fmla="*/ 130 w 273"/>
                <a:gd name="T3" fmla="*/ 46 h 163"/>
                <a:gd name="T4" fmla="*/ 261 w 273"/>
                <a:gd name="T5" fmla="*/ 154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163">
                  <a:moveTo>
                    <a:pt x="0" y="0"/>
                  </a:moveTo>
                  <a:cubicBezTo>
                    <a:pt x="30" y="39"/>
                    <a:pt x="94" y="33"/>
                    <a:pt x="136" y="49"/>
                  </a:cubicBezTo>
                  <a:cubicBezTo>
                    <a:pt x="226" y="85"/>
                    <a:pt x="247" y="139"/>
                    <a:pt x="273" y="16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42">
              <a:extLst>
                <a:ext uri="{FF2B5EF4-FFF2-40B4-BE49-F238E27FC236}">
                  <a16:creationId xmlns:a16="http://schemas.microsoft.com/office/drawing/2014/main" id="{EDF56E00-7C92-4075-A932-11C4AE5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595"/>
              <a:ext cx="274" cy="172"/>
            </a:xfrm>
            <a:custGeom>
              <a:avLst/>
              <a:gdLst>
                <a:gd name="T0" fmla="*/ 0 w 278"/>
                <a:gd name="T1" fmla="*/ 0 h 175"/>
                <a:gd name="T2" fmla="*/ 137 w 278"/>
                <a:gd name="T3" fmla="*/ 74 h 175"/>
                <a:gd name="T4" fmla="*/ 266 w 278"/>
                <a:gd name="T5" fmla="*/ 166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75">
                  <a:moveTo>
                    <a:pt x="0" y="0"/>
                  </a:moveTo>
                  <a:cubicBezTo>
                    <a:pt x="21" y="52"/>
                    <a:pt x="96" y="62"/>
                    <a:pt x="143" y="77"/>
                  </a:cubicBezTo>
                  <a:cubicBezTo>
                    <a:pt x="229" y="105"/>
                    <a:pt x="265" y="165"/>
                    <a:pt x="278" y="17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43">
              <a:extLst>
                <a:ext uri="{FF2B5EF4-FFF2-40B4-BE49-F238E27FC236}">
                  <a16:creationId xmlns:a16="http://schemas.microsoft.com/office/drawing/2014/main" id="{B4F12D6F-D638-4443-97A7-66614480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653"/>
              <a:ext cx="270" cy="186"/>
            </a:xfrm>
            <a:custGeom>
              <a:avLst/>
              <a:gdLst>
                <a:gd name="T0" fmla="*/ 2 w 274"/>
                <a:gd name="T1" fmla="*/ 2 h 190"/>
                <a:gd name="T2" fmla="*/ 0 w 274"/>
                <a:gd name="T3" fmla="*/ 2 h 190"/>
                <a:gd name="T4" fmla="*/ 138 w 274"/>
                <a:gd name="T5" fmla="*/ 74 h 190"/>
                <a:gd name="T6" fmla="*/ 262 w 274"/>
                <a:gd name="T7" fmla="*/ 178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190">
                  <a:moveTo>
                    <a:pt x="2" y="2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32" y="48"/>
                    <a:pt x="100" y="49"/>
                    <a:pt x="144" y="80"/>
                  </a:cubicBezTo>
                  <a:cubicBezTo>
                    <a:pt x="176" y="102"/>
                    <a:pt x="260" y="152"/>
                    <a:pt x="274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44">
              <a:extLst>
                <a:ext uri="{FF2B5EF4-FFF2-40B4-BE49-F238E27FC236}">
                  <a16:creationId xmlns:a16="http://schemas.microsoft.com/office/drawing/2014/main" id="{2EDB0B6B-99F1-4F6D-9C41-89A6D0C4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721"/>
              <a:ext cx="246" cy="173"/>
            </a:xfrm>
            <a:custGeom>
              <a:avLst/>
              <a:gdLst>
                <a:gd name="T0" fmla="*/ 0 w 250"/>
                <a:gd name="T1" fmla="*/ 0 h 177"/>
                <a:gd name="T2" fmla="*/ 122 w 250"/>
                <a:gd name="T3" fmla="*/ 79 h 177"/>
                <a:gd name="T4" fmla="*/ 238 w 250"/>
                <a:gd name="T5" fmla="*/ 165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0" h="177">
                  <a:moveTo>
                    <a:pt x="0" y="0"/>
                  </a:moveTo>
                  <a:cubicBezTo>
                    <a:pt x="26" y="41"/>
                    <a:pt x="86" y="61"/>
                    <a:pt x="128" y="85"/>
                  </a:cubicBezTo>
                  <a:cubicBezTo>
                    <a:pt x="168" y="109"/>
                    <a:pt x="221" y="141"/>
                    <a:pt x="250" y="17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45">
              <a:extLst>
                <a:ext uri="{FF2B5EF4-FFF2-40B4-BE49-F238E27FC236}">
                  <a16:creationId xmlns:a16="http://schemas.microsoft.com/office/drawing/2014/main" id="{46B69F12-8320-4951-BACA-E083FA762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784"/>
              <a:ext cx="223" cy="161"/>
            </a:xfrm>
            <a:custGeom>
              <a:avLst/>
              <a:gdLst>
                <a:gd name="T0" fmla="*/ 0 w 227"/>
                <a:gd name="T1" fmla="*/ 0 h 164"/>
                <a:gd name="T2" fmla="*/ 16 w 227"/>
                <a:gd name="T3" fmla="*/ 18 h 164"/>
                <a:gd name="T4" fmla="*/ 45 w 227"/>
                <a:gd name="T5" fmla="*/ 44 h 164"/>
                <a:gd name="T6" fmla="*/ 110 w 227"/>
                <a:gd name="T7" fmla="*/ 79 h 164"/>
                <a:gd name="T8" fmla="*/ 215 w 227"/>
                <a:gd name="T9" fmla="*/ 15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64">
                  <a:moveTo>
                    <a:pt x="0" y="0"/>
                  </a:moveTo>
                  <a:cubicBezTo>
                    <a:pt x="4" y="2"/>
                    <a:pt x="12" y="13"/>
                    <a:pt x="16" y="18"/>
                  </a:cubicBezTo>
                  <a:cubicBezTo>
                    <a:pt x="26" y="29"/>
                    <a:pt x="36" y="38"/>
                    <a:pt x="48" y="47"/>
                  </a:cubicBezTo>
                  <a:cubicBezTo>
                    <a:pt x="69" y="62"/>
                    <a:pt x="93" y="71"/>
                    <a:pt x="116" y="82"/>
                  </a:cubicBezTo>
                  <a:cubicBezTo>
                    <a:pt x="159" y="103"/>
                    <a:pt x="197" y="127"/>
                    <a:pt x="227" y="16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46">
              <a:extLst>
                <a:ext uri="{FF2B5EF4-FFF2-40B4-BE49-F238E27FC236}">
                  <a16:creationId xmlns:a16="http://schemas.microsoft.com/office/drawing/2014/main" id="{13D65075-3DE9-43CB-A73F-0F54164E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833"/>
              <a:ext cx="219" cy="177"/>
            </a:xfrm>
            <a:custGeom>
              <a:avLst/>
              <a:gdLst>
                <a:gd name="T0" fmla="*/ 0 w 223"/>
                <a:gd name="T1" fmla="*/ 0 h 181"/>
                <a:gd name="T2" fmla="*/ 47 w 223"/>
                <a:gd name="T3" fmla="*/ 58 h 181"/>
                <a:gd name="T4" fmla="*/ 121 w 223"/>
                <a:gd name="T5" fmla="*/ 101 h 181"/>
                <a:gd name="T6" fmla="*/ 151 w 223"/>
                <a:gd name="T7" fmla="*/ 129 h 181"/>
                <a:gd name="T8" fmla="*/ 186 w 223"/>
                <a:gd name="T9" fmla="*/ 152 h 181"/>
                <a:gd name="T10" fmla="*/ 211 w 223"/>
                <a:gd name="T11" fmla="*/ 169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81">
                  <a:moveTo>
                    <a:pt x="0" y="0"/>
                  </a:moveTo>
                  <a:cubicBezTo>
                    <a:pt x="10" y="23"/>
                    <a:pt x="30" y="45"/>
                    <a:pt x="50" y="61"/>
                  </a:cubicBezTo>
                  <a:cubicBezTo>
                    <a:pt x="74" y="79"/>
                    <a:pt x="103" y="88"/>
                    <a:pt x="127" y="107"/>
                  </a:cubicBezTo>
                  <a:cubicBezTo>
                    <a:pt x="138" y="117"/>
                    <a:pt x="147" y="129"/>
                    <a:pt x="160" y="138"/>
                  </a:cubicBezTo>
                  <a:cubicBezTo>
                    <a:pt x="171" y="146"/>
                    <a:pt x="184" y="153"/>
                    <a:pt x="195" y="162"/>
                  </a:cubicBezTo>
                  <a:cubicBezTo>
                    <a:pt x="206" y="170"/>
                    <a:pt x="219" y="173"/>
                    <a:pt x="223" y="18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47">
              <a:extLst>
                <a:ext uri="{FF2B5EF4-FFF2-40B4-BE49-F238E27FC236}">
                  <a16:creationId xmlns:a16="http://schemas.microsoft.com/office/drawing/2014/main" id="{D8DA8A20-04BF-40BC-88C3-A7A293AB8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902"/>
              <a:ext cx="244" cy="256"/>
            </a:xfrm>
            <a:custGeom>
              <a:avLst/>
              <a:gdLst>
                <a:gd name="T0" fmla="*/ 3 w 248"/>
                <a:gd name="T1" fmla="*/ 0 h 260"/>
                <a:gd name="T2" fmla="*/ 6 w 248"/>
                <a:gd name="T3" fmla="*/ 5 h 260"/>
                <a:gd name="T4" fmla="*/ 21 w 248"/>
                <a:gd name="T5" fmla="*/ 26 h 260"/>
                <a:gd name="T6" fmla="*/ 56 w 248"/>
                <a:gd name="T7" fmla="*/ 57 h 260"/>
                <a:gd name="T8" fmla="*/ 128 w 248"/>
                <a:gd name="T9" fmla="*/ 122 h 260"/>
                <a:gd name="T10" fmla="*/ 189 w 248"/>
                <a:gd name="T11" fmla="*/ 194 h 260"/>
                <a:gd name="T12" fmla="*/ 236 w 248"/>
                <a:gd name="T13" fmla="*/ 248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60">
                  <a:moveTo>
                    <a:pt x="3" y="0"/>
                  </a:moveTo>
                  <a:cubicBezTo>
                    <a:pt x="0" y="0"/>
                    <a:pt x="4" y="2"/>
                    <a:pt x="6" y="5"/>
                  </a:cubicBezTo>
                  <a:cubicBezTo>
                    <a:pt x="10" y="13"/>
                    <a:pt x="15" y="20"/>
                    <a:pt x="21" y="26"/>
                  </a:cubicBezTo>
                  <a:cubicBezTo>
                    <a:pt x="33" y="39"/>
                    <a:pt x="45" y="49"/>
                    <a:pt x="59" y="60"/>
                  </a:cubicBezTo>
                  <a:cubicBezTo>
                    <a:pt x="86" y="81"/>
                    <a:pt x="112" y="102"/>
                    <a:pt x="134" y="128"/>
                  </a:cubicBezTo>
                  <a:cubicBezTo>
                    <a:pt x="155" y="154"/>
                    <a:pt x="172" y="181"/>
                    <a:pt x="198" y="203"/>
                  </a:cubicBezTo>
                  <a:cubicBezTo>
                    <a:pt x="216" y="220"/>
                    <a:pt x="239" y="236"/>
                    <a:pt x="248" y="26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9" name="Freeform 48">
              <a:extLst>
                <a:ext uri="{FF2B5EF4-FFF2-40B4-BE49-F238E27FC236}">
                  <a16:creationId xmlns:a16="http://schemas.microsoft.com/office/drawing/2014/main" id="{8E3555FF-2577-46D5-878D-2E3D3D373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54"/>
              <a:ext cx="145" cy="61"/>
            </a:xfrm>
            <a:custGeom>
              <a:avLst/>
              <a:gdLst>
                <a:gd name="T0" fmla="*/ 0 w 148"/>
                <a:gd name="T1" fmla="*/ 0 h 62"/>
                <a:gd name="T2" fmla="*/ 60 w 148"/>
                <a:gd name="T3" fmla="*/ 31 h 62"/>
                <a:gd name="T4" fmla="*/ 139 w 148"/>
                <a:gd name="T5" fmla="*/ 59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2">
                  <a:moveTo>
                    <a:pt x="0" y="0"/>
                  </a:moveTo>
                  <a:cubicBezTo>
                    <a:pt x="21" y="18"/>
                    <a:pt x="36" y="25"/>
                    <a:pt x="63" y="31"/>
                  </a:cubicBezTo>
                  <a:cubicBezTo>
                    <a:pt x="90" y="38"/>
                    <a:pt x="128" y="41"/>
                    <a:pt x="148" y="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49">
              <a:extLst>
                <a:ext uri="{FF2B5EF4-FFF2-40B4-BE49-F238E27FC236}">
                  <a16:creationId xmlns:a16="http://schemas.microsoft.com/office/drawing/2014/main" id="{B7C75000-8E4E-4E6C-9B73-858FC6A3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974"/>
              <a:ext cx="182" cy="203"/>
            </a:xfrm>
            <a:custGeom>
              <a:avLst/>
              <a:gdLst>
                <a:gd name="T0" fmla="*/ 1 w 185"/>
                <a:gd name="T1" fmla="*/ 1 h 207"/>
                <a:gd name="T2" fmla="*/ 10 w 185"/>
                <a:gd name="T3" fmla="*/ 25 h 207"/>
                <a:gd name="T4" fmla="*/ 30 w 185"/>
                <a:gd name="T5" fmla="*/ 59 h 207"/>
                <a:gd name="T6" fmla="*/ 78 w 185"/>
                <a:gd name="T7" fmla="*/ 106 h 207"/>
                <a:gd name="T8" fmla="*/ 132 w 185"/>
                <a:gd name="T9" fmla="*/ 145 h 207"/>
                <a:gd name="T10" fmla="*/ 176 w 185"/>
                <a:gd name="T11" fmla="*/ 19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207">
                  <a:moveTo>
                    <a:pt x="1" y="1"/>
                  </a:moveTo>
                  <a:cubicBezTo>
                    <a:pt x="0" y="0"/>
                    <a:pt x="7" y="19"/>
                    <a:pt x="10" y="25"/>
                  </a:cubicBezTo>
                  <a:cubicBezTo>
                    <a:pt x="17" y="38"/>
                    <a:pt x="24" y="51"/>
                    <a:pt x="33" y="62"/>
                  </a:cubicBezTo>
                  <a:cubicBezTo>
                    <a:pt x="46" y="82"/>
                    <a:pt x="61" y="98"/>
                    <a:pt x="81" y="112"/>
                  </a:cubicBezTo>
                  <a:cubicBezTo>
                    <a:pt x="100" y="126"/>
                    <a:pt x="121" y="137"/>
                    <a:pt x="138" y="154"/>
                  </a:cubicBezTo>
                  <a:cubicBezTo>
                    <a:pt x="153" y="168"/>
                    <a:pt x="178" y="193"/>
                    <a:pt x="185" y="20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50">
              <a:extLst>
                <a:ext uri="{FF2B5EF4-FFF2-40B4-BE49-F238E27FC236}">
                  <a16:creationId xmlns:a16="http://schemas.microsoft.com/office/drawing/2014/main" id="{8EAF5FD3-617B-490D-80C3-33B64CD6E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056"/>
              <a:ext cx="57" cy="125"/>
            </a:xfrm>
            <a:custGeom>
              <a:avLst/>
              <a:gdLst>
                <a:gd name="T0" fmla="*/ 0 w 59"/>
                <a:gd name="T1" fmla="*/ 0 h 127"/>
                <a:gd name="T2" fmla="*/ 17 w 59"/>
                <a:gd name="T3" fmla="*/ 31 h 127"/>
                <a:gd name="T4" fmla="*/ 31 w 59"/>
                <a:gd name="T5" fmla="*/ 64 h 127"/>
                <a:gd name="T6" fmla="*/ 53 w 59"/>
                <a:gd name="T7" fmla="*/ 12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0" y="0"/>
                  </a:moveTo>
                  <a:cubicBezTo>
                    <a:pt x="4" y="11"/>
                    <a:pt x="14" y="22"/>
                    <a:pt x="20" y="31"/>
                  </a:cubicBezTo>
                  <a:cubicBezTo>
                    <a:pt x="27" y="42"/>
                    <a:pt x="30" y="55"/>
                    <a:pt x="34" y="67"/>
                  </a:cubicBezTo>
                  <a:cubicBezTo>
                    <a:pt x="41" y="89"/>
                    <a:pt x="47" y="112"/>
                    <a:pt x="59" y="12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51">
              <a:extLst>
                <a:ext uri="{FF2B5EF4-FFF2-40B4-BE49-F238E27FC236}">
                  <a16:creationId xmlns:a16="http://schemas.microsoft.com/office/drawing/2014/main" id="{C025E28C-A045-4189-87A0-0EBBA43AD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066"/>
              <a:ext cx="176" cy="189"/>
            </a:xfrm>
            <a:custGeom>
              <a:avLst/>
              <a:gdLst>
                <a:gd name="T0" fmla="*/ 0 w 179"/>
                <a:gd name="T1" fmla="*/ 0 h 192"/>
                <a:gd name="T2" fmla="*/ 58 w 179"/>
                <a:gd name="T3" fmla="*/ 66 h 192"/>
                <a:gd name="T4" fmla="*/ 88 w 179"/>
                <a:gd name="T5" fmla="*/ 102 h 192"/>
                <a:gd name="T6" fmla="*/ 119 w 179"/>
                <a:gd name="T7" fmla="*/ 123 h 192"/>
                <a:gd name="T8" fmla="*/ 170 w 179"/>
                <a:gd name="T9" fmla="*/ 183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2">
                  <a:moveTo>
                    <a:pt x="0" y="0"/>
                  </a:moveTo>
                  <a:cubicBezTo>
                    <a:pt x="25" y="22"/>
                    <a:pt x="44" y="40"/>
                    <a:pt x="61" y="69"/>
                  </a:cubicBezTo>
                  <a:cubicBezTo>
                    <a:pt x="70" y="84"/>
                    <a:pt x="80" y="97"/>
                    <a:pt x="94" y="108"/>
                  </a:cubicBezTo>
                  <a:cubicBezTo>
                    <a:pt x="104" y="116"/>
                    <a:pt x="115" y="121"/>
                    <a:pt x="125" y="129"/>
                  </a:cubicBezTo>
                  <a:cubicBezTo>
                    <a:pt x="146" y="147"/>
                    <a:pt x="159" y="173"/>
                    <a:pt x="179" y="19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52">
              <a:extLst>
                <a:ext uri="{FF2B5EF4-FFF2-40B4-BE49-F238E27FC236}">
                  <a16:creationId xmlns:a16="http://schemas.microsoft.com/office/drawing/2014/main" id="{2202656B-36D6-4571-8A52-BC71AB57B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16"/>
              <a:ext cx="43" cy="129"/>
            </a:xfrm>
            <a:custGeom>
              <a:avLst/>
              <a:gdLst>
                <a:gd name="T0" fmla="*/ 0 w 44"/>
                <a:gd name="T1" fmla="*/ 0 h 131"/>
                <a:gd name="T2" fmla="*/ 41 w 44"/>
                <a:gd name="T3" fmla="*/ 125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31">
                  <a:moveTo>
                    <a:pt x="0" y="0"/>
                  </a:moveTo>
                  <a:cubicBezTo>
                    <a:pt x="14" y="46"/>
                    <a:pt x="18" y="90"/>
                    <a:pt x="44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53">
              <a:extLst>
                <a:ext uri="{FF2B5EF4-FFF2-40B4-BE49-F238E27FC236}">
                  <a16:creationId xmlns:a16="http://schemas.microsoft.com/office/drawing/2014/main" id="{EE7D006E-B6C9-444E-AE03-1F5F64C91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130"/>
              <a:ext cx="182" cy="267"/>
            </a:xfrm>
            <a:custGeom>
              <a:avLst/>
              <a:gdLst>
                <a:gd name="T0" fmla="*/ 0 w 185"/>
                <a:gd name="T1" fmla="*/ 0 h 272"/>
                <a:gd name="T2" fmla="*/ 78 w 185"/>
                <a:gd name="T3" fmla="*/ 103 h 272"/>
                <a:gd name="T4" fmla="*/ 134 w 185"/>
                <a:gd name="T5" fmla="*/ 181 h 272"/>
                <a:gd name="T6" fmla="*/ 156 w 185"/>
                <a:gd name="T7" fmla="*/ 226 h 272"/>
                <a:gd name="T8" fmla="*/ 169 w 185"/>
                <a:gd name="T9" fmla="*/ 246 h 272"/>
                <a:gd name="T10" fmla="*/ 174 w 185"/>
                <a:gd name="T11" fmla="*/ 257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272">
                  <a:moveTo>
                    <a:pt x="0" y="0"/>
                  </a:moveTo>
                  <a:cubicBezTo>
                    <a:pt x="4" y="50"/>
                    <a:pt x="49" y="75"/>
                    <a:pt x="81" y="109"/>
                  </a:cubicBezTo>
                  <a:cubicBezTo>
                    <a:pt x="103" y="133"/>
                    <a:pt x="125" y="162"/>
                    <a:pt x="140" y="191"/>
                  </a:cubicBezTo>
                  <a:cubicBezTo>
                    <a:pt x="149" y="206"/>
                    <a:pt x="156" y="223"/>
                    <a:pt x="165" y="238"/>
                  </a:cubicBezTo>
                  <a:cubicBezTo>
                    <a:pt x="169" y="246"/>
                    <a:pt x="174" y="253"/>
                    <a:pt x="178" y="261"/>
                  </a:cubicBezTo>
                  <a:cubicBezTo>
                    <a:pt x="180" y="264"/>
                    <a:pt x="185" y="272"/>
                    <a:pt x="183" y="27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54">
              <a:extLst>
                <a:ext uri="{FF2B5EF4-FFF2-40B4-BE49-F238E27FC236}">
                  <a16:creationId xmlns:a16="http://schemas.microsoft.com/office/drawing/2014/main" id="{7074893D-B45E-4E04-9668-3F15FADAF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182"/>
              <a:ext cx="192" cy="278"/>
            </a:xfrm>
            <a:custGeom>
              <a:avLst/>
              <a:gdLst>
                <a:gd name="T0" fmla="*/ 0 w 195"/>
                <a:gd name="T1" fmla="*/ 0 h 283"/>
                <a:gd name="T2" fmla="*/ 49 w 195"/>
                <a:gd name="T3" fmla="*/ 61 h 283"/>
                <a:gd name="T4" fmla="*/ 109 w 195"/>
                <a:gd name="T5" fmla="*/ 118 h 283"/>
                <a:gd name="T6" fmla="*/ 160 w 195"/>
                <a:gd name="T7" fmla="*/ 199 h 283"/>
                <a:gd name="T8" fmla="*/ 186 w 195"/>
                <a:gd name="T9" fmla="*/ 268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83">
                  <a:moveTo>
                    <a:pt x="0" y="0"/>
                  </a:moveTo>
                  <a:cubicBezTo>
                    <a:pt x="2" y="25"/>
                    <a:pt x="34" y="49"/>
                    <a:pt x="52" y="64"/>
                  </a:cubicBezTo>
                  <a:cubicBezTo>
                    <a:pt x="73" y="83"/>
                    <a:pt x="97" y="102"/>
                    <a:pt x="115" y="124"/>
                  </a:cubicBezTo>
                  <a:cubicBezTo>
                    <a:pt x="138" y="149"/>
                    <a:pt x="155" y="180"/>
                    <a:pt x="168" y="211"/>
                  </a:cubicBezTo>
                  <a:cubicBezTo>
                    <a:pt x="178" y="233"/>
                    <a:pt x="192" y="258"/>
                    <a:pt x="195" y="2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55">
              <a:extLst>
                <a:ext uri="{FF2B5EF4-FFF2-40B4-BE49-F238E27FC236}">
                  <a16:creationId xmlns:a16="http://schemas.microsoft.com/office/drawing/2014/main" id="{C4D28275-0C78-4E06-876C-58B0ACCE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225"/>
              <a:ext cx="161" cy="164"/>
            </a:xfrm>
            <a:custGeom>
              <a:avLst/>
              <a:gdLst>
                <a:gd name="T0" fmla="*/ 0 w 164"/>
                <a:gd name="T1" fmla="*/ 0 h 167"/>
                <a:gd name="T2" fmla="*/ 36 w 164"/>
                <a:gd name="T3" fmla="*/ 36 h 167"/>
                <a:gd name="T4" fmla="*/ 93 w 164"/>
                <a:gd name="T5" fmla="*/ 71 h 167"/>
                <a:gd name="T6" fmla="*/ 155 w 164"/>
                <a:gd name="T7" fmla="*/ 158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67">
                  <a:moveTo>
                    <a:pt x="0" y="0"/>
                  </a:moveTo>
                  <a:cubicBezTo>
                    <a:pt x="4" y="19"/>
                    <a:pt x="23" y="31"/>
                    <a:pt x="39" y="39"/>
                  </a:cubicBezTo>
                  <a:cubicBezTo>
                    <a:pt x="59" y="50"/>
                    <a:pt x="81" y="59"/>
                    <a:pt x="99" y="74"/>
                  </a:cubicBezTo>
                  <a:cubicBezTo>
                    <a:pt x="132" y="101"/>
                    <a:pt x="148" y="130"/>
                    <a:pt x="164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56">
              <a:extLst>
                <a:ext uri="{FF2B5EF4-FFF2-40B4-BE49-F238E27FC236}">
                  <a16:creationId xmlns:a16="http://schemas.microsoft.com/office/drawing/2014/main" id="{FD17FA6C-E1A6-4242-B1E7-27F77CA5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255"/>
              <a:ext cx="162" cy="135"/>
            </a:xfrm>
            <a:custGeom>
              <a:avLst/>
              <a:gdLst>
                <a:gd name="T0" fmla="*/ 1 w 164"/>
                <a:gd name="T1" fmla="*/ 0 h 138"/>
                <a:gd name="T2" fmla="*/ 17 w 164"/>
                <a:gd name="T3" fmla="*/ 19 h 138"/>
                <a:gd name="T4" fmla="*/ 46 w 164"/>
                <a:gd name="T5" fmla="*/ 34 h 138"/>
                <a:gd name="T6" fmla="*/ 107 w 164"/>
                <a:gd name="T7" fmla="*/ 62 h 138"/>
                <a:gd name="T8" fmla="*/ 158 w 164"/>
                <a:gd name="T9" fmla="*/ 12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38">
                  <a:moveTo>
                    <a:pt x="1" y="0"/>
                  </a:moveTo>
                  <a:cubicBezTo>
                    <a:pt x="0" y="0"/>
                    <a:pt x="13" y="16"/>
                    <a:pt x="17" y="19"/>
                  </a:cubicBezTo>
                  <a:cubicBezTo>
                    <a:pt x="26" y="26"/>
                    <a:pt x="38" y="34"/>
                    <a:pt x="49" y="37"/>
                  </a:cubicBezTo>
                  <a:cubicBezTo>
                    <a:pt x="70" y="44"/>
                    <a:pt x="91" y="53"/>
                    <a:pt x="110" y="65"/>
                  </a:cubicBezTo>
                  <a:cubicBezTo>
                    <a:pt x="136" y="82"/>
                    <a:pt x="146" y="113"/>
                    <a:pt x="164" y="138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57">
              <a:extLst>
                <a:ext uri="{FF2B5EF4-FFF2-40B4-BE49-F238E27FC236}">
                  <a16:creationId xmlns:a16="http://schemas.microsoft.com/office/drawing/2014/main" id="{1B3839BF-630F-4DBF-9EF9-49F60B46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285"/>
              <a:ext cx="179" cy="129"/>
            </a:xfrm>
            <a:custGeom>
              <a:avLst/>
              <a:gdLst>
                <a:gd name="T0" fmla="*/ 0 w 182"/>
                <a:gd name="T1" fmla="*/ 0 h 131"/>
                <a:gd name="T2" fmla="*/ 57 w 182"/>
                <a:gd name="T3" fmla="*/ 33 h 131"/>
                <a:gd name="T4" fmla="*/ 115 w 182"/>
                <a:gd name="T5" fmla="*/ 62 h 131"/>
                <a:gd name="T6" fmla="*/ 173 w 182"/>
                <a:gd name="T7" fmla="*/ 125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131">
                  <a:moveTo>
                    <a:pt x="0" y="0"/>
                  </a:moveTo>
                  <a:cubicBezTo>
                    <a:pt x="5" y="22"/>
                    <a:pt x="43" y="30"/>
                    <a:pt x="60" y="36"/>
                  </a:cubicBezTo>
                  <a:cubicBezTo>
                    <a:pt x="81" y="44"/>
                    <a:pt x="103" y="53"/>
                    <a:pt x="121" y="65"/>
                  </a:cubicBezTo>
                  <a:cubicBezTo>
                    <a:pt x="147" y="82"/>
                    <a:pt x="169" y="104"/>
                    <a:pt x="182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9" name="Freeform 58">
              <a:extLst>
                <a:ext uri="{FF2B5EF4-FFF2-40B4-BE49-F238E27FC236}">
                  <a16:creationId xmlns:a16="http://schemas.microsoft.com/office/drawing/2014/main" id="{08267C6F-4B53-4EE6-915C-802508CF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319"/>
              <a:ext cx="173" cy="74"/>
            </a:xfrm>
            <a:custGeom>
              <a:avLst/>
              <a:gdLst>
                <a:gd name="T0" fmla="*/ 0 w 176"/>
                <a:gd name="T1" fmla="*/ 0 h 76"/>
                <a:gd name="T2" fmla="*/ 52 w 176"/>
                <a:gd name="T3" fmla="*/ 22 h 76"/>
                <a:gd name="T4" fmla="*/ 101 w 176"/>
                <a:gd name="T5" fmla="*/ 32 h 76"/>
                <a:gd name="T6" fmla="*/ 167 w 176"/>
                <a:gd name="T7" fmla="*/ 7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76">
                  <a:moveTo>
                    <a:pt x="0" y="0"/>
                  </a:moveTo>
                  <a:cubicBezTo>
                    <a:pt x="16" y="17"/>
                    <a:pt x="32" y="21"/>
                    <a:pt x="55" y="25"/>
                  </a:cubicBezTo>
                  <a:cubicBezTo>
                    <a:pt x="73" y="27"/>
                    <a:pt x="90" y="32"/>
                    <a:pt x="107" y="35"/>
                  </a:cubicBezTo>
                  <a:cubicBezTo>
                    <a:pt x="135" y="40"/>
                    <a:pt x="160" y="52"/>
                    <a:pt x="176" y="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59">
              <a:extLst>
                <a:ext uri="{FF2B5EF4-FFF2-40B4-BE49-F238E27FC236}">
                  <a16:creationId xmlns:a16="http://schemas.microsoft.com/office/drawing/2014/main" id="{4231CAC3-D018-4210-B187-0873964F2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355"/>
              <a:ext cx="154" cy="793"/>
            </a:xfrm>
            <a:custGeom>
              <a:avLst/>
              <a:gdLst>
                <a:gd name="T0" fmla="*/ 25 w 157"/>
                <a:gd name="T1" fmla="*/ 762 h 808"/>
                <a:gd name="T2" fmla="*/ 0 w 157"/>
                <a:gd name="T3" fmla="*/ 9 h 808"/>
                <a:gd name="T4" fmla="*/ 13 w 157"/>
                <a:gd name="T5" fmla="*/ 0 h 808"/>
                <a:gd name="T6" fmla="*/ 30 w 157"/>
                <a:gd name="T7" fmla="*/ 764 h 8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808">
                  <a:moveTo>
                    <a:pt x="25" y="806"/>
                  </a:moveTo>
                  <a:cubicBezTo>
                    <a:pt x="150" y="140"/>
                    <a:pt x="0" y="9"/>
                    <a:pt x="0" y="9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57" y="112"/>
                    <a:pt x="33" y="808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60">
              <a:extLst>
                <a:ext uri="{FF2B5EF4-FFF2-40B4-BE49-F238E27FC236}">
                  <a16:creationId xmlns:a16="http://schemas.microsoft.com/office/drawing/2014/main" id="{CEE510F1-4454-4FC8-8D20-E7DE2A54D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263"/>
              <a:ext cx="130" cy="98"/>
            </a:xfrm>
            <a:custGeom>
              <a:avLst/>
              <a:gdLst>
                <a:gd name="T0" fmla="*/ 0 w 133"/>
                <a:gd name="T1" fmla="*/ 76 h 100"/>
                <a:gd name="T2" fmla="*/ 59 w 133"/>
                <a:gd name="T3" fmla="*/ 74 h 100"/>
                <a:gd name="T4" fmla="*/ 124 w 133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00">
                  <a:moveTo>
                    <a:pt x="0" y="82"/>
                  </a:moveTo>
                  <a:cubicBezTo>
                    <a:pt x="18" y="100"/>
                    <a:pt x="44" y="98"/>
                    <a:pt x="62" y="80"/>
                  </a:cubicBezTo>
                  <a:cubicBezTo>
                    <a:pt x="88" y="54"/>
                    <a:pt x="96" y="16"/>
                    <a:pt x="133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61">
              <a:extLst>
                <a:ext uri="{FF2B5EF4-FFF2-40B4-BE49-F238E27FC236}">
                  <a16:creationId xmlns:a16="http://schemas.microsoft.com/office/drawing/2014/main" id="{DD675F39-C244-4F27-82AE-DFB564A4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244"/>
              <a:ext cx="11" cy="96"/>
            </a:xfrm>
            <a:custGeom>
              <a:avLst/>
              <a:gdLst>
                <a:gd name="T0" fmla="*/ 1 w 12"/>
                <a:gd name="T1" fmla="*/ 92 h 98"/>
                <a:gd name="T2" fmla="*/ 6 w 12"/>
                <a:gd name="T3" fmla="*/ 57 h 98"/>
                <a:gd name="T4" fmla="*/ 0 w 12"/>
                <a:gd name="T5" fmla="*/ 26 h 98"/>
                <a:gd name="T6" fmla="*/ 6 w 12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8">
                  <a:moveTo>
                    <a:pt x="1" y="98"/>
                  </a:moveTo>
                  <a:cubicBezTo>
                    <a:pt x="7" y="86"/>
                    <a:pt x="12" y="74"/>
                    <a:pt x="9" y="60"/>
                  </a:cubicBezTo>
                  <a:cubicBezTo>
                    <a:pt x="7" y="50"/>
                    <a:pt x="0" y="40"/>
                    <a:pt x="0" y="29"/>
                  </a:cubicBezTo>
                  <a:cubicBezTo>
                    <a:pt x="0" y="18"/>
                    <a:pt x="6" y="1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62">
              <a:extLst>
                <a:ext uri="{FF2B5EF4-FFF2-40B4-BE49-F238E27FC236}">
                  <a16:creationId xmlns:a16="http://schemas.microsoft.com/office/drawing/2014/main" id="{AE22BAB5-9271-416C-86B9-126CDF6AA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340"/>
              <a:ext cx="101" cy="19"/>
            </a:xfrm>
            <a:custGeom>
              <a:avLst/>
              <a:gdLst>
                <a:gd name="T0" fmla="*/ 0 w 103"/>
                <a:gd name="T1" fmla="*/ 13 h 19"/>
                <a:gd name="T2" fmla="*/ 55 w 103"/>
                <a:gd name="T3" fmla="*/ 9 h 19"/>
                <a:gd name="T4" fmla="*/ 97 w 10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9">
                  <a:moveTo>
                    <a:pt x="0" y="13"/>
                  </a:moveTo>
                  <a:cubicBezTo>
                    <a:pt x="19" y="19"/>
                    <a:pt x="40" y="15"/>
                    <a:pt x="58" y="9"/>
                  </a:cubicBezTo>
                  <a:cubicBezTo>
                    <a:pt x="72" y="4"/>
                    <a:pt x="88" y="0"/>
                    <a:pt x="103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63">
              <a:extLst>
                <a:ext uri="{FF2B5EF4-FFF2-40B4-BE49-F238E27FC236}">
                  <a16:creationId xmlns:a16="http://schemas.microsoft.com/office/drawing/2014/main" id="{167D9E12-7451-4168-82C3-B525746D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138"/>
              <a:ext cx="58" cy="743"/>
            </a:xfrm>
            <a:custGeom>
              <a:avLst/>
              <a:gdLst>
                <a:gd name="T0" fmla="*/ 54 w 60"/>
                <a:gd name="T1" fmla="*/ 0 h 757"/>
                <a:gd name="T2" fmla="*/ 36 w 60"/>
                <a:gd name="T3" fmla="*/ 127 h 757"/>
                <a:gd name="T4" fmla="*/ 43 w 60"/>
                <a:gd name="T5" fmla="*/ 345 h 757"/>
                <a:gd name="T6" fmla="*/ 23 w 60"/>
                <a:gd name="T7" fmla="*/ 561 h 757"/>
                <a:gd name="T8" fmla="*/ 11 w 60"/>
                <a:gd name="T9" fmla="*/ 640 h 757"/>
                <a:gd name="T10" fmla="*/ 0 w 60"/>
                <a:gd name="T11" fmla="*/ 716 h 7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57">
                  <a:moveTo>
                    <a:pt x="60" y="0"/>
                  </a:moveTo>
                  <a:cubicBezTo>
                    <a:pt x="44" y="40"/>
                    <a:pt x="44" y="90"/>
                    <a:pt x="39" y="133"/>
                  </a:cubicBezTo>
                  <a:cubicBezTo>
                    <a:pt x="32" y="210"/>
                    <a:pt x="44" y="289"/>
                    <a:pt x="48" y="366"/>
                  </a:cubicBezTo>
                  <a:cubicBezTo>
                    <a:pt x="52" y="444"/>
                    <a:pt x="43" y="519"/>
                    <a:pt x="26" y="594"/>
                  </a:cubicBezTo>
                  <a:cubicBezTo>
                    <a:pt x="20" y="621"/>
                    <a:pt x="16" y="649"/>
                    <a:pt x="11" y="677"/>
                  </a:cubicBezTo>
                  <a:cubicBezTo>
                    <a:pt x="6" y="702"/>
                    <a:pt x="8" y="735"/>
                    <a:pt x="0" y="7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64">
              <a:extLst>
                <a:ext uri="{FF2B5EF4-FFF2-40B4-BE49-F238E27FC236}">
                  <a16:creationId xmlns:a16="http://schemas.microsoft.com/office/drawing/2014/main" id="{6CD1FC9F-0F5E-4CEB-84ED-4B6D5E28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3135"/>
              <a:ext cx="53" cy="474"/>
            </a:xfrm>
            <a:custGeom>
              <a:avLst/>
              <a:gdLst>
                <a:gd name="T0" fmla="*/ 4 w 53"/>
                <a:gd name="T1" fmla="*/ 0 h 483"/>
                <a:gd name="T2" fmla="*/ 10 w 53"/>
                <a:gd name="T3" fmla="*/ 69 h 483"/>
                <a:gd name="T4" fmla="*/ 37 w 53"/>
                <a:gd name="T5" fmla="*/ 204 h 483"/>
                <a:gd name="T6" fmla="*/ 48 w 53"/>
                <a:gd name="T7" fmla="*/ 359 h 483"/>
                <a:gd name="T8" fmla="*/ 41 w 53"/>
                <a:gd name="T9" fmla="*/ 420 h 483"/>
                <a:gd name="T10" fmla="*/ 35 w 53"/>
                <a:gd name="T11" fmla="*/ 456 h 4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483">
                  <a:moveTo>
                    <a:pt x="4" y="0"/>
                  </a:moveTo>
                  <a:cubicBezTo>
                    <a:pt x="0" y="26"/>
                    <a:pt x="5" y="46"/>
                    <a:pt x="10" y="72"/>
                  </a:cubicBezTo>
                  <a:cubicBezTo>
                    <a:pt x="19" y="120"/>
                    <a:pt x="26" y="168"/>
                    <a:pt x="37" y="216"/>
                  </a:cubicBezTo>
                  <a:cubicBezTo>
                    <a:pt x="48" y="269"/>
                    <a:pt x="53" y="327"/>
                    <a:pt x="48" y="380"/>
                  </a:cubicBezTo>
                  <a:cubicBezTo>
                    <a:pt x="46" y="402"/>
                    <a:pt x="45" y="423"/>
                    <a:pt x="41" y="444"/>
                  </a:cubicBezTo>
                  <a:cubicBezTo>
                    <a:pt x="39" y="455"/>
                    <a:pt x="34" y="475"/>
                    <a:pt x="35" y="4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65">
              <a:extLst>
                <a:ext uri="{FF2B5EF4-FFF2-40B4-BE49-F238E27FC236}">
                  <a16:creationId xmlns:a16="http://schemas.microsoft.com/office/drawing/2014/main" id="{8D06CA9B-5A68-481E-872B-7A02C0277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326"/>
              <a:ext cx="88" cy="435"/>
            </a:xfrm>
            <a:custGeom>
              <a:avLst/>
              <a:gdLst>
                <a:gd name="T0" fmla="*/ 86 w 89"/>
                <a:gd name="T1" fmla="*/ 0 h 443"/>
                <a:gd name="T2" fmla="*/ 41 w 89"/>
                <a:gd name="T3" fmla="*/ 79 h 443"/>
                <a:gd name="T4" fmla="*/ 1 w 89"/>
                <a:gd name="T5" fmla="*/ 195 h 443"/>
                <a:gd name="T6" fmla="*/ 9 w 89"/>
                <a:gd name="T7" fmla="*/ 313 h 443"/>
                <a:gd name="T8" fmla="*/ 11 w 89"/>
                <a:gd name="T9" fmla="*/ 419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443">
                  <a:moveTo>
                    <a:pt x="89" y="0"/>
                  </a:moveTo>
                  <a:cubicBezTo>
                    <a:pt x="85" y="31"/>
                    <a:pt x="57" y="56"/>
                    <a:pt x="41" y="82"/>
                  </a:cubicBezTo>
                  <a:cubicBezTo>
                    <a:pt x="15" y="123"/>
                    <a:pt x="4" y="159"/>
                    <a:pt x="1" y="207"/>
                  </a:cubicBezTo>
                  <a:cubicBezTo>
                    <a:pt x="0" y="248"/>
                    <a:pt x="6" y="290"/>
                    <a:pt x="9" y="331"/>
                  </a:cubicBezTo>
                  <a:cubicBezTo>
                    <a:pt x="11" y="368"/>
                    <a:pt x="11" y="405"/>
                    <a:pt x="11" y="44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66">
              <a:extLst>
                <a:ext uri="{FF2B5EF4-FFF2-40B4-BE49-F238E27FC236}">
                  <a16:creationId xmlns:a16="http://schemas.microsoft.com/office/drawing/2014/main" id="{28953935-C41F-4971-A22B-A33C698F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640"/>
              <a:ext cx="447" cy="762"/>
            </a:xfrm>
            <a:custGeom>
              <a:avLst/>
              <a:gdLst>
                <a:gd name="T0" fmla="*/ 0 w 455"/>
                <a:gd name="T1" fmla="*/ 0 h 776"/>
                <a:gd name="T2" fmla="*/ 25 w 455"/>
                <a:gd name="T3" fmla="*/ 128 h 776"/>
                <a:gd name="T4" fmla="*/ 105 w 455"/>
                <a:gd name="T5" fmla="*/ 313 h 776"/>
                <a:gd name="T6" fmla="*/ 196 w 455"/>
                <a:gd name="T7" fmla="*/ 499 h 776"/>
                <a:gd name="T8" fmla="*/ 277 w 455"/>
                <a:gd name="T9" fmla="*/ 651 h 776"/>
                <a:gd name="T10" fmla="*/ 358 w 455"/>
                <a:gd name="T11" fmla="*/ 700 h 776"/>
                <a:gd name="T12" fmla="*/ 398 w 455"/>
                <a:gd name="T13" fmla="*/ 719 h 776"/>
                <a:gd name="T14" fmla="*/ 425 w 455"/>
                <a:gd name="T15" fmla="*/ 735 h 7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5" h="776">
                  <a:moveTo>
                    <a:pt x="0" y="0"/>
                  </a:moveTo>
                  <a:cubicBezTo>
                    <a:pt x="14" y="44"/>
                    <a:pt x="16" y="88"/>
                    <a:pt x="25" y="134"/>
                  </a:cubicBezTo>
                  <a:cubicBezTo>
                    <a:pt x="38" y="204"/>
                    <a:pt x="68" y="273"/>
                    <a:pt x="111" y="331"/>
                  </a:cubicBezTo>
                  <a:cubicBezTo>
                    <a:pt x="156" y="392"/>
                    <a:pt x="182" y="455"/>
                    <a:pt x="207" y="526"/>
                  </a:cubicBezTo>
                  <a:cubicBezTo>
                    <a:pt x="226" y="580"/>
                    <a:pt x="249" y="646"/>
                    <a:pt x="292" y="687"/>
                  </a:cubicBezTo>
                  <a:cubicBezTo>
                    <a:pt x="315" y="708"/>
                    <a:pt x="350" y="723"/>
                    <a:pt x="378" y="739"/>
                  </a:cubicBezTo>
                  <a:cubicBezTo>
                    <a:pt x="391" y="746"/>
                    <a:pt x="405" y="753"/>
                    <a:pt x="419" y="759"/>
                  </a:cubicBezTo>
                  <a:cubicBezTo>
                    <a:pt x="428" y="763"/>
                    <a:pt x="455" y="771"/>
                    <a:pt x="449" y="7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67">
              <a:extLst>
                <a:ext uri="{FF2B5EF4-FFF2-40B4-BE49-F238E27FC236}">
                  <a16:creationId xmlns:a16="http://schemas.microsoft.com/office/drawing/2014/main" id="{7C073960-4C49-43BA-B829-8157C698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647"/>
              <a:ext cx="280" cy="841"/>
            </a:xfrm>
            <a:custGeom>
              <a:avLst/>
              <a:gdLst>
                <a:gd name="T0" fmla="*/ 5 w 285"/>
                <a:gd name="T1" fmla="*/ 0 h 856"/>
                <a:gd name="T2" fmla="*/ 3 w 285"/>
                <a:gd name="T3" fmla="*/ 67 h 856"/>
                <a:gd name="T4" fmla="*/ 7 w 285"/>
                <a:gd name="T5" fmla="*/ 171 h 856"/>
                <a:gd name="T6" fmla="*/ 56 w 285"/>
                <a:gd name="T7" fmla="*/ 404 h 856"/>
                <a:gd name="T8" fmla="*/ 172 w 285"/>
                <a:gd name="T9" fmla="*/ 571 h 856"/>
                <a:gd name="T10" fmla="*/ 255 w 285"/>
                <a:gd name="T11" fmla="*/ 722 h 856"/>
                <a:gd name="T12" fmla="*/ 260 w 285"/>
                <a:gd name="T13" fmla="*/ 812 h 8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856">
                  <a:moveTo>
                    <a:pt x="5" y="0"/>
                  </a:moveTo>
                  <a:cubicBezTo>
                    <a:pt x="9" y="37"/>
                    <a:pt x="1" y="48"/>
                    <a:pt x="3" y="70"/>
                  </a:cubicBezTo>
                  <a:cubicBezTo>
                    <a:pt x="6" y="106"/>
                    <a:pt x="10" y="144"/>
                    <a:pt x="7" y="180"/>
                  </a:cubicBezTo>
                  <a:cubicBezTo>
                    <a:pt x="0" y="265"/>
                    <a:pt x="12" y="352"/>
                    <a:pt x="59" y="425"/>
                  </a:cubicBezTo>
                  <a:cubicBezTo>
                    <a:pt x="99" y="485"/>
                    <a:pt x="150" y="538"/>
                    <a:pt x="181" y="602"/>
                  </a:cubicBezTo>
                  <a:cubicBezTo>
                    <a:pt x="208" y="657"/>
                    <a:pt x="249" y="703"/>
                    <a:pt x="270" y="761"/>
                  </a:cubicBezTo>
                  <a:cubicBezTo>
                    <a:pt x="279" y="785"/>
                    <a:pt x="285" y="832"/>
                    <a:pt x="275" y="85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9" name="Freeform 68">
              <a:extLst>
                <a:ext uri="{FF2B5EF4-FFF2-40B4-BE49-F238E27FC236}">
                  <a16:creationId xmlns:a16="http://schemas.microsoft.com/office/drawing/2014/main" id="{DF90DBC4-15A8-4C66-A50D-BD7A7BB1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319"/>
              <a:ext cx="64" cy="250"/>
            </a:xfrm>
            <a:custGeom>
              <a:avLst/>
              <a:gdLst>
                <a:gd name="T0" fmla="*/ 0 w 65"/>
                <a:gd name="T1" fmla="*/ 0 h 255"/>
                <a:gd name="T2" fmla="*/ 42 w 65"/>
                <a:gd name="T3" fmla="*/ 130 h 255"/>
                <a:gd name="T4" fmla="*/ 62 w 65"/>
                <a:gd name="T5" fmla="*/ 24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55">
                  <a:moveTo>
                    <a:pt x="0" y="0"/>
                  </a:moveTo>
                  <a:cubicBezTo>
                    <a:pt x="26" y="42"/>
                    <a:pt x="37" y="90"/>
                    <a:pt x="45" y="139"/>
                  </a:cubicBezTo>
                  <a:cubicBezTo>
                    <a:pt x="52" y="177"/>
                    <a:pt x="60" y="217"/>
                    <a:pt x="65" y="25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69">
              <a:extLst>
                <a:ext uri="{FF2B5EF4-FFF2-40B4-BE49-F238E27FC236}">
                  <a16:creationId xmlns:a16="http://schemas.microsoft.com/office/drawing/2014/main" id="{1203EA64-40CC-4A0C-8264-E215FE0D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422"/>
              <a:ext cx="72" cy="102"/>
            </a:xfrm>
            <a:custGeom>
              <a:avLst/>
              <a:gdLst>
                <a:gd name="T0" fmla="*/ 0 w 74"/>
                <a:gd name="T1" fmla="*/ 0 h 104"/>
                <a:gd name="T2" fmla="*/ 40 w 74"/>
                <a:gd name="T3" fmla="*/ 49 h 104"/>
                <a:gd name="T4" fmla="*/ 68 w 74"/>
                <a:gd name="T5" fmla="*/ 98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04">
                  <a:moveTo>
                    <a:pt x="0" y="0"/>
                  </a:moveTo>
                  <a:cubicBezTo>
                    <a:pt x="10" y="22"/>
                    <a:pt x="29" y="33"/>
                    <a:pt x="43" y="52"/>
                  </a:cubicBezTo>
                  <a:cubicBezTo>
                    <a:pt x="55" y="68"/>
                    <a:pt x="65" y="86"/>
                    <a:pt x="74" y="10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70">
              <a:extLst>
                <a:ext uri="{FF2B5EF4-FFF2-40B4-BE49-F238E27FC236}">
                  <a16:creationId xmlns:a16="http://schemas.microsoft.com/office/drawing/2014/main" id="{52BB1701-8FA0-4E8A-BC3E-88F46BD8A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348"/>
              <a:ext cx="132" cy="214"/>
            </a:xfrm>
            <a:custGeom>
              <a:avLst/>
              <a:gdLst>
                <a:gd name="T0" fmla="*/ 0 w 134"/>
                <a:gd name="T1" fmla="*/ 0 h 217"/>
                <a:gd name="T2" fmla="*/ 98 w 134"/>
                <a:gd name="T3" fmla="*/ 92 h 217"/>
                <a:gd name="T4" fmla="*/ 128 w 134"/>
                <a:gd name="T5" fmla="*/ 208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217">
                  <a:moveTo>
                    <a:pt x="0" y="0"/>
                  </a:moveTo>
                  <a:cubicBezTo>
                    <a:pt x="35" y="37"/>
                    <a:pt x="79" y="48"/>
                    <a:pt x="102" y="95"/>
                  </a:cubicBezTo>
                  <a:cubicBezTo>
                    <a:pt x="120" y="133"/>
                    <a:pt x="115" y="183"/>
                    <a:pt x="134" y="2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71">
              <a:extLst>
                <a:ext uri="{FF2B5EF4-FFF2-40B4-BE49-F238E27FC236}">
                  <a16:creationId xmlns:a16="http://schemas.microsoft.com/office/drawing/2014/main" id="{ECA19765-AA7E-4C4E-A683-AA89C358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507"/>
              <a:ext cx="31" cy="409"/>
            </a:xfrm>
            <a:custGeom>
              <a:avLst/>
              <a:gdLst>
                <a:gd name="T0" fmla="*/ 27 w 32"/>
                <a:gd name="T1" fmla="*/ 0 h 417"/>
                <a:gd name="T2" fmla="*/ 22 w 32"/>
                <a:gd name="T3" fmla="*/ 100 h 417"/>
                <a:gd name="T4" fmla="*/ 7 w 32"/>
                <a:gd name="T5" fmla="*/ 201 h 417"/>
                <a:gd name="T6" fmla="*/ 22 w 32"/>
                <a:gd name="T7" fmla="*/ 393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7">
                  <a:moveTo>
                    <a:pt x="30" y="0"/>
                  </a:moveTo>
                  <a:cubicBezTo>
                    <a:pt x="27" y="36"/>
                    <a:pt x="32" y="70"/>
                    <a:pt x="25" y="106"/>
                  </a:cubicBezTo>
                  <a:cubicBezTo>
                    <a:pt x="18" y="141"/>
                    <a:pt x="10" y="177"/>
                    <a:pt x="7" y="213"/>
                  </a:cubicBezTo>
                  <a:cubicBezTo>
                    <a:pt x="1" y="272"/>
                    <a:pt x="0" y="366"/>
                    <a:pt x="25" y="4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72">
              <a:extLst>
                <a:ext uri="{FF2B5EF4-FFF2-40B4-BE49-F238E27FC236}">
                  <a16:creationId xmlns:a16="http://schemas.microsoft.com/office/drawing/2014/main" id="{FF0E4190-1AC9-40C5-BC71-124220B28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051"/>
              <a:ext cx="100" cy="167"/>
            </a:xfrm>
            <a:custGeom>
              <a:avLst/>
              <a:gdLst>
                <a:gd name="T0" fmla="*/ 0 w 102"/>
                <a:gd name="T1" fmla="*/ 160 h 170"/>
                <a:gd name="T2" fmla="*/ 47 w 102"/>
                <a:gd name="T3" fmla="*/ 100 h 170"/>
                <a:gd name="T4" fmla="*/ 96 w 102"/>
                <a:gd name="T5" fmla="*/ 7 h 170"/>
                <a:gd name="T6" fmla="*/ 94 w 102"/>
                <a:gd name="T7" fmla="*/ 0 h 170"/>
                <a:gd name="T8" fmla="*/ 43 w 102"/>
                <a:gd name="T9" fmla="*/ 96 h 170"/>
                <a:gd name="T10" fmla="*/ 0 w 102"/>
                <a:gd name="T11" fmla="*/ 160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170">
                  <a:moveTo>
                    <a:pt x="0" y="169"/>
                  </a:moveTo>
                  <a:cubicBezTo>
                    <a:pt x="0" y="169"/>
                    <a:pt x="19" y="170"/>
                    <a:pt x="50" y="106"/>
                  </a:cubicBezTo>
                  <a:cubicBezTo>
                    <a:pt x="81" y="42"/>
                    <a:pt x="102" y="7"/>
                    <a:pt x="102" y="7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7" y="38"/>
                    <a:pt x="46" y="102"/>
                  </a:cubicBezTo>
                  <a:cubicBezTo>
                    <a:pt x="15" y="166"/>
                    <a:pt x="0" y="169"/>
                    <a:pt x="0" y="169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73">
              <a:extLst>
                <a:ext uri="{FF2B5EF4-FFF2-40B4-BE49-F238E27FC236}">
                  <a16:creationId xmlns:a16="http://schemas.microsoft.com/office/drawing/2014/main" id="{05045FF5-1070-49C6-BD83-B3EAD86B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021"/>
              <a:ext cx="173" cy="218"/>
            </a:xfrm>
            <a:custGeom>
              <a:avLst/>
              <a:gdLst>
                <a:gd name="T0" fmla="*/ 167 w 176"/>
                <a:gd name="T1" fmla="*/ 0 h 223"/>
                <a:gd name="T2" fmla="*/ 105 w 176"/>
                <a:gd name="T3" fmla="*/ 57 h 223"/>
                <a:gd name="T4" fmla="*/ 95 w 176"/>
                <a:gd name="T5" fmla="*/ 128 h 223"/>
                <a:gd name="T6" fmla="*/ 57 w 176"/>
                <a:gd name="T7" fmla="*/ 179 h 223"/>
                <a:gd name="T8" fmla="*/ 0 w 176"/>
                <a:gd name="T9" fmla="*/ 208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3">
                  <a:moveTo>
                    <a:pt x="176" y="0"/>
                  </a:moveTo>
                  <a:cubicBezTo>
                    <a:pt x="153" y="17"/>
                    <a:pt x="126" y="33"/>
                    <a:pt x="111" y="60"/>
                  </a:cubicBezTo>
                  <a:cubicBezTo>
                    <a:pt x="99" y="80"/>
                    <a:pt x="108" y="116"/>
                    <a:pt x="101" y="137"/>
                  </a:cubicBezTo>
                  <a:cubicBezTo>
                    <a:pt x="94" y="160"/>
                    <a:pt x="77" y="174"/>
                    <a:pt x="60" y="191"/>
                  </a:cubicBezTo>
                  <a:cubicBezTo>
                    <a:pt x="42" y="211"/>
                    <a:pt x="22" y="217"/>
                    <a:pt x="0" y="22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74">
              <a:extLst>
                <a:ext uri="{FF2B5EF4-FFF2-40B4-BE49-F238E27FC236}">
                  <a16:creationId xmlns:a16="http://schemas.microsoft.com/office/drawing/2014/main" id="{B300D74F-AE13-4F2A-A097-9F8A1576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951"/>
              <a:ext cx="94" cy="113"/>
            </a:xfrm>
            <a:custGeom>
              <a:avLst/>
              <a:gdLst>
                <a:gd name="T0" fmla="*/ 90 w 96"/>
                <a:gd name="T1" fmla="*/ 27 h 115"/>
                <a:gd name="T2" fmla="*/ 88 w 96"/>
                <a:gd name="T3" fmla="*/ 28 h 115"/>
                <a:gd name="T4" fmla="*/ 79 w 96"/>
                <a:gd name="T5" fmla="*/ 36 h 115"/>
                <a:gd name="T6" fmla="*/ 60 w 96"/>
                <a:gd name="T7" fmla="*/ 56 h 115"/>
                <a:gd name="T8" fmla="*/ 32 w 96"/>
                <a:gd name="T9" fmla="*/ 81 h 115"/>
                <a:gd name="T10" fmla="*/ 22 w 96"/>
                <a:gd name="T11" fmla="*/ 107 h 115"/>
                <a:gd name="T12" fmla="*/ 7 w 96"/>
                <a:gd name="T13" fmla="*/ 85 h 115"/>
                <a:gd name="T14" fmla="*/ 4 w 96"/>
                <a:gd name="T15" fmla="*/ 56 h 115"/>
                <a:gd name="T16" fmla="*/ 8 w 96"/>
                <a:gd name="T17" fmla="*/ 11 h 115"/>
                <a:gd name="T18" fmla="*/ 16 w 96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15">
                  <a:moveTo>
                    <a:pt x="96" y="27"/>
                  </a:moveTo>
                  <a:cubicBezTo>
                    <a:pt x="96" y="26"/>
                    <a:pt x="96" y="27"/>
                    <a:pt x="94" y="29"/>
                  </a:cubicBezTo>
                  <a:cubicBezTo>
                    <a:pt x="91" y="32"/>
                    <a:pt x="88" y="36"/>
                    <a:pt x="85" y="39"/>
                  </a:cubicBezTo>
                  <a:cubicBezTo>
                    <a:pt x="79" y="47"/>
                    <a:pt x="71" y="53"/>
                    <a:pt x="63" y="59"/>
                  </a:cubicBezTo>
                  <a:cubicBezTo>
                    <a:pt x="53" y="65"/>
                    <a:pt x="41" y="74"/>
                    <a:pt x="35" y="84"/>
                  </a:cubicBezTo>
                  <a:cubicBezTo>
                    <a:pt x="31" y="92"/>
                    <a:pt x="35" y="115"/>
                    <a:pt x="22" y="113"/>
                  </a:cubicBezTo>
                  <a:cubicBezTo>
                    <a:pt x="13" y="111"/>
                    <a:pt x="9" y="97"/>
                    <a:pt x="7" y="90"/>
                  </a:cubicBezTo>
                  <a:cubicBezTo>
                    <a:pt x="5" y="79"/>
                    <a:pt x="4" y="70"/>
                    <a:pt x="4" y="59"/>
                  </a:cubicBezTo>
                  <a:cubicBezTo>
                    <a:pt x="4" y="42"/>
                    <a:pt x="0" y="25"/>
                    <a:pt x="8" y="11"/>
                  </a:cubicBezTo>
                  <a:cubicBezTo>
                    <a:pt x="11" y="7"/>
                    <a:pt x="14" y="4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75">
              <a:extLst>
                <a:ext uri="{FF2B5EF4-FFF2-40B4-BE49-F238E27FC236}">
                  <a16:creationId xmlns:a16="http://schemas.microsoft.com/office/drawing/2014/main" id="{FF312D2E-4363-4BB3-9D08-09D49A0F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966"/>
              <a:ext cx="27" cy="54"/>
            </a:xfrm>
            <a:custGeom>
              <a:avLst/>
              <a:gdLst>
                <a:gd name="T0" fmla="*/ 25 w 28"/>
                <a:gd name="T1" fmla="*/ 39 h 55"/>
                <a:gd name="T2" fmla="*/ 0 w 28"/>
                <a:gd name="T3" fmla="*/ 25 h 55"/>
                <a:gd name="T4" fmla="*/ 11 w 28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5">
                  <a:moveTo>
                    <a:pt x="28" y="42"/>
                  </a:moveTo>
                  <a:cubicBezTo>
                    <a:pt x="16" y="55"/>
                    <a:pt x="1" y="38"/>
                    <a:pt x="0" y="25"/>
                  </a:cubicBezTo>
                  <a:cubicBezTo>
                    <a:pt x="0" y="15"/>
                    <a:pt x="5" y="6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76">
              <a:extLst>
                <a:ext uri="{FF2B5EF4-FFF2-40B4-BE49-F238E27FC236}">
                  <a16:creationId xmlns:a16="http://schemas.microsoft.com/office/drawing/2014/main" id="{A87C85A4-9E74-4ED7-886D-71F4BE9D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1036"/>
              <a:ext cx="45" cy="13"/>
            </a:xfrm>
            <a:custGeom>
              <a:avLst/>
              <a:gdLst>
                <a:gd name="T0" fmla="*/ 43 w 46"/>
                <a:gd name="T1" fmla="*/ 0 h 13"/>
                <a:gd name="T2" fmla="*/ 17 w 46"/>
                <a:gd name="T3" fmla="*/ 6 h 13"/>
                <a:gd name="T4" fmla="*/ 0 w 4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40" y="7"/>
                    <a:pt x="25" y="7"/>
                    <a:pt x="17" y="6"/>
                  </a:cubicBezTo>
                  <a:cubicBezTo>
                    <a:pt x="12" y="6"/>
                    <a:pt x="2" y="9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77">
              <a:extLst>
                <a:ext uri="{FF2B5EF4-FFF2-40B4-BE49-F238E27FC236}">
                  <a16:creationId xmlns:a16="http://schemas.microsoft.com/office/drawing/2014/main" id="{7AE0050E-EAE3-4BF0-8323-0B223692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179"/>
              <a:ext cx="291" cy="202"/>
            </a:xfrm>
            <a:custGeom>
              <a:avLst/>
              <a:gdLst>
                <a:gd name="T0" fmla="*/ 281 w 296"/>
                <a:gd name="T1" fmla="*/ 0 h 206"/>
                <a:gd name="T2" fmla="*/ 202 w 296"/>
                <a:gd name="T3" fmla="*/ 73 h 206"/>
                <a:gd name="T4" fmla="*/ 0 w 296"/>
                <a:gd name="T5" fmla="*/ 194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6" h="206">
                  <a:moveTo>
                    <a:pt x="296" y="0"/>
                  </a:moveTo>
                  <a:cubicBezTo>
                    <a:pt x="296" y="0"/>
                    <a:pt x="269" y="36"/>
                    <a:pt x="213" y="76"/>
                  </a:cubicBezTo>
                  <a:cubicBezTo>
                    <a:pt x="126" y="138"/>
                    <a:pt x="59" y="121"/>
                    <a:pt x="0" y="20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9" name="Freeform 78">
              <a:extLst>
                <a:ext uri="{FF2B5EF4-FFF2-40B4-BE49-F238E27FC236}">
                  <a16:creationId xmlns:a16="http://schemas.microsoft.com/office/drawing/2014/main" id="{6AF51E27-51C9-4793-ADD5-884BCAC20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1227"/>
              <a:ext cx="334" cy="242"/>
            </a:xfrm>
            <a:custGeom>
              <a:avLst/>
              <a:gdLst>
                <a:gd name="T0" fmla="*/ 322 w 340"/>
                <a:gd name="T1" fmla="*/ 0 h 247"/>
                <a:gd name="T2" fmla="*/ 191 w 340"/>
                <a:gd name="T3" fmla="*/ 96 h 247"/>
                <a:gd name="T4" fmla="*/ 0 w 340"/>
                <a:gd name="T5" fmla="*/ 232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247">
                  <a:moveTo>
                    <a:pt x="340" y="0"/>
                  </a:moveTo>
                  <a:cubicBezTo>
                    <a:pt x="340" y="0"/>
                    <a:pt x="297" y="59"/>
                    <a:pt x="201" y="102"/>
                  </a:cubicBezTo>
                  <a:cubicBezTo>
                    <a:pt x="106" y="145"/>
                    <a:pt x="39" y="171"/>
                    <a:pt x="0" y="24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0" name="Freeform 79">
              <a:extLst>
                <a:ext uri="{FF2B5EF4-FFF2-40B4-BE49-F238E27FC236}">
                  <a16:creationId xmlns:a16="http://schemas.microsoft.com/office/drawing/2014/main" id="{4A5C5940-E67A-47E5-BCA6-7D6B37E92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290"/>
              <a:ext cx="293" cy="164"/>
            </a:xfrm>
            <a:custGeom>
              <a:avLst/>
              <a:gdLst>
                <a:gd name="T0" fmla="*/ 283 w 298"/>
                <a:gd name="T1" fmla="*/ 0 h 167"/>
                <a:gd name="T2" fmla="*/ 178 w 298"/>
                <a:gd name="T3" fmla="*/ 61 h 167"/>
                <a:gd name="T4" fmla="*/ 0 w 298"/>
                <a:gd name="T5" fmla="*/ 15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67">
                  <a:moveTo>
                    <a:pt x="298" y="0"/>
                  </a:moveTo>
                  <a:cubicBezTo>
                    <a:pt x="298" y="0"/>
                    <a:pt x="269" y="36"/>
                    <a:pt x="187" y="64"/>
                  </a:cubicBezTo>
                  <a:cubicBezTo>
                    <a:pt x="104" y="91"/>
                    <a:pt x="25" y="129"/>
                    <a:pt x="0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1" name="Freeform 80">
              <a:extLst>
                <a:ext uri="{FF2B5EF4-FFF2-40B4-BE49-F238E27FC236}">
                  <a16:creationId xmlns:a16="http://schemas.microsoft.com/office/drawing/2014/main" id="{3B57A3F5-2790-4962-BE45-C882EE70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26"/>
              <a:ext cx="293" cy="186"/>
            </a:xfrm>
            <a:custGeom>
              <a:avLst/>
              <a:gdLst>
                <a:gd name="T0" fmla="*/ 283 w 298"/>
                <a:gd name="T1" fmla="*/ 0 h 190"/>
                <a:gd name="T2" fmla="*/ 209 w 298"/>
                <a:gd name="T3" fmla="*/ 45 h 190"/>
                <a:gd name="T4" fmla="*/ 0 w 298"/>
                <a:gd name="T5" fmla="*/ 178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90">
                  <a:moveTo>
                    <a:pt x="298" y="0"/>
                  </a:moveTo>
                  <a:cubicBezTo>
                    <a:pt x="298" y="0"/>
                    <a:pt x="273" y="34"/>
                    <a:pt x="221" y="48"/>
                  </a:cubicBezTo>
                  <a:cubicBezTo>
                    <a:pt x="168" y="61"/>
                    <a:pt x="27" y="117"/>
                    <a:pt x="0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2" name="Freeform 81">
              <a:extLst>
                <a:ext uri="{FF2B5EF4-FFF2-40B4-BE49-F238E27FC236}">
                  <a16:creationId xmlns:a16="http://schemas.microsoft.com/office/drawing/2014/main" id="{DDDDE3E2-600E-42BE-84B2-3E6E81CA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385"/>
              <a:ext cx="288" cy="176"/>
            </a:xfrm>
            <a:custGeom>
              <a:avLst/>
              <a:gdLst>
                <a:gd name="T0" fmla="*/ 278 w 293"/>
                <a:gd name="T1" fmla="*/ 0 h 179"/>
                <a:gd name="T2" fmla="*/ 204 w 293"/>
                <a:gd name="T3" fmla="*/ 40 h 179"/>
                <a:gd name="T4" fmla="*/ 0 w 293"/>
                <a:gd name="T5" fmla="*/ 17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79">
                  <a:moveTo>
                    <a:pt x="293" y="0"/>
                  </a:moveTo>
                  <a:cubicBezTo>
                    <a:pt x="293" y="0"/>
                    <a:pt x="284" y="24"/>
                    <a:pt x="216" y="43"/>
                  </a:cubicBezTo>
                  <a:cubicBezTo>
                    <a:pt x="147" y="61"/>
                    <a:pt x="33" y="112"/>
                    <a:pt x="0" y="179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3" name="Freeform 82">
              <a:extLst>
                <a:ext uri="{FF2B5EF4-FFF2-40B4-BE49-F238E27FC236}">
                  <a16:creationId xmlns:a16="http://schemas.microsoft.com/office/drawing/2014/main" id="{73D9D6EA-9B75-4781-A4B6-EE00DB0A1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52"/>
              <a:ext cx="272" cy="159"/>
            </a:xfrm>
            <a:custGeom>
              <a:avLst/>
              <a:gdLst>
                <a:gd name="T0" fmla="*/ 262 w 277"/>
                <a:gd name="T1" fmla="*/ 0 h 162"/>
                <a:gd name="T2" fmla="*/ 178 w 277"/>
                <a:gd name="T3" fmla="*/ 35 h 162"/>
                <a:gd name="T4" fmla="*/ 0 w 277"/>
                <a:gd name="T5" fmla="*/ 153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7" h="162">
                  <a:moveTo>
                    <a:pt x="277" y="0"/>
                  </a:moveTo>
                  <a:cubicBezTo>
                    <a:pt x="277" y="0"/>
                    <a:pt x="226" y="30"/>
                    <a:pt x="187" y="38"/>
                  </a:cubicBezTo>
                  <a:cubicBezTo>
                    <a:pt x="148" y="45"/>
                    <a:pt x="47" y="84"/>
                    <a:pt x="0" y="1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4" name="Freeform 83">
              <a:extLst>
                <a:ext uri="{FF2B5EF4-FFF2-40B4-BE49-F238E27FC236}">
                  <a16:creationId xmlns:a16="http://schemas.microsoft.com/office/drawing/2014/main" id="{5090C43E-20A2-4E35-8583-9ABE2217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500"/>
              <a:ext cx="278" cy="168"/>
            </a:xfrm>
            <a:custGeom>
              <a:avLst/>
              <a:gdLst>
                <a:gd name="T0" fmla="*/ 268 w 283"/>
                <a:gd name="T1" fmla="*/ 0 h 171"/>
                <a:gd name="T2" fmla="*/ 248 w 283"/>
                <a:gd name="T3" fmla="*/ 16 h 171"/>
                <a:gd name="T4" fmla="*/ 205 w 283"/>
                <a:gd name="T5" fmla="*/ 34 h 171"/>
                <a:gd name="T6" fmla="*/ 129 w 283"/>
                <a:gd name="T7" fmla="*/ 61 h 171"/>
                <a:gd name="T8" fmla="*/ 0 w 283"/>
                <a:gd name="T9" fmla="*/ 16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3" h="171">
                  <a:moveTo>
                    <a:pt x="283" y="0"/>
                  </a:moveTo>
                  <a:cubicBezTo>
                    <a:pt x="276" y="4"/>
                    <a:pt x="269" y="11"/>
                    <a:pt x="262" y="16"/>
                  </a:cubicBezTo>
                  <a:cubicBezTo>
                    <a:pt x="248" y="26"/>
                    <a:pt x="233" y="31"/>
                    <a:pt x="217" y="37"/>
                  </a:cubicBezTo>
                  <a:cubicBezTo>
                    <a:pt x="190" y="47"/>
                    <a:pt x="163" y="53"/>
                    <a:pt x="135" y="64"/>
                  </a:cubicBezTo>
                  <a:cubicBezTo>
                    <a:pt x="43" y="98"/>
                    <a:pt x="29" y="145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5" name="Freeform 84">
              <a:extLst>
                <a:ext uri="{FF2B5EF4-FFF2-40B4-BE49-F238E27FC236}">
                  <a16:creationId xmlns:a16="http://schemas.microsoft.com/office/drawing/2014/main" id="{788BB2DB-1908-479A-B5E8-7B62F8DCC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554"/>
              <a:ext cx="269" cy="160"/>
            </a:xfrm>
            <a:custGeom>
              <a:avLst/>
              <a:gdLst>
                <a:gd name="T0" fmla="*/ 261 w 273"/>
                <a:gd name="T1" fmla="*/ 0 h 163"/>
                <a:gd name="T2" fmla="*/ 131 w 273"/>
                <a:gd name="T3" fmla="*/ 46 h 163"/>
                <a:gd name="T4" fmla="*/ 0 w 273"/>
                <a:gd name="T5" fmla="*/ 154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163">
                  <a:moveTo>
                    <a:pt x="273" y="0"/>
                  </a:moveTo>
                  <a:cubicBezTo>
                    <a:pt x="244" y="39"/>
                    <a:pt x="179" y="33"/>
                    <a:pt x="137" y="49"/>
                  </a:cubicBezTo>
                  <a:cubicBezTo>
                    <a:pt x="47" y="85"/>
                    <a:pt x="26" y="139"/>
                    <a:pt x="0" y="16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6" name="Freeform 85">
              <a:extLst>
                <a:ext uri="{FF2B5EF4-FFF2-40B4-BE49-F238E27FC236}">
                  <a16:creationId xmlns:a16="http://schemas.microsoft.com/office/drawing/2014/main" id="{E4B2F335-D96D-4B28-AE91-8E904888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595"/>
              <a:ext cx="274" cy="172"/>
            </a:xfrm>
            <a:custGeom>
              <a:avLst/>
              <a:gdLst>
                <a:gd name="T0" fmla="*/ 266 w 278"/>
                <a:gd name="T1" fmla="*/ 0 h 175"/>
                <a:gd name="T2" fmla="*/ 130 w 278"/>
                <a:gd name="T3" fmla="*/ 74 h 175"/>
                <a:gd name="T4" fmla="*/ 0 w 278"/>
                <a:gd name="T5" fmla="*/ 166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75">
                  <a:moveTo>
                    <a:pt x="278" y="0"/>
                  </a:moveTo>
                  <a:cubicBezTo>
                    <a:pt x="257" y="52"/>
                    <a:pt x="182" y="62"/>
                    <a:pt x="136" y="77"/>
                  </a:cubicBezTo>
                  <a:cubicBezTo>
                    <a:pt x="49" y="105"/>
                    <a:pt x="14" y="165"/>
                    <a:pt x="0" y="17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7" name="Freeform 86">
              <a:extLst>
                <a:ext uri="{FF2B5EF4-FFF2-40B4-BE49-F238E27FC236}">
                  <a16:creationId xmlns:a16="http://schemas.microsoft.com/office/drawing/2014/main" id="{D411FEE1-84E6-4C09-8D0B-FA5EF6E9C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653"/>
              <a:ext cx="270" cy="186"/>
            </a:xfrm>
            <a:custGeom>
              <a:avLst/>
              <a:gdLst>
                <a:gd name="T0" fmla="*/ 260 w 274"/>
                <a:gd name="T1" fmla="*/ 2 h 190"/>
                <a:gd name="T2" fmla="*/ 262 w 274"/>
                <a:gd name="T3" fmla="*/ 2 h 190"/>
                <a:gd name="T4" fmla="*/ 125 w 274"/>
                <a:gd name="T5" fmla="*/ 74 h 190"/>
                <a:gd name="T6" fmla="*/ 0 w 274"/>
                <a:gd name="T7" fmla="*/ 178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190">
                  <a:moveTo>
                    <a:pt x="272" y="2"/>
                  </a:moveTo>
                  <a:cubicBezTo>
                    <a:pt x="273" y="2"/>
                    <a:pt x="274" y="0"/>
                    <a:pt x="274" y="2"/>
                  </a:cubicBezTo>
                  <a:cubicBezTo>
                    <a:pt x="242" y="48"/>
                    <a:pt x="175" y="49"/>
                    <a:pt x="131" y="80"/>
                  </a:cubicBezTo>
                  <a:cubicBezTo>
                    <a:pt x="99" y="102"/>
                    <a:pt x="14" y="152"/>
                    <a:pt x="0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8" name="Freeform 87">
              <a:extLst>
                <a:ext uri="{FF2B5EF4-FFF2-40B4-BE49-F238E27FC236}">
                  <a16:creationId xmlns:a16="http://schemas.microsoft.com/office/drawing/2014/main" id="{23F8BE48-380C-4E30-B33B-D287F5A7D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1721"/>
              <a:ext cx="246" cy="173"/>
            </a:xfrm>
            <a:custGeom>
              <a:avLst/>
              <a:gdLst>
                <a:gd name="T0" fmla="*/ 238 w 250"/>
                <a:gd name="T1" fmla="*/ 0 h 177"/>
                <a:gd name="T2" fmla="*/ 116 w 250"/>
                <a:gd name="T3" fmla="*/ 79 h 177"/>
                <a:gd name="T4" fmla="*/ 0 w 250"/>
                <a:gd name="T5" fmla="*/ 165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0" h="177">
                  <a:moveTo>
                    <a:pt x="250" y="0"/>
                  </a:moveTo>
                  <a:cubicBezTo>
                    <a:pt x="224" y="41"/>
                    <a:pt x="164" y="61"/>
                    <a:pt x="122" y="85"/>
                  </a:cubicBezTo>
                  <a:cubicBezTo>
                    <a:pt x="83" y="109"/>
                    <a:pt x="29" y="141"/>
                    <a:pt x="0" y="17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9" name="Freeform 88">
              <a:extLst>
                <a:ext uri="{FF2B5EF4-FFF2-40B4-BE49-F238E27FC236}">
                  <a16:creationId xmlns:a16="http://schemas.microsoft.com/office/drawing/2014/main" id="{0048BA01-E209-45E6-8D5C-69A9E78D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784"/>
              <a:ext cx="223" cy="161"/>
            </a:xfrm>
            <a:custGeom>
              <a:avLst/>
              <a:gdLst>
                <a:gd name="T0" fmla="*/ 215 w 227"/>
                <a:gd name="T1" fmla="*/ 0 h 164"/>
                <a:gd name="T2" fmla="*/ 198 w 227"/>
                <a:gd name="T3" fmla="*/ 18 h 164"/>
                <a:gd name="T4" fmla="*/ 169 w 227"/>
                <a:gd name="T5" fmla="*/ 44 h 164"/>
                <a:gd name="T6" fmla="*/ 104 w 227"/>
                <a:gd name="T7" fmla="*/ 79 h 164"/>
                <a:gd name="T8" fmla="*/ 0 w 227"/>
                <a:gd name="T9" fmla="*/ 15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64">
                  <a:moveTo>
                    <a:pt x="227" y="0"/>
                  </a:moveTo>
                  <a:cubicBezTo>
                    <a:pt x="223" y="2"/>
                    <a:pt x="215" y="13"/>
                    <a:pt x="210" y="18"/>
                  </a:cubicBezTo>
                  <a:cubicBezTo>
                    <a:pt x="200" y="29"/>
                    <a:pt x="190" y="38"/>
                    <a:pt x="178" y="47"/>
                  </a:cubicBezTo>
                  <a:cubicBezTo>
                    <a:pt x="158" y="62"/>
                    <a:pt x="133" y="71"/>
                    <a:pt x="110" y="82"/>
                  </a:cubicBezTo>
                  <a:cubicBezTo>
                    <a:pt x="67" y="103"/>
                    <a:pt x="30" y="127"/>
                    <a:pt x="0" y="16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0" name="Freeform 89">
              <a:extLst>
                <a:ext uri="{FF2B5EF4-FFF2-40B4-BE49-F238E27FC236}">
                  <a16:creationId xmlns:a16="http://schemas.microsoft.com/office/drawing/2014/main" id="{8E72CC1E-9E50-443F-AAB1-91D2742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1833"/>
              <a:ext cx="219" cy="177"/>
            </a:xfrm>
            <a:custGeom>
              <a:avLst/>
              <a:gdLst>
                <a:gd name="T0" fmla="*/ 211 w 223"/>
                <a:gd name="T1" fmla="*/ 0 h 181"/>
                <a:gd name="T2" fmla="*/ 165 w 223"/>
                <a:gd name="T3" fmla="*/ 58 h 181"/>
                <a:gd name="T4" fmla="*/ 91 w 223"/>
                <a:gd name="T5" fmla="*/ 101 h 181"/>
                <a:gd name="T6" fmla="*/ 61 w 223"/>
                <a:gd name="T7" fmla="*/ 129 h 181"/>
                <a:gd name="T8" fmla="*/ 27 w 223"/>
                <a:gd name="T9" fmla="*/ 152 h 181"/>
                <a:gd name="T10" fmla="*/ 0 w 223"/>
                <a:gd name="T11" fmla="*/ 169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81">
                  <a:moveTo>
                    <a:pt x="223" y="0"/>
                  </a:moveTo>
                  <a:cubicBezTo>
                    <a:pt x="213" y="23"/>
                    <a:pt x="193" y="45"/>
                    <a:pt x="174" y="61"/>
                  </a:cubicBezTo>
                  <a:cubicBezTo>
                    <a:pt x="150" y="79"/>
                    <a:pt x="120" y="88"/>
                    <a:pt x="97" y="107"/>
                  </a:cubicBezTo>
                  <a:cubicBezTo>
                    <a:pt x="85" y="117"/>
                    <a:pt x="76" y="129"/>
                    <a:pt x="64" y="138"/>
                  </a:cubicBezTo>
                  <a:cubicBezTo>
                    <a:pt x="52" y="146"/>
                    <a:pt x="40" y="153"/>
                    <a:pt x="28" y="162"/>
                  </a:cubicBezTo>
                  <a:cubicBezTo>
                    <a:pt x="18" y="170"/>
                    <a:pt x="4" y="173"/>
                    <a:pt x="0" y="18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1" name="Freeform 90">
              <a:extLst>
                <a:ext uri="{FF2B5EF4-FFF2-40B4-BE49-F238E27FC236}">
                  <a16:creationId xmlns:a16="http://schemas.microsoft.com/office/drawing/2014/main" id="{5E9A806A-6E56-4AEF-9607-FB94B8780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1902"/>
              <a:ext cx="244" cy="256"/>
            </a:xfrm>
            <a:custGeom>
              <a:avLst/>
              <a:gdLst>
                <a:gd name="T0" fmla="*/ 230 w 249"/>
                <a:gd name="T1" fmla="*/ 0 h 260"/>
                <a:gd name="T2" fmla="*/ 228 w 249"/>
                <a:gd name="T3" fmla="*/ 5 h 260"/>
                <a:gd name="T4" fmla="*/ 214 w 249"/>
                <a:gd name="T5" fmla="*/ 26 h 260"/>
                <a:gd name="T6" fmla="*/ 178 w 249"/>
                <a:gd name="T7" fmla="*/ 57 h 260"/>
                <a:gd name="T8" fmla="*/ 109 w 249"/>
                <a:gd name="T9" fmla="*/ 122 h 260"/>
                <a:gd name="T10" fmla="*/ 48 w 249"/>
                <a:gd name="T11" fmla="*/ 194 h 260"/>
                <a:gd name="T12" fmla="*/ 0 w 249"/>
                <a:gd name="T13" fmla="*/ 248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60">
                  <a:moveTo>
                    <a:pt x="245" y="0"/>
                  </a:moveTo>
                  <a:cubicBezTo>
                    <a:pt x="249" y="0"/>
                    <a:pt x="245" y="2"/>
                    <a:pt x="243" y="5"/>
                  </a:cubicBezTo>
                  <a:cubicBezTo>
                    <a:pt x="238" y="13"/>
                    <a:pt x="233" y="20"/>
                    <a:pt x="227" y="26"/>
                  </a:cubicBezTo>
                  <a:cubicBezTo>
                    <a:pt x="216" y="39"/>
                    <a:pt x="203" y="49"/>
                    <a:pt x="190" y="60"/>
                  </a:cubicBezTo>
                  <a:cubicBezTo>
                    <a:pt x="163" y="81"/>
                    <a:pt x="137" y="102"/>
                    <a:pt x="115" y="128"/>
                  </a:cubicBezTo>
                  <a:cubicBezTo>
                    <a:pt x="93" y="154"/>
                    <a:pt x="76" y="181"/>
                    <a:pt x="51" y="203"/>
                  </a:cubicBezTo>
                  <a:cubicBezTo>
                    <a:pt x="32" y="220"/>
                    <a:pt x="10" y="236"/>
                    <a:pt x="0" y="26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2" name="Freeform 91">
              <a:extLst>
                <a:ext uri="{FF2B5EF4-FFF2-40B4-BE49-F238E27FC236}">
                  <a16:creationId xmlns:a16="http://schemas.microsoft.com/office/drawing/2014/main" id="{56A1BCDE-0FA9-4DF9-9150-F6A44E54F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2054"/>
              <a:ext cx="104" cy="40"/>
            </a:xfrm>
            <a:custGeom>
              <a:avLst/>
              <a:gdLst>
                <a:gd name="T0" fmla="*/ 100 w 106"/>
                <a:gd name="T1" fmla="*/ 0 h 40"/>
                <a:gd name="T2" fmla="*/ 40 w 106"/>
                <a:gd name="T3" fmla="*/ 31 h 40"/>
                <a:gd name="T4" fmla="*/ 0 w 106"/>
                <a:gd name="T5" fmla="*/ 4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40">
                  <a:moveTo>
                    <a:pt x="106" y="0"/>
                  </a:moveTo>
                  <a:cubicBezTo>
                    <a:pt x="86" y="18"/>
                    <a:pt x="70" y="25"/>
                    <a:pt x="43" y="31"/>
                  </a:cubicBezTo>
                  <a:cubicBezTo>
                    <a:pt x="30" y="34"/>
                    <a:pt x="15" y="37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3" name="Freeform 92">
              <a:extLst>
                <a:ext uri="{FF2B5EF4-FFF2-40B4-BE49-F238E27FC236}">
                  <a16:creationId xmlns:a16="http://schemas.microsoft.com/office/drawing/2014/main" id="{A6FF5F54-7E36-4A90-B248-B4C91D58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974"/>
              <a:ext cx="181" cy="203"/>
            </a:xfrm>
            <a:custGeom>
              <a:avLst/>
              <a:gdLst>
                <a:gd name="T0" fmla="*/ 175 w 184"/>
                <a:gd name="T1" fmla="*/ 1 h 207"/>
                <a:gd name="T2" fmla="*/ 166 w 184"/>
                <a:gd name="T3" fmla="*/ 25 h 207"/>
                <a:gd name="T4" fmla="*/ 146 w 184"/>
                <a:gd name="T5" fmla="*/ 59 h 207"/>
                <a:gd name="T6" fmla="*/ 98 w 184"/>
                <a:gd name="T7" fmla="*/ 106 h 207"/>
                <a:gd name="T8" fmla="*/ 43 w 184"/>
                <a:gd name="T9" fmla="*/ 145 h 207"/>
                <a:gd name="T10" fmla="*/ 0 w 184"/>
                <a:gd name="T11" fmla="*/ 19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4" h="207">
                  <a:moveTo>
                    <a:pt x="184" y="1"/>
                  </a:moveTo>
                  <a:cubicBezTo>
                    <a:pt x="184" y="0"/>
                    <a:pt x="178" y="19"/>
                    <a:pt x="175" y="25"/>
                  </a:cubicBezTo>
                  <a:cubicBezTo>
                    <a:pt x="168" y="38"/>
                    <a:pt x="160" y="51"/>
                    <a:pt x="152" y="62"/>
                  </a:cubicBezTo>
                  <a:cubicBezTo>
                    <a:pt x="138" y="82"/>
                    <a:pt x="123" y="98"/>
                    <a:pt x="104" y="112"/>
                  </a:cubicBezTo>
                  <a:cubicBezTo>
                    <a:pt x="84" y="126"/>
                    <a:pt x="63" y="137"/>
                    <a:pt x="46" y="154"/>
                  </a:cubicBezTo>
                  <a:cubicBezTo>
                    <a:pt x="32" y="168"/>
                    <a:pt x="7" y="193"/>
                    <a:pt x="0" y="20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4" name="Freeform 93">
              <a:extLst>
                <a:ext uri="{FF2B5EF4-FFF2-40B4-BE49-F238E27FC236}">
                  <a16:creationId xmlns:a16="http://schemas.microsoft.com/office/drawing/2014/main" id="{B2C28BE4-CFF6-41E8-BFFF-816238AB9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056"/>
              <a:ext cx="57" cy="125"/>
            </a:xfrm>
            <a:custGeom>
              <a:avLst/>
              <a:gdLst>
                <a:gd name="T0" fmla="*/ 55 w 58"/>
                <a:gd name="T1" fmla="*/ 0 h 127"/>
                <a:gd name="T2" fmla="*/ 35 w 58"/>
                <a:gd name="T3" fmla="*/ 31 h 127"/>
                <a:gd name="T4" fmla="*/ 24 w 58"/>
                <a:gd name="T5" fmla="*/ 64 h 127"/>
                <a:gd name="T6" fmla="*/ 0 w 58"/>
                <a:gd name="T7" fmla="*/ 12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27">
                  <a:moveTo>
                    <a:pt x="58" y="0"/>
                  </a:moveTo>
                  <a:cubicBezTo>
                    <a:pt x="55" y="11"/>
                    <a:pt x="44" y="22"/>
                    <a:pt x="38" y="31"/>
                  </a:cubicBezTo>
                  <a:cubicBezTo>
                    <a:pt x="31" y="42"/>
                    <a:pt x="28" y="55"/>
                    <a:pt x="24" y="67"/>
                  </a:cubicBezTo>
                  <a:cubicBezTo>
                    <a:pt x="18" y="89"/>
                    <a:pt x="11" y="112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5" name="Freeform 94">
              <a:extLst>
                <a:ext uri="{FF2B5EF4-FFF2-40B4-BE49-F238E27FC236}">
                  <a16:creationId xmlns:a16="http://schemas.microsoft.com/office/drawing/2014/main" id="{72E2963B-3DC8-4FCE-95B0-E68CF3D2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066"/>
              <a:ext cx="176" cy="189"/>
            </a:xfrm>
            <a:custGeom>
              <a:avLst/>
              <a:gdLst>
                <a:gd name="T0" fmla="*/ 170 w 179"/>
                <a:gd name="T1" fmla="*/ 0 h 192"/>
                <a:gd name="T2" fmla="*/ 113 w 179"/>
                <a:gd name="T3" fmla="*/ 66 h 192"/>
                <a:gd name="T4" fmla="*/ 82 w 179"/>
                <a:gd name="T5" fmla="*/ 102 h 192"/>
                <a:gd name="T6" fmla="*/ 51 w 179"/>
                <a:gd name="T7" fmla="*/ 123 h 192"/>
                <a:gd name="T8" fmla="*/ 0 w 179"/>
                <a:gd name="T9" fmla="*/ 183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2">
                  <a:moveTo>
                    <a:pt x="179" y="0"/>
                  </a:moveTo>
                  <a:cubicBezTo>
                    <a:pt x="154" y="22"/>
                    <a:pt x="135" y="40"/>
                    <a:pt x="119" y="69"/>
                  </a:cubicBezTo>
                  <a:cubicBezTo>
                    <a:pt x="110" y="84"/>
                    <a:pt x="99" y="97"/>
                    <a:pt x="85" y="108"/>
                  </a:cubicBezTo>
                  <a:cubicBezTo>
                    <a:pt x="75" y="116"/>
                    <a:pt x="64" y="121"/>
                    <a:pt x="54" y="129"/>
                  </a:cubicBezTo>
                  <a:cubicBezTo>
                    <a:pt x="33" y="147"/>
                    <a:pt x="20" y="173"/>
                    <a:pt x="0" y="19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6" name="Freeform 95">
              <a:extLst>
                <a:ext uri="{FF2B5EF4-FFF2-40B4-BE49-F238E27FC236}">
                  <a16:creationId xmlns:a16="http://schemas.microsoft.com/office/drawing/2014/main" id="{102DD548-AA31-4E90-9F2C-FB115A673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116"/>
              <a:ext cx="43" cy="129"/>
            </a:xfrm>
            <a:custGeom>
              <a:avLst/>
              <a:gdLst>
                <a:gd name="T0" fmla="*/ 41 w 44"/>
                <a:gd name="T1" fmla="*/ 0 h 131"/>
                <a:gd name="T2" fmla="*/ 0 w 44"/>
                <a:gd name="T3" fmla="*/ 125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31">
                  <a:moveTo>
                    <a:pt x="44" y="0"/>
                  </a:moveTo>
                  <a:cubicBezTo>
                    <a:pt x="30" y="46"/>
                    <a:pt x="26" y="90"/>
                    <a:pt x="0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7" name="Freeform 96">
              <a:extLst>
                <a:ext uri="{FF2B5EF4-FFF2-40B4-BE49-F238E27FC236}">
                  <a16:creationId xmlns:a16="http://schemas.microsoft.com/office/drawing/2014/main" id="{0E04C7EE-CBBD-4934-AA41-EE09E182F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130"/>
              <a:ext cx="182" cy="267"/>
            </a:xfrm>
            <a:custGeom>
              <a:avLst/>
              <a:gdLst>
                <a:gd name="T0" fmla="*/ 176 w 185"/>
                <a:gd name="T1" fmla="*/ 0 h 272"/>
                <a:gd name="T2" fmla="*/ 99 w 185"/>
                <a:gd name="T3" fmla="*/ 103 h 272"/>
                <a:gd name="T4" fmla="*/ 42 w 185"/>
                <a:gd name="T5" fmla="*/ 181 h 272"/>
                <a:gd name="T6" fmla="*/ 20 w 185"/>
                <a:gd name="T7" fmla="*/ 226 h 272"/>
                <a:gd name="T8" fmla="*/ 7 w 185"/>
                <a:gd name="T9" fmla="*/ 246 h 272"/>
                <a:gd name="T10" fmla="*/ 2 w 185"/>
                <a:gd name="T11" fmla="*/ 257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272">
                  <a:moveTo>
                    <a:pt x="185" y="0"/>
                  </a:moveTo>
                  <a:cubicBezTo>
                    <a:pt x="181" y="50"/>
                    <a:pt x="136" y="75"/>
                    <a:pt x="105" y="109"/>
                  </a:cubicBezTo>
                  <a:cubicBezTo>
                    <a:pt x="83" y="133"/>
                    <a:pt x="61" y="162"/>
                    <a:pt x="45" y="191"/>
                  </a:cubicBezTo>
                  <a:cubicBezTo>
                    <a:pt x="37" y="206"/>
                    <a:pt x="29" y="223"/>
                    <a:pt x="20" y="238"/>
                  </a:cubicBezTo>
                  <a:cubicBezTo>
                    <a:pt x="16" y="246"/>
                    <a:pt x="11" y="253"/>
                    <a:pt x="7" y="261"/>
                  </a:cubicBezTo>
                  <a:cubicBezTo>
                    <a:pt x="5" y="264"/>
                    <a:pt x="0" y="272"/>
                    <a:pt x="2" y="27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8" name="Freeform 97">
              <a:extLst>
                <a:ext uri="{FF2B5EF4-FFF2-40B4-BE49-F238E27FC236}">
                  <a16:creationId xmlns:a16="http://schemas.microsoft.com/office/drawing/2014/main" id="{FA7C538C-EA3E-4FDF-94E7-E915AC74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182"/>
              <a:ext cx="192" cy="278"/>
            </a:xfrm>
            <a:custGeom>
              <a:avLst/>
              <a:gdLst>
                <a:gd name="T0" fmla="*/ 186 w 195"/>
                <a:gd name="T1" fmla="*/ 0 h 283"/>
                <a:gd name="T2" fmla="*/ 137 w 195"/>
                <a:gd name="T3" fmla="*/ 61 h 283"/>
                <a:gd name="T4" fmla="*/ 76 w 195"/>
                <a:gd name="T5" fmla="*/ 118 h 283"/>
                <a:gd name="T6" fmla="*/ 26 w 195"/>
                <a:gd name="T7" fmla="*/ 199 h 283"/>
                <a:gd name="T8" fmla="*/ 0 w 195"/>
                <a:gd name="T9" fmla="*/ 268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83">
                  <a:moveTo>
                    <a:pt x="195" y="0"/>
                  </a:moveTo>
                  <a:cubicBezTo>
                    <a:pt x="193" y="25"/>
                    <a:pt x="160" y="49"/>
                    <a:pt x="143" y="64"/>
                  </a:cubicBezTo>
                  <a:cubicBezTo>
                    <a:pt x="121" y="83"/>
                    <a:pt x="98" y="102"/>
                    <a:pt x="79" y="124"/>
                  </a:cubicBezTo>
                  <a:cubicBezTo>
                    <a:pt x="56" y="149"/>
                    <a:pt x="39" y="180"/>
                    <a:pt x="26" y="211"/>
                  </a:cubicBezTo>
                  <a:cubicBezTo>
                    <a:pt x="16" y="233"/>
                    <a:pt x="3" y="258"/>
                    <a:pt x="0" y="2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9" name="Freeform 98">
              <a:extLst>
                <a:ext uri="{FF2B5EF4-FFF2-40B4-BE49-F238E27FC236}">
                  <a16:creationId xmlns:a16="http://schemas.microsoft.com/office/drawing/2014/main" id="{8A4F98FC-08A1-4C50-9B88-31D079AE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225"/>
              <a:ext cx="162" cy="164"/>
            </a:xfrm>
            <a:custGeom>
              <a:avLst/>
              <a:gdLst>
                <a:gd name="T0" fmla="*/ 158 w 164"/>
                <a:gd name="T1" fmla="*/ 0 h 167"/>
                <a:gd name="T2" fmla="*/ 120 w 164"/>
                <a:gd name="T3" fmla="*/ 36 h 167"/>
                <a:gd name="T4" fmla="*/ 61 w 164"/>
                <a:gd name="T5" fmla="*/ 71 h 167"/>
                <a:gd name="T6" fmla="*/ 0 w 164"/>
                <a:gd name="T7" fmla="*/ 158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67">
                  <a:moveTo>
                    <a:pt x="164" y="0"/>
                  </a:moveTo>
                  <a:cubicBezTo>
                    <a:pt x="159" y="19"/>
                    <a:pt x="140" y="31"/>
                    <a:pt x="124" y="39"/>
                  </a:cubicBezTo>
                  <a:cubicBezTo>
                    <a:pt x="104" y="50"/>
                    <a:pt x="82" y="59"/>
                    <a:pt x="64" y="74"/>
                  </a:cubicBezTo>
                  <a:cubicBezTo>
                    <a:pt x="31" y="101"/>
                    <a:pt x="16" y="130"/>
                    <a:pt x="0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0" name="Freeform 99">
              <a:extLst>
                <a:ext uri="{FF2B5EF4-FFF2-40B4-BE49-F238E27FC236}">
                  <a16:creationId xmlns:a16="http://schemas.microsoft.com/office/drawing/2014/main" id="{01F6673D-224E-4D8C-B7EB-280FA1CD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2255"/>
              <a:ext cx="162" cy="135"/>
            </a:xfrm>
            <a:custGeom>
              <a:avLst/>
              <a:gdLst>
                <a:gd name="T0" fmla="*/ 156 w 164"/>
                <a:gd name="T1" fmla="*/ 0 h 138"/>
                <a:gd name="T2" fmla="*/ 140 w 164"/>
                <a:gd name="T3" fmla="*/ 19 h 138"/>
                <a:gd name="T4" fmla="*/ 111 w 164"/>
                <a:gd name="T5" fmla="*/ 34 h 138"/>
                <a:gd name="T6" fmla="*/ 51 w 164"/>
                <a:gd name="T7" fmla="*/ 62 h 138"/>
                <a:gd name="T8" fmla="*/ 0 w 164"/>
                <a:gd name="T9" fmla="*/ 12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38">
                  <a:moveTo>
                    <a:pt x="162" y="0"/>
                  </a:moveTo>
                  <a:cubicBezTo>
                    <a:pt x="164" y="0"/>
                    <a:pt x="150" y="16"/>
                    <a:pt x="146" y="19"/>
                  </a:cubicBezTo>
                  <a:cubicBezTo>
                    <a:pt x="137" y="26"/>
                    <a:pt x="125" y="34"/>
                    <a:pt x="114" y="37"/>
                  </a:cubicBezTo>
                  <a:cubicBezTo>
                    <a:pt x="93" y="44"/>
                    <a:pt x="73" y="53"/>
                    <a:pt x="54" y="65"/>
                  </a:cubicBezTo>
                  <a:cubicBezTo>
                    <a:pt x="27" y="82"/>
                    <a:pt x="17" y="113"/>
                    <a:pt x="0" y="138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1" name="Freeform 100">
              <a:extLst>
                <a:ext uri="{FF2B5EF4-FFF2-40B4-BE49-F238E27FC236}">
                  <a16:creationId xmlns:a16="http://schemas.microsoft.com/office/drawing/2014/main" id="{668B46B8-A813-488E-9124-899F79E5C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285"/>
              <a:ext cx="179" cy="129"/>
            </a:xfrm>
            <a:custGeom>
              <a:avLst/>
              <a:gdLst>
                <a:gd name="T0" fmla="*/ 173 w 182"/>
                <a:gd name="T1" fmla="*/ 0 h 131"/>
                <a:gd name="T2" fmla="*/ 116 w 182"/>
                <a:gd name="T3" fmla="*/ 33 h 131"/>
                <a:gd name="T4" fmla="*/ 58 w 182"/>
                <a:gd name="T5" fmla="*/ 62 h 131"/>
                <a:gd name="T6" fmla="*/ 0 w 182"/>
                <a:gd name="T7" fmla="*/ 125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131">
                  <a:moveTo>
                    <a:pt x="182" y="0"/>
                  </a:moveTo>
                  <a:cubicBezTo>
                    <a:pt x="177" y="22"/>
                    <a:pt x="139" y="30"/>
                    <a:pt x="122" y="36"/>
                  </a:cubicBezTo>
                  <a:cubicBezTo>
                    <a:pt x="101" y="44"/>
                    <a:pt x="80" y="53"/>
                    <a:pt x="61" y="65"/>
                  </a:cubicBezTo>
                  <a:cubicBezTo>
                    <a:pt x="35" y="82"/>
                    <a:pt x="14" y="104"/>
                    <a:pt x="0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2" name="Freeform 101">
              <a:extLst>
                <a:ext uri="{FF2B5EF4-FFF2-40B4-BE49-F238E27FC236}">
                  <a16:creationId xmlns:a16="http://schemas.microsoft.com/office/drawing/2014/main" id="{8ABD7818-9648-4125-B780-9665C8D4D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319"/>
              <a:ext cx="172" cy="74"/>
            </a:xfrm>
            <a:custGeom>
              <a:avLst/>
              <a:gdLst>
                <a:gd name="T0" fmla="*/ 166 w 175"/>
                <a:gd name="T1" fmla="*/ 0 h 76"/>
                <a:gd name="T2" fmla="*/ 114 w 175"/>
                <a:gd name="T3" fmla="*/ 22 h 76"/>
                <a:gd name="T4" fmla="*/ 65 w 175"/>
                <a:gd name="T5" fmla="*/ 32 h 76"/>
                <a:gd name="T6" fmla="*/ 0 w 175"/>
                <a:gd name="T7" fmla="*/ 7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76">
                  <a:moveTo>
                    <a:pt x="175" y="0"/>
                  </a:moveTo>
                  <a:cubicBezTo>
                    <a:pt x="159" y="17"/>
                    <a:pt x="143" y="21"/>
                    <a:pt x="120" y="25"/>
                  </a:cubicBezTo>
                  <a:cubicBezTo>
                    <a:pt x="102" y="27"/>
                    <a:pt x="85" y="32"/>
                    <a:pt x="68" y="35"/>
                  </a:cubicBezTo>
                  <a:cubicBezTo>
                    <a:pt x="40" y="40"/>
                    <a:pt x="15" y="52"/>
                    <a:pt x="0" y="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3" name="Freeform 102">
              <a:extLst>
                <a:ext uri="{FF2B5EF4-FFF2-40B4-BE49-F238E27FC236}">
                  <a16:creationId xmlns:a16="http://schemas.microsoft.com/office/drawing/2014/main" id="{367F08D4-5F46-4C54-8F06-72028561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2355"/>
              <a:ext cx="154" cy="793"/>
            </a:xfrm>
            <a:custGeom>
              <a:avLst/>
              <a:gdLst>
                <a:gd name="T0" fmla="*/ 126 w 157"/>
                <a:gd name="T1" fmla="*/ 762 h 808"/>
                <a:gd name="T2" fmla="*/ 148 w 157"/>
                <a:gd name="T3" fmla="*/ 9 h 808"/>
                <a:gd name="T4" fmla="*/ 136 w 157"/>
                <a:gd name="T5" fmla="*/ 0 h 808"/>
                <a:gd name="T6" fmla="*/ 119 w 157"/>
                <a:gd name="T7" fmla="*/ 764 h 8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808">
                  <a:moveTo>
                    <a:pt x="133" y="806"/>
                  </a:moveTo>
                  <a:cubicBezTo>
                    <a:pt x="8" y="140"/>
                    <a:pt x="157" y="9"/>
                    <a:pt x="157" y="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0" y="112"/>
                    <a:pt x="125" y="808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4" name="Freeform 103">
              <a:extLst>
                <a:ext uri="{FF2B5EF4-FFF2-40B4-BE49-F238E27FC236}">
                  <a16:creationId xmlns:a16="http://schemas.microsoft.com/office/drawing/2014/main" id="{1B7EC90B-5168-4106-9D00-E8F3DD37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273"/>
              <a:ext cx="113" cy="88"/>
            </a:xfrm>
            <a:custGeom>
              <a:avLst/>
              <a:gdLst>
                <a:gd name="T0" fmla="*/ 109 w 115"/>
                <a:gd name="T1" fmla="*/ 68 h 89"/>
                <a:gd name="T2" fmla="*/ 49 w 115"/>
                <a:gd name="T3" fmla="*/ 66 h 89"/>
                <a:gd name="T4" fmla="*/ 0 w 115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89">
                  <a:moveTo>
                    <a:pt x="115" y="71"/>
                  </a:moveTo>
                  <a:cubicBezTo>
                    <a:pt x="97" y="89"/>
                    <a:pt x="70" y="87"/>
                    <a:pt x="52" y="69"/>
                  </a:cubicBezTo>
                  <a:cubicBezTo>
                    <a:pt x="31" y="48"/>
                    <a:pt x="22" y="1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5" name="Freeform 104">
              <a:extLst>
                <a:ext uri="{FF2B5EF4-FFF2-40B4-BE49-F238E27FC236}">
                  <a16:creationId xmlns:a16="http://schemas.microsoft.com/office/drawing/2014/main" id="{DFBEB612-ECD0-41DB-9F55-0D188BBB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244"/>
              <a:ext cx="10" cy="96"/>
            </a:xfrm>
            <a:custGeom>
              <a:avLst/>
              <a:gdLst>
                <a:gd name="T0" fmla="*/ 7 w 11"/>
                <a:gd name="T1" fmla="*/ 92 h 98"/>
                <a:gd name="T2" fmla="*/ 2 w 11"/>
                <a:gd name="T3" fmla="*/ 57 h 98"/>
                <a:gd name="T4" fmla="*/ 8 w 11"/>
                <a:gd name="T5" fmla="*/ 26 h 98"/>
                <a:gd name="T6" fmla="*/ 3 w 11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8">
                  <a:moveTo>
                    <a:pt x="10" y="98"/>
                  </a:moveTo>
                  <a:cubicBezTo>
                    <a:pt x="4" y="86"/>
                    <a:pt x="0" y="74"/>
                    <a:pt x="2" y="60"/>
                  </a:cubicBezTo>
                  <a:cubicBezTo>
                    <a:pt x="5" y="50"/>
                    <a:pt x="11" y="40"/>
                    <a:pt x="11" y="29"/>
                  </a:cubicBezTo>
                  <a:cubicBezTo>
                    <a:pt x="11" y="18"/>
                    <a:pt x="6" y="1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6" name="Freeform 105">
              <a:extLst>
                <a:ext uri="{FF2B5EF4-FFF2-40B4-BE49-F238E27FC236}">
                  <a16:creationId xmlns:a16="http://schemas.microsoft.com/office/drawing/2014/main" id="{E9736E53-0141-4F8A-A303-B5797346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343"/>
              <a:ext cx="78" cy="16"/>
            </a:xfrm>
            <a:custGeom>
              <a:avLst/>
              <a:gdLst>
                <a:gd name="T0" fmla="*/ 74 w 80"/>
                <a:gd name="T1" fmla="*/ 10 h 16"/>
                <a:gd name="T2" fmla="*/ 20 w 80"/>
                <a:gd name="T3" fmla="*/ 6 h 16"/>
                <a:gd name="T4" fmla="*/ 0 w 8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6">
                  <a:moveTo>
                    <a:pt x="80" y="10"/>
                  </a:moveTo>
                  <a:cubicBezTo>
                    <a:pt x="61" y="16"/>
                    <a:pt x="41" y="12"/>
                    <a:pt x="22" y="6"/>
                  </a:cubicBezTo>
                  <a:cubicBezTo>
                    <a:pt x="15" y="3"/>
                    <a:pt x="8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7" name="Freeform 106">
              <a:extLst>
                <a:ext uri="{FF2B5EF4-FFF2-40B4-BE49-F238E27FC236}">
                  <a16:creationId xmlns:a16="http://schemas.microsoft.com/office/drawing/2014/main" id="{6FD86303-EBE8-477C-993C-BBAA7EED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3138"/>
              <a:ext cx="58" cy="743"/>
            </a:xfrm>
            <a:custGeom>
              <a:avLst/>
              <a:gdLst>
                <a:gd name="T0" fmla="*/ 0 w 60"/>
                <a:gd name="T1" fmla="*/ 0 h 757"/>
                <a:gd name="T2" fmla="*/ 18 w 60"/>
                <a:gd name="T3" fmla="*/ 127 h 757"/>
                <a:gd name="T4" fmla="*/ 13 w 60"/>
                <a:gd name="T5" fmla="*/ 345 h 757"/>
                <a:gd name="T6" fmla="*/ 31 w 60"/>
                <a:gd name="T7" fmla="*/ 561 h 757"/>
                <a:gd name="T8" fmla="*/ 44 w 60"/>
                <a:gd name="T9" fmla="*/ 640 h 757"/>
                <a:gd name="T10" fmla="*/ 54 w 60"/>
                <a:gd name="T11" fmla="*/ 716 h 7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57">
                  <a:moveTo>
                    <a:pt x="0" y="0"/>
                  </a:moveTo>
                  <a:cubicBezTo>
                    <a:pt x="16" y="40"/>
                    <a:pt x="17" y="90"/>
                    <a:pt x="21" y="133"/>
                  </a:cubicBezTo>
                  <a:cubicBezTo>
                    <a:pt x="28" y="210"/>
                    <a:pt x="16" y="289"/>
                    <a:pt x="13" y="366"/>
                  </a:cubicBezTo>
                  <a:cubicBezTo>
                    <a:pt x="9" y="444"/>
                    <a:pt x="17" y="519"/>
                    <a:pt x="34" y="594"/>
                  </a:cubicBezTo>
                  <a:cubicBezTo>
                    <a:pt x="40" y="621"/>
                    <a:pt x="45" y="649"/>
                    <a:pt x="49" y="677"/>
                  </a:cubicBezTo>
                  <a:cubicBezTo>
                    <a:pt x="54" y="702"/>
                    <a:pt x="52" y="735"/>
                    <a:pt x="60" y="7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8" name="Freeform 107">
              <a:extLst>
                <a:ext uri="{FF2B5EF4-FFF2-40B4-BE49-F238E27FC236}">
                  <a16:creationId xmlns:a16="http://schemas.microsoft.com/office/drawing/2014/main" id="{7A96505A-9EAA-4652-98C5-B6BF3967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135"/>
              <a:ext cx="53" cy="373"/>
            </a:xfrm>
            <a:custGeom>
              <a:avLst/>
              <a:gdLst>
                <a:gd name="T0" fmla="*/ 48 w 53"/>
                <a:gd name="T1" fmla="*/ 0 h 380"/>
                <a:gd name="T2" fmla="*/ 42 w 53"/>
                <a:gd name="T3" fmla="*/ 69 h 380"/>
                <a:gd name="T4" fmla="*/ 16 w 53"/>
                <a:gd name="T5" fmla="*/ 204 h 380"/>
                <a:gd name="T6" fmla="*/ 5 w 53"/>
                <a:gd name="T7" fmla="*/ 359 h 3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80">
                  <a:moveTo>
                    <a:pt x="48" y="0"/>
                  </a:moveTo>
                  <a:cubicBezTo>
                    <a:pt x="53" y="26"/>
                    <a:pt x="47" y="46"/>
                    <a:pt x="42" y="72"/>
                  </a:cubicBezTo>
                  <a:cubicBezTo>
                    <a:pt x="34" y="120"/>
                    <a:pt x="26" y="168"/>
                    <a:pt x="16" y="216"/>
                  </a:cubicBezTo>
                  <a:cubicBezTo>
                    <a:pt x="4" y="269"/>
                    <a:pt x="0" y="327"/>
                    <a:pt x="5" y="38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9" name="Freeform 108">
              <a:extLst>
                <a:ext uri="{FF2B5EF4-FFF2-40B4-BE49-F238E27FC236}">
                  <a16:creationId xmlns:a16="http://schemas.microsoft.com/office/drawing/2014/main" id="{C55D4518-42B5-4F4C-AFBF-158A9459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326"/>
              <a:ext cx="89" cy="435"/>
            </a:xfrm>
            <a:custGeom>
              <a:avLst/>
              <a:gdLst>
                <a:gd name="T0" fmla="*/ 0 w 90"/>
                <a:gd name="T1" fmla="*/ 0 h 443"/>
                <a:gd name="T2" fmla="*/ 45 w 90"/>
                <a:gd name="T3" fmla="*/ 79 h 443"/>
                <a:gd name="T4" fmla="*/ 85 w 90"/>
                <a:gd name="T5" fmla="*/ 195 h 443"/>
                <a:gd name="T6" fmla="*/ 78 w 90"/>
                <a:gd name="T7" fmla="*/ 313 h 443"/>
                <a:gd name="T8" fmla="*/ 75 w 90"/>
                <a:gd name="T9" fmla="*/ 419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443">
                  <a:moveTo>
                    <a:pt x="0" y="0"/>
                  </a:moveTo>
                  <a:cubicBezTo>
                    <a:pt x="4" y="31"/>
                    <a:pt x="32" y="56"/>
                    <a:pt x="48" y="82"/>
                  </a:cubicBezTo>
                  <a:cubicBezTo>
                    <a:pt x="74" y="123"/>
                    <a:pt x="86" y="159"/>
                    <a:pt x="88" y="207"/>
                  </a:cubicBezTo>
                  <a:cubicBezTo>
                    <a:pt x="90" y="248"/>
                    <a:pt x="83" y="290"/>
                    <a:pt x="81" y="331"/>
                  </a:cubicBezTo>
                  <a:cubicBezTo>
                    <a:pt x="78" y="368"/>
                    <a:pt x="78" y="405"/>
                    <a:pt x="78" y="44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0" name="Freeform 109">
              <a:extLst>
                <a:ext uri="{FF2B5EF4-FFF2-40B4-BE49-F238E27FC236}">
                  <a16:creationId xmlns:a16="http://schemas.microsoft.com/office/drawing/2014/main" id="{209B9CF8-322B-4AFB-8B83-201BDCDE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640"/>
              <a:ext cx="441" cy="851"/>
            </a:xfrm>
            <a:custGeom>
              <a:avLst/>
              <a:gdLst>
                <a:gd name="T0" fmla="*/ 427 w 448"/>
                <a:gd name="T1" fmla="*/ 0 h 867"/>
                <a:gd name="T2" fmla="*/ 404 w 448"/>
                <a:gd name="T3" fmla="*/ 128 h 867"/>
                <a:gd name="T4" fmla="*/ 321 w 448"/>
                <a:gd name="T5" fmla="*/ 313 h 867"/>
                <a:gd name="T6" fmla="*/ 228 w 448"/>
                <a:gd name="T7" fmla="*/ 497 h 867"/>
                <a:gd name="T8" fmla="*/ 159 w 448"/>
                <a:gd name="T9" fmla="*/ 666 h 867"/>
                <a:gd name="T10" fmla="*/ 90 w 448"/>
                <a:gd name="T11" fmla="*/ 748 h 867"/>
                <a:gd name="T12" fmla="*/ 45 w 448"/>
                <a:gd name="T13" fmla="*/ 789 h 867"/>
                <a:gd name="T14" fmla="*/ 5 w 448"/>
                <a:gd name="T15" fmla="*/ 820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8" h="867">
                  <a:moveTo>
                    <a:pt x="448" y="0"/>
                  </a:moveTo>
                  <a:cubicBezTo>
                    <a:pt x="434" y="44"/>
                    <a:pt x="431" y="88"/>
                    <a:pt x="423" y="134"/>
                  </a:cubicBezTo>
                  <a:cubicBezTo>
                    <a:pt x="410" y="204"/>
                    <a:pt x="379" y="273"/>
                    <a:pt x="336" y="331"/>
                  </a:cubicBezTo>
                  <a:cubicBezTo>
                    <a:pt x="291" y="392"/>
                    <a:pt x="265" y="455"/>
                    <a:pt x="240" y="526"/>
                  </a:cubicBezTo>
                  <a:cubicBezTo>
                    <a:pt x="221" y="580"/>
                    <a:pt x="210" y="665"/>
                    <a:pt x="168" y="705"/>
                  </a:cubicBezTo>
                  <a:cubicBezTo>
                    <a:pt x="145" y="727"/>
                    <a:pt x="120" y="767"/>
                    <a:pt x="93" y="791"/>
                  </a:cubicBezTo>
                  <a:cubicBezTo>
                    <a:pt x="82" y="802"/>
                    <a:pt x="59" y="823"/>
                    <a:pt x="48" y="834"/>
                  </a:cubicBezTo>
                  <a:cubicBezTo>
                    <a:pt x="41" y="842"/>
                    <a:pt x="0" y="863"/>
                    <a:pt x="5" y="8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1" name="Freeform 110">
              <a:extLst>
                <a:ext uri="{FF2B5EF4-FFF2-40B4-BE49-F238E27FC236}">
                  <a16:creationId xmlns:a16="http://schemas.microsoft.com/office/drawing/2014/main" id="{9AF8C3FE-6B4B-4058-95C0-F9547F4B0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647"/>
              <a:ext cx="229" cy="886"/>
            </a:xfrm>
            <a:custGeom>
              <a:avLst/>
              <a:gdLst>
                <a:gd name="T0" fmla="*/ 214 w 234"/>
                <a:gd name="T1" fmla="*/ 0 h 902"/>
                <a:gd name="T2" fmla="*/ 216 w 234"/>
                <a:gd name="T3" fmla="*/ 67 h 902"/>
                <a:gd name="T4" fmla="*/ 212 w 234"/>
                <a:gd name="T5" fmla="*/ 171 h 902"/>
                <a:gd name="T6" fmla="*/ 163 w 234"/>
                <a:gd name="T7" fmla="*/ 403 h 902"/>
                <a:gd name="T8" fmla="*/ 50 w 234"/>
                <a:gd name="T9" fmla="*/ 571 h 902"/>
                <a:gd name="T10" fmla="*/ 2 w 234"/>
                <a:gd name="T11" fmla="*/ 726 h 902"/>
                <a:gd name="T12" fmla="*/ 29 w 234"/>
                <a:gd name="T13" fmla="*/ 855 h 9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4" h="902">
                  <a:moveTo>
                    <a:pt x="229" y="0"/>
                  </a:moveTo>
                  <a:cubicBezTo>
                    <a:pt x="225" y="37"/>
                    <a:pt x="233" y="48"/>
                    <a:pt x="231" y="70"/>
                  </a:cubicBezTo>
                  <a:cubicBezTo>
                    <a:pt x="228" y="106"/>
                    <a:pt x="225" y="144"/>
                    <a:pt x="227" y="180"/>
                  </a:cubicBezTo>
                  <a:cubicBezTo>
                    <a:pt x="234" y="265"/>
                    <a:pt x="222" y="352"/>
                    <a:pt x="175" y="425"/>
                  </a:cubicBezTo>
                  <a:cubicBezTo>
                    <a:pt x="136" y="485"/>
                    <a:pt x="84" y="538"/>
                    <a:pt x="53" y="602"/>
                  </a:cubicBezTo>
                  <a:cubicBezTo>
                    <a:pt x="26" y="657"/>
                    <a:pt x="10" y="670"/>
                    <a:pt x="2" y="766"/>
                  </a:cubicBezTo>
                  <a:cubicBezTo>
                    <a:pt x="0" y="791"/>
                    <a:pt x="23" y="878"/>
                    <a:pt x="32" y="90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2" name="Freeform 111">
              <a:extLst>
                <a:ext uri="{FF2B5EF4-FFF2-40B4-BE49-F238E27FC236}">
                  <a16:creationId xmlns:a16="http://schemas.microsoft.com/office/drawing/2014/main" id="{6BC3E3C2-E116-4AAA-9A44-7F09D691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348"/>
              <a:ext cx="131" cy="214"/>
            </a:xfrm>
            <a:custGeom>
              <a:avLst/>
              <a:gdLst>
                <a:gd name="T0" fmla="*/ 127 w 133"/>
                <a:gd name="T1" fmla="*/ 0 h 217"/>
                <a:gd name="T2" fmla="*/ 31 w 133"/>
                <a:gd name="T3" fmla="*/ 92 h 217"/>
                <a:gd name="T4" fmla="*/ 0 w 133"/>
                <a:gd name="T5" fmla="*/ 208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17">
                  <a:moveTo>
                    <a:pt x="133" y="0"/>
                  </a:moveTo>
                  <a:cubicBezTo>
                    <a:pt x="98" y="37"/>
                    <a:pt x="54" y="48"/>
                    <a:pt x="31" y="95"/>
                  </a:cubicBezTo>
                  <a:cubicBezTo>
                    <a:pt x="13" y="133"/>
                    <a:pt x="18" y="183"/>
                    <a:pt x="0" y="2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3" name="Freeform 112">
              <a:extLst>
                <a:ext uri="{FF2B5EF4-FFF2-40B4-BE49-F238E27FC236}">
                  <a16:creationId xmlns:a16="http://schemas.microsoft.com/office/drawing/2014/main" id="{9B777160-3875-4E1B-A593-B6541B7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1507"/>
              <a:ext cx="31" cy="409"/>
            </a:xfrm>
            <a:custGeom>
              <a:avLst/>
              <a:gdLst>
                <a:gd name="T0" fmla="*/ 2 w 32"/>
                <a:gd name="T1" fmla="*/ 0 h 417"/>
                <a:gd name="T2" fmla="*/ 8 w 32"/>
                <a:gd name="T3" fmla="*/ 100 h 417"/>
                <a:gd name="T4" fmla="*/ 23 w 32"/>
                <a:gd name="T5" fmla="*/ 201 h 417"/>
                <a:gd name="T6" fmla="*/ 8 w 32"/>
                <a:gd name="T7" fmla="*/ 393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7">
                  <a:moveTo>
                    <a:pt x="2" y="0"/>
                  </a:moveTo>
                  <a:cubicBezTo>
                    <a:pt x="5" y="36"/>
                    <a:pt x="0" y="70"/>
                    <a:pt x="8" y="106"/>
                  </a:cubicBezTo>
                  <a:cubicBezTo>
                    <a:pt x="15" y="141"/>
                    <a:pt x="22" y="177"/>
                    <a:pt x="26" y="213"/>
                  </a:cubicBezTo>
                  <a:cubicBezTo>
                    <a:pt x="31" y="272"/>
                    <a:pt x="32" y="366"/>
                    <a:pt x="8" y="4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4" name="Freeform 113">
              <a:extLst>
                <a:ext uri="{FF2B5EF4-FFF2-40B4-BE49-F238E27FC236}">
                  <a16:creationId xmlns:a16="http://schemas.microsoft.com/office/drawing/2014/main" id="{5083F3BD-E689-4D21-BF54-C8E7E291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365"/>
              <a:ext cx="14" cy="245"/>
            </a:xfrm>
            <a:custGeom>
              <a:avLst/>
              <a:gdLst>
                <a:gd name="T0" fmla="*/ 1 w 14"/>
                <a:gd name="T1" fmla="*/ 0 h 250"/>
                <a:gd name="T2" fmla="*/ 10 w 14"/>
                <a:gd name="T3" fmla="*/ 129 h 250"/>
                <a:gd name="T4" fmla="*/ 12 w 14"/>
                <a:gd name="T5" fmla="*/ 235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50">
                  <a:moveTo>
                    <a:pt x="1" y="0"/>
                  </a:moveTo>
                  <a:cubicBezTo>
                    <a:pt x="0" y="47"/>
                    <a:pt x="4" y="91"/>
                    <a:pt x="10" y="138"/>
                  </a:cubicBezTo>
                  <a:cubicBezTo>
                    <a:pt x="14" y="177"/>
                    <a:pt x="10" y="213"/>
                    <a:pt x="12" y="25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5" name="Freeform 114">
              <a:extLst>
                <a:ext uri="{FF2B5EF4-FFF2-40B4-BE49-F238E27FC236}">
                  <a16:creationId xmlns:a16="http://schemas.microsoft.com/office/drawing/2014/main" id="{24AAE002-6D11-467A-B3A3-7E4F26F9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451"/>
              <a:ext cx="71" cy="154"/>
            </a:xfrm>
            <a:custGeom>
              <a:avLst/>
              <a:gdLst>
                <a:gd name="T0" fmla="*/ 57 w 72"/>
                <a:gd name="T1" fmla="*/ 0 h 157"/>
                <a:gd name="T2" fmla="*/ 0 w 72"/>
                <a:gd name="T3" fmla="*/ 148 h 1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157">
                  <a:moveTo>
                    <a:pt x="60" y="0"/>
                  </a:moveTo>
                  <a:cubicBezTo>
                    <a:pt x="72" y="54"/>
                    <a:pt x="25" y="111"/>
                    <a:pt x="0" y="1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6" name="Freeform 115">
              <a:extLst>
                <a:ext uri="{FF2B5EF4-FFF2-40B4-BE49-F238E27FC236}">
                  <a16:creationId xmlns:a16="http://schemas.microsoft.com/office/drawing/2014/main" id="{6AB3E925-88C8-4D89-9A05-68CB5C5F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084"/>
              <a:ext cx="387" cy="568"/>
            </a:xfrm>
            <a:custGeom>
              <a:avLst/>
              <a:gdLst>
                <a:gd name="T0" fmla="*/ 7 w 394"/>
                <a:gd name="T1" fmla="*/ 548 h 578"/>
                <a:gd name="T2" fmla="*/ 234 w 394"/>
                <a:gd name="T3" fmla="*/ 189 h 578"/>
                <a:gd name="T4" fmla="*/ 346 w 394"/>
                <a:gd name="T5" fmla="*/ 71 h 578"/>
                <a:gd name="T6" fmla="*/ 373 w 394"/>
                <a:gd name="T7" fmla="*/ 15 h 578"/>
                <a:gd name="T8" fmla="*/ 362 w 394"/>
                <a:gd name="T9" fmla="*/ 0 h 578"/>
                <a:gd name="T10" fmla="*/ 330 w 394"/>
                <a:gd name="T11" fmla="*/ 71 h 578"/>
                <a:gd name="T12" fmla="*/ 229 w 394"/>
                <a:gd name="T13" fmla="*/ 183 h 578"/>
                <a:gd name="T14" fmla="*/ 0 w 394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578">
                  <a:moveTo>
                    <a:pt x="7" y="578"/>
                  </a:moveTo>
                  <a:cubicBezTo>
                    <a:pt x="49" y="402"/>
                    <a:pt x="57" y="272"/>
                    <a:pt x="246" y="198"/>
                  </a:cubicBezTo>
                  <a:cubicBezTo>
                    <a:pt x="305" y="175"/>
                    <a:pt x="352" y="100"/>
                    <a:pt x="364" y="74"/>
                  </a:cubicBezTo>
                  <a:cubicBezTo>
                    <a:pt x="373" y="51"/>
                    <a:pt x="394" y="15"/>
                    <a:pt x="394" y="15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59" y="52"/>
                    <a:pt x="348" y="74"/>
                  </a:cubicBezTo>
                  <a:cubicBezTo>
                    <a:pt x="335" y="99"/>
                    <a:pt x="296" y="167"/>
                    <a:pt x="241" y="192"/>
                  </a:cubicBezTo>
                  <a:cubicBezTo>
                    <a:pt x="54" y="278"/>
                    <a:pt x="64" y="330"/>
                    <a:pt x="0" y="576"/>
                  </a:cubicBezTo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17" name="Freeform 116">
              <a:extLst>
                <a:ext uri="{FF2B5EF4-FFF2-40B4-BE49-F238E27FC236}">
                  <a16:creationId xmlns:a16="http://schemas.microsoft.com/office/drawing/2014/main" id="{4BF07650-0DD0-4221-8B1C-2C71D6A5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084"/>
              <a:ext cx="387" cy="568"/>
            </a:xfrm>
            <a:custGeom>
              <a:avLst/>
              <a:gdLst>
                <a:gd name="T0" fmla="*/ 7 w 394"/>
                <a:gd name="T1" fmla="*/ 548 h 578"/>
                <a:gd name="T2" fmla="*/ 234 w 394"/>
                <a:gd name="T3" fmla="*/ 189 h 578"/>
                <a:gd name="T4" fmla="*/ 346 w 394"/>
                <a:gd name="T5" fmla="*/ 71 h 578"/>
                <a:gd name="T6" fmla="*/ 373 w 394"/>
                <a:gd name="T7" fmla="*/ 15 h 578"/>
                <a:gd name="T8" fmla="*/ 362 w 394"/>
                <a:gd name="T9" fmla="*/ 0 h 578"/>
                <a:gd name="T10" fmla="*/ 330 w 394"/>
                <a:gd name="T11" fmla="*/ 71 h 578"/>
                <a:gd name="T12" fmla="*/ 229 w 394"/>
                <a:gd name="T13" fmla="*/ 183 h 578"/>
                <a:gd name="T14" fmla="*/ 0 w 394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578">
                  <a:moveTo>
                    <a:pt x="7" y="578"/>
                  </a:moveTo>
                  <a:cubicBezTo>
                    <a:pt x="49" y="402"/>
                    <a:pt x="57" y="272"/>
                    <a:pt x="246" y="198"/>
                  </a:cubicBezTo>
                  <a:cubicBezTo>
                    <a:pt x="305" y="175"/>
                    <a:pt x="352" y="100"/>
                    <a:pt x="364" y="74"/>
                  </a:cubicBezTo>
                  <a:cubicBezTo>
                    <a:pt x="373" y="51"/>
                    <a:pt x="394" y="15"/>
                    <a:pt x="394" y="15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59" y="52"/>
                    <a:pt x="348" y="74"/>
                  </a:cubicBezTo>
                  <a:cubicBezTo>
                    <a:pt x="335" y="99"/>
                    <a:pt x="296" y="167"/>
                    <a:pt x="241" y="192"/>
                  </a:cubicBezTo>
                  <a:cubicBezTo>
                    <a:pt x="54" y="278"/>
                    <a:pt x="64" y="330"/>
                    <a:pt x="0" y="576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8" name="Freeform 117">
              <a:extLst>
                <a:ext uri="{FF2B5EF4-FFF2-40B4-BE49-F238E27FC236}">
                  <a16:creationId xmlns:a16="http://schemas.microsoft.com/office/drawing/2014/main" id="{8F0EB2E2-84BA-42B4-B006-C11816E6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084"/>
              <a:ext cx="386" cy="568"/>
            </a:xfrm>
            <a:custGeom>
              <a:avLst/>
              <a:gdLst>
                <a:gd name="T0" fmla="*/ 365 w 393"/>
                <a:gd name="T1" fmla="*/ 548 h 578"/>
                <a:gd name="T2" fmla="*/ 139 w 393"/>
                <a:gd name="T3" fmla="*/ 189 h 578"/>
                <a:gd name="T4" fmla="*/ 28 w 393"/>
                <a:gd name="T5" fmla="*/ 71 h 578"/>
                <a:gd name="T6" fmla="*/ 0 w 393"/>
                <a:gd name="T7" fmla="*/ 15 h 578"/>
                <a:gd name="T8" fmla="*/ 10 w 393"/>
                <a:gd name="T9" fmla="*/ 0 h 578"/>
                <a:gd name="T10" fmla="*/ 42 w 393"/>
                <a:gd name="T11" fmla="*/ 71 h 578"/>
                <a:gd name="T12" fmla="*/ 143 w 393"/>
                <a:gd name="T13" fmla="*/ 183 h 578"/>
                <a:gd name="T14" fmla="*/ 372 w 393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578">
                  <a:moveTo>
                    <a:pt x="386" y="578"/>
                  </a:moveTo>
                  <a:cubicBezTo>
                    <a:pt x="344" y="402"/>
                    <a:pt x="337" y="272"/>
                    <a:pt x="148" y="198"/>
                  </a:cubicBezTo>
                  <a:cubicBezTo>
                    <a:pt x="89" y="175"/>
                    <a:pt x="41" y="100"/>
                    <a:pt x="30" y="74"/>
                  </a:cubicBezTo>
                  <a:cubicBezTo>
                    <a:pt x="20" y="51"/>
                    <a:pt x="0" y="15"/>
                    <a:pt x="0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4" y="52"/>
                    <a:pt x="45" y="74"/>
                  </a:cubicBezTo>
                  <a:cubicBezTo>
                    <a:pt x="58" y="99"/>
                    <a:pt x="97" y="167"/>
                    <a:pt x="152" y="192"/>
                  </a:cubicBezTo>
                  <a:cubicBezTo>
                    <a:pt x="339" y="278"/>
                    <a:pt x="329" y="330"/>
                    <a:pt x="393" y="576"/>
                  </a:cubicBezTo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19" name="Freeform 118">
              <a:extLst>
                <a:ext uri="{FF2B5EF4-FFF2-40B4-BE49-F238E27FC236}">
                  <a16:creationId xmlns:a16="http://schemas.microsoft.com/office/drawing/2014/main" id="{33F7462D-9A70-4A6A-8DB6-281F959A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084"/>
              <a:ext cx="386" cy="568"/>
            </a:xfrm>
            <a:custGeom>
              <a:avLst/>
              <a:gdLst>
                <a:gd name="T0" fmla="*/ 365 w 393"/>
                <a:gd name="T1" fmla="*/ 548 h 578"/>
                <a:gd name="T2" fmla="*/ 139 w 393"/>
                <a:gd name="T3" fmla="*/ 189 h 578"/>
                <a:gd name="T4" fmla="*/ 28 w 393"/>
                <a:gd name="T5" fmla="*/ 71 h 578"/>
                <a:gd name="T6" fmla="*/ 0 w 393"/>
                <a:gd name="T7" fmla="*/ 15 h 578"/>
                <a:gd name="T8" fmla="*/ 10 w 393"/>
                <a:gd name="T9" fmla="*/ 0 h 578"/>
                <a:gd name="T10" fmla="*/ 42 w 393"/>
                <a:gd name="T11" fmla="*/ 71 h 578"/>
                <a:gd name="T12" fmla="*/ 143 w 393"/>
                <a:gd name="T13" fmla="*/ 183 h 578"/>
                <a:gd name="T14" fmla="*/ 372 w 393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578">
                  <a:moveTo>
                    <a:pt x="386" y="578"/>
                  </a:moveTo>
                  <a:cubicBezTo>
                    <a:pt x="344" y="402"/>
                    <a:pt x="337" y="272"/>
                    <a:pt x="148" y="198"/>
                  </a:cubicBezTo>
                  <a:cubicBezTo>
                    <a:pt x="89" y="175"/>
                    <a:pt x="41" y="100"/>
                    <a:pt x="30" y="74"/>
                  </a:cubicBezTo>
                  <a:cubicBezTo>
                    <a:pt x="20" y="51"/>
                    <a:pt x="0" y="15"/>
                    <a:pt x="0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4" y="52"/>
                    <a:pt x="45" y="74"/>
                  </a:cubicBezTo>
                  <a:cubicBezTo>
                    <a:pt x="58" y="99"/>
                    <a:pt x="97" y="167"/>
                    <a:pt x="152" y="192"/>
                  </a:cubicBezTo>
                  <a:cubicBezTo>
                    <a:pt x="339" y="278"/>
                    <a:pt x="329" y="330"/>
                    <a:pt x="393" y="576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0" name="Freeform 119">
              <a:extLst>
                <a:ext uri="{FF2B5EF4-FFF2-40B4-BE49-F238E27FC236}">
                  <a16:creationId xmlns:a16="http://schemas.microsoft.com/office/drawing/2014/main" id="{A645EAA3-DF87-4CC8-9FC6-2631E88D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940"/>
              <a:ext cx="61" cy="1464"/>
            </a:xfrm>
            <a:custGeom>
              <a:avLst/>
              <a:gdLst>
                <a:gd name="T0" fmla="*/ 50 w 62"/>
                <a:gd name="T1" fmla="*/ 0 h 1491"/>
                <a:gd name="T2" fmla="*/ 48 w 62"/>
                <a:gd name="T3" fmla="*/ 231 h 1491"/>
                <a:gd name="T4" fmla="*/ 42 w 62"/>
                <a:gd name="T5" fmla="*/ 760 h 1491"/>
                <a:gd name="T6" fmla="*/ 36 w 62"/>
                <a:gd name="T7" fmla="*/ 1172 h 1491"/>
                <a:gd name="T8" fmla="*/ 31 w 62"/>
                <a:gd name="T9" fmla="*/ 1411 h 1491"/>
                <a:gd name="T10" fmla="*/ 31 w 62"/>
                <a:gd name="T11" fmla="*/ 1411 h 1491"/>
                <a:gd name="T12" fmla="*/ 22 w 62"/>
                <a:gd name="T13" fmla="*/ 1172 h 1491"/>
                <a:gd name="T14" fmla="*/ 16 w 62"/>
                <a:gd name="T15" fmla="*/ 760 h 1491"/>
                <a:gd name="T16" fmla="*/ 10 w 62"/>
                <a:gd name="T17" fmla="*/ 231 h 1491"/>
                <a:gd name="T18" fmla="*/ 9 w 62"/>
                <a:gd name="T19" fmla="*/ 0 h 1491"/>
                <a:gd name="T20" fmla="*/ 50 w 62"/>
                <a:gd name="T21" fmla="*/ 0 h 14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491">
                  <a:moveTo>
                    <a:pt x="53" y="0"/>
                  </a:moveTo>
                  <a:cubicBezTo>
                    <a:pt x="53" y="0"/>
                    <a:pt x="62" y="158"/>
                    <a:pt x="51" y="243"/>
                  </a:cubicBezTo>
                  <a:cubicBezTo>
                    <a:pt x="41" y="327"/>
                    <a:pt x="38" y="737"/>
                    <a:pt x="45" y="803"/>
                  </a:cubicBezTo>
                  <a:cubicBezTo>
                    <a:pt x="53" y="869"/>
                    <a:pt x="46" y="1052"/>
                    <a:pt x="39" y="1238"/>
                  </a:cubicBezTo>
                  <a:cubicBezTo>
                    <a:pt x="32" y="1425"/>
                    <a:pt x="31" y="1491"/>
                    <a:pt x="31" y="1491"/>
                  </a:cubicBezTo>
                  <a:cubicBezTo>
                    <a:pt x="31" y="1491"/>
                    <a:pt x="31" y="1491"/>
                    <a:pt x="31" y="1491"/>
                  </a:cubicBezTo>
                  <a:cubicBezTo>
                    <a:pt x="31" y="1491"/>
                    <a:pt x="29" y="1425"/>
                    <a:pt x="22" y="1238"/>
                  </a:cubicBezTo>
                  <a:cubicBezTo>
                    <a:pt x="15" y="1052"/>
                    <a:pt x="8" y="869"/>
                    <a:pt x="16" y="803"/>
                  </a:cubicBezTo>
                  <a:cubicBezTo>
                    <a:pt x="24" y="737"/>
                    <a:pt x="21" y="327"/>
                    <a:pt x="10" y="243"/>
                  </a:cubicBezTo>
                  <a:cubicBezTo>
                    <a:pt x="0" y="158"/>
                    <a:pt x="9" y="0"/>
                    <a:pt x="9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21" name="Freeform 120">
              <a:extLst>
                <a:ext uri="{FF2B5EF4-FFF2-40B4-BE49-F238E27FC236}">
                  <a16:creationId xmlns:a16="http://schemas.microsoft.com/office/drawing/2014/main" id="{7504A167-9506-4113-B14A-C45651C7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093"/>
              <a:ext cx="6" cy="33"/>
            </a:xfrm>
            <a:custGeom>
              <a:avLst/>
              <a:gdLst>
                <a:gd name="T0" fmla="*/ 0 w 6"/>
                <a:gd name="T1" fmla="*/ 8 h 33"/>
                <a:gd name="T2" fmla="*/ 5 w 6"/>
                <a:gd name="T3" fmla="*/ 0 h 33"/>
                <a:gd name="T4" fmla="*/ 6 w 6"/>
                <a:gd name="T5" fmla="*/ 31 h 33"/>
                <a:gd name="T6" fmla="*/ 0 w 6"/>
                <a:gd name="T7" fmla="*/ 33 h 33"/>
                <a:gd name="T8" fmla="*/ 0 w 6"/>
                <a:gd name="T9" fmla="*/ 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0" y="8"/>
                  </a:moveTo>
                  <a:lnTo>
                    <a:pt x="5" y="0"/>
                  </a:lnTo>
                  <a:lnTo>
                    <a:pt x="6" y="31"/>
                  </a:lnTo>
                  <a:lnTo>
                    <a:pt x="0" y="3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2" name="Freeform 121">
              <a:extLst>
                <a:ext uri="{FF2B5EF4-FFF2-40B4-BE49-F238E27FC236}">
                  <a16:creationId xmlns:a16="http://schemas.microsoft.com/office/drawing/2014/main" id="{FC9CB25F-0CDA-43AF-92DE-F8A7E0574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095"/>
              <a:ext cx="7" cy="35"/>
            </a:xfrm>
            <a:custGeom>
              <a:avLst/>
              <a:gdLst>
                <a:gd name="T0" fmla="*/ 6 w 7"/>
                <a:gd name="T1" fmla="*/ 8 h 35"/>
                <a:gd name="T2" fmla="*/ 1 w 7"/>
                <a:gd name="T3" fmla="*/ 0 h 35"/>
                <a:gd name="T4" fmla="*/ 0 w 7"/>
                <a:gd name="T5" fmla="*/ 32 h 35"/>
                <a:gd name="T6" fmla="*/ 7 w 7"/>
                <a:gd name="T7" fmla="*/ 35 h 35"/>
                <a:gd name="T8" fmla="*/ 6 w 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6" y="8"/>
                  </a:moveTo>
                  <a:lnTo>
                    <a:pt x="1" y="0"/>
                  </a:lnTo>
                  <a:lnTo>
                    <a:pt x="0" y="32"/>
                  </a:lnTo>
                  <a:lnTo>
                    <a:pt x="7" y="3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3" name="Freeform 122">
              <a:extLst>
                <a:ext uri="{FF2B5EF4-FFF2-40B4-BE49-F238E27FC236}">
                  <a16:creationId xmlns:a16="http://schemas.microsoft.com/office/drawing/2014/main" id="{BBB03F17-31C5-4730-9488-8B3B32B78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093"/>
              <a:ext cx="6" cy="33"/>
            </a:xfrm>
            <a:custGeom>
              <a:avLst/>
              <a:gdLst>
                <a:gd name="T0" fmla="*/ 0 w 6"/>
                <a:gd name="T1" fmla="*/ 8 h 33"/>
                <a:gd name="T2" fmla="*/ 5 w 6"/>
                <a:gd name="T3" fmla="*/ 0 h 33"/>
                <a:gd name="T4" fmla="*/ 6 w 6"/>
                <a:gd name="T5" fmla="*/ 31 h 33"/>
                <a:gd name="T6" fmla="*/ 0 w 6"/>
                <a:gd name="T7" fmla="*/ 33 h 33"/>
                <a:gd name="T8" fmla="*/ 0 w 6"/>
                <a:gd name="T9" fmla="*/ 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0" y="8"/>
                  </a:moveTo>
                  <a:lnTo>
                    <a:pt x="5" y="0"/>
                  </a:lnTo>
                  <a:lnTo>
                    <a:pt x="6" y="31"/>
                  </a:lnTo>
                  <a:lnTo>
                    <a:pt x="0" y="3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4" name="Freeform 123">
              <a:extLst>
                <a:ext uri="{FF2B5EF4-FFF2-40B4-BE49-F238E27FC236}">
                  <a16:creationId xmlns:a16="http://schemas.microsoft.com/office/drawing/2014/main" id="{D6953F98-3C65-4A06-BE77-EB53FB23B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095"/>
              <a:ext cx="7" cy="35"/>
            </a:xfrm>
            <a:custGeom>
              <a:avLst/>
              <a:gdLst>
                <a:gd name="T0" fmla="*/ 6 w 7"/>
                <a:gd name="T1" fmla="*/ 8 h 35"/>
                <a:gd name="T2" fmla="*/ 1 w 7"/>
                <a:gd name="T3" fmla="*/ 0 h 35"/>
                <a:gd name="T4" fmla="*/ 0 w 7"/>
                <a:gd name="T5" fmla="*/ 32 h 35"/>
                <a:gd name="T6" fmla="*/ 7 w 7"/>
                <a:gd name="T7" fmla="*/ 35 h 35"/>
                <a:gd name="T8" fmla="*/ 6 w 7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5">
                  <a:moveTo>
                    <a:pt x="6" y="8"/>
                  </a:moveTo>
                  <a:lnTo>
                    <a:pt x="1" y="0"/>
                  </a:lnTo>
                  <a:lnTo>
                    <a:pt x="0" y="32"/>
                  </a:lnTo>
                  <a:lnTo>
                    <a:pt x="7" y="3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5" name="Freeform 124">
              <a:extLst>
                <a:ext uri="{FF2B5EF4-FFF2-40B4-BE49-F238E27FC236}">
                  <a16:creationId xmlns:a16="http://schemas.microsoft.com/office/drawing/2014/main" id="{F99E8373-58F2-49B2-BA82-3673F913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42"/>
              <a:ext cx="282" cy="241"/>
            </a:xfrm>
            <a:custGeom>
              <a:avLst/>
              <a:gdLst>
                <a:gd name="T0" fmla="*/ 157 w 287"/>
                <a:gd name="T1" fmla="*/ 208 h 246"/>
                <a:gd name="T2" fmla="*/ 271 w 287"/>
                <a:gd name="T3" fmla="*/ 122 h 246"/>
                <a:gd name="T4" fmla="*/ 162 w 287"/>
                <a:gd name="T5" fmla="*/ 5 h 246"/>
                <a:gd name="T6" fmla="*/ 137 w 287"/>
                <a:gd name="T7" fmla="*/ 14 h 246"/>
                <a:gd name="T8" fmla="*/ 111 w 287"/>
                <a:gd name="T9" fmla="*/ 5 h 246"/>
                <a:gd name="T10" fmla="*/ 2 w 287"/>
                <a:gd name="T11" fmla="*/ 122 h 246"/>
                <a:gd name="T12" fmla="*/ 115 w 287"/>
                <a:gd name="T13" fmla="*/ 208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6">
                  <a:moveTo>
                    <a:pt x="166" y="220"/>
                  </a:moveTo>
                  <a:cubicBezTo>
                    <a:pt x="166" y="246"/>
                    <a:pt x="287" y="232"/>
                    <a:pt x="286" y="131"/>
                  </a:cubicBezTo>
                  <a:cubicBezTo>
                    <a:pt x="284" y="30"/>
                    <a:pt x="191" y="10"/>
                    <a:pt x="171" y="5"/>
                  </a:cubicBezTo>
                  <a:cubicBezTo>
                    <a:pt x="151" y="0"/>
                    <a:pt x="144" y="14"/>
                    <a:pt x="144" y="14"/>
                  </a:cubicBezTo>
                  <a:cubicBezTo>
                    <a:pt x="144" y="14"/>
                    <a:pt x="137" y="0"/>
                    <a:pt x="117" y="5"/>
                  </a:cubicBezTo>
                  <a:cubicBezTo>
                    <a:pt x="96" y="10"/>
                    <a:pt x="3" y="30"/>
                    <a:pt x="2" y="131"/>
                  </a:cubicBezTo>
                  <a:cubicBezTo>
                    <a:pt x="0" y="232"/>
                    <a:pt x="121" y="246"/>
                    <a:pt x="121" y="220"/>
                  </a:cubicBezTo>
                </a:path>
              </a:pathLst>
            </a:custGeom>
            <a:solidFill>
              <a:srgbClr val="E1C9D2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26" name="Freeform 125">
              <a:extLst>
                <a:ext uri="{FF2B5EF4-FFF2-40B4-BE49-F238E27FC236}">
                  <a16:creationId xmlns:a16="http://schemas.microsoft.com/office/drawing/2014/main" id="{B684E76C-77E4-4260-B38E-A2A30FA9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742"/>
              <a:ext cx="282" cy="241"/>
            </a:xfrm>
            <a:custGeom>
              <a:avLst/>
              <a:gdLst>
                <a:gd name="T0" fmla="*/ 157 w 287"/>
                <a:gd name="T1" fmla="*/ 208 h 246"/>
                <a:gd name="T2" fmla="*/ 271 w 287"/>
                <a:gd name="T3" fmla="*/ 122 h 246"/>
                <a:gd name="T4" fmla="*/ 162 w 287"/>
                <a:gd name="T5" fmla="*/ 5 h 246"/>
                <a:gd name="T6" fmla="*/ 137 w 287"/>
                <a:gd name="T7" fmla="*/ 14 h 246"/>
                <a:gd name="T8" fmla="*/ 111 w 287"/>
                <a:gd name="T9" fmla="*/ 5 h 246"/>
                <a:gd name="T10" fmla="*/ 2 w 287"/>
                <a:gd name="T11" fmla="*/ 122 h 246"/>
                <a:gd name="T12" fmla="*/ 115 w 287"/>
                <a:gd name="T13" fmla="*/ 208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6">
                  <a:moveTo>
                    <a:pt x="166" y="220"/>
                  </a:moveTo>
                  <a:cubicBezTo>
                    <a:pt x="166" y="246"/>
                    <a:pt x="287" y="232"/>
                    <a:pt x="286" y="131"/>
                  </a:cubicBezTo>
                  <a:cubicBezTo>
                    <a:pt x="284" y="30"/>
                    <a:pt x="191" y="10"/>
                    <a:pt x="171" y="5"/>
                  </a:cubicBezTo>
                  <a:cubicBezTo>
                    <a:pt x="151" y="0"/>
                    <a:pt x="144" y="14"/>
                    <a:pt x="144" y="14"/>
                  </a:cubicBezTo>
                  <a:cubicBezTo>
                    <a:pt x="144" y="14"/>
                    <a:pt x="137" y="0"/>
                    <a:pt x="117" y="5"/>
                  </a:cubicBezTo>
                  <a:cubicBezTo>
                    <a:pt x="96" y="10"/>
                    <a:pt x="3" y="30"/>
                    <a:pt x="2" y="131"/>
                  </a:cubicBezTo>
                  <a:cubicBezTo>
                    <a:pt x="0" y="232"/>
                    <a:pt x="121" y="246"/>
                    <a:pt x="121" y="220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7" name="Line 126">
              <a:extLst>
                <a:ext uri="{FF2B5EF4-FFF2-40B4-BE49-F238E27FC236}">
                  <a16:creationId xmlns:a16="http://schemas.microsoft.com/office/drawing/2014/main" id="{C84A028F-693A-4163-B86D-9C62998B7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5" y="755"/>
              <a:ext cx="1" cy="138"/>
            </a:xfrm>
            <a:prstGeom prst="line">
              <a:avLst/>
            </a:prstGeom>
            <a:noFill/>
            <a:ln w="4763" cap="rnd">
              <a:solidFill>
                <a:srgbClr val="D9B2C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8" name="Freeform 127">
              <a:extLst>
                <a:ext uri="{FF2B5EF4-FFF2-40B4-BE49-F238E27FC236}">
                  <a16:creationId xmlns:a16="http://schemas.microsoft.com/office/drawing/2014/main" id="{DB4A9D1C-5692-4F13-864F-1E0A7F0E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889"/>
              <a:ext cx="50" cy="69"/>
            </a:xfrm>
            <a:custGeom>
              <a:avLst/>
              <a:gdLst>
                <a:gd name="T0" fmla="*/ 47 w 51"/>
                <a:gd name="T1" fmla="*/ 0 h 70"/>
                <a:gd name="T2" fmla="*/ 39 w 51"/>
                <a:gd name="T3" fmla="*/ 12 h 70"/>
                <a:gd name="T4" fmla="*/ 25 w 51"/>
                <a:gd name="T5" fmla="*/ 21 h 70"/>
                <a:gd name="T6" fmla="*/ 12 w 51"/>
                <a:gd name="T7" fmla="*/ 24 h 70"/>
                <a:gd name="T8" fmla="*/ 0 w 51"/>
                <a:gd name="T9" fmla="*/ 27 h 70"/>
                <a:gd name="T10" fmla="*/ 26 w 51"/>
                <a:gd name="T11" fmla="*/ 42 h 70"/>
                <a:gd name="T12" fmla="*/ 25 w 51"/>
                <a:gd name="T13" fmla="*/ 6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0">
                  <a:moveTo>
                    <a:pt x="50" y="0"/>
                  </a:moveTo>
                  <a:cubicBezTo>
                    <a:pt x="51" y="3"/>
                    <a:pt x="45" y="9"/>
                    <a:pt x="42" y="12"/>
                  </a:cubicBezTo>
                  <a:cubicBezTo>
                    <a:pt x="38" y="16"/>
                    <a:pt x="34" y="19"/>
                    <a:pt x="28" y="21"/>
                  </a:cubicBezTo>
                  <a:cubicBezTo>
                    <a:pt x="23" y="23"/>
                    <a:pt x="18" y="23"/>
                    <a:pt x="12" y="24"/>
                  </a:cubicBezTo>
                  <a:cubicBezTo>
                    <a:pt x="9" y="25"/>
                    <a:pt x="2" y="24"/>
                    <a:pt x="0" y="27"/>
                  </a:cubicBezTo>
                  <a:cubicBezTo>
                    <a:pt x="8" y="32"/>
                    <a:pt x="23" y="37"/>
                    <a:pt x="29" y="45"/>
                  </a:cubicBezTo>
                  <a:cubicBezTo>
                    <a:pt x="34" y="54"/>
                    <a:pt x="31" y="62"/>
                    <a:pt x="27" y="70"/>
                  </a:cubicBezTo>
                </a:path>
              </a:pathLst>
            </a:custGeom>
            <a:noFill/>
            <a:ln w="4763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9" name="Freeform 128">
              <a:extLst>
                <a:ext uri="{FF2B5EF4-FFF2-40B4-BE49-F238E27FC236}">
                  <a16:creationId xmlns:a16="http://schemas.microsoft.com/office/drawing/2014/main" id="{1C3B5291-6CE7-466E-91AF-9227DD21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867"/>
              <a:ext cx="76" cy="49"/>
            </a:xfrm>
            <a:custGeom>
              <a:avLst/>
              <a:gdLst>
                <a:gd name="T0" fmla="*/ 72 w 78"/>
                <a:gd name="T1" fmla="*/ 46 h 50"/>
                <a:gd name="T2" fmla="*/ 41 w 78"/>
                <a:gd name="T3" fmla="*/ 23 h 50"/>
                <a:gd name="T4" fmla="*/ 19 w 78"/>
                <a:gd name="T5" fmla="*/ 11 h 50"/>
                <a:gd name="T6" fmla="*/ 0 w 7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78" y="49"/>
                  </a:moveTo>
                  <a:cubicBezTo>
                    <a:pt x="62" y="50"/>
                    <a:pt x="54" y="31"/>
                    <a:pt x="44" y="23"/>
                  </a:cubicBezTo>
                  <a:cubicBezTo>
                    <a:pt x="37" y="17"/>
                    <a:pt x="28" y="15"/>
                    <a:pt x="20" y="11"/>
                  </a:cubicBezTo>
                  <a:cubicBezTo>
                    <a:pt x="13" y="8"/>
                    <a:pt x="7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0" name="Freeform 129">
              <a:extLst>
                <a:ext uri="{FF2B5EF4-FFF2-40B4-BE49-F238E27FC236}">
                  <a16:creationId xmlns:a16="http://schemas.microsoft.com/office/drawing/2014/main" id="{2B5A716D-F1DF-4302-B40A-40335B5D1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915"/>
              <a:ext cx="51" cy="23"/>
            </a:xfrm>
            <a:custGeom>
              <a:avLst/>
              <a:gdLst>
                <a:gd name="T0" fmla="*/ 49 w 52"/>
                <a:gd name="T1" fmla="*/ 0 h 23"/>
                <a:gd name="T2" fmla="*/ 27 w 52"/>
                <a:gd name="T3" fmla="*/ 20 h 23"/>
                <a:gd name="T4" fmla="*/ 15 w 52"/>
                <a:gd name="T5" fmla="*/ 20 h 23"/>
                <a:gd name="T6" fmla="*/ 0 w 52"/>
                <a:gd name="T7" fmla="*/ 2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3">
                  <a:moveTo>
                    <a:pt x="52" y="0"/>
                  </a:moveTo>
                  <a:cubicBezTo>
                    <a:pt x="45" y="8"/>
                    <a:pt x="43" y="18"/>
                    <a:pt x="30" y="20"/>
                  </a:cubicBezTo>
                  <a:cubicBezTo>
                    <a:pt x="25" y="21"/>
                    <a:pt x="20" y="20"/>
                    <a:pt x="15" y="20"/>
                  </a:cubicBezTo>
                  <a:cubicBezTo>
                    <a:pt x="10" y="21"/>
                    <a:pt x="5" y="23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1" name="Freeform 130">
              <a:extLst>
                <a:ext uri="{FF2B5EF4-FFF2-40B4-BE49-F238E27FC236}">
                  <a16:creationId xmlns:a16="http://schemas.microsoft.com/office/drawing/2014/main" id="{A7D1A3E3-49B0-406D-864B-ED5D2A8C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835"/>
              <a:ext cx="91" cy="65"/>
            </a:xfrm>
            <a:custGeom>
              <a:avLst/>
              <a:gdLst>
                <a:gd name="T0" fmla="*/ 0 w 93"/>
                <a:gd name="T1" fmla="*/ 0 h 66"/>
                <a:gd name="T2" fmla="*/ 14 w 93"/>
                <a:gd name="T3" fmla="*/ 4 h 66"/>
                <a:gd name="T4" fmla="*/ 29 w 93"/>
                <a:gd name="T5" fmla="*/ 16 h 66"/>
                <a:gd name="T6" fmla="*/ 50 w 93"/>
                <a:gd name="T7" fmla="*/ 40 h 66"/>
                <a:gd name="T8" fmla="*/ 85 w 93"/>
                <a:gd name="T9" fmla="*/ 40 h 66"/>
                <a:gd name="T10" fmla="*/ 87 w 93"/>
                <a:gd name="T11" fmla="*/ 40 h 66"/>
                <a:gd name="T12" fmla="*/ 86 w 93"/>
                <a:gd name="T13" fmla="*/ 38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6">
                  <a:moveTo>
                    <a:pt x="0" y="0"/>
                  </a:moveTo>
                  <a:cubicBezTo>
                    <a:pt x="4" y="3"/>
                    <a:pt x="9" y="2"/>
                    <a:pt x="14" y="4"/>
                  </a:cubicBezTo>
                  <a:cubicBezTo>
                    <a:pt x="20" y="7"/>
                    <a:pt x="27" y="11"/>
                    <a:pt x="32" y="16"/>
                  </a:cubicBezTo>
                  <a:cubicBezTo>
                    <a:pt x="41" y="24"/>
                    <a:pt x="47" y="34"/>
                    <a:pt x="53" y="43"/>
                  </a:cubicBezTo>
                  <a:cubicBezTo>
                    <a:pt x="63" y="59"/>
                    <a:pt x="84" y="66"/>
                    <a:pt x="91" y="43"/>
                  </a:cubicBezTo>
                  <a:cubicBezTo>
                    <a:pt x="91" y="43"/>
                    <a:pt x="92" y="43"/>
                    <a:pt x="93" y="43"/>
                  </a:cubicBezTo>
                  <a:cubicBezTo>
                    <a:pt x="93" y="41"/>
                    <a:pt x="92" y="41"/>
                    <a:pt x="92" y="41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2" name="Freeform 131">
              <a:extLst>
                <a:ext uri="{FF2B5EF4-FFF2-40B4-BE49-F238E27FC236}">
                  <a16:creationId xmlns:a16="http://schemas.microsoft.com/office/drawing/2014/main" id="{1599D8FA-14D2-4EE2-BEDC-2F874244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764"/>
              <a:ext cx="32" cy="78"/>
            </a:xfrm>
            <a:custGeom>
              <a:avLst/>
              <a:gdLst>
                <a:gd name="T0" fmla="*/ 0 w 33"/>
                <a:gd name="T1" fmla="*/ 0 h 79"/>
                <a:gd name="T2" fmla="*/ 16 w 33"/>
                <a:gd name="T3" fmla="*/ 18 h 79"/>
                <a:gd name="T4" fmla="*/ 17 w 33"/>
                <a:gd name="T5" fmla="*/ 39 h 79"/>
                <a:gd name="T6" fmla="*/ 23 w 33"/>
                <a:gd name="T7" fmla="*/ 59 h 79"/>
                <a:gd name="T8" fmla="*/ 29 w 33"/>
                <a:gd name="T9" fmla="*/ 7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9">
                  <a:moveTo>
                    <a:pt x="0" y="0"/>
                  </a:moveTo>
                  <a:cubicBezTo>
                    <a:pt x="4" y="7"/>
                    <a:pt x="13" y="10"/>
                    <a:pt x="16" y="18"/>
                  </a:cubicBezTo>
                  <a:cubicBezTo>
                    <a:pt x="19" y="26"/>
                    <a:pt x="20" y="32"/>
                    <a:pt x="20" y="40"/>
                  </a:cubicBezTo>
                  <a:cubicBezTo>
                    <a:pt x="20" y="49"/>
                    <a:pt x="21" y="54"/>
                    <a:pt x="26" y="62"/>
                  </a:cubicBezTo>
                  <a:cubicBezTo>
                    <a:pt x="29" y="67"/>
                    <a:pt x="33" y="75"/>
                    <a:pt x="32" y="79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3" name="Freeform 132">
              <a:extLst>
                <a:ext uri="{FF2B5EF4-FFF2-40B4-BE49-F238E27FC236}">
                  <a16:creationId xmlns:a16="http://schemas.microsoft.com/office/drawing/2014/main" id="{DEF9BE4E-62CC-4FEE-AA5D-8D6610B03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762"/>
              <a:ext cx="16" cy="96"/>
            </a:xfrm>
            <a:custGeom>
              <a:avLst/>
              <a:gdLst>
                <a:gd name="T0" fmla="*/ 4 w 16"/>
                <a:gd name="T1" fmla="*/ 0 h 97"/>
                <a:gd name="T2" fmla="*/ 10 w 16"/>
                <a:gd name="T3" fmla="*/ 25 h 97"/>
                <a:gd name="T4" fmla="*/ 12 w 16"/>
                <a:gd name="T5" fmla="*/ 49 h 97"/>
                <a:gd name="T6" fmla="*/ 11 w 16"/>
                <a:gd name="T7" fmla="*/ 94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7">
                  <a:moveTo>
                    <a:pt x="4" y="0"/>
                  </a:moveTo>
                  <a:cubicBezTo>
                    <a:pt x="0" y="9"/>
                    <a:pt x="7" y="17"/>
                    <a:pt x="10" y="25"/>
                  </a:cubicBezTo>
                  <a:cubicBezTo>
                    <a:pt x="12" y="34"/>
                    <a:pt x="12" y="43"/>
                    <a:pt x="12" y="52"/>
                  </a:cubicBezTo>
                  <a:cubicBezTo>
                    <a:pt x="12" y="67"/>
                    <a:pt x="16" y="81"/>
                    <a:pt x="11" y="97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4" name="Freeform 133">
              <a:extLst>
                <a:ext uri="{FF2B5EF4-FFF2-40B4-BE49-F238E27FC236}">
                  <a16:creationId xmlns:a16="http://schemas.microsoft.com/office/drawing/2014/main" id="{F8F4BC98-1068-4810-8942-272959E4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794"/>
              <a:ext cx="56" cy="45"/>
            </a:xfrm>
            <a:custGeom>
              <a:avLst/>
              <a:gdLst>
                <a:gd name="T0" fmla="*/ 0 w 57"/>
                <a:gd name="T1" fmla="*/ 19 h 46"/>
                <a:gd name="T2" fmla="*/ 28 w 57"/>
                <a:gd name="T3" fmla="*/ 8 h 46"/>
                <a:gd name="T4" fmla="*/ 38 w 57"/>
                <a:gd name="T5" fmla="*/ 23 h 46"/>
                <a:gd name="T6" fmla="*/ 54 w 57"/>
                <a:gd name="T7" fmla="*/ 4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6">
                  <a:moveTo>
                    <a:pt x="0" y="19"/>
                  </a:moveTo>
                  <a:cubicBezTo>
                    <a:pt x="10" y="15"/>
                    <a:pt x="17" y="0"/>
                    <a:pt x="30" y="8"/>
                  </a:cubicBezTo>
                  <a:cubicBezTo>
                    <a:pt x="37" y="12"/>
                    <a:pt x="37" y="20"/>
                    <a:pt x="41" y="26"/>
                  </a:cubicBezTo>
                  <a:cubicBezTo>
                    <a:pt x="45" y="34"/>
                    <a:pt x="51" y="40"/>
                    <a:pt x="57" y="46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5" name="Freeform 134">
              <a:extLst>
                <a:ext uri="{FF2B5EF4-FFF2-40B4-BE49-F238E27FC236}">
                  <a16:creationId xmlns:a16="http://schemas.microsoft.com/office/drawing/2014/main" id="{0105C0EB-3E2D-4485-8923-ADEB9C86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907"/>
              <a:ext cx="33" cy="16"/>
            </a:xfrm>
            <a:custGeom>
              <a:avLst/>
              <a:gdLst>
                <a:gd name="T0" fmla="*/ 31 w 34"/>
                <a:gd name="T1" fmla="*/ 0 h 17"/>
                <a:gd name="T2" fmla="*/ 19 w 34"/>
                <a:gd name="T3" fmla="*/ 12 h 17"/>
                <a:gd name="T4" fmla="*/ 0 w 34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7">
                  <a:moveTo>
                    <a:pt x="34" y="0"/>
                  </a:moveTo>
                  <a:cubicBezTo>
                    <a:pt x="31" y="6"/>
                    <a:pt x="30" y="13"/>
                    <a:pt x="22" y="15"/>
                  </a:cubicBezTo>
                  <a:cubicBezTo>
                    <a:pt x="14" y="17"/>
                    <a:pt x="7" y="11"/>
                    <a:pt x="0" y="14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6" name="Freeform 135">
              <a:extLst>
                <a:ext uri="{FF2B5EF4-FFF2-40B4-BE49-F238E27FC236}">
                  <a16:creationId xmlns:a16="http://schemas.microsoft.com/office/drawing/2014/main" id="{00E92F64-85EB-4505-A396-8A01898B4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889"/>
              <a:ext cx="51" cy="69"/>
            </a:xfrm>
            <a:custGeom>
              <a:avLst/>
              <a:gdLst>
                <a:gd name="T0" fmla="*/ 1 w 51"/>
                <a:gd name="T1" fmla="*/ 0 h 70"/>
                <a:gd name="T2" fmla="*/ 8 w 51"/>
                <a:gd name="T3" fmla="*/ 12 h 70"/>
                <a:gd name="T4" fmla="*/ 22 w 51"/>
                <a:gd name="T5" fmla="*/ 21 h 70"/>
                <a:gd name="T6" fmla="*/ 38 w 51"/>
                <a:gd name="T7" fmla="*/ 24 h 70"/>
                <a:gd name="T8" fmla="*/ 51 w 51"/>
                <a:gd name="T9" fmla="*/ 27 h 70"/>
                <a:gd name="T10" fmla="*/ 22 w 51"/>
                <a:gd name="T11" fmla="*/ 42 h 70"/>
                <a:gd name="T12" fmla="*/ 23 w 51"/>
                <a:gd name="T13" fmla="*/ 6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0">
                  <a:moveTo>
                    <a:pt x="1" y="0"/>
                  </a:moveTo>
                  <a:cubicBezTo>
                    <a:pt x="0" y="3"/>
                    <a:pt x="6" y="9"/>
                    <a:pt x="8" y="12"/>
                  </a:cubicBezTo>
                  <a:cubicBezTo>
                    <a:pt x="12" y="16"/>
                    <a:pt x="16" y="19"/>
                    <a:pt x="22" y="21"/>
                  </a:cubicBezTo>
                  <a:cubicBezTo>
                    <a:pt x="27" y="23"/>
                    <a:pt x="33" y="23"/>
                    <a:pt x="38" y="24"/>
                  </a:cubicBezTo>
                  <a:cubicBezTo>
                    <a:pt x="42" y="25"/>
                    <a:pt x="48" y="24"/>
                    <a:pt x="51" y="27"/>
                  </a:cubicBezTo>
                  <a:cubicBezTo>
                    <a:pt x="42" y="32"/>
                    <a:pt x="27" y="37"/>
                    <a:pt x="22" y="45"/>
                  </a:cubicBezTo>
                  <a:cubicBezTo>
                    <a:pt x="16" y="54"/>
                    <a:pt x="19" y="62"/>
                    <a:pt x="23" y="70"/>
                  </a:cubicBezTo>
                </a:path>
              </a:pathLst>
            </a:custGeom>
            <a:noFill/>
            <a:ln w="4763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7" name="Freeform 136">
              <a:extLst>
                <a:ext uri="{FF2B5EF4-FFF2-40B4-BE49-F238E27FC236}">
                  <a16:creationId xmlns:a16="http://schemas.microsoft.com/office/drawing/2014/main" id="{247B179A-CC62-4C38-A9BA-560179BCD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867"/>
              <a:ext cx="75" cy="49"/>
            </a:xfrm>
            <a:custGeom>
              <a:avLst/>
              <a:gdLst>
                <a:gd name="T0" fmla="*/ 0 w 77"/>
                <a:gd name="T1" fmla="*/ 46 h 50"/>
                <a:gd name="T2" fmla="*/ 30 w 77"/>
                <a:gd name="T3" fmla="*/ 23 h 50"/>
                <a:gd name="T4" fmla="*/ 54 w 77"/>
                <a:gd name="T5" fmla="*/ 11 h 50"/>
                <a:gd name="T6" fmla="*/ 71 w 77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50">
                  <a:moveTo>
                    <a:pt x="0" y="49"/>
                  </a:moveTo>
                  <a:cubicBezTo>
                    <a:pt x="15" y="50"/>
                    <a:pt x="23" y="31"/>
                    <a:pt x="33" y="23"/>
                  </a:cubicBezTo>
                  <a:cubicBezTo>
                    <a:pt x="40" y="17"/>
                    <a:pt x="49" y="15"/>
                    <a:pt x="58" y="11"/>
                  </a:cubicBezTo>
                  <a:cubicBezTo>
                    <a:pt x="65" y="8"/>
                    <a:pt x="71" y="3"/>
                    <a:pt x="77" y="0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8" name="Freeform 137">
              <a:extLst>
                <a:ext uri="{FF2B5EF4-FFF2-40B4-BE49-F238E27FC236}">
                  <a16:creationId xmlns:a16="http://schemas.microsoft.com/office/drawing/2014/main" id="{23AB8E89-41A9-4097-A0FA-E16667CA0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915"/>
              <a:ext cx="51" cy="23"/>
            </a:xfrm>
            <a:custGeom>
              <a:avLst/>
              <a:gdLst>
                <a:gd name="T0" fmla="*/ 0 w 52"/>
                <a:gd name="T1" fmla="*/ 0 h 23"/>
                <a:gd name="T2" fmla="*/ 21 w 52"/>
                <a:gd name="T3" fmla="*/ 20 h 23"/>
                <a:gd name="T4" fmla="*/ 34 w 52"/>
                <a:gd name="T5" fmla="*/ 20 h 23"/>
                <a:gd name="T6" fmla="*/ 49 w 52"/>
                <a:gd name="T7" fmla="*/ 2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7" y="8"/>
                    <a:pt x="8" y="18"/>
                    <a:pt x="21" y="20"/>
                  </a:cubicBezTo>
                  <a:cubicBezTo>
                    <a:pt x="26" y="21"/>
                    <a:pt x="32" y="20"/>
                    <a:pt x="37" y="20"/>
                  </a:cubicBezTo>
                  <a:cubicBezTo>
                    <a:pt x="42" y="21"/>
                    <a:pt x="46" y="23"/>
                    <a:pt x="52" y="23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9" name="Freeform 138">
              <a:extLst>
                <a:ext uri="{FF2B5EF4-FFF2-40B4-BE49-F238E27FC236}">
                  <a16:creationId xmlns:a16="http://schemas.microsoft.com/office/drawing/2014/main" id="{38F1F7F7-4FC9-427D-97C4-DFA055090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835"/>
              <a:ext cx="91" cy="65"/>
            </a:xfrm>
            <a:custGeom>
              <a:avLst/>
              <a:gdLst>
                <a:gd name="T0" fmla="*/ 87 w 93"/>
                <a:gd name="T1" fmla="*/ 0 h 66"/>
                <a:gd name="T2" fmla="*/ 74 w 93"/>
                <a:gd name="T3" fmla="*/ 4 h 66"/>
                <a:gd name="T4" fmla="*/ 58 w 93"/>
                <a:gd name="T5" fmla="*/ 16 h 66"/>
                <a:gd name="T6" fmla="*/ 37 w 93"/>
                <a:gd name="T7" fmla="*/ 40 h 66"/>
                <a:gd name="T8" fmla="*/ 3 w 93"/>
                <a:gd name="T9" fmla="*/ 40 h 66"/>
                <a:gd name="T10" fmla="*/ 1 w 93"/>
                <a:gd name="T11" fmla="*/ 40 h 66"/>
                <a:gd name="T12" fmla="*/ 1 w 93"/>
                <a:gd name="T13" fmla="*/ 38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6">
                  <a:moveTo>
                    <a:pt x="93" y="0"/>
                  </a:moveTo>
                  <a:cubicBezTo>
                    <a:pt x="90" y="3"/>
                    <a:pt x="84" y="2"/>
                    <a:pt x="80" y="4"/>
                  </a:cubicBezTo>
                  <a:cubicBezTo>
                    <a:pt x="73" y="7"/>
                    <a:pt x="67" y="11"/>
                    <a:pt x="61" y="16"/>
                  </a:cubicBezTo>
                  <a:cubicBezTo>
                    <a:pt x="52" y="24"/>
                    <a:pt x="46" y="34"/>
                    <a:pt x="40" y="43"/>
                  </a:cubicBezTo>
                  <a:cubicBezTo>
                    <a:pt x="31" y="59"/>
                    <a:pt x="9" y="66"/>
                    <a:pt x="3" y="43"/>
                  </a:cubicBezTo>
                  <a:cubicBezTo>
                    <a:pt x="2" y="43"/>
                    <a:pt x="1" y="43"/>
                    <a:pt x="1" y="43"/>
                  </a:cubicBezTo>
                  <a:cubicBezTo>
                    <a:pt x="0" y="41"/>
                    <a:pt x="1" y="41"/>
                    <a:pt x="1" y="41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0" name="Freeform 139">
              <a:extLst>
                <a:ext uri="{FF2B5EF4-FFF2-40B4-BE49-F238E27FC236}">
                  <a16:creationId xmlns:a16="http://schemas.microsoft.com/office/drawing/2014/main" id="{184E65C4-4862-4B39-B68F-865FB83EB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764"/>
              <a:ext cx="32" cy="78"/>
            </a:xfrm>
            <a:custGeom>
              <a:avLst/>
              <a:gdLst>
                <a:gd name="T0" fmla="*/ 30 w 33"/>
                <a:gd name="T1" fmla="*/ 0 h 79"/>
                <a:gd name="T2" fmla="*/ 16 w 33"/>
                <a:gd name="T3" fmla="*/ 18 h 79"/>
                <a:gd name="T4" fmla="*/ 14 w 33"/>
                <a:gd name="T5" fmla="*/ 39 h 79"/>
                <a:gd name="T6" fmla="*/ 8 w 33"/>
                <a:gd name="T7" fmla="*/ 59 h 79"/>
                <a:gd name="T8" fmla="*/ 2 w 33"/>
                <a:gd name="T9" fmla="*/ 7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9">
                  <a:moveTo>
                    <a:pt x="33" y="0"/>
                  </a:moveTo>
                  <a:cubicBezTo>
                    <a:pt x="29" y="7"/>
                    <a:pt x="21" y="10"/>
                    <a:pt x="17" y="18"/>
                  </a:cubicBezTo>
                  <a:cubicBezTo>
                    <a:pt x="14" y="26"/>
                    <a:pt x="14" y="32"/>
                    <a:pt x="14" y="40"/>
                  </a:cubicBezTo>
                  <a:cubicBezTo>
                    <a:pt x="13" y="49"/>
                    <a:pt x="13" y="54"/>
                    <a:pt x="8" y="62"/>
                  </a:cubicBezTo>
                  <a:cubicBezTo>
                    <a:pt x="5" y="67"/>
                    <a:pt x="0" y="75"/>
                    <a:pt x="2" y="79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1" name="Freeform 140">
              <a:extLst>
                <a:ext uri="{FF2B5EF4-FFF2-40B4-BE49-F238E27FC236}">
                  <a16:creationId xmlns:a16="http://schemas.microsoft.com/office/drawing/2014/main" id="{89BD8853-D4DF-41C4-9F1E-EC6363F07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762"/>
              <a:ext cx="16" cy="96"/>
            </a:xfrm>
            <a:custGeom>
              <a:avLst/>
              <a:gdLst>
                <a:gd name="T0" fmla="*/ 13 w 16"/>
                <a:gd name="T1" fmla="*/ 0 h 97"/>
                <a:gd name="T2" fmla="*/ 7 w 16"/>
                <a:gd name="T3" fmla="*/ 25 h 97"/>
                <a:gd name="T4" fmla="*/ 4 w 16"/>
                <a:gd name="T5" fmla="*/ 49 h 97"/>
                <a:gd name="T6" fmla="*/ 5 w 16"/>
                <a:gd name="T7" fmla="*/ 94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7">
                  <a:moveTo>
                    <a:pt x="13" y="0"/>
                  </a:moveTo>
                  <a:cubicBezTo>
                    <a:pt x="16" y="9"/>
                    <a:pt x="10" y="17"/>
                    <a:pt x="7" y="25"/>
                  </a:cubicBezTo>
                  <a:cubicBezTo>
                    <a:pt x="4" y="34"/>
                    <a:pt x="4" y="43"/>
                    <a:pt x="4" y="52"/>
                  </a:cubicBezTo>
                  <a:cubicBezTo>
                    <a:pt x="4" y="67"/>
                    <a:pt x="0" y="81"/>
                    <a:pt x="5" y="97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2" name="Freeform 141">
              <a:extLst>
                <a:ext uri="{FF2B5EF4-FFF2-40B4-BE49-F238E27FC236}">
                  <a16:creationId xmlns:a16="http://schemas.microsoft.com/office/drawing/2014/main" id="{A6630F88-8989-4567-AA24-DB2DFA59F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794"/>
              <a:ext cx="55" cy="45"/>
            </a:xfrm>
            <a:custGeom>
              <a:avLst/>
              <a:gdLst>
                <a:gd name="T0" fmla="*/ 53 w 56"/>
                <a:gd name="T1" fmla="*/ 19 h 46"/>
                <a:gd name="T2" fmla="*/ 26 w 56"/>
                <a:gd name="T3" fmla="*/ 8 h 46"/>
                <a:gd name="T4" fmla="*/ 16 w 56"/>
                <a:gd name="T5" fmla="*/ 23 h 46"/>
                <a:gd name="T6" fmla="*/ 0 w 56"/>
                <a:gd name="T7" fmla="*/ 4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6">
                  <a:moveTo>
                    <a:pt x="56" y="19"/>
                  </a:moveTo>
                  <a:cubicBezTo>
                    <a:pt x="46" y="15"/>
                    <a:pt x="40" y="0"/>
                    <a:pt x="26" y="8"/>
                  </a:cubicBezTo>
                  <a:cubicBezTo>
                    <a:pt x="20" y="12"/>
                    <a:pt x="19" y="20"/>
                    <a:pt x="16" y="26"/>
                  </a:cubicBezTo>
                  <a:cubicBezTo>
                    <a:pt x="12" y="34"/>
                    <a:pt x="6" y="40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3" name="Freeform 142">
              <a:extLst>
                <a:ext uri="{FF2B5EF4-FFF2-40B4-BE49-F238E27FC236}">
                  <a16:creationId xmlns:a16="http://schemas.microsoft.com/office/drawing/2014/main" id="{BE7E7243-532B-40FA-8191-A5262179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907"/>
              <a:ext cx="34" cy="16"/>
            </a:xfrm>
            <a:custGeom>
              <a:avLst/>
              <a:gdLst>
                <a:gd name="T0" fmla="*/ 0 w 35"/>
                <a:gd name="T1" fmla="*/ 0 h 17"/>
                <a:gd name="T2" fmla="*/ 13 w 35"/>
                <a:gd name="T3" fmla="*/ 12 h 17"/>
                <a:gd name="T4" fmla="*/ 32 w 35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0" y="0"/>
                  </a:moveTo>
                  <a:cubicBezTo>
                    <a:pt x="4" y="6"/>
                    <a:pt x="4" y="13"/>
                    <a:pt x="13" y="15"/>
                  </a:cubicBezTo>
                  <a:cubicBezTo>
                    <a:pt x="20" y="17"/>
                    <a:pt x="28" y="11"/>
                    <a:pt x="35" y="14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4" name="Freeform 143">
              <a:extLst>
                <a:ext uri="{FF2B5EF4-FFF2-40B4-BE49-F238E27FC236}">
                  <a16:creationId xmlns:a16="http://schemas.microsoft.com/office/drawing/2014/main" id="{2AE1A1CC-2579-4270-85D6-B76090A3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902"/>
              <a:ext cx="37" cy="47"/>
            </a:xfrm>
            <a:custGeom>
              <a:avLst/>
              <a:gdLst>
                <a:gd name="T0" fmla="*/ 20 w 38"/>
                <a:gd name="T1" fmla="*/ 44 h 48"/>
                <a:gd name="T2" fmla="*/ 20 w 38"/>
                <a:gd name="T3" fmla="*/ 30 h 48"/>
                <a:gd name="T4" fmla="*/ 17 w 38"/>
                <a:gd name="T5" fmla="*/ 24 h 48"/>
                <a:gd name="T6" fmla="*/ 8 w 38"/>
                <a:gd name="T7" fmla="*/ 18 h 48"/>
                <a:gd name="T8" fmla="*/ 0 w 38"/>
                <a:gd name="T9" fmla="*/ 15 h 48"/>
                <a:gd name="T10" fmla="*/ 16 w 38"/>
                <a:gd name="T11" fmla="*/ 17 h 48"/>
                <a:gd name="T12" fmla="*/ 24 w 38"/>
                <a:gd name="T13" fmla="*/ 12 h 48"/>
                <a:gd name="T14" fmla="*/ 30 w 38"/>
                <a:gd name="T15" fmla="*/ 6 h 48"/>
                <a:gd name="T16" fmla="*/ 34 w 38"/>
                <a:gd name="T17" fmla="*/ 0 h 48"/>
                <a:gd name="T18" fmla="*/ 30 w 38"/>
                <a:gd name="T19" fmla="*/ 23 h 48"/>
                <a:gd name="T20" fmla="*/ 29 w 38"/>
                <a:gd name="T21" fmla="*/ 33 h 48"/>
                <a:gd name="T22" fmla="*/ 31 w 38"/>
                <a:gd name="T23" fmla="*/ 41 h 48"/>
                <a:gd name="T24" fmla="*/ 19 w 38"/>
                <a:gd name="T25" fmla="*/ 45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48">
                  <a:moveTo>
                    <a:pt x="23" y="47"/>
                  </a:moveTo>
                  <a:cubicBezTo>
                    <a:pt x="26" y="44"/>
                    <a:pt x="25" y="36"/>
                    <a:pt x="23" y="33"/>
                  </a:cubicBezTo>
                  <a:cubicBezTo>
                    <a:pt x="22" y="29"/>
                    <a:pt x="20" y="27"/>
                    <a:pt x="17" y="24"/>
                  </a:cubicBezTo>
                  <a:cubicBezTo>
                    <a:pt x="14" y="22"/>
                    <a:pt x="11" y="20"/>
                    <a:pt x="8" y="18"/>
                  </a:cubicBezTo>
                  <a:cubicBezTo>
                    <a:pt x="6" y="17"/>
                    <a:pt x="1" y="16"/>
                    <a:pt x="0" y="15"/>
                  </a:cubicBezTo>
                  <a:cubicBezTo>
                    <a:pt x="5" y="14"/>
                    <a:pt x="11" y="17"/>
                    <a:pt x="16" y="17"/>
                  </a:cubicBezTo>
                  <a:cubicBezTo>
                    <a:pt x="21" y="16"/>
                    <a:pt x="24" y="15"/>
                    <a:pt x="27" y="12"/>
                  </a:cubicBezTo>
                  <a:cubicBezTo>
                    <a:pt x="30" y="10"/>
                    <a:pt x="32" y="8"/>
                    <a:pt x="33" y="6"/>
                  </a:cubicBezTo>
                  <a:cubicBezTo>
                    <a:pt x="35" y="4"/>
                    <a:pt x="36" y="0"/>
                    <a:pt x="37" y="0"/>
                  </a:cubicBezTo>
                  <a:cubicBezTo>
                    <a:pt x="38" y="8"/>
                    <a:pt x="34" y="15"/>
                    <a:pt x="33" y="23"/>
                  </a:cubicBezTo>
                  <a:cubicBezTo>
                    <a:pt x="32" y="27"/>
                    <a:pt x="32" y="32"/>
                    <a:pt x="32" y="36"/>
                  </a:cubicBezTo>
                  <a:cubicBezTo>
                    <a:pt x="33" y="39"/>
                    <a:pt x="34" y="41"/>
                    <a:pt x="34" y="44"/>
                  </a:cubicBezTo>
                  <a:cubicBezTo>
                    <a:pt x="31" y="46"/>
                    <a:pt x="26" y="47"/>
                    <a:pt x="22" y="48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5" name="Freeform 144">
              <a:extLst>
                <a:ext uri="{FF2B5EF4-FFF2-40B4-BE49-F238E27FC236}">
                  <a16:creationId xmlns:a16="http://schemas.microsoft.com/office/drawing/2014/main" id="{A35CCF92-D000-457C-8DDE-66B66E6E1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922"/>
              <a:ext cx="61" cy="31"/>
            </a:xfrm>
            <a:custGeom>
              <a:avLst/>
              <a:gdLst>
                <a:gd name="T0" fmla="*/ 0 w 62"/>
                <a:gd name="T1" fmla="*/ 18 h 31"/>
                <a:gd name="T2" fmla="*/ 18 w 62"/>
                <a:gd name="T3" fmla="*/ 16 h 31"/>
                <a:gd name="T4" fmla="*/ 27 w 62"/>
                <a:gd name="T5" fmla="*/ 10 h 31"/>
                <a:gd name="T6" fmla="*/ 31 w 62"/>
                <a:gd name="T7" fmla="*/ 3 h 31"/>
                <a:gd name="T8" fmla="*/ 38 w 62"/>
                <a:gd name="T9" fmla="*/ 4 h 31"/>
                <a:gd name="T10" fmla="*/ 54 w 62"/>
                <a:gd name="T11" fmla="*/ 12 h 31"/>
                <a:gd name="T12" fmla="*/ 58 w 62"/>
                <a:gd name="T13" fmla="*/ 20 h 31"/>
                <a:gd name="T14" fmla="*/ 55 w 62"/>
                <a:gd name="T15" fmla="*/ 31 h 31"/>
                <a:gd name="T16" fmla="*/ 51 w 62"/>
                <a:gd name="T17" fmla="*/ 23 h 31"/>
                <a:gd name="T18" fmla="*/ 44 w 62"/>
                <a:gd name="T19" fmla="*/ 14 h 31"/>
                <a:gd name="T20" fmla="*/ 30 w 62"/>
                <a:gd name="T21" fmla="*/ 12 h 31"/>
                <a:gd name="T22" fmla="*/ 0 w 62"/>
                <a:gd name="T23" fmla="*/ 19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1">
                  <a:moveTo>
                    <a:pt x="0" y="18"/>
                  </a:moveTo>
                  <a:cubicBezTo>
                    <a:pt x="6" y="19"/>
                    <a:pt x="12" y="18"/>
                    <a:pt x="18" y="16"/>
                  </a:cubicBezTo>
                  <a:cubicBezTo>
                    <a:pt x="21" y="15"/>
                    <a:pt x="24" y="13"/>
                    <a:pt x="27" y="10"/>
                  </a:cubicBezTo>
                  <a:cubicBezTo>
                    <a:pt x="29" y="8"/>
                    <a:pt x="30" y="5"/>
                    <a:pt x="33" y="3"/>
                  </a:cubicBezTo>
                  <a:cubicBezTo>
                    <a:pt x="36" y="0"/>
                    <a:pt x="38" y="2"/>
                    <a:pt x="41" y="4"/>
                  </a:cubicBezTo>
                  <a:cubicBezTo>
                    <a:pt x="46" y="6"/>
                    <a:pt x="52" y="9"/>
                    <a:pt x="57" y="12"/>
                  </a:cubicBezTo>
                  <a:cubicBezTo>
                    <a:pt x="60" y="14"/>
                    <a:pt x="62" y="16"/>
                    <a:pt x="61" y="20"/>
                  </a:cubicBezTo>
                  <a:cubicBezTo>
                    <a:pt x="60" y="23"/>
                    <a:pt x="60" y="28"/>
                    <a:pt x="58" y="31"/>
                  </a:cubicBezTo>
                  <a:cubicBezTo>
                    <a:pt x="56" y="29"/>
                    <a:pt x="55" y="26"/>
                    <a:pt x="54" y="23"/>
                  </a:cubicBezTo>
                  <a:cubicBezTo>
                    <a:pt x="52" y="20"/>
                    <a:pt x="50" y="17"/>
                    <a:pt x="47" y="14"/>
                  </a:cubicBezTo>
                  <a:cubicBezTo>
                    <a:pt x="41" y="9"/>
                    <a:pt x="36" y="8"/>
                    <a:pt x="30" y="12"/>
                  </a:cubicBezTo>
                  <a:cubicBezTo>
                    <a:pt x="20" y="18"/>
                    <a:pt x="11" y="19"/>
                    <a:pt x="0" y="19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6" name="Freeform 145">
              <a:extLst>
                <a:ext uri="{FF2B5EF4-FFF2-40B4-BE49-F238E27FC236}">
                  <a16:creationId xmlns:a16="http://schemas.microsoft.com/office/drawing/2014/main" id="{96485E86-09DF-4F81-868C-9476E8823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920"/>
              <a:ext cx="40" cy="45"/>
            </a:xfrm>
            <a:custGeom>
              <a:avLst/>
              <a:gdLst>
                <a:gd name="T0" fmla="*/ 37 w 41"/>
                <a:gd name="T1" fmla="*/ 14 h 45"/>
                <a:gd name="T2" fmla="*/ 21 w 41"/>
                <a:gd name="T3" fmla="*/ 2 h 45"/>
                <a:gd name="T4" fmla="*/ 3 w 41"/>
                <a:gd name="T5" fmla="*/ 12 h 45"/>
                <a:gd name="T6" fmla="*/ 4 w 41"/>
                <a:gd name="T7" fmla="*/ 35 h 45"/>
                <a:gd name="T8" fmla="*/ 26 w 41"/>
                <a:gd name="T9" fmla="*/ 41 h 45"/>
                <a:gd name="T10" fmla="*/ 12 w 41"/>
                <a:gd name="T11" fmla="*/ 31 h 45"/>
                <a:gd name="T12" fmla="*/ 14 w 41"/>
                <a:gd name="T13" fmla="*/ 12 h 45"/>
                <a:gd name="T14" fmla="*/ 27 w 41"/>
                <a:gd name="T15" fmla="*/ 11 h 45"/>
                <a:gd name="T16" fmla="*/ 38 w 41"/>
                <a:gd name="T17" fmla="*/ 16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45">
                  <a:moveTo>
                    <a:pt x="40" y="14"/>
                  </a:moveTo>
                  <a:cubicBezTo>
                    <a:pt x="33" y="13"/>
                    <a:pt x="31" y="3"/>
                    <a:pt x="24" y="2"/>
                  </a:cubicBezTo>
                  <a:cubicBezTo>
                    <a:pt x="17" y="0"/>
                    <a:pt x="7" y="6"/>
                    <a:pt x="3" y="12"/>
                  </a:cubicBezTo>
                  <a:cubicBezTo>
                    <a:pt x="0" y="18"/>
                    <a:pt x="0" y="29"/>
                    <a:pt x="4" y="35"/>
                  </a:cubicBezTo>
                  <a:cubicBezTo>
                    <a:pt x="8" y="41"/>
                    <a:pt x="22" y="45"/>
                    <a:pt x="29" y="41"/>
                  </a:cubicBezTo>
                  <a:cubicBezTo>
                    <a:pt x="24" y="37"/>
                    <a:pt x="16" y="37"/>
                    <a:pt x="12" y="31"/>
                  </a:cubicBezTo>
                  <a:cubicBezTo>
                    <a:pt x="9" y="26"/>
                    <a:pt x="10" y="16"/>
                    <a:pt x="14" y="12"/>
                  </a:cubicBezTo>
                  <a:cubicBezTo>
                    <a:pt x="19" y="7"/>
                    <a:pt x="24" y="8"/>
                    <a:pt x="30" y="11"/>
                  </a:cubicBezTo>
                  <a:cubicBezTo>
                    <a:pt x="34" y="14"/>
                    <a:pt x="36" y="15"/>
                    <a:pt x="41" y="1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7" name="Freeform 146">
              <a:extLst>
                <a:ext uri="{FF2B5EF4-FFF2-40B4-BE49-F238E27FC236}">
                  <a16:creationId xmlns:a16="http://schemas.microsoft.com/office/drawing/2014/main" id="{941F2D94-6815-4B13-8581-7CFAE84F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846"/>
              <a:ext cx="49" cy="61"/>
            </a:xfrm>
            <a:custGeom>
              <a:avLst/>
              <a:gdLst>
                <a:gd name="T0" fmla="*/ 3 w 49"/>
                <a:gd name="T1" fmla="*/ 0 h 62"/>
                <a:gd name="T2" fmla="*/ 0 w 49"/>
                <a:gd name="T3" fmla="*/ 31 h 62"/>
                <a:gd name="T4" fmla="*/ 7 w 49"/>
                <a:gd name="T5" fmla="*/ 48 h 62"/>
                <a:gd name="T6" fmla="*/ 26 w 49"/>
                <a:gd name="T7" fmla="*/ 55 h 62"/>
                <a:gd name="T8" fmla="*/ 49 w 49"/>
                <a:gd name="T9" fmla="*/ 57 h 62"/>
                <a:gd name="T10" fmla="*/ 9 w 49"/>
                <a:gd name="T11" fmla="*/ 33 h 62"/>
                <a:gd name="T12" fmla="*/ 6 w 49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2">
                  <a:moveTo>
                    <a:pt x="3" y="0"/>
                  </a:moveTo>
                  <a:cubicBezTo>
                    <a:pt x="4" y="11"/>
                    <a:pt x="0" y="22"/>
                    <a:pt x="0" y="33"/>
                  </a:cubicBezTo>
                  <a:cubicBezTo>
                    <a:pt x="0" y="39"/>
                    <a:pt x="0" y="46"/>
                    <a:pt x="7" y="51"/>
                  </a:cubicBezTo>
                  <a:cubicBezTo>
                    <a:pt x="12" y="54"/>
                    <a:pt x="19" y="56"/>
                    <a:pt x="26" y="58"/>
                  </a:cubicBezTo>
                  <a:cubicBezTo>
                    <a:pt x="32" y="60"/>
                    <a:pt x="42" y="62"/>
                    <a:pt x="49" y="60"/>
                  </a:cubicBezTo>
                  <a:cubicBezTo>
                    <a:pt x="36" y="54"/>
                    <a:pt x="14" y="51"/>
                    <a:pt x="9" y="36"/>
                  </a:cubicBezTo>
                  <a:cubicBezTo>
                    <a:pt x="6" y="25"/>
                    <a:pt x="8" y="12"/>
                    <a:pt x="6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8" name="Freeform 147">
              <a:extLst>
                <a:ext uri="{FF2B5EF4-FFF2-40B4-BE49-F238E27FC236}">
                  <a16:creationId xmlns:a16="http://schemas.microsoft.com/office/drawing/2014/main" id="{8B614448-BD06-4E80-A3E6-FE97D5424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863"/>
              <a:ext cx="67" cy="47"/>
            </a:xfrm>
            <a:custGeom>
              <a:avLst/>
              <a:gdLst>
                <a:gd name="T0" fmla="*/ 2 w 68"/>
                <a:gd name="T1" fmla="*/ 29 h 47"/>
                <a:gd name="T2" fmla="*/ 5 w 68"/>
                <a:gd name="T3" fmla="*/ 33 h 47"/>
                <a:gd name="T4" fmla="*/ 11 w 68"/>
                <a:gd name="T5" fmla="*/ 41 h 47"/>
                <a:gd name="T6" fmla="*/ 20 w 68"/>
                <a:gd name="T7" fmla="*/ 47 h 47"/>
                <a:gd name="T8" fmla="*/ 33 w 68"/>
                <a:gd name="T9" fmla="*/ 45 h 47"/>
                <a:gd name="T10" fmla="*/ 45 w 68"/>
                <a:gd name="T11" fmla="*/ 43 h 47"/>
                <a:gd name="T12" fmla="*/ 63 w 68"/>
                <a:gd name="T13" fmla="*/ 31 h 47"/>
                <a:gd name="T14" fmla="*/ 64 w 68"/>
                <a:gd name="T15" fmla="*/ 17 h 47"/>
                <a:gd name="T16" fmla="*/ 63 w 68"/>
                <a:gd name="T17" fmla="*/ 8 h 47"/>
                <a:gd name="T18" fmla="*/ 62 w 68"/>
                <a:gd name="T19" fmla="*/ 0 h 47"/>
                <a:gd name="T20" fmla="*/ 51 w 68"/>
                <a:gd name="T21" fmla="*/ 31 h 47"/>
                <a:gd name="T22" fmla="*/ 31 w 68"/>
                <a:gd name="T23" fmla="*/ 35 h 47"/>
                <a:gd name="T24" fmla="*/ 13 w 68"/>
                <a:gd name="T25" fmla="*/ 35 h 47"/>
                <a:gd name="T26" fmla="*/ 3 w 68"/>
                <a:gd name="T27" fmla="*/ 27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47">
                  <a:moveTo>
                    <a:pt x="2" y="29"/>
                  </a:moveTo>
                  <a:cubicBezTo>
                    <a:pt x="0" y="29"/>
                    <a:pt x="4" y="33"/>
                    <a:pt x="5" y="33"/>
                  </a:cubicBezTo>
                  <a:cubicBezTo>
                    <a:pt x="7" y="36"/>
                    <a:pt x="9" y="38"/>
                    <a:pt x="11" y="41"/>
                  </a:cubicBezTo>
                  <a:cubicBezTo>
                    <a:pt x="13" y="44"/>
                    <a:pt x="15" y="46"/>
                    <a:pt x="20" y="47"/>
                  </a:cubicBezTo>
                  <a:cubicBezTo>
                    <a:pt x="24" y="47"/>
                    <a:pt x="29" y="46"/>
                    <a:pt x="33" y="45"/>
                  </a:cubicBezTo>
                  <a:cubicBezTo>
                    <a:pt x="38" y="45"/>
                    <a:pt x="43" y="44"/>
                    <a:pt x="48" y="43"/>
                  </a:cubicBezTo>
                  <a:cubicBezTo>
                    <a:pt x="55" y="43"/>
                    <a:pt x="64" y="39"/>
                    <a:pt x="66" y="31"/>
                  </a:cubicBezTo>
                  <a:cubicBezTo>
                    <a:pt x="67" y="27"/>
                    <a:pt x="68" y="21"/>
                    <a:pt x="67" y="17"/>
                  </a:cubicBezTo>
                  <a:cubicBezTo>
                    <a:pt x="67" y="14"/>
                    <a:pt x="66" y="11"/>
                    <a:pt x="66" y="8"/>
                  </a:cubicBezTo>
                  <a:cubicBezTo>
                    <a:pt x="66" y="6"/>
                    <a:pt x="66" y="2"/>
                    <a:pt x="65" y="0"/>
                  </a:cubicBezTo>
                  <a:cubicBezTo>
                    <a:pt x="62" y="10"/>
                    <a:pt x="64" y="26"/>
                    <a:pt x="54" y="31"/>
                  </a:cubicBezTo>
                  <a:cubicBezTo>
                    <a:pt x="47" y="35"/>
                    <a:pt x="39" y="35"/>
                    <a:pt x="31" y="35"/>
                  </a:cubicBezTo>
                  <a:cubicBezTo>
                    <a:pt x="25" y="36"/>
                    <a:pt x="18" y="38"/>
                    <a:pt x="13" y="35"/>
                  </a:cubicBezTo>
                  <a:cubicBezTo>
                    <a:pt x="9" y="33"/>
                    <a:pt x="5" y="30"/>
                    <a:pt x="3" y="27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9" name="Freeform 148">
              <a:extLst>
                <a:ext uri="{FF2B5EF4-FFF2-40B4-BE49-F238E27FC236}">
                  <a16:creationId xmlns:a16="http://schemas.microsoft.com/office/drawing/2014/main" id="{DF29A9D5-2292-41C6-B45C-A8C9B229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790"/>
              <a:ext cx="52" cy="56"/>
            </a:xfrm>
            <a:custGeom>
              <a:avLst/>
              <a:gdLst>
                <a:gd name="T0" fmla="*/ 0 w 53"/>
                <a:gd name="T1" fmla="*/ 7 h 57"/>
                <a:gd name="T2" fmla="*/ 22 w 53"/>
                <a:gd name="T3" fmla="*/ 7 h 57"/>
                <a:gd name="T4" fmla="*/ 28 w 53"/>
                <a:gd name="T5" fmla="*/ 26 h 57"/>
                <a:gd name="T6" fmla="*/ 49 w 53"/>
                <a:gd name="T7" fmla="*/ 54 h 57"/>
                <a:gd name="T8" fmla="*/ 47 w 53"/>
                <a:gd name="T9" fmla="*/ 42 h 57"/>
                <a:gd name="T10" fmla="*/ 42 w 53"/>
                <a:gd name="T11" fmla="*/ 29 h 57"/>
                <a:gd name="T12" fmla="*/ 36 w 53"/>
                <a:gd name="T13" fmla="*/ 24 h 57"/>
                <a:gd name="T14" fmla="*/ 31 w 53"/>
                <a:gd name="T15" fmla="*/ 12 h 57"/>
                <a:gd name="T16" fmla="*/ 18 w 53"/>
                <a:gd name="T17" fmla="*/ 0 h 57"/>
                <a:gd name="T18" fmla="*/ 0 w 53"/>
                <a:gd name="T19" fmla="*/ 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57">
                  <a:moveTo>
                    <a:pt x="0" y="7"/>
                  </a:moveTo>
                  <a:cubicBezTo>
                    <a:pt x="7" y="5"/>
                    <a:pt x="15" y="1"/>
                    <a:pt x="22" y="7"/>
                  </a:cubicBezTo>
                  <a:cubicBezTo>
                    <a:pt x="26" y="11"/>
                    <a:pt x="28" y="20"/>
                    <a:pt x="31" y="26"/>
                  </a:cubicBezTo>
                  <a:cubicBezTo>
                    <a:pt x="37" y="37"/>
                    <a:pt x="50" y="43"/>
                    <a:pt x="52" y="57"/>
                  </a:cubicBezTo>
                  <a:cubicBezTo>
                    <a:pt x="53" y="54"/>
                    <a:pt x="51" y="49"/>
                    <a:pt x="50" y="45"/>
                  </a:cubicBezTo>
                  <a:cubicBezTo>
                    <a:pt x="49" y="41"/>
                    <a:pt x="47" y="37"/>
                    <a:pt x="45" y="32"/>
                  </a:cubicBezTo>
                  <a:cubicBezTo>
                    <a:pt x="43" y="29"/>
                    <a:pt x="41" y="27"/>
                    <a:pt x="39" y="24"/>
                  </a:cubicBezTo>
                  <a:cubicBezTo>
                    <a:pt x="36" y="20"/>
                    <a:pt x="36" y="17"/>
                    <a:pt x="34" y="12"/>
                  </a:cubicBezTo>
                  <a:cubicBezTo>
                    <a:pt x="31" y="5"/>
                    <a:pt x="26" y="0"/>
                    <a:pt x="18" y="0"/>
                  </a:cubicBezTo>
                  <a:cubicBezTo>
                    <a:pt x="11" y="0"/>
                    <a:pt x="7" y="4"/>
                    <a:pt x="0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0" name="Freeform 149">
              <a:extLst>
                <a:ext uri="{FF2B5EF4-FFF2-40B4-BE49-F238E27FC236}">
                  <a16:creationId xmlns:a16="http://schemas.microsoft.com/office/drawing/2014/main" id="{8F92FE41-C16F-43DA-84F7-002CC701F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760"/>
              <a:ext cx="26" cy="65"/>
            </a:xfrm>
            <a:custGeom>
              <a:avLst/>
              <a:gdLst>
                <a:gd name="T0" fmla="*/ 0 w 26"/>
                <a:gd name="T1" fmla="*/ 3 h 66"/>
                <a:gd name="T2" fmla="*/ 14 w 26"/>
                <a:gd name="T3" fmla="*/ 18 h 66"/>
                <a:gd name="T4" fmla="*/ 20 w 26"/>
                <a:gd name="T5" fmla="*/ 33 h 66"/>
                <a:gd name="T6" fmla="*/ 20 w 26"/>
                <a:gd name="T7" fmla="*/ 45 h 66"/>
                <a:gd name="T8" fmla="*/ 26 w 26"/>
                <a:gd name="T9" fmla="*/ 63 h 66"/>
                <a:gd name="T10" fmla="*/ 23 w 26"/>
                <a:gd name="T11" fmla="*/ 34 h 66"/>
                <a:gd name="T12" fmla="*/ 19 w 26"/>
                <a:gd name="T13" fmla="*/ 20 h 66"/>
                <a:gd name="T14" fmla="*/ 1 w 26"/>
                <a:gd name="T15" fmla="*/ 0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66">
                  <a:moveTo>
                    <a:pt x="0" y="3"/>
                  </a:moveTo>
                  <a:cubicBezTo>
                    <a:pt x="1" y="9"/>
                    <a:pt x="10" y="14"/>
                    <a:pt x="14" y="18"/>
                  </a:cubicBezTo>
                  <a:cubicBezTo>
                    <a:pt x="18" y="22"/>
                    <a:pt x="20" y="27"/>
                    <a:pt x="20" y="33"/>
                  </a:cubicBezTo>
                  <a:cubicBezTo>
                    <a:pt x="20" y="38"/>
                    <a:pt x="20" y="43"/>
                    <a:pt x="20" y="48"/>
                  </a:cubicBezTo>
                  <a:cubicBezTo>
                    <a:pt x="21" y="55"/>
                    <a:pt x="24" y="60"/>
                    <a:pt x="26" y="66"/>
                  </a:cubicBezTo>
                  <a:cubicBezTo>
                    <a:pt x="23" y="57"/>
                    <a:pt x="23" y="47"/>
                    <a:pt x="23" y="37"/>
                  </a:cubicBezTo>
                  <a:cubicBezTo>
                    <a:pt x="22" y="31"/>
                    <a:pt x="22" y="25"/>
                    <a:pt x="19" y="20"/>
                  </a:cubicBezTo>
                  <a:cubicBezTo>
                    <a:pt x="15" y="11"/>
                    <a:pt x="4" y="9"/>
                    <a:pt x="1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1" name="Freeform 150">
              <a:extLst>
                <a:ext uri="{FF2B5EF4-FFF2-40B4-BE49-F238E27FC236}">
                  <a16:creationId xmlns:a16="http://schemas.microsoft.com/office/drawing/2014/main" id="{2D828D7A-A27D-4FD5-B6A6-D655B85BA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821"/>
              <a:ext cx="89" cy="78"/>
            </a:xfrm>
            <a:custGeom>
              <a:avLst/>
              <a:gdLst>
                <a:gd name="T0" fmla="*/ 0 w 91"/>
                <a:gd name="T1" fmla="*/ 3 h 79"/>
                <a:gd name="T2" fmla="*/ 25 w 91"/>
                <a:gd name="T3" fmla="*/ 17 h 79"/>
                <a:gd name="T4" fmla="*/ 50 w 91"/>
                <a:gd name="T5" fmla="*/ 37 h 79"/>
                <a:gd name="T6" fmla="*/ 66 w 91"/>
                <a:gd name="T7" fmla="*/ 56 h 79"/>
                <a:gd name="T8" fmla="*/ 85 w 91"/>
                <a:gd name="T9" fmla="*/ 48 h 79"/>
                <a:gd name="T10" fmla="*/ 45 w 91"/>
                <a:gd name="T11" fmla="*/ 19 h 79"/>
                <a:gd name="T12" fmla="*/ 2 w 91"/>
                <a:gd name="T13" fmla="*/ 3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79">
                  <a:moveTo>
                    <a:pt x="0" y="3"/>
                  </a:moveTo>
                  <a:cubicBezTo>
                    <a:pt x="9" y="12"/>
                    <a:pt x="18" y="13"/>
                    <a:pt x="28" y="17"/>
                  </a:cubicBezTo>
                  <a:cubicBezTo>
                    <a:pt x="38" y="21"/>
                    <a:pt x="47" y="29"/>
                    <a:pt x="53" y="37"/>
                  </a:cubicBezTo>
                  <a:cubicBezTo>
                    <a:pt x="59" y="45"/>
                    <a:pt x="63" y="53"/>
                    <a:pt x="70" y="59"/>
                  </a:cubicBezTo>
                  <a:cubicBezTo>
                    <a:pt x="81" y="68"/>
                    <a:pt x="85" y="62"/>
                    <a:pt x="91" y="51"/>
                  </a:cubicBezTo>
                  <a:cubicBezTo>
                    <a:pt x="77" y="79"/>
                    <a:pt x="53" y="28"/>
                    <a:pt x="48" y="19"/>
                  </a:cubicBezTo>
                  <a:cubicBezTo>
                    <a:pt x="36" y="0"/>
                    <a:pt x="19" y="11"/>
                    <a:pt x="2" y="3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" name="Freeform 151">
              <a:extLst>
                <a:ext uri="{FF2B5EF4-FFF2-40B4-BE49-F238E27FC236}">
                  <a16:creationId xmlns:a16="http://schemas.microsoft.com/office/drawing/2014/main" id="{2CE8994B-88FC-4539-913F-13D57911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854"/>
              <a:ext cx="39" cy="25"/>
            </a:xfrm>
            <a:custGeom>
              <a:avLst/>
              <a:gdLst>
                <a:gd name="T0" fmla="*/ 1 w 40"/>
                <a:gd name="T1" fmla="*/ 1 h 26"/>
                <a:gd name="T2" fmla="*/ 20 w 40"/>
                <a:gd name="T3" fmla="*/ 14 h 26"/>
                <a:gd name="T4" fmla="*/ 37 w 40"/>
                <a:gd name="T5" fmla="*/ 23 h 26"/>
                <a:gd name="T6" fmla="*/ 19 w 40"/>
                <a:gd name="T7" fmla="*/ 10 h 26"/>
                <a:gd name="T8" fmla="*/ 0 w 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1" y="1"/>
                  </a:moveTo>
                  <a:cubicBezTo>
                    <a:pt x="6" y="6"/>
                    <a:pt x="12" y="13"/>
                    <a:pt x="20" y="17"/>
                  </a:cubicBezTo>
                  <a:cubicBezTo>
                    <a:pt x="26" y="20"/>
                    <a:pt x="34" y="22"/>
                    <a:pt x="40" y="26"/>
                  </a:cubicBezTo>
                  <a:cubicBezTo>
                    <a:pt x="32" y="20"/>
                    <a:pt x="28" y="13"/>
                    <a:pt x="19" y="10"/>
                  </a:cubicBezTo>
                  <a:cubicBezTo>
                    <a:pt x="12" y="7"/>
                    <a:pt x="5" y="2"/>
                    <a:pt x="0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3" name="Freeform 152">
              <a:extLst>
                <a:ext uri="{FF2B5EF4-FFF2-40B4-BE49-F238E27FC236}">
                  <a16:creationId xmlns:a16="http://schemas.microsoft.com/office/drawing/2014/main" id="{8B421D32-B6EC-4643-BCFE-AC9CF2CA5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898"/>
              <a:ext cx="44" cy="19"/>
            </a:xfrm>
            <a:custGeom>
              <a:avLst/>
              <a:gdLst>
                <a:gd name="T0" fmla="*/ 4 w 45"/>
                <a:gd name="T1" fmla="*/ 17 h 20"/>
                <a:gd name="T2" fmla="*/ 27 w 45"/>
                <a:gd name="T3" fmla="*/ 17 h 20"/>
                <a:gd name="T4" fmla="*/ 39 w 45"/>
                <a:gd name="T5" fmla="*/ 10 h 20"/>
                <a:gd name="T6" fmla="*/ 42 w 45"/>
                <a:gd name="T7" fmla="*/ 0 h 20"/>
                <a:gd name="T8" fmla="*/ 32 w 45"/>
                <a:gd name="T9" fmla="*/ 10 h 20"/>
                <a:gd name="T10" fmla="*/ 22 w 45"/>
                <a:gd name="T11" fmla="*/ 10 h 20"/>
                <a:gd name="T12" fmla="*/ 2 w 45"/>
                <a:gd name="T13" fmla="*/ 1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0">
                  <a:moveTo>
                    <a:pt x="4" y="20"/>
                  </a:moveTo>
                  <a:cubicBezTo>
                    <a:pt x="11" y="11"/>
                    <a:pt x="22" y="20"/>
                    <a:pt x="30" y="20"/>
                  </a:cubicBezTo>
                  <a:cubicBezTo>
                    <a:pt x="34" y="20"/>
                    <a:pt x="40" y="17"/>
                    <a:pt x="42" y="13"/>
                  </a:cubicBezTo>
                  <a:cubicBezTo>
                    <a:pt x="44" y="9"/>
                    <a:pt x="42" y="4"/>
                    <a:pt x="45" y="0"/>
                  </a:cubicBezTo>
                  <a:cubicBezTo>
                    <a:pt x="41" y="2"/>
                    <a:pt x="39" y="8"/>
                    <a:pt x="35" y="11"/>
                  </a:cubicBezTo>
                  <a:cubicBezTo>
                    <a:pt x="30" y="13"/>
                    <a:pt x="27" y="12"/>
                    <a:pt x="22" y="10"/>
                  </a:cubicBezTo>
                  <a:cubicBezTo>
                    <a:pt x="15" y="8"/>
                    <a:pt x="0" y="2"/>
                    <a:pt x="2" y="1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4" name="Freeform 153">
              <a:extLst>
                <a:ext uri="{FF2B5EF4-FFF2-40B4-BE49-F238E27FC236}">
                  <a16:creationId xmlns:a16="http://schemas.microsoft.com/office/drawing/2014/main" id="{1631F506-89B4-4C9C-A47A-D2F370A0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747"/>
              <a:ext cx="23" cy="81"/>
            </a:xfrm>
            <a:custGeom>
              <a:avLst/>
              <a:gdLst>
                <a:gd name="T0" fmla="*/ 21 w 23"/>
                <a:gd name="T1" fmla="*/ 6 h 83"/>
                <a:gd name="T2" fmla="*/ 3 w 23"/>
                <a:gd name="T3" fmla="*/ 10 h 83"/>
                <a:gd name="T4" fmla="*/ 8 w 23"/>
                <a:gd name="T5" fmla="*/ 28 h 83"/>
                <a:gd name="T6" fmla="*/ 13 w 23"/>
                <a:gd name="T7" fmla="*/ 77 h 83"/>
                <a:gd name="T8" fmla="*/ 16 w 23"/>
                <a:gd name="T9" fmla="*/ 35 h 83"/>
                <a:gd name="T10" fmla="*/ 11 w 23"/>
                <a:gd name="T11" fmla="*/ 15 h 83"/>
                <a:gd name="T12" fmla="*/ 23 w 23"/>
                <a:gd name="T13" fmla="*/ 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3">
                  <a:moveTo>
                    <a:pt x="21" y="6"/>
                  </a:moveTo>
                  <a:cubicBezTo>
                    <a:pt x="12" y="2"/>
                    <a:pt x="6" y="0"/>
                    <a:pt x="3" y="10"/>
                  </a:cubicBezTo>
                  <a:cubicBezTo>
                    <a:pt x="0" y="18"/>
                    <a:pt x="5" y="24"/>
                    <a:pt x="8" y="31"/>
                  </a:cubicBezTo>
                  <a:cubicBezTo>
                    <a:pt x="14" y="48"/>
                    <a:pt x="8" y="66"/>
                    <a:pt x="13" y="83"/>
                  </a:cubicBezTo>
                  <a:cubicBezTo>
                    <a:pt x="10" y="68"/>
                    <a:pt x="19" y="54"/>
                    <a:pt x="16" y="38"/>
                  </a:cubicBezTo>
                  <a:cubicBezTo>
                    <a:pt x="15" y="31"/>
                    <a:pt x="10" y="23"/>
                    <a:pt x="11" y="15"/>
                  </a:cubicBezTo>
                  <a:cubicBezTo>
                    <a:pt x="12" y="11"/>
                    <a:pt x="17" y="5"/>
                    <a:pt x="23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5" name="Freeform 154">
              <a:extLst>
                <a:ext uri="{FF2B5EF4-FFF2-40B4-BE49-F238E27FC236}">
                  <a16:creationId xmlns:a16="http://schemas.microsoft.com/office/drawing/2014/main" id="{4E87AB0B-16CB-427A-BC9E-A93609CF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745"/>
              <a:ext cx="27" cy="82"/>
            </a:xfrm>
            <a:custGeom>
              <a:avLst/>
              <a:gdLst>
                <a:gd name="T0" fmla="*/ 25 w 28"/>
                <a:gd name="T1" fmla="*/ 6 h 84"/>
                <a:gd name="T2" fmla="*/ 7 w 28"/>
                <a:gd name="T3" fmla="*/ 27 h 84"/>
                <a:gd name="T4" fmla="*/ 8 w 28"/>
                <a:gd name="T5" fmla="*/ 78 h 84"/>
                <a:gd name="T6" fmla="*/ 25 w 28"/>
                <a:gd name="T7" fmla="*/ 6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4">
                  <a:moveTo>
                    <a:pt x="28" y="6"/>
                  </a:moveTo>
                  <a:cubicBezTo>
                    <a:pt x="10" y="0"/>
                    <a:pt x="7" y="16"/>
                    <a:pt x="7" y="30"/>
                  </a:cubicBezTo>
                  <a:cubicBezTo>
                    <a:pt x="7" y="47"/>
                    <a:pt x="4" y="69"/>
                    <a:pt x="8" y="84"/>
                  </a:cubicBezTo>
                  <a:cubicBezTo>
                    <a:pt x="11" y="62"/>
                    <a:pt x="0" y="15"/>
                    <a:pt x="28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" name="Freeform 155">
              <a:extLst>
                <a:ext uri="{FF2B5EF4-FFF2-40B4-BE49-F238E27FC236}">
                  <a16:creationId xmlns:a16="http://schemas.microsoft.com/office/drawing/2014/main" id="{341043AA-47AE-44C6-994D-D62B4EEA7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757"/>
              <a:ext cx="30" cy="66"/>
            </a:xfrm>
            <a:custGeom>
              <a:avLst/>
              <a:gdLst>
                <a:gd name="T0" fmla="*/ 30 w 30"/>
                <a:gd name="T1" fmla="*/ 3 h 67"/>
                <a:gd name="T2" fmla="*/ 15 w 30"/>
                <a:gd name="T3" fmla="*/ 6 h 67"/>
                <a:gd name="T4" fmla="*/ 7 w 30"/>
                <a:gd name="T5" fmla="*/ 25 h 67"/>
                <a:gd name="T6" fmla="*/ 1 w 30"/>
                <a:gd name="T7" fmla="*/ 64 h 67"/>
                <a:gd name="T8" fmla="*/ 11 w 30"/>
                <a:gd name="T9" fmla="*/ 27 h 67"/>
                <a:gd name="T10" fmla="*/ 29 w 30"/>
                <a:gd name="T11" fmla="*/ 4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7">
                  <a:moveTo>
                    <a:pt x="30" y="3"/>
                  </a:moveTo>
                  <a:cubicBezTo>
                    <a:pt x="23" y="2"/>
                    <a:pt x="19" y="0"/>
                    <a:pt x="15" y="6"/>
                  </a:cubicBezTo>
                  <a:cubicBezTo>
                    <a:pt x="12" y="12"/>
                    <a:pt x="10" y="19"/>
                    <a:pt x="7" y="25"/>
                  </a:cubicBezTo>
                  <a:cubicBezTo>
                    <a:pt x="0" y="39"/>
                    <a:pt x="1" y="52"/>
                    <a:pt x="1" y="67"/>
                  </a:cubicBezTo>
                  <a:cubicBezTo>
                    <a:pt x="5" y="54"/>
                    <a:pt x="7" y="40"/>
                    <a:pt x="11" y="27"/>
                  </a:cubicBezTo>
                  <a:cubicBezTo>
                    <a:pt x="13" y="19"/>
                    <a:pt x="19" y="2"/>
                    <a:pt x="29" y="4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7" name="Freeform 156">
              <a:extLst>
                <a:ext uri="{FF2B5EF4-FFF2-40B4-BE49-F238E27FC236}">
                  <a16:creationId xmlns:a16="http://schemas.microsoft.com/office/drawing/2014/main" id="{FF3AACFF-BDC4-4524-A41C-2EF452E93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768"/>
              <a:ext cx="52" cy="58"/>
            </a:xfrm>
            <a:custGeom>
              <a:avLst/>
              <a:gdLst>
                <a:gd name="T0" fmla="*/ 45 w 53"/>
                <a:gd name="T1" fmla="*/ 10 h 59"/>
                <a:gd name="T2" fmla="*/ 24 w 53"/>
                <a:gd name="T3" fmla="*/ 2 h 59"/>
                <a:gd name="T4" fmla="*/ 9 w 53"/>
                <a:gd name="T5" fmla="*/ 16 h 59"/>
                <a:gd name="T6" fmla="*/ 3 w 53"/>
                <a:gd name="T7" fmla="*/ 31 h 59"/>
                <a:gd name="T8" fmla="*/ 3 w 53"/>
                <a:gd name="T9" fmla="*/ 44 h 59"/>
                <a:gd name="T10" fmla="*/ 0 w 53"/>
                <a:gd name="T11" fmla="*/ 56 h 59"/>
                <a:gd name="T12" fmla="*/ 11 w 53"/>
                <a:gd name="T13" fmla="*/ 33 h 59"/>
                <a:gd name="T14" fmla="*/ 21 w 53"/>
                <a:gd name="T15" fmla="*/ 15 h 59"/>
                <a:gd name="T16" fmla="*/ 37 w 53"/>
                <a:gd name="T17" fmla="*/ 9 h 59"/>
                <a:gd name="T18" fmla="*/ 50 w 53"/>
                <a:gd name="T19" fmla="*/ 12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59">
                  <a:moveTo>
                    <a:pt x="48" y="10"/>
                  </a:moveTo>
                  <a:cubicBezTo>
                    <a:pt x="41" y="7"/>
                    <a:pt x="33" y="0"/>
                    <a:pt x="24" y="2"/>
                  </a:cubicBezTo>
                  <a:cubicBezTo>
                    <a:pt x="18" y="3"/>
                    <a:pt x="12" y="11"/>
                    <a:pt x="9" y="16"/>
                  </a:cubicBezTo>
                  <a:cubicBezTo>
                    <a:pt x="5" y="22"/>
                    <a:pt x="4" y="27"/>
                    <a:pt x="3" y="34"/>
                  </a:cubicBezTo>
                  <a:cubicBezTo>
                    <a:pt x="3" y="38"/>
                    <a:pt x="4" y="43"/>
                    <a:pt x="3" y="47"/>
                  </a:cubicBezTo>
                  <a:cubicBezTo>
                    <a:pt x="3" y="51"/>
                    <a:pt x="0" y="54"/>
                    <a:pt x="0" y="59"/>
                  </a:cubicBezTo>
                  <a:cubicBezTo>
                    <a:pt x="3" y="51"/>
                    <a:pt x="8" y="44"/>
                    <a:pt x="11" y="36"/>
                  </a:cubicBezTo>
                  <a:cubicBezTo>
                    <a:pt x="14" y="30"/>
                    <a:pt x="16" y="20"/>
                    <a:pt x="21" y="15"/>
                  </a:cubicBezTo>
                  <a:cubicBezTo>
                    <a:pt x="26" y="11"/>
                    <a:pt x="34" y="10"/>
                    <a:pt x="40" y="9"/>
                  </a:cubicBezTo>
                  <a:cubicBezTo>
                    <a:pt x="47" y="8"/>
                    <a:pt x="47" y="9"/>
                    <a:pt x="53" y="1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8" name="Freeform 157">
              <a:extLst>
                <a:ext uri="{FF2B5EF4-FFF2-40B4-BE49-F238E27FC236}">
                  <a16:creationId xmlns:a16="http://schemas.microsoft.com/office/drawing/2014/main" id="{6E4F7575-DB93-437E-93DD-A1CA9322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801"/>
              <a:ext cx="76" cy="56"/>
            </a:xfrm>
            <a:custGeom>
              <a:avLst/>
              <a:gdLst>
                <a:gd name="T0" fmla="*/ 72 w 78"/>
                <a:gd name="T1" fmla="*/ 21 h 57"/>
                <a:gd name="T2" fmla="*/ 52 w 78"/>
                <a:gd name="T3" fmla="*/ 8 h 57"/>
                <a:gd name="T4" fmla="*/ 35 w 78"/>
                <a:gd name="T5" fmla="*/ 12 h 57"/>
                <a:gd name="T6" fmla="*/ 18 w 78"/>
                <a:gd name="T7" fmla="*/ 36 h 57"/>
                <a:gd name="T8" fmla="*/ 0 w 78"/>
                <a:gd name="T9" fmla="*/ 54 h 57"/>
                <a:gd name="T10" fmla="*/ 20 w 78"/>
                <a:gd name="T11" fmla="*/ 38 h 57"/>
                <a:gd name="T12" fmla="*/ 37 w 78"/>
                <a:gd name="T13" fmla="*/ 22 h 57"/>
                <a:gd name="T14" fmla="*/ 52 w 78"/>
                <a:gd name="T15" fmla="*/ 19 h 57"/>
                <a:gd name="T16" fmla="*/ 70 w 78"/>
                <a:gd name="T17" fmla="*/ 2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57">
                  <a:moveTo>
                    <a:pt x="78" y="21"/>
                  </a:moveTo>
                  <a:cubicBezTo>
                    <a:pt x="69" y="22"/>
                    <a:pt x="61" y="13"/>
                    <a:pt x="55" y="8"/>
                  </a:cubicBezTo>
                  <a:cubicBezTo>
                    <a:pt x="47" y="0"/>
                    <a:pt x="43" y="4"/>
                    <a:pt x="38" y="12"/>
                  </a:cubicBezTo>
                  <a:cubicBezTo>
                    <a:pt x="32" y="21"/>
                    <a:pt x="27" y="33"/>
                    <a:pt x="18" y="39"/>
                  </a:cubicBezTo>
                  <a:cubicBezTo>
                    <a:pt x="10" y="45"/>
                    <a:pt x="3" y="47"/>
                    <a:pt x="0" y="57"/>
                  </a:cubicBezTo>
                  <a:cubicBezTo>
                    <a:pt x="5" y="48"/>
                    <a:pt x="15" y="47"/>
                    <a:pt x="23" y="41"/>
                  </a:cubicBezTo>
                  <a:cubicBezTo>
                    <a:pt x="31" y="36"/>
                    <a:pt x="34" y="29"/>
                    <a:pt x="40" y="22"/>
                  </a:cubicBezTo>
                  <a:cubicBezTo>
                    <a:pt x="45" y="16"/>
                    <a:pt x="49" y="16"/>
                    <a:pt x="55" y="19"/>
                  </a:cubicBezTo>
                  <a:cubicBezTo>
                    <a:pt x="63" y="22"/>
                    <a:pt x="67" y="23"/>
                    <a:pt x="76" y="2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9" name="Freeform 158">
              <a:extLst>
                <a:ext uri="{FF2B5EF4-FFF2-40B4-BE49-F238E27FC236}">
                  <a16:creationId xmlns:a16="http://schemas.microsoft.com/office/drawing/2014/main" id="{A61C7084-C908-4E7D-88A2-0B838909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834"/>
              <a:ext cx="65" cy="47"/>
            </a:xfrm>
            <a:custGeom>
              <a:avLst/>
              <a:gdLst>
                <a:gd name="T0" fmla="*/ 59 w 66"/>
                <a:gd name="T1" fmla="*/ 7 h 48"/>
                <a:gd name="T2" fmla="*/ 30 w 66"/>
                <a:gd name="T3" fmla="*/ 19 h 48"/>
                <a:gd name="T4" fmla="*/ 0 w 66"/>
                <a:gd name="T5" fmla="*/ 45 h 48"/>
                <a:gd name="T6" fmla="*/ 19 w 66"/>
                <a:gd name="T7" fmla="*/ 35 h 48"/>
                <a:gd name="T8" fmla="*/ 38 w 66"/>
                <a:gd name="T9" fmla="*/ 24 h 48"/>
                <a:gd name="T10" fmla="*/ 63 w 66"/>
                <a:gd name="T11" fmla="*/ 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48">
                  <a:moveTo>
                    <a:pt x="62" y="7"/>
                  </a:moveTo>
                  <a:cubicBezTo>
                    <a:pt x="52" y="0"/>
                    <a:pt x="37" y="15"/>
                    <a:pt x="30" y="19"/>
                  </a:cubicBezTo>
                  <a:cubicBezTo>
                    <a:pt x="18" y="27"/>
                    <a:pt x="12" y="41"/>
                    <a:pt x="0" y="48"/>
                  </a:cubicBezTo>
                  <a:cubicBezTo>
                    <a:pt x="5" y="44"/>
                    <a:pt x="13" y="41"/>
                    <a:pt x="19" y="38"/>
                  </a:cubicBezTo>
                  <a:cubicBezTo>
                    <a:pt x="26" y="34"/>
                    <a:pt x="34" y="30"/>
                    <a:pt x="41" y="24"/>
                  </a:cubicBezTo>
                  <a:cubicBezTo>
                    <a:pt x="48" y="18"/>
                    <a:pt x="55" y="9"/>
                    <a:pt x="66" y="9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0" name="Freeform 159">
              <a:extLst>
                <a:ext uri="{FF2B5EF4-FFF2-40B4-BE49-F238E27FC236}">
                  <a16:creationId xmlns:a16="http://schemas.microsoft.com/office/drawing/2014/main" id="{24F7C5BF-8623-453F-844E-D836D26B2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870"/>
              <a:ext cx="57" cy="29"/>
            </a:xfrm>
            <a:custGeom>
              <a:avLst/>
              <a:gdLst>
                <a:gd name="T0" fmla="*/ 49 w 58"/>
                <a:gd name="T1" fmla="*/ 29 h 29"/>
                <a:gd name="T2" fmla="*/ 50 w 58"/>
                <a:gd name="T3" fmla="*/ 6 h 29"/>
                <a:gd name="T4" fmla="*/ 33 w 58"/>
                <a:gd name="T5" fmla="*/ 8 h 29"/>
                <a:gd name="T6" fmla="*/ 0 w 58"/>
                <a:gd name="T7" fmla="*/ 26 h 29"/>
                <a:gd name="T8" fmla="*/ 35 w 58"/>
                <a:gd name="T9" fmla="*/ 13 h 29"/>
                <a:gd name="T10" fmla="*/ 49 w 58"/>
                <a:gd name="T11" fmla="*/ 24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9">
                  <a:moveTo>
                    <a:pt x="52" y="29"/>
                  </a:moveTo>
                  <a:cubicBezTo>
                    <a:pt x="53" y="23"/>
                    <a:pt x="58" y="11"/>
                    <a:pt x="53" y="6"/>
                  </a:cubicBezTo>
                  <a:cubicBezTo>
                    <a:pt x="48" y="0"/>
                    <a:pt x="41" y="5"/>
                    <a:pt x="36" y="8"/>
                  </a:cubicBezTo>
                  <a:cubicBezTo>
                    <a:pt x="23" y="14"/>
                    <a:pt x="10" y="15"/>
                    <a:pt x="0" y="26"/>
                  </a:cubicBezTo>
                  <a:cubicBezTo>
                    <a:pt x="11" y="18"/>
                    <a:pt x="26" y="17"/>
                    <a:pt x="38" y="13"/>
                  </a:cubicBezTo>
                  <a:cubicBezTo>
                    <a:pt x="49" y="9"/>
                    <a:pt x="57" y="14"/>
                    <a:pt x="52" y="24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1" name="Freeform 160">
              <a:extLst>
                <a:ext uri="{FF2B5EF4-FFF2-40B4-BE49-F238E27FC236}">
                  <a16:creationId xmlns:a16="http://schemas.microsoft.com/office/drawing/2014/main" id="{4766E430-8FC8-4964-A7D4-6AD49ABE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916"/>
              <a:ext cx="40" cy="24"/>
            </a:xfrm>
            <a:custGeom>
              <a:avLst/>
              <a:gdLst>
                <a:gd name="T0" fmla="*/ 38 w 41"/>
                <a:gd name="T1" fmla="*/ 12 h 24"/>
                <a:gd name="T2" fmla="*/ 20 w 41"/>
                <a:gd name="T3" fmla="*/ 9 h 24"/>
                <a:gd name="T4" fmla="*/ 0 w 41"/>
                <a:gd name="T5" fmla="*/ 0 h 24"/>
                <a:gd name="T6" fmla="*/ 18 w 41"/>
                <a:gd name="T7" fmla="*/ 13 h 24"/>
                <a:gd name="T8" fmla="*/ 27 w 41"/>
                <a:gd name="T9" fmla="*/ 24 h 24"/>
                <a:gd name="T10" fmla="*/ 36 w 41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4">
                  <a:moveTo>
                    <a:pt x="41" y="12"/>
                  </a:moveTo>
                  <a:cubicBezTo>
                    <a:pt x="37" y="5"/>
                    <a:pt x="27" y="9"/>
                    <a:pt x="22" y="9"/>
                  </a:cubicBezTo>
                  <a:cubicBezTo>
                    <a:pt x="13" y="10"/>
                    <a:pt x="5" y="8"/>
                    <a:pt x="0" y="0"/>
                  </a:cubicBezTo>
                  <a:cubicBezTo>
                    <a:pt x="1" y="9"/>
                    <a:pt x="11" y="12"/>
                    <a:pt x="18" y="13"/>
                  </a:cubicBezTo>
                  <a:cubicBezTo>
                    <a:pt x="28" y="15"/>
                    <a:pt x="31" y="13"/>
                    <a:pt x="30" y="24"/>
                  </a:cubicBezTo>
                  <a:cubicBezTo>
                    <a:pt x="34" y="21"/>
                    <a:pt x="36" y="16"/>
                    <a:pt x="39" y="1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2" name="Freeform 161">
              <a:extLst>
                <a:ext uri="{FF2B5EF4-FFF2-40B4-BE49-F238E27FC236}">
                  <a16:creationId xmlns:a16="http://schemas.microsoft.com/office/drawing/2014/main" id="{E1A56AFC-1AD1-4993-8D1E-88D9D647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947"/>
              <a:ext cx="45" cy="21"/>
            </a:xfrm>
            <a:custGeom>
              <a:avLst/>
              <a:gdLst>
                <a:gd name="T0" fmla="*/ 2 w 46"/>
                <a:gd name="T1" fmla="*/ 11 h 22"/>
                <a:gd name="T2" fmla="*/ 41 w 46"/>
                <a:gd name="T3" fmla="*/ 11 h 22"/>
                <a:gd name="T4" fmla="*/ 23 w 46"/>
                <a:gd name="T5" fmla="*/ 19 h 22"/>
                <a:gd name="T6" fmla="*/ 2 w 46"/>
                <a:gd name="T7" fmla="*/ 1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2">
                  <a:moveTo>
                    <a:pt x="2" y="11"/>
                  </a:moveTo>
                  <a:cubicBezTo>
                    <a:pt x="2" y="11"/>
                    <a:pt x="19" y="0"/>
                    <a:pt x="44" y="12"/>
                  </a:cubicBezTo>
                  <a:cubicBezTo>
                    <a:pt x="44" y="12"/>
                    <a:pt x="46" y="22"/>
                    <a:pt x="23" y="22"/>
                  </a:cubicBezTo>
                  <a:cubicBezTo>
                    <a:pt x="0" y="22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E1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162">
            <a:extLst>
              <a:ext uri="{FF2B5EF4-FFF2-40B4-BE49-F238E27FC236}">
                <a16:creationId xmlns:a16="http://schemas.microsoft.com/office/drawing/2014/main" id="{E08C341B-6EDB-49C2-872F-9989871DC150}"/>
              </a:ext>
            </a:extLst>
          </p:cNvPr>
          <p:cNvGrpSpPr>
            <a:grpSpLocks/>
          </p:cNvGrpSpPr>
          <p:nvPr/>
        </p:nvGrpSpPr>
        <p:grpSpPr bwMode="auto">
          <a:xfrm>
            <a:off x="6327775" y="1147763"/>
            <a:ext cx="2832100" cy="5267325"/>
            <a:chOff x="3026" y="723"/>
            <a:chExt cx="1784" cy="3318"/>
          </a:xfrm>
        </p:grpSpPr>
        <p:sp>
          <p:nvSpPr>
            <p:cNvPr id="31750" name="Freeform 163">
              <a:extLst>
                <a:ext uri="{FF2B5EF4-FFF2-40B4-BE49-F238E27FC236}">
                  <a16:creationId xmlns:a16="http://schemas.microsoft.com/office/drawing/2014/main" id="{6D1164EE-F4FD-4DE4-8A5C-E933C5DC5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6" y="723"/>
              <a:ext cx="1784" cy="3318"/>
            </a:xfrm>
            <a:custGeom>
              <a:avLst/>
              <a:gdLst>
                <a:gd name="T0" fmla="*/ 1642 w 1812"/>
                <a:gd name="T1" fmla="*/ 1589 h 3375"/>
                <a:gd name="T2" fmla="*/ 1516 w 1812"/>
                <a:gd name="T3" fmla="*/ 1471 h 3375"/>
                <a:gd name="T4" fmla="*/ 1305 w 1812"/>
                <a:gd name="T5" fmla="*/ 1060 h 3375"/>
                <a:gd name="T6" fmla="*/ 1127 w 1812"/>
                <a:gd name="T7" fmla="*/ 533 h 3375"/>
                <a:gd name="T8" fmla="*/ 928 w 1812"/>
                <a:gd name="T9" fmla="*/ 430 h 3375"/>
                <a:gd name="T10" fmla="*/ 955 w 1812"/>
                <a:gd name="T11" fmla="*/ 345 h 3375"/>
                <a:gd name="T12" fmla="*/ 1002 w 1812"/>
                <a:gd name="T13" fmla="*/ 238 h 3375"/>
                <a:gd name="T14" fmla="*/ 824 w 1812"/>
                <a:gd name="T15" fmla="*/ 0 h 3375"/>
                <a:gd name="T16" fmla="*/ 669 w 1812"/>
                <a:gd name="T17" fmla="*/ 243 h 3375"/>
                <a:gd name="T18" fmla="*/ 725 w 1812"/>
                <a:gd name="T19" fmla="*/ 342 h 3375"/>
                <a:gd name="T20" fmla="*/ 596 w 1812"/>
                <a:gd name="T21" fmla="*/ 519 h 3375"/>
                <a:gd name="T22" fmla="*/ 408 w 1812"/>
                <a:gd name="T23" fmla="*/ 784 h 3375"/>
                <a:gd name="T24" fmla="*/ 321 w 1812"/>
                <a:gd name="T25" fmla="*/ 1186 h 3375"/>
                <a:gd name="T26" fmla="*/ 157 w 1812"/>
                <a:gd name="T27" fmla="*/ 1557 h 3375"/>
                <a:gd name="T28" fmla="*/ 32 w 1812"/>
                <a:gd name="T29" fmla="*/ 1691 h 3375"/>
                <a:gd name="T30" fmla="*/ 53 w 1812"/>
                <a:gd name="T31" fmla="*/ 1729 h 3375"/>
                <a:gd name="T32" fmla="*/ 112 w 1812"/>
                <a:gd name="T33" fmla="*/ 1758 h 3375"/>
                <a:gd name="T34" fmla="*/ 153 w 1812"/>
                <a:gd name="T35" fmla="*/ 1781 h 3375"/>
                <a:gd name="T36" fmla="*/ 202 w 1812"/>
                <a:gd name="T37" fmla="*/ 1774 h 3375"/>
                <a:gd name="T38" fmla="*/ 247 w 1812"/>
                <a:gd name="T39" fmla="*/ 1757 h 3375"/>
                <a:gd name="T40" fmla="*/ 284 w 1812"/>
                <a:gd name="T41" fmla="*/ 1728 h 3375"/>
                <a:gd name="T42" fmla="*/ 289 w 1812"/>
                <a:gd name="T43" fmla="*/ 1560 h 3375"/>
                <a:gd name="T44" fmla="*/ 515 w 1812"/>
                <a:gd name="T45" fmla="*/ 1177 h 3375"/>
                <a:gd name="T46" fmla="*/ 564 w 1812"/>
                <a:gd name="T47" fmla="*/ 1288 h 3375"/>
                <a:gd name="T48" fmla="*/ 601 w 1812"/>
                <a:gd name="T49" fmla="*/ 2256 h 3375"/>
                <a:gd name="T50" fmla="*/ 627 w 1812"/>
                <a:gd name="T51" fmla="*/ 2728 h 3375"/>
                <a:gd name="T52" fmla="*/ 700 w 1812"/>
                <a:gd name="T53" fmla="*/ 3069 h 3375"/>
                <a:gd name="T54" fmla="*/ 675 w 1812"/>
                <a:gd name="T55" fmla="*/ 3082 h 3375"/>
                <a:gd name="T56" fmla="*/ 696 w 1812"/>
                <a:gd name="T57" fmla="*/ 3130 h 3375"/>
                <a:gd name="T58" fmla="*/ 799 w 1812"/>
                <a:gd name="T59" fmla="*/ 3206 h 3375"/>
                <a:gd name="T60" fmla="*/ 903 w 1812"/>
                <a:gd name="T61" fmla="*/ 3207 h 3375"/>
                <a:gd name="T62" fmla="*/ 1027 w 1812"/>
                <a:gd name="T63" fmla="*/ 3119 h 3375"/>
                <a:gd name="T64" fmla="*/ 1038 w 1812"/>
                <a:gd name="T65" fmla="*/ 3068 h 3375"/>
                <a:gd name="T66" fmla="*/ 1014 w 1812"/>
                <a:gd name="T67" fmla="*/ 3059 h 3375"/>
                <a:gd name="T68" fmla="*/ 983 w 1812"/>
                <a:gd name="T69" fmla="*/ 3051 h 3375"/>
                <a:gd name="T70" fmla="*/ 1051 w 1812"/>
                <a:gd name="T71" fmla="*/ 2817 h 3375"/>
                <a:gd name="T72" fmla="*/ 1104 w 1812"/>
                <a:gd name="T73" fmla="*/ 2231 h 3375"/>
                <a:gd name="T74" fmla="*/ 1117 w 1812"/>
                <a:gd name="T75" fmla="*/ 1077 h 3375"/>
                <a:gd name="T76" fmla="*/ 1154 w 1812"/>
                <a:gd name="T77" fmla="*/ 1194 h 3375"/>
                <a:gd name="T78" fmla="*/ 1393 w 1812"/>
                <a:gd name="T79" fmla="*/ 1574 h 3375"/>
                <a:gd name="T80" fmla="*/ 1415 w 1812"/>
                <a:gd name="T81" fmla="*/ 1845 h 3375"/>
                <a:gd name="T82" fmla="*/ 1503 w 1812"/>
                <a:gd name="T83" fmla="*/ 1888 h 3375"/>
                <a:gd name="T84" fmla="*/ 1581 w 1812"/>
                <a:gd name="T85" fmla="*/ 1893 h 3375"/>
                <a:gd name="T86" fmla="*/ 1656 w 1812"/>
                <a:gd name="T87" fmla="*/ 1850 h 3375"/>
                <a:gd name="T88" fmla="*/ 1611 w 1812"/>
                <a:gd name="T89" fmla="*/ 1634 h 3375"/>
                <a:gd name="T90" fmla="*/ 1728 w 1812"/>
                <a:gd name="T91" fmla="*/ 1625 h 3375"/>
                <a:gd name="T92" fmla="*/ 863 w 1812"/>
                <a:gd name="T93" fmla="*/ 2702 h 3375"/>
                <a:gd name="T94" fmla="*/ 842 w 1812"/>
                <a:gd name="T95" fmla="*/ 2694 h 3375"/>
                <a:gd name="T96" fmla="*/ 834 w 1812"/>
                <a:gd name="T97" fmla="*/ 2291 h 3375"/>
                <a:gd name="T98" fmla="*/ 830 w 1812"/>
                <a:gd name="T99" fmla="*/ 1699 h 3375"/>
                <a:gd name="T100" fmla="*/ 861 w 1812"/>
                <a:gd name="T101" fmla="*/ 1707 h 3375"/>
                <a:gd name="T102" fmla="*/ 849 w 1812"/>
                <a:gd name="T103" fmla="*/ 2291 h 3375"/>
                <a:gd name="T104" fmla="*/ 863 w 1812"/>
                <a:gd name="T105" fmla="*/ 2702 h 3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12" h="3375">
                  <a:moveTo>
                    <a:pt x="1765" y="1694"/>
                  </a:moveTo>
                  <a:cubicBezTo>
                    <a:pt x="1765" y="1694"/>
                    <a:pt x="1725" y="1680"/>
                    <a:pt x="1721" y="1672"/>
                  </a:cubicBezTo>
                  <a:cubicBezTo>
                    <a:pt x="1718" y="1663"/>
                    <a:pt x="1641" y="1618"/>
                    <a:pt x="1623" y="1611"/>
                  </a:cubicBezTo>
                  <a:cubicBezTo>
                    <a:pt x="1606" y="1604"/>
                    <a:pt x="1614" y="1571"/>
                    <a:pt x="1589" y="1548"/>
                  </a:cubicBezTo>
                  <a:cubicBezTo>
                    <a:pt x="1564" y="1524"/>
                    <a:pt x="1496" y="1383"/>
                    <a:pt x="1477" y="1322"/>
                  </a:cubicBezTo>
                  <a:cubicBezTo>
                    <a:pt x="1427" y="1164"/>
                    <a:pt x="1368" y="1157"/>
                    <a:pt x="1367" y="1116"/>
                  </a:cubicBezTo>
                  <a:cubicBezTo>
                    <a:pt x="1365" y="1000"/>
                    <a:pt x="1313" y="880"/>
                    <a:pt x="1311" y="840"/>
                  </a:cubicBezTo>
                  <a:cubicBezTo>
                    <a:pt x="1309" y="800"/>
                    <a:pt x="1331" y="606"/>
                    <a:pt x="1181" y="560"/>
                  </a:cubicBezTo>
                  <a:cubicBezTo>
                    <a:pt x="1151" y="548"/>
                    <a:pt x="1173" y="542"/>
                    <a:pt x="1137" y="548"/>
                  </a:cubicBezTo>
                  <a:cubicBezTo>
                    <a:pt x="1101" y="554"/>
                    <a:pt x="995" y="486"/>
                    <a:pt x="973" y="452"/>
                  </a:cubicBezTo>
                  <a:cubicBezTo>
                    <a:pt x="973" y="432"/>
                    <a:pt x="973" y="432"/>
                    <a:pt x="973" y="432"/>
                  </a:cubicBezTo>
                  <a:cubicBezTo>
                    <a:pt x="973" y="432"/>
                    <a:pt x="999" y="411"/>
                    <a:pt x="1000" y="363"/>
                  </a:cubicBezTo>
                  <a:cubicBezTo>
                    <a:pt x="1000" y="363"/>
                    <a:pt x="1026" y="364"/>
                    <a:pt x="1028" y="327"/>
                  </a:cubicBezTo>
                  <a:cubicBezTo>
                    <a:pt x="1030" y="290"/>
                    <a:pt x="1060" y="264"/>
                    <a:pt x="1050" y="250"/>
                  </a:cubicBezTo>
                  <a:cubicBezTo>
                    <a:pt x="1040" y="235"/>
                    <a:pt x="1027" y="251"/>
                    <a:pt x="1027" y="251"/>
                  </a:cubicBezTo>
                  <a:cubicBezTo>
                    <a:pt x="1027" y="251"/>
                    <a:pt x="1079" y="0"/>
                    <a:pt x="863" y="0"/>
                  </a:cubicBezTo>
                  <a:cubicBezTo>
                    <a:pt x="781" y="0"/>
                    <a:pt x="669" y="102"/>
                    <a:pt x="720" y="250"/>
                  </a:cubicBezTo>
                  <a:cubicBezTo>
                    <a:pt x="720" y="250"/>
                    <a:pt x="710" y="245"/>
                    <a:pt x="702" y="255"/>
                  </a:cubicBezTo>
                  <a:cubicBezTo>
                    <a:pt x="693" y="264"/>
                    <a:pt x="707" y="288"/>
                    <a:pt x="712" y="301"/>
                  </a:cubicBezTo>
                  <a:cubicBezTo>
                    <a:pt x="718" y="315"/>
                    <a:pt x="730" y="370"/>
                    <a:pt x="760" y="360"/>
                  </a:cubicBezTo>
                  <a:cubicBezTo>
                    <a:pt x="760" y="440"/>
                    <a:pt x="760" y="440"/>
                    <a:pt x="760" y="440"/>
                  </a:cubicBezTo>
                  <a:cubicBezTo>
                    <a:pt x="760" y="440"/>
                    <a:pt x="737" y="516"/>
                    <a:pt x="624" y="546"/>
                  </a:cubicBezTo>
                  <a:cubicBezTo>
                    <a:pt x="613" y="549"/>
                    <a:pt x="600" y="543"/>
                    <a:pt x="589" y="557"/>
                  </a:cubicBezTo>
                  <a:cubicBezTo>
                    <a:pt x="578" y="571"/>
                    <a:pt x="410" y="563"/>
                    <a:pt x="427" y="825"/>
                  </a:cubicBezTo>
                  <a:cubicBezTo>
                    <a:pt x="433" y="919"/>
                    <a:pt x="356" y="984"/>
                    <a:pt x="369" y="1162"/>
                  </a:cubicBezTo>
                  <a:cubicBezTo>
                    <a:pt x="371" y="1190"/>
                    <a:pt x="342" y="1185"/>
                    <a:pt x="336" y="1248"/>
                  </a:cubicBezTo>
                  <a:cubicBezTo>
                    <a:pt x="332" y="1294"/>
                    <a:pt x="282" y="1273"/>
                    <a:pt x="196" y="1552"/>
                  </a:cubicBezTo>
                  <a:cubicBezTo>
                    <a:pt x="181" y="1601"/>
                    <a:pt x="159" y="1595"/>
                    <a:pt x="164" y="1639"/>
                  </a:cubicBezTo>
                  <a:cubicBezTo>
                    <a:pt x="167" y="1663"/>
                    <a:pt x="118" y="1666"/>
                    <a:pt x="88" y="1728"/>
                  </a:cubicBezTo>
                  <a:cubicBezTo>
                    <a:pt x="77" y="1751"/>
                    <a:pt x="44" y="1770"/>
                    <a:pt x="34" y="1780"/>
                  </a:cubicBezTo>
                  <a:cubicBezTo>
                    <a:pt x="24" y="1790"/>
                    <a:pt x="0" y="1801"/>
                    <a:pt x="0" y="1801"/>
                  </a:cubicBezTo>
                  <a:cubicBezTo>
                    <a:pt x="0" y="1801"/>
                    <a:pt x="10" y="1846"/>
                    <a:pt x="56" y="1820"/>
                  </a:cubicBezTo>
                  <a:cubicBezTo>
                    <a:pt x="102" y="1794"/>
                    <a:pt x="104" y="1777"/>
                    <a:pt x="114" y="1787"/>
                  </a:cubicBezTo>
                  <a:cubicBezTo>
                    <a:pt x="124" y="1797"/>
                    <a:pt x="120" y="1843"/>
                    <a:pt x="118" y="1850"/>
                  </a:cubicBezTo>
                  <a:cubicBezTo>
                    <a:pt x="116" y="1857"/>
                    <a:pt x="75" y="1996"/>
                    <a:pt x="100" y="2005"/>
                  </a:cubicBezTo>
                  <a:cubicBezTo>
                    <a:pt x="125" y="2014"/>
                    <a:pt x="145" y="1873"/>
                    <a:pt x="159" y="1875"/>
                  </a:cubicBezTo>
                  <a:cubicBezTo>
                    <a:pt x="173" y="1877"/>
                    <a:pt x="131" y="2025"/>
                    <a:pt x="160" y="2032"/>
                  </a:cubicBezTo>
                  <a:cubicBezTo>
                    <a:pt x="189" y="2039"/>
                    <a:pt x="194" y="1870"/>
                    <a:pt x="211" y="1867"/>
                  </a:cubicBezTo>
                  <a:cubicBezTo>
                    <a:pt x="228" y="1864"/>
                    <a:pt x="201" y="2010"/>
                    <a:pt x="230" y="2013"/>
                  </a:cubicBezTo>
                  <a:cubicBezTo>
                    <a:pt x="259" y="2016"/>
                    <a:pt x="244" y="1854"/>
                    <a:pt x="259" y="1849"/>
                  </a:cubicBezTo>
                  <a:cubicBezTo>
                    <a:pt x="274" y="1844"/>
                    <a:pt x="310" y="1962"/>
                    <a:pt x="335" y="1951"/>
                  </a:cubicBezTo>
                  <a:cubicBezTo>
                    <a:pt x="360" y="1940"/>
                    <a:pt x="294" y="1836"/>
                    <a:pt x="298" y="1819"/>
                  </a:cubicBezTo>
                  <a:cubicBezTo>
                    <a:pt x="302" y="1802"/>
                    <a:pt x="294" y="1702"/>
                    <a:pt x="290" y="1687"/>
                  </a:cubicBezTo>
                  <a:cubicBezTo>
                    <a:pt x="286" y="1672"/>
                    <a:pt x="299" y="1670"/>
                    <a:pt x="304" y="1642"/>
                  </a:cubicBezTo>
                  <a:cubicBezTo>
                    <a:pt x="309" y="1614"/>
                    <a:pt x="467" y="1446"/>
                    <a:pt x="497" y="1336"/>
                  </a:cubicBezTo>
                  <a:cubicBezTo>
                    <a:pt x="520" y="1253"/>
                    <a:pt x="533" y="1296"/>
                    <a:pt x="539" y="1239"/>
                  </a:cubicBezTo>
                  <a:cubicBezTo>
                    <a:pt x="545" y="1182"/>
                    <a:pt x="576" y="1136"/>
                    <a:pt x="579" y="1106"/>
                  </a:cubicBezTo>
                  <a:cubicBezTo>
                    <a:pt x="579" y="1106"/>
                    <a:pt x="602" y="1209"/>
                    <a:pt x="591" y="1356"/>
                  </a:cubicBezTo>
                  <a:cubicBezTo>
                    <a:pt x="580" y="1506"/>
                    <a:pt x="560" y="1618"/>
                    <a:pt x="574" y="1899"/>
                  </a:cubicBezTo>
                  <a:cubicBezTo>
                    <a:pt x="593" y="2275"/>
                    <a:pt x="638" y="2272"/>
                    <a:pt x="630" y="2374"/>
                  </a:cubicBezTo>
                  <a:cubicBezTo>
                    <a:pt x="622" y="2475"/>
                    <a:pt x="643" y="2467"/>
                    <a:pt x="635" y="2542"/>
                  </a:cubicBezTo>
                  <a:cubicBezTo>
                    <a:pt x="627" y="2616"/>
                    <a:pt x="606" y="2763"/>
                    <a:pt x="657" y="2872"/>
                  </a:cubicBezTo>
                  <a:cubicBezTo>
                    <a:pt x="759" y="3096"/>
                    <a:pt x="730" y="3148"/>
                    <a:pt x="747" y="3213"/>
                  </a:cubicBezTo>
                  <a:cubicBezTo>
                    <a:pt x="747" y="3213"/>
                    <a:pt x="727" y="3215"/>
                    <a:pt x="733" y="3231"/>
                  </a:cubicBezTo>
                  <a:cubicBezTo>
                    <a:pt x="733" y="3231"/>
                    <a:pt x="725" y="3219"/>
                    <a:pt x="718" y="3224"/>
                  </a:cubicBezTo>
                  <a:cubicBezTo>
                    <a:pt x="711" y="3228"/>
                    <a:pt x="703" y="3236"/>
                    <a:pt x="708" y="3244"/>
                  </a:cubicBezTo>
                  <a:cubicBezTo>
                    <a:pt x="713" y="3253"/>
                    <a:pt x="710" y="3259"/>
                    <a:pt x="709" y="3266"/>
                  </a:cubicBezTo>
                  <a:cubicBezTo>
                    <a:pt x="707" y="3273"/>
                    <a:pt x="711" y="3288"/>
                    <a:pt x="729" y="3295"/>
                  </a:cubicBezTo>
                  <a:cubicBezTo>
                    <a:pt x="747" y="3302"/>
                    <a:pt x="752" y="3314"/>
                    <a:pt x="760" y="3327"/>
                  </a:cubicBezTo>
                  <a:cubicBezTo>
                    <a:pt x="767" y="3340"/>
                    <a:pt x="785" y="3374"/>
                    <a:pt x="838" y="3374"/>
                  </a:cubicBezTo>
                  <a:cubicBezTo>
                    <a:pt x="891" y="3374"/>
                    <a:pt x="892" y="3349"/>
                    <a:pt x="892" y="3349"/>
                  </a:cubicBezTo>
                  <a:cubicBezTo>
                    <a:pt x="892" y="3349"/>
                    <a:pt x="891" y="3375"/>
                    <a:pt x="946" y="3375"/>
                  </a:cubicBezTo>
                  <a:cubicBezTo>
                    <a:pt x="1001" y="3375"/>
                    <a:pt x="1005" y="3343"/>
                    <a:pt x="1021" y="3330"/>
                  </a:cubicBezTo>
                  <a:cubicBezTo>
                    <a:pt x="1036" y="3316"/>
                    <a:pt x="1068" y="3295"/>
                    <a:pt x="1076" y="3283"/>
                  </a:cubicBezTo>
                  <a:cubicBezTo>
                    <a:pt x="1084" y="3271"/>
                    <a:pt x="1093" y="3273"/>
                    <a:pt x="1093" y="3258"/>
                  </a:cubicBezTo>
                  <a:cubicBezTo>
                    <a:pt x="1092" y="3243"/>
                    <a:pt x="1093" y="3237"/>
                    <a:pt x="1088" y="3230"/>
                  </a:cubicBezTo>
                  <a:cubicBezTo>
                    <a:pt x="1083" y="3224"/>
                    <a:pt x="1071" y="3234"/>
                    <a:pt x="1071" y="3234"/>
                  </a:cubicBezTo>
                  <a:cubicBezTo>
                    <a:pt x="1071" y="3234"/>
                    <a:pt x="1068" y="3224"/>
                    <a:pt x="1062" y="3219"/>
                  </a:cubicBezTo>
                  <a:cubicBezTo>
                    <a:pt x="1056" y="3215"/>
                    <a:pt x="1041" y="3224"/>
                    <a:pt x="1041" y="3224"/>
                  </a:cubicBezTo>
                  <a:cubicBezTo>
                    <a:pt x="1041" y="3224"/>
                    <a:pt x="1036" y="3210"/>
                    <a:pt x="1030" y="3210"/>
                  </a:cubicBezTo>
                  <a:cubicBezTo>
                    <a:pt x="1030" y="3210"/>
                    <a:pt x="1034" y="3200"/>
                    <a:pt x="1032" y="3181"/>
                  </a:cubicBezTo>
                  <a:cubicBezTo>
                    <a:pt x="1030" y="3162"/>
                    <a:pt x="1059" y="3048"/>
                    <a:pt x="1101" y="2964"/>
                  </a:cubicBezTo>
                  <a:cubicBezTo>
                    <a:pt x="1142" y="2880"/>
                    <a:pt x="1187" y="2743"/>
                    <a:pt x="1150" y="2595"/>
                  </a:cubicBezTo>
                  <a:cubicBezTo>
                    <a:pt x="1113" y="2447"/>
                    <a:pt x="1176" y="2522"/>
                    <a:pt x="1157" y="2348"/>
                  </a:cubicBezTo>
                  <a:cubicBezTo>
                    <a:pt x="1147" y="2264"/>
                    <a:pt x="1260" y="2323"/>
                    <a:pt x="1217" y="1520"/>
                  </a:cubicBezTo>
                  <a:cubicBezTo>
                    <a:pt x="1206" y="1323"/>
                    <a:pt x="1158" y="1342"/>
                    <a:pt x="1171" y="1134"/>
                  </a:cubicBezTo>
                  <a:cubicBezTo>
                    <a:pt x="1171" y="1134"/>
                    <a:pt x="1188" y="1159"/>
                    <a:pt x="1187" y="1187"/>
                  </a:cubicBezTo>
                  <a:cubicBezTo>
                    <a:pt x="1185" y="1214"/>
                    <a:pt x="1192" y="1236"/>
                    <a:pt x="1209" y="1257"/>
                  </a:cubicBezTo>
                  <a:cubicBezTo>
                    <a:pt x="1226" y="1278"/>
                    <a:pt x="1271" y="1394"/>
                    <a:pt x="1333" y="1460"/>
                  </a:cubicBezTo>
                  <a:cubicBezTo>
                    <a:pt x="1395" y="1525"/>
                    <a:pt x="1461" y="1630"/>
                    <a:pt x="1460" y="1657"/>
                  </a:cubicBezTo>
                  <a:cubicBezTo>
                    <a:pt x="1458" y="1684"/>
                    <a:pt x="1471" y="1720"/>
                    <a:pt x="1489" y="1778"/>
                  </a:cubicBezTo>
                  <a:cubicBezTo>
                    <a:pt x="1508" y="1837"/>
                    <a:pt x="1450" y="1919"/>
                    <a:pt x="1483" y="1942"/>
                  </a:cubicBezTo>
                  <a:cubicBezTo>
                    <a:pt x="1517" y="1966"/>
                    <a:pt x="1518" y="1818"/>
                    <a:pt x="1545" y="1827"/>
                  </a:cubicBezTo>
                  <a:cubicBezTo>
                    <a:pt x="1573" y="1836"/>
                    <a:pt x="1535" y="1981"/>
                    <a:pt x="1575" y="1987"/>
                  </a:cubicBezTo>
                  <a:cubicBezTo>
                    <a:pt x="1615" y="1993"/>
                    <a:pt x="1578" y="1837"/>
                    <a:pt x="1597" y="1833"/>
                  </a:cubicBezTo>
                  <a:cubicBezTo>
                    <a:pt x="1617" y="1829"/>
                    <a:pt x="1625" y="1998"/>
                    <a:pt x="1657" y="1993"/>
                  </a:cubicBezTo>
                  <a:cubicBezTo>
                    <a:pt x="1689" y="1988"/>
                    <a:pt x="1638" y="1832"/>
                    <a:pt x="1656" y="1826"/>
                  </a:cubicBezTo>
                  <a:cubicBezTo>
                    <a:pt x="1673" y="1819"/>
                    <a:pt x="1703" y="1957"/>
                    <a:pt x="1735" y="1947"/>
                  </a:cubicBezTo>
                  <a:cubicBezTo>
                    <a:pt x="1767" y="1937"/>
                    <a:pt x="1688" y="1785"/>
                    <a:pt x="1688" y="1770"/>
                  </a:cubicBezTo>
                  <a:cubicBezTo>
                    <a:pt x="1688" y="1755"/>
                    <a:pt x="1688" y="1720"/>
                    <a:pt x="1688" y="1720"/>
                  </a:cubicBezTo>
                  <a:cubicBezTo>
                    <a:pt x="1688" y="1720"/>
                    <a:pt x="1728" y="1725"/>
                    <a:pt x="1744" y="1738"/>
                  </a:cubicBezTo>
                  <a:cubicBezTo>
                    <a:pt x="1760" y="1750"/>
                    <a:pt x="1812" y="1741"/>
                    <a:pt x="1811" y="1710"/>
                  </a:cubicBezTo>
                  <a:lnTo>
                    <a:pt x="1765" y="1694"/>
                  </a:lnTo>
                  <a:close/>
                  <a:moveTo>
                    <a:pt x="905" y="2843"/>
                  </a:moveTo>
                  <a:cubicBezTo>
                    <a:pt x="971" y="3086"/>
                    <a:pt x="891" y="3175"/>
                    <a:pt x="891" y="3175"/>
                  </a:cubicBezTo>
                  <a:cubicBezTo>
                    <a:pt x="829" y="3078"/>
                    <a:pt x="855" y="2914"/>
                    <a:pt x="882" y="2835"/>
                  </a:cubicBezTo>
                  <a:cubicBezTo>
                    <a:pt x="909" y="2756"/>
                    <a:pt x="879" y="2663"/>
                    <a:pt x="866" y="2608"/>
                  </a:cubicBezTo>
                  <a:cubicBezTo>
                    <a:pt x="853" y="2554"/>
                    <a:pt x="889" y="2495"/>
                    <a:pt x="873" y="2411"/>
                  </a:cubicBezTo>
                  <a:cubicBezTo>
                    <a:pt x="857" y="2327"/>
                    <a:pt x="889" y="2062"/>
                    <a:pt x="886" y="1944"/>
                  </a:cubicBezTo>
                  <a:cubicBezTo>
                    <a:pt x="883" y="1827"/>
                    <a:pt x="869" y="1788"/>
                    <a:pt x="869" y="1788"/>
                  </a:cubicBezTo>
                  <a:cubicBezTo>
                    <a:pt x="878" y="1778"/>
                    <a:pt x="880" y="1763"/>
                    <a:pt x="880" y="1763"/>
                  </a:cubicBezTo>
                  <a:cubicBezTo>
                    <a:pt x="880" y="1775"/>
                    <a:pt x="903" y="1796"/>
                    <a:pt x="903" y="1796"/>
                  </a:cubicBezTo>
                  <a:cubicBezTo>
                    <a:pt x="883" y="1807"/>
                    <a:pt x="893" y="1959"/>
                    <a:pt x="899" y="2034"/>
                  </a:cubicBezTo>
                  <a:cubicBezTo>
                    <a:pt x="906" y="2108"/>
                    <a:pt x="893" y="2316"/>
                    <a:pt x="890" y="2411"/>
                  </a:cubicBezTo>
                  <a:cubicBezTo>
                    <a:pt x="887" y="2506"/>
                    <a:pt x="957" y="2562"/>
                    <a:pt x="926" y="2628"/>
                  </a:cubicBezTo>
                  <a:cubicBezTo>
                    <a:pt x="895" y="2695"/>
                    <a:pt x="891" y="2792"/>
                    <a:pt x="905" y="2843"/>
                  </a:cubicBezTo>
                  <a:close/>
                </a:path>
              </a:pathLst>
            </a:custGeom>
            <a:solidFill>
              <a:srgbClr val="F9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164">
              <a:extLst>
                <a:ext uri="{FF2B5EF4-FFF2-40B4-BE49-F238E27FC236}">
                  <a16:creationId xmlns:a16="http://schemas.microsoft.com/office/drawing/2014/main" id="{329407A1-245B-442F-AB61-F9A47E4E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03"/>
              <a:ext cx="649" cy="1151"/>
            </a:xfrm>
            <a:custGeom>
              <a:avLst/>
              <a:gdLst>
                <a:gd name="T0" fmla="*/ 620 w 659"/>
                <a:gd name="T1" fmla="*/ 883 h 1171"/>
                <a:gd name="T2" fmla="*/ 577 w 659"/>
                <a:gd name="T3" fmla="*/ 517 h 1171"/>
                <a:gd name="T4" fmla="*/ 578 w 659"/>
                <a:gd name="T5" fmla="*/ 518 h 1171"/>
                <a:gd name="T6" fmla="*/ 536 w 659"/>
                <a:gd name="T7" fmla="*/ 198 h 1171"/>
                <a:gd name="T8" fmla="*/ 322 w 659"/>
                <a:gd name="T9" fmla="*/ 0 h 1171"/>
                <a:gd name="T10" fmla="*/ 264 w 659"/>
                <a:gd name="T11" fmla="*/ 0 h 1171"/>
                <a:gd name="T12" fmla="*/ 48 w 659"/>
                <a:gd name="T13" fmla="*/ 198 h 1171"/>
                <a:gd name="T14" fmla="*/ 11 w 659"/>
                <a:gd name="T15" fmla="*/ 497 h 1171"/>
                <a:gd name="T16" fmla="*/ 12 w 659"/>
                <a:gd name="T17" fmla="*/ 489 h 1171"/>
                <a:gd name="T18" fmla="*/ 24 w 659"/>
                <a:gd name="T19" fmla="*/ 727 h 1171"/>
                <a:gd name="T20" fmla="*/ 2 w 659"/>
                <a:gd name="T21" fmla="*/ 1112 h 1171"/>
                <a:gd name="T22" fmla="*/ 629 w 659"/>
                <a:gd name="T23" fmla="*/ 1112 h 1171"/>
                <a:gd name="T24" fmla="*/ 620 w 659"/>
                <a:gd name="T25" fmla="*/ 883 h 11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9" h="1171">
                  <a:moveTo>
                    <a:pt x="650" y="930"/>
                  </a:moveTo>
                  <a:cubicBezTo>
                    <a:pt x="639" y="733"/>
                    <a:pt x="591" y="752"/>
                    <a:pt x="604" y="544"/>
                  </a:cubicBezTo>
                  <a:cubicBezTo>
                    <a:pt x="604" y="544"/>
                    <a:pt x="604" y="544"/>
                    <a:pt x="605" y="545"/>
                  </a:cubicBezTo>
                  <a:cubicBezTo>
                    <a:pt x="594" y="476"/>
                    <a:pt x="575" y="342"/>
                    <a:pt x="561" y="208"/>
                  </a:cubicBezTo>
                  <a:cubicBezTo>
                    <a:pt x="542" y="16"/>
                    <a:pt x="379" y="0"/>
                    <a:pt x="337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34" y="0"/>
                    <a:pt x="71" y="16"/>
                    <a:pt x="51" y="208"/>
                  </a:cubicBezTo>
                  <a:cubicBezTo>
                    <a:pt x="39" y="330"/>
                    <a:pt x="22" y="451"/>
                    <a:pt x="11" y="524"/>
                  </a:cubicBezTo>
                  <a:cubicBezTo>
                    <a:pt x="12" y="521"/>
                    <a:pt x="12" y="519"/>
                    <a:pt x="12" y="516"/>
                  </a:cubicBezTo>
                  <a:cubicBezTo>
                    <a:pt x="12" y="516"/>
                    <a:pt x="35" y="619"/>
                    <a:pt x="24" y="766"/>
                  </a:cubicBezTo>
                  <a:cubicBezTo>
                    <a:pt x="15" y="888"/>
                    <a:pt x="0" y="986"/>
                    <a:pt x="2" y="1171"/>
                  </a:cubicBezTo>
                  <a:cubicBezTo>
                    <a:pt x="659" y="1171"/>
                    <a:pt x="659" y="1171"/>
                    <a:pt x="659" y="1171"/>
                  </a:cubicBezTo>
                  <a:cubicBezTo>
                    <a:pt x="657" y="1101"/>
                    <a:pt x="654" y="1021"/>
                    <a:pt x="650" y="930"/>
                  </a:cubicBezTo>
                  <a:close/>
                </a:path>
              </a:pathLst>
            </a:custGeom>
            <a:solidFill>
              <a:srgbClr val="AF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165">
              <a:extLst>
                <a:ext uri="{FF2B5EF4-FFF2-40B4-BE49-F238E27FC236}">
                  <a16:creationId xmlns:a16="http://schemas.microsoft.com/office/drawing/2014/main" id="{0DCE5BEE-C6AD-440E-8BFB-A63171CA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723"/>
              <a:ext cx="1784" cy="3318"/>
            </a:xfrm>
            <a:custGeom>
              <a:avLst/>
              <a:gdLst>
                <a:gd name="T0" fmla="*/ 687 w 1812"/>
                <a:gd name="T1" fmla="*/ 238 h 3375"/>
                <a:gd name="T2" fmla="*/ 679 w 1812"/>
                <a:gd name="T3" fmla="*/ 286 h 3375"/>
                <a:gd name="T4" fmla="*/ 725 w 1812"/>
                <a:gd name="T5" fmla="*/ 419 h 3375"/>
                <a:gd name="T6" fmla="*/ 562 w 1812"/>
                <a:gd name="T7" fmla="*/ 530 h 3375"/>
                <a:gd name="T8" fmla="*/ 351 w 1812"/>
                <a:gd name="T9" fmla="*/ 1104 h 3375"/>
                <a:gd name="T10" fmla="*/ 187 w 1812"/>
                <a:gd name="T11" fmla="*/ 1475 h 3375"/>
                <a:gd name="T12" fmla="*/ 85 w 1812"/>
                <a:gd name="T13" fmla="*/ 1642 h 3375"/>
                <a:gd name="T14" fmla="*/ 0 w 1812"/>
                <a:gd name="T15" fmla="*/ 1712 h 3375"/>
                <a:gd name="T16" fmla="*/ 108 w 1812"/>
                <a:gd name="T17" fmla="*/ 1698 h 3375"/>
                <a:gd name="T18" fmla="*/ 95 w 1812"/>
                <a:gd name="T19" fmla="*/ 1905 h 3375"/>
                <a:gd name="T20" fmla="*/ 154 w 1812"/>
                <a:gd name="T21" fmla="*/ 1931 h 3375"/>
                <a:gd name="T22" fmla="*/ 220 w 1812"/>
                <a:gd name="T23" fmla="*/ 1913 h 3375"/>
                <a:gd name="T24" fmla="*/ 320 w 1812"/>
                <a:gd name="T25" fmla="*/ 1854 h 3375"/>
                <a:gd name="T26" fmla="*/ 278 w 1812"/>
                <a:gd name="T27" fmla="*/ 1603 h 3375"/>
                <a:gd name="T28" fmla="*/ 474 w 1812"/>
                <a:gd name="T29" fmla="*/ 1269 h 3375"/>
                <a:gd name="T30" fmla="*/ 552 w 1812"/>
                <a:gd name="T31" fmla="*/ 1051 h 3375"/>
                <a:gd name="T32" fmla="*/ 547 w 1812"/>
                <a:gd name="T33" fmla="*/ 1804 h 3375"/>
                <a:gd name="T34" fmla="*/ 605 w 1812"/>
                <a:gd name="T35" fmla="*/ 2416 h 3375"/>
                <a:gd name="T36" fmla="*/ 713 w 1812"/>
                <a:gd name="T37" fmla="*/ 3054 h 3375"/>
                <a:gd name="T38" fmla="*/ 685 w 1812"/>
                <a:gd name="T39" fmla="*/ 3063 h 3375"/>
                <a:gd name="T40" fmla="*/ 676 w 1812"/>
                <a:gd name="T41" fmla="*/ 3104 h 3375"/>
                <a:gd name="T42" fmla="*/ 725 w 1812"/>
                <a:gd name="T43" fmla="*/ 3162 h 3375"/>
                <a:gd name="T44" fmla="*/ 851 w 1812"/>
                <a:gd name="T45" fmla="*/ 3181 h 3375"/>
                <a:gd name="T46" fmla="*/ 974 w 1812"/>
                <a:gd name="T47" fmla="*/ 3165 h 3375"/>
                <a:gd name="T48" fmla="*/ 1043 w 1812"/>
                <a:gd name="T49" fmla="*/ 3096 h 3375"/>
                <a:gd name="T50" fmla="*/ 1022 w 1812"/>
                <a:gd name="T51" fmla="*/ 3072 h 3375"/>
                <a:gd name="T52" fmla="*/ 993 w 1812"/>
                <a:gd name="T53" fmla="*/ 3063 h 3375"/>
                <a:gd name="T54" fmla="*/ 985 w 1812"/>
                <a:gd name="T55" fmla="*/ 3022 h 3375"/>
                <a:gd name="T56" fmla="*/ 1098 w 1812"/>
                <a:gd name="T57" fmla="*/ 2466 h 3375"/>
                <a:gd name="T58" fmla="*/ 1161 w 1812"/>
                <a:gd name="T59" fmla="*/ 1444 h 3375"/>
                <a:gd name="T60" fmla="*/ 1133 w 1812"/>
                <a:gd name="T61" fmla="*/ 1128 h 3375"/>
                <a:gd name="T62" fmla="*/ 1272 w 1812"/>
                <a:gd name="T63" fmla="*/ 1387 h 3375"/>
                <a:gd name="T64" fmla="*/ 1421 w 1812"/>
                <a:gd name="T65" fmla="*/ 1689 h 3375"/>
                <a:gd name="T66" fmla="*/ 1474 w 1812"/>
                <a:gd name="T67" fmla="*/ 1736 h 3375"/>
                <a:gd name="T68" fmla="*/ 1524 w 1812"/>
                <a:gd name="T69" fmla="*/ 1742 h 3375"/>
                <a:gd name="T70" fmla="*/ 1580 w 1812"/>
                <a:gd name="T71" fmla="*/ 1735 h 3375"/>
                <a:gd name="T72" fmla="*/ 1611 w 1812"/>
                <a:gd name="T73" fmla="*/ 1682 h 3375"/>
                <a:gd name="T74" fmla="*/ 1664 w 1812"/>
                <a:gd name="T75" fmla="*/ 1652 h 3375"/>
                <a:gd name="T76" fmla="*/ 1685 w 1812"/>
                <a:gd name="T77" fmla="*/ 1609 h 3375"/>
                <a:gd name="T78" fmla="*/ 1549 w 1812"/>
                <a:gd name="T79" fmla="*/ 1531 h 3375"/>
                <a:gd name="T80" fmla="*/ 1410 w 1812"/>
                <a:gd name="T81" fmla="*/ 1256 h 3375"/>
                <a:gd name="T82" fmla="*/ 1251 w 1812"/>
                <a:gd name="T83" fmla="*/ 798 h 3375"/>
                <a:gd name="T84" fmla="*/ 1085 w 1812"/>
                <a:gd name="T85" fmla="*/ 521 h 3375"/>
                <a:gd name="T86" fmla="*/ 928 w 1812"/>
                <a:gd name="T87" fmla="*/ 411 h 3375"/>
                <a:gd name="T88" fmla="*/ 981 w 1812"/>
                <a:gd name="T89" fmla="*/ 311 h 3375"/>
                <a:gd name="T90" fmla="*/ 980 w 1812"/>
                <a:gd name="T91" fmla="*/ 239 h 3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12" h="3375">
                  <a:moveTo>
                    <a:pt x="863" y="0"/>
                  </a:moveTo>
                  <a:cubicBezTo>
                    <a:pt x="781" y="0"/>
                    <a:pt x="669" y="102"/>
                    <a:pt x="720" y="250"/>
                  </a:cubicBezTo>
                  <a:cubicBezTo>
                    <a:pt x="720" y="250"/>
                    <a:pt x="710" y="245"/>
                    <a:pt x="702" y="255"/>
                  </a:cubicBezTo>
                  <a:cubicBezTo>
                    <a:pt x="693" y="264"/>
                    <a:pt x="707" y="288"/>
                    <a:pt x="712" y="301"/>
                  </a:cubicBezTo>
                  <a:cubicBezTo>
                    <a:pt x="718" y="315"/>
                    <a:pt x="730" y="370"/>
                    <a:pt x="760" y="360"/>
                  </a:cubicBezTo>
                  <a:cubicBezTo>
                    <a:pt x="760" y="440"/>
                    <a:pt x="760" y="440"/>
                    <a:pt x="760" y="440"/>
                  </a:cubicBezTo>
                  <a:cubicBezTo>
                    <a:pt x="760" y="440"/>
                    <a:pt x="737" y="516"/>
                    <a:pt x="624" y="546"/>
                  </a:cubicBezTo>
                  <a:cubicBezTo>
                    <a:pt x="613" y="549"/>
                    <a:pt x="600" y="543"/>
                    <a:pt x="589" y="557"/>
                  </a:cubicBezTo>
                  <a:cubicBezTo>
                    <a:pt x="578" y="571"/>
                    <a:pt x="410" y="563"/>
                    <a:pt x="427" y="825"/>
                  </a:cubicBezTo>
                  <a:cubicBezTo>
                    <a:pt x="433" y="919"/>
                    <a:pt x="356" y="984"/>
                    <a:pt x="369" y="1162"/>
                  </a:cubicBezTo>
                  <a:cubicBezTo>
                    <a:pt x="371" y="1190"/>
                    <a:pt x="342" y="1185"/>
                    <a:pt x="336" y="1248"/>
                  </a:cubicBezTo>
                  <a:cubicBezTo>
                    <a:pt x="332" y="1294"/>
                    <a:pt x="282" y="1273"/>
                    <a:pt x="196" y="1552"/>
                  </a:cubicBezTo>
                  <a:cubicBezTo>
                    <a:pt x="181" y="1601"/>
                    <a:pt x="159" y="1595"/>
                    <a:pt x="164" y="1639"/>
                  </a:cubicBezTo>
                  <a:cubicBezTo>
                    <a:pt x="167" y="1663"/>
                    <a:pt x="118" y="1666"/>
                    <a:pt x="88" y="1728"/>
                  </a:cubicBezTo>
                  <a:cubicBezTo>
                    <a:pt x="77" y="1751"/>
                    <a:pt x="44" y="1770"/>
                    <a:pt x="34" y="1780"/>
                  </a:cubicBezTo>
                  <a:cubicBezTo>
                    <a:pt x="24" y="1790"/>
                    <a:pt x="0" y="1801"/>
                    <a:pt x="0" y="1801"/>
                  </a:cubicBezTo>
                  <a:cubicBezTo>
                    <a:pt x="0" y="1801"/>
                    <a:pt x="10" y="1846"/>
                    <a:pt x="56" y="1820"/>
                  </a:cubicBezTo>
                  <a:cubicBezTo>
                    <a:pt x="102" y="1794"/>
                    <a:pt x="104" y="1777"/>
                    <a:pt x="114" y="1787"/>
                  </a:cubicBezTo>
                  <a:cubicBezTo>
                    <a:pt x="124" y="1797"/>
                    <a:pt x="120" y="1843"/>
                    <a:pt x="118" y="1850"/>
                  </a:cubicBezTo>
                  <a:cubicBezTo>
                    <a:pt x="116" y="1857"/>
                    <a:pt x="75" y="1996"/>
                    <a:pt x="100" y="2005"/>
                  </a:cubicBezTo>
                  <a:cubicBezTo>
                    <a:pt x="125" y="2014"/>
                    <a:pt x="145" y="1873"/>
                    <a:pt x="159" y="1875"/>
                  </a:cubicBezTo>
                  <a:cubicBezTo>
                    <a:pt x="173" y="1877"/>
                    <a:pt x="131" y="2025"/>
                    <a:pt x="160" y="2032"/>
                  </a:cubicBezTo>
                  <a:cubicBezTo>
                    <a:pt x="189" y="2039"/>
                    <a:pt x="194" y="1870"/>
                    <a:pt x="211" y="1867"/>
                  </a:cubicBezTo>
                  <a:cubicBezTo>
                    <a:pt x="228" y="1864"/>
                    <a:pt x="201" y="2010"/>
                    <a:pt x="230" y="2013"/>
                  </a:cubicBezTo>
                  <a:cubicBezTo>
                    <a:pt x="259" y="2016"/>
                    <a:pt x="244" y="1854"/>
                    <a:pt x="259" y="1849"/>
                  </a:cubicBezTo>
                  <a:cubicBezTo>
                    <a:pt x="274" y="1844"/>
                    <a:pt x="310" y="1962"/>
                    <a:pt x="335" y="1951"/>
                  </a:cubicBezTo>
                  <a:cubicBezTo>
                    <a:pt x="360" y="1940"/>
                    <a:pt x="294" y="1836"/>
                    <a:pt x="298" y="1819"/>
                  </a:cubicBezTo>
                  <a:cubicBezTo>
                    <a:pt x="302" y="1802"/>
                    <a:pt x="294" y="1702"/>
                    <a:pt x="290" y="1687"/>
                  </a:cubicBezTo>
                  <a:cubicBezTo>
                    <a:pt x="286" y="1672"/>
                    <a:pt x="299" y="1670"/>
                    <a:pt x="304" y="1642"/>
                  </a:cubicBezTo>
                  <a:cubicBezTo>
                    <a:pt x="309" y="1614"/>
                    <a:pt x="467" y="1446"/>
                    <a:pt x="497" y="1336"/>
                  </a:cubicBezTo>
                  <a:cubicBezTo>
                    <a:pt x="520" y="1253"/>
                    <a:pt x="533" y="1296"/>
                    <a:pt x="539" y="1239"/>
                  </a:cubicBezTo>
                  <a:cubicBezTo>
                    <a:pt x="545" y="1182"/>
                    <a:pt x="576" y="1136"/>
                    <a:pt x="579" y="1106"/>
                  </a:cubicBezTo>
                  <a:cubicBezTo>
                    <a:pt x="579" y="1106"/>
                    <a:pt x="602" y="1209"/>
                    <a:pt x="591" y="1356"/>
                  </a:cubicBezTo>
                  <a:cubicBezTo>
                    <a:pt x="580" y="1506"/>
                    <a:pt x="560" y="1618"/>
                    <a:pt x="574" y="1899"/>
                  </a:cubicBezTo>
                  <a:cubicBezTo>
                    <a:pt x="593" y="2275"/>
                    <a:pt x="638" y="2272"/>
                    <a:pt x="630" y="2374"/>
                  </a:cubicBezTo>
                  <a:cubicBezTo>
                    <a:pt x="622" y="2475"/>
                    <a:pt x="643" y="2467"/>
                    <a:pt x="635" y="2542"/>
                  </a:cubicBezTo>
                  <a:cubicBezTo>
                    <a:pt x="627" y="2616"/>
                    <a:pt x="606" y="2763"/>
                    <a:pt x="657" y="2872"/>
                  </a:cubicBezTo>
                  <a:cubicBezTo>
                    <a:pt x="759" y="3096"/>
                    <a:pt x="730" y="3148"/>
                    <a:pt x="747" y="3213"/>
                  </a:cubicBezTo>
                  <a:cubicBezTo>
                    <a:pt x="747" y="3213"/>
                    <a:pt x="727" y="3215"/>
                    <a:pt x="733" y="3231"/>
                  </a:cubicBezTo>
                  <a:cubicBezTo>
                    <a:pt x="733" y="3231"/>
                    <a:pt x="725" y="3219"/>
                    <a:pt x="718" y="3224"/>
                  </a:cubicBezTo>
                  <a:cubicBezTo>
                    <a:pt x="711" y="3228"/>
                    <a:pt x="703" y="3236"/>
                    <a:pt x="708" y="3244"/>
                  </a:cubicBezTo>
                  <a:cubicBezTo>
                    <a:pt x="713" y="3253"/>
                    <a:pt x="710" y="3259"/>
                    <a:pt x="709" y="3266"/>
                  </a:cubicBezTo>
                  <a:cubicBezTo>
                    <a:pt x="707" y="3273"/>
                    <a:pt x="711" y="3288"/>
                    <a:pt x="729" y="3295"/>
                  </a:cubicBezTo>
                  <a:cubicBezTo>
                    <a:pt x="747" y="3302"/>
                    <a:pt x="752" y="3314"/>
                    <a:pt x="760" y="3327"/>
                  </a:cubicBezTo>
                  <a:cubicBezTo>
                    <a:pt x="767" y="3340"/>
                    <a:pt x="785" y="3374"/>
                    <a:pt x="838" y="3374"/>
                  </a:cubicBezTo>
                  <a:cubicBezTo>
                    <a:pt x="891" y="3374"/>
                    <a:pt x="892" y="3349"/>
                    <a:pt x="892" y="3349"/>
                  </a:cubicBezTo>
                  <a:cubicBezTo>
                    <a:pt x="892" y="3349"/>
                    <a:pt x="891" y="3375"/>
                    <a:pt x="946" y="3375"/>
                  </a:cubicBezTo>
                  <a:cubicBezTo>
                    <a:pt x="1001" y="3375"/>
                    <a:pt x="1005" y="3343"/>
                    <a:pt x="1021" y="3330"/>
                  </a:cubicBezTo>
                  <a:cubicBezTo>
                    <a:pt x="1036" y="3316"/>
                    <a:pt x="1068" y="3295"/>
                    <a:pt x="1076" y="3283"/>
                  </a:cubicBezTo>
                  <a:cubicBezTo>
                    <a:pt x="1084" y="3271"/>
                    <a:pt x="1093" y="3273"/>
                    <a:pt x="1093" y="3258"/>
                  </a:cubicBezTo>
                  <a:cubicBezTo>
                    <a:pt x="1092" y="3243"/>
                    <a:pt x="1093" y="3237"/>
                    <a:pt x="1088" y="3230"/>
                  </a:cubicBezTo>
                  <a:cubicBezTo>
                    <a:pt x="1083" y="3224"/>
                    <a:pt x="1071" y="3234"/>
                    <a:pt x="1071" y="3234"/>
                  </a:cubicBezTo>
                  <a:cubicBezTo>
                    <a:pt x="1071" y="3234"/>
                    <a:pt x="1068" y="3224"/>
                    <a:pt x="1062" y="3219"/>
                  </a:cubicBezTo>
                  <a:cubicBezTo>
                    <a:pt x="1056" y="3215"/>
                    <a:pt x="1041" y="3224"/>
                    <a:pt x="1041" y="3224"/>
                  </a:cubicBezTo>
                  <a:cubicBezTo>
                    <a:pt x="1041" y="3224"/>
                    <a:pt x="1036" y="3210"/>
                    <a:pt x="1030" y="3210"/>
                  </a:cubicBezTo>
                  <a:cubicBezTo>
                    <a:pt x="1030" y="3210"/>
                    <a:pt x="1034" y="3200"/>
                    <a:pt x="1032" y="3181"/>
                  </a:cubicBezTo>
                  <a:cubicBezTo>
                    <a:pt x="1030" y="3162"/>
                    <a:pt x="1059" y="3048"/>
                    <a:pt x="1101" y="2964"/>
                  </a:cubicBezTo>
                  <a:cubicBezTo>
                    <a:pt x="1142" y="2880"/>
                    <a:pt x="1187" y="2743"/>
                    <a:pt x="1150" y="2595"/>
                  </a:cubicBezTo>
                  <a:cubicBezTo>
                    <a:pt x="1113" y="2447"/>
                    <a:pt x="1176" y="2522"/>
                    <a:pt x="1157" y="2348"/>
                  </a:cubicBezTo>
                  <a:cubicBezTo>
                    <a:pt x="1147" y="2264"/>
                    <a:pt x="1260" y="2323"/>
                    <a:pt x="1217" y="1520"/>
                  </a:cubicBezTo>
                  <a:cubicBezTo>
                    <a:pt x="1206" y="1323"/>
                    <a:pt x="1158" y="1342"/>
                    <a:pt x="1171" y="1134"/>
                  </a:cubicBezTo>
                  <a:cubicBezTo>
                    <a:pt x="1171" y="1134"/>
                    <a:pt x="1188" y="1159"/>
                    <a:pt x="1187" y="1187"/>
                  </a:cubicBezTo>
                  <a:cubicBezTo>
                    <a:pt x="1185" y="1214"/>
                    <a:pt x="1192" y="1236"/>
                    <a:pt x="1209" y="1257"/>
                  </a:cubicBezTo>
                  <a:cubicBezTo>
                    <a:pt x="1226" y="1278"/>
                    <a:pt x="1271" y="1394"/>
                    <a:pt x="1333" y="1460"/>
                  </a:cubicBezTo>
                  <a:cubicBezTo>
                    <a:pt x="1395" y="1525"/>
                    <a:pt x="1461" y="1630"/>
                    <a:pt x="1460" y="1657"/>
                  </a:cubicBezTo>
                  <a:cubicBezTo>
                    <a:pt x="1458" y="1684"/>
                    <a:pt x="1471" y="1720"/>
                    <a:pt x="1489" y="1778"/>
                  </a:cubicBezTo>
                  <a:cubicBezTo>
                    <a:pt x="1508" y="1837"/>
                    <a:pt x="1450" y="1919"/>
                    <a:pt x="1483" y="1942"/>
                  </a:cubicBezTo>
                  <a:cubicBezTo>
                    <a:pt x="1517" y="1966"/>
                    <a:pt x="1518" y="1818"/>
                    <a:pt x="1545" y="1827"/>
                  </a:cubicBezTo>
                  <a:cubicBezTo>
                    <a:pt x="1573" y="1836"/>
                    <a:pt x="1535" y="1981"/>
                    <a:pt x="1575" y="1987"/>
                  </a:cubicBezTo>
                  <a:cubicBezTo>
                    <a:pt x="1615" y="1993"/>
                    <a:pt x="1578" y="1837"/>
                    <a:pt x="1597" y="1833"/>
                  </a:cubicBezTo>
                  <a:cubicBezTo>
                    <a:pt x="1617" y="1829"/>
                    <a:pt x="1625" y="1998"/>
                    <a:pt x="1657" y="1993"/>
                  </a:cubicBezTo>
                  <a:cubicBezTo>
                    <a:pt x="1689" y="1988"/>
                    <a:pt x="1638" y="1832"/>
                    <a:pt x="1656" y="1826"/>
                  </a:cubicBezTo>
                  <a:cubicBezTo>
                    <a:pt x="1673" y="1819"/>
                    <a:pt x="1703" y="1957"/>
                    <a:pt x="1735" y="1947"/>
                  </a:cubicBezTo>
                  <a:cubicBezTo>
                    <a:pt x="1767" y="1937"/>
                    <a:pt x="1688" y="1785"/>
                    <a:pt x="1688" y="1770"/>
                  </a:cubicBezTo>
                  <a:cubicBezTo>
                    <a:pt x="1688" y="1755"/>
                    <a:pt x="1688" y="1720"/>
                    <a:pt x="1688" y="1720"/>
                  </a:cubicBezTo>
                  <a:cubicBezTo>
                    <a:pt x="1688" y="1720"/>
                    <a:pt x="1728" y="1725"/>
                    <a:pt x="1744" y="1738"/>
                  </a:cubicBezTo>
                  <a:cubicBezTo>
                    <a:pt x="1760" y="1750"/>
                    <a:pt x="1812" y="1741"/>
                    <a:pt x="1811" y="1710"/>
                  </a:cubicBezTo>
                  <a:cubicBezTo>
                    <a:pt x="1765" y="1694"/>
                    <a:pt x="1765" y="1694"/>
                    <a:pt x="1765" y="1694"/>
                  </a:cubicBezTo>
                  <a:cubicBezTo>
                    <a:pt x="1765" y="1694"/>
                    <a:pt x="1725" y="1680"/>
                    <a:pt x="1721" y="1672"/>
                  </a:cubicBezTo>
                  <a:cubicBezTo>
                    <a:pt x="1718" y="1663"/>
                    <a:pt x="1641" y="1618"/>
                    <a:pt x="1623" y="1611"/>
                  </a:cubicBezTo>
                  <a:cubicBezTo>
                    <a:pt x="1606" y="1604"/>
                    <a:pt x="1614" y="1571"/>
                    <a:pt x="1589" y="1548"/>
                  </a:cubicBezTo>
                  <a:cubicBezTo>
                    <a:pt x="1564" y="1524"/>
                    <a:pt x="1496" y="1383"/>
                    <a:pt x="1477" y="1322"/>
                  </a:cubicBezTo>
                  <a:cubicBezTo>
                    <a:pt x="1427" y="1164"/>
                    <a:pt x="1368" y="1157"/>
                    <a:pt x="1367" y="1116"/>
                  </a:cubicBezTo>
                  <a:cubicBezTo>
                    <a:pt x="1365" y="1000"/>
                    <a:pt x="1313" y="880"/>
                    <a:pt x="1311" y="840"/>
                  </a:cubicBezTo>
                  <a:cubicBezTo>
                    <a:pt x="1309" y="800"/>
                    <a:pt x="1331" y="606"/>
                    <a:pt x="1181" y="560"/>
                  </a:cubicBezTo>
                  <a:cubicBezTo>
                    <a:pt x="1151" y="548"/>
                    <a:pt x="1173" y="542"/>
                    <a:pt x="1137" y="548"/>
                  </a:cubicBezTo>
                  <a:cubicBezTo>
                    <a:pt x="1101" y="554"/>
                    <a:pt x="995" y="486"/>
                    <a:pt x="973" y="452"/>
                  </a:cubicBezTo>
                  <a:cubicBezTo>
                    <a:pt x="973" y="432"/>
                    <a:pt x="973" y="432"/>
                    <a:pt x="973" y="432"/>
                  </a:cubicBezTo>
                  <a:cubicBezTo>
                    <a:pt x="973" y="432"/>
                    <a:pt x="999" y="411"/>
                    <a:pt x="1000" y="363"/>
                  </a:cubicBezTo>
                  <a:cubicBezTo>
                    <a:pt x="1000" y="363"/>
                    <a:pt x="1026" y="364"/>
                    <a:pt x="1028" y="327"/>
                  </a:cubicBezTo>
                  <a:cubicBezTo>
                    <a:pt x="1030" y="290"/>
                    <a:pt x="1060" y="264"/>
                    <a:pt x="1050" y="250"/>
                  </a:cubicBezTo>
                  <a:cubicBezTo>
                    <a:pt x="1040" y="235"/>
                    <a:pt x="1027" y="251"/>
                    <a:pt x="1027" y="251"/>
                  </a:cubicBezTo>
                  <a:cubicBezTo>
                    <a:pt x="1027" y="251"/>
                    <a:pt x="1079" y="0"/>
                    <a:pt x="863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66">
              <a:extLst>
                <a:ext uri="{FF2B5EF4-FFF2-40B4-BE49-F238E27FC236}">
                  <a16:creationId xmlns:a16="http://schemas.microsoft.com/office/drawing/2014/main" id="{4798F6B2-85F8-4825-8E1B-5B9E2724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966"/>
              <a:ext cx="53" cy="184"/>
            </a:xfrm>
            <a:custGeom>
              <a:avLst/>
              <a:gdLst>
                <a:gd name="T0" fmla="*/ 0 w 54"/>
                <a:gd name="T1" fmla="*/ 178 h 187"/>
                <a:gd name="T2" fmla="*/ 0 w 54"/>
                <a:gd name="T3" fmla="*/ 105 h 187"/>
                <a:gd name="T4" fmla="*/ 6 w 54"/>
                <a:gd name="T5" fmla="*/ 90 h 187"/>
                <a:gd name="T6" fmla="*/ 51 w 54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87">
                  <a:moveTo>
                    <a:pt x="0" y="187"/>
                  </a:move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6" y="100"/>
                    <a:pt x="6" y="93"/>
                  </a:cubicBezTo>
                  <a:cubicBezTo>
                    <a:pt x="6" y="86"/>
                    <a:pt x="45" y="43"/>
                    <a:pt x="5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67">
              <a:extLst>
                <a:ext uri="{FF2B5EF4-FFF2-40B4-BE49-F238E27FC236}">
                  <a16:creationId xmlns:a16="http://schemas.microsoft.com/office/drawing/2014/main" id="{ADCC13EB-FF13-4C39-8AA3-EB1BCB927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987"/>
              <a:ext cx="87" cy="82"/>
            </a:xfrm>
            <a:custGeom>
              <a:avLst/>
              <a:gdLst>
                <a:gd name="T0" fmla="*/ 0 w 89"/>
                <a:gd name="T1" fmla="*/ 0 h 83"/>
                <a:gd name="T2" fmla="*/ 83 w 89"/>
                <a:gd name="T3" fmla="*/ 80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83">
                  <a:moveTo>
                    <a:pt x="0" y="0"/>
                  </a:moveTo>
                  <a:cubicBezTo>
                    <a:pt x="0" y="0"/>
                    <a:pt x="15" y="83"/>
                    <a:pt x="89" y="8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68">
              <a:extLst>
                <a:ext uri="{FF2B5EF4-FFF2-40B4-BE49-F238E27FC236}">
                  <a16:creationId xmlns:a16="http://schemas.microsoft.com/office/drawing/2014/main" id="{594F531C-1DE3-4F82-9BAF-007EAB9B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001"/>
              <a:ext cx="30" cy="55"/>
            </a:xfrm>
            <a:custGeom>
              <a:avLst/>
              <a:gdLst>
                <a:gd name="T0" fmla="*/ 0 w 31"/>
                <a:gd name="T1" fmla="*/ 0 h 56"/>
                <a:gd name="T2" fmla="*/ 28 w 31"/>
                <a:gd name="T3" fmla="*/ 53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6">
                  <a:moveTo>
                    <a:pt x="0" y="0"/>
                  </a:moveTo>
                  <a:cubicBezTo>
                    <a:pt x="0" y="0"/>
                    <a:pt x="8" y="41"/>
                    <a:pt x="31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69">
              <a:extLst>
                <a:ext uri="{FF2B5EF4-FFF2-40B4-BE49-F238E27FC236}">
                  <a16:creationId xmlns:a16="http://schemas.microsoft.com/office/drawing/2014/main" id="{190E7195-3068-4D30-B89E-E32F172D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002"/>
              <a:ext cx="27" cy="56"/>
            </a:xfrm>
            <a:custGeom>
              <a:avLst/>
              <a:gdLst>
                <a:gd name="T0" fmla="*/ 25 w 28"/>
                <a:gd name="T1" fmla="*/ 0 h 57"/>
                <a:gd name="T2" fmla="*/ 0 w 28"/>
                <a:gd name="T3" fmla="*/ 5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7">
                  <a:moveTo>
                    <a:pt x="28" y="0"/>
                  </a:moveTo>
                  <a:cubicBezTo>
                    <a:pt x="28" y="0"/>
                    <a:pt x="26" y="29"/>
                    <a:pt x="0" y="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70">
              <a:extLst>
                <a:ext uri="{FF2B5EF4-FFF2-40B4-BE49-F238E27FC236}">
                  <a16:creationId xmlns:a16="http://schemas.microsoft.com/office/drawing/2014/main" id="{CFCDC7ED-253A-4261-A56B-0F9B8AD1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067"/>
              <a:ext cx="12" cy="15"/>
            </a:xfrm>
            <a:custGeom>
              <a:avLst/>
              <a:gdLst>
                <a:gd name="T0" fmla="*/ 12 w 12"/>
                <a:gd name="T1" fmla="*/ 12 h 15"/>
                <a:gd name="T2" fmla="*/ 0 w 1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12" y="12"/>
                  </a:moveTo>
                  <a:cubicBezTo>
                    <a:pt x="5" y="15"/>
                    <a:pt x="2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71">
              <a:extLst>
                <a:ext uri="{FF2B5EF4-FFF2-40B4-BE49-F238E27FC236}">
                  <a16:creationId xmlns:a16="http://schemas.microsoft.com/office/drawing/2014/main" id="{17BE6D31-819A-433B-9CB8-B979DD13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456"/>
              <a:ext cx="140" cy="1388"/>
            </a:xfrm>
            <a:custGeom>
              <a:avLst/>
              <a:gdLst>
                <a:gd name="T0" fmla="*/ 48 w 142"/>
                <a:gd name="T1" fmla="*/ 0 h 1412"/>
                <a:gd name="T2" fmla="*/ 37 w 142"/>
                <a:gd name="T3" fmla="*/ 25 h 1412"/>
                <a:gd name="T4" fmla="*/ 54 w 142"/>
                <a:gd name="T5" fmla="*/ 172 h 1412"/>
                <a:gd name="T6" fmla="*/ 41 w 142"/>
                <a:gd name="T7" fmla="*/ 615 h 1412"/>
                <a:gd name="T8" fmla="*/ 35 w 142"/>
                <a:gd name="T9" fmla="*/ 803 h 1412"/>
                <a:gd name="T10" fmla="*/ 50 w 142"/>
                <a:gd name="T11" fmla="*/ 1018 h 1412"/>
                <a:gd name="T12" fmla="*/ 59 w 142"/>
                <a:gd name="T13" fmla="*/ 1341 h 1412"/>
                <a:gd name="T14" fmla="*/ 73 w 142"/>
                <a:gd name="T15" fmla="*/ 1026 h 1412"/>
                <a:gd name="T16" fmla="*/ 94 w 142"/>
                <a:gd name="T17" fmla="*/ 822 h 1412"/>
                <a:gd name="T18" fmla="*/ 58 w 142"/>
                <a:gd name="T19" fmla="*/ 615 h 1412"/>
                <a:gd name="T20" fmla="*/ 67 w 142"/>
                <a:gd name="T21" fmla="*/ 257 h 1412"/>
                <a:gd name="T22" fmla="*/ 71 w 142"/>
                <a:gd name="T23" fmla="*/ 30 h 1412"/>
                <a:gd name="T24" fmla="*/ 48 w 142"/>
                <a:gd name="T25" fmla="*/ 0 h 14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1412">
                  <a:moveTo>
                    <a:pt x="51" y="0"/>
                  </a:moveTo>
                  <a:cubicBezTo>
                    <a:pt x="51" y="0"/>
                    <a:pt x="49" y="15"/>
                    <a:pt x="40" y="25"/>
                  </a:cubicBezTo>
                  <a:cubicBezTo>
                    <a:pt x="40" y="25"/>
                    <a:pt x="54" y="64"/>
                    <a:pt x="57" y="181"/>
                  </a:cubicBezTo>
                  <a:cubicBezTo>
                    <a:pt x="60" y="299"/>
                    <a:pt x="28" y="564"/>
                    <a:pt x="44" y="648"/>
                  </a:cubicBezTo>
                  <a:cubicBezTo>
                    <a:pt x="60" y="732"/>
                    <a:pt x="24" y="791"/>
                    <a:pt x="37" y="845"/>
                  </a:cubicBezTo>
                  <a:cubicBezTo>
                    <a:pt x="50" y="900"/>
                    <a:pt x="80" y="993"/>
                    <a:pt x="53" y="1072"/>
                  </a:cubicBezTo>
                  <a:cubicBezTo>
                    <a:pt x="26" y="1151"/>
                    <a:pt x="0" y="1315"/>
                    <a:pt x="62" y="1412"/>
                  </a:cubicBezTo>
                  <a:cubicBezTo>
                    <a:pt x="62" y="1412"/>
                    <a:pt x="142" y="1323"/>
                    <a:pt x="76" y="1080"/>
                  </a:cubicBezTo>
                  <a:cubicBezTo>
                    <a:pt x="62" y="1029"/>
                    <a:pt x="66" y="932"/>
                    <a:pt x="97" y="865"/>
                  </a:cubicBezTo>
                  <a:cubicBezTo>
                    <a:pt x="128" y="799"/>
                    <a:pt x="58" y="743"/>
                    <a:pt x="61" y="648"/>
                  </a:cubicBezTo>
                  <a:cubicBezTo>
                    <a:pt x="64" y="553"/>
                    <a:pt x="77" y="345"/>
                    <a:pt x="70" y="271"/>
                  </a:cubicBezTo>
                  <a:cubicBezTo>
                    <a:pt x="64" y="196"/>
                    <a:pt x="54" y="44"/>
                    <a:pt x="74" y="33"/>
                  </a:cubicBezTo>
                  <a:cubicBezTo>
                    <a:pt x="74" y="33"/>
                    <a:pt x="51" y="12"/>
                    <a:pt x="51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72">
              <a:extLst>
                <a:ext uri="{FF2B5EF4-FFF2-40B4-BE49-F238E27FC236}">
                  <a16:creationId xmlns:a16="http://schemas.microsoft.com/office/drawing/2014/main" id="{28116DA6-2A3D-4244-9B74-902037F5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3875"/>
              <a:ext cx="23" cy="87"/>
            </a:xfrm>
            <a:custGeom>
              <a:avLst/>
              <a:gdLst>
                <a:gd name="T0" fmla="*/ 9 w 23"/>
                <a:gd name="T1" fmla="*/ 0 h 89"/>
                <a:gd name="T2" fmla="*/ 7 w 23"/>
                <a:gd name="T3" fmla="*/ 83 h 89"/>
                <a:gd name="T4" fmla="*/ 9 w 23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9">
                  <a:moveTo>
                    <a:pt x="9" y="0"/>
                  </a:moveTo>
                  <a:cubicBezTo>
                    <a:pt x="9" y="0"/>
                    <a:pt x="0" y="52"/>
                    <a:pt x="7" y="89"/>
                  </a:cubicBezTo>
                  <a:cubicBezTo>
                    <a:pt x="7" y="89"/>
                    <a:pt x="23" y="37"/>
                    <a:pt x="9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3">
              <a:extLst>
                <a:ext uri="{FF2B5EF4-FFF2-40B4-BE49-F238E27FC236}">
                  <a16:creationId xmlns:a16="http://schemas.microsoft.com/office/drawing/2014/main" id="{8987EB4F-C622-44BE-8FE5-8809D8CB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844"/>
              <a:ext cx="5" cy="35"/>
            </a:xfrm>
            <a:custGeom>
              <a:avLst/>
              <a:gdLst>
                <a:gd name="T0" fmla="*/ 0 w 5"/>
                <a:gd name="T1" fmla="*/ 0 h 35"/>
                <a:gd name="T2" fmla="*/ 2 w 5"/>
                <a:gd name="T3" fmla="*/ 3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5">
                  <a:moveTo>
                    <a:pt x="0" y="0"/>
                  </a:moveTo>
                  <a:cubicBezTo>
                    <a:pt x="5" y="8"/>
                    <a:pt x="2" y="24"/>
                    <a:pt x="2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74">
              <a:extLst>
                <a:ext uri="{FF2B5EF4-FFF2-40B4-BE49-F238E27FC236}">
                  <a16:creationId xmlns:a16="http://schemas.microsoft.com/office/drawing/2014/main" id="{D9C5EBDD-491A-4EFF-89CB-387036B3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959"/>
              <a:ext cx="5" cy="60"/>
            </a:xfrm>
            <a:custGeom>
              <a:avLst/>
              <a:gdLst>
                <a:gd name="T0" fmla="*/ 0 w 5"/>
                <a:gd name="T1" fmla="*/ 0 h 62"/>
                <a:gd name="T2" fmla="*/ 3 w 5"/>
                <a:gd name="T3" fmla="*/ 29 h 62"/>
                <a:gd name="T4" fmla="*/ 3 w 5"/>
                <a:gd name="T5" fmla="*/ 56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2">
                  <a:moveTo>
                    <a:pt x="0" y="0"/>
                  </a:moveTo>
                  <a:cubicBezTo>
                    <a:pt x="2" y="10"/>
                    <a:pt x="2" y="22"/>
                    <a:pt x="3" y="32"/>
                  </a:cubicBezTo>
                  <a:cubicBezTo>
                    <a:pt x="4" y="43"/>
                    <a:pt x="5" y="52"/>
                    <a:pt x="3" y="6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75">
              <a:extLst>
                <a:ext uri="{FF2B5EF4-FFF2-40B4-BE49-F238E27FC236}">
                  <a16:creationId xmlns:a16="http://schemas.microsoft.com/office/drawing/2014/main" id="{A1588CAD-4B68-4032-BD6A-6C1D4217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877"/>
              <a:ext cx="20" cy="62"/>
            </a:xfrm>
            <a:custGeom>
              <a:avLst/>
              <a:gdLst>
                <a:gd name="T0" fmla="*/ 0 w 21"/>
                <a:gd name="T1" fmla="*/ 0 h 63"/>
                <a:gd name="T2" fmla="*/ 9 w 21"/>
                <a:gd name="T3" fmla="*/ 27 h 63"/>
                <a:gd name="T4" fmla="*/ 17 w 21"/>
                <a:gd name="T5" fmla="*/ 6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3">
                  <a:moveTo>
                    <a:pt x="0" y="0"/>
                  </a:moveTo>
                  <a:cubicBezTo>
                    <a:pt x="1" y="8"/>
                    <a:pt x="5" y="20"/>
                    <a:pt x="9" y="27"/>
                  </a:cubicBezTo>
                  <a:cubicBezTo>
                    <a:pt x="17" y="38"/>
                    <a:pt x="21" y="48"/>
                    <a:pt x="20" y="6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76">
              <a:extLst>
                <a:ext uri="{FF2B5EF4-FFF2-40B4-BE49-F238E27FC236}">
                  <a16:creationId xmlns:a16="http://schemas.microsoft.com/office/drawing/2014/main" id="{3E195CA0-20F4-4DAF-871D-13B9E3AA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894"/>
              <a:ext cx="29" cy="20"/>
            </a:xfrm>
            <a:custGeom>
              <a:avLst/>
              <a:gdLst>
                <a:gd name="T0" fmla="*/ 29 w 29"/>
                <a:gd name="T1" fmla="*/ 0 h 21"/>
                <a:gd name="T2" fmla="*/ 14 w 29"/>
                <a:gd name="T3" fmla="*/ 9 h 21"/>
                <a:gd name="T4" fmla="*/ 0 w 29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6" y="5"/>
                    <a:pt x="19" y="6"/>
                    <a:pt x="14" y="9"/>
                  </a:cubicBezTo>
                  <a:cubicBezTo>
                    <a:pt x="8" y="11"/>
                    <a:pt x="4" y="16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77">
              <a:extLst>
                <a:ext uri="{FF2B5EF4-FFF2-40B4-BE49-F238E27FC236}">
                  <a16:creationId xmlns:a16="http://schemas.microsoft.com/office/drawing/2014/main" id="{D90CC911-A54D-41B9-BA50-2B8602A1D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3889"/>
              <a:ext cx="44" cy="29"/>
            </a:xfrm>
            <a:custGeom>
              <a:avLst/>
              <a:gdLst>
                <a:gd name="T0" fmla="*/ 2 w 45"/>
                <a:gd name="T1" fmla="*/ 2 h 30"/>
                <a:gd name="T2" fmla="*/ 1 w 45"/>
                <a:gd name="T3" fmla="*/ 0 h 30"/>
                <a:gd name="T4" fmla="*/ 42 w 45"/>
                <a:gd name="T5" fmla="*/ 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2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6" y="6"/>
                    <a:pt x="33" y="18"/>
                    <a:pt x="45" y="3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78">
              <a:extLst>
                <a:ext uri="{FF2B5EF4-FFF2-40B4-BE49-F238E27FC236}">
                  <a16:creationId xmlns:a16="http://schemas.microsoft.com/office/drawing/2014/main" id="{29BD47B8-AC1A-4ABE-9B31-3D7CE421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3873"/>
              <a:ext cx="18" cy="70"/>
            </a:xfrm>
            <a:custGeom>
              <a:avLst/>
              <a:gdLst>
                <a:gd name="T0" fmla="*/ 18 w 18"/>
                <a:gd name="T1" fmla="*/ 0 h 71"/>
                <a:gd name="T2" fmla="*/ 14 w 18"/>
                <a:gd name="T3" fmla="*/ 34 h 71"/>
                <a:gd name="T4" fmla="*/ 0 w 18"/>
                <a:gd name="T5" fmla="*/ 6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18" y="0"/>
                  </a:moveTo>
                  <a:cubicBezTo>
                    <a:pt x="12" y="9"/>
                    <a:pt x="15" y="23"/>
                    <a:pt x="14" y="34"/>
                  </a:cubicBezTo>
                  <a:cubicBezTo>
                    <a:pt x="12" y="47"/>
                    <a:pt x="3" y="58"/>
                    <a:pt x="0" y="7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179">
              <a:extLst>
                <a:ext uri="{FF2B5EF4-FFF2-40B4-BE49-F238E27FC236}">
                  <a16:creationId xmlns:a16="http://schemas.microsoft.com/office/drawing/2014/main" id="{D23F3233-0DAE-4621-AC23-C33CFBBD3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726"/>
              <a:ext cx="38" cy="238"/>
            </a:xfrm>
            <a:custGeom>
              <a:avLst/>
              <a:gdLst>
                <a:gd name="T0" fmla="*/ 31 w 38"/>
                <a:gd name="T1" fmla="*/ 0 h 242"/>
                <a:gd name="T2" fmla="*/ 21 w 38"/>
                <a:gd name="T3" fmla="*/ 166 h 242"/>
                <a:gd name="T4" fmla="*/ 0 w 38"/>
                <a:gd name="T5" fmla="*/ 230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2">
                  <a:moveTo>
                    <a:pt x="31" y="0"/>
                  </a:moveTo>
                  <a:cubicBezTo>
                    <a:pt x="31" y="0"/>
                    <a:pt x="38" y="112"/>
                    <a:pt x="21" y="175"/>
                  </a:cubicBezTo>
                  <a:cubicBezTo>
                    <a:pt x="5" y="239"/>
                    <a:pt x="0" y="242"/>
                    <a:pt x="0" y="24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180">
              <a:extLst>
                <a:ext uri="{FF2B5EF4-FFF2-40B4-BE49-F238E27FC236}">
                  <a16:creationId xmlns:a16="http://schemas.microsoft.com/office/drawing/2014/main" id="{D1041314-E2C2-4F23-9916-857855B7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3783"/>
              <a:ext cx="45" cy="152"/>
            </a:xfrm>
            <a:custGeom>
              <a:avLst/>
              <a:gdLst>
                <a:gd name="T0" fmla="*/ 45 w 45"/>
                <a:gd name="T1" fmla="*/ 0 h 155"/>
                <a:gd name="T2" fmla="*/ 10 w 45"/>
                <a:gd name="T3" fmla="*/ 146 h 1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5">
                  <a:moveTo>
                    <a:pt x="45" y="0"/>
                  </a:moveTo>
                  <a:cubicBezTo>
                    <a:pt x="45" y="0"/>
                    <a:pt x="0" y="78"/>
                    <a:pt x="10" y="15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181">
              <a:extLst>
                <a:ext uri="{FF2B5EF4-FFF2-40B4-BE49-F238E27FC236}">
                  <a16:creationId xmlns:a16="http://schemas.microsoft.com/office/drawing/2014/main" id="{D31690D0-33E3-4790-A8A0-019E1CB4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812"/>
              <a:ext cx="23" cy="190"/>
            </a:xfrm>
            <a:custGeom>
              <a:avLst/>
              <a:gdLst>
                <a:gd name="T0" fmla="*/ 0 w 24"/>
                <a:gd name="T1" fmla="*/ 0 h 193"/>
                <a:gd name="T2" fmla="*/ 15 w 24"/>
                <a:gd name="T3" fmla="*/ 96 h 193"/>
                <a:gd name="T4" fmla="*/ 7 w 24"/>
                <a:gd name="T5" fmla="*/ 184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3">
                  <a:moveTo>
                    <a:pt x="0" y="0"/>
                  </a:moveTo>
                  <a:cubicBezTo>
                    <a:pt x="0" y="0"/>
                    <a:pt x="24" y="53"/>
                    <a:pt x="18" y="102"/>
                  </a:cubicBezTo>
                  <a:cubicBezTo>
                    <a:pt x="12" y="150"/>
                    <a:pt x="5" y="177"/>
                    <a:pt x="7" y="19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182">
              <a:extLst>
                <a:ext uri="{FF2B5EF4-FFF2-40B4-BE49-F238E27FC236}">
                  <a16:creationId xmlns:a16="http://schemas.microsoft.com/office/drawing/2014/main" id="{8FA45522-CF9E-4FC5-9398-F27FFD61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3709"/>
              <a:ext cx="28" cy="247"/>
            </a:xfrm>
            <a:custGeom>
              <a:avLst/>
              <a:gdLst>
                <a:gd name="T0" fmla="*/ 3 w 29"/>
                <a:gd name="T1" fmla="*/ 0 h 251"/>
                <a:gd name="T2" fmla="*/ 5 w 29"/>
                <a:gd name="T3" fmla="*/ 136 h 251"/>
                <a:gd name="T4" fmla="*/ 26 w 29"/>
                <a:gd name="T5" fmla="*/ 239 h 2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1">
                  <a:moveTo>
                    <a:pt x="3" y="0"/>
                  </a:moveTo>
                  <a:cubicBezTo>
                    <a:pt x="3" y="0"/>
                    <a:pt x="0" y="94"/>
                    <a:pt x="5" y="142"/>
                  </a:cubicBezTo>
                  <a:cubicBezTo>
                    <a:pt x="9" y="190"/>
                    <a:pt x="28" y="236"/>
                    <a:pt x="29" y="25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183">
              <a:extLst>
                <a:ext uri="{FF2B5EF4-FFF2-40B4-BE49-F238E27FC236}">
                  <a16:creationId xmlns:a16="http://schemas.microsoft.com/office/drawing/2014/main" id="{B7C13A50-850C-473B-AB53-04A80D8F0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30"/>
              <a:ext cx="237" cy="204"/>
            </a:xfrm>
            <a:custGeom>
              <a:avLst/>
              <a:gdLst>
                <a:gd name="T0" fmla="*/ 0 w 241"/>
                <a:gd name="T1" fmla="*/ 173 h 207"/>
                <a:gd name="T2" fmla="*/ 213 w 241"/>
                <a:gd name="T3" fmla="*/ 147 h 207"/>
                <a:gd name="T4" fmla="*/ 227 w 241"/>
                <a:gd name="T5" fmla="*/ 0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207">
                  <a:moveTo>
                    <a:pt x="0" y="182"/>
                  </a:moveTo>
                  <a:cubicBezTo>
                    <a:pt x="0" y="182"/>
                    <a:pt x="168" y="207"/>
                    <a:pt x="225" y="153"/>
                  </a:cubicBezTo>
                  <a:cubicBezTo>
                    <a:pt x="241" y="138"/>
                    <a:pt x="241" y="115"/>
                    <a:pt x="23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184">
              <a:extLst>
                <a:ext uri="{FF2B5EF4-FFF2-40B4-BE49-F238E27FC236}">
                  <a16:creationId xmlns:a16="http://schemas.microsoft.com/office/drawing/2014/main" id="{70B4720C-1449-43DE-A865-7D13130D1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489"/>
              <a:ext cx="232" cy="51"/>
            </a:xfrm>
            <a:custGeom>
              <a:avLst/>
              <a:gdLst>
                <a:gd name="T0" fmla="*/ 0 w 236"/>
                <a:gd name="T1" fmla="*/ 0 h 52"/>
                <a:gd name="T2" fmla="*/ 224 w 236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52">
                  <a:moveTo>
                    <a:pt x="0" y="0"/>
                  </a:moveTo>
                  <a:cubicBezTo>
                    <a:pt x="0" y="0"/>
                    <a:pt x="92" y="52"/>
                    <a:pt x="236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85">
              <a:extLst>
                <a:ext uri="{FF2B5EF4-FFF2-40B4-BE49-F238E27FC236}">
                  <a16:creationId xmlns:a16="http://schemas.microsoft.com/office/drawing/2014/main" id="{E52789AF-0AF0-41F0-9931-D590D39B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508"/>
              <a:ext cx="37" cy="306"/>
            </a:xfrm>
            <a:custGeom>
              <a:avLst/>
              <a:gdLst>
                <a:gd name="T0" fmla="*/ 35 w 38"/>
                <a:gd name="T1" fmla="*/ 294 h 312"/>
                <a:gd name="T2" fmla="*/ 0 w 38"/>
                <a:gd name="T3" fmla="*/ 0 h 3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2">
                  <a:moveTo>
                    <a:pt x="38" y="312"/>
                  </a:moveTo>
                  <a:cubicBezTo>
                    <a:pt x="38" y="312"/>
                    <a:pt x="24" y="22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86">
              <a:extLst>
                <a:ext uri="{FF2B5EF4-FFF2-40B4-BE49-F238E27FC236}">
                  <a16:creationId xmlns:a16="http://schemas.microsoft.com/office/drawing/2014/main" id="{D0ED16CC-5EE0-4F96-8F25-F5E621C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509"/>
              <a:ext cx="21" cy="332"/>
            </a:xfrm>
            <a:custGeom>
              <a:avLst/>
              <a:gdLst>
                <a:gd name="T0" fmla="*/ 0 w 21"/>
                <a:gd name="T1" fmla="*/ 320 h 338"/>
                <a:gd name="T2" fmla="*/ 21 w 21"/>
                <a:gd name="T3" fmla="*/ 0 h 3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38">
                  <a:moveTo>
                    <a:pt x="0" y="338"/>
                  </a:moveTo>
                  <a:cubicBezTo>
                    <a:pt x="0" y="338"/>
                    <a:pt x="11" y="43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87">
              <a:extLst>
                <a:ext uri="{FF2B5EF4-FFF2-40B4-BE49-F238E27FC236}">
                  <a16:creationId xmlns:a16="http://schemas.microsoft.com/office/drawing/2014/main" id="{CC420AF2-26ED-4077-BE7C-0BEB533FE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053"/>
              <a:ext cx="101" cy="167"/>
            </a:xfrm>
            <a:custGeom>
              <a:avLst/>
              <a:gdLst>
                <a:gd name="T0" fmla="*/ 99 w 102"/>
                <a:gd name="T1" fmla="*/ 160 h 170"/>
                <a:gd name="T2" fmla="*/ 51 w 102"/>
                <a:gd name="T3" fmla="*/ 100 h 170"/>
                <a:gd name="T4" fmla="*/ 0 w 102"/>
                <a:gd name="T5" fmla="*/ 7 h 170"/>
                <a:gd name="T6" fmla="*/ 2 w 102"/>
                <a:gd name="T7" fmla="*/ 0 h 170"/>
                <a:gd name="T8" fmla="*/ 53 w 102"/>
                <a:gd name="T9" fmla="*/ 96 h 170"/>
                <a:gd name="T10" fmla="*/ 99 w 102"/>
                <a:gd name="T11" fmla="*/ 160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170">
                  <a:moveTo>
                    <a:pt x="102" y="169"/>
                  </a:moveTo>
                  <a:cubicBezTo>
                    <a:pt x="102" y="169"/>
                    <a:pt x="83" y="170"/>
                    <a:pt x="52" y="106"/>
                  </a:cubicBezTo>
                  <a:cubicBezTo>
                    <a:pt x="21" y="42"/>
                    <a:pt x="0" y="7"/>
                    <a:pt x="0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5" y="38"/>
                    <a:pt x="56" y="102"/>
                  </a:cubicBezTo>
                  <a:cubicBezTo>
                    <a:pt x="86" y="166"/>
                    <a:pt x="102" y="169"/>
                    <a:pt x="102" y="169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88">
              <a:extLst>
                <a:ext uri="{FF2B5EF4-FFF2-40B4-BE49-F238E27FC236}">
                  <a16:creationId xmlns:a16="http://schemas.microsoft.com/office/drawing/2014/main" id="{50F2C9B2-892D-4AD6-BDD8-4352E4F4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023"/>
              <a:ext cx="175" cy="219"/>
            </a:xfrm>
            <a:custGeom>
              <a:avLst/>
              <a:gdLst>
                <a:gd name="T0" fmla="*/ 0 w 177"/>
                <a:gd name="T1" fmla="*/ 0 h 223"/>
                <a:gd name="T2" fmla="*/ 63 w 177"/>
                <a:gd name="T3" fmla="*/ 57 h 223"/>
                <a:gd name="T4" fmla="*/ 73 w 177"/>
                <a:gd name="T5" fmla="*/ 131 h 223"/>
                <a:gd name="T6" fmla="*/ 113 w 177"/>
                <a:gd name="T7" fmla="*/ 182 h 223"/>
                <a:gd name="T8" fmla="*/ 171 w 177"/>
                <a:gd name="T9" fmla="*/ 211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223">
                  <a:moveTo>
                    <a:pt x="0" y="0"/>
                  </a:moveTo>
                  <a:cubicBezTo>
                    <a:pt x="24" y="17"/>
                    <a:pt x="51" y="33"/>
                    <a:pt x="66" y="60"/>
                  </a:cubicBezTo>
                  <a:cubicBezTo>
                    <a:pt x="77" y="80"/>
                    <a:pt x="69" y="116"/>
                    <a:pt x="76" y="137"/>
                  </a:cubicBezTo>
                  <a:cubicBezTo>
                    <a:pt x="83" y="160"/>
                    <a:pt x="100" y="174"/>
                    <a:pt x="116" y="191"/>
                  </a:cubicBezTo>
                  <a:cubicBezTo>
                    <a:pt x="135" y="211"/>
                    <a:pt x="155" y="217"/>
                    <a:pt x="177" y="22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89">
              <a:extLst>
                <a:ext uri="{FF2B5EF4-FFF2-40B4-BE49-F238E27FC236}">
                  <a16:creationId xmlns:a16="http://schemas.microsoft.com/office/drawing/2014/main" id="{7E4BC4A5-EB50-4B01-8EFE-836272EA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953"/>
              <a:ext cx="95" cy="113"/>
            </a:xfrm>
            <a:custGeom>
              <a:avLst/>
              <a:gdLst>
                <a:gd name="T0" fmla="*/ 0 w 96"/>
                <a:gd name="T1" fmla="*/ 27 h 115"/>
                <a:gd name="T2" fmla="*/ 2 w 96"/>
                <a:gd name="T3" fmla="*/ 28 h 115"/>
                <a:gd name="T4" fmla="*/ 10 w 96"/>
                <a:gd name="T5" fmla="*/ 36 h 115"/>
                <a:gd name="T6" fmla="*/ 33 w 96"/>
                <a:gd name="T7" fmla="*/ 56 h 115"/>
                <a:gd name="T8" fmla="*/ 58 w 96"/>
                <a:gd name="T9" fmla="*/ 81 h 115"/>
                <a:gd name="T10" fmla="*/ 71 w 96"/>
                <a:gd name="T11" fmla="*/ 107 h 115"/>
                <a:gd name="T12" fmla="*/ 85 w 96"/>
                <a:gd name="T13" fmla="*/ 85 h 115"/>
                <a:gd name="T14" fmla="*/ 89 w 96"/>
                <a:gd name="T15" fmla="*/ 56 h 115"/>
                <a:gd name="T16" fmla="*/ 85 w 96"/>
                <a:gd name="T17" fmla="*/ 11 h 115"/>
                <a:gd name="T18" fmla="*/ 76 w 96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15">
                  <a:moveTo>
                    <a:pt x="0" y="27"/>
                  </a:moveTo>
                  <a:cubicBezTo>
                    <a:pt x="0" y="26"/>
                    <a:pt x="0" y="27"/>
                    <a:pt x="2" y="29"/>
                  </a:cubicBezTo>
                  <a:cubicBezTo>
                    <a:pt x="5" y="32"/>
                    <a:pt x="8" y="36"/>
                    <a:pt x="10" y="39"/>
                  </a:cubicBezTo>
                  <a:cubicBezTo>
                    <a:pt x="17" y="47"/>
                    <a:pt x="24" y="53"/>
                    <a:pt x="33" y="59"/>
                  </a:cubicBezTo>
                  <a:cubicBezTo>
                    <a:pt x="43" y="65"/>
                    <a:pt x="55" y="74"/>
                    <a:pt x="61" y="84"/>
                  </a:cubicBezTo>
                  <a:cubicBezTo>
                    <a:pt x="65" y="92"/>
                    <a:pt x="61" y="115"/>
                    <a:pt x="74" y="113"/>
                  </a:cubicBezTo>
                  <a:cubicBezTo>
                    <a:pt x="83" y="111"/>
                    <a:pt x="87" y="97"/>
                    <a:pt x="88" y="90"/>
                  </a:cubicBezTo>
                  <a:cubicBezTo>
                    <a:pt x="91" y="79"/>
                    <a:pt x="92" y="70"/>
                    <a:pt x="92" y="59"/>
                  </a:cubicBezTo>
                  <a:cubicBezTo>
                    <a:pt x="92" y="42"/>
                    <a:pt x="96" y="25"/>
                    <a:pt x="88" y="11"/>
                  </a:cubicBezTo>
                  <a:cubicBezTo>
                    <a:pt x="85" y="7"/>
                    <a:pt x="82" y="4"/>
                    <a:pt x="79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90">
              <a:extLst>
                <a:ext uri="{FF2B5EF4-FFF2-40B4-BE49-F238E27FC236}">
                  <a16:creationId xmlns:a16="http://schemas.microsoft.com/office/drawing/2014/main" id="{AB012FB2-B511-4D26-9FA7-B9703BC6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968"/>
              <a:ext cx="27" cy="54"/>
            </a:xfrm>
            <a:custGeom>
              <a:avLst/>
              <a:gdLst>
                <a:gd name="T0" fmla="*/ 0 w 28"/>
                <a:gd name="T1" fmla="*/ 39 h 55"/>
                <a:gd name="T2" fmla="*/ 25 w 28"/>
                <a:gd name="T3" fmla="*/ 25 h 55"/>
                <a:gd name="T4" fmla="*/ 14 w 28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5">
                  <a:moveTo>
                    <a:pt x="0" y="42"/>
                  </a:moveTo>
                  <a:cubicBezTo>
                    <a:pt x="12" y="55"/>
                    <a:pt x="27" y="38"/>
                    <a:pt x="28" y="25"/>
                  </a:cubicBezTo>
                  <a:cubicBezTo>
                    <a:pt x="28" y="15"/>
                    <a:pt x="23" y="6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91">
              <a:extLst>
                <a:ext uri="{FF2B5EF4-FFF2-40B4-BE49-F238E27FC236}">
                  <a16:creationId xmlns:a16="http://schemas.microsoft.com/office/drawing/2014/main" id="{90B9342F-1B8A-4344-887C-CC224007A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039"/>
              <a:ext cx="45" cy="12"/>
            </a:xfrm>
            <a:custGeom>
              <a:avLst/>
              <a:gdLst>
                <a:gd name="T0" fmla="*/ 0 w 46"/>
                <a:gd name="T1" fmla="*/ 0 h 13"/>
                <a:gd name="T2" fmla="*/ 26 w 46"/>
                <a:gd name="T3" fmla="*/ 6 h 13"/>
                <a:gd name="T4" fmla="*/ 43 w 46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5" y="7"/>
                    <a:pt x="21" y="7"/>
                    <a:pt x="29" y="6"/>
                  </a:cubicBezTo>
                  <a:cubicBezTo>
                    <a:pt x="33" y="6"/>
                    <a:pt x="44" y="9"/>
                    <a:pt x="46" y="1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192">
              <a:extLst>
                <a:ext uri="{FF2B5EF4-FFF2-40B4-BE49-F238E27FC236}">
                  <a16:creationId xmlns:a16="http://schemas.microsoft.com/office/drawing/2014/main" id="{40CF0B02-078B-4A56-96C3-84BEF2A72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181"/>
              <a:ext cx="293" cy="203"/>
            </a:xfrm>
            <a:custGeom>
              <a:avLst/>
              <a:gdLst>
                <a:gd name="T0" fmla="*/ 0 w 297"/>
                <a:gd name="T1" fmla="*/ 0 h 206"/>
                <a:gd name="T2" fmla="*/ 81 w 297"/>
                <a:gd name="T3" fmla="*/ 73 h 206"/>
                <a:gd name="T4" fmla="*/ 285 w 297"/>
                <a:gd name="T5" fmla="*/ 197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7" h="206">
                  <a:moveTo>
                    <a:pt x="0" y="0"/>
                  </a:moveTo>
                  <a:cubicBezTo>
                    <a:pt x="0" y="0"/>
                    <a:pt x="28" y="36"/>
                    <a:pt x="84" y="76"/>
                  </a:cubicBezTo>
                  <a:cubicBezTo>
                    <a:pt x="171" y="138"/>
                    <a:pt x="238" y="121"/>
                    <a:pt x="297" y="20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193">
              <a:extLst>
                <a:ext uri="{FF2B5EF4-FFF2-40B4-BE49-F238E27FC236}">
                  <a16:creationId xmlns:a16="http://schemas.microsoft.com/office/drawing/2014/main" id="{1680529B-EE3E-495C-A808-200F470B1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229"/>
              <a:ext cx="336" cy="243"/>
            </a:xfrm>
            <a:custGeom>
              <a:avLst/>
              <a:gdLst>
                <a:gd name="T0" fmla="*/ 0 w 341"/>
                <a:gd name="T1" fmla="*/ 0 h 247"/>
                <a:gd name="T2" fmla="*/ 133 w 341"/>
                <a:gd name="T3" fmla="*/ 96 h 247"/>
                <a:gd name="T4" fmla="*/ 326 w 341"/>
                <a:gd name="T5" fmla="*/ 235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1" h="247">
                  <a:moveTo>
                    <a:pt x="0" y="0"/>
                  </a:moveTo>
                  <a:cubicBezTo>
                    <a:pt x="0" y="0"/>
                    <a:pt x="43" y="59"/>
                    <a:pt x="139" y="102"/>
                  </a:cubicBezTo>
                  <a:cubicBezTo>
                    <a:pt x="235" y="145"/>
                    <a:pt x="302" y="171"/>
                    <a:pt x="341" y="24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194">
              <a:extLst>
                <a:ext uri="{FF2B5EF4-FFF2-40B4-BE49-F238E27FC236}">
                  <a16:creationId xmlns:a16="http://schemas.microsoft.com/office/drawing/2014/main" id="{E681D475-F60F-42EB-905A-D264BB93A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292"/>
              <a:ext cx="295" cy="164"/>
            </a:xfrm>
            <a:custGeom>
              <a:avLst/>
              <a:gdLst>
                <a:gd name="T0" fmla="*/ 0 w 299"/>
                <a:gd name="T1" fmla="*/ 0 h 167"/>
                <a:gd name="T2" fmla="*/ 109 w 299"/>
                <a:gd name="T3" fmla="*/ 61 h 167"/>
                <a:gd name="T4" fmla="*/ 287 w 299"/>
                <a:gd name="T5" fmla="*/ 15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9" h="167">
                  <a:moveTo>
                    <a:pt x="0" y="0"/>
                  </a:moveTo>
                  <a:cubicBezTo>
                    <a:pt x="0" y="0"/>
                    <a:pt x="30" y="36"/>
                    <a:pt x="112" y="64"/>
                  </a:cubicBezTo>
                  <a:cubicBezTo>
                    <a:pt x="195" y="91"/>
                    <a:pt x="274" y="129"/>
                    <a:pt x="299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195">
              <a:extLst>
                <a:ext uri="{FF2B5EF4-FFF2-40B4-BE49-F238E27FC236}">
                  <a16:creationId xmlns:a16="http://schemas.microsoft.com/office/drawing/2014/main" id="{68EA60FC-FE10-4C76-91F0-8CDD1F388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329"/>
              <a:ext cx="294" cy="186"/>
            </a:xfrm>
            <a:custGeom>
              <a:avLst/>
              <a:gdLst>
                <a:gd name="T0" fmla="*/ 0 w 298"/>
                <a:gd name="T1" fmla="*/ 0 h 190"/>
                <a:gd name="T2" fmla="*/ 74 w 298"/>
                <a:gd name="T3" fmla="*/ 45 h 190"/>
                <a:gd name="T4" fmla="*/ 286 w 298"/>
                <a:gd name="T5" fmla="*/ 178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90">
                  <a:moveTo>
                    <a:pt x="0" y="0"/>
                  </a:moveTo>
                  <a:cubicBezTo>
                    <a:pt x="0" y="0"/>
                    <a:pt x="24" y="34"/>
                    <a:pt x="77" y="48"/>
                  </a:cubicBezTo>
                  <a:cubicBezTo>
                    <a:pt x="130" y="61"/>
                    <a:pt x="271" y="117"/>
                    <a:pt x="298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196">
              <a:extLst>
                <a:ext uri="{FF2B5EF4-FFF2-40B4-BE49-F238E27FC236}">
                  <a16:creationId xmlns:a16="http://schemas.microsoft.com/office/drawing/2014/main" id="{2E2A123B-CC7F-4702-AFEE-1E4F47E4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88"/>
              <a:ext cx="289" cy="176"/>
            </a:xfrm>
            <a:custGeom>
              <a:avLst/>
              <a:gdLst>
                <a:gd name="T0" fmla="*/ 0 w 293"/>
                <a:gd name="T1" fmla="*/ 0 h 179"/>
                <a:gd name="T2" fmla="*/ 74 w 293"/>
                <a:gd name="T3" fmla="*/ 40 h 179"/>
                <a:gd name="T4" fmla="*/ 281 w 293"/>
                <a:gd name="T5" fmla="*/ 17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79">
                  <a:moveTo>
                    <a:pt x="0" y="0"/>
                  </a:moveTo>
                  <a:cubicBezTo>
                    <a:pt x="0" y="0"/>
                    <a:pt x="9" y="24"/>
                    <a:pt x="77" y="43"/>
                  </a:cubicBezTo>
                  <a:cubicBezTo>
                    <a:pt x="146" y="61"/>
                    <a:pt x="260" y="112"/>
                    <a:pt x="293" y="179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197">
              <a:extLst>
                <a:ext uri="{FF2B5EF4-FFF2-40B4-BE49-F238E27FC236}">
                  <a16:creationId xmlns:a16="http://schemas.microsoft.com/office/drawing/2014/main" id="{5659A318-8927-40AF-8E9B-981B90CBE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454"/>
              <a:ext cx="274" cy="160"/>
            </a:xfrm>
            <a:custGeom>
              <a:avLst/>
              <a:gdLst>
                <a:gd name="T0" fmla="*/ 0 w 278"/>
                <a:gd name="T1" fmla="*/ 0 h 162"/>
                <a:gd name="T2" fmla="*/ 88 w 278"/>
                <a:gd name="T3" fmla="*/ 38 h 162"/>
                <a:gd name="T4" fmla="*/ 266 w 278"/>
                <a:gd name="T5" fmla="*/ 156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62">
                  <a:moveTo>
                    <a:pt x="0" y="0"/>
                  </a:moveTo>
                  <a:cubicBezTo>
                    <a:pt x="0" y="0"/>
                    <a:pt x="52" y="30"/>
                    <a:pt x="91" y="38"/>
                  </a:cubicBezTo>
                  <a:cubicBezTo>
                    <a:pt x="129" y="45"/>
                    <a:pt x="231" y="84"/>
                    <a:pt x="278" y="1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198">
              <a:extLst>
                <a:ext uri="{FF2B5EF4-FFF2-40B4-BE49-F238E27FC236}">
                  <a16:creationId xmlns:a16="http://schemas.microsoft.com/office/drawing/2014/main" id="{A87631AE-6991-4CC0-9643-0A5FC3F3E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03"/>
              <a:ext cx="278" cy="168"/>
            </a:xfrm>
            <a:custGeom>
              <a:avLst/>
              <a:gdLst>
                <a:gd name="T0" fmla="*/ 0 w 283"/>
                <a:gd name="T1" fmla="*/ 0 h 171"/>
                <a:gd name="T2" fmla="*/ 21 w 283"/>
                <a:gd name="T3" fmla="*/ 16 h 171"/>
                <a:gd name="T4" fmla="*/ 63 w 283"/>
                <a:gd name="T5" fmla="*/ 34 h 171"/>
                <a:gd name="T6" fmla="*/ 139 w 283"/>
                <a:gd name="T7" fmla="*/ 61 h 171"/>
                <a:gd name="T8" fmla="*/ 268 w 283"/>
                <a:gd name="T9" fmla="*/ 16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3" h="171">
                  <a:moveTo>
                    <a:pt x="0" y="0"/>
                  </a:moveTo>
                  <a:cubicBezTo>
                    <a:pt x="7" y="4"/>
                    <a:pt x="14" y="11"/>
                    <a:pt x="21" y="16"/>
                  </a:cubicBezTo>
                  <a:cubicBezTo>
                    <a:pt x="35" y="26"/>
                    <a:pt x="50" y="31"/>
                    <a:pt x="66" y="37"/>
                  </a:cubicBezTo>
                  <a:cubicBezTo>
                    <a:pt x="93" y="47"/>
                    <a:pt x="120" y="53"/>
                    <a:pt x="147" y="64"/>
                  </a:cubicBezTo>
                  <a:cubicBezTo>
                    <a:pt x="239" y="98"/>
                    <a:pt x="253" y="145"/>
                    <a:pt x="283" y="17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199">
              <a:extLst>
                <a:ext uri="{FF2B5EF4-FFF2-40B4-BE49-F238E27FC236}">
                  <a16:creationId xmlns:a16="http://schemas.microsoft.com/office/drawing/2014/main" id="{471FAA2A-E55B-4120-AC5F-2D49A3FA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57"/>
              <a:ext cx="268" cy="160"/>
            </a:xfrm>
            <a:custGeom>
              <a:avLst/>
              <a:gdLst>
                <a:gd name="T0" fmla="*/ 0 w 272"/>
                <a:gd name="T1" fmla="*/ 0 h 163"/>
                <a:gd name="T2" fmla="*/ 130 w 272"/>
                <a:gd name="T3" fmla="*/ 46 h 163"/>
                <a:gd name="T4" fmla="*/ 260 w 272"/>
                <a:gd name="T5" fmla="*/ 154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63">
                  <a:moveTo>
                    <a:pt x="0" y="0"/>
                  </a:moveTo>
                  <a:cubicBezTo>
                    <a:pt x="29" y="39"/>
                    <a:pt x="94" y="33"/>
                    <a:pt x="136" y="49"/>
                  </a:cubicBezTo>
                  <a:cubicBezTo>
                    <a:pt x="226" y="85"/>
                    <a:pt x="247" y="139"/>
                    <a:pt x="272" y="16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200">
              <a:extLst>
                <a:ext uri="{FF2B5EF4-FFF2-40B4-BE49-F238E27FC236}">
                  <a16:creationId xmlns:a16="http://schemas.microsoft.com/office/drawing/2014/main" id="{9D015B5C-3F36-4BE8-90C7-A7F370C5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598"/>
              <a:ext cx="273" cy="172"/>
            </a:xfrm>
            <a:custGeom>
              <a:avLst/>
              <a:gdLst>
                <a:gd name="T0" fmla="*/ 0 w 278"/>
                <a:gd name="T1" fmla="*/ 0 h 175"/>
                <a:gd name="T2" fmla="*/ 135 w 278"/>
                <a:gd name="T3" fmla="*/ 74 h 175"/>
                <a:gd name="T4" fmla="*/ 263 w 278"/>
                <a:gd name="T5" fmla="*/ 166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75">
                  <a:moveTo>
                    <a:pt x="0" y="0"/>
                  </a:moveTo>
                  <a:cubicBezTo>
                    <a:pt x="21" y="52"/>
                    <a:pt x="96" y="62"/>
                    <a:pt x="142" y="77"/>
                  </a:cubicBezTo>
                  <a:cubicBezTo>
                    <a:pt x="229" y="105"/>
                    <a:pt x="264" y="165"/>
                    <a:pt x="278" y="17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201">
              <a:extLst>
                <a:ext uri="{FF2B5EF4-FFF2-40B4-BE49-F238E27FC236}">
                  <a16:creationId xmlns:a16="http://schemas.microsoft.com/office/drawing/2014/main" id="{933FB4AD-D85E-4A2B-93CC-330EFB91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656"/>
              <a:ext cx="268" cy="187"/>
            </a:xfrm>
            <a:custGeom>
              <a:avLst/>
              <a:gdLst>
                <a:gd name="T0" fmla="*/ 2 w 273"/>
                <a:gd name="T1" fmla="*/ 2 h 190"/>
                <a:gd name="T2" fmla="*/ 0 w 273"/>
                <a:gd name="T3" fmla="*/ 2 h 190"/>
                <a:gd name="T4" fmla="*/ 134 w 273"/>
                <a:gd name="T5" fmla="*/ 77 h 190"/>
                <a:gd name="T6" fmla="*/ 258 w 273"/>
                <a:gd name="T7" fmla="*/ 181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190">
                  <a:moveTo>
                    <a:pt x="2" y="2"/>
                  </a:moveTo>
                  <a:cubicBezTo>
                    <a:pt x="1" y="2"/>
                    <a:pt x="0" y="0"/>
                    <a:pt x="0" y="2"/>
                  </a:cubicBezTo>
                  <a:cubicBezTo>
                    <a:pt x="32" y="48"/>
                    <a:pt x="99" y="49"/>
                    <a:pt x="143" y="80"/>
                  </a:cubicBezTo>
                  <a:cubicBezTo>
                    <a:pt x="175" y="102"/>
                    <a:pt x="259" y="152"/>
                    <a:pt x="273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202">
              <a:extLst>
                <a:ext uri="{FF2B5EF4-FFF2-40B4-BE49-F238E27FC236}">
                  <a16:creationId xmlns:a16="http://schemas.microsoft.com/office/drawing/2014/main" id="{20BAD2A9-13D5-4BE8-8B7D-6F040619D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724"/>
              <a:ext cx="246" cy="174"/>
            </a:xfrm>
            <a:custGeom>
              <a:avLst/>
              <a:gdLst>
                <a:gd name="T0" fmla="*/ 0 w 250"/>
                <a:gd name="T1" fmla="*/ 0 h 177"/>
                <a:gd name="T2" fmla="*/ 122 w 250"/>
                <a:gd name="T3" fmla="*/ 82 h 177"/>
                <a:gd name="T4" fmla="*/ 238 w 250"/>
                <a:gd name="T5" fmla="*/ 168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0" h="177">
                  <a:moveTo>
                    <a:pt x="0" y="0"/>
                  </a:moveTo>
                  <a:cubicBezTo>
                    <a:pt x="26" y="41"/>
                    <a:pt x="86" y="61"/>
                    <a:pt x="128" y="85"/>
                  </a:cubicBezTo>
                  <a:cubicBezTo>
                    <a:pt x="167" y="109"/>
                    <a:pt x="221" y="141"/>
                    <a:pt x="250" y="17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203">
              <a:extLst>
                <a:ext uri="{FF2B5EF4-FFF2-40B4-BE49-F238E27FC236}">
                  <a16:creationId xmlns:a16="http://schemas.microsoft.com/office/drawing/2014/main" id="{2FD996F9-AEC3-4483-BB68-56C8B7A1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788"/>
              <a:ext cx="224" cy="161"/>
            </a:xfrm>
            <a:custGeom>
              <a:avLst/>
              <a:gdLst>
                <a:gd name="T0" fmla="*/ 0 w 227"/>
                <a:gd name="T1" fmla="*/ 0 h 164"/>
                <a:gd name="T2" fmla="*/ 17 w 227"/>
                <a:gd name="T3" fmla="*/ 18 h 164"/>
                <a:gd name="T4" fmla="*/ 46 w 227"/>
                <a:gd name="T5" fmla="*/ 44 h 164"/>
                <a:gd name="T6" fmla="*/ 112 w 227"/>
                <a:gd name="T7" fmla="*/ 79 h 164"/>
                <a:gd name="T8" fmla="*/ 218 w 227"/>
                <a:gd name="T9" fmla="*/ 15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64">
                  <a:moveTo>
                    <a:pt x="0" y="0"/>
                  </a:moveTo>
                  <a:cubicBezTo>
                    <a:pt x="4" y="2"/>
                    <a:pt x="12" y="13"/>
                    <a:pt x="17" y="18"/>
                  </a:cubicBezTo>
                  <a:cubicBezTo>
                    <a:pt x="26" y="29"/>
                    <a:pt x="37" y="38"/>
                    <a:pt x="49" y="47"/>
                  </a:cubicBezTo>
                  <a:cubicBezTo>
                    <a:pt x="69" y="62"/>
                    <a:pt x="94" y="71"/>
                    <a:pt x="117" y="82"/>
                  </a:cubicBezTo>
                  <a:cubicBezTo>
                    <a:pt x="159" y="103"/>
                    <a:pt x="197" y="127"/>
                    <a:pt x="227" y="16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204">
              <a:extLst>
                <a:ext uri="{FF2B5EF4-FFF2-40B4-BE49-F238E27FC236}">
                  <a16:creationId xmlns:a16="http://schemas.microsoft.com/office/drawing/2014/main" id="{CAA8EF01-76B5-46B5-9B9C-BF7310F6C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836"/>
              <a:ext cx="221" cy="178"/>
            </a:xfrm>
            <a:custGeom>
              <a:avLst/>
              <a:gdLst>
                <a:gd name="T0" fmla="*/ 0 w 224"/>
                <a:gd name="T1" fmla="*/ 0 h 181"/>
                <a:gd name="T2" fmla="*/ 47 w 224"/>
                <a:gd name="T3" fmla="*/ 58 h 181"/>
                <a:gd name="T4" fmla="*/ 121 w 224"/>
                <a:gd name="T5" fmla="*/ 101 h 181"/>
                <a:gd name="T6" fmla="*/ 154 w 224"/>
                <a:gd name="T7" fmla="*/ 132 h 181"/>
                <a:gd name="T8" fmla="*/ 187 w 224"/>
                <a:gd name="T9" fmla="*/ 153 h 181"/>
                <a:gd name="T10" fmla="*/ 215 w 224"/>
                <a:gd name="T11" fmla="*/ 172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181">
                  <a:moveTo>
                    <a:pt x="0" y="0"/>
                  </a:moveTo>
                  <a:cubicBezTo>
                    <a:pt x="11" y="23"/>
                    <a:pt x="30" y="45"/>
                    <a:pt x="50" y="61"/>
                  </a:cubicBezTo>
                  <a:cubicBezTo>
                    <a:pt x="74" y="79"/>
                    <a:pt x="104" y="88"/>
                    <a:pt x="127" y="107"/>
                  </a:cubicBezTo>
                  <a:cubicBezTo>
                    <a:pt x="139" y="117"/>
                    <a:pt x="148" y="129"/>
                    <a:pt x="160" y="138"/>
                  </a:cubicBezTo>
                  <a:cubicBezTo>
                    <a:pt x="172" y="146"/>
                    <a:pt x="184" y="153"/>
                    <a:pt x="196" y="162"/>
                  </a:cubicBezTo>
                  <a:cubicBezTo>
                    <a:pt x="206" y="170"/>
                    <a:pt x="220" y="173"/>
                    <a:pt x="224" y="18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205">
              <a:extLst>
                <a:ext uri="{FF2B5EF4-FFF2-40B4-BE49-F238E27FC236}">
                  <a16:creationId xmlns:a16="http://schemas.microsoft.com/office/drawing/2014/main" id="{D0FD1388-B25E-450A-82AE-03597D6C4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906"/>
              <a:ext cx="245" cy="255"/>
            </a:xfrm>
            <a:custGeom>
              <a:avLst/>
              <a:gdLst>
                <a:gd name="T0" fmla="*/ 4 w 249"/>
                <a:gd name="T1" fmla="*/ 0 h 260"/>
                <a:gd name="T2" fmla="*/ 6 w 249"/>
                <a:gd name="T3" fmla="*/ 5 h 260"/>
                <a:gd name="T4" fmla="*/ 22 w 249"/>
                <a:gd name="T5" fmla="*/ 26 h 260"/>
                <a:gd name="T6" fmla="*/ 56 w 249"/>
                <a:gd name="T7" fmla="*/ 57 h 260"/>
                <a:gd name="T8" fmla="*/ 128 w 249"/>
                <a:gd name="T9" fmla="*/ 122 h 260"/>
                <a:gd name="T10" fmla="*/ 189 w 249"/>
                <a:gd name="T11" fmla="*/ 191 h 260"/>
                <a:gd name="T12" fmla="*/ 237 w 249"/>
                <a:gd name="T13" fmla="*/ 245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60">
                  <a:moveTo>
                    <a:pt x="4" y="0"/>
                  </a:moveTo>
                  <a:cubicBezTo>
                    <a:pt x="0" y="0"/>
                    <a:pt x="4" y="2"/>
                    <a:pt x="6" y="5"/>
                  </a:cubicBezTo>
                  <a:cubicBezTo>
                    <a:pt x="10" y="13"/>
                    <a:pt x="16" y="20"/>
                    <a:pt x="22" y="26"/>
                  </a:cubicBezTo>
                  <a:cubicBezTo>
                    <a:pt x="33" y="39"/>
                    <a:pt x="46" y="49"/>
                    <a:pt x="59" y="60"/>
                  </a:cubicBezTo>
                  <a:cubicBezTo>
                    <a:pt x="86" y="81"/>
                    <a:pt x="112" y="102"/>
                    <a:pt x="134" y="128"/>
                  </a:cubicBezTo>
                  <a:cubicBezTo>
                    <a:pt x="156" y="154"/>
                    <a:pt x="172" y="181"/>
                    <a:pt x="198" y="203"/>
                  </a:cubicBezTo>
                  <a:cubicBezTo>
                    <a:pt x="217" y="220"/>
                    <a:pt x="239" y="236"/>
                    <a:pt x="249" y="26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206">
              <a:extLst>
                <a:ext uri="{FF2B5EF4-FFF2-40B4-BE49-F238E27FC236}">
                  <a16:creationId xmlns:a16="http://schemas.microsoft.com/office/drawing/2014/main" id="{C575B004-5B65-492D-AF46-228BAEB53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058"/>
              <a:ext cx="146" cy="61"/>
            </a:xfrm>
            <a:custGeom>
              <a:avLst/>
              <a:gdLst>
                <a:gd name="T0" fmla="*/ 0 w 148"/>
                <a:gd name="T1" fmla="*/ 0 h 62"/>
                <a:gd name="T2" fmla="*/ 60 w 148"/>
                <a:gd name="T3" fmla="*/ 31 h 62"/>
                <a:gd name="T4" fmla="*/ 142 w 148"/>
                <a:gd name="T5" fmla="*/ 59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62">
                  <a:moveTo>
                    <a:pt x="0" y="0"/>
                  </a:moveTo>
                  <a:cubicBezTo>
                    <a:pt x="20" y="18"/>
                    <a:pt x="36" y="25"/>
                    <a:pt x="63" y="31"/>
                  </a:cubicBezTo>
                  <a:cubicBezTo>
                    <a:pt x="89" y="38"/>
                    <a:pt x="128" y="41"/>
                    <a:pt x="148" y="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207">
              <a:extLst>
                <a:ext uri="{FF2B5EF4-FFF2-40B4-BE49-F238E27FC236}">
                  <a16:creationId xmlns:a16="http://schemas.microsoft.com/office/drawing/2014/main" id="{FB6B72A9-A833-4CA5-88B8-23C786A6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977"/>
              <a:ext cx="182" cy="204"/>
            </a:xfrm>
            <a:custGeom>
              <a:avLst/>
              <a:gdLst>
                <a:gd name="T0" fmla="*/ 0 w 184"/>
                <a:gd name="T1" fmla="*/ 1 h 207"/>
                <a:gd name="T2" fmla="*/ 9 w 184"/>
                <a:gd name="T3" fmla="*/ 25 h 207"/>
                <a:gd name="T4" fmla="*/ 32 w 184"/>
                <a:gd name="T5" fmla="*/ 59 h 207"/>
                <a:gd name="T6" fmla="*/ 77 w 184"/>
                <a:gd name="T7" fmla="*/ 106 h 207"/>
                <a:gd name="T8" fmla="*/ 135 w 184"/>
                <a:gd name="T9" fmla="*/ 148 h 207"/>
                <a:gd name="T10" fmla="*/ 178 w 184"/>
                <a:gd name="T11" fmla="*/ 198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4" h="207">
                  <a:moveTo>
                    <a:pt x="0" y="1"/>
                  </a:moveTo>
                  <a:cubicBezTo>
                    <a:pt x="0" y="0"/>
                    <a:pt x="6" y="19"/>
                    <a:pt x="9" y="25"/>
                  </a:cubicBezTo>
                  <a:cubicBezTo>
                    <a:pt x="16" y="38"/>
                    <a:pt x="24" y="51"/>
                    <a:pt x="32" y="62"/>
                  </a:cubicBezTo>
                  <a:cubicBezTo>
                    <a:pt x="46" y="82"/>
                    <a:pt x="61" y="98"/>
                    <a:pt x="80" y="112"/>
                  </a:cubicBezTo>
                  <a:cubicBezTo>
                    <a:pt x="99" y="126"/>
                    <a:pt x="121" y="137"/>
                    <a:pt x="138" y="154"/>
                  </a:cubicBezTo>
                  <a:cubicBezTo>
                    <a:pt x="152" y="168"/>
                    <a:pt x="177" y="193"/>
                    <a:pt x="184" y="20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208">
              <a:extLst>
                <a:ext uri="{FF2B5EF4-FFF2-40B4-BE49-F238E27FC236}">
                  <a16:creationId xmlns:a16="http://schemas.microsoft.com/office/drawing/2014/main" id="{81CB2897-A5C2-4F12-9B05-2752E2BF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60"/>
              <a:ext cx="57" cy="125"/>
            </a:xfrm>
            <a:custGeom>
              <a:avLst/>
              <a:gdLst>
                <a:gd name="T0" fmla="*/ 0 w 58"/>
                <a:gd name="T1" fmla="*/ 0 h 127"/>
                <a:gd name="T2" fmla="*/ 20 w 58"/>
                <a:gd name="T3" fmla="*/ 31 h 127"/>
                <a:gd name="T4" fmla="*/ 31 w 58"/>
                <a:gd name="T5" fmla="*/ 64 h 127"/>
                <a:gd name="T6" fmla="*/ 55 w 58"/>
                <a:gd name="T7" fmla="*/ 12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27">
                  <a:moveTo>
                    <a:pt x="0" y="0"/>
                  </a:moveTo>
                  <a:cubicBezTo>
                    <a:pt x="3" y="11"/>
                    <a:pt x="14" y="22"/>
                    <a:pt x="20" y="31"/>
                  </a:cubicBezTo>
                  <a:cubicBezTo>
                    <a:pt x="27" y="42"/>
                    <a:pt x="30" y="55"/>
                    <a:pt x="34" y="67"/>
                  </a:cubicBezTo>
                  <a:cubicBezTo>
                    <a:pt x="40" y="89"/>
                    <a:pt x="47" y="112"/>
                    <a:pt x="58" y="12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209">
              <a:extLst>
                <a:ext uri="{FF2B5EF4-FFF2-40B4-BE49-F238E27FC236}">
                  <a16:creationId xmlns:a16="http://schemas.microsoft.com/office/drawing/2014/main" id="{D89ECE7A-4F26-4027-85C5-C6D86A68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70"/>
              <a:ext cx="175" cy="189"/>
            </a:xfrm>
            <a:custGeom>
              <a:avLst/>
              <a:gdLst>
                <a:gd name="T0" fmla="*/ 0 w 178"/>
                <a:gd name="T1" fmla="*/ 0 h 192"/>
                <a:gd name="T2" fmla="*/ 57 w 178"/>
                <a:gd name="T3" fmla="*/ 66 h 192"/>
                <a:gd name="T4" fmla="*/ 88 w 178"/>
                <a:gd name="T5" fmla="*/ 102 h 192"/>
                <a:gd name="T6" fmla="*/ 118 w 178"/>
                <a:gd name="T7" fmla="*/ 123 h 192"/>
                <a:gd name="T8" fmla="*/ 169 w 178"/>
                <a:gd name="T9" fmla="*/ 183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192">
                  <a:moveTo>
                    <a:pt x="0" y="0"/>
                  </a:moveTo>
                  <a:cubicBezTo>
                    <a:pt x="25" y="22"/>
                    <a:pt x="44" y="40"/>
                    <a:pt x="60" y="69"/>
                  </a:cubicBezTo>
                  <a:cubicBezTo>
                    <a:pt x="69" y="84"/>
                    <a:pt x="80" y="97"/>
                    <a:pt x="94" y="108"/>
                  </a:cubicBezTo>
                  <a:cubicBezTo>
                    <a:pt x="104" y="116"/>
                    <a:pt x="115" y="121"/>
                    <a:pt x="124" y="129"/>
                  </a:cubicBezTo>
                  <a:cubicBezTo>
                    <a:pt x="146" y="147"/>
                    <a:pt x="159" y="173"/>
                    <a:pt x="178" y="19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210">
              <a:extLst>
                <a:ext uri="{FF2B5EF4-FFF2-40B4-BE49-F238E27FC236}">
                  <a16:creationId xmlns:a16="http://schemas.microsoft.com/office/drawing/2014/main" id="{9EDA4B53-8190-44B9-B9ED-77AEED31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120"/>
              <a:ext cx="43" cy="129"/>
            </a:xfrm>
            <a:custGeom>
              <a:avLst/>
              <a:gdLst>
                <a:gd name="T0" fmla="*/ 0 w 44"/>
                <a:gd name="T1" fmla="*/ 0 h 131"/>
                <a:gd name="T2" fmla="*/ 41 w 44"/>
                <a:gd name="T3" fmla="*/ 125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31">
                  <a:moveTo>
                    <a:pt x="0" y="0"/>
                  </a:moveTo>
                  <a:cubicBezTo>
                    <a:pt x="14" y="46"/>
                    <a:pt x="18" y="90"/>
                    <a:pt x="44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211">
              <a:extLst>
                <a:ext uri="{FF2B5EF4-FFF2-40B4-BE49-F238E27FC236}">
                  <a16:creationId xmlns:a16="http://schemas.microsoft.com/office/drawing/2014/main" id="{E40B20E0-3416-4C76-B128-AF109C92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134"/>
              <a:ext cx="183" cy="267"/>
            </a:xfrm>
            <a:custGeom>
              <a:avLst/>
              <a:gdLst>
                <a:gd name="T0" fmla="*/ 0 w 185"/>
                <a:gd name="T1" fmla="*/ 0 h 272"/>
                <a:gd name="T2" fmla="*/ 78 w 185"/>
                <a:gd name="T3" fmla="*/ 103 h 272"/>
                <a:gd name="T4" fmla="*/ 136 w 185"/>
                <a:gd name="T5" fmla="*/ 181 h 272"/>
                <a:gd name="T6" fmla="*/ 160 w 185"/>
                <a:gd name="T7" fmla="*/ 226 h 272"/>
                <a:gd name="T8" fmla="*/ 173 w 185"/>
                <a:gd name="T9" fmla="*/ 246 h 272"/>
                <a:gd name="T10" fmla="*/ 177 w 185"/>
                <a:gd name="T11" fmla="*/ 257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272">
                  <a:moveTo>
                    <a:pt x="0" y="0"/>
                  </a:moveTo>
                  <a:cubicBezTo>
                    <a:pt x="5" y="50"/>
                    <a:pt x="50" y="75"/>
                    <a:pt x="81" y="109"/>
                  </a:cubicBezTo>
                  <a:cubicBezTo>
                    <a:pt x="103" y="133"/>
                    <a:pt x="125" y="162"/>
                    <a:pt x="141" y="191"/>
                  </a:cubicBezTo>
                  <a:cubicBezTo>
                    <a:pt x="149" y="206"/>
                    <a:pt x="157" y="223"/>
                    <a:pt x="166" y="238"/>
                  </a:cubicBezTo>
                  <a:cubicBezTo>
                    <a:pt x="170" y="246"/>
                    <a:pt x="175" y="253"/>
                    <a:pt x="179" y="261"/>
                  </a:cubicBezTo>
                  <a:cubicBezTo>
                    <a:pt x="181" y="264"/>
                    <a:pt x="185" y="272"/>
                    <a:pt x="183" y="27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212">
              <a:extLst>
                <a:ext uri="{FF2B5EF4-FFF2-40B4-BE49-F238E27FC236}">
                  <a16:creationId xmlns:a16="http://schemas.microsoft.com/office/drawing/2014/main" id="{42FA8AD1-A2B0-4324-AB83-C3705FEC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86"/>
              <a:ext cx="192" cy="278"/>
            </a:xfrm>
            <a:custGeom>
              <a:avLst/>
              <a:gdLst>
                <a:gd name="T0" fmla="*/ 0 w 195"/>
                <a:gd name="T1" fmla="*/ 0 h 283"/>
                <a:gd name="T2" fmla="*/ 49 w 195"/>
                <a:gd name="T3" fmla="*/ 61 h 283"/>
                <a:gd name="T4" fmla="*/ 110 w 195"/>
                <a:gd name="T5" fmla="*/ 118 h 283"/>
                <a:gd name="T6" fmla="*/ 160 w 195"/>
                <a:gd name="T7" fmla="*/ 199 h 283"/>
                <a:gd name="T8" fmla="*/ 186 w 195"/>
                <a:gd name="T9" fmla="*/ 268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83">
                  <a:moveTo>
                    <a:pt x="0" y="0"/>
                  </a:moveTo>
                  <a:cubicBezTo>
                    <a:pt x="2" y="25"/>
                    <a:pt x="35" y="49"/>
                    <a:pt x="52" y="64"/>
                  </a:cubicBezTo>
                  <a:cubicBezTo>
                    <a:pt x="74" y="83"/>
                    <a:pt x="97" y="102"/>
                    <a:pt x="116" y="124"/>
                  </a:cubicBezTo>
                  <a:cubicBezTo>
                    <a:pt x="138" y="149"/>
                    <a:pt x="156" y="180"/>
                    <a:pt x="169" y="211"/>
                  </a:cubicBezTo>
                  <a:cubicBezTo>
                    <a:pt x="178" y="233"/>
                    <a:pt x="192" y="258"/>
                    <a:pt x="195" y="2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213">
              <a:extLst>
                <a:ext uri="{FF2B5EF4-FFF2-40B4-BE49-F238E27FC236}">
                  <a16:creationId xmlns:a16="http://schemas.microsoft.com/office/drawing/2014/main" id="{16EF2061-55B5-4DB9-AAF0-6E4EBF87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229"/>
              <a:ext cx="162" cy="164"/>
            </a:xfrm>
            <a:custGeom>
              <a:avLst/>
              <a:gdLst>
                <a:gd name="T0" fmla="*/ 0 w 164"/>
                <a:gd name="T1" fmla="*/ 0 h 167"/>
                <a:gd name="T2" fmla="*/ 40 w 164"/>
                <a:gd name="T3" fmla="*/ 36 h 167"/>
                <a:gd name="T4" fmla="*/ 97 w 164"/>
                <a:gd name="T5" fmla="*/ 71 h 167"/>
                <a:gd name="T6" fmla="*/ 158 w 164"/>
                <a:gd name="T7" fmla="*/ 158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67">
                  <a:moveTo>
                    <a:pt x="0" y="0"/>
                  </a:moveTo>
                  <a:cubicBezTo>
                    <a:pt x="5" y="19"/>
                    <a:pt x="24" y="31"/>
                    <a:pt x="40" y="39"/>
                  </a:cubicBezTo>
                  <a:cubicBezTo>
                    <a:pt x="60" y="50"/>
                    <a:pt x="81" y="59"/>
                    <a:pt x="100" y="74"/>
                  </a:cubicBezTo>
                  <a:cubicBezTo>
                    <a:pt x="133" y="101"/>
                    <a:pt x="148" y="130"/>
                    <a:pt x="164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214">
              <a:extLst>
                <a:ext uri="{FF2B5EF4-FFF2-40B4-BE49-F238E27FC236}">
                  <a16:creationId xmlns:a16="http://schemas.microsoft.com/office/drawing/2014/main" id="{A2E8C8F6-0F97-4166-A83C-8DC7F636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259"/>
              <a:ext cx="161" cy="135"/>
            </a:xfrm>
            <a:custGeom>
              <a:avLst/>
              <a:gdLst>
                <a:gd name="T0" fmla="*/ 2 w 164"/>
                <a:gd name="T1" fmla="*/ 0 h 138"/>
                <a:gd name="T2" fmla="*/ 18 w 164"/>
                <a:gd name="T3" fmla="*/ 19 h 138"/>
                <a:gd name="T4" fmla="*/ 47 w 164"/>
                <a:gd name="T5" fmla="*/ 34 h 138"/>
                <a:gd name="T6" fmla="*/ 104 w 164"/>
                <a:gd name="T7" fmla="*/ 62 h 138"/>
                <a:gd name="T8" fmla="*/ 155 w 164"/>
                <a:gd name="T9" fmla="*/ 12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38">
                  <a:moveTo>
                    <a:pt x="2" y="0"/>
                  </a:moveTo>
                  <a:cubicBezTo>
                    <a:pt x="0" y="0"/>
                    <a:pt x="13" y="16"/>
                    <a:pt x="18" y="19"/>
                  </a:cubicBezTo>
                  <a:cubicBezTo>
                    <a:pt x="26" y="26"/>
                    <a:pt x="39" y="34"/>
                    <a:pt x="50" y="37"/>
                  </a:cubicBezTo>
                  <a:cubicBezTo>
                    <a:pt x="71" y="44"/>
                    <a:pt x="91" y="53"/>
                    <a:pt x="110" y="65"/>
                  </a:cubicBezTo>
                  <a:cubicBezTo>
                    <a:pt x="137" y="82"/>
                    <a:pt x="147" y="113"/>
                    <a:pt x="164" y="138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215">
              <a:extLst>
                <a:ext uri="{FF2B5EF4-FFF2-40B4-BE49-F238E27FC236}">
                  <a16:creationId xmlns:a16="http://schemas.microsoft.com/office/drawing/2014/main" id="{893F9F21-BCE2-4FF5-BA0B-068580E7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289"/>
              <a:ext cx="180" cy="129"/>
            </a:xfrm>
            <a:custGeom>
              <a:avLst/>
              <a:gdLst>
                <a:gd name="T0" fmla="*/ 0 w 182"/>
                <a:gd name="T1" fmla="*/ 0 h 131"/>
                <a:gd name="T2" fmla="*/ 57 w 182"/>
                <a:gd name="T3" fmla="*/ 33 h 131"/>
                <a:gd name="T4" fmla="*/ 118 w 182"/>
                <a:gd name="T5" fmla="*/ 62 h 131"/>
                <a:gd name="T6" fmla="*/ 176 w 182"/>
                <a:gd name="T7" fmla="*/ 125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131">
                  <a:moveTo>
                    <a:pt x="0" y="0"/>
                  </a:moveTo>
                  <a:cubicBezTo>
                    <a:pt x="5" y="22"/>
                    <a:pt x="43" y="30"/>
                    <a:pt x="60" y="36"/>
                  </a:cubicBezTo>
                  <a:cubicBezTo>
                    <a:pt x="81" y="44"/>
                    <a:pt x="102" y="53"/>
                    <a:pt x="121" y="65"/>
                  </a:cubicBezTo>
                  <a:cubicBezTo>
                    <a:pt x="147" y="82"/>
                    <a:pt x="168" y="104"/>
                    <a:pt x="182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216">
              <a:extLst>
                <a:ext uri="{FF2B5EF4-FFF2-40B4-BE49-F238E27FC236}">
                  <a16:creationId xmlns:a16="http://schemas.microsoft.com/office/drawing/2014/main" id="{3917B246-26A1-4410-9597-0872A09C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323"/>
              <a:ext cx="172" cy="74"/>
            </a:xfrm>
            <a:custGeom>
              <a:avLst/>
              <a:gdLst>
                <a:gd name="T0" fmla="*/ 0 w 175"/>
                <a:gd name="T1" fmla="*/ 0 h 76"/>
                <a:gd name="T2" fmla="*/ 52 w 175"/>
                <a:gd name="T3" fmla="*/ 22 h 76"/>
                <a:gd name="T4" fmla="*/ 101 w 175"/>
                <a:gd name="T5" fmla="*/ 32 h 76"/>
                <a:gd name="T6" fmla="*/ 166 w 175"/>
                <a:gd name="T7" fmla="*/ 7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76">
                  <a:moveTo>
                    <a:pt x="0" y="0"/>
                  </a:moveTo>
                  <a:cubicBezTo>
                    <a:pt x="16" y="17"/>
                    <a:pt x="32" y="21"/>
                    <a:pt x="55" y="25"/>
                  </a:cubicBezTo>
                  <a:cubicBezTo>
                    <a:pt x="72" y="27"/>
                    <a:pt x="89" y="32"/>
                    <a:pt x="107" y="35"/>
                  </a:cubicBezTo>
                  <a:cubicBezTo>
                    <a:pt x="134" y="40"/>
                    <a:pt x="160" y="52"/>
                    <a:pt x="175" y="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217">
              <a:extLst>
                <a:ext uri="{FF2B5EF4-FFF2-40B4-BE49-F238E27FC236}">
                  <a16:creationId xmlns:a16="http://schemas.microsoft.com/office/drawing/2014/main" id="{C17F7D87-A386-4FB2-8694-ED1A35667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359"/>
              <a:ext cx="155" cy="794"/>
            </a:xfrm>
            <a:custGeom>
              <a:avLst/>
              <a:gdLst>
                <a:gd name="T0" fmla="*/ 24 w 157"/>
                <a:gd name="T1" fmla="*/ 765 h 808"/>
                <a:gd name="T2" fmla="*/ 0 w 157"/>
                <a:gd name="T3" fmla="*/ 9 h 808"/>
                <a:gd name="T4" fmla="*/ 12 w 157"/>
                <a:gd name="T5" fmla="*/ 0 h 808"/>
                <a:gd name="T6" fmla="*/ 32 w 157"/>
                <a:gd name="T7" fmla="*/ 766 h 8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808">
                  <a:moveTo>
                    <a:pt x="24" y="806"/>
                  </a:moveTo>
                  <a:cubicBezTo>
                    <a:pt x="149" y="140"/>
                    <a:pt x="0" y="9"/>
                    <a:pt x="0" y="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57" y="112"/>
                    <a:pt x="32" y="808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18">
              <a:extLst>
                <a:ext uri="{FF2B5EF4-FFF2-40B4-BE49-F238E27FC236}">
                  <a16:creationId xmlns:a16="http://schemas.microsoft.com/office/drawing/2014/main" id="{E10652F2-EAE1-4384-8723-6F566338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267"/>
              <a:ext cx="131" cy="98"/>
            </a:xfrm>
            <a:custGeom>
              <a:avLst/>
              <a:gdLst>
                <a:gd name="T0" fmla="*/ 0 w 133"/>
                <a:gd name="T1" fmla="*/ 76 h 100"/>
                <a:gd name="T2" fmla="*/ 60 w 133"/>
                <a:gd name="T3" fmla="*/ 74 h 100"/>
                <a:gd name="T4" fmla="*/ 127 w 133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00">
                  <a:moveTo>
                    <a:pt x="0" y="82"/>
                  </a:moveTo>
                  <a:cubicBezTo>
                    <a:pt x="18" y="100"/>
                    <a:pt x="45" y="98"/>
                    <a:pt x="63" y="80"/>
                  </a:cubicBezTo>
                  <a:cubicBezTo>
                    <a:pt x="89" y="54"/>
                    <a:pt x="96" y="16"/>
                    <a:pt x="133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19">
              <a:extLst>
                <a:ext uri="{FF2B5EF4-FFF2-40B4-BE49-F238E27FC236}">
                  <a16:creationId xmlns:a16="http://schemas.microsoft.com/office/drawing/2014/main" id="{0A07B4B3-2D07-43A5-86A0-1C8D1CBA8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48"/>
              <a:ext cx="12" cy="96"/>
            </a:xfrm>
            <a:custGeom>
              <a:avLst/>
              <a:gdLst>
                <a:gd name="T0" fmla="*/ 2 w 12"/>
                <a:gd name="T1" fmla="*/ 92 h 98"/>
                <a:gd name="T2" fmla="*/ 9 w 12"/>
                <a:gd name="T3" fmla="*/ 57 h 98"/>
                <a:gd name="T4" fmla="*/ 1 w 12"/>
                <a:gd name="T5" fmla="*/ 26 h 98"/>
                <a:gd name="T6" fmla="*/ 9 w 12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8">
                  <a:moveTo>
                    <a:pt x="2" y="98"/>
                  </a:moveTo>
                  <a:cubicBezTo>
                    <a:pt x="8" y="86"/>
                    <a:pt x="12" y="74"/>
                    <a:pt x="9" y="60"/>
                  </a:cubicBezTo>
                  <a:cubicBezTo>
                    <a:pt x="7" y="50"/>
                    <a:pt x="1" y="40"/>
                    <a:pt x="1" y="29"/>
                  </a:cubicBezTo>
                  <a:cubicBezTo>
                    <a:pt x="0" y="18"/>
                    <a:pt x="6" y="10"/>
                    <a:pt x="9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220">
              <a:extLst>
                <a:ext uri="{FF2B5EF4-FFF2-40B4-BE49-F238E27FC236}">
                  <a16:creationId xmlns:a16="http://schemas.microsoft.com/office/drawing/2014/main" id="{6A133FD6-7CDA-4AFB-B370-D72A40842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44"/>
              <a:ext cx="102" cy="19"/>
            </a:xfrm>
            <a:custGeom>
              <a:avLst/>
              <a:gdLst>
                <a:gd name="T0" fmla="*/ 0 w 103"/>
                <a:gd name="T1" fmla="*/ 13 h 19"/>
                <a:gd name="T2" fmla="*/ 54 w 103"/>
                <a:gd name="T3" fmla="*/ 9 h 19"/>
                <a:gd name="T4" fmla="*/ 100 w 10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9">
                  <a:moveTo>
                    <a:pt x="0" y="13"/>
                  </a:moveTo>
                  <a:cubicBezTo>
                    <a:pt x="19" y="19"/>
                    <a:pt x="39" y="15"/>
                    <a:pt x="57" y="9"/>
                  </a:cubicBezTo>
                  <a:cubicBezTo>
                    <a:pt x="72" y="4"/>
                    <a:pt x="88" y="0"/>
                    <a:pt x="103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221">
              <a:extLst>
                <a:ext uri="{FF2B5EF4-FFF2-40B4-BE49-F238E27FC236}">
                  <a16:creationId xmlns:a16="http://schemas.microsoft.com/office/drawing/2014/main" id="{D673A311-E8AA-4A59-BB71-28B3E886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3"/>
              <a:ext cx="59" cy="744"/>
            </a:xfrm>
            <a:custGeom>
              <a:avLst/>
              <a:gdLst>
                <a:gd name="T0" fmla="*/ 57 w 60"/>
                <a:gd name="T1" fmla="*/ 0 h 757"/>
                <a:gd name="T2" fmla="*/ 36 w 60"/>
                <a:gd name="T3" fmla="*/ 127 h 757"/>
                <a:gd name="T4" fmla="*/ 44 w 60"/>
                <a:gd name="T5" fmla="*/ 348 h 757"/>
                <a:gd name="T6" fmla="*/ 26 w 60"/>
                <a:gd name="T7" fmla="*/ 564 h 757"/>
                <a:gd name="T8" fmla="*/ 10 w 60"/>
                <a:gd name="T9" fmla="*/ 643 h 757"/>
                <a:gd name="T10" fmla="*/ 0 w 60"/>
                <a:gd name="T11" fmla="*/ 718 h 7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57">
                  <a:moveTo>
                    <a:pt x="60" y="0"/>
                  </a:moveTo>
                  <a:cubicBezTo>
                    <a:pt x="43" y="40"/>
                    <a:pt x="43" y="90"/>
                    <a:pt x="39" y="133"/>
                  </a:cubicBezTo>
                  <a:cubicBezTo>
                    <a:pt x="31" y="210"/>
                    <a:pt x="43" y="289"/>
                    <a:pt x="47" y="366"/>
                  </a:cubicBezTo>
                  <a:cubicBezTo>
                    <a:pt x="51" y="444"/>
                    <a:pt x="43" y="519"/>
                    <a:pt x="26" y="594"/>
                  </a:cubicBezTo>
                  <a:cubicBezTo>
                    <a:pt x="20" y="621"/>
                    <a:pt x="15" y="649"/>
                    <a:pt x="10" y="677"/>
                  </a:cubicBezTo>
                  <a:cubicBezTo>
                    <a:pt x="6" y="702"/>
                    <a:pt x="8" y="735"/>
                    <a:pt x="0" y="7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222">
              <a:extLst>
                <a:ext uri="{FF2B5EF4-FFF2-40B4-BE49-F238E27FC236}">
                  <a16:creationId xmlns:a16="http://schemas.microsoft.com/office/drawing/2014/main" id="{EB64805C-2F9B-45D3-A398-6E2225EA8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140"/>
              <a:ext cx="52" cy="474"/>
            </a:xfrm>
            <a:custGeom>
              <a:avLst/>
              <a:gdLst>
                <a:gd name="T0" fmla="*/ 5 w 53"/>
                <a:gd name="T1" fmla="*/ 0 h 483"/>
                <a:gd name="T2" fmla="*/ 10 w 53"/>
                <a:gd name="T3" fmla="*/ 69 h 483"/>
                <a:gd name="T4" fmla="*/ 34 w 53"/>
                <a:gd name="T5" fmla="*/ 204 h 483"/>
                <a:gd name="T6" fmla="*/ 45 w 53"/>
                <a:gd name="T7" fmla="*/ 359 h 483"/>
                <a:gd name="T8" fmla="*/ 39 w 53"/>
                <a:gd name="T9" fmla="*/ 420 h 483"/>
                <a:gd name="T10" fmla="*/ 33 w 53"/>
                <a:gd name="T11" fmla="*/ 456 h 4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483">
                  <a:moveTo>
                    <a:pt x="5" y="0"/>
                  </a:moveTo>
                  <a:cubicBezTo>
                    <a:pt x="0" y="26"/>
                    <a:pt x="6" y="46"/>
                    <a:pt x="10" y="72"/>
                  </a:cubicBezTo>
                  <a:cubicBezTo>
                    <a:pt x="19" y="120"/>
                    <a:pt x="27" y="168"/>
                    <a:pt x="37" y="216"/>
                  </a:cubicBezTo>
                  <a:cubicBezTo>
                    <a:pt x="49" y="269"/>
                    <a:pt x="53" y="327"/>
                    <a:pt x="48" y="380"/>
                  </a:cubicBezTo>
                  <a:cubicBezTo>
                    <a:pt x="46" y="402"/>
                    <a:pt x="46" y="423"/>
                    <a:pt x="42" y="444"/>
                  </a:cubicBezTo>
                  <a:cubicBezTo>
                    <a:pt x="40" y="455"/>
                    <a:pt x="34" y="475"/>
                    <a:pt x="36" y="4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223">
              <a:extLst>
                <a:ext uri="{FF2B5EF4-FFF2-40B4-BE49-F238E27FC236}">
                  <a16:creationId xmlns:a16="http://schemas.microsoft.com/office/drawing/2014/main" id="{8C238F09-D2E8-4011-A7C0-EEEDCD33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3331"/>
              <a:ext cx="88" cy="436"/>
            </a:xfrm>
            <a:custGeom>
              <a:avLst/>
              <a:gdLst>
                <a:gd name="T0" fmla="*/ 84 w 90"/>
                <a:gd name="T1" fmla="*/ 0 h 443"/>
                <a:gd name="T2" fmla="*/ 39 w 90"/>
                <a:gd name="T3" fmla="*/ 79 h 443"/>
                <a:gd name="T4" fmla="*/ 2 w 90"/>
                <a:gd name="T5" fmla="*/ 198 h 443"/>
                <a:gd name="T6" fmla="*/ 9 w 90"/>
                <a:gd name="T7" fmla="*/ 316 h 443"/>
                <a:gd name="T8" fmla="*/ 12 w 90"/>
                <a:gd name="T9" fmla="*/ 422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443">
                  <a:moveTo>
                    <a:pt x="90" y="0"/>
                  </a:moveTo>
                  <a:cubicBezTo>
                    <a:pt x="86" y="31"/>
                    <a:pt x="58" y="56"/>
                    <a:pt x="42" y="82"/>
                  </a:cubicBezTo>
                  <a:cubicBezTo>
                    <a:pt x="16" y="123"/>
                    <a:pt x="4" y="159"/>
                    <a:pt x="2" y="207"/>
                  </a:cubicBezTo>
                  <a:cubicBezTo>
                    <a:pt x="0" y="248"/>
                    <a:pt x="7" y="290"/>
                    <a:pt x="9" y="331"/>
                  </a:cubicBezTo>
                  <a:cubicBezTo>
                    <a:pt x="12" y="368"/>
                    <a:pt x="12" y="405"/>
                    <a:pt x="12" y="44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224">
              <a:extLst>
                <a:ext uri="{FF2B5EF4-FFF2-40B4-BE49-F238E27FC236}">
                  <a16:creationId xmlns:a16="http://schemas.microsoft.com/office/drawing/2014/main" id="{C1A5D9CC-A6AD-4367-B060-FA2A054D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643"/>
              <a:ext cx="448" cy="763"/>
            </a:xfrm>
            <a:custGeom>
              <a:avLst/>
              <a:gdLst>
                <a:gd name="T0" fmla="*/ 0 w 455"/>
                <a:gd name="T1" fmla="*/ 0 h 776"/>
                <a:gd name="T2" fmla="*/ 25 w 455"/>
                <a:gd name="T3" fmla="*/ 128 h 776"/>
                <a:gd name="T4" fmla="*/ 105 w 455"/>
                <a:gd name="T5" fmla="*/ 315 h 776"/>
                <a:gd name="T6" fmla="*/ 199 w 455"/>
                <a:gd name="T7" fmla="*/ 499 h 776"/>
                <a:gd name="T8" fmla="*/ 280 w 455"/>
                <a:gd name="T9" fmla="*/ 653 h 776"/>
                <a:gd name="T10" fmla="*/ 360 w 455"/>
                <a:gd name="T11" fmla="*/ 703 h 776"/>
                <a:gd name="T12" fmla="*/ 401 w 455"/>
                <a:gd name="T13" fmla="*/ 722 h 776"/>
                <a:gd name="T14" fmla="*/ 429 w 455"/>
                <a:gd name="T15" fmla="*/ 737 h 7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5" h="776">
                  <a:moveTo>
                    <a:pt x="0" y="0"/>
                  </a:moveTo>
                  <a:cubicBezTo>
                    <a:pt x="14" y="44"/>
                    <a:pt x="17" y="88"/>
                    <a:pt x="25" y="134"/>
                  </a:cubicBezTo>
                  <a:cubicBezTo>
                    <a:pt x="38" y="204"/>
                    <a:pt x="68" y="273"/>
                    <a:pt x="111" y="331"/>
                  </a:cubicBezTo>
                  <a:cubicBezTo>
                    <a:pt x="157" y="392"/>
                    <a:pt x="182" y="455"/>
                    <a:pt x="208" y="526"/>
                  </a:cubicBezTo>
                  <a:cubicBezTo>
                    <a:pt x="227" y="580"/>
                    <a:pt x="250" y="646"/>
                    <a:pt x="293" y="687"/>
                  </a:cubicBezTo>
                  <a:cubicBezTo>
                    <a:pt x="315" y="708"/>
                    <a:pt x="350" y="723"/>
                    <a:pt x="378" y="739"/>
                  </a:cubicBezTo>
                  <a:cubicBezTo>
                    <a:pt x="392" y="746"/>
                    <a:pt x="405" y="753"/>
                    <a:pt x="419" y="759"/>
                  </a:cubicBezTo>
                  <a:cubicBezTo>
                    <a:pt x="428" y="763"/>
                    <a:pt x="455" y="771"/>
                    <a:pt x="450" y="7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225">
              <a:extLst>
                <a:ext uri="{FF2B5EF4-FFF2-40B4-BE49-F238E27FC236}">
                  <a16:creationId xmlns:a16="http://schemas.microsoft.com/office/drawing/2014/main" id="{BA2A52E5-43A6-4CE6-AB47-1AFD5B4EF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650"/>
              <a:ext cx="279" cy="842"/>
            </a:xfrm>
            <a:custGeom>
              <a:avLst/>
              <a:gdLst>
                <a:gd name="T0" fmla="*/ 4 w 284"/>
                <a:gd name="T1" fmla="*/ 0 h 856"/>
                <a:gd name="T2" fmla="*/ 3 w 284"/>
                <a:gd name="T3" fmla="*/ 67 h 856"/>
                <a:gd name="T4" fmla="*/ 6 w 284"/>
                <a:gd name="T5" fmla="*/ 171 h 856"/>
                <a:gd name="T6" fmla="*/ 56 w 284"/>
                <a:gd name="T7" fmla="*/ 404 h 856"/>
                <a:gd name="T8" fmla="*/ 172 w 284"/>
                <a:gd name="T9" fmla="*/ 572 h 856"/>
                <a:gd name="T10" fmla="*/ 255 w 284"/>
                <a:gd name="T11" fmla="*/ 725 h 856"/>
                <a:gd name="T12" fmla="*/ 260 w 284"/>
                <a:gd name="T13" fmla="*/ 814 h 8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856">
                  <a:moveTo>
                    <a:pt x="4" y="0"/>
                  </a:moveTo>
                  <a:cubicBezTo>
                    <a:pt x="9" y="37"/>
                    <a:pt x="0" y="48"/>
                    <a:pt x="3" y="70"/>
                  </a:cubicBezTo>
                  <a:cubicBezTo>
                    <a:pt x="6" y="106"/>
                    <a:pt x="9" y="144"/>
                    <a:pt x="6" y="180"/>
                  </a:cubicBezTo>
                  <a:cubicBezTo>
                    <a:pt x="0" y="265"/>
                    <a:pt x="12" y="352"/>
                    <a:pt x="59" y="425"/>
                  </a:cubicBezTo>
                  <a:cubicBezTo>
                    <a:pt x="98" y="485"/>
                    <a:pt x="149" y="538"/>
                    <a:pt x="181" y="602"/>
                  </a:cubicBezTo>
                  <a:cubicBezTo>
                    <a:pt x="208" y="657"/>
                    <a:pt x="249" y="703"/>
                    <a:pt x="270" y="761"/>
                  </a:cubicBezTo>
                  <a:cubicBezTo>
                    <a:pt x="279" y="785"/>
                    <a:pt x="284" y="832"/>
                    <a:pt x="275" y="85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226">
              <a:extLst>
                <a:ext uri="{FF2B5EF4-FFF2-40B4-BE49-F238E27FC236}">
                  <a16:creationId xmlns:a16="http://schemas.microsoft.com/office/drawing/2014/main" id="{25EEE30E-E42F-4A36-9C2E-903D9A855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323"/>
              <a:ext cx="65" cy="250"/>
            </a:xfrm>
            <a:custGeom>
              <a:avLst/>
              <a:gdLst>
                <a:gd name="T0" fmla="*/ 0 w 66"/>
                <a:gd name="T1" fmla="*/ 0 h 255"/>
                <a:gd name="T2" fmla="*/ 43 w 66"/>
                <a:gd name="T3" fmla="*/ 130 h 255"/>
                <a:gd name="T4" fmla="*/ 63 w 66"/>
                <a:gd name="T5" fmla="*/ 24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55">
                  <a:moveTo>
                    <a:pt x="0" y="0"/>
                  </a:moveTo>
                  <a:cubicBezTo>
                    <a:pt x="27" y="42"/>
                    <a:pt x="38" y="90"/>
                    <a:pt x="46" y="139"/>
                  </a:cubicBezTo>
                  <a:cubicBezTo>
                    <a:pt x="52" y="177"/>
                    <a:pt x="60" y="217"/>
                    <a:pt x="66" y="25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227">
              <a:extLst>
                <a:ext uri="{FF2B5EF4-FFF2-40B4-BE49-F238E27FC236}">
                  <a16:creationId xmlns:a16="http://schemas.microsoft.com/office/drawing/2014/main" id="{F1E57897-88E3-4947-8FCB-0DF4BF6E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426"/>
              <a:ext cx="74" cy="102"/>
            </a:xfrm>
            <a:custGeom>
              <a:avLst/>
              <a:gdLst>
                <a:gd name="T0" fmla="*/ 0 w 75"/>
                <a:gd name="T1" fmla="*/ 0 h 104"/>
                <a:gd name="T2" fmla="*/ 40 w 75"/>
                <a:gd name="T3" fmla="*/ 49 h 104"/>
                <a:gd name="T4" fmla="*/ 72 w 75"/>
                <a:gd name="T5" fmla="*/ 98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04">
                  <a:moveTo>
                    <a:pt x="0" y="0"/>
                  </a:moveTo>
                  <a:cubicBezTo>
                    <a:pt x="10" y="22"/>
                    <a:pt x="30" y="33"/>
                    <a:pt x="43" y="52"/>
                  </a:cubicBezTo>
                  <a:cubicBezTo>
                    <a:pt x="55" y="68"/>
                    <a:pt x="66" y="86"/>
                    <a:pt x="75" y="10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228">
              <a:extLst>
                <a:ext uri="{FF2B5EF4-FFF2-40B4-BE49-F238E27FC236}">
                  <a16:creationId xmlns:a16="http://schemas.microsoft.com/office/drawing/2014/main" id="{39C2E628-D259-4A2F-84C6-B20290B5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351"/>
              <a:ext cx="131" cy="214"/>
            </a:xfrm>
            <a:custGeom>
              <a:avLst/>
              <a:gdLst>
                <a:gd name="T0" fmla="*/ 0 w 133"/>
                <a:gd name="T1" fmla="*/ 0 h 217"/>
                <a:gd name="T2" fmla="*/ 97 w 133"/>
                <a:gd name="T3" fmla="*/ 92 h 217"/>
                <a:gd name="T4" fmla="*/ 127 w 133"/>
                <a:gd name="T5" fmla="*/ 208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17">
                  <a:moveTo>
                    <a:pt x="0" y="0"/>
                  </a:moveTo>
                  <a:cubicBezTo>
                    <a:pt x="35" y="37"/>
                    <a:pt x="79" y="48"/>
                    <a:pt x="102" y="95"/>
                  </a:cubicBezTo>
                  <a:cubicBezTo>
                    <a:pt x="120" y="133"/>
                    <a:pt x="115" y="183"/>
                    <a:pt x="133" y="2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229">
              <a:extLst>
                <a:ext uri="{FF2B5EF4-FFF2-40B4-BE49-F238E27FC236}">
                  <a16:creationId xmlns:a16="http://schemas.microsoft.com/office/drawing/2014/main" id="{0AC773BD-C1F0-4DBF-A573-7C8D2357A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510"/>
              <a:ext cx="32" cy="409"/>
            </a:xfrm>
            <a:custGeom>
              <a:avLst/>
              <a:gdLst>
                <a:gd name="T0" fmla="*/ 31 w 32"/>
                <a:gd name="T1" fmla="*/ 0 h 417"/>
                <a:gd name="T2" fmla="*/ 25 w 32"/>
                <a:gd name="T3" fmla="*/ 100 h 417"/>
                <a:gd name="T4" fmla="*/ 7 w 32"/>
                <a:gd name="T5" fmla="*/ 201 h 417"/>
                <a:gd name="T6" fmla="*/ 25 w 32"/>
                <a:gd name="T7" fmla="*/ 393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7">
                  <a:moveTo>
                    <a:pt x="31" y="0"/>
                  </a:moveTo>
                  <a:cubicBezTo>
                    <a:pt x="28" y="36"/>
                    <a:pt x="32" y="70"/>
                    <a:pt x="25" y="106"/>
                  </a:cubicBezTo>
                  <a:cubicBezTo>
                    <a:pt x="18" y="141"/>
                    <a:pt x="11" y="177"/>
                    <a:pt x="7" y="213"/>
                  </a:cubicBezTo>
                  <a:cubicBezTo>
                    <a:pt x="1" y="272"/>
                    <a:pt x="0" y="366"/>
                    <a:pt x="25" y="4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230">
              <a:extLst>
                <a:ext uri="{FF2B5EF4-FFF2-40B4-BE49-F238E27FC236}">
                  <a16:creationId xmlns:a16="http://schemas.microsoft.com/office/drawing/2014/main" id="{6AB66E57-4401-4878-862A-56D73ED5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053"/>
              <a:ext cx="100" cy="167"/>
            </a:xfrm>
            <a:custGeom>
              <a:avLst/>
              <a:gdLst>
                <a:gd name="T0" fmla="*/ 0 w 101"/>
                <a:gd name="T1" fmla="*/ 160 h 170"/>
                <a:gd name="T2" fmla="*/ 49 w 101"/>
                <a:gd name="T3" fmla="*/ 100 h 170"/>
                <a:gd name="T4" fmla="*/ 98 w 101"/>
                <a:gd name="T5" fmla="*/ 7 h 170"/>
                <a:gd name="T6" fmla="*/ 97 w 101"/>
                <a:gd name="T7" fmla="*/ 0 h 170"/>
                <a:gd name="T8" fmla="*/ 46 w 101"/>
                <a:gd name="T9" fmla="*/ 96 h 170"/>
                <a:gd name="T10" fmla="*/ 0 w 101"/>
                <a:gd name="T11" fmla="*/ 160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70">
                  <a:moveTo>
                    <a:pt x="0" y="169"/>
                  </a:moveTo>
                  <a:cubicBezTo>
                    <a:pt x="0" y="169"/>
                    <a:pt x="18" y="170"/>
                    <a:pt x="49" y="106"/>
                  </a:cubicBezTo>
                  <a:cubicBezTo>
                    <a:pt x="80" y="42"/>
                    <a:pt x="101" y="7"/>
                    <a:pt x="101" y="7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7" y="38"/>
                    <a:pt x="46" y="102"/>
                  </a:cubicBezTo>
                  <a:cubicBezTo>
                    <a:pt x="15" y="166"/>
                    <a:pt x="0" y="169"/>
                    <a:pt x="0" y="169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231">
              <a:extLst>
                <a:ext uri="{FF2B5EF4-FFF2-40B4-BE49-F238E27FC236}">
                  <a16:creationId xmlns:a16="http://schemas.microsoft.com/office/drawing/2014/main" id="{97703763-4F4F-48EF-8DDF-4112F990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023"/>
              <a:ext cx="174" cy="219"/>
            </a:xfrm>
            <a:custGeom>
              <a:avLst/>
              <a:gdLst>
                <a:gd name="T0" fmla="*/ 170 w 176"/>
                <a:gd name="T1" fmla="*/ 0 h 223"/>
                <a:gd name="T2" fmla="*/ 107 w 176"/>
                <a:gd name="T3" fmla="*/ 57 h 223"/>
                <a:gd name="T4" fmla="*/ 98 w 176"/>
                <a:gd name="T5" fmla="*/ 131 h 223"/>
                <a:gd name="T6" fmla="*/ 57 w 176"/>
                <a:gd name="T7" fmla="*/ 182 h 223"/>
                <a:gd name="T8" fmla="*/ 0 w 176"/>
                <a:gd name="T9" fmla="*/ 211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223">
                  <a:moveTo>
                    <a:pt x="176" y="0"/>
                  </a:moveTo>
                  <a:cubicBezTo>
                    <a:pt x="152" y="17"/>
                    <a:pt x="125" y="33"/>
                    <a:pt x="110" y="60"/>
                  </a:cubicBezTo>
                  <a:cubicBezTo>
                    <a:pt x="99" y="80"/>
                    <a:pt x="107" y="116"/>
                    <a:pt x="101" y="137"/>
                  </a:cubicBezTo>
                  <a:cubicBezTo>
                    <a:pt x="94" y="160"/>
                    <a:pt x="76" y="174"/>
                    <a:pt x="60" y="191"/>
                  </a:cubicBezTo>
                  <a:cubicBezTo>
                    <a:pt x="41" y="211"/>
                    <a:pt x="22" y="217"/>
                    <a:pt x="0" y="22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232">
              <a:extLst>
                <a:ext uri="{FF2B5EF4-FFF2-40B4-BE49-F238E27FC236}">
                  <a16:creationId xmlns:a16="http://schemas.microsoft.com/office/drawing/2014/main" id="{C019AC31-DC12-49D0-B0D4-B72BD270C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953"/>
              <a:ext cx="94" cy="113"/>
            </a:xfrm>
            <a:custGeom>
              <a:avLst/>
              <a:gdLst>
                <a:gd name="T0" fmla="*/ 92 w 95"/>
                <a:gd name="T1" fmla="*/ 27 h 115"/>
                <a:gd name="T2" fmla="*/ 90 w 95"/>
                <a:gd name="T3" fmla="*/ 28 h 115"/>
                <a:gd name="T4" fmla="*/ 82 w 95"/>
                <a:gd name="T5" fmla="*/ 36 h 115"/>
                <a:gd name="T6" fmla="*/ 59 w 95"/>
                <a:gd name="T7" fmla="*/ 56 h 115"/>
                <a:gd name="T8" fmla="*/ 35 w 95"/>
                <a:gd name="T9" fmla="*/ 81 h 115"/>
                <a:gd name="T10" fmla="*/ 22 w 95"/>
                <a:gd name="T11" fmla="*/ 107 h 115"/>
                <a:gd name="T12" fmla="*/ 7 w 95"/>
                <a:gd name="T13" fmla="*/ 85 h 115"/>
                <a:gd name="T14" fmla="*/ 3 w 95"/>
                <a:gd name="T15" fmla="*/ 56 h 115"/>
                <a:gd name="T16" fmla="*/ 8 w 95"/>
                <a:gd name="T17" fmla="*/ 11 h 115"/>
                <a:gd name="T18" fmla="*/ 16 w 95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5">
                  <a:moveTo>
                    <a:pt x="95" y="27"/>
                  </a:moveTo>
                  <a:cubicBezTo>
                    <a:pt x="95" y="26"/>
                    <a:pt x="95" y="27"/>
                    <a:pt x="93" y="29"/>
                  </a:cubicBezTo>
                  <a:cubicBezTo>
                    <a:pt x="90" y="32"/>
                    <a:pt x="88" y="36"/>
                    <a:pt x="85" y="39"/>
                  </a:cubicBezTo>
                  <a:cubicBezTo>
                    <a:pt x="78" y="47"/>
                    <a:pt x="71" y="53"/>
                    <a:pt x="62" y="59"/>
                  </a:cubicBezTo>
                  <a:cubicBezTo>
                    <a:pt x="52" y="65"/>
                    <a:pt x="41" y="74"/>
                    <a:pt x="35" y="84"/>
                  </a:cubicBezTo>
                  <a:cubicBezTo>
                    <a:pt x="31" y="92"/>
                    <a:pt x="35" y="115"/>
                    <a:pt x="22" y="113"/>
                  </a:cubicBezTo>
                  <a:cubicBezTo>
                    <a:pt x="13" y="111"/>
                    <a:pt x="8" y="97"/>
                    <a:pt x="7" y="90"/>
                  </a:cubicBezTo>
                  <a:cubicBezTo>
                    <a:pt x="5" y="79"/>
                    <a:pt x="3" y="70"/>
                    <a:pt x="3" y="59"/>
                  </a:cubicBezTo>
                  <a:cubicBezTo>
                    <a:pt x="3" y="42"/>
                    <a:pt x="0" y="25"/>
                    <a:pt x="8" y="11"/>
                  </a:cubicBezTo>
                  <a:cubicBezTo>
                    <a:pt x="10" y="7"/>
                    <a:pt x="13" y="4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233">
              <a:extLst>
                <a:ext uri="{FF2B5EF4-FFF2-40B4-BE49-F238E27FC236}">
                  <a16:creationId xmlns:a16="http://schemas.microsoft.com/office/drawing/2014/main" id="{9DF694AF-9843-46AD-B20D-9977334E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968"/>
              <a:ext cx="27" cy="54"/>
            </a:xfrm>
            <a:custGeom>
              <a:avLst/>
              <a:gdLst>
                <a:gd name="T0" fmla="*/ 25 w 28"/>
                <a:gd name="T1" fmla="*/ 39 h 55"/>
                <a:gd name="T2" fmla="*/ 1 w 28"/>
                <a:gd name="T3" fmla="*/ 25 h 55"/>
                <a:gd name="T4" fmla="*/ 11 w 28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5">
                  <a:moveTo>
                    <a:pt x="28" y="42"/>
                  </a:moveTo>
                  <a:cubicBezTo>
                    <a:pt x="16" y="55"/>
                    <a:pt x="1" y="38"/>
                    <a:pt x="1" y="25"/>
                  </a:cubicBezTo>
                  <a:cubicBezTo>
                    <a:pt x="0" y="15"/>
                    <a:pt x="5" y="6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234">
              <a:extLst>
                <a:ext uri="{FF2B5EF4-FFF2-40B4-BE49-F238E27FC236}">
                  <a16:creationId xmlns:a16="http://schemas.microsoft.com/office/drawing/2014/main" id="{3B0953CF-49D1-4593-9F25-A3802EE8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039"/>
              <a:ext cx="45" cy="12"/>
            </a:xfrm>
            <a:custGeom>
              <a:avLst/>
              <a:gdLst>
                <a:gd name="T0" fmla="*/ 43 w 46"/>
                <a:gd name="T1" fmla="*/ 0 h 13"/>
                <a:gd name="T2" fmla="*/ 18 w 46"/>
                <a:gd name="T3" fmla="*/ 6 h 13"/>
                <a:gd name="T4" fmla="*/ 0 w 46"/>
                <a:gd name="T5" fmla="*/ 1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41" y="7"/>
                    <a:pt x="26" y="7"/>
                    <a:pt x="18" y="6"/>
                  </a:cubicBezTo>
                  <a:cubicBezTo>
                    <a:pt x="13" y="6"/>
                    <a:pt x="2" y="9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235">
              <a:extLst>
                <a:ext uri="{FF2B5EF4-FFF2-40B4-BE49-F238E27FC236}">
                  <a16:creationId xmlns:a16="http://schemas.microsoft.com/office/drawing/2014/main" id="{25EC65DE-2731-4ED7-BFD2-39D724DD2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181"/>
              <a:ext cx="293" cy="203"/>
            </a:xfrm>
            <a:custGeom>
              <a:avLst/>
              <a:gdLst>
                <a:gd name="T0" fmla="*/ 285 w 297"/>
                <a:gd name="T1" fmla="*/ 0 h 206"/>
                <a:gd name="T2" fmla="*/ 204 w 297"/>
                <a:gd name="T3" fmla="*/ 73 h 206"/>
                <a:gd name="T4" fmla="*/ 0 w 297"/>
                <a:gd name="T5" fmla="*/ 197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7" h="206">
                  <a:moveTo>
                    <a:pt x="297" y="0"/>
                  </a:moveTo>
                  <a:cubicBezTo>
                    <a:pt x="297" y="0"/>
                    <a:pt x="270" y="36"/>
                    <a:pt x="213" y="76"/>
                  </a:cubicBezTo>
                  <a:cubicBezTo>
                    <a:pt x="126" y="138"/>
                    <a:pt x="60" y="121"/>
                    <a:pt x="0" y="20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236">
              <a:extLst>
                <a:ext uri="{FF2B5EF4-FFF2-40B4-BE49-F238E27FC236}">
                  <a16:creationId xmlns:a16="http://schemas.microsoft.com/office/drawing/2014/main" id="{F4F7D2E1-B12C-4AAB-B2E8-48500624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229"/>
              <a:ext cx="336" cy="243"/>
            </a:xfrm>
            <a:custGeom>
              <a:avLst/>
              <a:gdLst>
                <a:gd name="T0" fmla="*/ 326 w 341"/>
                <a:gd name="T1" fmla="*/ 0 h 247"/>
                <a:gd name="T2" fmla="*/ 193 w 341"/>
                <a:gd name="T3" fmla="*/ 96 h 247"/>
                <a:gd name="T4" fmla="*/ 0 w 341"/>
                <a:gd name="T5" fmla="*/ 235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1" h="247">
                  <a:moveTo>
                    <a:pt x="341" y="0"/>
                  </a:moveTo>
                  <a:cubicBezTo>
                    <a:pt x="341" y="0"/>
                    <a:pt x="298" y="59"/>
                    <a:pt x="202" y="102"/>
                  </a:cubicBezTo>
                  <a:cubicBezTo>
                    <a:pt x="106" y="145"/>
                    <a:pt x="39" y="171"/>
                    <a:pt x="0" y="24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237">
              <a:extLst>
                <a:ext uri="{FF2B5EF4-FFF2-40B4-BE49-F238E27FC236}">
                  <a16:creationId xmlns:a16="http://schemas.microsoft.com/office/drawing/2014/main" id="{791E3F2D-12A3-46EB-B06C-DD4EC3D0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292"/>
              <a:ext cx="295" cy="164"/>
            </a:xfrm>
            <a:custGeom>
              <a:avLst/>
              <a:gdLst>
                <a:gd name="T0" fmla="*/ 287 w 299"/>
                <a:gd name="T1" fmla="*/ 0 h 167"/>
                <a:gd name="T2" fmla="*/ 180 w 299"/>
                <a:gd name="T3" fmla="*/ 61 h 167"/>
                <a:gd name="T4" fmla="*/ 0 w 299"/>
                <a:gd name="T5" fmla="*/ 15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9" h="167">
                  <a:moveTo>
                    <a:pt x="299" y="0"/>
                  </a:moveTo>
                  <a:cubicBezTo>
                    <a:pt x="299" y="0"/>
                    <a:pt x="270" y="36"/>
                    <a:pt x="187" y="64"/>
                  </a:cubicBezTo>
                  <a:cubicBezTo>
                    <a:pt x="104" y="91"/>
                    <a:pt x="25" y="129"/>
                    <a:pt x="0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238">
              <a:extLst>
                <a:ext uri="{FF2B5EF4-FFF2-40B4-BE49-F238E27FC236}">
                  <a16:creationId xmlns:a16="http://schemas.microsoft.com/office/drawing/2014/main" id="{34666DB2-C41F-4F83-992C-D2AA23995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329"/>
              <a:ext cx="294" cy="186"/>
            </a:xfrm>
            <a:custGeom>
              <a:avLst/>
              <a:gdLst>
                <a:gd name="T0" fmla="*/ 286 w 298"/>
                <a:gd name="T1" fmla="*/ 0 h 190"/>
                <a:gd name="T2" fmla="*/ 212 w 298"/>
                <a:gd name="T3" fmla="*/ 45 h 190"/>
                <a:gd name="T4" fmla="*/ 0 w 298"/>
                <a:gd name="T5" fmla="*/ 178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90">
                  <a:moveTo>
                    <a:pt x="298" y="0"/>
                  </a:moveTo>
                  <a:cubicBezTo>
                    <a:pt x="298" y="0"/>
                    <a:pt x="274" y="34"/>
                    <a:pt x="221" y="48"/>
                  </a:cubicBezTo>
                  <a:cubicBezTo>
                    <a:pt x="168" y="61"/>
                    <a:pt x="28" y="117"/>
                    <a:pt x="0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239">
              <a:extLst>
                <a:ext uri="{FF2B5EF4-FFF2-40B4-BE49-F238E27FC236}">
                  <a16:creationId xmlns:a16="http://schemas.microsoft.com/office/drawing/2014/main" id="{0EB802CB-0939-4DF3-8C35-2C03CB20D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388"/>
              <a:ext cx="288" cy="176"/>
            </a:xfrm>
            <a:custGeom>
              <a:avLst/>
              <a:gdLst>
                <a:gd name="T0" fmla="*/ 280 w 292"/>
                <a:gd name="T1" fmla="*/ 0 h 179"/>
                <a:gd name="T2" fmla="*/ 206 w 292"/>
                <a:gd name="T3" fmla="*/ 40 h 179"/>
                <a:gd name="T4" fmla="*/ 0 w 292"/>
                <a:gd name="T5" fmla="*/ 17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179">
                  <a:moveTo>
                    <a:pt x="292" y="0"/>
                  </a:moveTo>
                  <a:cubicBezTo>
                    <a:pt x="292" y="0"/>
                    <a:pt x="284" y="24"/>
                    <a:pt x="215" y="43"/>
                  </a:cubicBezTo>
                  <a:cubicBezTo>
                    <a:pt x="147" y="61"/>
                    <a:pt x="33" y="112"/>
                    <a:pt x="0" y="179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240">
              <a:extLst>
                <a:ext uri="{FF2B5EF4-FFF2-40B4-BE49-F238E27FC236}">
                  <a16:creationId xmlns:a16="http://schemas.microsoft.com/office/drawing/2014/main" id="{7A9919D9-4225-4798-85CF-D3270438B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454"/>
              <a:ext cx="274" cy="160"/>
            </a:xfrm>
            <a:custGeom>
              <a:avLst/>
              <a:gdLst>
                <a:gd name="T0" fmla="*/ 266 w 278"/>
                <a:gd name="T1" fmla="*/ 0 h 162"/>
                <a:gd name="T2" fmla="*/ 179 w 278"/>
                <a:gd name="T3" fmla="*/ 38 h 162"/>
                <a:gd name="T4" fmla="*/ 0 w 278"/>
                <a:gd name="T5" fmla="*/ 156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62">
                  <a:moveTo>
                    <a:pt x="278" y="0"/>
                  </a:moveTo>
                  <a:cubicBezTo>
                    <a:pt x="278" y="0"/>
                    <a:pt x="226" y="30"/>
                    <a:pt x="188" y="38"/>
                  </a:cubicBezTo>
                  <a:cubicBezTo>
                    <a:pt x="149" y="45"/>
                    <a:pt x="47" y="84"/>
                    <a:pt x="0" y="16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241">
              <a:extLst>
                <a:ext uri="{FF2B5EF4-FFF2-40B4-BE49-F238E27FC236}">
                  <a16:creationId xmlns:a16="http://schemas.microsoft.com/office/drawing/2014/main" id="{7CD36553-C92D-4CE1-91A3-0B77FA03E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503"/>
              <a:ext cx="280" cy="168"/>
            </a:xfrm>
            <a:custGeom>
              <a:avLst/>
              <a:gdLst>
                <a:gd name="T0" fmla="*/ 272 w 284"/>
                <a:gd name="T1" fmla="*/ 0 h 171"/>
                <a:gd name="T2" fmla="*/ 251 w 284"/>
                <a:gd name="T3" fmla="*/ 16 h 171"/>
                <a:gd name="T4" fmla="*/ 209 w 284"/>
                <a:gd name="T5" fmla="*/ 34 h 171"/>
                <a:gd name="T6" fmla="*/ 130 w 284"/>
                <a:gd name="T7" fmla="*/ 61 h 171"/>
                <a:gd name="T8" fmla="*/ 0 w 284"/>
                <a:gd name="T9" fmla="*/ 16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171">
                  <a:moveTo>
                    <a:pt x="284" y="0"/>
                  </a:moveTo>
                  <a:cubicBezTo>
                    <a:pt x="276" y="4"/>
                    <a:pt x="270" y="11"/>
                    <a:pt x="263" y="16"/>
                  </a:cubicBezTo>
                  <a:cubicBezTo>
                    <a:pt x="249" y="26"/>
                    <a:pt x="234" y="31"/>
                    <a:pt x="218" y="37"/>
                  </a:cubicBezTo>
                  <a:cubicBezTo>
                    <a:pt x="190" y="47"/>
                    <a:pt x="163" y="53"/>
                    <a:pt x="136" y="64"/>
                  </a:cubicBezTo>
                  <a:cubicBezTo>
                    <a:pt x="44" y="98"/>
                    <a:pt x="30" y="145"/>
                    <a:pt x="0" y="17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242">
              <a:extLst>
                <a:ext uri="{FF2B5EF4-FFF2-40B4-BE49-F238E27FC236}">
                  <a16:creationId xmlns:a16="http://schemas.microsoft.com/office/drawing/2014/main" id="{6058FA99-FF03-46DA-83F9-B8DA4A39E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557"/>
              <a:ext cx="268" cy="160"/>
            </a:xfrm>
            <a:custGeom>
              <a:avLst/>
              <a:gdLst>
                <a:gd name="T0" fmla="*/ 260 w 272"/>
                <a:gd name="T1" fmla="*/ 0 h 163"/>
                <a:gd name="T2" fmla="*/ 131 w 272"/>
                <a:gd name="T3" fmla="*/ 46 h 163"/>
                <a:gd name="T4" fmla="*/ 0 w 272"/>
                <a:gd name="T5" fmla="*/ 154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2" h="163">
                  <a:moveTo>
                    <a:pt x="272" y="0"/>
                  </a:moveTo>
                  <a:cubicBezTo>
                    <a:pt x="243" y="39"/>
                    <a:pt x="179" y="33"/>
                    <a:pt x="137" y="49"/>
                  </a:cubicBezTo>
                  <a:cubicBezTo>
                    <a:pt x="47" y="85"/>
                    <a:pt x="26" y="139"/>
                    <a:pt x="0" y="16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243">
              <a:extLst>
                <a:ext uri="{FF2B5EF4-FFF2-40B4-BE49-F238E27FC236}">
                  <a16:creationId xmlns:a16="http://schemas.microsoft.com/office/drawing/2014/main" id="{807F2898-DFFC-484C-8064-7C272D11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598"/>
              <a:ext cx="274" cy="172"/>
            </a:xfrm>
            <a:custGeom>
              <a:avLst/>
              <a:gdLst>
                <a:gd name="T0" fmla="*/ 266 w 278"/>
                <a:gd name="T1" fmla="*/ 0 h 175"/>
                <a:gd name="T2" fmla="*/ 129 w 278"/>
                <a:gd name="T3" fmla="*/ 74 h 175"/>
                <a:gd name="T4" fmla="*/ 0 w 278"/>
                <a:gd name="T5" fmla="*/ 166 h 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175">
                  <a:moveTo>
                    <a:pt x="278" y="0"/>
                  </a:moveTo>
                  <a:cubicBezTo>
                    <a:pt x="257" y="52"/>
                    <a:pt x="182" y="62"/>
                    <a:pt x="135" y="77"/>
                  </a:cubicBezTo>
                  <a:cubicBezTo>
                    <a:pt x="49" y="105"/>
                    <a:pt x="13" y="165"/>
                    <a:pt x="0" y="175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244">
              <a:extLst>
                <a:ext uri="{FF2B5EF4-FFF2-40B4-BE49-F238E27FC236}">
                  <a16:creationId xmlns:a16="http://schemas.microsoft.com/office/drawing/2014/main" id="{D35302F5-330C-442A-8744-13F6F439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656"/>
              <a:ext cx="269" cy="187"/>
            </a:xfrm>
            <a:custGeom>
              <a:avLst/>
              <a:gdLst>
                <a:gd name="T0" fmla="*/ 259 w 273"/>
                <a:gd name="T1" fmla="*/ 2 h 190"/>
                <a:gd name="T2" fmla="*/ 261 w 273"/>
                <a:gd name="T3" fmla="*/ 2 h 190"/>
                <a:gd name="T4" fmla="*/ 124 w 273"/>
                <a:gd name="T5" fmla="*/ 77 h 190"/>
                <a:gd name="T6" fmla="*/ 0 w 273"/>
                <a:gd name="T7" fmla="*/ 181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3" h="190">
                  <a:moveTo>
                    <a:pt x="271" y="2"/>
                  </a:moveTo>
                  <a:cubicBezTo>
                    <a:pt x="273" y="2"/>
                    <a:pt x="273" y="0"/>
                    <a:pt x="273" y="2"/>
                  </a:cubicBezTo>
                  <a:cubicBezTo>
                    <a:pt x="242" y="48"/>
                    <a:pt x="174" y="49"/>
                    <a:pt x="130" y="80"/>
                  </a:cubicBezTo>
                  <a:cubicBezTo>
                    <a:pt x="98" y="102"/>
                    <a:pt x="14" y="152"/>
                    <a:pt x="0" y="19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245">
              <a:extLst>
                <a:ext uri="{FF2B5EF4-FFF2-40B4-BE49-F238E27FC236}">
                  <a16:creationId xmlns:a16="http://schemas.microsoft.com/office/drawing/2014/main" id="{9E023F04-4290-4F51-B39B-9FF90D4A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724"/>
              <a:ext cx="247" cy="174"/>
            </a:xfrm>
            <a:custGeom>
              <a:avLst/>
              <a:gdLst>
                <a:gd name="T0" fmla="*/ 239 w 251"/>
                <a:gd name="T1" fmla="*/ 0 h 177"/>
                <a:gd name="T2" fmla="*/ 116 w 251"/>
                <a:gd name="T3" fmla="*/ 82 h 177"/>
                <a:gd name="T4" fmla="*/ 0 w 251"/>
                <a:gd name="T5" fmla="*/ 168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1" h="177">
                  <a:moveTo>
                    <a:pt x="251" y="0"/>
                  </a:moveTo>
                  <a:cubicBezTo>
                    <a:pt x="224" y="41"/>
                    <a:pt x="165" y="61"/>
                    <a:pt x="122" y="85"/>
                  </a:cubicBezTo>
                  <a:cubicBezTo>
                    <a:pt x="83" y="109"/>
                    <a:pt x="30" y="141"/>
                    <a:pt x="0" y="17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246">
              <a:extLst>
                <a:ext uri="{FF2B5EF4-FFF2-40B4-BE49-F238E27FC236}">
                  <a16:creationId xmlns:a16="http://schemas.microsoft.com/office/drawing/2014/main" id="{6557104A-F2CA-498D-81D2-BBCEEE407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88"/>
              <a:ext cx="224" cy="161"/>
            </a:xfrm>
            <a:custGeom>
              <a:avLst/>
              <a:gdLst>
                <a:gd name="T0" fmla="*/ 218 w 227"/>
                <a:gd name="T1" fmla="*/ 0 h 164"/>
                <a:gd name="T2" fmla="*/ 202 w 227"/>
                <a:gd name="T3" fmla="*/ 18 h 164"/>
                <a:gd name="T4" fmla="*/ 173 w 227"/>
                <a:gd name="T5" fmla="*/ 44 h 164"/>
                <a:gd name="T6" fmla="*/ 108 w 227"/>
                <a:gd name="T7" fmla="*/ 79 h 164"/>
                <a:gd name="T8" fmla="*/ 0 w 227"/>
                <a:gd name="T9" fmla="*/ 15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64">
                  <a:moveTo>
                    <a:pt x="227" y="0"/>
                  </a:moveTo>
                  <a:cubicBezTo>
                    <a:pt x="223" y="2"/>
                    <a:pt x="215" y="13"/>
                    <a:pt x="211" y="18"/>
                  </a:cubicBezTo>
                  <a:cubicBezTo>
                    <a:pt x="201" y="29"/>
                    <a:pt x="191" y="38"/>
                    <a:pt x="179" y="47"/>
                  </a:cubicBezTo>
                  <a:cubicBezTo>
                    <a:pt x="158" y="62"/>
                    <a:pt x="134" y="71"/>
                    <a:pt x="111" y="82"/>
                  </a:cubicBezTo>
                  <a:cubicBezTo>
                    <a:pt x="68" y="103"/>
                    <a:pt x="30" y="127"/>
                    <a:pt x="0" y="164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247">
              <a:extLst>
                <a:ext uri="{FF2B5EF4-FFF2-40B4-BE49-F238E27FC236}">
                  <a16:creationId xmlns:a16="http://schemas.microsoft.com/office/drawing/2014/main" id="{4BFDDCDE-3BBC-4EAB-A750-7C6C62FC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836"/>
              <a:ext cx="220" cy="178"/>
            </a:xfrm>
            <a:custGeom>
              <a:avLst/>
              <a:gdLst>
                <a:gd name="T0" fmla="*/ 214 w 223"/>
                <a:gd name="T1" fmla="*/ 0 h 181"/>
                <a:gd name="T2" fmla="*/ 167 w 223"/>
                <a:gd name="T3" fmla="*/ 58 h 181"/>
                <a:gd name="T4" fmla="*/ 93 w 223"/>
                <a:gd name="T5" fmla="*/ 101 h 181"/>
                <a:gd name="T6" fmla="*/ 60 w 223"/>
                <a:gd name="T7" fmla="*/ 132 h 181"/>
                <a:gd name="T8" fmla="*/ 28 w 223"/>
                <a:gd name="T9" fmla="*/ 153 h 181"/>
                <a:gd name="T10" fmla="*/ 0 w 223"/>
                <a:gd name="T11" fmla="*/ 172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81">
                  <a:moveTo>
                    <a:pt x="223" y="0"/>
                  </a:moveTo>
                  <a:cubicBezTo>
                    <a:pt x="213" y="23"/>
                    <a:pt x="193" y="45"/>
                    <a:pt x="173" y="61"/>
                  </a:cubicBezTo>
                  <a:cubicBezTo>
                    <a:pt x="149" y="79"/>
                    <a:pt x="120" y="88"/>
                    <a:pt x="96" y="107"/>
                  </a:cubicBezTo>
                  <a:cubicBezTo>
                    <a:pt x="85" y="117"/>
                    <a:pt x="75" y="129"/>
                    <a:pt x="63" y="138"/>
                  </a:cubicBezTo>
                  <a:cubicBezTo>
                    <a:pt x="52" y="146"/>
                    <a:pt x="39" y="153"/>
                    <a:pt x="28" y="162"/>
                  </a:cubicBezTo>
                  <a:cubicBezTo>
                    <a:pt x="17" y="170"/>
                    <a:pt x="3" y="173"/>
                    <a:pt x="0" y="18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248">
              <a:extLst>
                <a:ext uri="{FF2B5EF4-FFF2-40B4-BE49-F238E27FC236}">
                  <a16:creationId xmlns:a16="http://schemas.microsoft.com/office/drawing/2014/main" id="{BAB04B07-96BD-4FFC-8A17-916E2817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906"/>
              <a:ext cx="245" cy="255"/>
            </a:xfrm>
            <a:custGeom>
              <a:avLst/>
              <a:gdLst>
                <a:gd name="T0" fmla="*/ 236 w 248"/>
                <a:gd name="T1" fmla="*/ 0 h 260"/>
                <a:gd name="T2" fmla="*/ 233 w 248"/>
                <a:gd name="T3" fmla="*/ 5 h 260"/>
                <a:gd name="T4" fmla="*/ 218 w 248"/>
                <a:gd name="T5" fmla="*/ 26 h 260"/>
                <a:gd name="T6" fmla="*/ 183 w 248"/>
                <a:gd name="T7" fmla="*/ 57 h 260"/>
                <a:gd name="T8" fmla="*/ 111 w 248"/>
                <a:gd name="T9" fmla="*/ 122 h 260"/>
                <a:gd name="T10" fmla="*/ 47 w 248"/>
                <a:gd name="T11" fmla="*/ 191 h 260"/>
                <a:gd name="T12" fmla="*/ 0 w 248"/>
                <a:gd name="T13" fmla="*/ 245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60">
                  <a:moveTo>
                    <a:pt x="245" y="0"/>
                  </a:moveTo>
                  <a:cubicBezTo>
                    <a:pt x="248" y="0"/>
                    <a:pt x="244" y="2"/>
                    <a:pt x="242" y="5"/>
                  </a:cubicBezTo>
                  <a:cubicBezTo>
                    <a:pt x="238" y="13"/>
                    <a:pt x="232" y="20"/>
                    <a:pt x="227" y="26"/>
                  </a:cubicBezTo>
                  <a:cubicBezTo>
                    <a:pt x="215" y="39"/>
                    <a:pt x="203" y="49"/>
                    <a:pt x="189" y="60"/>
                  </a:cubicBezTo>
                  <a:cubicBezTo>
                    <a:pt x="162" y="81"/>
                    <a:pt x="136" y="102"/>
                    <a:pt x="114" y="128"/>
                  </a:cubicBezTo>
                  <a:cubicBezTo>
                    <a:pt x="92" y="154"/>
                    <a:pt x="76" y="181"/>
                    <a:pt x="50" y="203"/>
                  </a:cubicBezTo>
                  <a:cubicBezTo>
                    <a:pt x="31" y="220"/>
                    <a:pt x="9" y="236"/>
                    <a:pt x="0" y="26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249">
              <a:extLst>
                <a:ext uri="{FF2B5EF4-FFF2-40B4-BE49-F238E27FC236}">
                  <a16:creationId xmlns:a16="http://schemas.microsoft.com/office/drawing/2014/main" id="{DD8A991C-A76D-4CFB-8CB0-84BF9AB58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058"/>
              <a:ext cx="103" cy="39"/>
            </a:xfrm>
            <a:custGeom>
              <a:avLst/>
              <a:gdLst>
                <a:gd name="T0" fmla="*/ 99 w 105"/>
                <a:gd name="T1" fmla="*/ 0 h 40"/>
                <a:gd name="T2" fmla="*/ 40 w 105"/>
                <a:gd name="T3" fmla="*/ 28 h 40"/>
                <a:gd name="T4" fmla="*/ 0 w 105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40">
                  <a:moveTo>
                    <a:pt x="105" y="0"/>
                  </a:moveTo>
                  <a:cubicBezTo>
                    <a:pt x="85" y="18"/>
                    <a:pt x="70" y="25"/>
                    <a:pt x="43" y="31"/>
                  </a:cubicBezTo>
                  <a:cubicBezTo>
                    <a:pt x="30" y="34"/>
                    <a:pt x="15" y="37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250">
              <a:extLst>
                <a:ext uri="{FF2B5EF4-FFF2-40B4-BE49-F238E27FC236}">
                  <a16:creationId xmlns:a16="http://schemas.microsoft.com/office/drawing/2014/main" id="{BF2CDD85-FCDC-40AA-8264-FE850C5E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977"/>
              <a:ext cx="181" cy="204"/>
            </a:xfrm>
            <a:custGeom>
              <a:avLst/>
              <a:gdLst>
                <a:gd name="T0" fmla="*/ 175 w 184"/>
                <a:gd name="T1" fmla="*/ 1 h 207"/>
                <a:gd name="T2" fmla="*/ 166 w 184"/>
                <a:gd name="T3" fmla="*/ 25 h 207"/>
                <a:gd name="T4" fmla="*/ 146 w 184"/>
                <a:gd name="T5" fmla="*/ 59 h 207"/>
                <a:gd name="T6" fmla="*/ 98 w 184"/>
                <a:gd name="T7" fmla="*/ 106 h 207"/>
                <a:gd name="T8" fmla="*/ 44 w 184"/>
                <a:gd name="T9" fmla="*/ 148 h 207"/>
                <a:gd name="T10" fmla="*/ 0 w 184"/>
                <a:gd name="T11" fmla="*/ 198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4" h="207">
                  <a:moveTo>
                    <a:pt x="184" y="1"/>
                  </a:moveTo>
                  <a:cubicBezTo>
                    <a:pt x="184" y="0"/>
                    <a:pt x="178" y="19"/>
                    <a:pt x="175" y="25"/>
                  </a:cubicBezTo>
                  <a:cubicBezTo>
                    <a:pt x="168" y="38"/>
                    <a:pt x="160" y="51"/>
                    <a:pt x="152" y="62"/>
                  </a:cubicBezTo>
                  <a:cubicBezTo>
                    <a:pt x="139" y="82"/>
                    <a:pt x="123" y="98"/>
                    <a:pt x="104" y="112"/>
                  </a:cubicBezTo>
                  <a:cubicBezTo>
                    <a:pt x="85" y="126"/>
                    <a:pt x="64" y="137"/>
                    <a:pt x="47" y="154"/>
                  </a:cubicBezTo>
                  <a:cubicBezTo>
                    <a:pt x="32" y="168"/>
                    <a:pt x="7" y="193"/>
                    <a:pt x="0" y="20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251">
              <a:extLst>
                <a:ext uri="{FF2B5EF4-FFF2-40B4-BE49-F238E27FC236}">
                  <a16:creationId xmlns:a16="http://schemas.microsoft.com/office/drawing/2014/main" id="{49405442-AEB6-4AF7-9991-CAFC13557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060"/>
              <a:ext cx="58" cy="125"/>
            </a:xfrm>
            <a:custGeom>
              <a:avLst/>
              <a:gdLst>
                <a:gd name="T0" fmla="*/ 56 w 59"/>
                <a:gd name="T1" fmla="*/ 0 h 127"/>
                <a:gd name="T2" fmla="*/ 36 w 59"/>
                <a:gd name="T3" fmla="*/ 31 h 127"/>
                <a:gd name="T4" fmla="*/ 25 w 59"/>
                <a:gd name="T5" fmla="*/ 64 h 127"/>
                <a:gd name="T6" fmla="*/ 0 w 59"/>
                <a:gd name="T7" fmla="*/ 121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5" y="11"/>
                    <a:pt x="45" y="22"/>
                    <a:pt x="39" y="31"/>
                  </a:cubicBezTo>
                  <a:cubicBezTo>
                    <a:pt x="31" y="42"/>
                    <a:pt x="28" y="55"/>
                    <a:pt x="25" y="67"/>
                  </a:cubicBezTo>
                  <a:cubicBezTo>
                    <a:pt x="18" y="89"/>
                    <a:pt x="12" y="112"/>
                    <a:pt x="0" y="12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252">
              <a:extLst>
                <a:ext uri="{FF2B5EF4-FFF2-40B4-BE49-F238E27FC236}">
                  <a16:creationId xmlns:a16="http://schemas.microsoft.com/office/drawing/2014/main" id="{E207406E-6A41-4D81-8AAE-C411351BE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070"/>
              <a:ext cx="177" cy="189"/>
            </a:xfrm>
            <a:custGeom>
              <a:avLst/>
              <a:gdLst>
                <a:gd name="T0" fmla="*/ 173 w 179"/>
                <a:gd name="T1" fmla="*/ 0 h 192"/>
                <a:gd name="T2" fmla="*/ 115 w 179"/>
                <a:gd name="T3" fmla="*/ 66 h 192"/>
                <a:gd name="T4" fmla="*/ 82 w 179"/>
                <a:gd name="T5" fmla="*/ 102 h 192"/>
                <a:gd name="T6" fmla="*/ 51 w 179"/>
                <a:gd name="T7" fmla="*/ 123 h 192"/>
                <a:gd name="T8" fmla="*/ 0 w 179"/>
                <a:gd name="T9" fmla="*/ 183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2">
                  <a:moveTo>
                    <a:pt x="179" y="0"/>
                  </a:moveTo>
                  <a:cubicBezTo>
                    <a:pt x="154" y="22"/>
                    <a:pt x="135" y="40"/>
                    <a:pt x="118" y="69"/>
                  </a:cubicBezTo>
                  <a:cubicBezTo>
                    <a:pt x="109" y="84"/>
                    <a:pt x="99" y="97"/>
                    <a:pt x="85" y="108"/>
                  </a:cubicBezTo>
                  <a:cubicBezTo>
                    <a:pt x="75" y="116"/>
                    <a:pt x="64" y="121"/>
                    <a:pt x="54" y="129"/>
                  </a:cubicBezTo>
                  <a:cubicBezTo>
                    <a:pt x="33" y="147"/>
                    <a:pt x="20" y="173"/>
                    <a:pt x="0" y="19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253">
              <a:extLst>
                <a:ext uri="{FF2B5EF4-FFF2-40B4-BE49-F238E27FC236}">
                  <a16:creationId xmlns:a16="http://schemas.microsoft.com/office/drawing/2014/main" id="{60FDCFFC-0C8F-4CC7-B063-B92F7BC5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20"/>
              <a:ext cx="43" cy="129"/>
            </a:xfrm>
            <a:custGeom>
              <a:avLst/>
              <a:gdLst>
                <a:gd name="T0" fmla="*/ 41 w 44"/>
                <a:gd name="T1" fmla="*/ 0 h 131"/>
                <a:gd name="T2" fmla="*/ 0 w 44"/>
                <a:gd name="T3" fmla="*/ 125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31">
                  <a:moveTo>
                    <a:pt x="44" y="0"/>
                  </a:moveTo>
                  <a:cubicBezTo>
                    <a:pt x="30" y="46"/>
                    <a:pt x="26" y="90"/>
                    <a:pt x="0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254">
              <a:extLst>
                <a:ext uri="{FF2B5EF4-FFF2-40B4-BE49-F238E27FC236}">
                  <a16:creationId xmlns:a16="http://schemas.microsoft.com/office/drawing/2014/main" id="{2CF074F9-5377-4C29-9726-49E45C18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134"/>
              <a:ext cx="182" cy="267"/>
            </a:xfrm>
            <a:custGeom>
              <a:avLst/>
              <a:gdLst>
                <a:gd name="T0" fmla="*/ 176 w 185"/>
                <a:gd name="T1" fmla="*/ 0 h 272"/>
                <a:gd name="T2" fmla="*/ 98 w 185"/>
                <a:gd name="T3" fmla="*/ 103 h 272"/>
                <a:gd name="T4" fmla="*/ 42 w 185"/>
                <a:gd name="T5" fmla="*/ 181 h 272"/>
                <a:gd name="T6" fmla="*/ 20 w 185"/>
                <a:gd name="T7" fmla="*/ 226 h 272"/>
                <a:gd name="T8" fmla="*/ 7 w 185"/>
                <a:gd name="T9" fmla="*/ 246 h 272"/>
                <a:gd name="T10" fmla="*/ 2 w 185"/>
                <a:gd name="T11" fmla="*/ 257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272">
                  <a:moveTo>
                    <a:pt x="185" y="0"/>
                  </a:moveTo>
                  <a:cubicBezTo>
                    <a:pt x="180" y="50"/>
                    <a:pt x="135" y="75"/>
                    <a:pt x="104" y="109"/>
                  </a:cubicBezTo>
                  <a:cubicBezTo>
                    <a:pt x="82" y="133"/>
                    <a:pt x="60" y="162"/>
                    <a:pt x="45" y="191"/>
                  </a:cubicBezTo>
                  <a:cubicBezTo>
                    <a:pt x="36" y="206"/>
                    <a:pt x="28" y="223"/>
                    <a:pt x="20" y="238"/>
                  </a:cubicBezTo>
                  <a:cubicBezTo>
                    <a:pt x="15" y="246"/>
                    <a:pt x="10" y="253"/>
                    <a:pt x="7" y="261"/>
                  </a:cubicBezTo>
                  <a:cubicBezTo>
                    <a:pt x="5" y="264"/>
                    <a:pt x="0" y="272"/>
                    <a:pt x="2" y="27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255">
              <a:extLst>
                <a:ext uri="{FF2B5EF4-FFF2-40B4-BE49-F238E27FC236}">
                  <a16:creationId xmlns:a16="http://schemas.microsoft.com/office/drawing/2014/main" id="{B2557685-1775-4B23-B482-C16336A1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186"/>
              <a:ext cx="192" cy="278"/>
            </a:xfrm>
            <a:custGeom>
              <a:avLst/>
              <a:gdLst>
                <a:gd name="T0" fmla="*/ 186 w 195"/>
                <a:gd name="T1" fmla="*/ 0 h 283"/>
                <a:gd name="T2" fmla="*/ 137 w 195"/>
                <a:gd name="T3" fmla="*/ 61 h 283"/>
                <a:gd name="T4" fmla="*/ 76 w 195"/>
                <a:gd name="T5" fmla="*/ 118 h 283"/>
                <a:gd name="T6" fmla="*/ 27 w 195"/>
                <a:gd name="T7" fmla="*/ 199 h 283"/>
                <a:gd name="T8" fmla="*/ 0 w 195"/>
                <a:gd name="T9" fmla="*/ 268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283">
                  <a:moveTo>
                    <a:pt x="195" y="0"/>
                  </a:moveTo>
                  <a:cubicBezTo>
                    <a:pt x="193" y="25"/>
                    <a:pt x="160" y="49"/>
                    <a:pt x="143" y="64"/>
                  </a:cubicBezTo>
                  <a:cubicBezTo>
                    <a:pt x="121" y="83"/>
                    <a:pt x="98" y="102"/>
                    <a:pt x="79" y="124"/>
                  </a:cubicBezTo>
                  <a:cubicBezTo>
                    <a:pt x="57" y="149"/>
                    <a:pt x="40" y="180"/>
                    <a:pt x="27" y="211"/>
                  </a:cubicBezTo>
                  <a:cubicBezTo>
                    <a:pt x="17" y="233"/>
                    <a:pt x="3" y="258"/>
                    <a:pt x="0" y="28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256">
              <a:extLst>
                <a:ext uri="{FF2B5EF4-FFF2-40B4-BE49-F238E27FC236}">
                  <a16:creationId xmlns:a16="http://schemas.microsoft.com/office/drawing/2014/main" id="{781B7201-7F38-4D01-A9FF-D81B7F5FE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229"/>
              <a:ext cx="162" cy="164"/>
            </a:xfrm>
            <a:custGeom>
              <a:avLst/>
              <a:gdLst>
                <a:gd name="T0" fmla="*/ 158 w 164"/>
                <a:gd name="T1" fmla="*/ 0 h 167"/>
                <a:gd name="T2" fmla="*/ 121 w 164"/>
                <a:gd name="T3" fmla="*/ 36 h 167"/>
                <a:gd name="T4" fmla="*/ 62 w 164"/>
                <a:gd name="T5" fmla="*/ 71 h 167"/>
                <a:gd name="T6" fmla="*/ 0 w 164"/>
                <a:gd name="T7" fmla="*/ 158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167">
                  <a:moveTo>
                    <a:pt x="164" y="0"/>
                  </a:moveTo>
                  <a:cubicBezTo>
                    <a:pt x="160" y="19"/>
                    <a:pt x="141" y="31"/>
                    <a:pt x="125" y="39"/>
                  </a:cubicBezTo>
                  <a:cubicBezTo>
                    <a:pt x="104" y="50"/>
                    <a:pt x="83" y="59"/>
                    <a:pt x="65" y="74"/>
                  </a:cubicBezTo>
                  <a:cubicBezTo>
                    <a:pt x="32" y="101"/>
                    <a:pt x="16" y="130"/>
                    <a:pt x="0" y="1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257">
              <a:extLst>
                <a:ext uri="{FF2B5EF4-FFF2-40B4-BE49-F238E27FC236}">
                  <a16:creationId xmlns:a16="http://schemas.microsoft.com/office/drawing/2014/main" id="{AA6DC1D3-38A3-4D60-A7BA-F37DAB773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259"/>
              <a:ext cx="162" cy="135"/>
            </a:xfrm>
            <a:custGeom>
              <a:avLst/>
              <a:gdLst>
                <a:gd name="T0" fmla="*/ 156 w 164"/>
                <a:gd name="T1" fmla="*/ 0 h 138"/>
                <a:gd name="T2" fmla="*/ 141 w 164"/>
                <a:gd name="T3" fmla="*/ 19 h 138"/>
                <a:gd name="T4" fmla="*/ 112 w 164"/>
                <a:gd name="T5" fmla="*/ 34 h 138"/>
                <a:gd name="T6" fmla="*/ 51 w 164"/>
                <a:gd name="T7" fmla="*/ 62 h 138"/>
                <a:gd name="T8" fmla="*/ 0 w 164"/>
                <a:gd name="T9" fmla="*/ 129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38">
                  <a:moveTo>
                    <a:pt x="162" y="0"/>
                  </a:moveTo>
                  <a:cubicBezTo>
                    <a:pt x="164" y="0"/>
                    <a:pt x="151" y="16"/>
                    <a:pt x="147" y="19"/>
                  </a:cubicBezTo>
                  <a:cubicBezTo>
                    <a:pt x="138" y="26"/>
                    <a:pt x="125" y="34"/>
                    <a:pt x="115" y="37"/>
                  </a:cubicBezTo>
                  <a:cubicBezTo>
                    <a:pt x="94" y="44"/>
                    <a:pt x="73" y="53"/>
                    <a:pt x="54" y="65"/>
                  </a:cubicBezTo>
                  <a:cubicBezTo>
                    <a:pt x="28" y="82"/>
                    <a:pt x="18" y="113"/>
                    <a:pt x="0" y="138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258">
              <a:extLst>
                <a:ext uri="{FF2B5EF4-FFF2-40B4-BE49-F238E27FC236}">
                  <a16:creationId xmlns:a16="http://schemas.microsoft.com/office/drawing/2014/main" id="{24F2590C-0707-40F8-9C28-B1502843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289"/>
              <a:ext cx="180" cy="129"/>
            </a:xfrm>
            <a:custGeom>
              <a:avLst/>
              <a:gdLst>
                <a:gd name="T0" fmla="*/ 176 w 182"/>
                <a:gd name="T1" fmla="*/ 0 h 131"/>
                <a:gd name="T2" fmla="*/ 120 w 182"/>
                <a:gd name="T3" fmla="*/ 33 h 131"/>
                <a:gd name="T4" fmla="*/ 58 w 182"/>
                <a:gd name="T5" fmla="*/ 62 h 131"/>
                <a:gd name="T6" fmla="*/ 0 w 182"/>
                <a:gd name="T7" fmla="*/ 125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2" h="131">
                  <a:moveTo>
                    <a:pt x="182" y="0"/>
                  </a:moveTo>
                  <a:cubicBezTo>
                    <a:pt x="178" y="22"/>
                    <a:pt x="140" y="30"/>
                    <a:pt x="123" y="36"/>
                  </a:cubicBezTo>
                  <a:cubicBezTo>
                    <a:pt x="102" y="44"/>
                    <a:pt x="80" y="53"/>
                    <a:pt x="61" y="65"/>
                  </a:cubicBezTo>
                  <a:cubicBezTo>
                    <a:pt x="35" y="82"/>
                    <a:pt x="14" y="104"/>
                    <a:pt x="0" y="131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259">
              <a:extLst>
                <a:ext uri="{FF2B5EF4-FFF2-40B4-BE49-F238E27FC236}">
                  <a16:creationId xmlns:a16="http://schemas.microsoft.com/office/drawing/2014/main" id="{10EF0670-3241-4521-B177-12146E00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323"/>
              <a:ext cx="174" cy="74"/>
            </a:xfrm>
            <a:custGeom>
              <a:avLst/>
              <a:gdLst>
                <a:gd name="T0" fmla="*/ 170 w 176"/>
                <a:gd name="T1" fmla="*/ 0 h 76"/>
                <a:gd name="T2" fmla="*/ 117 w 176"/>
                <a:gd name="T3" fmla="*/ 22 h 76"/>
                <a:gd name="T4" fmla="*/ 66 w 176"/>
                <a:gd name="T5" fmla="*/ 32 h 76"/>
                <a:gd name="T6" fmla="*/ 0 w 176"/>
                <a:gd name="T7" fmla="*/ 7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76">
                  <a:moveTo>
                    <a:pt x="176" y="0"/>
                  </a:moveTo>
                  <a:cubicBezTo>
                    <a:pt x="159" y="17"/>
                    <a:pt x="144" y="21"/>
                    <a:pt x="120" y="25"/>
                  </a:cubicBezTo>
                  <a:cubicBezTo>
                    <a:pt x="103" y="27"/>
                    <a:pt x="86" y="32"/>
                    <a:pt x="69" y="35"/>
                  </a:cubicBezTo>
                  <a:cubicBezTo>
                    <a:pt x="41" y="40"/>
                    <a:pt x="15" y="52"/>
                    <a:pt x="0" y="76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260">
              <a:extLst>
                <a:ext uri="{FF2B5EF4-FFF2-40B4-BE49-F238E27FC236}">
                  <a16:creationId xmlns:a16="http://schemas.microsoft.com/office/drawing/2014/main" id="{0B3FC446-4FB8-4217-9ACF-39B92FA7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359"/>
              <a:ext cx="156" cy="794"/>
            </a:xfrm>
            <a:custGeom>
              <a:avLst/>
              <a:gdLst>
                <a:gd name="T0" fmla="*/ 127 w 158"/>
                <a:gd name="T1" fmla="*/ 765 h 808"/>
                <a:gd name="T2" fmla="*/ 152 w 158"/>
                <a:gd name="T3" fmla="*/ 9 h 808"/>
                <a:gd name="T4" fmla="*/ 139 w 158"/>
                <a:gd name="T5" fmla="*/ 0 h 808"/>
                <a:gd name="T6" fmla="*/ 119 w 158"/>
                <a:gd name="T7" fmla="*/ 766 h 8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808">
                  <a:moveTo>
                    <a:pt x="133" y="806"/>
                  </a:moveTo>
                  <a:cubicBezTo>
                    <a:pt x="8" y="140"/>
                    <a:pt x="158" y="9"/>
                    <a:pt x="158" y="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0" y="112"/>
                    <a:pt x="125" y="808"/>
                  </a:cubicBezTo>
                </a:path>
              </a:pathLst>
            </a:custGeom>
            <a:solidFill>
              <a:srgbClr val="D9B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261">
              <a:extLst>
                <a:ext uri="{FF2B5EF4-FFF2-40B4-BE49-F238E27FC236}">
                  <a16:creationId xmlns:a16="http://schemas.microsoft.com/office/drawing/2014/main" id="{ABE0F16D-688E-4FF8-BDAF-2EAAA9DD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277"/>
              <a:ext cx="113" cy="88"/>
            </a:xfrm>
            <a:custGeom>
              <a:avLst/>
              <a:gdLst>
                <a:gd name="T0" fmla="*/ 109 w 115"/>
                <a:gd name="T1" fmla="*/ 68 h 89"/>
                <a:gd name="T2" fmla="*/ 50 w 115"/>
                <a:gd name="T3" fmla="*/ 66 h 89"/>
                <a:gd name="T4" fmla="*/ 0 w 115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89">
                  <a:moveTo>
                    <a:pt x="115" y="71"/>
                  </a:moveTo>
                  <a:cubicBezTo>
                    <a:pt x="97" y="89"/>
                    <a:pt x="71" y="87"/>
                    <a:pt x="53" y="69"/>
                  </a:cubicBezTo>
                  <a:cubicBezTo>
                    <a:pt x="32" y="48"/>
                    <a:pt x="23" y="1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262">
              <a:extLst>
                <a:ext uri="{FF2B5EF4-FFF2-40B4-BE49-F238E27FC236}">
                  <a16:creationId xmlns:a16="http://schemas.microsoft.com/office/drawing/2014/main" id="{F1216209-0071-4BEB-AB1B-3B00F07E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248"/>
              <a:ext cx="12" cy="96"/>
            </a:xfrm>
            <a:custGeom>
              <a:avLst/>
              <a:gdLst>
                <a:gd name="T0" fmla="*/ 11 w 12"/>
                <a:gd name="T1" fmla="*/ 92 h 98"/>
                <a:gd name="T2" fmla="*/ 3 w 12"/>
                <a:gd name="T3" fmla="*/ 57 h 98"/>
                <a:gd name="T4" fmla="*/ 12 w 12"/>
                <a:gd name="T5" fmla="*/ 26 h 98"/>
                <a:gd name="T6" fmla="*/ 4 w 12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8">
                  <a:moveTo>
                    <a:pt x="11" y="98"/>
                  </a:moveTo>
                  <a:cubicBezTo>
                    <a:pt x="5" y="86"/>
                    <a:pt x="0" y="74"/>
                    <a:pt x="3" y="60"/>
                  </a:cubicBezTo>
                  <a:cubicBezTo>
                    <a:pt x="5" y="50"/>
                    <a:pt x="12" y="40"/>
                    <a:pt x="12" y="29"/>
                  </a:cubicBezTo>
                  <a:cubicBezTo>
                    <a:pt x="12" y="18"/>
                    <a:pt x="6" y="1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263">
              <a:extLst>
                <a:ext uri="{FF2B5EF4-FFF2-40B4-BE49-F238E27FC236}">
                  <a16:creationId xmlns:a16="http://schemas.microsoft.com/office/drawing/2014/main" id="{3C66E2BC-9253-4D27-B5DB-65010AEE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347"/>
              <a:ext cx="78" cy="16"/>
            </a:xfrm>
            <a:custGeom>
              <a:avLst/>
              <a:gdLst>
                <a:gd name="T0" fmla="*/ 76 w 79"/>
                <a:gd name="T1" fmla="*/ 10 h 16"/>
                <a:gd name="T2" fmla="*/ 22 w 79"/>
                <a:gd name="T3" fmla="*/ 6 h 16"/>
                <a:gd name="T4" fmla="*/ 0 w 7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6">
                  <a:moveTo>
                    <a:pt x="79" y="10"/>
                  </a:moveTo>
                  <a:cubicBezTo>
                    <a:pt x="61" y="16"/>
                    <a:pt x="40" y="12"/>
                    <a:pt x="22" y="6"/>
                  </a:cubicBezTo>
                  <a:cubicBezTo>
                    <a:pt x="15" y="3"/>
                    <a:pt x="7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264">
              <a:extLst>
                <a:ext uri="{FF2B5EF4-FFF2-40B4-BE49-F238E27FC236}">
                  <a16:creationId xmlns:a16="http://schemas.microsoft.com/office/drawing/2014/main" id="{6B4BF21D-0BE7-4ECE-861E-37DB5BEB1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43"/>
              <a:ext cx="59" cy="744"/>
            </a:xfrm>
            <a:custGeom>
              <a:avLst/>
              <a:gdLst>
                <a:gd name="T0" fmla="*/ 0 w 60"/>
                <a:gd name="T1" fmla="*/ 0 h 757"/>
                <a:gd name="T2" fmla="*/ 20 w 60"/>
                <a:gd name="T3" fmla="*/ 127 h 757"/>
                <a:gd name="T4" fmla="*/ 12 w 60"/>
                <a:gd name="T5" fmla="*/ 348 h 757"/>
                <a:gd name="T6" fmla="*/ 30 w 60"/>
                <a:gd name="T7" fmla="*/ 564 h 757"/>
                <a:gd name="T8" fmla="*/ 46 w 60"/>
                <a:gd name="T9" fmla="*/ 643 h 757"/>
                <a:gd name="T10" fmla="*/ 57 w 60"/>
                <a:gd name="T11" fmla="*/ 718 h 7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757">
                  <a:moveTo>
                    <a:pt x="0" y="0"/>
                  </a:moveTo>
                  <a:cubicBezTo>
                    <a:pt x="16" y="40"/>
                    <a:pt x="16" y="90"/>
                    <a:pt x="20" y="133"/>
                  </a:cubicBezTo>
                  <a:cubicBezTo>
                    <a:pt x="28" y="210"/>
                    <a:pt x="16" y="289"/>
                    <a:pt x="12" y="366"/>
                  </a:cubicBezTo>
                  <a:cubicBezTo>
                    <a:pt x="8" y="444"/>
                    <a:pt x="17" y="519"/>
                    <a:pt x="33" y="594"/>
                  </a:cubicBezTo>
                  <a:cubicBezTo>
                    <a:pt x="40" y="621"/>
                    <a:pt x="44" y="649"/>
                    <a:pt x="49" y="677"/>
                  </a:cubicBezTo>
                  <a:cubicBezTo>
                    <a:pt x="54" y="702"/>
                    <a:pt x="52" y="735"/>
                    <a:pt x="60" y="7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265">
              <a:extLst>
                <a:ext uri="{FF2B5EF4-FFF2-40B4-BE49-F238E27FC236}">
                  <a16:creationId xmlns:a16="http://schemas.microsoft.com/office/drawing/2014/main" id="{D18AC22E-3CF8-4D5B-9EA7-72151700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3140"/>
              <a:ext cx="52" cy="373"/>
            </a:xfrm>
            <a:custGeom>
              <a:avLst/>
              <a:gdLst>
                <a:gd name="T0" fmla="*/ 46 w 53"/>
                <a:gd name="T1" fmla="*/ 0 h 380"/>
                <a:gd name="T2" fmla="*/ 40 w 53"/>
                <a:gd name="T3" fmla="*/ 69 h 380"/>
                <a:gd name="T4" fmla="*/ 16 w 53"/>
                <a:gd name="T5" fmla="*/ 204 h 380"/>
                <a:gd name="T6" fmla="*/ 5 w 53"/>
                <a:gd name="T7" fmla="*/ 359 h 3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80">
                  <a:moveTo>
                    <a:pt x="49" y="0"/>
                  </a:moveTo>
                  <a:cubicBezTo>
                    <a:pt x="53" y="26"/>
                    <a:pt x="48" y="46"/>
                    <a:pt x="43" y="72"/>
                  </a:cubicBezTo>
                  <a:cubicBezTo>
                    <a:pt x="34" y="120"/>
                    <a:pt x="27" y="168"/>
                    <a:pt x="16" y="216"/>
                  </a:cubicBezTo>
                  <a:cubicBezTo>
                    <a:pt x="5" y="269"/>
                    <a:pt x="0" y="327"/>
                    <a:pt x="5" y="38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266">
              <a:extLst>
                <a:ext uri="{FF2B5EF4-FFF2-40B4-BE49-F238E27FC236}">
                  <a16:creationId xmlns:a16="http://schemas.microsoft.com/office/drawing/2014/main" id="{5817CFE9-B3DE-4D15-B7E1-1C16A4D1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331"/>
              <a:ext cx="88" cy="436"/>
            </a:xfrm>
            <a:custGeom>
              <a:avLst/>
              <a:gdLst>
                <a:gd name="T0" fmla="*/ 0 w 90"/>
                <a:gd name="T1" fmla="*/ 0 h 443"/>
                <a:gd name="T2" fmla="*/ 46 w 90"/>
                <a:gd name="T3" fmla="*/ 79 h 443"/>
                <a:gd name="T4" fmla="*/ 82 w 90"/>
                <a:gd name="T5" fmla="*/ 198 h 443"/>
                <a:gd name="T6" fmla="*/ 75 w 90"/>
                <a:gd name="T7" fmla="*/ 316 h 443"/>
                <a:gd name="T8" fmla="*/ 73 w 90"/>
                <a:gd name="T9" fmla="*/ 422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443">
                  <a:moveTo>
                    <a:pt x="0" y="0"/>
                  </a:moveTo>
                  <a:cubicBezTo>
                    <a:pt x="5" y="31"/>
                    <a:pt x="33" y="56"/>
                    <a:pt x="49" y="82"/>
                  </a:cubicBezTo>
                  <a:cubicBezTo>
                    <a:pt x="74" y="123"/>
                    <a:pt x="86" y="159"/>
                    <a:pt x="88" y="207"/>
                  </a:cubicBezTo>
                  <a:cubicBezTo>
                    <a:pt x="90" y="248"/>
                    <a:pt x="84" y="290"/>
                    <a:pt x="81" y="331"/>
                  </a:cubicBezTo>
                  <a:cubicBezTo>
                    <a:pt x="79" y="368"/>
                    <a:pt x="79" y="405"/>
                    <a:pt x="79" y="443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267">
              <a:extLst>
                <a:ext uri="{FF2B5EF4-FFF2-40B4-BE49-F238E27FC236}">
                  <a16:creationId xmlns:a16="http://schemas.microsoft.com/office/drawing/2014/main" id="{D9C9D3FE-9912-4AA9-B4CF-51592EB8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643"/>
              <a:ext cx="441" cy="853"/>
            </a:xfrm>
            <a:custGeom>
              <a:avLst/>
              <a:gdLst>
                <a:gd name="T0" fmla="*/ 427 w 448"/>
                <a:gd name="T1" fmla="*/ 0 h 867"/>
                <a:gd name="T2" fmla="*/ 404 w 448"/>
                <a:gd name="T3" fmla="*/ 128 h 867"/>
                <a:gd name="T4" fmla="*/ 322 w 448"/>
                <a:gd name="T5" fmla="*/ 316 h 867"/>
                <a:gd name="T6" fmla="*/ 229 w 448"/>
                <a:gd name="T7" fmla="*/ 502 h 867"/>
                <a:gd name="T8" fmla="*/ 159 w 448"/>
                <a:gd name="T9" fmla="*/ 672 h 867"/>
                <a:gd name="T10" fmla="*/ 91 w 448"/>
                <a:gd name="T11" fmla="*/ 753 h 867"/>
                <a:gd name="T12" fmla="*/ 46 w 448"/>
                <a:gd name="T13" fmla="*/ 795 h 867"/>
                <a:gd name="T14" fmla="*/ 6 w 448"/>
                <a:gd name="T15" fmla="*/ 825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8" h="867">
                  <a:moveTo>
                    <a:pt x="448" y="0"/>
                  </a:moveTo>
                  <a:cubicBezTo>
                    <a:pt x="434" y="44"/>
                    <a:pt x="431" y="88"/>
                    <a:pt x="423" y="134"/>
                  </a:cubicBezTo>
                  <a:cubicBezTo>
                    <a:pt x="410" y="204"/>
                    <a:pt x="380" y="273"/>
                    <a:pt x="337" y="331"/>
                  </a:cubicBezTo>
                  <a:cubicBezTo>
                    <a:pt x="292" y="392"/>
                    <a:pt x="266" y="455"/>
                    <a:pt x="241" y="526"/>
                  </a:cubicBezTo>
                  <a:cubicBezTo>
                    <a:pt x="221" y="580"/>
                    <a:pt x="211" y="665"/>
                    <a:pt x="168" y="705"/>
                  </a:cubicBezTo>
                  <a:cubicBezTo>
                    <a:pt x="146" y="727"/>
                    <a:pt x="121" y="767"/>
                    <a:pt x="94" y="791"/>
                  </a:cubicBezTo>
                  <a:cubicBezTo>
                    <a:pt x="82" y="802"/>
                    <a:pt x="59" y="823"/>
                    <a:pt x="49" y="834"/>
                  </a:cubicBezTo>
                  <a:cubicBezTo>
                    <a:pt x="42" y="842"/>
                    <a:pt x="0" y="863"/>
                    <a:pt x="6" y="86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268">
              <a:extLst>
                <a:ext uri="{FF2B5EF4-FFF2-40B4-BE49-F238E27FC236}">
                  <a16:creationId xmlns:a16="http://schemas.microsoft.com/office/drawing/2014/main" id="{E000731D-BDF4-43BD-B205-C126E27DB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650"/>
              <a:ext cx="230" cy="887"/>
            </a:xfrm>
            <a:custGeom>
              <a:avLst/>
              <a:gdLst>
                <a:gd name="T0" fmla="*/ 220 w 233"/>
                <a:gd name="T1" fmla="*/ 0 h 902"/>
                <a:gd name="T2" fmla="*/ 222 w 233"/>
                <a:gd name="T3" fmla="*/ 67 h 902"/>
                <a:gd name="T4" fmla="*/ 218 w 233"/>
                <a:gd name="T5" fmla="*/ 171 h 902"/>
                <a:gd name="T6" fmla="*/ 168 w 233"/>
                <a:gd name="T7" fmla="*/ 404 h 902"/>
                <a:gd name="T8" fmla="*/ 49 w 233"/>
                <a:gd name="T9" fmla="*/ 572 h 902"/>
                <a:gd name="T10" fmla="*/ 2 w 233"/>
                <a:gd name="T11" fmla="*/ 728 h 902"/>
                <a:gd name="T12" fmla="*/ 32 w 233"/>
                <a:gd name="T13" fmla="*/ 857 h 9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3" h="902">
                  <a:moveTo>
                    <a:pt x="229" y="0"/>
                  </a:moveTo>
                  <a:cubicBezTo>
                    <a:pt x="225" y="37"/>
                    <a:pt x="233" y="48"/>
                    <a:pt x="231" y="70"/>
                  </a:cubicBezTo>
                  <a:cubicBezTo>
                    <a:pt x="227" y="106"/>
                    <a:pt x="224" y="144"/>
                    <a:pt x="227" y="180"/>
                  </a:cubicBezTo>
                  <a:cubicBezTo>
                    <a:pt x="233" y="265"/>
                    <a:pt x="222" y="352"/>
                    <a:pt x="174" y="425"/>
                  </a:cubicBezTo>
                  <a:cubicBezTo>
                    <a:pt x="135" y="485"/>
                    <a:pt x="84" y="538"/>
                    <a:pt x="52" y="602"/>
                  </a:cubicBezTo>
                  <a:cubicBezTo>
                    <a:pt x="26" y="657"/>
                    <a:pt x="10" y="670"/>
                    <a:pt x="2" y="766"/>
                  </a:cubicBezTo>
                  <a:cubicBezTo>
                    <a:pt x="0" y="791"/>
                    <a:pt x="22" y="878"/>
                    <a:pt x="32" y="902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269">
              <a:extLst>
                <a:ext uri="{FF2B5EF4-FFF2-40B4-BE49-F238E27FC236}">
                  <a16:creationId xmlns:a16="http://schemas.microsoft.com/office/drawing/2014/main" id="{F15E3ACA-2E0C-4745-B9F7-0B7CE8CB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351"/>
              <a:ext cx="131" cy="214"/>
            </a:xfrm>
            <a:custGeom>
              <a:avLst/>
              <a:gdLst>
                <a:gd name="T0" fmla="*/ 127 w 133"/>
                <a:gd name="T1" fmla="*/ 0 h 217"/>
                <a:gd name="T2" fmla="*/ 32 w 133"/>
                <a:gd name="T3" fmla="*/ 92 h 217"/>
                <a:gd name="T4" fmla="*/ 0 w 133"/>
                <a:gd name="T5" fmla="*/ 208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17">
                  <a:moveTo>
                    <a:pt x="133" y="0"/>
                  </a:moveTo>
                  <a:cubicBezTo>
                    <a:pt x="99" y="37"/>
                    <a:pt x="54" y="48"/>
                    <a:pt x="32" y="95"/>
                  </a:cubicBezTo>
                  <a:cubicBezTo>
                    <a:pt x="14" y="133"/>
                    <a:pt x="19" y="183"/>
                    <a:pt x="0" y="2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270">
              <a:extLst>
                <a:ext uri="{FF2B5EF4-FFF2-40B4-BE49-F238E27FC236}">
                  <a16:creationId xmlns:a16="http://schemas.microsoft.com/office/drawing/2014/main" id="{B3D7614C-F054-4DD4-B927-32D2DA20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510"/>
              <a:ext cx="32" cy="409"/>
            </a:xfrm>
            <a:custGeom>
              <a:avLst/>
              <a:gdLst>
                <a:gd name="T0" fmla="*/ 1 w 32"/>
                <a:gd name="T1" fmla="*/ 0 h 417"/>
                <a:gd name="T2" fmla="*/ 7 w 32"/>
                <a:gd name="T3" fmla="*/ 100 h 417"/>
                <a:gd name="T4" fmla="*/ 25 w 32"/>
                <a:gd name="T5" fmla="*/ 201 h 417"/>
                <a:gd name="T6" fmla="*/ 7 w 32"/>
                <a:gd name="T7" fmla="*/ 393 h 4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7">
                  <a:moveTo>
                    <a:pt x="1" y="0"/>
                  </a:moveTo>
                  <a:cubicBezTo>
                    <a:pt x="5" y="36"/>
                    <a:pt x="0" y="70"/>
                    <a:pt x="7" y="106"/>
                  </a:cubicBezTo>
                  <a:cubicBezTo>
                    <a:pt x="14" y="141"/>
                    <a:pt x="22" y="177"/>
                    <a:pt x="25" y="213"/>
                  </a:cubicBezTo>
                  <a:cubicBezTo>
                    <a:pt x="31" y="272"/>
                    <a:pt x="32" y="366"/>
                    <a:pt x="7" y="41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271">
              <a:extLst>
                <a:ext uri="{FF2B5EF4-FFF2-40B4-BE49-F238E27FC236}">
                  <a16:creationId xmlns:a16="http://schemas.microsoft.com/office/drawing/2014/main" id="{26BABAE3-1076-4E7B-AF2A-B0A19D2F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369"/>
              <a:ext cx="12" cy="246"/>
            </a:xfrm>
            <a:custGeom>
              <a:avLst/>
              <a:gdLst>
                <a:gd name="T0" fmla="*/ 0 w 13"/>
                <a:gd name="T1" fmla="*/ 0 h 250"/>
                <a:gd name="T2" fmla="*/ 6 w 13"/>
                <a:gd name="T3" fmla="*/ 132 h 250"/>
                <a:gd name="T4" fmla="*/ 8 w 13"/>
                <a:gd name="T5" fmla="*/ 238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50">
                  <a:moveTo>
                    <a:pt x="0" y="0"/>
                  </a:moveTo>
                  <a:cubicBezTo>
                    <a:pt x="0" y="47"/>
                    <a:pt x="4" y="91"/>
                    <a:pt x="9" y="138"/>
                  </a:cubicBezTo>
                  <a:cubicBezTo>
                    <a:pt x="13" y="177"/>
                    <a:pt x="9" y="213"/>
                    <a:pt x="11" y="250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272">
              <a:extLst>
                <a:ext uri="{FF2B5EF4-FFF2-40B4-BE49-F238E27FC236}">
                  <a16:creationId xmlns:a16="http://schemas.microsoft.com/office/drawing/2014/main" id="{E2AA847D-D077-463D-BC16-69C081A0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55"/>
              <a:ext cx="71" cy="155"/>
            </a:xfrm>
            <a:custGeom>
              <a:avLst/>
              <a:gdLst>
                <a:gd name="T0" fmla="*/ 57 w 72"/>
                <a:gd name="T1" fmla="*/ 0 h 157"/>
                <a:gd name="T2" fmla="*/ 0 w 72"/>
                <a:gd name="T3" fmla="*/ 151 h 1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157">
                  <a:moveTo>
                    <a:pt x="60" y="0"/>
                  </a:moveTo>
                  <a:cubicBezTo>
                    <a:pt x="72" y="54"/>
                    <a:pt x="25" y="111"/>
                    <a:pt x="0" y="157"/>
                  </a:cubicBezTo>
                </a:path>
              </a:pathLst>
            </a:custGeom>
            <a:noFill/>
            <a:ln w="6350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273">
              <a:extLst>
                <a:ext uri="{FF2B5EF4-FFF2-40B4-BE49-F238E27FC236}">
                  <a16:creationId xmlns:a16="http://schemas.microsoft.com/office/drawing/2014/main" id="{746EF829-1EC2-445D-ABE3-99FF6650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087"/>
              <a:ext cx="387" cy="568"/>
            </a:xfrm>
            <a:custGeom>
              <a:avLst/>
              <a:gdLst>
                <a:gd name="T0" fmla="*/ 7 w 393"/>
                <a:gd name="T1" fmla="*/ 548 h 578"/>
                <a:gd name="T2" fmla="*/ 233 w 393"/>
                <a:gd name="T3" fmla="*/ 189 h 578"/>
                <a:gd name="T4" fmla="*/ 347 w 393"/>
                <a:gd name="T5" fmla="*/ 71 h 578"/>
                <a:gd name="T6" fmla="*/ 375 w 393"/>
                <a:gd name="T7" fmla="*/ 15 h 578"/>
                <a:gd name="T8" fmla="*/ 365 w 393"/>
                <a:gd name="T9" fmla="*/ 0 h 578"/>
                <a:gd name="T10" fmla="*/ 333 w 393"/>
                <a:gd name="T11" fmla="*/ 71 h 578"/>
                <a:gd name="T12" fmla="*/ 229 w 393"/>
                <a:gd name="T13" fmla="*/ 183 h 578"/>
                <a:gd name="T14" fmla="*/ 0 w 393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578">
                  <a:moveTo>
                    <a:pt x="7" y="578"/>
                  </a:moveTo>
                  <a:cubicBezTo>
                    <a:pt x="48" y="402"/>
                    <a:pt x="56" y="272"/>
                    <a:pt x="245" y="198"/>
                  </a:cubicBezTo>
                  <a:cubicBezTo>
                    <a:pt x="304" y="175"/>
                    <a:pt x="352" y="100"/>
                    <a:pt x="363" y="74"/>
                  </a:cubicBezTo>
                  <a:cubicBezTo>
                    <a:pt x="373" y="51"/>
                    <a:pt x="393" y="15"/>
                    <a:pt x="393" y="15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59" y="52"/>
                    <a:pt x="348" y="74"/>
                  </a:cubicBezTo>
                  <a:cubicBezTo>
                    <a:pt x="335" y="99"/>
                    <a:pt x="296" y="167"/>
                    <a:pt x="241" y="192"/>
                  </a:cubicBezTo>
                  <a:cubicBezTo>
                    <a:pt x="54" y="278"/>
                    <a:pt x="64" y="330"/>
                    <a:pt x="0" y="576"/>
                  </a:cubicBezTo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274">
              <a:extLst>
                <a:ext uri="{FF2B5EF4-FFF2-40B4-BE49-F238E27FC236}">
                  <a16:creationId xmlns:a16="http://schemas.microsoft.com/office/drawing/2014/main" id="{EB7B4BF1-AEEB-4F39-98BB-4FBB4B49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087"/>
              <a:ext cx="387" cy="568"/>
            </a:xfrm>
            <a:custGeom>
              <a:avLst/>
              <a:gdLst>
                <a:gd name="T0" fmla="*/ 7 w 393"/>
                <a:gd name="T1" fmla="*/ 548 h 578"/>
                <a:gd name="T2" fmla="*/ 233 w 393"/>
                <a:gd name="T3" fmla="*/ 189 h 578"/>
                <a:gd name="T4" fmla="*/ 347 w 393"/>
                <a:gd name="T5" fmla="*/ 71 h 578"/>
                <a:gd name="T6" fmla="*/ 375 w 393"/>
                <a:gd name="T7" fmla="*/ 15 h 578"/>
                <a:gd name="T8" fmla="*/ 365 w 393"/>
                <a:gd name="T9" fmla="*/ 0 h 578"/>
                <a:gd name="T10" fmla="*/ 333 w 393"/>
                <a:gd name="T11" fmla="*/ 71 h 578"/>
                <a:gd name="T12" fmla="*/ 229 w 393"/>
                <a:gd name="T13" fmla="*/ 183 h 578"/>
                <a:gd name="T14" fmla="*/ 0 w 393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578">
                  <a:moveTo>
                    <a:pt x="7" y="578"/>
                  </a:moveTo>
                  <a:cubicBezTo>
                    <a:pt x="48" y="402"/>
                    <a:pt x="56" y="272"/>
                    <a:pt x="245" y="198"/>
                  </a:cubicBezTo>
                  <a:cubicBezTo>
                    <a:pt x="304" y="175"/>
                    <a:pt x="352" y="100"/>
                    <a:pt x="363" y="74"/>
                  </a:cubicBezTo>
                  <a:cubicBezTo>
                    <a:pt x="373" y="51"/>
                    <a:pt x="393" y="15"/>
                    <a:pt x="393" y="15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59" y="52"/>
                    <a:pt x="348" y="74"/>
                  </a:cubicBezTo>
                  <a:cubicBezTo>
                    <a:pt x="335" y="99"/>
                    <a:pt x="296" y="167"/>
                    <a:pt x="241" y="192"/>
                  </a:cubicBezTo>
                  <a:cubicBezTo>
                    <a:pt x="54" y="278"/>
                    <a:pt x="64" y="330"/>
                    <a:pt x="0" y="576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275">
              <a:extLst>
                <a:ext uri="{FF2B5EF4-FFF2-40B4-BE49-F238E27FC236}">
                  <a16:creationId xmlns:a16="http://schemas.microsoft.com/office/drawing/2014/main" id="{0AC816C8-1C61-473F-B510-2D894A0F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087"/>
              <a:ext cx="388" cy="568"/>
            </a:xfrm>
            <a:custGeom>
              <a:avLst/>
              <a:gdLst>
                <a:gd name="T0" fmla="*/ 368 w 394"/>
                <a:gd name="T1" fmla="*/ 548 h 578"/>
                <a:gd name="T2" fmla="*/ 142 w 394"/>
                <a:gd name="T3" fmla="*/ 189 h 578"/>
                <a:gd name="T4" fmla="*/ 30 w 394"/>
                <a:gd name="T5" fmla="*/ 71 h 578"/>
                <a:gd name="T6" fmla="*/ 0 w 394"/>
                <a:gd name="T7" fmla="*/ 15 h 578"/>
                <a:gd name="T8" fmla="*/ 10 w 394"/>
                <a:gd name="T9" fmla="*/ 0 h 578"/>
                <a:gd name="T10" fmla="*/ 43 w 394"/>
                <a:gd name="T11" fmla="*/ 71 h 578"/>
                <a:gd name="T12" fmla="*/ 147 w 394"/>
                <a:gd name="T13" fmla="*/ 183 h 578"/>
                <a:gd name="T14" fmla="*/ 376 w 394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578">
                  <a:moveTo>
                    <a:pt x="386" y="578"/>
                  </a:moveTo>
                  <a:cubicBezTo>
                    <a:pt x="345" y="402"/>
                    <a:pt x="337" y="272"/>
                    <a:pt x="148" y="198"/>
                  </a:cubicBezTo>
                  <a:cubicBezTo>
                    <a:pt x="89" y="175"/>
                    <a:pt x="42" y="100"/>
                    <a:pt x="30" y="74"/>
                  </a:cubicBezTo>
                  <a:cubicBezTo>
                    <a:pt x="21" y="51"/>
                    <a:pt x="0" y="15"/>
                    <a:pt x="0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5" y="52"/>
                    <a:pt x="46" y="74"/>
                  </a:cubicBezTo>
                  <a:cubicBezTo>
                    <a:pt x="59" y="99"/>
                    <a:pt x="97" y="167"/>
                    <a:pt x="153" y="192"/>
                  </a:cubicBezTo>
                  <a:cubicBezTo>
                    <a:pt x="340" y="278"/>
                    <a:pt x="330" y="330"/>
                    <a:pt x="394" y="576"/>
                  </a:cubicBezTo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276">
              <a:extLst>
                <a:ext uri="{FF2B5EF4-FFF2-40B4-BE49-F238E27FC236}">
                  <a16:creationId xmlns:a16="http://schemas.microsoft.com/office/drawing/2014/main" id="{59AB119D-E4FF-4AE9-8063-89723D4F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087"/>
              <a:ext cx="388" cy="568"/>
            </a:xfrm>
            <a:custGeom>
              <a:avLst/>
              <a:gdLst>
                <a:gd name="T0" fmla="*/ 368 w 394"/>
                <a:gd name="T1" fmla="*/ 548 h 578"/>
                <a:gd name="T2" fmla="*/ 142 w 394"/>
                <a:gd name="T3" fmla="*/ 189 h 578"/>
                <a:gd name="T4" fmla="*/ 30 w 394"/>
                <a:gd name="T5" fmla="*/ 71 h 578"/>
                <a:gd name="T6" fmla="*/ 0 w 394"/>
                <a:gd name="T7" fmla="*/ 15 h 578"/>
                <a:gd name="T8" fmla="*/ 10 w 394"/>
                <a:gd name="T9" fmla="*/ 0 h 578"/>
                <a:gd name="T10" fmla="*/ 43 w 394"/>
                <a:gd name="T11" fmla="*/ 71 h 578"/>
                <a:gd name="T12" fmla="*/ 147 w 394"/>
                <a:gd name="T13" fmla="*/ 183 h 578"/>
                <a:gd name="T14" fmla="*/ 376 w 394"/>
                <a:gd name="T15" fmla="*/ 546 h 5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4" h="578">
                  <a:moveTo>
                    <a:pt x="386" y="578"/>
                  </a:moveTo>
                  <a:cubicBezTo>
                    <a:pt x="345" y="402"/>
                    <a:pt x="337" y="272"/>
                    <a:pt x="148" y="198"/>
                  </a:cubicBezTo>
                  <a:cubicBezTo>
                    <a:pt x="89" y="175"/>
                    <a:pt x="42" y="100"/>
                    <a:pt x="30" y="74"/>
                  </a:cubicBezTo>
                  <a:cubicBezTo>
                    <a:pt x="21" y="51"/>
                    <a:pt x="0" y="15"/>
                    <a:pt x="0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5" y="52"/>
                    <a:pt x="46" y="74"/>
                  </a:cubicBezTo>
                  <a:cubicBezTo>
                    <a:pt x="59" y="99"/>
                    <a:pt x="97" y="167"/>
                    <a:pt x="153" y="192"/>
                  </a:cubicBezTo>
                  <a:cubicBezTo>
                    <a:pt x="340" y="278"/>
                    <a:pt x="330" y="330"/>
                    <a:pt x="394" y="576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277">
              <a:extLst>
                <a:ext uri="{FF2B5EF4-FFF2-40B4-BE49-F238E27FC236}">
                  <a16:creationId xmlns:a16="http://schemas.microsoft.com/office/drawing/2014/main" id="{DA586C19-1500-4B04-B8DE-AB07939D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942"/>
              <a:ext cx="61" cy="1466"/>
            </a:xfrm>
            <a:custGeom>
              <a:avLst/>
              <a:gdLst>
                <a:gd name="T0" fmla="*/ 50 w 62"/>
                <a:gd name="T1" fmla="*/ 0 h 1491"/>
                <a:gd name="T2" fmla="*/ 49 w 62"/>
                <a:gd name="T3" fmla="*/ 231 h 1491"/>
                <a:gd name="T4" fmla="*/ 43 w 62"/>
                <a:gd name="T5" fmla="*/ 764 h 1491"/>
                <a:gd name="T6" fmla="*/ 37 w 62"/>
                <a:gd name="T7" fmla="*/ 1177 h 1491"/>
                <a:gd name="T8" fmla="*/ 31 w 62"/>
                <a:gd name="T9" fmla="*/ 1417 h 1491"/>
                <a:gd name="T10" fmla="*/ 31 w 62"/>
                <a:gd name="T11" fmla="*/ 1417 h 1491"/>
                <a:gd name="T12" fmla="*/ 23 w 62"/>
                <a:gd name="T13" fmla="*/ 1177 h 1491"/>
                <a:gd name="T14" fmla="*/ 17 w 62"/>
                <a:gd name="T15" fmla="*/ 764 h 1491"/>
                <a:gd name="T16" fmla="*/ 11 w 62"/>
                <a:gd name="T17" fmla="*/ 231 h 1491"/>
                <a:gd name="T18" fmla="*/ 9 w 62"/>
                <a:gd name="T19" fmla="*/ 0 h 1491"/>
                <a:gd name="T20" fmla="*/ 50 w 62"/>
                <a:gd name="T21" fmla="*/ 0 h 14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491">
                  <a:moveTo>
                    <a:pt x="53" y="0"/>
                  </a:moveTo>
                  <a:cubicBezTo>
                    <a:pt x="53" y="0"/>
                    <a:pt x="62" y="158"/>
                    <a:pt x="52" y="243"/>
                  </a:cubicBezTo>
                  <a:cubicBezTo>
                    <a:pt x="41" y="327"/>
                    <a:pt x="38" y="737"/>
                    <a:pt x="46" y="803"/>
                  </a:cubicBezTo>
                  <a:cubicBezTo>
                    <a:pt x="54" y="869"/>
                    <a:pt x="47" y="1052"/>
                    <a:pt x="40" y="1238"/>
                  </a:cubicBezTo>
                  <a:cubicBezTo>
                    <a:pt x="33" y="1425"/>
                    <a:pt x="31" y="1491"/>
                    <a:pt x="31" y="1491"/>
                  </a:cubicBezTo>
                  <a:cubicBezTo>
                    <a:pt x="31" y="1491"/>
                    <a:pt x="31" y="1491"/>
                    <a:pt x="31" y="1491"/>
                  </a:cubicBezTo>
                  <a:cubicBezTo>
                    <a:pt x="31" y="1491"/>
                    <a:pt x="30" y="1425"/>
                    <a:pt x="23" y="1238"/>
                  </a:cubicBezTo>
                  <a:cubicBezTo>
                    <a:pt x="16" y="1052"/>
                    <a:pt x="9" y="869"/>
                    <a:pt x="17" y="803"/>
                  </a:cubicBezTo>
                  <a:cubicBezTo>
                    <a:pt x="24" y="737"/>
                    <a:pt x="21" y="327"/>
                    <a:pt x="11" y="243"/>
                  </a:cubicBezTo>
                  <a:cubicBezTo>
                    <a:pt x="0" y="158"/>
                    <a:pt x="9" y="0"/>
                    <a:pt x="9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ADAE1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278">
              <a:extLst>
                <a:ext uri="{FF2B5EF4-FFF2-40B4-BE49-F238E27FC236}">
                  <a16:creationId xmlns:a16="http://schemas.microsoft.com/office/drawing/2014/main" id="{88509178-5D76-4757-9721-3F5132F73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096"/>
              <a:ext cx="6" cy="32"/>
            </a:xfrm>
            <a:custGeom>
              <a:avLst/>
              <a:gdLst>
                <a:gd name="T0" fmla="*/ 1 w 6"/>
                <a:gd name="T1" fmla="*/ 7 h 32"/>
                <a:gd name="T2" fmla="*/ 5 w 6"/>
                <a:gd name="T3" fmla="*/ 0 h 32"/>
                <a:gd name="T4" fmla="*/ 6 w 6"/>
                <a:gd name="T5" fmla="*/ 30 h 32"/>
                <a:gd name="T6" fmla="*/ 0 w 6"/>
                <a:gd name="T7" fmla="*/ 32 h 32"/>
                <a:gd name="T8" fmla="*/ 1 w 6"/>
                <a:gd name="T9" fmla="*/ 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1" y="7"/>
                  </a:moveTo>
                  <a:lnTo>
                    <a:pt x="5" y="0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279">
              <a:extLst>
                <a:ext uri="{FF2B5EF4-FFF2-40B4-BE49-F238E27FC236}">
                  <a16:creationId xmlns:a16="http://schemas.microsoft.com/office/drawing/2014/main" id="{A180E533-84FF-403B-BC28-F1403330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098"/>
              <a:ext cx="8" cy="34"/>
            </a:xfrm>
            <a:custGeom>
              <a:avLst/>
              <a:gdLst>
                <a:gd name="T0" fmla="*/ 6 w 8"/>
                <a:gd name="T1" fmla="*/ 7 h 34"/>
                <a:gd name="T2" fmla="*/ 2 w 8"/>
                <a:gd name="T3" fmla="*/ 0 h 34"/>
                <a:gd name="T4" fmla="*/ 0 w 8"/>
                <a:gd name="T5" fmla="*/ 31 h 34"/>
                <a:gd name="T6" fmla="*/ 8 w 8"/>
                <a:gd name="T7" fmla="*/ 34 h 34"/>
                <a:gd name="T8" fmla="*/ 6 w 8"/>
                <a:gd name="T9" fmla="*/ 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4">
                  <a:moveTo>
                    <a:pt x="6" y="7"/>
                  </a:moveTo>
                  <a:lnTo>
                    <a:pt x="2" y="0"/>
                  </a:lnTo>
                  <a:lnTo>
                    <a:pt x="0" y="31"/>
                  </a:lnTo>
                  <a:lnTo>
                    <a:pt x="8" y="34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EA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280">
              <a:extLst>
                <a:ext uri="{FF2B5EF4-FFF2-40B4-BE49-F238E27FC236}">
                  <a16:creationId xmlns:a16="http://schemas.microsoft.com/office/drawing/2014/main" id="{E38A35D5-AFB8-4E12-98F9-6DA2D378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744"/>
              <a:ext cx="282" cy="242"/>
            </a:xfrm>
            <a:custGeom>
              <a:avLst/>
              <a:gdLst>
                <a:gd name="T0" fmla="*/ 157 w 287"/>
                <a:gd name="T1" fmla="*/ 209 h 246"/>
                <a:gd name="T2" fmla="*/ 270 w 287"/>
                <a:gd name="T3" fmla="*/ 125 h 246"/>
                <a:gd name="T4" fmla="*/ 161 w 287"/>
                <a:gd name="T5" fmla="*/ 5 h 246"/>
                <a:gd name="T6" fmla="*/ 137 w 287"/>
                <a:gd name="T7" fmla="*/ 14 h 246"/>
                <a:gd name="T8" fmla="*/ 110 w 287"/>
                <a:gd name="T9" fmla="*/ 5 h 246"/>
                <a:gd name="T10" fmla="*/ 1 w 287"/>
                <a:gd name="T11" fmla="*/ 125 h 246"/>
                <a:gd name="T12" fmla="*/ 115 w 287"/>
                <a:gd name="T13" fmla="*/ 209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6">
                  <a:moveTo>
                    <a:pt x="166" y="220"/>
                  </a:moveTo>
                  <a:cubicBezTo>
                    <a:pt x="166" y="246"/>
                    <a:pt x="287" y="232"/>
                    <a:pt x="285" y="131"/>
                  </a:cubicBezTo>
                  <a:cubicBezTo>
                    <a:pt x="284" y="30"/>
                    <a:pt x="191" y="10"/>
                    <a:pt x="170" y="5"/>
                  </a:cubicBezTo>
                  <a:cubicBezTo>
                    <a:pt x="150" y="0"/>
                    <a:pt x="143" y="14"/>
                    <a:pt x="143" y="14"/>
                  </a:cubicBezTo>
                  <a:cubicBezTo>
                    <a:pt x="143" y="14"/>
                    <a:pt x="136" y="0"/>
                    <a:pt x="116" y="5"/>
                  </a:cubicBezTo>
                  <a:cubicBezTo>
                    <a:pt x="96" y="10"/>
                    <a:pt x="3" y="30"/>
                    <a:pt x="1" y="131"/>
                  </a:cubicBezTo>
                  <a:cubicBezTo>
                    <a:pt x="0" y="232"/>
                    <a:pt x="121" y="246"/>
                    <a:pt x="121" y="220"/>
                  </a:cubicBezTo>
                </a:path>
              </a:pathLst>
            </a:custGeom>
            <a:solidFill>
              <a:srgbClr val="E1C9D2"/>
            </a:solidFill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281">
              <a:extLst>
                <a:ext uri="{FF2B5EF4-FFF2-40B4-BE49-F238E27FC236}">
                  <a16:creationId xmlns:a16="http://schemas.microsoft.com/office/drawing/2014/main" id="{378C19CC-F488-4694-9509-556AB1917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744"/>
              <a:ext cx="282" cy="242"/>
            </a:xfrm>
            <a:custGeom>
              <a:avLst/>
              <a:gdLst>
                <a:gd name="T0" fmla="*/ 157 w 287"/>
                <a:gd name="T1" fmla="*/ 209 h 246"/>
                <a:gd name="T2" fmla="*/ 270 w 287"/>
                <a:gd name="T3" fmla="*/ 125 h 246"/>
                <a:gd name="T4" fmla="*/ 161 w 287"/>
                <a:gd name="T5" fmla="*/ 5 h 246"/>
                <a:gd name="T6" fmla="*/ 137 w 287"/>
                <a:gd name="T7" fmla="*/ 14 h 246"/>
                <a:gd name="T8" fmla="*/ 110 w 287"/>
                <a:gd name="T9" fmla="*/ 5 h 246"/>
                <a:gd name="T10" fmla="*/ 1 w 287"/>
                <a:gd name="T11" fmla="*/ 125 h 246"/>
                <a:gd name="T12" fmla="*/ 115 w 287"/>
                <a:gd name="T13" fmla="*/ 209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6">
                  <a:moveTo>
                    <a:pt x="166" y="220"/>
                  </a:moveTo>
                  <a:cubicBezTo>
                    <a:pt x="166" y="246"/>
                    <a:pt x="287" y="232"/>
                    <a:pt x="285" y="131"/>
                  </a:cubicBezTo>
                  <a:cubicBezTo>
                    <a:pt x="284" y="30"/>
                    <a:pt x="191" y="10"/>
                    <a:pt x="170" y="5"/>
                  </a:cubicBezTo>
                  <a:cubicBezTo>
                    <a:pt x="150" y="0"/>
                    <a:pt x="143" y="14"/>
                    <a:pt x="143" y="14"/>
                  </a:cubicBezTo>
                  <a:cubicBezTo>
                    <a:pt x="143" y="14"/>
                    <a:pt x="136" y="0"/>
                    <a:pt x="116" y="5"/>
                  </a:cubicBezTo>
                  <a:cubicBezTo>
                    <a:pt x="96" y="10"/>
                    <a:pt x="3" y="30"/>
                    <a:pt x="1" y="131"/>
                  </a:cubicBezTo>
                  <a:cubicBezTo>
                    <a:pt x="0" y="232"/>
                    <a:pt x="121" y="246"/>
                    <a:pt x="121" y="220"/>
                  </a:cubicBezTo>
                </a:path>
              </a:pathLst>
            </a:custGeom>
            <a:noFill/>
            <a:ln w="3175" cap="flat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Line 282">
              <a:extLst>
                <a:ext uri="{FF2B5EF4-FFF2-40B4-BE49-F238E27FC236}">
                  <a16:creationId xmlns:a16="http://schemas.microsoft.com/office/drawing/2014/main" id="{8500EC3D-A14E-4AB3-8B54-EB1A4920C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757"/>
              <a:ext cx="1" cy="138"/>
            </a:xfrm>
            <a:prstGeom prst="line">
              <a:avLst/>
            </a:prstGeom>
            <a:noFill/>
            <a:ln w="4763" cap="rnd">
              <a:solidFill>
                <a:srgbClr val="D9B2C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283">
              <a:extLst>
                <a:ext uri="{FF2B5EF4-FFF2-40B4-BE49-F238E27FC236}">
                  <a16:creationId xmlns:a16="http://schemas.microsoft.com/office/drawing/2014/main" id="{60D4299D-D9E3-48F4-96E8-C46D3ABD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891"/>
              <a:ext cx="51" cy="69"/>
            </a:xfrm>
            <a:custGeom>
              <a:avLst/>
              <a:gdLst>
                <a:gd name="T0" fmla="*/ 50 w 51"/>
                <a:gd name="T1" fmla="*/ 0 h 70"/>
                <a:gd name="T2" fmla="*/ 43 w 51"/>
                <a:gd name="T3" fmla="*/ 12 h 70"/>
                <a:gd name="T4" fmla="*/ 29 w 51"/>
                <a:gd name="T5" fmla="*/ 21 h 70"/>
                <a:gd name="T6" fmla="*/ 13 w 51"/>
                <a:gd name="T7" fmla="*/ 24 h 70"/>
                <a:gd name="T8" fmla="*/ 0 w 51"/>
                <a:gd name="T9" fmla="*/ 27 h 70"/>
                <a:gd name="T10" fmla="*/ 29 w 51"/>
                <a:gd name="T11" fmla="*/ 42 h 70"/>
                <a:gd name="T12" fmla="*/ 28 w 51"/>
                <a:gd name="T13" fmla="*/ 6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0">
                  <a:moveTo>
                    <a:pt x="50" y="0"/>
                  </a:moveTo>
                  <a:cubicBezTo>
                    <a:pt x="51" y="3"/>
                    <a:pt x="45" y="9"/>
                    <a:pt x="43" y="12"/>
                  </a:cubicBezTo>
                  <a:cubicBezTo>
                    <a:pt x="39" y="16"/>
                    <a:pt x="35" y="19"/>
                    <a:pt x="29" y="21"/>
                  </a:cubicBezTo>
                  <a:cubicBezTo>
                    <a:pt x="24" y="23"/>
                    <a:pt x="18" y="23"/>
                    <a:pt x="13" y="24"/>
                  </a:cubicBezTo>
                  <a:cubicBezTo>
                    <a:pt x="9" y="25"/>
                    <a:pt x="3" y="24"/>
                    <a:pt x="0" y="27"/>
                  </a:cubicBezTo>
                  <a:cubicBezTo>
                    <a:pt x="9" y="32"/>
                    <a:pt x="24" y="37"/>
                    <a:pt x="29" y="45"/>
                  </a:cubicBezTo>
                  <a:cubicBezTo>
                    <a:pt x="35" y="54"/>
                    <a:pt x="32" y="62"/>
                    <a:pt x="28" y="70"/>
                  </a:cubicBezTo>
                </a:path>
              </a:pathLst>
            </a:custGeom>
            <a:noFill/>
            <a:ln w="4763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284">
              <a:extLst>
                <a:ext uri="{FF2B5EF4-FFF2-40B4-BE49-F238E27FC236}">
                  <a16:creationId xmlns:a16="http://schemas.microsoft.com/office/drawing/2014/main" id="{143A39FA-BD64-4B37-B611-273DEE7A1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870"/>
              <a:ext cx="75" cy="49"/>
            </a:xfrm>
            <a:custGeom>
              <a:avLst/>
              <a:gdLst>
                <a:gd name="T0" fmla="*/ 71 w 77"/>
                <a:gd name="T1" fmla="*/ 46 h 50"/>
                <a:gd name="T2" fmla="*/ 41 w 77"/>
                <a:gd name="T3" fmla="*/ 23 h 50"/>
                <a:gd name="T4" fmla="*/ 19 w 77"/>
                <a:gd name="T5" fmla="*/ 11 h 50"/>
                <a:gd name="T6" fmla="*/ 0 w 77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50">
                  <a:moveTo>
                    <a:pt x="77" y="49"/>
                  </a:moveTo>
                  <a:cubicBezTo>
                    <a:pt x="62" y="50"/>
                    <a:pt x="54" y="31"/>
                    <a:pt x="44" y="23"/>
                  </a:cubicBezTo>
                  <a:cubicBezTo>
                    <a:pt x="37" y="17"/>
                    <a:pt x="28" y="15"/>
                    <a:pt x="19" y="11"/>
                  </a:cubicBezTo>
                  <a:cubicBezTo>
                    <a:pt x="12" y="8"/>
                    <a:pt x="6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285">
              <a:extLst>
                <a:ext uri="{FF2B5EF4-FFF2-40B4-BE49-F238E27FC236}">
                  <a16:creationId xmlns:a16="http://schemas.microsoft.com/office/drawing/2014/main" id="{0689A1A1-B6DB-4843-A219-01380C018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918"/>
              <a:ext cx="51" cy="22"/>
            </a:xfrm>
            <a:custGeom>
              <a:avLst/>
              <a:gdLst>
                <a:gd name="T0" fmla="*/ 49 w 52"/>
                <a:gd name="T1" fmla="*/ 0 h 23"/>
                <a:gd name="T2" fmla="*/ 28 w 52"/>
                <a:gd name="T3" fmla="*/ 17 h 23"/>
                <a:gd name="T4" fmla="*/ 15 w 52"/>
                <a:gd name="T5" fmla="*/ 17 h 23"/>
                <a:gd name="T6" fmla="*/ 0 w 52"/>
                <a:gd name="T7" fmla="*/ 2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3">
                  <a:moveTo>
                    <a:pt x="52" y="0"/>
                  </a:moveTo>
                  <a:cubicBezTo>
                    <a:pt x="45" y="8"/>
                    <a:pt x="44" y="18"/>
                    <a:pt x="31" y="20"/>
                  </a:cubicBezTo>
                  <a:cubicBezTo>
                    <a:pt x="26" y="21"/>
                    <a:pt x="20" y="20"/>
                    <a:pt x="15" y="20"/>
                  </a:cubicBezTo>
                  <a:cubicBezTo>
                    <a:pt x="10" y="21"/>
                    <a:pt x="6" y="23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286">
              <a:extLst>
                <a:ext uri="{FF2B5EF4-FFF2-40B4-BE49-F238E27FC236}">
                  <a16:creationId xmlns:a16="http://schemas.microsoft.com/office/drawing/2014/main" id="{B5FB3E02-E7D3-4CA4-88E5-9D5A5CDB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837"/>
              <a:ext cx="92" cy="65"/>
            </a:xfrm>
            <a:custGeom>
              <a:avLst/>
              <a:gdLst>
                <a:gd name="T0" fmla="*/ 0 w 93"/>
                <a:gd name="T1" fmla="*/ 0 h 66"/>
                <a:gd name="T2" fmla="*/ 13 w 93"/>
                <a:gd name="T3" fmla="*/ 4 h 66"/>
                <a:gd name="T4" fmla="*/ 32 w 93"/>
                <a:gd name="T5" fmla="*/ 16 h 66"/>
                <a:gd name="T6" fmla="*/ 50 w 93"/>
                <a:gd name="T7" fmla="*/ 40 h 66"/>
                <a:gd name="T8" fmla="*/ 87 w 93"/>
                <a:gd name="T9" fmla="*/ 40 h 66"/>
                <a:gd name="T10" fmla="*/ 89 w 93"/>
                <a:gd name="T11" fmla="*/ 40 h 66"/>
                <a:gd name="T12" fmla="*/ 89 w 93"/>
                <a:gd name="T13" fmla="*/ 38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6">
                  <a:moveTo>
                    <a:pt x="0" y="0"/>
                  </a:moveTo>
                  <a:cubicBezTo>
                    <a:pt x="3" y="3"/>
                    <a:pt x="9" y="2"/>
                    <a:pt x="13" y="4"/>
                  </a:cubicBezTo>
                  <a:cubicBezTo>
                    <a:pt x="20" y="7"/>
                    <a:pt x="26" y="11"/>
                    <a:pt x="32" y="16"/>
                  </a:cubicBezTo>
                  <a:cubicBezTo>
                    <a:pt x="41" y="24"/>
                    <a:pt x="47" y="34"/>
                    <a:pt x="53" y="43"/>
                  </a:cubicBezTo>
                  <a:cubicBezTo>
                    <a:pt x="62" y="59"/>
                    <a:pt x="84" y="66"/>
                    <a:pt x="90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3" y="41"/>
                    <a:pt x="92" y="41"/>
                    <a:pt x="92" y="41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287">
              <a:extLst>
                <a:ext uri="{FF2B5EF4-FFF2-40B4-BE49-F238E27FC236}">
                  <a16:creationId xmlns:a16="http://schemas.microsoft.com/office/drawing/2014/main" id="{319B1BF8-D437-4ED2-B342-3E553827B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766"/>
              <a:ext cx="32" cy="78"/>
            </a:xfrm>
            <a:custGeom>
              <a:avLst/>
              <a:gdLst>
                <a:gd name="T0" fmla="*/ 0 w 33"/>
                <a:gd name="T1" fmla="*/ 0 h 79"/>
                <a:gd name="T2" fmla="*/ 16 w 33"/>
                <a:gd name="T3" fmla="*/ 18 h 79"/>
                <a:gd name="T4" fmla="*/ 16 w 33"/>
                <a:gd name="T5" fmla="*/ 39 h 79"/>
                <a:gd name="T6" fmla="*/ 22 w 33"/>
                <a:gd name="T7" fmla="*/ 59 h 79"/>
                <a:gd name="T8" fmla="*/ 28 w 33"/>
                <a:gd name="T9" fmla="*/ 7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9">
                  <a:moveTo>
                    <a:pt x="0" y="0"/>
                  </a:moveTo>
                  <a:cubicBezTo>
                    <a:pt x="4" y="7"/>
                    <a:pt x="12" y="10"/>
                    <a:pt x="16" y="18"/>
                  </a:cubicBezTo>
                  <a:cubicBezTo>
                    <a:pt x="19" y="26"/>
                    <a:pt x="19" y="32"/>
                    <a:pt x="19" y="40"/>
                  </a:cubicBezTo>
                  <a:cubicBezTo>
                    <a:pt x="20" y="49"/>
                    <a:pt x="20" y="54"/>
                    <a:pt x="25" y="62"/>
                  </a:cubicBezTo>
                  <a:cubicBezTo>
                    <a:pt x="28" y="67"/>
                    <a:pt x="33" y="75"/>
                    <a:pt x="31" y="79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288">
              <a:extLst>
                <a:ext uri="{FF2B5EF4-FFF2-40B4-BE49-F238E27FC236}">
                  <a16:creationId xmlns:a16="http://schemas.microsoft.com/office/drawing/2014/main" id="{E39179B4-7DD1-47D4-9A0F-28F532E15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764"/>
              <a:ext cx="16" cy="96"/>
            </a:xfrm>
            <a:custGeom>
              <a:avLst/>
              <a:gdLst>
                <a:gd name="T0" fmla="*/ 3 w 16"/>
                <a:gd name="T1" fmla="*/ 0 h 97"/>
                <a:gd name="T2" fmla="*/ 9 w 16"/>
                <a:gd name="T3" fmla="*/ 25 h 97"/>
                <a:gd name="T4" fmla="*/ 12 w 16"/>
                <a:gd name="T5" fmla="*/ 49 h 97"/>
                <a:gd name="T6" fmla="*/ 11 w 16"/>
                <a:gd name="T7" fmla="*/ 94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7">
                  <a:moveTo>
                    <a:pt x="3" y="0"/>
                  </a:moveTo>
                  <a:cubicBezTo>
                    <a:pt x="0" y="9"/>
                    <a:pt x="6" y="17"/>
                    <a:pt x="9" y="25"/>
                  </a:cubicBezTo>
                  <a:cubicBezTo>
                    <a:pt x="12" y="34"/>
                    <a:pt x="12" y="43"/>
                    <a:pt x="12" y="52"/>
                  </a:cubicBezTo>
                  <a:cubicBezTo>
                    <a:pt x="12" y="67"/>
                    <a:pt x="16" y="81"/>
                    <a:pt x="11" y="97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289">
              <a:extLst>
                <a:ext uri="{FF2B5EF4-FFF2-40B4-BE49-F238E27FC236}">
                  <a16:creationId xmlns:a16="http://schemas.microsoft.com/office/drawing/2014/main" id="{B3E2A638-B94F-41B9-8ED3-AD50C47C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796"/>
              <a:ext cx="55" cy="45"/>
            </a:xfrm>
            <a:custGeom>
              <a:avLst/>
              <a:gdLst>
                <a:gd name="T0" fmla="*/ 0 w 56"/>
                <a:gd name="T1" fmla="*/ 19 h 46"/>
                <a:gd name="T2" fmla="*/ 28 w 56"/>
                <a:gd name="T3" fmla="*/ 8 h 46"/>
                <a:gd name="T4" fmla="*/ 37 w 56"/>
                <a:gd name="T5" fmla="*/ 23 h 46"/>
                <a:gd name="T6" fmla="*/ 53 w 56"/>
                <a:gd name="T7" fmla="*/ 4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6">
                  <a:moveTo>
                    <a:pt x="0" y="19"/>
                  </a:moveTo>
                  <a:cubicBezTo>
                    <a:pt x="10" y="15"/>
                    <a:pt x="16" y="0"/>
                    <a:pt x="30" y="8"/>
                  </a:cubicBezTo>
                  <a:cubicBezTo>
                    <a:pt x="36" y="12"/>
                    <a:pt x="37" y="20"/>
                    <a:pt x="40" y="26"/>
                  </a:cubicBezTo>
                  <a:cubicBezTo>
                    <a:pt x="44" y="34"/>
                    <a:pt x="50" y="40"/>
                    <a:pt x="56" y="46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290">
              <a:extLst>
                <a:ext uri="{FF2B5EF4-FFF2-40B4-BE49-F238E27FC236}">
                  <a16:creationId xmlns:a16="http://schemas.microsoft.com/office/drawing/2014/main" id="{44B738F5-BCBD-4793-918D-E7BBB1F07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909"/>
              <a:ext cx="35" cy="17"/>
            </a:xfrm>
            <a:custGeom>
              <a:avLst/>
              <a:gdLst>
                <a:gd name="T0" fmla="*/ 35 w 35"/>
                <a:gd name="T1" fmla="*/ 0 h 17"/>
                <a:gd name="T2" fmla="*/ 22 w 35"/>
                <a:gd name="T3" fmla="*/ 15 h 17"/>
                <a:gd name="T4" fmla="*/ 0 w 35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35" y="0"/>
                  </a:moveTo>
                  <a:cubicBezTo>
                    <a:pt x="31" y="6"/>
                    <a:pt x="31" y="13"/>
                    <a:pt x="22" y="15"/>
                  </a:cubicBezTo>
                  <a:cubicBezTo>
                    <a:pt x="15" y="17"/>
                    <a:pt x="7" y="11"/>
                    <a:pt x="0" y="14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291">
              <a:extLst>
                <a:ext uri="{FF2B5EF4-FFF2-40B4-BE49-F238E27FC236}">
                  <a16:creationId xmlns:a16="http://schemas.microsoft.com/office/drawing/2014/main" id="{72864F16-D0D1-4A86-937B-460EB87B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891"/>
              <a:ext cx="50" cy="69"/>
            </a:xfrm>
            <a:custGeom>
              <a:avLst/>
              <a:gdLst>
                <a:gd name="T0" fmla="*/ 1 w 51"/>
                <a:gd name="T1" fmla="*/ 0 h 70"/>
                <a:gd name="T2" fmla="*/ 9 w 51"/>
                <a:gd name="T3" fmla="*/ 12 h 70"/>
                <a:gd name="T4" fmla="*/ 23 w 51"/>
                <a:gd name="T5" fmla="*/ 21 h 70"/>
                <a:gd name="T6" fmla="*/ 36 w 51"/>
                <a:gd name="T7" fmla="*/ 24 h 70"/>
                <a:gd name="T8" fmla="*/ 48 w 51"/>
                <a:gd name="T9" fmla="*/ 27 h 70"/>
                <a:gd name="T10" fmla="*/ 22 w 51"/>
                <a:gd name="T11" fmla="*/ 42 h 70"/>
                <a:gd name="T12" fmla="*/ 24 w 51"/>
                <a:gd name="T13" fmla="*/ 6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0">
                  <a:moveTo>
                    <a:pt x="1" y="0"/>
                  </a:moveTo>
                  <a:cubicBezTo>
                    <a:pt x="0" y="3"/>
                    <a:pt x="6" y="9"/>
                    <a:pt x="9" y="12"/>
                  </a:cubicBezTo>
                  <a:cubicBezTo>
                    <a:pt x="13" y="16"/>
                    <a:pt x="17" y="19"/>
                    <a:pt x="23" y="21"/>
                  </a:cubicBezTo>
                  <a:cubicBezTo>
                    <a:pt x="28" y="23"/>
                    <a:pt x="33" y="23"/>
                    <a:pt x="39" y="24"/>
                  </a:cubicBezTo>
                  <a:cubicBezTo>
                    <a:pt x="42" y="25"/>
                    <a:pt x="49" y="24"/>
                    <a:pt x="51" y="27"/>
                  </a:cubicBezTo>
                  <a:cubicBezTo>
                    <a:pt x="43" y="32"/>
                    <a:pt x="28" y="37"/>
                    <a:pt x="22" y="45"/>
                  </a:cubicBezTo>
                  <a:cubicBezTo>
                    <a:pt x="17" y="54"/>
                    <a:pt x="20" y="62"/>
                    <a:pt x="24" y="70"/>
                  </a:cubicBezTo>
                </a:path>
              </a:pathLst>
            </a:custGeom>
            <a:noFill/>
            <a:ln w="4763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292">
              <a:extLst>
                <a:ext uri="{FF2B5EF4-FFF2-40B4-BE49-F238E27FC236}">
                  <a16:creationId xmlns:a16="http://schemas.microsoft.com/office/drawing/2014/main" id="{1BCB9BA5-B099-4FD9-B519-B3F7DC02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870"/>
              <a:ext cx="77" cy="49"/>
            </a:xfrm>
            <a:custGeom>
              <a:avLst/>
              <a:gdLst>
                <a:gd name="T0" fmla="*/ 0 w 78"/>
                <a:gd name="T1" fmla="*/ 46 h 50"/>
                <a:gd name="T2" fmla="*/ 34 w 78"/>
                <a:gd name="T3" fmla="*/ 23 h 50"/>
                <a:gd name="T4" fmla="*/ 55 w 78"/>
                <a:gd name="T5" fmla="*/ 11 h 50"/>
                <a:gd name="T6" fmla="*/ 75 w 7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49"/>
                  </a:moveTo>
                  <a:cubicBezTo>
                    <a:pt x="16" y="50"/>
                    <a:pt x="24" y="31"/>
                    <a:pt x="34" y="23"/>
                  </a:cubicBezTo>
                  <a:cubicBezTo>
                    <a:pt x="41" y="17"/>
                    <a:pt x="50" y="15"/>
                    <a:pt x="58" y="11"/>
                  </a:cubicBezTo>
                  <a:cubicBezTo>
                    <a:pt x="65" y="8"/>
                    <a:pt x="71" y="3"/>
                    <a:pt x="78" y="0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293">
              <a:extLst>
                <a:ext uri="{FF2B5EF4-FFF2-40B4-BE49-F238E27FC236}">
                  <a16:creationId xmlns:a16="http://schemas.microsoft.com/office/drawing/2014/main" id="{F110F029-3351-4410-B2B2-DE831DB8F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918"/>
              <a:ext cx="51" cy="22"/>
            </a:xfrm>
            <a:custGeom>
              <a:avLst/>
              <a:gdLst>
                <a:gd name="T0" fmla="*/ 0 w 52"/>
                <a:gd name="T1" fmla="*/ 0 h 23"/>
                <a:gd name="T2" fmla="*/ 22 w 52"/>
                <a:gd name="T3" fmla="*/ 17 h 23"/>
                <a:gd name="T4" fmla="*/ 34 w 52"/>
                <a:gd name="T5" fmla="*/ 17 h 23"/>
                <a:gd name="T6" fmla="*/ 49 w 52"/>
                <a:gd name="T7" fmla="*/ 2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3">
                  <a:moveTo>
                    <a:pt x="0" y="0"/>
                  </a:moveTo>
                  <a:cubicBezTo>
                    <a:pt x="7" y="8"/>
                    <a:pt x="9" y="18"/>
                    <a:pt x="22" y="20"/>
                  </a:cubicBezTo>
                  <a:cubicBezTo>
                    <a:pt x="27" y="21"/>
                    <a:pt x="32" y="20"/>
                    <a:pt x="37" y="20"/>
                  </a:cubicBezTo>
                  <a:cubicBezTo>
                    <a:pt x="42" y="21"/>
                    <a:pt x="47" y="23"/>
                    <a:pt x="52" y="23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294">
              <a:extLst>
                <a:ext uri="{FF2B5EF4-FFF2-40B4-BE49-F238E27FC236}">
                  <a16:creationId xmlns:a16="http://schemas.microsoft.com/office/drawing/2014/main" id="{A247B660-5787-468D-9D16-6D454DBF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837"/>
              <a:ext cx="92" cy="65"/>
            </a:xfrm>
            <a:custGeom>
              <a:avLst/>
              <a:gdLst>
                <a:gd name="T0" fmla="*/ 90 w 93"/>
                <a:gd name="T1" fmla="*/ 0 h 66"/>
                <a:gd name="T2" fmla="*/ 76 w 93"/>
                <a:gd name="T3" fmla="*/ 4 h 66"/>
                <a:gd name="T4" fmla="*/ 58 w 93"/>
                <a:gd name="T5" fmla="*/ 16 h 66"/>
                <a:gd name="T6" fmla="*/ 40 w 93"/>
                <a:gd name="T7" fmla="*/ 40 h 66"/>
                <a:gd name="T8" fmla="*/ 2 w 93"/>
                <a:gd name="T9" fmla="*/ 40 h 66"/>
                <a:gd name="T10" fmla="*/ 0 w 93"/>
                <a:gd name="T11" fmla="*/ 40 h 66"/>
                <a:gd name="T12" fmla="*/ 1 w 93"/>
                <a:gd name="T13" fmla="*/ 38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6">
                  <a:moveTo>
                    <a:pt x="93" y="0"/>
                  </a:moveTo>
                  <a:cubicBezTo>
                    <a:pt x="89" y="3"/>
                    <a:pt x="84" y="2"/>
                    <a:pt x="79" y="4"/>
                  </a:cubicBezTo>
                  <a:cubicBezTo>
                    <a:pt x="73" y="7"/>
                    <a:pt x="66" y="11"/>
                    <a:pt x="61" y="16"/>
                  </a:cubicBezTo>
                  <a:cubicBezTo>
                    <a:pt x="52" y="24"/>
                    <a:pt x="46" y="34"/>
                    <a:pt x="40" y="43"/>
                  </a:cubicBezTo>
                  <a:cubicBezTo>
                    <a:pt x="30" y="59"/>
                    <a:pt x="9" y="66"/>
                    <a:pt x="2" y="43"/>
                  </a:cubicBezTo>
                  <a:cubicBezTo>
                    <a:pt x="2" y="43"/>
                    <a:pt x="1" y="43"/>
                    <a:pt x="0" y="43"/>
                  </a:cubicBezTo>
                  <a:cubicBezTo>
                    <a:pt x="0" y="41"/>
                    <a:pt x="1" y="41"/>
                    <a:pt x="1" y="41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295">
              <a:extLst>
                <a:ext uri="{FF2B5EF4-FFF2-40B4-BE49-F238E27FC236}">
                  <a16:creationId xmlns:a16="http://schemas.microsoft.com/office/drawing/2014/main" id="{37A9F71C-FC14-415C-9BF0-FE62767A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766"/>
              <a:ext cx="33" cy="78"/>
            </a:xfrm>
            <a:custGeom>
              <a:avLst/>
              <a:gdLst>
                <a:gd name="T0" fmla="*/ 33 w 33"/>
                <a:gd name="T1" fmla="*/ 0 h 79"/>
                <a:gd name="T2" fmla="*/ 17 w 33"/>
                <a:gd name="T3" fmla="*/ 18 h 79"/>
                <a:gd name="T4" fmla="*/ 13 w 33"/>
                <a:gd name="T5" fmla="*/ 39 h 79"/>
                <a:gd name="T6" fmla="*/ 7 w 33"/>
                <a:gd name="T7" fmla="*/ 59 h 79"/>
                <a:gd name="T8" fmla="*/ 1 w 33"/>
                <a:gd name="T9" fmla="*/ 7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9">
                  <a:moveTo>
                    <a:pt x="33" y="0"/>
                  </a:moveTo>
                  <a:cubicBezTo>
                    <a:pt x="29" y="7"/>
                    <a:pt x="20" y="10"/>
                    <a:pt x="17" y="18"/>
                  </a:cubicBezTo>
                  <a:cubicBezTo>
                    <a:pt x="14" y="26"/>
                    <a:pt x="13" y="32"/>
                    <a:pt x="13" y="40"/>
                  </a:cubicBezTo>
                  <a:cubicBezTo>
                    <a:pt x="13" y="49"/>
                    <a:pt x="12" y="54"/>
                    <a:pt x="7" y="62"/>
                  </a:cubicBezTo>
                  <a:cubicBezTo>
                    <a:pt x="4" y="67"/>
                    <a:pt x="0" y="75"/>
                    <a:pt x="1" y="79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296">
              <a:extLst>
                <a:ext uri="{FF2B5EF4-FFF2-40B4-BE49-F238E27FC236}">
                  <a16:creationId xmlns:a16="http://schemas.microsoft.com/office/drawing/2014/main" id="{700B875C-4751-4DA1-BAFA-95AD4F2D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764"/>
              <a:ext cx="16" cy="96"/>
            </a:xfrm>
            <a:custGeom>
              <a:avLst/>
              <a:gdLst>
                <a:gd name="T0" fmla="*/ 12 w 16"/>
                <a:gd name="T1" fmla="*/ 0 h 97"/>
                <a:gd name="T2" fmla="*/ 6 w 16"/>
                <a:gd name="T3" fmla="*/ 25 h 97"/>
                <a:gd name="T4" fmla="*/ 4 w 16"/>
                <a:gd name="T5" fmla="*/ 49 h 97"/>
                <a:gd name="T6" fmla="*/ 5 w 16"/>
                <a:gd name="T7" fmla="*/ 94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7">
                  <a:moveTo>
                    <a:pt x="12" y="0"/>
                  </a:moveTo>
                  <a:cubicBezTo>
                    <a:pt x="16" y="9"/>
                    <a:pt x="9" y="17"/>
                    <a:pt x="6" y="25"/>
                  </a:cubicBezTo>
                  <a:cubicBezTo>
                    <a:pt x="4" y="34"/>
                    <a:pt x="4" y="43"/>
                    <a:pt x="4" y="52"/>
                  </a:cubicBezTo>
                  <a:cubicBezTo>
                    <a:pt x="4" y="67"/>
                    <a:pt x="0" y="81"/>
                    <a:pt x="5" y="97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297">
              <a:extLst>
                <a:ext uri="{FF2B5EF4-FFF2-40B4-BE49-F238E27FC236}">
                  <a16:creationId xmlns:a16="http://schemas.microsoft.com/office/drawing/2014/main" id="{24783711-3FC8-476E-947E-D17472C02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796"/>
              <a:ext cx="56" cy="45"/>
            </a:xfrm>
            <a:custGeom>
              <a:avLst/>
              <a:gdLst>
                <a:gd name="T0" fmla="*/ 54 w 57"/>
                <a:gd name="T1" fmla="*/ 19 h 46"/>
                <a:gd name="T2" fmla="*/ 27 w 57"/>
                <a:gd name="T3" fmla="*/ 8 h 46"/>
                <a:gd name="T4" fmla="*/ 16 w 57"/>
                <a:gd name="T5" fmla="*/ 23 h 46"/>
                <a:gd name="T6" fmla="*/ 0 w 57"/>
                <a:gd name="T7" fmla="*/ 4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6">
                  <a:moveTo>
                    <a:pt x="57" y="19"/>
                  </a:moveTo>
                  <a:cubicBezTo>
                    <a:pt x="47" y="15"/>
                    <a:pt x="40" y="0"/>
                    <a:pt x="27" y="8"/>
                  </a:cubicBezTo>
                  <a:cubicBezTo>
                    <a:pt x="20" y="12"/>
                    <a:pt x="20" y="20"/>
                    <a:pt x="16" y="26"/>
                  </a:cubicBezTo>
                  <a:cubicBezTo>
                    <a:pt x="12" y="34"/>
                    <a:pt x="6" y="40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298">
              <a:extLst>
                <a:ext uri="{FF2B5EF4-FFF2-40B4-BE49-F238E27FC236}">
                  <a16:creationId xmlns:a16="http://schemas.microsoft.com/office/drawing/2014/main" id="{E052FE4C-BF33-441F-93AD-CDBF3A89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909"/>
              <a:ext cx="34" cy="17"/>
            </a:xfrm>
            <a:custGeom>
              <a:avLst/>
              <a:gdLst>
                <a:gd name="T0" fmla="*/ 0 w 34"/>
                <a:gd name="T1" fmla="*/ 0 h 17"/>
                <a:gd name="T2" fmla="*/ 12 w 34"/>
                <a:gd name="T3" fmla="*/ 15 h 17"/>
                <a:gd name="T4" fmla="*/ 34 w 34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3" y="6"/>
                    <a:pt x="4" y="13"/>
                    <a:pt x="12" y="15"/>
                  </a:cubicBezTo>
                  <a:cubicBezTo>
                    <a:pt x="20" y="17"/>
                    <a:pt x="27" y="11"/>
                    <a:pt x="34" y="14"/>
                  </a:cubicBezTo>
                </a:path>
              </a:pathLst>
            </a:custGeom>
            <a:noFill/>
            <a:ln w="3175" cap="rnd">
              <a:solidFill>
                <a:srgbClr val="D9B2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299">
              <a:extLst>
                <a:ext uri="{FF2B5EF4-FFF2-40B4-BE49-F238E27FC236}">
                  <a16:creationId xmlns:a16="http://schemas.microsoft.com/office/drawing/2014/main" id="{0731E1A9-E202-426D-8630-64B0A352A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904"/>
              <a:ext cx="39" cy="47"/>
            </a:xfrm>
            <a:custGeom>
              <a:avLst/>
              <a:gdLst>
                <a:gd name="T0" fmla="*/ 23 w 39"/>
                <a:gd name="T1" fmla="*/ 44 h 48"/>
                <a:gd name="T2" fmla="*/ 24 w 39"/>
                <a:gd name="T3" fmla="*/ 30 h 48"/>
                <a:gd name="T4" fmla="*/ 17 w 39"/>
                <a:gd name="T5" fmla="*/ 24 h 48"/>
                <a:gd name="T6" fmla="*/ 8 w 39"/>
                <a:gd name="T7" fmla="*/ 18 h 48"/>
                <a:gd name="T8" fmla="*/ 0 w 39"/>
                <a:gd name="T9" fmla="*/ 15 h 48"/>
                <a:gd name="T10" fmla="*/ 17 w 39"/>
                <a:gd name="T11" fmla="*/ 17 h 48"/>
                <a:gd name="T12" fmla="*/ 28 w 39"/>
                <a:gd name="T13" fmla="*/ 12 h 48"/>
                <a:gd name="T14" fmla="*/ 34 w 39"/>
                <a:gd name="T15" fmla="*/ 6 h 48"/>
                <a:gd name="T16" fmla="*/ 38 w 39"/>
                <a:gd name="T17" fmla="*/ 0 h 48"/>
                <a:gd name="T18" fmla="*/ 33 w 39"/>
                <a:gd name="T19" fmla="*/ 23 h 48"/>
                <a:gd name="T20" fmla="*/ 33 w 39"/>
                <a:gd name="T21" fmla="*/ 33 h 48"/>
                <a:gd name="T22" fmla="*/ 34 w 39"/>
                <a:gd name="T23" fmla="*/ 41 h 48"/>
                <a:gd name="T24" fmla="*/ 22 w 39"/>
                <a:gd name="T25" fmla="*/ 45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48">
                  <a:moveTo>
                    <a:pt x="23" y="47"/>
                  </a:moveTo>
                  <a:cubicBezTo>
                    <a:pt x="27" y="44"/>
                    <a:pt x="25" y="36"/>
                    <a:pt x="24" y="33"/>
                  </a:cubicBezTo>
                  <a:cubicBezTo>
                    <a:pt x="22" y="29"/>
                    <a:pt x="20" y="27"/>
                    <a:pt x="17" y="24"/>
                  </a:cubicBezTo>
                  <a:cubicBezTo>
                    <a:pt x="15" y="22"/>
                    <a:pt x="11" y="20"/>
                    <a:pt x="8" y="18"/>
                  </a:cubicBezTo>
                  <a:cubicBezTo>
                    <a:pt x="6" y="17"/>
                    <a:pt x="2" y="16"/>
                    <a:pt x="0" y="15"/>
                  </a:cubicBezTo>
                  <a:cubicBezTo>
                    <a:pt x="6" y="14"/>
                    <a:pt x="11" y="17"/>
                    <a:pt x="17" y="17"/>
                  </a:cubicBezTo>
                  <a:cubicBezTo>
                    <a:pt x="21" y="16"/>
                    <a:pt x="24" y="15"/>
                    <a:pt x="28" y="12"/>
                  </a:cubicBezTo>
                  <a:cubicBezTo>
                    <a:pt x="30" y="10"/>
                    <a:pt x="32" y="8"/>
                    <a:pt x="34" y="6"/>
                  </a:cubicBezTo>
                  <a:cubicBezTo>
                    <a:pt x="35" y="4"/>
                    <a:pt x="36" y="0"/>
                    <a:pt x="38" y="0"/>
                  </a:cubicBezTo>
                  <a:cubicBezTo>
                    <a:pt x="39" y="8"/>
                    <a:pt x="34" y="15"/>
                    <a:pt x="33" y="23"/>
                  </a:cubicBezTo>
                  <a:cubicBezTo>
                    <a:pt x="33" y="27"/>
                    <a:pt x="32" y="32"/>
                    <a:pt x="33" y="36"/>
                  </a:cubicBezTo>
                  <a:cubicBezTo>
                    <a:pt x="33" y="39"/>
                    <a:pt x="34" y="41"/>
                    <a:pt x="34" y="44"/>
                  </a:cubicBezTo>
                  <a:cubicBezTo>
                    <a:pt x="31" y="46"/>
                    <a:pt x="26" y="47"/>
                    <a:pt x="22" y="48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300">
              <a:extLst>
                <a:ext uri="{FF2B5EF4-FFF2-40B4-BE49-F238E27FC236}">
                  <a16:creationId xmlns:a16="http://schemas.microsoft.com/office/drawing/2014/main" id="{A7AD9DCA-60E5-463E-8DDA-867C4B79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925"/>
              <a:ext cx="61" cy="30"/>
            </a:xfrm>
            <a:custGeom>
              <a:avLst/>
              <a:gdLst>
                <a:gd name="T0" fmla="*/ 0 w 62"/>
                <a:gd name="T1" fmla="*/ 15 h 31"/>
                <a:gd name="T2" fmla="*/ 18 w 62"/>
                <a:gd name="T3" fmla="*/ 15 h 31"/>
                <a:gd name="T4" fmla="*/ 27 w 62"/>
                <a:gd name="T5" fmla="*/ 10 h 31"/>
                <a:gd name="T6" fmla="*/ 31 w 62"/>
                <a:gd name="T7" fmla="*/ 3 h 31"/>
                <a:gd name="T8" fmla="*/ 39 w 62"/>
                <a:gd name="T9" fmla="*/ 4 h 31"/>
                <a:gd name="T10" fmla="*/ 54 w 62"/>
                <a:gd name="T11" fmla="*/ 12 h 31"/>
                <a:gd name="T12" fmla="*/ 58 w 62"/>
                <a:gd name="T13" fmla="*/ 17 h 31"/>
                <a:gd name="T14" fmla="*/ 55 w 62"/>
                <a:gd name="T15" fmla="*/ 28 h 31"/>
                <a:gd name="T16" fmla="*/ 51 w 62"/>
                <a:gd name="T17" fmla="*/ 20 h 31"/>
                <a:gd name="T18" fmla="*/ 45 w 62"/>
                <a:gd name="T19" fmla="*/ 14 h 31"/>
                <a:gd name="T20" fmla="*/ 30 w 62"/>
                <a:gd name="T21" fmla="*/ 12 h 31"/>
                <a:gd name="T22" fmla="*/ 1 w 62"/>
                <a:gd name="T23" fmla="*/ 1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1">
                  <a:moveTo>
                    <a:pt x="0" y="18"/>
                  </a:moveTo>
                  <a:cubicBezTo>
                    <a:pt x="6" y="19"/>
                    <a:pt x="13" y="18"/>
                    <a:pt x="18" y="16"/>
                  </a:cubicBezTo>
                  <a:cubicBezTo>
                    <a:pt x="22" y="15"/>
                    <a:pt x="24" y="13"/>
                    <a:pt x="27" y="10"/>
                  </a:cubicBezTo>
                  <a:cubicBezTo>
                    <a:pt x="30" y="8"/>
                    <a:pt x="31" y="5"/>
                    <a:pt x="33" y="3"/>
                  </a:cubicBezTo>
                  <a:cubicBezTo>
                    <a:pt x="36" y="0"/>
                    <a:pt x="38" y="2"/>
                    <a:pt x="42" y="4"/>
                  </a:cubicBezTo>
                  <a:cubicBezTo>
                    <a:pt x="47" y="6"/>
                    <a:pt x="52" y="9"/>
                    <a:pt x="57" y="12"/>
                  </a:cubicBezTo>
                  <a:cubicBezTo>
                    <a:pt x="61" y="14"/>
                    <a:pt x="62" y="16"/>
                    <a:pt x="61" y="20"/>
                  </a:cubicBezTo>
                  <a:cubicBezTo>
                    <a:pt x="61" y="23"/>
                    <a:pt x="60" y="28"/>
                    <a:pt x="58" y="31"/>
                  </a:cubicBezTo>
                  <a:cubicBezTo>
                    <a:pt x="56" y="29"/>
                    <a:pt x="55" y="26"/>
                    <a:pt x="54" y="23"/>
                  </a:cubicBezTo>
                  <a:cubicBezTo>
                    <a:pt x="52" y="20"/>
                    <a:pt x="50" y="17"/>
                    <a:pt x="48" y="14"/>
                  </a:cubicBezTo>
                  <a:cubicBezTo>
                    <a:pt x="42" y="9"/>
                    <a:pt x="37" y="8"/>
                    <a:pt x="30" y="12"/>
                  </a:cubicBezTo>
                  <a:cubicBezTo>
                    <a:pt x="21" y="18"/>
                    <a:pt x="12" y="19"/>
                    <a:pt x="1" y="19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301">
              <a:extLst>
                <a:ext uri="{FF2B5EF4-FFF2-40B4-BE49-F238E27FC236}">
                  <a16:creationId xmlns:a16="http://schemas.microsoft.com/office/drawing/2014/main" id="{EA40DA02-7DD2-4F5E-B24F-3705E8079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923"/>
              <a:ext cx="41" cy="44"/>
            </a:xfrm>
            <a:custGeom>
              <a:avLst/>
              <a:gdLst>
                <a:gd name="T0" fmla="*/ 40 w 41"/>
                <a:gd name="T1" fmla="*/ 14 h 45"/>
                <a:gd name="T2" fmla="*/ 25 w 41"/>
                <a:gd name="T3" fmla="*/ 2 h 45"/>
                <a:gd name="T4" fmla="*/ 4 w 41"/>
                <a:gd name="T5" fmla="*/ 12 h 45"/>
                <a:gd name="T6" fmla="*/ 4 w 41"/>
                <a:gd name="T7" fmla="*/ 32 h 45"/>
                <a:gd name="T8" fmla="*/ 29 w 41"/>
                <a:gd name="T9" fmla="*/ 38 h 45"/>
                <a:gd name="T10" fmla="*/ 12 w 41"/>
                <a:gd name="T11" fmla="*/ 28 h 45"/>
                <a:gd name="T12" fmla="*/ 15 w 41"/>
                <a:gd name="T13" fmla="*/ 12 h 45"/>
                <a:gd name="T14" fmla="*/ 30 w 41"/>
                <a:gd name="T15" fmla="*/ 11 h 45"/>
                <a:gd name="T16" fmla="*/ 41 w 41"/>
                <a:gd name="T17" fmla="*/ 16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45">
                  <a:moveTo>
                    <a:pt x="40" y="14"/>
                  </a:moveTo>
                  <a:cubicBezTo>
                    <a:pt x="33" y="13"/>
                    <a:pt x="31" y="3"/>
                    <a:pt x="25" y="2"/>
                  </a:cubicBezTo>
                  <a:cubicBezTo>
                    <a:pt x="18" y="0"/>
                    <a:pt x="7" y="6"/>
                    <a:pt x="4" y="12"/>
                  </a:cubicBezTo>
                  <a:cubicBezTo>
                    <a:pt x="0" y="18"/>
                    <a:pt x="1" y="29"/>
                    <a:pt x="4" y="35"/>
                  </a:cubicBezTo>
                  <a:cubicBezTo>
                    <a:pt x="9" y="41"/>
                    <a:pt x="22" y="45"/>
                    <a:pt x="29" y="41"/>
                  </a:cubicBezTo>
                  <a:cubicBezTo>
                    <a:pt x="24" y="37"/>
                    <a:pt x="16" y="37"/>
                    <a:pt x="12" y="31"/>
                  </a:cubicBezTo>
                  <a:cubicBezTo>
                    <a:pt x="9" y="26"/>
                    <a:pt x="11" y="16"/>
                    <a:pt x="15" y="12"/>
                  </a:cubicBezTo>
                  <a:cubicBezTo>
                    <a:pt x="19" y="7"/>
                    <a:pt x="25" y="8"/>
                    <a:pt x="30" y="11"/>
                  </a:cubicBezTo>
                  <a:cubicBezTo>
                    <a:pt x="34" y="14"/>
                    <a:pt x="36" y="15"/>
                    <a:pt x="41" y="1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302">
              <a:extLst>
                <a:ext uri="{FF2B5EF4-FFF2-40B4-BE49-F238E27FC236}">
                  <a16:creationId xmlns:a16="http://schemas.microsoft.com/office/drawing/2014/main" id="{F28BD15C-77A5-4928-94BB-98DFEB81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848"/>
              <a:ext cx="47" cy="61"/>
            </a:xfrm>
            <a:custGeom>
              <a:avLst/>
              <a:gdLst>
                <a:gd name="T0" fmla="*/ 3 w 48"/>
                <a:gd name="T1" fmla="*/ 0 h 62"/>
                <a:gd name="T2" fmla="*/ 0 w 48"/>
                <a:gd name="T3" fmla="*/ 31 h 62"/>
                <a:gd name="T4" fmla="*/ 6 w 48"/>
                <a:gd name="T5" fmla="*/ 48 h 62"/>
                <a:gd name="T6" fmla="*/ 24 w 48"/>
                <a:gd name="T7" fmla="*/ 55 h 62"/>
                <a:gd name="T8" fmla="*/ 45 w 48"/>
                <a:gd name="T9" fmla="*/ 57 h 62"/>
                <a:gd name="T10" fmla="*/ 9 w 48"/>
                <a:gd name="T11" fmla="*/ 33 h 62"/>
                <a:gd name="T12" fmla="*/ 5 w 48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62">
                  <a:moveTo>
                    <a:pt x="3" y="0"/>
                  </a:moveTo>
                  <a:cubicBezTo>
                    <a:pt x="3" y="11"/>
                    <a:pt x="0" y="22"/>
                    <a:pt x="0" y="33"/>
                  </a:cubicBezTo>
                  <a:cubicBezTo>
                    <a:pt x="0" y="39"/>
                    <a:pt x="0" y="46"/>
                    <a:pt x="6" y="51"/>
                  </a:cubicBezTo>
                  <a:cubicBezTo>
                    <a:pt x="11" y="54"/>
                    <a:pt x="19" y="56"/>
                    <a:pt x="25" y="58"/>
                  </a:cubicBezTo>
                  <a:cubicBezTo>
                    <a:pt x="32" y="60"/>
                    <a:pt x="41" y="62"/>
                    <a:pt x="48" y="60"/>
                  </a:cubicBezTo>
                  <a:cubicBezTo>
                    <a:pt x="36" y="54"/>
                    <a:pt x="14" y="51"/>
                    <a:pt x="9" y="36"/>
                  </a:cubicBezTo>
                  <a:cubicBezTo>
                    <a:pt x="5" y="25"/>
                    <a:pt x="7" y="12"/>
                    <a:pt x="5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303">
              <a:extLst>
                <a:ext uri="{FF2B5EF4-FFF2-40B4-BE49-F238E27FC236}">
                  <a16:creationId xmlns:a16="http://schemas.microsoft.com/office/drawing/2014/main" id="{E76ECF7F-9359-480C-982B-221949C26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866"/>
              <a:ext cx="66" cy="46"/>
            </a:xfrm>
            <a:custGeom>
              <a:avLst/>
              <a:gdLst>
                <a:gd name="T0" fmla="*/ 1 w 67"/>
                <a:gd name="T1" fmla="*/ 26 h 47"/>
                <a:gd name="T2" fmla="*/ 4 w 67"/>
                <a:gd name="T3" fmla="*/ 30 h 47"/>
                <a:gd name="T4" fmla="*/ 10 w 67"/>
                <a:gd name="T5" fmla="*/ 38 h 47"/>
                <a:gd name="T6" fmla="*/ 19 w 67"/>
                <a:gd name="T7" fmla="*/ 44 h 47"/>
                <a:gd name="T8" fmla="*/ 33 w 67"/>
                <a:gd name="T9" fmla="*/ 42 h 47"/>
                <a:gd name="T10" fmla="*/ 44 w 67"/>
                <a:gd name="T11" fmla="*/ 40 h 47"/>
                <a:gd name="T12" fmla="*/ 62 w 67"/>
                <a:gd name="T13" fmla="*/ 28 h 47"/>
                <a:gd name="T14" fmla="*/ 64 w 67"/>
                <a:gd name="T15" fmla="*/ 17 h 47"/>
                <a:gd name="T16" fmla="*/ 62 w 67"/>
                <a:gd name="T17" fmla="*/ 8 h 47"/>
                <a:gd name="T18" fmla="*/ 62 w 67"/>
                <a:gd name="T19" fmla="*/ 0 h 47"/>
                <a:gd name="T20" fmla="*/ 51 w 67"/>
                <a:gd name="T21" fmla="*/ 28 h 47"/>
                <a:gd name="T22" fmla="*/ 31 w 67"/>
                <a:gd name="T23" fmla="*/ 32 h 47"/>
                <a:gd name="T24" fmla="*/ 12 w 67"/>
                <a:gd name="T25" fmla="*/ 32 h 47"/>
                <a:gd name="T26" fmla="*/ 2 w 67"/>
                <a:gd name="T27" fmla="*/ 24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7">
                  <a:moveTo>
                    <a:pt x="1" y="29"/>
                  </a:moveTo>
                  <a:cubicBezTo>
                    <a:pt x="0" y="29"/>
                    <a:pt x="3" y="33"/>
                    <a:pt x="4" y="33"/>
                  </a:cubicBezTo>
                  <a:cubicBezTo>
                    <a:pt x="6" y="36"/>
                    <a:pt x="8" y="38"/>
                    <a:pt x="10" y="41"/>
                  </a:cubicBezTo>
                  <a:cubicBezTo>
                    <a:pt x="13" y="44"/>
                    <a:pt x="15" y="46"/>
                    <a:pt x="19" y="47"/>
                  </a:cubicBezTo>
                  <a:cubicBezTo>
                    <a:pt x="23" y="47"/>
                    <a:pt x="29" y="46"/>
                    <a:pt x="33" y="45"/>
                  </a:cubicBezTo>
                  <a:cubicBezTo>
                    <a:pt x="38" y="45"/>
                    <a:pt x="42" y="44"/>
                    <a:pt x="47" y="43"/>
                  </a:cubicBezTo>
                  <a:cubicBezTo>
                    <a:pt x="54" y="43"/>
                    <a:pt x="63" y="39"/>
                    <a:pt x="65" y="31"/>
                  </a:cubicBezTo>
                  <a:cubicBezTo>
                    <a:pt x="66" y="27"/>
                    <a:pt x="67" y="21"/>
                    <a:pt x="67" y="17"/>
                  </a:cubicBezTo>
                  <a:cubicBezTo>
                    <a:pt x="66" y="14"/>
                    <a:pt x="65" y="11"/>
                    <a:pt x="65" y="8"/>
                  </a:cubicBezTo>
                  <a:cubicBezTo>
                    <a:pt x="65" y="6"/>
                    <a:pt x="66" y="2"/>
                    <a:pt x="65" y="0"/>
                  </a:cubicBezTo>
                  <a:cubicBezTo>
                    <a:pt x="62" y="10"/>
                    <a:pt x="63" y="26"/>
                    <a:pt x="54" y="31"/>
                  </a:cubicBezTo>
                  <a:cubicBezTo>
                    <a:pt x="47" y="35"/>
                    <a:pt x="38" y="35"/>
                    <a:pt x="31" y="35"/>
                  </a:cubicBezTo>
                  <a:cubicBezTo>
                    <a:pt x="25" y="36"/>
                    <a:pt x="18" y="38"/>
                    <a:pt x="12" y="35"/>
                  </a:cubicBezTo>
                  <a:cubicBezTo>
                    <a:pt x="9" y="33"/>
                    <a:pt x="5" y="30"/>
                    <a:pt x="2" y="27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304">
              <a:extLst>
                <a:ext uri="{FF2B5EF4-FFF2-40B4-BE49-F238E27FC236}">
                  <a16:creationId xmlns:a16="http://schemas.microsoft.com/office/drawing/2014/main" id="{E618634A-509F-4D3B-86C3-67C54EB8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792"/>
              <a:ext cx="52" cy="56"/>
            </a:xfrm>
            <a:custGeom>
              <a:avLst/>
              <a:gdLst>
                <a:gd name="T0" fmla="*/ 0 w 53"/>
                <a:gd name="T1" fmla="*/ 7 h 57"/>
                <a:gd name="T2" fmla="*/ 22 w 53"/>
                <a:gd name="T3" fmla="*/ 7 h 57"/>
                <a:gd name="T4" fmla="*/ 28 w 53"/>
                <a:gd name="T5" fmla="*/ 26 h 57"/>
                <a:gd name="T6" fmla="*/ 50 w 53"/>
                <a:gd name="T7" fmla="*/ 54 h 57"/>
                <a:gd name="T8" fmla="*/ 47 w 53"/>
                <a:gd name="T9" fmla="*/ 42 h 57"/>
                <a:gd name="T10" fmla="*/ 42 w 53"/>
                <a:gd name="T11" fmla="*/ 29 h 57"/>
                <a:gd name="T12" fmla="*/ 36 w 53"/>
                <a:gd name="T13" fmla="*/ 24 h 57"/>
                <a:gd name="T14" fmla="*/ 31 w 53"/>
                <a:gd name="T15" fmla="*/ 12 h 57"/>
                <a:gd name="T16" fmla="*/ 18 w 53"/>
                <a:gd name="T17" fmla="*/ 0 h 57"/>
                <a:gd name="T18" fmla="*/ 1 w 53"/>
                <a:gd name="T19" fmla="*/ 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57">
                  <a:moveTo>
                    <a:pt x="0" y="7"/>
                  </a:moveTo>
                  <a:cubicBezTo>
                    <a:pt x="7" y="5"/>
                    <a:pt x="16" y="1"/>
                    <a:pt x="22" y="7"/>
                  </a:cubicBezTo>
                  <a:cubicBezTo>
                    <a:pt x="27" y="11"/>
                    <a:pt x="28" y="20"/>
                    <a:pt x="31" y="26"/>
                  </a:cubicBezTo>
                  <a:cubicBezTo>
                    <a:pt x="38" y="37"/>
                    <a:pt x="50" y="43"/>
                    <a:pt x="53" y="57"/>
                  </a:cubicBezTo>
                  <a:cubicBezTo>
                    <a:pt x="53" y="54"/>
                    <a:pt x="51" y="49"/>
                    <a:pt x="50" y="45"/>
                  </a:cubicBezTo>
                  <a:cubicBezTo>
                    <a:pt x="49" y="41"/>
                    <a:pt x="47" y="37"/>
                    <a:pt x="45" y="32"/>
                  </a:cubicBezTo>
                  <a:cubicBezTo>
                    <a:pt x="44" y="29"/>
                    <a:pt x="42" y="27"/>
                    <a:pt x="39" y="24"/>
                  </a:cubicBezTo>
                  <a:cubicBezTo>
                    <a:pt x="36" y="20"/>
                    <a:pt x="36" y="17"/>
                    <a:pt x="34" y="12"/>
                  </a:cubicBezTo>
                  <a:cubicBezTo>
                    <a:pt x="32" y="5"/>
                    <a:pt x="26" y="0"/>
                    <a:pt x="18" y="0"/>
                  </a:cubicBezTo>
                  <a:cubicBezTo>
                    <a:pt x="11" y="0"/>
                    <a:pt x="7" y="4"/>
                    <a:pt x="1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305">
              <a:extLst>
                <a:ext uri="{FF2B5EF4-FFF2-40B4-BE49-F238E27FC236}">
                  <a16:creationId xmlns:a16="http://schemas.microsoft.com/office/drawing/2014/main" id="{97E1E214-DCCF-4EDA-976F-41193F7D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762"/>
              <a:ext cx="26" cy="65"/>
            </a:xfrm>
            <a:custGeom>
              <a:avLst/>
              <a:gdLst>
                <a:gd name="T0" fmla="*/ 0 w 26"/>
                <a:gd name="T1" fmla="*/ 3 h 66"/>
                <a:gd name="T2" fmla="*/ 14 w 26"/>
                <a:gd name="T3" fmla="*/ 18 h 66"/>
                <a:gd name="T4" fmla="*/ 19 w 26"/>
                <a:gd name="T5" fmla="*/ 33 h 66"/>
                <a:gd name="T6" fmla="*/ 20 w 26"/>
                <a:gd name="T7" fmla="*/ 45 h 66"/>
                <a:gd name="T8" fmla="*/ 26 w 26"/>
                <a:gd name="T9" fmla="*/ 63 h 66"/>
                <a:gd name="T10" fmla="*/ 22 w 26"/>
                <a:gd name="T11" fmla="*/ 34 h 66"/>
                <a:gd name="T12" fmla="*/ 19 w 26"/>
                <a:gd name="T13" fmla="*/ 20 h 66"/>
                <a:gd name="T14" fmla="*/ 0 w 26"/>
                <a:gd name="T15" fmla="*/ 0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66">
                  <a:moveTo>
                    <a:pt x="0" y="3"/>
                  </a:moveTo>
                  <a:cubicBezTo>
                    <a:pt x="1" y="9"/>
                    <a:pt x="10" y="14"/>
                    <a:pt x="14" y="18"/>
                  </a:cubicBezTo>
                  <a:cubicBezTo>
                    <a:pt x="17" y="22"/>
                    <a:pt x="19" y="27"/>
                    <a:pt x="19" y="33"/>
                  </a:cubicBezTo>
                  <a:cubicBezTo>
                    <a:pt x="20" y="38"/>
                    <a:pt x="19" y="43"/>
                    <a:pt x="20" y="48"/>
                  </a:cubicBezTo>
                  <a:cubicBezTo>
                    <a:pt x="21" y="55"/>
                    <a:pt x="24" y="60"/>
                    <a:pt x="26" y="66"/>
                  </a:cubicBezTo>
                  <a:cubicBezTo>
                    <a:pt x="23" y="57"/>
                    <a:pt x="23" y="47"/>
                    <a:pt x="22" y="37"/>
                  </a:cubicBezTo>
                  <a:cubicBezTo>
                    <a:pt x="22" y="31"/>
                    <a:pt x="22" y="25"/>
                    <a:pt x="19" y="20"/>
                  </a:cubicBezTo>
                  <a:cubicBezTo>
                    <a:pt x="15" y="11"/>
                    <a:pt x="3" y="9"/>
                    <a:pt x="0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306">
              <a:extLst>
                <a:ext uri="{FF2B5EF4-FFF2-40B4-BE49-F238E27FC236}">
                  <a16:creationId xmlns:a16="http://schemas.microsoft.com/office/drawing/2014/main" id="{1A87FA07-9BCB-43E2-B39D-D3249457B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823"/>
              <a:ext cx="88" cy="78"/>
            </a:xfrm>
            <a:custGeom>
              <a:avLst/>
              <a:gdLst>
                <a:gd name="T0" fmla="*/ 0 w 90"/>
                <a:gd name="T1" fmla="*/ 3 h 79"/>
                <a:gd name="T2" fmla="*/ 25 w 90"/>
                <a:gd name="T3" fmla="*/ 17 h 79"/>
                <a:gd name="T4" fmla="*/ 50 w 90"/>
                <a:gd name="T5" fmla="*/ 37 h 79"/>
                <a:gd name="T6" fmla="*/ 65 w 90"/>
                <a:gd name="T7" fmla="*/ 56 h 79"/>
                <a:gd name="T8" fmla="*/ 84 w 90"/>
                <a:gd name="T9" fmla="*/ 48 h 79"/>
                <a:gd name="T10" fmla="*/ 44 w 90"/>
                <a:gd name="T11" fmla="*/ 19 h 79"/>
                <a:gd name="T12" fmla="*/ 2 w 90"/>
                <a:gd name="T13" fmla="*/ 3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79">
                  <a:moveTo>
                    <a:pt x="0" y="3"/>
                  </a:moveTo>
                  <a:cubicBezTo>
                    <a:pt x="8" y="12"/>
                    <a:pt x="17" y="13"/>
                    <a:pt x="28" y="17"/>
                  </a:cubicBezTo>
                  <a:cubicBezTo>
                    <a:pt x="37" y="21"/>
                    <a:pt x="46" y="29"/>
                    <a:pt x="53" y="37"/>
                  </a:cubicBezTo>
                  <a:cubicBezTo>
                    <a:pt x="58" y="45"/>
                    <a:pt x="62" y="53"/>
                    <a:pt x="70" y="59"/>
                  </a:cubicBezTo>
                  <a:cubicBezTo>
                    <a:pt x="81" y="68"/>
                    <a:pt x="85" y="62"/>
                    <a:pt x="90" y="51"/>
                  </a:cubicBezTo>
                  <a:cubicBezTo>
                    <a:pt x="77" y="79"/>
                    <a:pt x="53" y="28"/>
                    <a:pt x="47" y="19"/>
                  </a:cubicBezTo>
                  <a:cubicBezTo>
                    <a:pt x="36" y="0"/>
                    <a:pt x="18" y="11"/>
                    <a:pt x="2" y="3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307">
              <a:extLst>
                <a:ext uri="{FF2B5EF4-FFF2-40B4-BE49-F238E27FC236}">
                  <a16:creationId xmlns:a16="http://schemas.microsoft.com/office/drawing/2014/main" id="{2120EB6E-B347-4F0F-B9CF-3D7AD7AE5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856"/>
              <a:ext cx="39" cy="25"/>
            </a:xfrm>
            <a:custGeom>
              <a:avLst/>
              <a:gdLst>
                <a:gd name="T0" fmla="*/ 2 w 40"/>
                <a:gd name="T1" fmla="*/ 1 h 26"/>
                <a:gd name="T2" fmla="*/ 20 w 40"/>
                <a:gd name="T3" fmla="*/ 14 h 26"/>
                <a:gd name="T4" fmla="*/ 37 w 40"/>
                <a:gd name="T5" fmla="*/ 23 h 26"/>
                <a:gd name="T6" fmla="*/ 19 w 40"/>
                <a:gd name="T7" fmla="*/ 10 h 26"/>
                <a:gd name="T8" fmla="*/ 0 w 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2" y="1"/>
                  </a:moveTo>
                  <a:cubicBezTo>
                    <a:pt x="7" y="6"/>
                    <a:pt x="13" y="13"/>
                    <a:pt x="21" y="17"/>
                  </a:cubicBezTo>
                  <a:cubicBezTo>
                    <a:pt x="27" y="20"/>
                    <a:pt x="34" y="22"/>
                    <a:pt x="40" y="26"/>
                  </a:cubicBezTo>
                  <a:cubicBezTo>
                    <a:pt x="33" y="20"/>
                    <a:pt x="28" y="13"/>
                    <a:pt x="19" y="10"/>
                  </a:cubicBezTo>
                  <a:cubicBezTo>
                    <a:pt x="12" y="7"/>
                    <a:pt x="6" y="2"/>
                    <a:pt x="0" y="0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308">
              <a:extLst>
                <a:ext uri="{FF2B5EF4-FFF2-40B4-BE49-F238E27FC236}">
                  <a16:creationId xmlns:a16="http://schemas.microsoft.com/office/drawing/2014/main" id="{5DE1A3AC-F91B-4E59-A744-78716FD4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900"/>
              <a:ext cx="44" cy="20"/>
            </a:xfrm>
            <a:custGeom>
              <a:avLst/>
              <a:gdLst>
                <a:gd name="T0" fmla="*/ 4 w 45"/>
                <a:gd name="T1" fmla="*/ 20 h 20"/>
                <a:gd name="T2" fmla="*/ 28 w 45"/>
                <a:gd name="T3" fmla="*/ 20 h 20"/>
                <a:gd name="T4" fmla="*/ 40 w 45"/>
                <a:gd name="T5" fmla="*/ 13 h 20"/>
                <a:gd name="T6" fmla="*/ 42 w 45"/>
                <a:gd name="T7" fmla="*/ 0 h 20"/>
                <a:gd name="T8" fmla="*/ 32 w 45"/>
                <a:gd name="T9" fmla="*/ 11 h 20"/>
                <a:gd name="T10" fmla="*/ 22 w 45"/>
                <a:gd name="T11" fmla="*/ 10 h 20"/>
                <a:gd name="T12" fmla="*/ 3 w 45"/>
                <a:gd name="T13" fmla="*/ 1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0">
                  <a:moveTo>
                    <a:pt x="4" y="20"/>
                  </a:moveTo>
                  <a:cubicBezTo>
                    <a:pt x="12" y="11"/>
                    <a:pt x="22" y="20"/>
                    <a:pt x="31" y="20"/>
                  </a:cubicBezTo>
                  <a:cubicBezTo>
                    <a:pt x="35" y="20"/>
                    <a:pt x="41" y="17"/>
                    <a:pt x="43" y="13"/>
                  </a:cubicBezTo>
                  <a:cubicBezTo>
                    <a:pt x="45" y="9"/>
                    <a:pt x="43" y="4"/>
                    <a:pt x="45" y="0"/>
                  </a:cubicBezTo>
                  <a:cubicBezTo>
                    <a:pt x="41" y="2"/>
                    <a:pt x="40" y="8"/>
                    <a:pt x="35" y="11"/>
                  </a:cubicBezTo>
                  <a:cubicBezTo>
                    <a:pt x="30" y="13"/>
                    <a:pt x="28" y="12"/>
                    <a:pt x="23" y="10"/>
                  </a:cubicBezTo>
                  <a:cubicBezTo>
                    <a:pt x="16" y="8"/>
                    <a:pt x="0" y="2"/>
                    <a:pt x="3" y="1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309">
              <a:extLst>
                <a:ext uri="{FF2B5EF4-FFF2-40B4-BE49-F238E27FC236}">
                  <a16:creationId xmlns:a16="http://schemas.microsoft.com/office/drawing/2014/main" id="{D43B1B20-1D0F-4608-B01A-EAF741E3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749"/>
              <a:ext cx="22" cy="81"/>
            </a:xfrm>
            <a:custGeom>
              <a:avLst/>
              <a:gdLst>
                <a:gd name="T0" fmla="*/ 20 w 22"/>
                <a:gd name="T1" fmla="*/ 6 h 83"/>
                <a:gd name="T2" fmla="*/ 2 w 22"/>
                <a:gd name="T3" fmla="*/ 10 h 83"/>
                <a:gd name="T4" fmla="*/ 7 w 22"/>
                <a:gd name="T5" fmla="*/ 28 h 83"/>
                <a:gd name="T6" fmla="*/ 13 w 22"/>
                <a:gd name="T7" fmla="*/ 77 h 83"/>
                <a:gd name="T8" fmla="*/ 16 w 22"/>
                <a:gd name="T9" fmla="*/ 35 h 83"/>
                <a:gd name="T10" fmla="*/ 11 w 22"/>
                <a:gd name="T11" fmla="*/ 15 h 83"/>
                <a:gd name="T12" fmla="*/ 22 w 22"/>
                <a:gd name="T13" fmla="*/ 6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83">
                  <a:moveTo>
                    <a:pt x="20" y="6"/>
                  </a:moveTo>
                  <a:cubicBezTo>
                    <a:pt x="12" y="2"/>
                    <a:pt x="6" y="0"/>
                    <a:pt x="2" y="10"/>
                  </a:cubicBezTo>
                  <a:cubicBezTo>
                    <a:pt x="0" y="18"/>
                    <a:pt x="4" y="24"/>
                    <a:pt x="7" y="31"/>
                  </a:cubicBezTo>
                  <a:cubicBezTo>
                    <a:pt x="14" y="48"/>
                    <a:pt x="8" y="66"/>
                    <a:pt x="13" y="83"/>
                  </a:cubicBezTo>
                  <a:cubicBezTo>
                    <a:pt x="10" y="68"/>
                    <a:pt x="19" y="54"/>
                    <a:pt x="16" y="38"/>
                  </a:cubicBezTo>
                  <a:cubicBezTo>
                    <a:pt x="14" y="31"/>
                    <a:pt x="9" y="23"/>
                    <a:pt x="11" y="15"/>
                  </a:cubicBezTo>
                  <a:cubicBezTo>
                    <a:pt x="12" y="11"/>
                    <a:pt x="16" y="5"/>
                    <a:pt x="22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310">
              <a:extLst>
                <a:ext uri="{FF2B5EF4-FFF2-40B4-BE49-F238E27FC236}">
                  <a16:creationId xmlns:a16="http://schemas.microsoft.com/office/drawing/2014/main" id="{785D9B64-83EB-45D3-AF8A-E1C534A18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747"/>
              <a:ext cx="26" cy="82"/>
            </a:xfrm>
            <a:custGeom>
              <a:avLst/>
              <a:gdLst>
                <a:gd name="T0" fmla="*/ 24 w 27"/>
                <a:gd name="T1" fmla="*/ 6 h 84"/>
                <a:gd name="T2" fmla="*/ 6 w 27"/>
                <a:gd name="T3" fmla="*/ 27 h 84"/>
                <a:gd name="T4" fmla="*/ 7 w 27"/>
                <a:gd name="T5" fmla="*/ 78 h 84"/>
                <a:gd name="T6" fmla="*/ 24 w 27"/>
                <a:gd name="T7" fmla="*/ 6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4">
                  <a:moveTo>
                    <a:pt x="27" y="6"/>
                  </a:moveTo>
                  <a:cubicBezTo>
                    <a:pt x="9" y="0"/>
                    <a:pt x="6" y="16"/>
                    <a:pt x="6" y="30"/>
                  </a:cubicBezTo>
                  <a:cubicBezTo>
                    <a:pt x="6" y="47"/>
                    <a:pt x="3" y="69"/>
                    <a:pt x="7" y="84"/>
                  </a:cubicBezTo>
                  <a:cubicBezTo>
                    <a:pt x="11" y="62"/>
                    <a:pt x="0" y="15"/>
                    <a:pt x="27" y="6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311">
              <a:extLst>
                <a:ext uri="{FF2B5EF4-FFF2-40B4-BE49-F238E27FC236}">
                  <a16:creationId xmlns:a16="http://schemas.microsoft.com/office/drawing/2014/main" id="{7240B11B-490D-49A1-A01D-6689C971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759"/>
              <a:ext cx="30" cy="66"/>
            </a:xfrm>
            <a:custGeom>
              <a:avLst/>
              <a:gdLst>
                <a:gd name="T0" fmla="*/ 30 w 30"/>
                <a:gd name="T1" fmla="*/ 3 h 67"/>
                <a:gd name="T2" fmla="*/ 14 w 30"/>
                <a:gd name="T3" fmla="*/ 6 h 67"/>
                <a:gd name="T4" fmla="*/ 7 w 30"/>
                <a:gd name="T5" fmla="*/ 25 h 67"/>
                <a:gd name="T6" fmla="*/ 1 w 30"/>
                <a:gd name="T7" fmla="*/ 64 h 67"/>
                <a:gd name="T8" fmla="*/ 10 w 30"/>
                <a:gd name="T9" fmla="*/ 27 h 67"/>
                <a:gd name="T10" fmla="*/ 28 w 30"/>
                <a:gd name="T11" fmla="*/ 4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7">
                  <a:moveTo>
                    <a:pt x="30" y="3"/>
                  </a:moveTo>
                  <a:cubicBezTo>
                    <a:pt x="23" y="2"/>
                    <a:pt x="18" y="0"/>
                    <a:pt x="14" y="6"/>
                  </a:cubicBezTo>
                  <a:cubicBezTo>
                    <a:pt x="11" y="12"/>
                    <a:pt x="10" y="19"/>
                    <a:pt x="7" y="25"/>
                  </a:cubicBezTo>
                  <a:cubicBezTo>
                    <a:pt x="0" y="39"/>
                    <a:pt x="1" y="52"/>
                    <a:pt x="1" y="67"/>
                  </a:cubicBezTo>
                  <a:cubicBezTo>
                    <a:pt x="5" y="54"/>
                    <a:pt x="6" y="40"/>
                    <a:pt x="10" y="27"/>
                  </a:cubicBezTo>
                  <a:cubicBezTo>
                    <a:pt x="12" y="19"/>
                    <a:pt x="18" y="2"/>
                    <a:pt x="28" y="4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312">
              <a:extLst>
                <a:ext uri="{FF2B5EF4-FFF2-40B4-BE49-F238E27FC236}">
                  <a16:creationId xmlns:a16="http://schemas.microsoft.com/office/drawing/2014/main" id="{6F0B4A2F-126D-48C9-B264-49F4D7CBE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770"/>
              <a:ext cx="53" cy="58"/>
            </a:xfrm>
            <a:custGeom>
              <a:avLst/>
              <a:gdLst>
                <a:gd name="T0" fmla="*/ 46 w 54"/>
                <a:gd name="T1" fmla="*/ 10 h 59"/>
                <a:gd name="T2" fmla="*/ 25 w 54"/>
                <a:gd name="T3" fmla="*/ 2 h 59"/>
                <a:gd name="T4" fmla="*/ 9 w 54"/>
                <a:gd name="T5" fmla="*/ 16 h 59"/>
                <a:gd name="T6" fmla="*/ 4 w 54"/>
                <a:gd name="T7" fmla="*/ 31 h 59"/>
                <a:gd name="T8" fmla="*/ 4 w 54"/>
                <a:gd name="T9" fmla="*/ 44 h 59"/>
                <a:gd name="T10" fmla="*/ 0 w 54"/>
                <a:gd name="T11" fmla="*/ 56 h 59"/>
                <a:gd name="T12" fmla="*/ 12 w 54"/>
                <a:gd name="T13" fmla="*/ 33 h 59"/>
                <a:gd name="T14" fmla="*/ 22 w 54"/>
                <a:gd name="T15" fmla="*/ 15 h 59"/>
                <a:gd name="T16" fmla="*/ 38 w 54"/>
                <a:gd name="T17" fmla="*/ 9 h 59"/>
                <a:gd name="T18" fmla="*/ 51 w 54"/>
                <a:gd name="T19" fmla="*/ 12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59">
                  <a:moveTo>
                    <a:pt x="49" y="10"/>
                  </a:moveTo>
                  <a:cubicBezTo>
                    <a:pt x="41" y="7"/>
                    <a:pt x="34" y="0"/>
                    <a:pt x="25" y="2"/>
                  </a:cubicBezTo>
                  <a:cubicBezTo>
                    <a:pt x="19" y="3"/>
                    <a:pt x="13" y="11"/>
                    <a:pt x="9" y="16"/>
                  </a:cubicBezTo>
                  <a:cubicBezTo>
                    <a:pt x="5" y="22"/>
                    <a:pt x="4" y="27"/>
                    <a:pt x="4" y="34"/>
                  </a:cubicBezTo>
                  <a:cubicBezTo>
                    <a:pt x="4" y="38"/>
                    <a:pt x="4" y="43"/>
                    <a:pt x="4" y="47"/>
                  </a:cubicBezTo>
                  <a:cubicBezTo>
                    <a:pt x="3" y="51"/>
                    <a:pt x="1" y="54"/>
                    <a:pt x="0" y="59"/>
                  </a:cubicBezTo>
                  <a:cubicBezTo>
                    <a:pt x="4" y="51"/>
                    <a:pt x="9" y="44"/>
                    <a:pt x="12" y="36"/>
                  </a:cubicBezTo>
                  <a:cubicBezTo>
                    <a:pt x="14" y="30"/>
                    <a:pt x="16" y="20"/>
                    <a:pt x="22" y="15"/>
                  </a:cubicBezTo>
                  <a:cubicBezTo>
                    <a:pt x="26" y="11"/>
                    <a:pt x="35" y="10"/>
                    <a:pt x="41" y="9"/>
                  </a:cubicBezTo>
                  <a:cubicBezTo>
                    <a:pt x="47" y="8"/>
                    <a:pt x="48" y="9"/>
                    <a:pt x="54" y="1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313">
              <a:extLst>
                <a:ext uri="{FF2B5EF4-FFF2-40B4-BE49-F238E27FC236}">
                  <a16:creationId xmlns:a16="http://schemas.microsoft.com/office/drawing/2014/main" id="{AC52A19C-C1AA-4FC0-8A44-FBDB8206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803"/>
              <a:ext cx="76" cy="56"/>
            </a:xfrm>
            <a:custGeom>
              <a:avLst/>
              <a:gdLst>
                <a:gd name="T0" fmla="*/ 74 w 77"/>
                <a:gd name="T1" fmla="*/ 21 h 57"/>
                <a:gd name="T2" fmla="*/ 51 w 77"/>
                <a:gd name="T3" fmla="*/ 8 h 57"/>
                <a:gd name="T4" fmla="*/ 37 w 77"/>
                <a:gd name="T5" fmla="*/ 12 h 57"/>
                <a:gd name="T6" fmla="*/ 18 w 77"/>
                <a:gd name="T7" fmla="*/ 36 h 57"/>
                <a:gd name="T8" fmla="*/ 0 w 77"/>
                <a:gd name="T9" fmla="*/ 54 h 57"/>
                <a:gd name="T10" fmla="*/ 23 w 77"/>
                <a:gd name="T11" fmla="*/ 38 h 57"/>
                <a:gd name="T12" fmla="*/ 38 w 77"/>
                <a:gd name="T13" fmla="*/ 22 h 57"/>
                <a:gd name="T14" fmla="*/ 52 w 77"/>
                <a:gd name="T15" fmla="*/ 19 h 57"/>
                <a:gd name="T16" fmla="*/ 72 w 77"/>
                <a:gd name="T17" fmla="*/ 2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7">
                  <a:moveTo>
                    <a:pt x="77" y="21"/>
                  </a:moveTo>
                  <a:cubicBezTo>
                    <a:pt x="68" y="22"/>
                    <a:pt x="60" y="13"/>
                    <a:pt x="54" y="8"/>
                  </a:cubicBezTo>
                  <a:cubicBezTo>
                    <a:pt x="46" y="0"/>
                    <a:pt x="43" y="4"/>
                    <a:pt x="37" y="12"/>
                  </a:cubicBezTo>
                  <a:cubicBezTo>
                    <a:pt x="31" y="21"/>
                    <a:pt x="27" y="33"/>
                    <a:pt x="18" y="39"/>
                  </a:cubicBezTo>
                  <a:cubicBezTo>
                    <a:pt x="10" y="45"/>
                    <a:pt x="2" y="47"/>
                    <a:pt x="0" y="57"/>
                  </a:cubicBezTo>
                  <a:cubicBezTo>
                    <a:pt x="5" y="48"/>
                    <a:pt x="15" y="47"/>
                    <a:pt x="23" y="41"/>
                  </a:cubicBezTo>
                  <a:cubicBezTo>
                    <a:pt x="30" y="36"/>
                    <a:pt x="34" y="29"/>
                    <a:pt x="39" y="22"/>
                  </a:cubicBezTo>
                  <a:cubicBezTo>
                    <a:pt x="44" y="16"/>
                    <a:pt x="48" y="16"/>
                    <a:pt x="55" y="19"/>
                  </a:cubicBezTo>
                  <a:cubicBezTo>
                    <a:pt x="63" y="22"/>
                    <a:pt x="67" y="23"/>
                    <a:pt x="75" y="2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314">
              <a:extLst>
                <a:ext uri="{FF2B5EF4-FFF2-40B4-BE49-F238E27FC236}">
                  <a16:creationId xmlns:a16="http://schemas.microsoft.com/office/drawing/2014/main" id="{4490F681-FE67-4EA0-B05D-702F4BA28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836"/>
              <a:ext cx="64" cy="47"/>
            </a:xfrm>
            <a:custGeom>
              <a:avLst/>
              <a:gdLst>
                <a:gd name="T0" fmla="*/ 56 w 66"/>
                <a:gd name="T1" fmla="*/ 7 h 48"/>
                <a:gd name="T2" fmla="*/ 26 w 66"/>
                <a:gd name="T3" fmla="*/ 19 h 48"/>
                <a:gd name="T4" fmla="*/ 0 w 66"/>
                <a:gd name="T5" fmla="*/ 45 h 48"/>
                <a:gd name="T6" fmla="*/ 16 w 66"/>
                <a:gd name="T7" fmla="*/ 35 h 48"/>
                <a:gd name="T8" fmla="*/ 37 w 66"/>
                <a:gd name="T9" fmla="*/ 24 h 48"/>
                <a:gd name="T10" fmla="*/ 60 w 66"/>
                <a:gd name="T11" fmla="*/ 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48">
                  <a:moveTo>
                    <a:pt x="62" y="7"/>
                  </a:moveTo>
                  <a:cubicBezTo>
                    <a:pt x="51" y="0"/>
                    <a:pt x="37" y="15"/>
                    <a:pt x="29" y="19"/>
                  </a:cubicBezTo>
                  <a:cubicBezTo>
                    <a:pt x="17" y="27"/>
                    <a:pt x="12" y="41"/>
                    <a:pt x="0" y="48"/>
                  </a:cubicBezTo>
                  <a:cubicBezTo>
                    <a:pt x="5" y="44"/>
                    <a:pt x="13" y="41"/>
                    <a:pt x="18" y="38"/>
                  </a:cubicBezTo>
                  <a:cubicBezTo>
                    <a:pt x="26" y="34"/>
                    <a:pt x="33" y="30"/>
                    <a:pt x="40" y="24"/>
                  </a:cubicBezTo>
                  <a:cubicBezTo>
                    <a:pt x="48" y="18"/>
                    <a:pt x="55" y="9"/>
                    <a:pt x="66" y="9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315">
              <a:extLst>
                <a:ext uri="{FF2B5EF4-FFF2-40B4-BE49-F238E27FC236}">
                  <a16:creationId xmlns:a16="http://schemas.microsoft.com/office/drawing/2014/main" id="{88C39F44-B142-487B-BF4B-059727D2D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872"/>
              <a:ext cx="57" cy="29"/>
            </a:xfrm>
            <a:custGeom>
              <a:avLst/>
              <a:gdLst>
                <a:gd name="T0" fmla="*/ 50 w 58"/>
                <a:gd name="T1" fmla="*/ 29 h 29"/>
                <a:gd name="T2" fmla="*/ 50 w 58"/>
                <a:gd name="T3" fmla="*/ 6 h 29"/>
                <a:gd name="T4" fmla="*/ 33 w 58"/>
                <a:gd name="T5" fmla="*/ 8 h 29"/>
                <a:gd name="T6" fmla="*/ 0 w 58"/>
                <a:gd name="T7" fmla="*/ 26 h 29"/>
                <a:gd name="T8" fmla="*/ 36 w 58"/>
                <a:gd name="T9" fmla="*/ 13 h 29"/>
                <a:gd name="T10" fmla="*/ 50 w 58"/>
                <a:gd name="T11" fmla="*/ 24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9">
                  <a:moveTo>
                    <a:pt x="53" y="29"/>
                  </a:moveTo>
                  <a:cubicBezTo>
                    <a:pt x="54" y="23"/>
                    <a:pt x="58" y="11"/>
                    <a:pt x="53" y="6"/>
                  </a:cubicBezTo>
                  <a:cubicBezTo>
                    <a:pt x="48" y="0"/>
                    <a:pt x="41" y="5"/>
                    <a:pt x="36" y="8"/>
                  </a:cubicBezTo>
                  <a:cubicBezTo>
                    <a:pt x="24" y="14"/>
                    <a:pt x="10" y="15"/>
                    <a:pt x="0" y="26"/>
                  </a:cubicBezTo>
                  <a:cubicBezTo>
                    <a:pt x="11" y="18"/>
                    <a:pt x="26" y="17"/>
                    <a:pt x="39" y="13"/>
                  </a:cubicBezTo>
                  <a:cubicBezTo>
                    <a:pt x="49" y="9"/>
                    <a:pt x="58" y="14"/>
                    <a:pt x="53" y="24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316">
              <a:extLst>
                <a:ext uri="{FF2B5EF4-FFF2-40B4-BE49-F238E27FC236}">
                  <a16:creationId xmlns:a16="http://schemas.microsoft.com/office/drawing/2014/main" id="{B43F7D2B-6BF5-4A14-94AF-FB6606FEB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919"/>
              <a:ext cx="40" cy="23"/>
            </a:xfrm>
            <a:custGeom>
              <a:avLst/>
              <a:gdLst>
                <a:gd name="T0" fmla="*/ 40 w 40"/>
                <a:gd name="T1" fmla="*/ 12 h 24"/>
                <a:gd name="T2" fmla="*/ 21 w 40"/>
                <a:gd name="T3" fmla="*/ 9 h 24"/>
                <a:gd name="T4" fmla="*/ 0 w 40"/>
                <a:gd name="T5" fmla="*/ 0 h 24"/>
                <a:gd name="T6" fmla="*/ 18 w 40"/>
                <a:gd name="T7" fmla="*/ 12 h 24"/>
                <a:gd name="T8" fmla="*/ 30 w 40"/>
                <a:gd name="T9" fmla="*/ 21 h 24"/>
                <a:gd name="T10" fmla="*/ 39 w 40"/>
                <a:gd name="T11" fmla="*/ 1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4">
                  <a:moveTo>
                    <a:pt x="40" y="12"/>
                  </a:moveTo>
                  <a:cubicBezTo>
                    <a:pt x="37" y="5"/>
                    <a:pt x="27" y="9"/>
                    <a:pt x="21" y="9"/>
                  </a:cubicBezTo>
                  <a:cubicBezTo>
                    <a:pt x="12" y="10"/>
                    <a:pt x="4" y="8"/>
                    <a:pt x="0" y="0"/>
                  </a:cubicBezTo>
                  <a:cubicBezTo>
                    <a:pt x="0" y="9"/>
                    <a:pt x="10" y="12"/>
                    <a:pt x="18" y="13"/>
                  </a:cubicBezTo>
                  <a:cubicBezTo>
                    <a:pt x="27" y="15"/>
                    <a:pt x="30" y="13"/>
                    <a:pt x="30" y="24"/>
                  </a:cubicBezTo>
                  <a:cubicBezTo>
                    <a:pt x="34" y="21"/>
                    <a:pt x="36" y="16"/>
                    <a:pt x="39" y="12"/>
                  </a:cubicBezTo>
                </a:path>
              </a:pathLst>
            </a:custGeom>
            <a:solidFill>
              <a:srgbClr val="EE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317">
              <a:extLst>
                <a:ext uri="{FF2B5EF4-FFF2-40B4-BE49-F238E27FC236}">
                  <a16:creationId xmlns:a16="http://schemas.microsoft.com/office/drawing/2014/main" id="{F9D5684E-D372-4266-A94B-7FD5015B8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948"/>
              <a:ext cx="45" cy="23"/>
            </a:xfrm>
            <a:custGeom>
              <a:avLst/>
              <a:gdLst>
                <a:gd name="T0" fmla="*/ 2 w 46"/>
                <a:gd name="T1" fmla="*/ 12 h 23"/>
                <a:gd name="T2" fmla="*/ 42 w 46"/>
                <a:gd name="T3" fmla="*/ 12 h 23"/>
                <a:gd name="T4" fmla="*/ 23 w 46"/>
                <a:gd name="T5" fmla="*/ 23 h 23"/>
                <a:gd name="T6" fmla="*/ 2 w 46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2" y="12"/>
                  </a:moveTo>
                  <a:cubicBezTo>
                    <a:pt x="2" y="12"/>
                    <a:pt x="20" y="0"/>
                    <a:pt x="45" y="12"/>
                  </a:cubicBezTo>
                  <a:cubicBezTo>
                    <a:pt x="45" y="12"/>
                    <a:pt x="46" y="23"/>
                    <a:pt x="23" y="23"/>
                  </a:cubicBezTo>
                  <a:cubicBezTo>
                    <a:pt x="0" y="23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E1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3" name="Text Box 318">
            <a:extLst>
              <a:ext uri="{FF2B5EF4-FFF2-40B4-BE49-F238E27FC236}">
                <a16:creationId xmlns:a16="http://schemas.microsoft.com/office/drawing/2014/main" id="{32E9892C-7446-45A6-AB5C-EA5D2295F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1863" y="6019800"/>
            <a:ext cx="19272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Peripheral neuropathy</a:t>
            </a:r>
          </a:p>
        </p:txBody>
      </p:sp>
      <p:sp>
        <p:nvSpPr>
          <p:cNvPr id="22534" name="Text Box 319">
            <a:extLst>
              <a:ext uri="{FF2B5EF4-FFF2-40B4-BE49-F238E27FC236}">
                <a16:creationId xmlns:a16="http://schemas.microsoft.com/office/drawing/2014/main" id="{807A756F-E66E-405D-BBB6-FA3260CD8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6019800"/>
            <a:ext cx="195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Autonomic neuropathy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303A0A43-6790-4E56-903E-08008E3262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Diabetes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A5C49AA7-DF1B-4086-9074-B21E411C152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0EEF536-6818-4786-AB1A-DFF98A26B3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Pancreas</a:t>
            </a:r>
          </a:p>
        </p:txBody>
      </p:sp>
      <p:grpSp>
        <p:nvGrpSpPr>
          <p:cNvPr id="21506" name="Group 3">
            <a:extLst>
              <a:ext uri="{FF2B5EF4-FFF2-40B4-BE49-F238E27FC236}">
                <a16:creationId xmlns:a16="http://schemas.microsoft.com/office/drawing/2014/main" id="{C098C8E2-8C67-448A-B5DE-DFF2F788F6C2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524000"/>
            <a:ext cx="5605463" cy="2378075"/>
            <a:chOff x="1653" y="1621"/>
            <a:chExt cx="2485" cy="1054"/>
          </a:xfrm>
        </p:grpSpPr>
        <p:sp>
          <p:nvSpPr>
            <p:cNvPr id="49187" name="Freeform 4">
              <a:extLst>
                <a:ext uri="{FF2B5EF4-FFF2-40B4-BE49-F238E27FC236}">
                  <a16:creationId xmlns:a16="http://schemas.microsoft.com/office/drawing/2014/main" id="{75AC4AF4-DBCF-4BDB-BC79-6BDFAE41C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21"/>
              <a:ext cx="2485" cy="1054"/>
            </a:xfrm>
            <a:custGeom>
              <a:avLst/>
              <a:gdLst>
                <a:gd name="T0" fmla="*/ 750 w 994"/>
                <a:gd name="T1" fmla="*/ 2321 h 395"/>
                <a:gd name="T2" fmla="*/ 33 w 994"/>
                <a:gd name="T3" fmla="*/ 3917 h 395"/>
                <a:gd name="T4" fmla="*/ 50 w 994"/>
                <a:gd name="T5" fmla="*/ 5091 h 395"/>
                <a:gd name="T6" fmla="*/ 313 w 994"/>
                <a:gd name="T7" fmla="*/ 5796 h 395"/>
                <a:gd name="T8" fmla="*/ 458 w 994"/>
                <a:gd name="T9" fmla="*/ 6401 h 395"/>
                <a:gd name="T10" fmla="*/ 1583 w 994"/>
                <a:gd name="T11" fmla="*/ 7426 h 395"/>
                <a:gd name="T12" fmla="*/ 2283 w 994"/>
                <a:gd name="T13" fmla="*/ 7503 h 395"/>
                <a:gd name="T14" fmla="*/ 2688 w 994"/>
                <a:gd name="T15" fmla="*/ 7447 h 395"/>
                <a:gd name="T16" fmla="*/ 3063 w 994"/>
                <a:gd name="T17" fmla="*/ 7311 h 395"/>
                <a:gd name="T18" fmla="*/ 3500 w 994"/>
                <a:gd name="T19" fmla="*/ 7162 h 395"/>
                <a:gd name="T20" fmla="*/ 4083 w 994"/>
                <a:gd name="T21" fmla="*/ 6970 h 395"/>
                <a:gd name="T22" fmla="*/ 4833 w 994"/>
                <a:gd name="T23" fmla="*/ 6500 h 395"/>
                <a:gd name="T24" fmla="*/ 5375 w 994"/>
                <a:gd name="T25" fmla="*/ 6137 h 395"/>
                <a:gd name="T26" fmla="*/ 5625 w 994"/>
                <a:gd name="T27" fmla="*/ 5206 h 395"/>
                <a:gd name="T28" fmla="*/ 5658 w 994"/>
                <a:gd name="T29" fmla="*/ 5241 h 395"/>
                <a:gd name="T30" fmla="*/ 6470 w 994"/>
                <a:gd name="T31" fmla="*/ 5206 h 395"/>
                <a:gd name="T32" fmla="*/ 8300 w 994"/>
                <a:gd name="T33" fmla="*/ 4976 h 395"/>
                <a:gd name="T34" fmla="*/ 9395 w 994"/>
                <a:gd name="T35" fmla="*/ 4750 h 395"/>
                <a:gd name="T36" fmla="*/ 10425 w 994"/>
                <a:gd name="T37" fmla="*/ 4486 h 395"/>
                <a:gd name="T38" fmla="*/ 12125 w 994"/>
                <a:gd name="T39" fmla="*/ 3303 h 395"/>
                <a:gd name="T40" fmla="*/ 12550 w 994"/>
                <a:gd name="T41" fmla="*/ 3061 h 395"/>
                <a:gd name="T42" fmla="*/ 12908 w 994"/>
                <a:gd name="T43" fmla="*/ 2983 h 395"/>
                <a:gd name="T44" fmla="*/ 14033 w 994"/>
                <a:gd name="T45" fmla="*/ 2450 h 395"/>
                <a:gd name="T46" fmla="*/ 15333 w 994"/>
                <a:gd name="T47" fmla="*/ 376 h 395"/>
                <a:gd name="T48" fmla="*/ 14158 w 994"/>
                <a:gd name="T49" fmla="*/ 376 h 395"/>
                <a:gd name="T50" fmla="*/ 12908 w 994"/>
                <a:gd name="T51" fmla="*/ 478 h 395"/>
                <a:gd name="T52" fmla="*/ 12095 w 994"/>
                <a:gd name="T53" fmla="*/ 512 h 395"/>
                <a:gd name="T54" fmla="*/ 11408 w 994"/>
                <a:gd name="T55" fmla="*/ 590 h 395"/>
                <a:gd name="T56" fmla="*/ 10783 w 994"/>
                <a:gd name="T57" fmla="*/ 720 h 395"/>
                <a:gd name="T58" fmla="*/ 9845 w 994"/>
                <a:gd name="T59" fmla="*/ 627 h 395"/>
                <a:gd name="T60" fmla="*/ 8708 w 994"/>
                <a:gd name="T61" fmla="*/ 720 h 395"/>
                <a:gd name="T62" fmla="*/ 6658 w 994"/>
                <a:gd name="T63" fmla="*/ 763 h 395"/>
                <a:gd name="T64" fmla="*/ 4613 w 994"/>
                <a:gd name="T65" fmla="*/ 704 h 395"/>
                <a:gd name="T66" fmla="*/ 2563 w 994"/>
                <a:gd name="T67" fmla="*/ 1062 h 395"/>
                <a:gd name="T68" fmla="*/ 1550 w 994"/>
                <a:gd name="T69" fmla="*/ 1596 h 395"/>
                <a:gd name="T70" fmla="*/ 738 w 994"/>
                <a:gd name="T71" fmla="*/ 2321 h 3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94" h="395">
                  <a:moveTo>
                    <a:pt x="48" y="122"/>
                  </a:moveTo>
                  <a:cubicBezTo>
                    <a:pt x="9" y="135"/>
                    <a:pt x="3" y="192"/>
                    <a:pt x="2" y="206"/>
                  </a:cubicBezTo>
                  <a:cubicBezTo>
                    <a:pt x="0" y="218"/>
                    <a:pt x="1" y="256"/>
                    <a:pt x="3" y="268"/>
                  </a:cubicBezTo>
                  <a:cubicBezTo>
                    <a:pt x="5" y="280"/>
                    <a:pt x="20" y="291"/>
                    <a:pt x="20" y="305"/>
                  </a:cubicBezTo>
                  <a:cubicBezTo>
                    <a:pt x="21" y="321"/>
                    <a:pt x="23" y="323"/>
                    <a:pt x="29" y="337"/>
                  </a:cubicBezTo>
                  <a:cubicBezTo>
                    <a:pt x="41" y="369"/>
                    <a:pt x="67" y="385"/>
                    <a:pt x="101" y="391"/>
                  </a:cubicBezTo>
                  <a:cubicBezTo>
                    <a:pt x="118" y="394"/>
                    <a:pt x="128" y="394"/>
                    <a:pt x="146" y="395"/>
                  </a:cubicBezTo>
                  <a:cubicBezTo>
                    <a:pt x="153" y="395"/>
                    <a:pt x="164" y="394"/>
                    <a:pt x="172" y="392"/>
                  </a:cubicBezTo>
                  <a:cubicBezTo>
                    <a:pt x="182" y="390"/>
                    <a:pt x="187" y="388"/>
                    <a:pt x="196" y="385"/>
                  </a:cubicBezTo>
                  <a:cubicBezTo>
                    <a:pt x="206" y="382"/>
                    <a:pt x="215" y="381"/>
                    <a:pt x="224" y="377"/>
                  </a:cubicBezTo>
                  <a:cubicBezTo>
                    <a:pt x="241" y="368"/>
                    <a:pt x="243" y="370"/>
                    <a:pt x="261" y="367"/>
                  </a:cubicBezTo>
                  <a:cubicBezTo>
                    <a:pt x="281" y="364"/>
                    <a:pt x="294" y="351"/>
                    <a:pt x="309" y="342"/>
                  </a:cubicBezTo>
                  <a:cubicBezTo>
                    <a:pt x="322" y="335"/>
                    <a:pt x="330" y="331"/>
                    <a:pt x="344" y="323"/>
                  </a:cubicBezTo>
                  <a:cubicBezTo>
                    <a:pt x="356" y="316"/>
                    <a:pt x="368" y="286"/>
                    <a:pt x="360" y="274"/>
                  </a:cubicBezTo>
                  <a:cubicBezTo>
                    <a:pt x="362" y="276"/>
                    <a:pt x="362" y="276"/>
                    <a:pt x="362" y="276"/>
                  </a:cubicBezTo>
                  <a:cubicBezTo>
                    <a:pt x="379" y="276"/>
                    <a:pt x="396" y="275"/>
                    <a:pt x="414" y="274"/>
                  </a:cubicBezTo>
                  <a:cubicBezTo>
                    <a:pt x="451" y="273"/>
                    <a:pt x="495" y="272"/>
                    <a:pt x="531" y="262"/>
                  </a:cubicBezTo>
                  <a:cubicBezTo>
                    <a:pt x="553" y="256"/>
                    <a:pt x="578" y="251"/>
                    <a:pt x="601" y="250"/>
                  </a:cubicBezTo>
                  <a:cubicBezTo>
                    <a:pt x="626" y="249"/>
                    <a:pt x="642" y="243"/>
                    <a:pt x="667" y="236"/>
                  </a:cubicBezTo>
                  <a:cubicBezTo>
                    <a:pt x="704" y="226"/>
                    <a:pt x="741" y="184"/>
                    <a:pt x="776" y="174"/>
                  </a:cubicBezTo>
                  <a:cubicBezTo>
                    <a:pt x="784" y="171"/>
                    <a:pt x="794" y="164"/>
                    <a:pt x="803" y="161"/>
                  </a:cubicBezTo>
                  <a:cubicBezTo>
                    <a:pt x="810" y="159"/>
                    <a:pt x="819" y="159"/>
                    <a:pt x="826" y="157"/>
                  </a:cubicBezTo>
                  <a:cubicBezTo>
                    <a:pt x="843" y="152"/>
                    <a:pt x="883" y="136"/>
                    <a:pt x="898" y="129"/>
                  </a:cubicBezTo>
                  <a:cubicBezTo>
                    <a:pt x="925" y="118"/>
                    <a:pt x="994" y="76"/>
                    <a:pt x="981" y="20"/>
                  </a:cubicBezTo>
                  <a:cubicBezTo>
                    <a:pt x="977" y="0"/>
                    <a:pt x="939" y="9"/>
                    <a:pt x="906" y="20"/>
                  </a:cubicBezTo>
                  <a:cubicBezTo>
                    <a:pt x="883" y="28"/>
                    <a:pt x="851" y="25"/>
                    <a:pt x="826" y="25"/>
                  </a:cubicBezTo>
                  <a:cubicBezTo>
                    <a:pt x="805" y="25"/>
                    <a:pt x="794" y="26"/>
                    <a:pt x="774" y="27"/>
                  </a:cubicBezTo>
                  <a:cubicBezTo>
                    <a:pt x="759" y="27"/>
                    <a:pt x="745" y="30"/>
                    <a:pt x="730" y="31"/>
                  </a:cubicBezTo>
                  <a:cubicBezTo>
                    <a:pt x="714" y="31"/>
                    <a:pt x="706" y="36"/>
                    <a:pt x="690" y="38"/>
                  </a:cubicBezTo>
                  <a:cubicBezTo>
                    <a:pt x="672" y="40"/>
                    <a:pt x="649" y="35"/>
                    <a:pt x="630" y="33"/>
                  </a:cubicBezTo>
                  <a:cubicBezTo>
                    <a:pt x="609" y="31"/>
                    <a:pt x="579" y="33"/>
                    <a:pt x="557" y="38"/>
                  </a:cubicBezTo>
                  <a:cubicBezTo>
                    <a:pt x="517" y="46"/>
                    <a:pt x="470" y="43"/>
                    <a:pt x="426" y="40"/>
                  </a:cubicBezTo>
                  <a:cubicBezTo>
                    <a:pt x="380" y="38"/>
                    <a:pt x="341" y="30"/>
                    <a:pt x="295" y="37"/>
                  </a:cubicBezTo>
                  <a:cubicBezTo>
                    <a:pt x="256" y="43"/>
                    <a:pt x="200" y="36"/>
                    <a:pt x="164" y="56"/>
                  </a:cubicBezTo>
                  <a:cubicBezTo>
                    <a:pt x="150" y="64"/>
                    <a:pt x="111" y="74"/>
                    <a:pt x="99" y="84"/>
                  </a:cubicBezTo>
                  <a:cubicBezTo>
                    <a:pt x="82" y="99"/>
                    <a:pt x="64" y="108"/>
                    <a:pt x="47" y="122"/>
                  </a:cubicBezTo>
                </a:path>
              </a:pathLst>
            </a:custGeom>
            <a:solidFill>
              <a:srgbClr val="FEE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5">
              <a:extLst>
                <a:ext uri="{FF2B5EF4-FFF2-40B4-BE49-F238E27FC236}">
                  <a16:creationId xmlns:a16="http://schemas.microsoft.com/office/drawing/2014/main" id="{F8CF1FED-9E78-40AF-A200-CADB8D56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355"/>
              <a:ext cx="748" cy="306"/>
            </a:xfrm>
            <a:custGeom>
              <a:avLst/>
              <a:gdLst>
                <a:gd name="T0" fmla="*/ 2522 w 299"/>
                <a:gd name="T1" fmla="*/ 545 h 115"/>
                <a:gd name="T2" fmla="*/ 3347 w 299"/>
                <a:gd name="T3" fmla="*/ 136 h 115"/>
                <a:gd name="T4" fmla="*/ 4150 w 299"/>
                <a:gd name="T5" fmla="*/ 77 h 115"/>
                <a:gd name="T6" fmla="*/ 3963 w 299"/>
                <a:gd name="T7" fmla="*/ 963 h 115"/>
                <a:gd name="T8" fmla="*/ 2897 w 299"/>
                <a:gd name="T9" fmla="*/ 1620 h 115"/>
                <a:gd name="T10" fmla="*/ 1301 w 299"/>
                <a:gd name="T11" fmla="*/ 2110 h 115"/>
                <a:gd name="T12" fmla="*/ 583 w 299"/>
                <a:gd name="T13" fmla="*/ 2054 h 115"/>
                <a:gd name="T14" fmla="*/ 0 w 299"/>
                <a:gd name="T15" fmla="*/ 1905 h 115"/>
                <a:gd name="T16" fmla="*/ 896 w 299"/>
                <a:gd name="T17" fmla="*/ 1735 h 115"/>
                <a:gd name="T18" fmla="*/ 1376 w 299"/>
                <a:gd name="T19" fmla="*/ 1735 h 115"/>
                <a:gd name="T20" fmla="*/ 2116 w 299"/>
                <a:gd name="T21" fmla="*/ 1543 h 115"/>
                <a:gd name="T22" fmla="*/ 2492 w 299"/>
                <a:gd name="T23" fmla="*/ 1147 h 115"/>
                <a:gd name="T24" fmla="*/ 3367 w 299"/>
                <a:gd name="T25" fmla="*/ 1147 h 115"/>
                <a:gd name="T26" fmla="*/ 4055 w 299"/>
                <a:gd name="T27" fmla="*/ 657 h 115"/>
                <a:gd name="T28" fmla="*/ 4005 w 299"/>
                <a:gd name="T29" fmla="*/ 636 h 115"/>
                <a:gd name="T30" fmla="*/ 3085 w 299"/>
                <a:gd name="T31" fmla="*/ 545 h 115"/>
                <a:gd name="T32" fmla="*/ 2534 w 299"/>
                <a:gd name="T33" fmla="*/ 716 h 115"/>
                <a:gd name="T34" fmla="*/ 2054 w 299"/>
                <a:gd name="T35" fmla="*/ 806 h 115"/>
                <a:gd name="T36" fmla="*/ 2492 w 299"/>
                <a:gd name="T37" fmla="*/ 567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9" h="115">
                  <a:moveTo>
                    <a:pt x="161" y="29"/>
                  </a:moveTo>
                  <a:cubicBezTo>
                    <a:pt x="179" y="25"/>
                    <a:pt x="196" y="13"/>
                    <a:pt x="214" y="7"/>
                  </a:cubicBezTo>
                  <a:cubicBezTo>
                    <a:pt x="230" y="2"/>
                    <a:pt x="249" y="0"/>
                    <a:pt x="265" y="4"/>
                  </a:cubicBezTo>
                  <a:cubicBezTo>
                    <a:pt x="299" y="12"/>
                    <a:pt x="270" y="40"/>
                    <a:pt x="253" y="51"/>
                  </a:cubicBezTo>
                  <a:cubicBezTo>
                    <a:pt x="232" y="64"/>
                    <a:pt x="209" y="81"/>
                    <a:pt x="185" y="86"/>
                  </a:cubicBezTo>
                  <a:cubicBezTo>
                    <a:pt x="151" y="93"/>
                    <a:pt x="118" y="105"/>
                    <a:pt x="83" y="112"/>
                  </a:cubicBezTo>
                  <a:cubicBezTo>
                    <a:pt x="67" y="115"/>
                    <a:pt x="53" y="113"/>
                    <a:pt x="37" y="109"/>
                  </a:cubicBezTo>
                  <a:cubicBezTo>
                    <a:pt x="28" y="107"/>
                    <a:pt x="6" y="107"/>
                    <a:pt x="0" y="101"/>
                  </a:cubicBezTo>
                  <a:cubicBezTo>
                    <a:pt x="19" y="101"/>
                    <a:pt x="40" y="101"/>
                    <a:pt x="57" y="92"/>
                  </a:cubicBezTo>
                  <a:cubicBezTo>
                    <a:pt x="71" y="84"/>
                    <a:pt x="73" y="90"/>
                    <a:pt x="88" y="92"/>
                  </a:cubicBezTo>
                  <a:cubicBezTo>
                    <a:pt x="102" y="93"/>
                    <a:pt x="124" y="89"/>
                    <a:pt x="135" y="82"/>
                  </a:cubicBezTo>
                  <a:cubicBezTo>
                    <a:pt x="145" y="77"/>
                    <a:pt x="150" y="66"/>
                    <a:pt x="159" y="61"/>
                  </a:cubicBezTo>
                  <a:cubicBezTo>
                    <a:pt x="175" y="79"/>
                    <a:pt x="198" y="69"/>
                    <a:pt x="215" y="61"/>
                  </a:cubicBezTo>
                  <a:cubicBezTo>
                    <a:pt x="229" y="54"/>
                    <a:pt x="255" y="56"/>
                    <a:pt x="259" y="35"/>
                  </a:cubicBezTo>
                  <a:cubicBezTo>
                    <a:pt x="258" y="34"/>
                    <a:pt x="257" y="35"/>
                    <a:pt x="256" y="34"/>
                  </a:cubicBezTo>
                  <a:cubicBezTo>
                    <a:pt x="246" y="14"/>
                    <a:pt x="214" y="23"/>
                    <a:pt x="197" y="29"/>
                  </a:cubicBezTo>
                  <a:cubicBezTo>
                    <a:pt x="184" y="34"/>
                    <a:pt x="176" y="38"/>
                    <a:pt x="162" y="38"/>
                  </a:cubicBezTo>
                  <a:cubicBezTo>
                    <a:pt x="151" y="38"/>
                    <a:pt x="141" y="41"/>
                    <a:pt x="131" y="43"/>
                  </a:cubicBezTo>
                  <a:cubicBezTo>
                    <a:pt x="139" y="34"/>
                    <a:pt x="149" y="32"/>
                    <a:pt x="159" y="3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6">
              <a:extLst>
                <a:ext uri="{FF2B5EF4-FFF2-40B4-BE49-F238E27FC236}">
                  <a16:creationId xmlns:a16="http://schemas.microsoft.com/office/drawing/2014/main" id="{9982FB6F-ABD0-41BE-8378-3BDCDC55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389"/>
              <a:ext cx="167" cy="94"/>
            </a:xfrm>
            <a:custGeom>
              <a:avLst/>
              <a:gdLst>
                <a:gd name="T0" fmla="*/ 0 w 67"/>
                <a:gd name="T1" fmla="*/ 218 h 35"/>
                <a:gd name="T2" fmla="*/ 199 w 67"/>
                <a:gd name="T3" fmla="*/ 677 h 35"/>
                <a:gd name="T4" fmla="*/ 386 w 67"/>
                <a:gd name="T5" fmla="*/ 403 h 35"/>
                <a:gd name="T6" fmla="*/ 695 w 67"/>
                <a:gd name="T7" fmla="*/ 403 h 35"/>
                <a:gd name="T8" fmla="*/ 341 w 6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5">
                  <a:moveTo>
                    <a:pt x="0" y="11"/>
                  </a:moveTo>
                  <a:cubicBezTo>
                    <a:pt x="12" y="10"/>
                    <a:pt x="17" y="25"/>
                    <a:pt x="13" y="35"/>
                  </a:cubicBezTo>
                  <a:cubicBezTo>
                    <a:pt x="18" y="31"/>
                    <a:pt x="20" y="24"/>
                    <a:pt x="25" y="21"/>
                  </a:cubicBezTo>
                  <a:cubicBezTo>
                    <a:pt x="33" y="17"/>
                    <a:pt x="39" y="23"/>
                    <a:pt x="45" y="21"/>
                  </a:cubicBezTo>
                  <a:cubicBezTo>
                    <a:pt x="67" y="15"/>
                    <a:pt x="31" y="2"/>
                    <a:pt x="22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7">
              <a:extLst>
                <a:ext uri="{FF2B5EF4-FFF2-40B4-BE49-F238E27FC236}">
                  <a16:creationId xmlns:a16="http://schemas.microsoft.com/office/drawing/2014/main" id="{901A3001-DC19-405B-AC67-158B793CA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451"/>
              <a:ext cx="90" cy="56"/>
            </a:xfrm>
            <a:custGeom>
              <a:avLst/>
              <a:gdLst>
                <a:gd name="T0" fmla="*/ 563 w 36"/>
                <a:gd name="T1" fmla="*/ 0 h 21"/>
                <a:gd name="T2" fmla="*/ 438 w 36"/>
                <a:gd name="T3" fmla="*/ 397 h 21"/>
                <a:gd name="T4" fmla="*/ 0 w 36"/>
                <a:gd name="T5" fmla="*/ 19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1">
                  <a:moveTo>
                    <a:pt x="36" y="0"/>
                  </a:moveTo>
                  <a:cubicBezTo>
                    <a:pt x="31" y="6"/>
                    <a:pt x="29" y="13"/>
                    <a:pt x="28" y="21"/>
                  </a:cubicBezTo>
                  <a:cubicBezTo>
                    <a:pt x="20" y="11"/>
                    <a:pt x="13" y="7"/>
                    <a:pt x="0" y="1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8">
              <a:extLst>
                <a:ext uri="{FF2B5EF4-FFF2-40B4-BE49-F238E27FC236}">
                  <a16:creationId xmlns:a16="http://schemas.microsoft.com/office/drawing/2014/main" id="{B6F5F7B3-F12B-4B11-B8C1-097A4FD3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288"/>
              <a:ext cx="312" cy="163"/>
            </a:xfrm>
            <a:custGeom>
              <a:avLst/>
              <a:gdLst>
                <a:gd name="T0" fmla="*/ 187 w 125"/>
                <a:gd name="T1" fmla="*/ 1013 h 61"/>
                <a:gd name="T2" fmla="*/ 1028 w 125"/>
                <a:gd name="T3" fmla="*/ 615 h 61"/>
                <a:gd name="T4" fmla="*/ 1944 w 125"/>
                <a:gd name="T5" fmla="*/ 321 h 61"/>
                <a:gd name="T6" fmla="*/ 1650 w 125"/>
                <a:gd name="T7" fmla="*/ 0 h 61"/>
                <a:gd name="T8" fmla="*/ 1153 w 125"/>
                <a:gd name="T9" fmla="*/ 251 h 61"/>
                <a:gd name="T10" fmla="*/ 699 w 125"/>
                <a:gd name="T11" fmla="*/ 593 h 61"/>
                <a:gd name="T12" fmla="*/ 155 w 125"/>
                <a:gd name="T13" fmla="*/ 858 h 61"/>
                <a:gd name="T14" fmla="*/ 0 w 125"/>
                <a:gd name="T15" fmla="*/ 116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1">
                  <a:moveTo>
                    <a:pt x="12" y="53"/>
                  </a:moveTo>
                  <a:cubicBezTo>
                    <a:pt x="33" y="55"/>
                    <a:pt x="48" y="39"/>
                    <a:pt x="66" y="32"/>
                  </a:cubicBezTo>
                  <a:cubicBezTo>
                    <a:pt x="85" y="24"/>
                    <a:pt x="106" y="23"/>
                    <a:pt x="125" y="17"/>
                  </a:cubicBezTo>
                  <a:cubicBezTo>
                    <a:pt x="117" y="15"/>
                    <a:pt x="109" y="7"/>
                    <a:pt x="106" y="0"/>
                  </a:cubicBezTo>
                  <a:cubicBezTo>
                    <a:pt x="91" y="7"/>
                    <a:pt x="91" y="13"/>
                    <a:pt x="74" y="13"/>
                  </a:cubicBezTo>
                  <a:cubicBezTo>
                    <a:pt x="58" y="13"/>
                    <a:pt x="54" y="20"/>
                    <a:pt x="45" y="31"/>
                  </a:cubicBezTo>
                  <a:cubicBezTo>
                    <a:pt x="37" y="41"/>
                    <a:pt x="16" y="38"/>
                    <a:pt x="10" y="45"/>
                  </a:cubicBezTo>
                  <a:cubicBezTo>
                    <a:pt x="5" y="51"/>
                    <a:pt x="11" y="52"/>
                    <a:pt x="0" y="61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9">
              <a:extLst>
                <a:ext uri="{FF2B5EF4-FFF2-40B4-BE49-F238E27FC236}">
                  <a16:creationId xmlns:a16="http://schemas.microsoft.com/office/drawing/2014/main" id="{9D870A41-B14B-48A8-9DC1-69B89706F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240"/>
              <a:ext cx="585" cy="109"/>
            </a:xfrm>
            <a:custGeom>
              <a:avLst/>
              <a:gdLst>
                <a:gd name="T0" fmla="*/ 0 w 234"/>
                <a:gd name="T1" fmla="*/ 657 h 41"/>
                <a:gd name="T2" fmla="*/ 500 w 234"/>
                <a:gd name="T3" fmla="*/ 396 h 41"/>
                <a:gd name="T4" fmla="*/ 958 w 234"/>
                <a:gd name="T5" fmla="*/ 431 h 41"/>
                <a:gd name="T6" fmla="*/ 1645 w 234"/>
                <a:gd name="T7" fmla="*/ 375 h 41"/>
                <a:gd name="T8" fmla="*/ 2238 w 234"/>
                <a:gd name="T9" fmla="*/ 0 h 41"/>
                <a:gd name="T10" fmla="*/ 2958 w 234"/>
                <a:gd name="T11" fmla="*/ 226 h 41"/>
                <a:gd name="T12" fmla="*/ 3658 w 234"/>
                <a:gd name="T13" fmla="*/ 319 h 41"/>
                <a:gd name="T14" fmla="*/ 2958 w 234"/>
                <a:gd name="T15" fmla="*/ 487 h 41"/>
                <a:gd name="T16" fmla="*/ 2250 w 234"/>
                <a:gd name="T17" fmla="*/ 622 h 41"/>
                <a:gd name="T18" fmla="*/ 1158 w 234"/>
                <a:gd name="T19" fmla="*/ 694 h 41"/>
                <a:gd name="T20" fmla="*/ 95 w 234"/>
                <a:gd name="T21" fmla="*/ 678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41">
                  <a:moveTo>
                    <a:pt x="0" y="35"/>
                  </a:moveTo>
                  <a:cubicBezTo>
                    <a:pt x="13" y="35"/>
                    <a:pt x="21" y="23"/>
                    <a:pt x="32" y="21"/>
                  </a:cubicBezTo>
                  <a:cubicBezTo>
                    <a:pt x="40" y="20"/>
                    <a:pt x="51" y="24"/>
                    <a:pt x="61" y="23"/>
                  </a:cubicBezTo>
                  <a:cubicBezTo>
                    <a:pt x="76" y="21"/>
                    <a:pt x="90" y="22"/>
                    <a:pt x="105" y="20"/>
                  </a:cubicBezTo>
                  <a:cubicBezTo>
                    <a:pt x="123" y="18"/>
                    <a:pt x="129" y="8"/>
                    <a:pt x="143" y="0"/>
                  </a:cubicBezTo>
                  <a:cubicBezTo>
                    <a:pt x="152" y="15"/>
                    <a:pt x="174" y="12"/>
                    <a:pt x="189" y="12"/>
                  </a:cubicBezTo>
                  <a:cubicBezTo>
                    <a:pt x="203" y="11"/>
                    <a:pt x="220" y="15"/>
                    <a:pt x="234" y="17"/>
                  </a:cubicBezTo>
                  <a:cubicBezTo>
                    <a:pt x="219" y="17"/>
                    <a:pt x="203" y="24"/>
                    <a:pt x="189" y="26"/>
                  </a:cubicBezTo>
                  <a:cubicBezTo>
                    <a:pt x="172" y="29"/>
                    <a:pt x="160" y="32"/>
                    <a:pt x="144" y="33"/>
                  </a:cubicBezTo>
                  <a:cubicBezTo>
                    <a:pt x="120" y="36"/>
                    <a:pt x="97" y="35"/>
                    <a:pt x="74" y="37"/>
                  </a:cubicBezTo>
                  <a:cubicBezTo>
                    <a:pt x="58" y="39"/>
                    <a:pt x="21" y="41"/>
                    <a:pt x="6" y="36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0">
              <a:extLst>
                <a:ext uri="{FF2B5EF4-FFF2-40B4-BE49-F238E27FC236}">
                  <a16:creationId xmlns:a16="http://schemas.microsoft.com/office/drawing/2014/main" id="{3D328F48-2765-49E8-BDD7-9D9FDDF2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87"/>
              <a:ext cx="658" cy="288"/>
            </a:xfrm>
            <a:custGeom>
              <a:avLst/>
              <a:gdLst>
                <a:gd name="T0" fmla="*/ 0 w 263"/>
                <a:gd name="T1" fmla="*/ 2048 h 108"/>
                <a:gd name="T2" fmla="*/ 333 w 263"/>
                <a:gd name="T3" fmla="*/ 1800 h 108"/>
                <a:gd name="T4" fmla="*/ 721 w 263"/>
                <a:gd name="T5" fmla="*/ 1741 h 108"/>
                <a:gd name="T6" fmla="*/ 1679 w 263"/>
                <a:gd name="T7" fmla="*/ 1173 h 108"/>
                <a:gd name="T8" fmla="*/ 1784 w 263"/>
                <a:gd name="T9" fmla="*/ 683 h 108"/>
                <a:gd name="T10" fmla="*/ 1992 w 263"/>
                <a:gd name="T11" fmla="*/ 491 h 108"/>
                <a:gd name="T12" fmla="*/ 2755 w 263"/>
                <a:gd name="T13" fmla="*/ 341 h 108"/>
                <a:gd name="T14" fmla="*/ 3285 w 263"/>
                <a:gd name="T15" fmla="*/ 21 h 108"/>
                <a:gd name="T16" fmla="*/ 3755 w 263"/>
                <a:gd name="T17" fmla="*/ 0 h 108"/>
                <a:gd name="T18" fmla="*/ 4118 w 263"/>
                <a:gd name="T19" fmla="*/ 0 h 108"/>
                <a:gd name="T20" fmla="*/ 3713 w 263"/>
                <a:gd name="T21" fmla="*/ 192 h 108"/>
                <a:gd name="T22" fmla="*/ 3130 w 263"/>
                <a:gd name="T23" fmla="*/ 376 h 108"/>
                <a:gd name="T24" fmla="*/ 2179 w 263"/>
                <a:gd name="T25" fmla="*/ 888 h 108"/>
                <a:gd name="T26" fmla="*/ 1741 w 263"/>
                <a:gd name="T27" fmla="*/ 1344 h 108"/>
                <a:gd name="T28" fmla="*/ 1334 w 263"/>
                <a:gd name="T29" fmla="*/ 1651 h 108"/>
                <a:gd name="T30" fmla="*/ 375 w 263"/>
                <a:gd name="T31" fmla="*/ 1992 h 108"/>
                <a:gd name="T32" fmla="*/ 63 w 263"/>
                <a:gd name="T33" fmla="*/ 2027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3" h="108">
                  <a:moveTo>
                    <a:pt x="0" y="108"/>
                  </a:moveTo>
                  <a:cubicBezTo>
                    <a:pt x="9" y="105"/>
                    <a:pt x="12" y="97"/>
                    <a:pt x="21" y="95"/>
                  </a:cubicBezTo>
                  <a:cubicBezTo>
                    <a:pt x="29" y="93"/>
                    <a:pt x="38" y="94"/>
                    <a:pt x="46" y="92"/>
                  </a:cubicBezTo>
                  <a:cubicBezTo>
                    <a:pt x="63" y="86"/>
                    <a:pt x="96" y="78"/>
                    <a:pt x="107" y="62"/>
                  </a:cubicBezTo>
                  <a:cubicBezTo>
                    <a:pt x="112" y="56"/>
                    <a:pt x="113" y="44"/>
                    <a:pt x="114" y="36"/>
                  </a:cubicBezTo>
                  <a:cubicBezTo>
                    <a:pt x="114" y="23"/>
                    <a:pt x="114" y="26"/>
                    <a:pt x="127" y="26"/>
                  </a:cubicBezTo>
                  <a:cubicBezTo>
                    <a:pt x="144" y="26"/>
                    <a:pt x="161" y="22"/>
                    <a:pt x="176" y="18"/>
                  </a:cubicBezTo>
                  <a:cubicBezTo>
                    <a:pt x="185" y="16"/>
                    <a:pt x="208" y="10"/>
                    <a:pt x="210" y="1"/>
                  </a:cubicBezTo>
                  <a:cubicBezTo>
                    <a:pt x="221" y="4"/>
                    <a:pt x="229" y="2"/>
                    <a:pt x="240" y="0"/>
                  </a:cubicBezTo>
                  <a:cubicBezTo>
                    <a:pt x="248" y="0"/>
                    <a:pt x="257" y="3"/>
                    <a:pt x="263" y="0"/>
                  </a:cubicBezTo>
                  <a:cubicBezTo>
                    <a:pt x="256" y="7"/>
                    <a:pt x="246" y="7"/>
                    <a:pt x="237" y="10"/>
                  </a:cubicBezTo>
                  <a:cubicBezTo>
                    <a:pt x="226" y="14"/>
                    <a:pt x="210" y="17"/>
                    <a:pt x="200" y="20"/>
                  </a:cubicBezTo>
                  <a:cubicBezTo>
                    <a:pt x="179" y="25"/>
                    <a:pt x="157" y="37"/>
                    <a:pt x="139" y="47"/>
                  </a:cubicBezTo>
                  <a:cubicBezTo>
                    <a:pt x="128" y="54"/>
                    <a:pt x="121" y="64"/>
                    <a:pt x="111" y="71"/>
                  </a:cubicBezTo>
                  <a:cubicBezTo>
                    <a:pt x="103" y="77"/>
                    <a:pt x="93" y="82"/>
                    <a:pt x="85" y="87"/>
                  </a:cubicBezTo>
                  <a:cubicBezTo>
                    <a:pt x="67" y="98"/>
                    <a:pt x="44" y="102"/>
                    <a:pt x="24" y="105"/>
                  </a:cubicBezTo>
                  <a:cubicBezTo>
                    <a:pt x="18" y="106"/>
                    <a:pt x="8" y="108"/>
                    <a:pt x="4" y="107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1">
              <a:extLst>
                <a:ext uri="{FF2B5EF4-FFF2-40B4-BE49-F238E27FC236}">
                  <a16:creationId xmlns:a16="http://schemas.microsoft.com/office/drawing/2014/main" id="{D885D616-3FA0-4588-881C-BF6C9932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800"/>
              <a:ext cx="332" cy="203"/>
            </a:xfrm>
            <a:custGeom>
              <a:avLst/>
              <a:gdLst>
                <a:gd name="T0" fmla="*/ 354 w 133"/>
                <a:gd name="T1" fmla="*/ 1413 h 76"/>
                <a:gd name="T2" fmla="*/ 884 w 133"/>
                <a:gd name="T3" fmla="*/ 1127 h 76"/>
                <a:gd name="T4" fmla="*/ 1403 w 133"/>
                <a:gd name="T5" fmla="*/ 857 h 76"/>
                <a:gd name="T6" fmla="*/ 2069 w 133"/>
                <a:gd name="T7" fmla="*/ 0 h 76"/>
                <a:gd name="T8" fmla="*/ 1570 w 133"/>
                <a:gd name="T9" fmla="*/ 307 h 76"/>
                <a:gd name="T10" fmla="*/ 996 w 133"/>
                <a:gd name="T11" fmla="*/ 879 h 76"/>
                <a:gd name="T12" fmla="*/ 574 w 133"/>
                <a:gd name="T13" fmla="*/ 1106 h 76"/>
                <a:gd name="T14" fmla="*/ 0 w 133"/>
                <a:gd name="T15" fmla="*/ 1448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76">
                  <a:moveTo>
                    <a:pt x="23" y="74"/>
                  </a:moveTo>
                  <a:cubicBezTo>
                    <a:pt x="36" y="71"/>
                    <a:pt x="45" y="64"/>
                    <a:pt x="57" y="59"/>
                  </a:cubicBezTo>
                  <a:cubicBezTo>
                    <a:pt x="68" y="54"/>
                    <a:pt x="80" y="52"/>
                    <a:pt x="90" y="45"/>
                  </a:cubicBezTo>
                  <a:cubicBezTo>
                    <a:pt x="104" y="36"/>
                    <a:pt x="129" y="18"/>
                    <a:pt x="133" y="0"/>
                  </a:cubicBezTo>
                  <a:cubicBezTo>
                    <a:pt x="125" y="9"/>
                    <a:pt x="113" y="15"/>
                    <a:pt x="101" y="16"/>
                  </a:cubicBezTo>
                  <a:cubicBezTo>
                    <a:pt x="101" y="30"/>
                    <a:pt x="76" y="45"/>
                    <a:pt x="64" y="46"/>
                  </a:cubicBezTo>
                  <a:cubicBezTo>
                    <a:pt x="50" y="48"/>
                    <a:pt x="47" y="50"/>
                    <a:pt x="37" y="58"/>
                  </a:cubicBezTo>
                  <a:cubicBezTo>
                    <a:pt x="25" y="67"/>
                    <a:pt x="14" y="73"/>
                    <a:pt x="0" y="76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2">
              <a:extLst>
                <a:ext uri="{FF2B5EF4-FFF2-40B4-BE49-F238E27FC236}">
                  <a16:creationId xmlns:a16="http://schemas.microsoft.com/office/drawing/2014/main" id="{7940DC66-9FA8-4DEB-B1EB-959B2711D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664"/>
              <a:ext cx="77" cy="179"/>
            </a:xfrm>
            <a:custGeom>
              <a:avLst/>
              <a:gdLst>
                <a:gd name="T0" fmla="*/ 30 w 31"/>
                <a:gd name="T1" fmla="*/ 21 h 67"/>
                <a:gd name="T2" fmla="*/ 474 w 31"/>
                <a:gd name="T3" fmla="*/ 379 h 67"/>
                <a:gd name="T4" fmla="*/ 400 w 31"/>
                <a:gd name="T5" fmla="*/ 799 h 67"/>
                <a:gd name="T6" fmla="*/ 166 w 31"/>
                <a:gd name="T7" fmla="*/ 1277 h 67"/>
                <a:gd name="T8" fmla="*/ 0 w 31"/>
                <a:gd name="T9" fmla="*/ 914 h 67"/>
                <a:gd name="T10" fmla="*/ 340 w 31"/>
                <a:gd name="T11" fmla="*/ 342 h 67"/>
                <a:gd name="T12" fmla="*/ 42 w 31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67">
                  <a:moveTo>
                    <a:pt x="2" y="1"/>
                  </a:moveTo>
                  <a:cubicBezTo>
                    <a:pt x="18" y="0"/>
                    <a:pt x="29" y="0"/>
                    <a:pt x="31" y="20"/>
                  </a:cubicBezTo>
                  <a:cubicBezTo>
                    <a:pt x="31" y="28"/>
                    <a:pt x="29" y="35"/>
                    <a:pt x="26" y="42"/>
                  </a:cubicBezTo>
                  <a:cubicBezTo>
                    <a:pt x="23" y="49"/>
                    <a:pt x="16" y="65"/>
                    <a:pt x="11" y="67"/>
                  </a:cubicBezTo>
                  <a:cubicBezTo>
                    <a:pt x="16" y="55"/>
                    <a:pt x="17" y="44"/>
                    <a:pt x="0" y="48"/>
                  </a:cubicBezTo>
                  <a:cubicBezTo>
                    <a:pt x="2" y="39"/>
                    <a:pt x="21" y="33"/>
                    <a:pt x="22" y="18"/>
                  </a:cubicBezTo>
                  <a:cubicBezTo>
                    <a:pt x="22" y="9"/>
                    <a:pt x="11" y="3"/>
                    <a:pt x="3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3">
              <a:extLst>
                <a:ext uri="{FF2B5EF4-FFF2-40B4-BE49-F238E27FC236}">
                  <a16:creationId xmlns:a16="http://schemas.microsoft.com/office/drawing/2014/main" id="{DC300658-2E44-49DD-8214-C33C8BDB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867"/>
              <a:ext cx="30" cy="61"/>
            </a:xfrm>
            <a:custGeom>
              <a:avLst/>
              <a:gdLst>
                <a:gd name="T0" fmla="*/ 0 w 12"/>
                <a:gd name="T1" fmla="*/ 191 h 23"/>
                <a:gd name="T2" fmla="*/ 125 w 12"/>
                <a:gd name="T3" fmla="*/ 430 h 23"/>
                <a:gd name="T4" fmla="*/ 188 w 1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0" y="10"/>
                  </a:moveTo>
                  <a:cubicBezTo>
                    <a:pt x="4" y="14"/>
                    <a:pt x="7" y="19"/>
                    <a:pt x="8" y="23"/>
                  </a:cubicBezTo>
                  <a:cubicBezTo>
                    <a:pt x="9" y="16"/>
                    <a:pt x="9" y="6"/>
                    <a:pt x="12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4">
              <a:extLst>
                <a:ext uri="{FF2B5EF4-FFF2-40B4-BE49-F238E27FC236}">
                  <a16:creationId xmlns:a16="http://schemas.microsoft.com/office/drawing/2014/main" id="{8E5EF22F-7FCD-4244-9913-42AC080ED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741"/>
              <a:ext cx="37" cy="32"/>
            </a:xfrm>
            <a:custGeom>
              <a:avLst/>
              <a:gdLst>
                <a:gd name="T0" fmla="*/ 0 w 15"/>
                <a:gd name="T1" fmla="*/ 0 h 12"/>
                <a:gd name="T2" fmla="*/ 224 w 15"/>
                <a:gd name="T3" fmla="*/ 77 h 12"/>
                <a:gd name="T4" fmla="*/ 153 w 15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4" y="3"/>
                    <a:pt x="9" y="3"/>
                    <a:pt x="15" y="4"/>
                  </a:cubicBezTo>
                  <a:cubicBezTo>
                    <a:pt x="12" y="5"/>
                    <a:pt x="10" y="9"/>
                    <a:pt x="10" y="12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5">
              <a:extLst>
                <a:ext uri="{FF2B5EF4-FFF2-40B4-BE49-F238E27FC236}">
                  <a16:creationId xmlns:a16="http://schemas.microsoft.com/office/drawing/2014/main" id="{D8996511-93F9-4EDC-BAAB-B698DFB09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744"/>
              <a:ext cx="55" cy="32"/>
            </a:xfrm>
            <a:custGeom>
              <a:avLst/>
              <a:gdLst>
                <a:gd name="T0" fmla="*/ 0 w 22"/>
                <a:gd name="T1" fmla="*/ 77 h 12"/>
                <a:gd name="T2" fmla="*/ 345 w 22"/>
                <a:gd name="T3" fmla="*/ 56 h 12"/>
                <a:gd name="T4" fmla="*/ 283 w 22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4"/>
                  </a:moveTo>
                  <a:cubicBezTo>
                    <a:pt x="7" y="5"/>
                    <a:pt x="13" y="0"/>
                    <a:pt x="22" y="3"/>
                  </a:cubicBezTo>
                  <a:cubicBezTo>
                    <a:pt x="18" y="5"/>
                    <a:pt x="16" y="9"/>
                    <a:pt x="18" y="12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16">
              <a:extLst>
                <a:ext uri="{FF2B5EF4-FFF2-40B4-BE49-F238E27FC236}">
                  <a16:creationId xmlns:a16="http://schemas.microsoft.com/office/drawing/2014/main" id="{E12F85EF-7AF8-45A2-A20E-2F9E2A74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912"/>
              <a:ext cx="25" cy="48"/>
            </a:xfrm>
            <a:custGeom>
              <a:avLst/>
              <a:gdLst>
                <a:gd name="T0" fmla="*/ 33 w 10"/>
                <a:gd name="T1" fmla="*/ 0 h 18"/>
                <a:gd name="T2" fmla="*/ 158 w 10"/>
                <a:gd name="T3" fmla="*/ 341 h 18"/>
                <a:gd name="T4" fmla="*/ 0 w 10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2" y="0"/>
                  </a:moveTo>
                  <a:cubicBezTo>
                    <a:pt x="3" y="7"/>
                    <a:pt x="8" y="12"/>
                    <a:pt x="10" y="18"/>
                  </a:cubicBezTo>
                  <a:cubicBezTo>
                    <a:pt x="7" y="16"/>
                    <a:pt x="3" y="14"/>
                    <a:pt x="0" y="15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17">
              <a:extLst>
                <a:ext uri="{FF2B5EF4-FFF2-40B4-BE49-F238E27FC236}">
                  <a16:creationId xmlns:a16="http://schemas.microsoft.com/office/drawing/2014/main" id="{218087D5-BDF3-472E-A497-888B561D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19"/>
              <a:ext cx="88" cy="40"/>
            </a:xfrm>
            <a:custGeom>
              <a:avLst/>
              <a:gdLst>
                <a:gd name="T0" fmla="*/ 113 w 35"/>
                <a:gd name="T1" fmla="*/ 264 h 15"/>
                <a:gd name="T2" fmla="*/ 556 w 35"/>
                <a:gd name="T3" fmla="*/ 171 h 15"/>
                <a:gd name="T4" fmla="*/ 221 w 35"/>
                <a:gd name="T5" fmla="*/ 0 h 15"/>
                <a:gd name="T6" fmla="*/ 0 w 35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5">
                  <a:moveTo>
                    <a:pt x="7" y="14"/>
                  </a:moveTo>
                  <a:cubicBezTo>
                    <a:pt x="14" y="13"/>
                    <a:pt x="29" y="14"/>
                    <a:pt x="35" y="9"/>
                  </a:cubicBezTo>
                  <a:cubicBezTo>
                    <a:pt x="31" y="4"/>
                    <a:pt x="20" y="3"/>
                    <a:pt x="14" y="0"/>
                  </a:cubicBezTo>
                  <a:cubicBezTo>
                    <a:pt x="9" y="6"/>
                    <a:pt x="4" y="11"/>
                    <a:pt x="0" y="15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18">
              <a:extLst>
                <a:ext uri="{FF2B5EF4-FFF2-40B4-BE49-F238E27FC236}">
                  <a16:creationId xmlns:a16="http://schemas.microsoft.com/office/drawing/2014/main" id="{89828AEF-9DA6-425D-8FB0-F3342BE4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011"/>
              <a:ext cx="48" cy="112"/>
            </a:xfrm>
            <a:custGeom>
              <a:avLst/>
              <a:gdLst>
                <a:gd name="T0" fmla="*/ 222 w 19"/>
                <a:gd name="T1" fmla="*/ 0 h 42"/>
                <a:gd name="T2" fmla="*/ 0 w 19"/>
                <a:gd name="T3" fmla="*/ 363 h 42"/>
                <a:gd name="T4" fmla="*/ 51 w 19"/>
                <a:gd name="T5" fmla="*/ 797 h 42"/>
                <a:gd name="T6" fmla="*/ 306 w 19"/>
                <a:gd name="T7" fmla="*/ 589 h 42"/>
                <a:gd name="T8" fmla="*/ 210 w 19"/>
                <a:gd name="T9" fmla="*/ 3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2">
                  <a:moveTo>
                    <a:pt x="14" y="0"/>
                  </a:moveTo>
                  <a:cubicBezTo>
                    <a:pt x="9" y="7"/>
                    <a:pt x="7" y="15"/>
                    <a:pt x="0" y="19"/>
                  </a:cubicBezTo>
                  <a:cubicBezTo>
                    <a:pt x="6" y="23"/>
                    <a:pt x="6" y="35"/>
                    <a:pt x="3" y="42"/>
                  </a:cubicBezTo>
                  <a:cubicBezTo>
                    <a:pt x="6" y="37"/>
                    <a:pt x="12" y="31"/>
                    <a:pt x="19" y="31"/>
                  </a:cubicBezTo>
                  <a:cubicBezTo>
                    <a:pt x="16" y="21"/>
                    <a:pt x="13" y="15"/>
                    <a:pt x="13" y="2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9">
              <a:extLst>
                <a:ext uri="{FF2B5EF4-FFF2-40B4-BE49-F238E27FC236}">
                  <a16:creationId xmlns:a16="http://schemas.microsoft.com/office/drawing/2014/main" id="{48DFD2BA-2EBD-42A0-8985-5C6E65635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1981"/>
              <a:ext cx="62" cy="56"/>
            </a:xfrm>
            <a:custGeom>
              <a:avLst/>
              <a:gdLst>
                <a:gd name="T0" fmla="*/ 0 w 25"/>
                <a:gd name="T1" fmla="*/ 77 h 21"/>
                <a:gd name="T2" fmla="*/ 320 w 25"/>
                <a:gd name="T3" fmla="*/ 397 h 21"/>
                <a:gd name="T4" fmla="*/ 382 w 25"/>
                <a:gd name="T5" fmla="*/ 0 h 21"/>
                <a:gd name="T6" fmla="*/ 136 w 25"/>
                <a:gd name="T7" fmla="*/ 2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cubicBezTo>
                    <a:pt x="9" y="4"/>
                    <a:pt x="16" y="15"/>
                    <a:pt x="21" y="21"/>
                  </a:cubicBezTo>
                  <a:cubicBezTo>
                    <a:pt x="20" y="14"/>
                    <a:pt x="22" y="6"/>
                    <a:pt x="25" y="0"/>
                  </a:cubicBezTo>
                  <a:cubicBezTo>
                    <a:pt x="21" y="4"/>
                    <a:pt x="14" y="3"/>
                    <a:pt x="9" y="1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20">
              <a:extLst>
                <a:ext uri="{FF2B5EF4-FFF2-40B4-BE49-F238E27FC236}">
                  <a16:creationId xmlns:a16="http://schemas.microsoft.com/office/drawing/2014/main" id="{C69A90E2-2C62-4BA3-B4FD-E59CBDE5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821"/>
              <a:ext cx="48" cy="38"/>
            </a:xfrm>
            <a:custGeom>
              <a:avLst/>
              <a:gdLst>
                <a:gd name="T0" fmla="*/ 0 w 19"/>
                <a:gd name="T1" fmla="*/ 0 h 14"/>
                <a:gd name="T2" fmla="*/ 114 w 19"/>
                <a:gd name="T3" fmla="*/ 280 h 14"/>
                <a:gd name="T4" fmla="*/ 306 w 19"/>
                <a:gd name="T5" fmla="*/ 176 h 14"/>
                <a:gd name="T6" fmla="*/ 83 w 19"/>
                <a:gd name="T7" fmla="*/ 2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5" y="3"/>
                    <a:pt x="5" y="9"/>
                    <a:pt x="7" y="14"/>
                  </a:cubicBezTo>
                  <a:cubicBezTo>
                    <a:pt x="11" y="11"/>
                    <a:pt x="15" y="10"/>
                    <a:pt x="19" y="9"/>
                  </a:cubicBezTo>
                  <a:cubicBezTo>
                    <a:pt x="13" y="10"/>
                    <a:pt x="8" y="6"/>
                    <a:pt x="5" y="1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21">
              <a:extLst>
                <a:ext uri="{FF2B5EF4-FFF2-40B4-BE49-F238E27FC236}">
                  <a16:creationId xmlns:a16="http://schemas.microsoft.com/office/drawing/2014/main" id="{1066473F-6448-4C5C-A3EA-E2A06949D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920"/>
              <a:ext cx="45" cy="35"/>
            </a:xfrm>
            <a:custGeom>
              <a:avLst/>
              <a:gdLst>
                <a:gd name="T0" fmla="*/ 0 w 18"/>
                <a:gd name="T1" fmla="*/ 22 h 13"/>
                <a:gd name="T2" fmla="*/ 125 w 18"/>
                <a:gd name="T3" fmla="*/ 253 h 13"/>
                <a:gd name="T4" fmla="*/ 283 w 18"/>
                <a:gd name="T5" fmla="*/ 81 h 13"/>
                <a:gd name="T6" fmla="*/ 113 w 1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0" y="1"/>
                  </a:moveTo>
                  <a:cubicBezTo>
                    <a:pt x="4" y="4"/>
                    <a:pt x="6" y="8"/>
                    <a:pt x="8" y="13"/>
                  </a:cubicBezTo>
                  <a:cubicBezTo>
                    <a:pt x="9" y="9"/>
                    <a:pt x="14" y="7"/>
                    <a:pt x="18" y="4"/>
                  </a:cubicBezTo>
                  <a:cubicBezTo>
                    <a:pt x="14" y="5"/>
                    <a:pt x="9" y="4"/>
                    <a:pt x="7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22">
              <a:extLst>
                <a:ext uri="{FF2B5EF4-FFF2-40B4-BE49-F238E27FC236}">
                  <a16:creationId xmlns:a16="http://schemas.microsoft.com/office/drawing/2014/main" id="{966670AC-B011-41C8-AA69-C74A3821F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128"/>
              <a:ext cx="53" cy="83"/>
            </a:xfrm>
            <a:custGeom>
              <a:avLst/>
              <a:gdLst>
                <a:gd name="T0" fmla="*/ 0 w 21"/>
                <a:gd name="T1" fmla="*/ 0 h 31"/>
                <a:gd name="T2" fmla="*/ 179 w 21"/>
                <a:gd name="T3" fmla="*/ 594 h 31"/>
                <a:gd name="T4" fmla="*/ 338 w 21"/>
                <a:gd name="T5" fmla="*/ 25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14" y="8"/>
                    <a:pt x="5" y="21"/>
                    <a:pt x="11" y="31"/>
                  </a:cubicBezTo>
                  <a:cubicBezTo>
                    <a:pt x="10" y="23"/>
                    <a:pt x="13" y="18"/>
                    <a:pt x="21" y="13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Freeform 23">
              <a:extLst>
                <a:ext uri="{FF2B5EF4-FFF2-40B4-BE49-F238E27FC236}">
                  <a16:creationId xmlns:a16="http://schemas.microsoft.com/office/drawing/2014/main" id="{1DFAE70F-84A9-4421-9CEE-1E1A33B68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275"/>
              <a:ext cx="75" cy="42"/>
            </a:xfrm>
            <a:custGeom>
              <a:avLst/>
              <a:gdLst>
                <a:gd name="T0" fmla="*/ 0 w 30"/>
                <a:gd name="T1" fmla="*/ 289 h 16"/>
                <a:gd name="T2" fmla="*/ 208 w 30"/>
                <a:gd name="T3" fmla="*/ 0 h 16"/>
                <a:gd name="T4" fmla="*/ 470 w 30"/>
                <a:gd name="T5" fmla="*/ 23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">
                  <a:moveTo>
                    <a:pt x="0" y="16"/>
                  </a:moveTo>
                  <a:cubicBezTo>
                    <a:pt x="4" y="11"/>
                    <a:pt x="9" y="5"/>
                    <a:pt x="13" y="0"/>
                  </a:cubicBezTo>
                  <a:cubicBezTo>
                    <a:pt x="16" y="7"/>
                    <a:pt x="23" y="10"/>
                    <a:pt x="30" y="13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24">
              <a:extLst>
                <a:ext uri="{FF2B5EF4-FFF2-40B4-BE49-F238E27FC236}">
                  <a16:creationId xmlns:a16="http://schemas.microsoft.com/office/drawing/2014/main" id="{348AD307-AD23-4AA1-87DE-BEE4C8107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128"/>
              <a:ext cx="60" cy="77"/>
            </a:xfrm>
            <a:custGeom>
              <a:avLst/>
              <a:gdLst>
                <a:gd name="T0" fmla="*/ 375 w 24"/>
                <a:gd name="T1" fmla="*/ 0 h 29"/>
                <a:gd name="T2" fmla="*/ 283 w 24"/>
                <a:gd name="T3" fmla="*/ 396 h 29"/>
                <a:gd name="T4" fmla="*/ 0 w 24"/>
                <a:gd name="T5" fmla="*/ 542 h 29"/>
                <a:gd name="T6" fmla="*/ 313 w 24"/>
                <a:gd name="T7" fmla="*/ 3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17" y="6"/>
                    <a:pt x="22" y="16"/>
                    <a:pt x="18" y="21"/>
                  </a:cubicBezTo>
                  <a:cubicBezTo>
                    <a:pt x="13" y="25"/>
                    <a:pt x="5" y="23"/>
                    <a:pt x="0" y="29"/>
                  </a:cubicBezTo>
                  <a:cubicBezTo>
                    <a:pt x="3" y="18"/>
                    <a:pt x="16" y="14"/>
                    <a:pt x="20" y="2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25">
              <a:extLst>
                <a:ext uri="{FF2B5EF4-FFF2-40B4-BE49-F238E27FC236}">
                  <a16:creationId xmlns:a16="http://schemas.microsoft.com/office/drawing/2014/main" id="{B46076F5-439F-44AD-9E24-4A0B284D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317"/>
              <a:ext cx="38" cy="43"/>
            </a:xfrm>
            <a:custGeom>
              <a:avLst/>
              <a:gdLst>
                <a:gd name="T0" fmla="*/ 0 w 15"/>
                <a:gd name="T1" fmla="*/ 0 h 16"/>
                <a:gd name="T2" fmla="*/ 243 w 15"/>
                <a:gd name="T3" fmla="*/ 137 h 16"/>
                <a:gd name="T4" fmla="*/ 117 w 15"/>
                <a:gd name="T5" fmla="*/ 312 h 16"/>
                <a:gd name="T6" fmla="*/ 117 w 15"/>
                <a:gd name="T7" fmla="*/ 25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4" y="4"/>
                    <a:pt x="11" y="4"/>
                    <a:pt x="15" y="7"/>
                  </a:cubicBezTo>
                  <a:cubicBezTo>
                    <a:pt x="12" y="10"/>
                    <a:pt x="10" y="13"/>
                    <a:pt x="7" y="16"/>
                  </a:cubicBezTo>
                  <a:cubicBezTo>
                    <a:pt x="7" y="15"/>
                    <a:pt x="7" y="14"/>
                    <a:pt x="7" y="13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26">
              <a:extLst>
                <a:ext uri="{FF2B5EF4-FFF2-40B4-BE49-F238E27FC236}">
                  <a16:creationId xmlns:a16="http://schemas.microsoft.com/office/drawing/2014/main" id="{60A9BF22-718E-40BF-A6E5-7D632AD0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960"/>
              <a:ext cx="45" cy="75"/>
            </a:xfrm>
            <a:custGeom>
              <a:avLst/>
              <a:gdLst>
                <a:gd name="T0" fmla="*/ 50 w 18"/>
                <a:gd name="T1" fmla="*/ 0 h 28"/>
                <a:gd name="T2" fmla="*/ 158 w 18"/>
                <a:gd name="T3" fmla="*/ 252 h 28"/>
                <a:gd name="T4" fmla="*/ 283 w 18"/>
                <a:gd name="T5" fmla="*/ 538 h 28"/>
                <a:gd name="T6" fmla="*/ 0 w 18"/>
                <a:gd name="T7" fmla="*/ 36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3" y="0"/>
                  </a:moveTo>
                  <a:cubicBezTo>
                    <a:pt x="1" y="8"/>
                    <a:pt x="7" y="9"/>
                    <a:pt x="10" y="13"/>
                  </a:cubicBezTo>
                  <a:cubicBezTo>
                    <a:pt x="14" y="18"/>
                    <a:pt x="17" y="22"/>
                    <a:pt x="18" y="28"/>
                  </a:cubicBezTo>
                  <a:cubicBezTo>
                    <a:pt x="14" y="22"/>
                    <a:pt x="6" y="21"/>
                    <a:pt x="0" y="19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27">
              <a:extLst>
                <a:ext uri="{FF2B5EF4-FFF2-40B4-BE49-F238E27FC236}">
                  <a16:creationId xmlns:a16="http://schemas.microsoft.com/office/drawing/2014/main" id="{4A8D2AC9-F7EF-44FD-82FC-AF691DB5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837"/>
              <a:ext cx="55" cy="43"/>
            </a:xfrm>
            <a:custGeom>
              <a:avLst/>
              <a:gdLst>
                <a:gd name="T0" fmla="*/ 0 w 22"/>
                <a:gd name="T1" fmla="*/ 0 h 16"/>
                <a:gd name="T2" fmla="*/ 345 w 22"/>
                <a:gd name="T3" fmla="*/ 231 h 16"/>
                <a:gd name="T4" fmla="*/ 145 w 22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4" y="11"/>
                    <a:pt x="18" y="3"/>
                    <a:pt x="22" y="12"/>
                  </a:cubicBezTo>
                  <a:cubicBezTo>
                    <a:pt x="17" y="12"/>
                    <a:pt x="12" y="13"/>
                    <a:pt x="9" y="16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28">
              <a:extLst>
                <a:ext uri="{FF2B5EF4-FFF2-40B4-BE49-F238E27FC236}">
                  <a16:creationId xmlns:a16="http://schemas.microsoft.com/office/drawing/2014/main" id="{FEF669C8-7E15-4B22-B556-73138E78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56"/>
              <a:ext cx="308" cy="205"/>
            </a:xfrm>
            <a:custGeom>
              <a:avLst/>
              <a:gdLst>
                <a:gd name="T0" fmla="*/ 0 w 123"/>
                <a:gd name="T1" fmla="*/ 0 h 77"/>
                <a:gd name="T2" fmla="*/ 596 w 123"/>
                <a:gd name="T3" fmla="*/ 1113 h 77"/>
                <a:gd name="T4" fmla="*/ 1775 w 123"/>
                <a:gd name="T5" fmla="*/ 887 h 77"/>
                <a:gd name="T6" fmla="*/ 1272 w 123"/>
                <a:gd name="T7" fmla="*/ 942 h 77"/>
                <a:gd name="T8" fmla="*/ 959 w 123"/>
                <a:gd name="T9" fmla="*/ 453 h 77"/>
                <a:gd name="T10" fmla="*/ 300 w 123"/>
                <a:gd name="T11" fmla="*/ 511 h 77"/>
                <a:gd name="T12" fmla="*/ 63 w 123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77">
                  <a:moveTo>
                    <a:pt x="0" y="0"/>
                  </a:moveTo>
                  <a:cubicBezTo>
                    <a:pt x="4" y="26"/>
                    <a:pt x="16" y="44"/>
                    <a:pt x="38" y="59"/>
                  </a:cubicBezTo>
                  <a:cubicBezTo>
                    <a:pt x="52" y="69"/>
                    <a:pt x="123" y="77"/>
                    <a:pt x="113" y="47"/>
                  </a:cubicBezTo>
                  <a:cubicBezTo>
                    <a:pt x="103" y="47"/>
                    <a:pt x="93" y="54"/>
                    <a:pt x="81" y="50"/>
                  </a:cubicBezTo>
                  <a:cubicBezTo>
                    <a:pt x="69" y="46"/>
                    <a:pt x="64" y="35"/>
                    <a:pt x="61" y="24"/>
                  </a:cubicBezTo>
                  <a:cubicBezTo>
                    <a:pt x="47" y="25"/>
                    <a:pt x="34" y="36"/>
                    <a:pt x="19" y="27"/>
                  </a:cubicBezTo>
                  <a:cubicBezTo>
                    <a:pt x="9" y="21"/>
                    <a:pt x="11" y="3"/>
                    <a:pt x="4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Freeform 29">
              <a:extLst>
                <a:ext uri="{FF2B5EF4-FFF2-40B4-BE49-F238E27FC236}">
                  <a16:creationId xmlns:a16="http://schemas.microsoft.com/office/drawing/2014/main" id="{D0120FB5-7012-4879-A7D2-B47EA46B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453"/>
              <a:ext cx="102" cy="51"/>
            </a:xfrm>
            <a:custGeom>
              <a:avLst/>
              <a:gdLst>
                <a:gd name="T0" fmla="*/ 353 w 41"/>
                <a:gd name="T1" fmla="*/ 0 h 19"/>
                <a:gd name="T2" fmla="*/ 0 w 41"/>
                <a:gd name="T3" fmla="*/ 137 h 19"/>
                <a:gd name="T4" fmla="*/ 383 w 41"/>
                <a:gd name="T5" fmla="*/ 309 h 19"/>
                <a:gd name="T6" fmla="*/ 587 w 41"/>
                <a:gd name="T7" fmla="*/ 94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9">
                  <a:moveTo>
                    <a:pt x="23" y="0"/>
                  </a:moveTo>
                  <a:cubicBezTo>
                    <a:pt x="14" y="4"/>
                    <a:pt x="8" y="4"/>
                    <a:pt x="0" y="7"/>
                  </a:cubicBezTo>
                  <a:cubicBezTo>
                    <a:pt x="4" y="13"/>
                    <a:pt x="18" y="15"/>
                    <a:pt x="25" y="16"/>
                  </a:cubicBezTo>
                  <a:cubicBezTo>
                    <a:pt x="35" y="18"/>
                    <a:pt x="41" y="19"/>
                    <a:pt x="38" y="5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30">
              <a:extLst>
                <a:ext uri="{FF2B5EF4-FFF2-40B4-BE49-F238E27FC236}">
                  <a16:creationId xmlns:a16="http://schemas.microsoft.com/office/drawing/2014/main" id="{BA0889AE-3481-40F1-B120-6CF0D33E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211"/>
              <a:ext cx="50" cy="21"/>
            </a:xfrm>
            <a:custGeom>
              <a:avLst/>
              <a:gdLst>
                <a:gd name="T0" fmla="*/ 0 w 20"/>
                <a:gd name="T1" fmla="*/ 0 h 8"/>
                <a:gd name="T2" fmla="*/ 95 w 20"/>
                <a:gd name="T3" fmla="*/ 144 h 8"/>
                <a:gd name="T4" fmla="*/ 313 w 20"/>
                <a:gd name="T5" fmla="*/ 21 h 8"/>
                <a:gd name="T6" fmla="*/ 113 w 2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3" y="2"/>
                    <a:pt x="5" y="5"/>
                    <a:pt x="6" y="8"/>
                  </a:cubicBezTo>
                  <a:cubicBezTo>
                    <a:pt x="10" y="5"/>
                    <a:pt x="15" y="2"/>
                    <a:pt x="20" y="1"/>
                  </a:cubicBezTo>
                  <a:cubicBezTo>
                    <a:pt x="16" y="0"/>
                    <a:pt x="11" y="0"/>
                    <a:pt x="7" y="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31">
              <a:extLst>
                <a:ext uri="{FF2B5EF4-FFF2-40B4-BE49-F238E27FC236}">
                  <a16:creationId xmlns:a16="http://schemas.microsoft.com/office/drawing/2014/main" id="{03214D7D-81F7-4B06-BA95-1978124D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677"/>
              <a:ext cx="435" cy="78"/>
            </a:xfrm>
            <a:custGeom>
              <a:avLst/>
              <a:gdLst>
                <a:gd name="T0" fmla="*/ 0 w 174"/>
                <a:gd name="T1" fmla="*/ 290 h 29"/>
                <a:gd name="T2" fmla="*/ 1300 w 174"/>
                <a:gd name="T3" fmla="*/ 368 h 29"/>
                <a:gd name="T4" fmla="*/ 1908 w 174"/>
                <a:gd name="T5" fmla="*/ 218 h 29"/>
                <a:gd name="T6" fmla="*/ 2720 w 174"/>
                <a:gd name="T7" fmla="*/ 0 h 29"/>
                <a:gd name="T8" fmla="*/ 2020 w 174"/>
                <a:gd name="T9" fmla="*/ 368 h 29"/>
                <a:gd name="T10" fmla="*/ 1520 w 174"/>
                <a:gd name="T11" fmla="*/ 312 h 29"/>
                <a:gd name="T12" fmla="*/ 1158 w 174"/>
                <a:gd name="T13" fmla="*/ 543 h 29"/>
                <a:gd name="T14" fmla="*/ 720 w 174"/>
                <a:gd name="T15" fmla="*/ 368 h 29"/>
                <a:gd name="T16" fmla="*/ 438 w 174"/>
                <a:gd name="T17" fmla="*/ 3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29">
                  <a:moveTo>
                    <a:pt x="0" y="15"/>
                  </a:moveTo>
                  <a:cubicBezTo>
                    <a:pt x="16" y="15"/>
                    <a:pt x="72" y="4"/>
                    <a:pt x="83" y="19"/>
                  </a:cubicBezTo>
                  <a:cubicBezTo>
                    <a:pt x="91" y="8"/>
                    <a:pt x="110" y="13"/>
                    <a:pt x="122" y="11"/>
                  </a:cubicBezTo>
                  <a:cubicBezTo>
                    <a:pt x="139" y="8"/>
                    <a:pt x="157" y="4"/>
                    <a:pt x="174" y="0"/>
                  </a:cubicBezTo>
                  <a:cubicBezTo>
                    <a:pt x="160" y="7"/>
                    <a:pt x="145" y="19"/>
                    <a:pt x="129" y="19"/>
                  </a:cubicBezTo>
                  <a:cubicBezTo>
                    <a:pt x="119" y="19"/>
                    <a:pt x="108" y="14"/>
                    <a:pt x="97" y="16"/>
                  </a:cubicBezTo>
                  <a:cubicBezTo>
                    <a:pt x="88" y="18"/>
                    <a:pt x="82" y="27"/>
                    <a:pt x="74" y="28"/>
                  </a:cubicBezTo>
                  <a:cubicBezTo>
                    <a:pt x="69" y="29"/>
                    <a:pt x="54" y="20"/>
                    <a:pt x="46" y="19"/>
                  </a:cubicBezTo>
                  <a:cubicBezTo>
                    <a:pt x="40" y="18"/>
                    <a:pt x="33" y="18"/>
                    <a:pt x="2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32">
              <a:extLst>
                <a:ext uri="{FF2B5EF4-FFF2-40B4-BE49-F238E27FC236}">
                  <a16:creationId xmlns:a16="http://schemas.microsoft.com/office/drawing/2014/main" id="{316CD4F6-4A0C-4535-B792-BF370D21B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725"/>
              <a:ext cx="202" cy="43"/>
            </a:xfrm>
            <a:custGeom>
              <a:avLst/>
              <a:gdLst>
                <a:gd name="T0" fmla="*/ 0 w 81"/>
                <a:gd name="T1" fmla="*/ 35 h 16"/>
                <a:gd name="T2" fmla="*/ 571 w 81"/>
                <a:gd name="T3" fmla="*/ 94 h 16"/>
                <a:gd name="T4" fmla="*/ 1257 w 81"/>
                <a:gd name="T5" fmla="*/ 81 h 16"/>
                <a:gd name="T6" fmla="*/ 653 w 81"/>
                <a:gd name="T7" fmla="*/ 312 h 16"/>
                <a:gd name="T8" fmla="*/ 249 w 81"/>
                <a:gd name="T9" fmla="*/ 13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6">
                  <a:moveTo>
                    <a:pt x="0" y="2"/>
                  </a:moveTo>
                  <a:cubicBezTo>
                    <a:pt x="12" y="3"/>
                    <a:pt x="24" y="6"/>
                    <a:pt x="37" y="5"/>
                  </a:cubicBezTo>
                  <a:cubicBezTo>
                    <a:pt x="51" y="5"/>
                    <a:pt x="67" y="0"/>
                    <a:pt x="81" y="4"/>
                  </a:cubicBezTo>
                  <a:cubicBezTo>
                    <a:pt x="68" y="4"/>
                    <a:pt x="54" y="9"/>
                    <a:pt x="42" y="16"/>
                  </a:cubicBezTo>
                  <a:cubicBezTo>
                    <a:pt x="34" y="10"/>
                    <a:pt x="23" y="10"/>
                    <a:pt x="1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Freeform 33">
              <a:extLst>
                <a:ext uri="{FF2B5EF4-FFF2-40B4-BE49-F238E27FC236}">
                  <a16:creationId xmlns:a16="http://schemas.microsoft.com/office/drawing/2014/main" id="{2A61ACE3-B8A7-4D3D-B70A-400A3BFF8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33"/>
              <a:ext cx="190" cy="54"/>
            </a:xfrm>
            <a:custGeom>
              <a:avLst/>
              <a:gdLst>
                <a:gd name="T0" fmla="*/ 50 w 76"/>
                <a:gd name="T1" fmla="*/ 116 h 20"/>
                <a:gd name="T2" fmla="*/ 1188 w 76"/>
                <a:gd name="T3" fmla="*/ 0 h 20"/>
                <a:gd name="T4" fmla="*/ 1033 w 76"/>
                <a:gd name="T5" fmla="*/ 138 h 20"/>
                <a:gd name="T6" fmla="*/ 895 w 76"/>
                <a:gd name="T7" fmla="*/ 197 h 20"/>
                <a:gd name="T8" fmla="*/ 425 w 76"/>
                <a:gd name="T9" fmla="*/ 394 h 20"/>
                <a:gd name="T10" fmla="*/ 0 w 76"/>
                <a:gd name="T11" fmla="*/ 17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20">
                  <a:moveTo>
                    <a:pt x="3" y="6"/>
                  </a:moveTo>
                  <a:cubicBezTo>
                    <a:pt x="27" y="6"/>
                    <a:pt x="53" y="3"/>
                    <a:pt x="76" y="0"/>
                  </a:cubicBezTo>
                  <a:cubicBezTo>
                    <a:pt x="71" y="1"/>
                    <a:pt x="69" y="5"/>
                    <a:pt x="66" y="7"/>
                  </a:cubicBezTo>
                  <a:cubicBezTo>
                    <a:pt x="60" y="10"/>
                    <a:pt x="63" y="9"/>
                    <a:pt x="57" y="10"/>
                  </a:cubicBezTo>
                  <a:cubicBezTo>
                    <a:pt x="45" y="12"/>
                    <a:pt x="38" y="12"/>
                    <a:pt x="27" y="20"/>
                  </a:cubicBezTo>
                  <a:cubicBezTo>
                    <a:pt x="23" y="10"/>
                    <a:pt x="9" y="10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34">
              <a:extLst>
                <a:ext uri="{FF2B5EF4-FFF2-40B4-BE49-F238E27FC236}">
                  <a16:creationId xmlns:a16="http://schemas.microsoft.com/office/drawing/2014/main" id="{1F92E50E-C2BE-42B6-8FF0-4AD72D57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723"/>
              <a:ext cx="408" cy="56"/>
            </a:xfrm>
            <a:custGeom>
              <a:avLst/>
              <a:gdLst>
                <a:gd name="T0" fmla="*/ 0 w 163"/>
                <a:gd name="T1" fmla="*/ 136 h 21"/>
                <a:gd name="T2" fmla="*/ 1254 w 163"/>
                <a:gd name="T3" fmla="*/ 77 h 21"/>
                <a:gd name="T4" fmla="*/ 2556 w 163"/>
                <a:gd name="T5" fmla="*/ 192 h 21"/>
                <a:gd name="T6" fmla="*/ 2305 w 163"/>
                <a:gd name="T7" fmla="*/ 248 h 21"/>
                <a:gd name="T8" fmla="*/ 2193 w 163"/>
                <a:gd name="T9" fmla="*/ 363 h 21"/>
                <a:gd name="T10" fmla="*/ 1710 w 163"/>
                <a:gd name="T11" fmla="*/ 227 h 21"/>
                <a:gd name="T12" fmla="*/ 688 w 163"/>
                <a:gd name="T13" fmla="*/ 285 h 21"/>
                <a:gd name="T14" fmla="*/ 20 w 163"/>
                <a:gd name="T15" fmla="*/ 192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3" h="21">
                  <a:moveTo>
                    <a:pt x="0" y="7"/>
                  </a:moveTo>
                  <a:cubicBezTo>
                    <a:pt x="29" y="0"/>
                    <a:pt x="50" y="2"/>
                    <a:pt x="80" y="4"/>
                  </a:cubicBezTo>
                  <a:cubicBezTo>
                    <a:pt x="107" y="6"/>
                    <a:pt x="136" y="11"/>
                    <a:pt x="163" y="10"/>
                  </a:cubicBezTo>
                  <a:cubicBezTo>
                    <a:pt x="158" y="10"/>
                    <a:pt x="152" y="11"/>
                    <a:pt x="147" y="13"/>
                  </a:cubicBezTo>
                  <a:cubicBezTo>
                    <a:pt x="144" y="15"/>
                    <a:pt x="143" y="19"/>
                    <a:pt x="140" y="19"/>
                  </a:cubicBezTo>
                  <a:cubicBezTo>
                    <a:pt x="133" y="21"/>
                    <a:pt x="117" y="13"/>
                    <a:pt x="109" y="12"/>
                  </a:cubicBezTo>
                  <a:cubicBezTo>
                    <a:pt x="94" y="11"/>
                    <a:pt x="55" y="1"/>
                    <a:pt x="44" y="15"/>
                  </a:cubicBezTo>
                  <a:cubicBezTo>
                    <a:pt x="35" y="7"/>
                    <a:pt x="8" y="5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35">
              <a:extLst>
                <a:ext uri="{FF2B5EF4-FFF2-40B4-BE49-F238E27FC236}">
                  <a16:creationId xmlns:a16="http://schemas.microsoft.com/office/drawing/2014/main" id="{E4CD6933-9D49-417E-A5D6-A7522B67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747"/>
              <a:ext cx="330" cy="122"/>
            </a:xfrm>
            <a:custGeom>
              <a:avLst/>
              <a:gdLst>
                <a:gd name="T0" fmla="*/ 0 w 132"/>
                <a:gd name="T1" fmla="*/ 859 h 46"/>
                <a:gd name="T2" fmla="*/ 1033 w 132"/>
                <a:gd name="T3" fmla="*/ 260 h 46"/>
                <a:gd name="T4" fmla="*/ 2063 w 132"/>
                <a:gd name="T5" fmla="*/ 0 h 46"/>
                <a:gd name="T6" fmla="*/ 1613 w 132"/>
                <a:gd name="T7" fmla="*/ 281 h 46"/>
                <a:gd name="T8" fmla="*/ 1145 w 132"/>
                <a:gd name="T9" fmla="*/ 618 h 46"/>
                <a:gd name="T10" fmla="*/ 550 w 132"/>
                <a:gd name="T11" fmla="*/ 668 h 46"/>
                <a:gd name="T12" fmla="*/ 63 w 132"/>
                <a:gd name="T13" fmla="*/ 859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46">
                  <a:moveTo>
                    <a:pt x="0" y="46"/>
                  </a:moveTo>
                  <a:cubicBezTo>
                    <a:pt x="11" y="28"/>
                    <a:pt x="47" y="24"/>
                    <a:pt x="66" y="14"/>
                  </a:cubicBezTo>
                  <a:cubicBezTo>
                    <a:pt x="89" y="3"/>
                    <a:pt x="107" y="1"/>
                    <a:pt x="132" y="0"/>
                  </a:cubicBezTo>
                  <a:cubicBezTo>
                    <a:pt x="122" y="3"/>
                    <a:pt x="110" y="7"/>
                    <a:pt x="103" y="15"/>
                  </a:cubicBezTo>
                  <a:cubicBezTo>
                    <a:pt x="93" y="4"/>
                    <a:pt x="60" y="18"/>
                    <a:pt x="73" y="33"/>
                  </a:cubicBezTo>
                  <a:cubicBezTo>
                    <a:pt x="61" y="24"/>
                    <a:pt x="46" y="31"/>
                    <a:pt x="35" y="36"/>
                  </a:cubicBezTo>
                  <a:cubicBezTo>
                    <a:pt x="25" y="41"/>
                    <a:pt x="14" y="43"/>
                    <a:pt x="4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36">
              <a:extLst>
                <a:ext uri="{FF2B5EF4-FFF2-40B4-BE49-F238E27FC236}">
                  <a16:creationId xmlns:a16="http://schemas.microsoft.com/office/drawing/2014/main" id="{309DB744-D0C1-4065-B25B-006B6C4A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968"/>
              <a:ext cx="125" cy="373"/>
            </a:xfrm>
            <a:custGeom>
              <a:avLst/>
              <a:gdLst>
                <a:gd name="T0" fmla="*/ 625 w 50"/>
                <a:gd name="T1" fmla="*/ 0 h 140"/>
                <a:gd name="T2" fmla="*/ 145 w 50"/>
                <a:gd name="T3" fmla="*/ 2648 h 140"/>
                <a:gd name="T4" fmla="*/ 313 w 50"/>
                <a:gd name="T5" fmla="*/ 1945 h 140"/>
                <a:gd name="T6" fmla="*/ 425 w 50"/>
                <a:gd name="T7" fmla="*/ 490 h 140"/>
                <a:gd name="T8" fmla="*/ 500 w 50"/>
                <a:gd name="T9" fmla="*/ 589 h 140"/>
                <a:gd name="T10" fmla="*/ 783 w 50"/>
                <a:gd name="T11" fmla="*/ 21 h 140"/>
                <a:gd name="T12" fmla="*/ 738 w 50"/>
                <a:gd name="T13" fmla="*/ 2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40">
                  <a:moveTo>
                    <a:pt x="40" y="0"/>
                  </a:moveTo>
                  <a:cubicBezTo>
                    <a:pt x="0" y="36"/>
                    <a:pt x="0" y="90"/>
                    <a:pt x="9" y="140"/>
                  </a:cubicBezTo>
                  <a:cubicBezTo>
                    <a:pt x="12" y="127"/>
                    <a:pt x="8" y="112"/>
                    <a:pt x="20" y="103"/>
                  </a:cubicBezTo>
                  <a:cubicBezTo>
                    <a:pt x="3" y="98"/>
                    <a:pt x="20" y="39"/>
                    <a:pt x="27" y="26"/>
                  </a:cubicBezTo>
                  <a:cubicBezTo>
                    <a:pt x="28" y="28"/>
                    <a:pt x="30" y="28"/>
                    <a:pt x="32" y="31"/>
                  </a:cubicBezTo>
                  <a:cubicBezTo>
                    <a:pt x="34" y="17"/>
                    <a:pt x="40" y="10"/>
                    <a:pt x="50" y="1"/>
                  </a:cubicBezTo>
                  <a:cubicBezTo>
                    <a:pt x="48" y="0"/>
                    <a:pt x="48" y="1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37">
              <a:extLst>
                <a:ext uri="{FF2B5EF4-FFF2-40B4-BE49-F238E27FC236}">
                  <a16:creationId xmlns:a16="http://schemas.microsoft.com/office/drawing/2014/main" id="{A467E736-A398-49DC-B147-B3AE31DA5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909"/>
              <a:ext cx="42" cy="38"/>
            </a:xfrm>
            <a:custGeom>
              <a:avLst/>
              <a:gdLst>
                <a:gd name="T0" fmla="*/ 12 w 17"/>
                <a:gd name="T1" fmla="*/ 280 h 14"/>
                <a:gd name="T2" fmla="*/ 257 w 1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0" y="6"/>
                    <a:pt x="9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38">
              <a:extLst>
                <a:ext uri="{FF2B5EF4-FFF2-40B4-BE49-F238E27FC236}">
                  <a16:creationId xmlns:a16="http://schemas.microsoft.com/office/drawing/2014/main" id="{96717CCB-B9C6-420E-B969-BE9160A3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843"/>
              <a:ext cx="23" cy="66"/>
            </a:xfrm>
            <a:custGeom>
              <a:avLst/>
              <a:gdLst>
                <a:gd name="T0" fmla="*/ 0 w 9"/>
                <a:gd name="T1" fmla="*/ 0 h 25"/>
                <a:gd name="T2" fmla="*/ 97 w 9"/>
                <a:gd name="T3" fmla="*/ 45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9" y="6"/>
                    <a:pt x="6" y="16"/>
                    <a:pt x="6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39">
              <a:extLst>
                <a:ext uri="{FF2B5EF4-FFF2-40B4-BE49-F238E27FC236}">
                  <a16:creationId xmlns:a16="http://schemas.microsoft.com/office/drawing/2014/main" id="{8DD097BA-7209-444F-A7BE-FA2779005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965"/>
              <a:ext cx="25" cy="86"/>
            </a:xfrm>
            <a:custGeom>
              <a:avLst/>
              <a:gdLst>
                <a:gd name="T0" fmla="*/ 63 w 10"/>
                <a:gd name="T1" fmla="*/ 0 h 32"/>
                <a:gd name="T2" fmla="*/ 158 w 10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2">
                  <a:moveTo>
                    <a:pt x="4" y="0"/>
                  </a:moveTo>
                  <a:cubicBezTo>
                    <a:pt x="0" y="10"/>
                    <a:pt x="5" y="25"/>
                    <a:pt x="10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40">
              <a:extLst>
                <a:ext uri="{FF2B5EF4-FFF2-40B4-BE49-F238E27FC236}">
                  <a16:creationId xmlns:a16="http://schemas.microsoft.com/office/drawing/2014/main" id="{697F275C-76BF-4EB8-B71A-EAC740C3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771"/>
              <a:ext cx="68" cy="21"/>
            </a:xfrm>
            <a:custGeom>
              <a:avLst/>
              <a:gdLst>
                <a:gd name="T0" fmla="*/ 0 w 27"/>
                <a:gd name="T1" fmla="*/ 144 h 8"/>
                <a:gd name="T2" fmla="*/ 431 w 2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7" y="3"/>
                    <a:pt x="17" y="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41">
              <a:extLst>
                <a:ext uri="{FF2B5EF4-FFF2-40B4-BE49-F238E27FC236}">
                  <a16:creationId xmlns:a16="http://schemas.microsoft.com/office/drawing/2014/main" id="{D8C3F1F5-4BBC-4C5F-9526-39A8728B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789"/>
              <a:ext cx="43" cy="40"/>
            </a:xfrm>
            <a:custGeom>
              <a:avLst/>
              <a:gdLst>
                <a:gd name="T0" fmla="*/ 0 w 17"/>
                <a:gd name="T1" fmla="*/ 285 h 15"/>
                <a:gd name="T2" fmla="*/ 276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1" y="6"/>
                    <a:pt x="8" y="2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42">
              <a:extLst>
                <a:ext uri="{FF2B5EF4-FFF2-40B4-BE49-F238E27FC236}">
                  <a16:creationId xmlns:a16="http://schemas.microsoft.com/office/drawing/2014/main" id="{AD5FD5EA-A04F-43D8-A60B-E656B9B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81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5" y="2"/>
                    <a:pt x="13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43">
              <a:extLst>
                <a:ext uri="{FF2B5EF4-FFF2-40B4-BE49-F238E27FC236}">
                  <a16:creationId xmlns:a16="http://schemas.microsoft.com/office/drawing/2014/main" id="{FC33B12C-C03D-434D-B05A-A10522BCF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773"/>
              <a:ext cx="77" cy="14"/>
            </a:xfrm>
            <a:custGeom>
              <a:avLst/>
              <a:gdLst>
                <a:gd name="T0" fmla="*/ 0 w 31"/>
                <a:gd name="T1" fmla="*/ 87 h 5"/>
                <a:gd name="T2" fmla="*/ 474 w 3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">
                  <a:moveTo>
                    <a:pt x="0" y="4"/>
                  </a:moveTo>
                  <a:cubicBezTo>
                    <a:pt x="10" y="0"/>
                    <a:pt x="20" y="1"/>
                    <a:pt x="3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44">
              <a:extLst>
                <a:ext uri="{FF2B5EF4-FFF2-40B4-BE49-F238E27FC236}">
                  <a16:creationId xmlns:a16="http://schemas.microsoft.com/office/drawing/2014/main" id="{9A9DD564-DA32-4784-9E2D-35A82345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979"/>
              <a:ext cx="45" cy="37"/>
            </a:xfrm>
            <a:custGeom>
              <a:avLst/>
              <a:gdLst>
                <a:gd name="T0" fmla="*/ 0 w 18"/>
                <a:gd name="T1" fmla="*/ 259 h 14"/>
                <a:gd name="T2" fmla="*/ 283 w 1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7"/>
                    <a:pt x="7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45">
              <a:extLst>
                <a:ext uri="{FF2B5EF4-FFF2-40B4-BE49-F238E27FC236}">
                  <a16:creationId xmlns:a16="http://schemas.microsoft.com/office/drawing/2014/main" id="{0382F0E4-013E-45C5-AC76-A6489396B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81"/>
              <a:ext cx="65" cy="40"/>
            </a:xfrm>
            <a:custGeom>
              <a:avLst/>
              <a:gdLst>
                <a:gd name="T0" fmla="*/ 0 w 26"/>
                <a:gd name="T1" fmla="*/ 0 h 15"/>
                <a:gd name="T2" fmla="*/ 408 w 26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0"/>
                  </a:moveTo>
                  <a:cubicBezTo>
                    <a:pt x="4" y="8"/>
                    <a:pt x="17" y="15"/>
                    <a:pt x="2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46">
              <a:extLst>
                <a:ext uri="{FF2B5EF4-FFF2-40B4-BE49-F238E27FC236}">
                  <a16:creationId xmlns:a16="http://schemas.microsoft.com/office/drawing/2014/main" id="{B615806E-4224-4968-8297-35116457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12"/>
              <a:ext cx="100" cy="32"/>
            </a:xfrm>
            <a:custGeom>
              <a:avLst/>
              <a:gdLst>
                <a:gd name="T0" fmla="*/ 0 w 40"/>
                <a:gd name="T1" fmla="*/ 0 h 12"/>
                <a:gd name="T2" fmla="*/ 625 w 40"/>
                <a:gd name="T3" fmla="*/ 13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2">
                  <a:moveTo>
                    <a:pt x="0" y="0"/>
                  </a:moveTo>
                  <a:cubicBezTo>
                    <a:pt x="10" y="8"/>
                    <a:pt x="28" y="12"/>
                    <a:pt x="4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47">
              <a:extLst>
                <a:ext uri="{FF2B5EF4-FFF2-40B4-BE49-F238E27FC236}">
                  <a16:creationId xmlns:a16="http://schemas.microsoft.com/office/drawing/2014/main" id="{B649BCDD-E6CB-456E-B8C8-FD7B8C9F9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179"/>
              <a:ext cx="52" cy="40"/>
            </a:xfrm>
            <a:custGeom>
              <a:avLst/>
              <a:gdLst>
                <a:gd name="T0" fmla="*/ 0 w 21"/>
                <a:gd name="T1" fmla="*/ 285 h 15"/>
                <a:gd name="T2" fmla="*/ 319 w 2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4"/>
                    <a:pt x="10" y="1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48">
              <a:extLst>
                <a:ext uri="{FF2B5EF4-FFF2-40B4-BE49-F238E27FC236}">
                  <a16:creationId xmlns:a16="http://schemas.microsoft.com/office/drawing/2014/main" id="{7D6CCB5F-2449-4D5F-B858-37B9C954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41"/>
              <a:ext cx="18" cy="48"/>
            </a:xfrm>
            <a:custGeom>
              <a:avLst/>
              <a:gdLst>
                <a:gd name="T0" fmla="*/ 0 w 7"/>
                <a:gd name="T1" fmla="*/ 341 h 18"/>
                <a:gd name="T2" fmla="*/ 118 w 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0" y="12"/>
                    <a:pt x="0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49">
              <a:extLst>
                <a:ext uri="{FF2B5EF4-FFF2-40B4-BE49-F238E27FC236}">
                  <a16:creationId xmlns:a16="http://schemas.microsoft.com/office/drawing/2014/main" id="{E54C6DBA-E58A-4D38-8CE0-32AAF4AA3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984"/>
              <a:ext cx="25" cy="93"/>
            </a:xfrm>
            <a:custGeom>
              <a:avLst/>
              <a:gdLst>
                <a:gd name="T0" fmla="*/ 158 w 10"/>
                <a:gd name="T1" fmla="*/ 0 h 35"/>
                <a:gd name="T2" fmla="*/ 83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10" y="0"/>
                  </a:moveTo>
                  <a:cubicBezTo>
                    <a:pt x="4" y="9"/>
                    <a:pt x="0" y="29"/>
                    <a:pt x="5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50">
              <a:extLst>
                <a:ext uri="{FF2B5EF4-FFF2-40B4-BE49-F238E27FC236}">
                  <a16:creationId xmlns:a16="http://schemas.microsoft.com/office/drawing/2014/main" id="{5F9761D1-0D52-4EA0-A8F0-4E5ED173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869"/>
              <a:ext cx="15" cy="43"/>
            </a:xfrm>
            <a:custGeom>
              <a:avLst/>
              <a:gdLst>
                <a:gd name="T0" fmla="*/ 95 w 6"/>
                <a:gd name="T1" fmla="*/ 0 h 16"/>
                <a:gd name="T2" fmla="*/ 20 w 6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0" y="4"/>
                    <a:pt x="0" y="10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51">
              <a:extLst>
                <a:ext uri="{FF2B5EF4-FFF2-40B4-BE49-F238E27FC236}">
                  <a16:creationId xmlns:a16="http://schemas.microsoft.com/office/drawing/2014/main" id="{8120D994-CF2C-403B-8363-B7412D3D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760"/>
              <a:ext cx="62" cy="16"/>
            </a:xfrm>
            <a:custGeom>
              <a:avLst/>
              <a:gdLst>
                <a:gd name="T0" fmla="*/ 0 w 25"/>
                <a:gd name="T1" fmla="*/ 115 h 6"/>
                <a:gd name="T2" fmla="*/ 382 w 25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7" y="1"/>
                    <a:pt x="16" y="0"/>
                    <a:pt x="2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52">
              <a:extLst>
                <a:ext uri="{FF2B5EF4-FFF2-40B4-BE49-F238E27FC236}">
                  <a16:creationId xmlns:a16="http://schemas.microsoft.com/office/drawing/2014/main" id="{A92FC113-73EF-43D9-8A0D-1E8D33F8E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47"/>
              <a:ext cx="57" cy="13"/>
            </a:xfrm>
            <a:custGeom>
              <a:avLst/>
              <a:gdLst>
                <a:gd name="T0" fmla="*/ 0 w 23"/>
                <a:gd name="T1" fmla="*/ 88 h 5"/>
                <a:gd name="T2" fmla="*/ 349 w 23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5"/>
                  </a:moveTo>
                  <a:cubicBezTo>
                    <a:pt x="7" y="0"/>
                    <a:pt x="15" y="1"/>
                    <a:pt x="2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53">
              <a:extLst>
                <a:ext uri="{FF2B5EF4-FFF2-40B4-BE49-F238E27FC236}">
                  <a16:creationId xmlns:a16="http://schemas.microsoft.com/office/drawing/2014/main" id="{645C09C2-F76D-4DE4-8607-9763B2227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880"/>
              <a:ext cx="65" cy="48"/>
            </a:xfrm>
            <a:custGeom>
              <a:avLst/>
              <a:gdLst>
                <a:gd name="T0" fmla="*/ 0 w 26"/>
                <a:gd name="T1" fmla="*/ 341 h 18"/>
                <a:gd name="T2" fmla="*/ 408 w 2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3" y="8"/>
                    <a:pt x="15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54">
              <a:extLst>
                <a:ext uri="{FF2B5EF4-FFF2-40B4-BE49-F238E27FC236}">
                  <a16:creationId xmlns:a16="http://schemas.microsoft.com/office/drawing/2014/main" id="{04130C73-3922-4749-8EA6-B2772219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032"/>
              <a:ext cx="58" cy="32"/>
            </a:xfrm>
            <a:custGeom>
              <a:avLst/>
              <a:gdLst>
                <a:gd name="T0" fmla="*/ 0 w 23"/>
                <a:gd name="T1" fmla="*/ 227 h 12"/>
                <a:gd name="T2" fmla="*/ 368 w 23"/>
                <a:gd name="T3" fmla="*/ 9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5" y="5"/>
                    <a:pt x="14" y="0"/>
                    <a:pt x="2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55">
              <a:extLst>
                <a:ext uri="{FF2B5EF4-FFF2-40B4-BE49-F238E27FC236}">
                  <a16:creationId xmlns:a16="http://schemas.microsoft.com/office/drawing/2014/main" id="{B77F2A7F-28A6-447C-BC61-F710A703F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984"/>
              <a:ext cx="43" cy="48"/>
            </a:xfrm>
            <a:custGeom>
              <a:avLst/>
              <a:gdLst>
                <a:gd name="T0" fmla="*/ 33 w 17"/>
                <a:gd name="T1" fmla="*/ 341 h 18"/>
                <a:gd name="T2" fmla="*/ 276 w 17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8">
                  <a:moveTo>
                    <a:pt x="2" y="18"/>
                  </a:moveTo>
                  <a:cubicBezTo>
                    <a:pt x="0" y="10"/>
                    <a:pt x="9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56">
              <a:extLst>
                <a:ext uri="{FF2B5EF4-FFF2-40B4-BE49-F238E27FC236}">
                  <a16:creationId xmlns:a16="http://schemas.microsoft.com/office/drawing/2014/main" id="{A4A3F9B6-C64B-45C1-9A7B-F9FCFDA96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237"/>
              <a:ext cx="35" cy="54"/>
            </a:xfrm>
            <a:custGeom>
              <a:avLst/>
              <a:gdLst>
                <a:gd name="T0" fmla="*/ 0 w 14"/>
                <a:gd name="T1" fmla="*/ 394 h 20"/>
                <a:gd name="T2" fmla="*/ 220 w 14"/>
                <a:gd name="T3" fmla="*/ 2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0" y="13"/>
                    <a:pt x="4" y="0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57">
              <a:extLst>
                <a:ext uri="{FF2B5EF4-FFF2-40B4-BE49-F238E27FC236}">
                  <a16:creationId xmlns:a16="http://schemas.microsoft.com/office/drawing/2014/main" id="{DDFE1343-167F-4D6C-8F1B-026B6C957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352"/>
              <a:ext cx="25" cy="35"/>
            </a:xfrm>
            <a:custGeom>
              <a:avLst/>
              <a:gdLst>
                <a:gd name="T0" fmla="*/ 33 w 10"/>
                <a:gd name="T1" fmla="*/ 253 h 13"/>
                <a:gd name="T2" fmla="*/ 158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2" y="13"/>
                  </a:moveTo>
                  <a:cubicBezTo>
                    <a:pt x="0" y="7"/>
                    <a:pt x="4" y="3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58">
              <a:extLst>
                <a:ext uri="{FF2B5EF4-FFF2-40B4-BE49-F238E27FC236}">
                  <a16:creationId xmlns:a16="http://schemas.microsoft.com/office/drawing/2014/main" id="{227DA9D4-0E37-4B89-B840-58037AF5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197"/>
              <a:ext cx="73" cy="27"/>
            </a:xfrm>
            <a:custGeom>
              <a:avLst/>
              <a:gdLst>
                <a:gd name="T0" fmla="*/ 0 w 29"/>
                <a:gd name="T1" fmla="*/ 197 h 10"/>
                <a:gd name="T2" fmla="*/ 463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8" y="3"/>
                    <a:pt x="18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59">
              <a:extLst>
                <a:ext uri="{FF2B5EF4-FFF2-40B4-BE49-F238E27FC236}">
                  <a16:creationId xmlns:a16="http://schemas.microsoft.com/office/drawing/2014/main" id="{D28A2216-959D-4E27-9C2E-9F5DBDACA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216"/>
              <a:ext cx="42" cy="56"/>
            </a:xfrm>
            <a:custGeom>
              <a:avLst/>
              <a:gdLst>
                <a:gd name="T0" fmla="*/ 12 w 17"/>
                <a:gd name="T1" fmla="*/ 0 h 21"/>
                <a:gd name="T2" fmla="*/ 257 w 17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1" y="0"/>
                  </a:moveTo>
                  <a:cubicBezTo>
                    <a:pt x="0" y="9"/>
                    <a:pt x="8" y="20"/>
                    <a:pt x="1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60">
              <a:extLst>
                <a:ext uri="{FF2B5EF4-FFF2-40B4-BE49-F238E27FC236}">
                  <a16:creationId xmlns:a16="http://schemas.microsoft.com/office/drawing/2014/main" id="{2F7EA12F-B594-4613-BB79-9008AC65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011"/>
              <a:ext cx="65" cy="45"/>
            </a:xfrm>
            <a:custGeom>
              <a:avLst/>
              <a:gdLst>
                <a:gd name="T0" fmla="*/ 0 w 26"/>
                <a:gd name="T1" fmla="*/ 315 h 17"/>
                <a:gd name="T2" fmla="*/ 408 w 26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1" y="16"/>
                    <a:pt x="19" y="1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61">
              <a:extLst>
                <a:ext uri="{FF2B5EF4-FFF2-40B4-BE49-F238E27FC236}">
                  <a16:creationId xmlns:a16="http://schemas.microsoft.com/office/drawing/2014/main" id="{E04B61EE-A150-4176-BF6C-9E1208791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861"/>
              <a:ext cx="70" cy="32"/>
            </a:xfrm>
            <a:custGeom>
              <a:avLst/>
              <a:gdLst>
                <a:gd name="T0" fmla="*/ 0 w 28"/>
                <a:gd name="T1" fmla="*/ 115 h 12"/>
                <a:gd name="T2" fmla="*/ 438 w 2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2">
                  <a:moveTo>
                    <a:pt x="0" y="6"/>
                  </a:moveTo>
                  <a:cubicBezTo>
                    <a:pt x="8" y="12"/>
                    <a:pt x="20" y="5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62">
              <a:extLst>
                <a:ext uri="{FF2B5EF4-FFF2-40B4-BE49-F238E27FC236}">
                  <a16:creationId xmlns:a16="http://schemas.microsoft.com/office/drawing/2014/main" id="{8C944B8D-DF9F-4D33-93DC-03B4B8C3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763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13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6" y="5"/>
                    <a:pt x="10" y="16"/>
                    <a:pt x="7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63">
              <a:extLst>
                <a:ext uri="{FF2B5EF4-FFF2-40B4-BE49-F238E27FC236}">
                  <a16:creationId xmlns:a16="http://schemas.microsoft.com/office/drawing/2014/main" id="{1782AACB-6C33-4A2E-B0C7-710A27B4C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803"/>
              <a:ext cx="65" cy="10"/>
            </a:xfrm>
            <a:custGeom>
              <a:avLst/>
              <a:gdLst>
                <a:gd name="T0" fmla="*/ 0 w 26"/>
                <a:gd name="T1" fmla="*/ 0 h 4"/>
                <a:gd name="T2" fmla="*/ 408 w 26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">
                  <a:moveTo>
                    <a:pt x="0" y="0"/>
                  </a:moveTo>
                  <a:cubicBezTo>
                    <a:pt x="7" y="4"/>
                    <a:pt x="18" y="4"/>
                    <a:pt x="2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64">
              <a:extLst>
                <a:ext uri="{FF2B5EF4-FFF2-40B4-BE49-F238E27FC236}">
                  <a16:creationId xmlns:a16="http://schemas.microsoft.com/office/drawing/2014/main" id="{75893EF0-F2FF-4B70-B1C7-192FA580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853"/>
              <a:ext cx="38" cy="43"/>
            </a:xfrm>
            <a:custGeom>
              <a:avLst/>
              <a:gdLst>
                <a:gd name="T0" fmla="*/ 243 w 15"/>
                <a:gd name="T1" fmla="*/ 0 h 16"/>
                <a:gd name="T2" fmla="*/ 0 w 1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6"/>
                    <a:pt x="8" y="16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65">
              <a:extLst>
                <a:ext uri="{FF2B5EF4-FFF2-40B4-BE49-F238E27FC236}">
                  <a16:creationId xmlns:a16="http://schemas.microsoft.com/office/drawing/2014/main" id="{CF739D9A-5E48-408B-BCA0-850F8EACE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752"/>
              <a:ext cx="18" cy="24"/>
            </a:xfrm>
            <a:custGeom>
              <a:avLst/>
              <a:gdLst>
                <a:gd name="T0" fmla="*/ 118 w 7"/>
                <a:gd name="T1" fmla="*/ 0 h 9"/>
                <a:gd name="T2" fmla="*/ 0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2" y="2"/>
                    <a:pt x="0" y="5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66">
              <a:extLst>
                <a:ext uri="{FF2B5EF4-FFF2-40B4-BE49-F238E27FC236}">
                  <a16:creationId xmlns:a16="http://schemas.microsoft.com/office/drawing/2014/main" id="{E96810E2-9697-4994-B767-9E1D5557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539"/>
              <a:ext cx="55" cy="32"/>
            </a:xfrm>
            <a:custGeom>
              <a:avLst/>
              <a:gdLst>
                <a:gd name="T0" fmla="*/ 20 w 22"/>
                <a:gd name="T1" fmla="*/ 0 h 12"/>
                <a:gd name="T2" fmla="*/ 345 w 22"/>
                <a:gd name="T3" fmla="*/ 11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1" y="0"/>
                  </a:moveTo>
                  <a:cubicBezTo>
                    <a:pt x="0" y="12"/>
                    <a:pt x="15" y="9"/>
                    <a:pt x="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67">
              <a:extLst>
                <a:ext uri="{FF2B5EF4-FFF2-40B4-BE49-F238E27FC236}">
                  <a16:creationId xmlns:a16="http://schemas.microsoft.com/office/drawing/2014/main" id="{67D6A42E-EF2D-44C0-9DF6-A8490264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507"/>
              <a:ext cx="42" cy="72"/>
            </a:xfrm>
            <a:custGeom>
              <a:avLst/>
              <a:gdLst>
                <a:gd name="T0" fmla="*/ 12 w 17"/>
                <a:gd name="T1" fmla="*/ 0 h 27"/>
                <a:gd name="T2" fmla="*/ 257 w 1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7">
                  <a:moveTo>
                    <a:pt x="1" y="0"/>
                  </a:moveTo>
                  <a:cubicBezTo>
                    <a:pt x="0" y="12"/>
                    <a:pt x="7" y="22"/>
                    <a:pt x="17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68">
              <a:extLst>
                <a:ext uri="{FF2B5EF4-FFF2-40B4-BE49-F238E27FC236}">
                  <a16:creationId xmlns:a16="http://schemas.microsoft.com/office/drawing/2014/main" id="{76434389-43C1-4957-BF2C-C57822176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69"/>
              <a:ext cx="22" cy="56"/>
            </a:xfrm>
            <a:custGeom>
              <a:avLst/>
              <a:gdLst>
                <a:gd name="T0" fmla="*/ 42 w 9"/>
                <a:gd name="T1" fmla="*/ 0 h 21"/>
                <a:gd name="T2" fmla="*/ 132 w 9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0" y="7"/>
                    <a:pt x="4" y="16"/>
                    <a:pt x="9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69">
              <a:extLst>
                <a:ext uri="{FF2B5EF4-FFF2-40B4-BE49-F238E27FC236}">
                  <a16:creationId xmlns:a16="http://schemas.microsoft.com/office/drawing/2014/main" id="{05C8A14C-9FF5-48C1-ACF0-F55C669F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160"/>
              <a:ext cx="195" cy="155"/>
            </a:xfrm>
            <a:custGeom>
              <a:avLst/>
              <a:gdLst>
                <a:gd name="T0" fmla="*/ 1113 w 78"/>
                <a:gd name="T1" fmla="*/ 0 h 58"/>
                <a:gd name="T2" fmla="*/ 675 w 78"/>
                <a:gd name="T3" fmla="*/ 649 h 58"/>
                <a:gd name="T4" fmla="*/ 300 w 78"/>
                <a:gd name="T5" fmla="*/ 935 h 58"/>
                <a:gd name="T6" fmla="*/ 0 w 78"/>
                <a:gd name="T7" fmla="*/ 1050 h 58"/>
                <a:gd name="T8" fmla="*/ 800 w 78"/>
                <a:gd name="T9" fmla="*/ 935 h 58"/>
                <a:gd name="T10" fmla="*/ 1175 w 78"/>
                <a:gd name="T11" fmla="*/ 799 h 58"/>
                <a:gd name="T12" fmla="*/ 1220 w 78"/>
                <a:gd name="T13" fmla="*/ 17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8">
                  <a:moveTo>
                    <a:pt x="71" y="0"/>
                  </a:moveTo>
                  <a:cubicBezTo>
                    <a:pt x="77" y="19"/>
                    <a:pt x="56" y="27"/>
                    <a:pt x="43" y="34"/>
                  </a:cubicBezTo>
                  <a:cubicBezTo>
                    <a:pt x="35" y="39"/>
                    <a:pt x="28" y="45"/>
                    <a:pt x="19" y="49"/>
                  </a:cubicBezTo>
                  <a:cubicBezTo>
                    <a:pt x="13" y="51"/>
                    <a:pt x="5" y="51"/>
                    <a:pt x="0" y="55"/>
                  </a:cubicBezTo>
                  <a:cubicBezTo>
                    <a:pt x="13" y="58"/>
                    <a:pt x="36" y="52"/>
                    <a:pt x="51" y="49"/>
                  </a:cubicBezTo>
                  <a:cubicBezTo>
                    <a:pt x="59" y="48"/>
                    <a:pt x="68" y="47"/>
                    <a:pt x="75" y="42"/>
                  </a:cubicBezTo>
                  <a:cubicBezTo>
                    <a:pt x="73" y="34"/>
                    <a:pt x="68" y="15"/>
                    <a:pt x="78" y="9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70">
              <a:extLst>
                <a:ext uri="{FF2B5EF4-FFF2-40B4-BE49-F238E27FC236}">
                  <a16:creationId xmlns:a16="http://schemas.microsoft.com/office/drawing/2014/main" id="{A9B76735-B039-4C70-A0A0-81B406A7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1"/>
              <a:ext cx="45" cy="96"/>
            </a:xfrm>
            <a:custGeom>
              <a:avLst/>
              <a:gdLst>
                <a:gd name="T0" fmla="*/ 95 w 18"/>
                <a:gd name="T1" fmla="*/ 0 h 36"/>
                <a:gd name="T2" fmla="*/ 283 w 18"/>
                <a:gd name="T3" fmla="*/ 568 h 36"/>
                <a:gd name="T4" fmla="*/ 0 w 18"/>
                <a:gd name="T5" fmla="*/ 56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6">
                  <a:moveTo>
                    <a:pt x="6" y="0"/>
                  </a:moveTo>
                  <a:cubicBezTo>
                    <a:pt x="8" y="14"/>
                    <a:pt x="11" y="20"/>
                    <a:pt x="18" y="30"/>
                  </a:cubicBezTo>
                  <a:cubicBezTo>
                    <a:pt x="13" y="33"/>
                    <a:pt x="2" y="36"/>
                    <a:pt x="0" y="30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71">
              <a:extLst>
                <a:ext uri="{FF2B5EF4-FFF2-40B4-BE49-F238E27FC236}">
                  <a16:creationId xmlns:a16="http://schemas.microsoft.com/office/drawing/2014/main" id="{F5BE3389-F03D-4EE8-A23D-B6EC61051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192"/>
              <a:ext cx="97" cy="69"/>
            </a:xfrm>
            <a:custGeom>
              <a:avLst/>
              <a:gdLst>
                <a:gd name="T0" fmla="*/ 0 w 39"/>
                <a:gd name="T1" fmla="*/ 451 h 26"/>
                <a:gd name="T2" fmla="*/ 279 w 39"/>
                <a:gd name="T3" fmla="*/ 0 h 26"/>
                <a:gd name="T4" fmla="*/ 75 w 39"/>
                <a:gd name="T5" fmla="*/ 39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6">
                  <a:moveTo>
                    <a:pt x="0" y="24"/>
                  </a:moveTo>
                  <a:cubicBezTo>
                    <a:pt x="14" y="26"/>
                    <a:pt x="39" y="9"/>
                    <a:pt x="18" y="0"/>
                  </a:cubicBezTo>
                  <a:cubicBezTo>
                    <a:pt x="25" y="11"/>
                    <a:pt x="9" y="14"/>
                    <a:pt x="5" y="21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72">
              <a:extLst>
                <a:ext uri="{FF2B5EF4-FFF2-40B4-BE49-F238E27FC236}">
                  <a16:creationId xmlns:a16="http://schemas.microsoft.com/office/drawing/2014/main" id="{01FABC0F-97A9-4787-A234-D3885A92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075"/>
              <a:ext cx="92" cy="138"/>
            </a:xfrm>
            <a:custGeom>
              <a:avLst/>
              <a:gdLst>
                <a:gd name="T0" fmla="*/ 199 w 37"/>
                <a:gd name="T1" fmla="*/ 111 h 52"/>
                <a:gd name="T2" fmla="*/ 495 w 37"/>
                <a:gd name="T3" fmla="*/ 0 h 52"/>
                <a:gd name="T4" fmla="*/ 475 w 37"/>
                <a:gd name="T5" fmla="*/ 226 h 52"/>
                <a:gd name="T6" fmla="*/ 525 w 37"/>
                <a:gd name="T7" fmla="*/ 507 h 52"/>
                <a:gd name="T8" fmla="*/ 0 w 37"/>
                <a:gd name="T9" fmla="*/ 971 h 52"/>
                <a:gd name="T10" fmla="*/ 341 w 37"/>
                <a:gd name="T11" fmla="*/ 451 h 52"/>
                <a:gd name="T12" fmla="*/ 167 w 37"/>
                <a:gd name="T13" fmla="*/ 17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2">
                  <a:moveTo>
                    <a:pt x="13" y="6"/>
                  </a:moveTo>
                  <a:cubicBezTo>
                    <a:pt x="21" y="7"/>
                    <a:pt x="25" y="2"/>
                    <a:pt x="32" y="0"/>
                  </a:cubicBezTo>
                  <a:cubicBezTo>
                    <a:pt x="34" y="5"/>
                    <a:pt x="30" y="8"/>
                    <a:pt x="31" y="12"/>
                  </a:cubicBezTo>
                  <a:cubicBezTo>
                    <a:pt x="31" y="18"/>
                    <a:pt x="34" y="22"/>
                    <a:pt x="34" y="27"/>
                  </a:cubicBezTo>
                  <a:cubicBezTo>
                    <a:pt x="37" y="46"/>
                    <a:pt x="14" y="49"/>
                    <a:pt x="0" y="52"/>
                  </a:cubicBezTo>
                  <a:cubicBezTo>
                    <a:pt x="9" y="46"/>
                    <a:pt x="24" y="39"/>
                    <a:pt x="22" y="24"/>
                  </a:cubicBezTo>
                  <a:cubicBezTo>
                    <a:pt x="22" y="19"/>
                    <a:pt x="17" y="10"/>
                    <a:pt x="11" y="9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73">
              <a:extLst>
                <a:ext uri="{FF2B5EF4-FFF2-40B4-BE49-F238E27FC236}">
                  <a16:creationId xmlns:a16="http://schemas.microsoft.com/office/drawing/2014/main" id="{2516B247-B711-4C4D-8D45-BE2E5A17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904"/>
              <a:ext cx="87" cy="149"/>
            </a:xfrm>
            <a:custGeom>
              <a:avLst/>
              <a:gdLst>
                <a:gd name="T0" fmla="*/ 92 w 35"/>
                <a:gd name="T1" fmla="*/ 77 h 56"/>
                <a:gd name="T2" fmla="*/ 353 w 35"/>
                <a:gd name="T3" fmla="*/ 56 h 56"/>
                <a:gd name="T4" fmla="*/ 495 w 35"/>
                <a:gd name="T5" fmla="*/ 375 h 56"/>
                <a:gd name="T6" fmla="*/ 475 w 35"/>
                <a:gd name="T7" fmla="*/ 806 h 56"/>
                <a:gd name="T8" fmla="*/ 0 w 35"/>
                <a:gd name="T9" fmla="*/ 1054 h 56"/>
                <a:gd name="T10" fmla="*/ 403 w 35"/>
                <a:gd name="T11" fmla="*/ 474 h 56"/>
                <a:gd name="T12" fmla="*/ 75 w 35"/>
                <a:gd name="T13" fmla="*/ 77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6">
                  <a:moveTo>
                    <a:pt x="6" y="4"/>
                  </a:moveTo>
                  <a:cubicBezTo>
                    <a:pt x="12" y="7"/>
                    <a:pt x="17" y="0"/>
                    <a:pt x="23" y="3"/>
                  </a:cubicBezTo>
                  <a:cubicBezTo>
                    <a:pt x="27" y="6"/>
                    <a:pt x="31" y="15"/>
                    <a:pt x="32" y="20"/>
                  </a:cubicBezTo>
                  <a:cubicBezTo>
                    <a:pt x="33" y="26"/>
                    <a:pt x="35" y="38"/>
                    <a:pt x="31" y="43"/>
                  </a:cubicBezTo>
                  <a:cubicBezTo>
                    <a:pt x="26" y="52"/>
                    <a:pt x="9" y="52"/>
                    <a:pt x="0" y="56"/>
                  </a:cubicBezTo>
                  <a:cubicBezTo>
                    <a:pt x="12" y="51"/>
                    <a:pt x="27" y="40"/>
                    <a:pt x="26" y="25"/>
                  </a:cubicBezTo>
                  <a:cubicBezTo>
                    <a:pt x="24" y="8"/>
                    <a:pt x="7" y="16"/>
                    <a:pt x="5" y="4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74">
              <a:extLst>
                <a:ext uri="{FF2B5EF4-FFF2-40B4-BE49-F238E27FC236}">
                  <a16:creationId xmlns:a16="http://schemas.microsoft.com/office/drawing/2014/main" id="{73B7D854-BB98-45BA-A18B-8DECF0DE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955"/>
              <a:ext cx="57" cy="72"/>
            </a:xfrm>
            <a:custGeom>
              <a:avLst/>
              <a:gdLst>
                <a:gd name="T0" fmla="*/ 154 w 23"/>
                <a:gd name="T1" fmla="*/ 0 h 27"/>
                <a:gd name="T2" fmla="*/ 320 w 23"/>
                <a:gd name="T3" fmla="*/ 264 h 27"/>
                <a:gd name="T4" fmla="*/ 0 w 23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10" y="0"/>
                  </a:moveTo>
                  <a:cubicBezTo>
                    <a:pt x="11" y="8"/>
                    <a:pt x="19" y="8"/>
                    <a:pt x="21" y="14"/>
                  </a:cubicBezTo>
                  <a:cubicBezTo>
                    <a:pt x="23" y="22"/>
                    <a:pt x="6" y="25"/>
                    <a:pt x="0" y="27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75">
              <a:extLst>
                <a:ext uri="{FF2B5EF4-FFF2-40B4-BE49-F238E27FC236}">
                  <a16:creationId xmlns:a16="http://schemas.microsoft.com/office/drawing/2014/main" id="{0770812F-F079-485C-950C-6B3662B73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747"/>
              <a:ext cx="65" cy="24"/>
            </a:xfrm>
            <a:custGeom>
              <a:avLst/>
              <a:gdLst>
                <a:gd name="T0" fmla="*/ 0 w 26"/>
                <a:gd name="T1" fmla="*/ 0 h 9"/>
                <a:gd name="T2" fmla="*/ 188 w 26"/>
                <a:gd name="T3" fmla="*/ 171 h 9"/>
                <a:gd name="T4" fmla="*/ 408 w 26"/>
                <a:gd name="T5" fmla="*/ 77 h 9"/>
                <a:gd name="T6" fmla="*/ 83 w 26"/>
                <a:gd name="T7" fmla="*/ 7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3" y="4"/>
                    <a:pt x="8" y="7"/>
                    <a:pt x="12" y="9"/>
                  </a:cubicBezTo>
                  <a:cubicBezTo>
                    <a:pt x="16" y="6"/>
                    <a:pt x="21" y="5"/>
                    <a:pt x="26" y="4"/>
                  </a:cubicBezTo>
                  <a:cubicBezTo>
                    <a:pt x="19" y="4"/>
                    <a:pt x="12" y="5"/>
                    <a:pt x="5" y="4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76">
              <a:extLst>
                <a:ext uri="{FF2B5EF4-FFF2-40B4-BE49-F238E27FC236}">
                  <a16:creationId xmlns:a16="http://schemas.microsoft.com/office/drawing/2014/main" id="{3730214C-4953-4440-B159-439AC922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757"/>
              <a:ext cx="60" cy="30"/>
            </a:xfrm>
            <a:custGeom>
              <a:avLst/>
              <a:gdLst>
                <a:gd name="T0" fmla="*/ 0 w 24"/>
                <a:gd name="T1" fmla="*/ 0 h 11"/>
                <a:gd name="T2" fmla="*/ 145 w 24"/>
                <a:gd name="T3" fmla="*/ 224 h 11"/>
                <a:gd name="T4" fmla="*/ 375 w 24"/>
                <a:gd name="T5" fmla="*/ 104 h 11"/>
                <a:gd name="T6" fmla="*/ 63 w 24"/>
                <a:gd name="T7" fmla="*/ 2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  <a:cubicBezTo>
                    <a:pt x="12" y="5"/>
                    <a:pt x="20" y="4"/>
                    <a:pt x="24" y="5"/>
                  </a:cubicBezTo>
                  <a:cubicBezTo>
                    <a:pt x="17" y="4"/>
                    <a:pt x="10" y="1"/>
                    <a:pt x="4" y="1"/>
                  </a:cubicBezTo>
                </a:path>
              </a:pathLst>
            </a:custGeom>
            <a:solidFill>
              <a:srgbClr val="F4D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Freeform 77">
              <a:extLst>
                <a:ext uri="{FF2B5EF4-FFF2-40B4-BE49-F238E27FC236}">
                  <a16:creationId xmlns:a16="http://schemas.microsoft.com/office/drawing/2014/main" id="{63AB2099-532B-4A39-90C0-FC5DDE0E4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341"/>
              <a:ext cx="420" cy="136"/>
            </a:xfrm>
            <a:custGeom>
              <a:avLst/>
              <a:gdLst>
                <a:gd name="T0" fmla="*/ 20 w 168"/>
                <a:gd name="T1" fmla="*/ 947 h 51"/>
                <a:gd name="T2" fmla="*/ 158 w 168"/>
                <a:gd name="T3" fmla="*/ 832 h 51"/>
                <a:gd name="T4" fmla="*/ 250 w 168"/>
                <a:gd name="T5" fmla="*/ 739 h 51"/>
                <a:gd name="T6" fmla="*/ 425 w 168"/>
                <a:gd name="T7" fmla="*/ 648 h 51"/>
                <a:gd name="T8" fmla="*/ 738 w 168"/>
                <a:gd name="T9" fmla="*/ 533 h 51"/>
                <a:gd name="T10" fmla="*/ 1020 w 168"/>
                <a:gd name="T11" fmla="*/ 285 h 51"/>
                <a:gd name="T12" fmla="*/ 1375 w 168"/>
                <a:gd name="T13" fmla="*/ 171 h 51"/>
                <a:gd name="T14" fmla="*/ 1708 w 168"/>
                <a:gd name="T15" fmla="*/ 56 h 51"/>
                <a:gd name="T16" fmla="*/ 2000 w 168"/>
                <a:gd name="T17" fmla="*/ 0 h 51"/>
                <a:gd name="T18" fmla="*/ 2333 w 168"/>
                <a:gd name="T19" fmla="*/ 77 h 51"/>
                <a:gd name="T20" fmla="*/ 2595 w 168"/>
                <a:gd name="T21" fmla="*/ 136 h 51"/>
                <a:gd name="T22" fmla="*/ 2595 w 168"/>
                <a:gd name="T23" fmla="*/ 419 h 51"/>
                <a:gd name="T24" fmla="*/ 2583 w 168"/>
                <a:gd name="T25" fmla="*/ 648 h 51"/>
                <a:gd name="T26" fmla="*/ 2488 w 168"/>
                <a:gd name="T27" fmla="*/ 832 h 51"/>
                <a:gd name="T28" fmla="*/ 2395 w 168"/>
                <a:gd name="T29" fmla="*/ 435 h 51"/>
                <a:gd name="T30" fmla="*/ 2050 w 168"/>
                <a:gd name="T31" fmla="*/ 285 h 51"/>
                <a:gd name="T32" fmla="*/ 1375 w 168"/>
                <a:gd name="T33" fmla="*/ 435 h 51"/>
                <a:gd name="T34" fmla="*/ 1063 w 168"/>
                <a:gd name="T35" fmla="*/ 568 h 51"/>
                <a:gd name="T36" fmla="*/ 645 w 168"/>
                <a:gd name="T37" fmla="*/ 704 h 51"/>
                <a:gd name="T38" fmla="*/ 520 w 168"/>
                <a:gd name="T39" fmla="*/ 819 h 51"/>
                <a:gd name="T40" fmla="*/ 395 w 168"/>
                <a:gd name="T41" fmla="*/ 875 h 51"/>
                <a:gd name="T42" fmla="*/ 188 w 168"/>
                <a:gd name="T43" fmla="*/ 968 h 51"/>
                <a:gd name="T44" fmla="*/ 0 w 168"/>
                <a:gd name="T45" fmla="*/ 968 h 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8" h="51">
                  <a:moveTo>
                    <a:pt x="1" y="50"/>
                  </a:moveTo>
                  <a:cubicBezTo>
                    <a:pt x="3" y="48"/>
                    <a:pt x="9" y="46"/>
                    <a:pt x="10" y="44"/>
                  </a:cubicBezTo>
                  <a:cubicBezTo>
                    <a:pt x="12" y="42"/>
                    <a:pt x="14" y="40"/>
                    <a:pt x="16" y="39"/>
                  </a:cubicBezTo>
                  <a:cubicBezTo>
                    <a:pt x="19" y="37"/>
                    <a:pt x="23" y="35"/>
                    <a:pt x="27" y="34"/>
                  </a:cubicBezTo>
                  <a:cubicBezTo>
                    <a:pt x="34" y="32"/>
                    <a:pt x="41" y="34"/>
                    <a:pt x="47" y="28"/>
                  </a:cubicBezTo>
                  <a:cubicBezTo>
                    <a:pt x="53" y="23"/>
                    <a:pt x="58" y="18"/>
                    <a:pt x="65" y="15"/>
                  </a:cubicBezTo>
                  <a:cubicBezTo>
                    <a:pt x="73" y="12"/>
                    <a:pt x="81" y="11"/>
                    <a:pt x="88" y="9"/>
                  </a:cubicBezTo>
                  <a:cubicBezTo>
                    <a:pt x="95" y="7"/>
                    <a:pt x="102" y="5"/>
                    <a:pt x="109" y="3"/>
                  </a:cubicBezTo>
                  <a:cubicBezTo>
                    <a:pt x="116" y="1"/>
                    <a:pt x="121" y="0"/>
                    <a:pt x="128" y="0"/>
                  </a:cubicBezTo>
                  <a:cubicBezTo>
                    <a:pt x="135" y="1"/>
                    <a:pt x="142" y="3"/>
                    <a:pt x="149" y="4"/>
                  </a:cubicBezTo>
                  <a:cubicBezTo>
                    <a:pt x="153" y="5"/>
                    <a:pt x="163" y="4"/>
                    <a:pt x="166" y="7"/>
                  </a:cubicBezTo>
                  <a:cubicBezTo>
                    <a:pt x="168" y="10"/>
                    <a:pt x="167" y="19"/>
                    <a:pt x="166" y="22"/>
                  </a:cubicBezTo>
                  <a:cubicBezTo>
                    <a:pt x="166" y="26"/>
                    <a:pt x="166" y="30"/>
                    <a:pt x="165" y="34"/>
                  </a:cubicBezTo>
                  <a:cubicBezTo>
                    <a:pt x="164" y="38"/>
                    <a:pt x="161" y="41"/>
                    <a:pt x="159" y="44"/>
                  </a:cubicBezTo>
                  <a:cubicBezTo>
                    <a:pt x="159" y="37"/>
                    <a:pt x="159" y="29"/>
                    <a:pt x="153" y="23"/>
                  </a:cubicBezTo>
                  <a:cubicBezTo>
                    <a:pt x="148" y="18"/>
                    <a:pt x="139" y="15"/>
                    <a:pt x="131" y="15"/>
                  </a:cubicBezTo>
                  <a:cubicBezTo>
                    <a:pt x="118" y="15"/>
                    <a:pt x="101" y="17"/>
                    <a:pt x="88" y="23"/>
                  </a:cubicBezTo>
                  <a:cubicBezTo>
                    <a:pt x="82" y="26"/>
                    <a:pt x="75" y="27"/>
                    <a:pt x="68" y="30"/>
                  </a:cubicBezTo>
                  <a:cubicBezTo>
                    <a:pt x="59" y="33"/>
                    <a:pt x="49" y="34"/>
                    <a:pt x="41" y="37"/>
                  </a:cubicBezTo>
                  <a:cubicBezTo>
                    <a:pt x="37" y="38"/>
                    <a:pt x="36" y="40"/>
                    <a:pt x="33" y="43"/>
                  </a:cubicBezTo>
                  <a:cubicBezTo>
                    <a:pt x="30" y="46"/>
                    <a:pt x="28" y="44"/>
                    <a:pt x="25" y="46"/>
                  </a:cubicBezTo>
                  <a:cubicBezTo>
                    <a:pt x="21" y="48"/>
                    <a:pt x="16" y="50"/>
                    <a:pt x="12" y="51"/>
                  </a:cubicBezTo>
                  <a:cubicBezTo>
                    <a:pt x="9" y="51"/>
                    <a:pt x="2" y="50"/>
                    <a:pt x="0" y="51"/>
                  </a:cubicBezTo>
                </a:path>
              </a:pathLst>
            </a:custGeom>
            <a:solidFill>
              <a:srgbClr val="DEC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Freeform 78">
              <a:extLst>
                <a:ext uri="{FF2B5EF4-FFF2-40B4-BE49-F238E27FC236}">
                  <a16:creationId xmlns:a16="http://schemas.microsoft.com/office/drawing/2014/main" id="{69A48BC4-66E1-41A0-92CC-2F94F87BD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09"/>
              <a:ext cx="373" cy="38"/>
            </a:xfrm>
            <a:custGeom>
              <a:avLst/>
              <a:gdLst>
                <a:gd name="T0" fmla="*/ 0 w 149"/>
                <a:gd name="T1" fmla="*/ 220 h 14"/>
                <a:gd name="T2" fmla="*/ 563 w 149"/>
                <a:gd name="T3" fmla="*/ 198 h 14"/>
                <a:gd name="T4" fmla="*/ 1116 w 149"/>
                <a:gd name="T5" fmla="*/ 176 h 14"/>
                <a:gd name="T6" fmla="*/ 1680 w 149"/>
                <a:gd name="T7" fmla="*/ 163 h 14"/>
                <a:gd name="T8" fmla="*/ 2338 w 149"/>
                <a:gd name="T9" fmla="*/ 0 h 14"/>
                <a:gd name="T10" fmla="*/ 1429 w 149"/>
                <a:gd name="T11" fmla="*/ 38 h 14"/>
                <a:gd name="T12" fmla="*/ 909 w 149"/>
                <a:gd name="T13" fmla="*/ 103 h 14"/>
                <a:gd name="T14" fmla="*/ 501 w 149"/>
                <a:gd name="T15" fmla="*/ 163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4">
                  <a:moveTo>
                    <a:pt x="0" y="11"/>
                  </a:moveTo>
                  <a:cubicBezTo>
                    <a:pt x="11" y="14"/>
                    <a:pt x="25" y="11"/>
                    <a:pt x="36" y="10"/>
                  </a:cubicBezTo>
                  <a:cubicBezTo>
                    <a:pt x="48" y="10"/>
                    <a:pt x="59" y="9"/>
                    <a:pt x="71" y="9"/>
                  </a:cubicBezTo>
                  <a:cubicBezTo>
                    <a:pt x="83" y="8"/>
                    <a:pt x="95" y="9"/>
                    <a:pt x="107" y="8"/>
                  </a:cubicBezTo>
                  <a:cubicBezTo>
                    <a:pt x="121" y="7"/>
                    <a:pt x="134" y="3"/>
                    <a:pt x="149" y="0"/>
                  </a:cubicBezTo>
                  <a:cubicBezTo>
                    <a:pt x="131" y="8"/>
                    <a:pt x="109" y="3"/>
                    <a:pt x="91" y="2"/>
                  </a:cubicBezTo>
                  <a:cubicBezTo>
                    <a:pt x="79" y="1"/>
                    <a:pt x="69" y="3"/>
                    <a:pt x="58" y="5"/>
                  </a:cubicBezTo>
                  <a:cubicBezTo>
                    <a:pt x="50" y="7"/>
                    <a:pt x="40" y="9"/>
                    <a:pt x="32" y="8"/>
                  </a:cubicBezTo>
                </a:path>
              </a:pathLst>
            </a:custGeom>
            <a:solidFill>
              <a:srgbClr val="DEC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79">
              <a:extLst>
                <a:ext uri="{FF2B5EF4-FFF2-40B4-BE49-F238E27FC236}">
                  <a16:creationId xmlns:a16="http://schemas.microsoft.com/office/drawing/2014/main" id="{B09F9820-8BD1-4E00-BC15-F100A57C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056"/>
              <a:ext cx="155" cy="109"/>
            </a:xfrm>
            <a:custGeom>
              <a:avLst/>
              <a:gdLst>
                <a:gd name="T0" fmla="*/ 95 w 62"/>
                <a:gd name="T1" fmla="*/ 678 h 41"/>
                <a:gd name="T2" fmla="*/ 970 w 62"/>
                <a:gd name="T3" fmla="*/ 0 h 41"/>
                <a:gd name="T4" fmla="*/ 708 w 62"/>
                <a:gd name="T5" fmla="*/ 114 h 41"/>
                <a:gd name="T6" fmla="*/ 408 w 62"/>
                <a:gd name="T7" fmla="*/ 226 h 41"/>
                <a:gd name="T8" fmla="*/ 208 w 62"/>
                <a:gd name="T9" fmla="*/ 452 h 41"/>
                <a:gd name="T10" fmla="*/ 95 w 62"/>
                <a:gd name="T11" fmla="*/ 601 h 41"/>
                <a:gd name="T12" fmla="*/ 0 w 62"/>
                <a:gd name="T13" fmla="*/ 77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1">
                  <a:moveTo>
                    <a:pt x="6" y="36"/>
                  </a:moveTo>
                  <a:cubicBezTo>
                    <a:pt x="22" y="22"/>
                    <a:pt x="42" y="7"/>
                    <a:pt x="62" y="0"/>
                  </a:cubicBezTo>
                  <a:cubicBezTo>
                    <a:pt x="57" y="0"/>
                    <a:pt x="51" y="4"/>
                    <a:pt x="45" y="6"/>
                  </a:cubicBezTo>
                  <a:cubicBezTo>
                    <a:pt x="39" y="8"/>
                    <a:pt x="32" y="10"/>
                    <a:pt x="26" y="12"/>
                  </a:cubicBezTo>
                  <a:cubicBezTo>
                    <a:pt x="19" y="15"/>
                    <a:pt x="17" y="19"/>
                    <a:pt x="13" y="24"/>
                  </a:cubicBezTo>
                  <a:cubicBezTo>
                    <a:pt x="10" y="26"/>
                    <a:pt x="8" y="29"/>
                    <a:pt x="6" y="32"/>
                  </a:cubicBezTo>
                  <a:cubicBezTo>
                    <a:pt x="4" y="35"/>
                    <a:pt x="3" y="40"/>
                    <a:pt x="0" y="41"/>
                  </a:cubicBezTo>
                </a:path>
              </a:pathLst>
            </a:custGeom>
            <a:solidFill>
              <a:srgbClr val="DEC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80">
              <a:extLst>
                <a:ext uri="{FF2B5EF4-FFF2-40B4-BE49-F238E27FC236}">
                  <a16:creationId xmlns:a16="http://schemas.microsoft.com/office/drawing/2014/main" id="{6ABC6CDF-1F1C-4F87-94FF-AFEEA0450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608"/>
              <a:ext cx="377" cy="53"/>
            </a:xfrm>
            <a:custGeom>
              <a:avLst/>
              <a:gdLst>
                <a:gd name="T0" fmla="*/ 0 w 151"/>
                <a:gd name="T1" fmla="*/ 34 h 20"/>
                <a:gd name="T2" fmla="*/ 529 w 151"/>
                <a:gd name="T3" fmla="*/ 281 h 20"/>
                <a:gd name="T4" fmla="*/ 1133 w 151"/>
                <a:gd name="T5" fmla="*/ 352 h 20"/>
                <a:gd name="T6" fmla="*/ 1745 w 151"/>
                <a:gd name="T7" fmla="*/ 315 h 20"/>
                <a:gd name="T8" fmla="*/ 2057 w 151"/>
                <a:gd name="T9" fmla="*/ 191 h 20"/>
                <a:gd name="T10" fmla="*/ 2349 w 151"/>
                <a:gd name="T11" fmla="*/ 0 h 20"/>
                <a:gd name="T12" fmla="*/ 1258 w 151"/>
                <a:gd name="T13" fmla="*/ 260 h 20"/>
                <a:gd name="T14" fmla="*/ 749 w 151"/>
                <a:gd name="T15" fmla="*/ 204 h 20"/>
                <a:gd name="T16" fmla="*/ 387 w 151"/>
                <a:gd name="T17" fmla="*/ 133 h 20"/>
                <a:gd name="T18" fmla="*/ 0 w 151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1" h="20">
                  <a:moveTo>
                    <a:pt x="0" y="2"/>
                  </a:moveTo>
                  <a:cubicBezTo>
                    <a:pt x="12" y="5"/>
                    <a:pt x="22" y="12"/>
                    <a:pt x="34" y="15"/>
                  </a:cubicBezTo>
                  <a:cubicBezTo>
                    <a:pt x="47" y="18"/>
                    <a:pt x="59" y="18"/>
                    <a:pt x="73" y="19"/>
                  </a:cubicBezTo>
                  <a:cubicBezTo>
                    <a:pt x="86" y="20"/>
                    <a:pt x="99" y="20"/>
                    <a:pt x="112" y="17"/>
                  </a:cubicBezTo>
                  <a:cubicBezTo>
                    <a:pt x="119" y="14"/>
                    <a:pt x="125" y="12"/>
                    <a:pt x="132" y="10"/>
                  </a:cubicBezTo>
                  <a:cubicBezTo>
                    <a:pt x="138" y="7"/>
                    <a:pt x="145" y="3"/>
                    <a:pt x="151" y="0"/>
                  </a:cubicBezTo>
                  <a:cubicBezTo>
                    <a:pt x="123" y="12"/>
                    <a:pt x="108" y="14"/>
                    <a:pt x="81" y="14"/>
                  </a:cubicBezTo>
                  <a:cubicBezTo>
                    <a:pt x="74" y="15"/>
                    <a:pt x="54" y="13"/>
                    <a:pt x="48" y="11"/>
                  </a:cubicBezTo>
                  <a:cubicBezTo>
                    <a:pt x="39" y="10"/>
                    <a:pt x="33" y="9"/>
                    <a:pt x="25" y="7"/>
                  </a:cubicBezTo>
                  <a:cubicBezTo>
                    <a:pt x="17" y="5"/>
                    <a:pt x="7" y="3"/>
                    <a:pt x="0" y="0"/>
                  </a:cubicBezTo>
                </a:path>
              </a:pathLst>
            </a:custGeom>
            <a:solidFill>
              <a:srgbClr val="DEC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81">
              <a:extLst>
                <a:ext uri="{FF2B5EF4-FFF2-40B4-BE49-F238E27FC236}">
                  <a16:creationId xmlns:a16="http://schemas.microsoft.com/office/drawing/2014/main" id="{3C8AEE4E-922D-41B5-A67B-C4849FC8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21"/>
              <a:ext cx="2485" cy="1054"/>
            </a:xfrm>
            <a:custGeom>
              <a:avLst/>
              <a:gdLst>
                <a:gd name="T0" fmla="*/ 750 w 994"/>
                <a:gd name="T1" fmla="*/ 2321 h 395"/>
                <a:gd name="T2" fmla="*/ 33 w 994"/>
                <a:gd name="T3" fmla="*/ 3917 h 395"/>
                <a:gd name="T4" fmla="*/ 50 w 994"/>
                <a:gd name="T5" fmla="*/ 5091 h 395"/>
                <a:gd name="T6" fmla="*/ 313 w 994"/>
                <a:gd name="T7" fmla="*/ 5796 h 395"/>
                <a:gd name="T8" fmla="*/ 458 w 994"/>
                <a:gd name="T9" fmla="*/ 6401 h 395"/>
                <a:gd name="T10" fmla="*/ 1583 w 994"/>
                <a:gd name="T11" fmla="*/ 7426 h 395"/>
                <a:gd name="T12" fmla="*/ 2283 w 994"/>
                <a:gd name="T13" fmla="*/ 7503 h 395"/>
                <a:gd name="T14" fmla="*/ 2688 w 994"/>
                <a:gd name="T15" fmla="*/ 7447 h 395"/>
                <a:gd name="T16" fmla="*/ 3063 w 994"/>
                <a:gd name="T17" fmla="*/ 7311 h 395"/>
                <a:gd name="T18" fmla="*/ 3500 w 994"/>
                <a:gd name="T19" fmla="*/ 7162 h 395"/>
                <a:gd name="T20" fmla="*/ 4083 w 994"/>
                <a:gd name="T21" fmla="*/ 6970 h 395"/>
                <a:gd name="T22" fmla="*/ 4833 w 994"/>
                <a:gd name="T23" fmla="*/ 6500 h 395"/>
                <a:gd name="T24" fmla="*/ 5375 w 994"/>
                <a:gd name="T25" fmla="*/ 6137 h 395"/>
                <a:gd name="T26" fmla="*/ 5625 w 994"/>
                <a:gd name="T27" fmla="*/ 5206 h 395"/>
                <a:gd name="T28" fmla="*/ 5658 w 994"/>
                <a:gd name="T29" fmla="*/ 5241 h 395"/>
                <a:gd name="T30" fmla="*/ 6470 w 994"/>
                <a:gd name="T31" fmla="*/ 5206 h 395"/>
                <a:gd name="T32" fmla="*/ 8300 w 994"/>
                <a:gd name="T33" fmla="*/ 4976 h 395"/>
                <a:gd name="T34" fmla="*/ 9395 w 994"/>
                <a:gd name="T35" fmla="*/ 4750 h 395"/>
                <a:gd name="T36" fmla="*/ 10425 w 994"/>
                <a:gd name="T37" fmla="*/ 4486 h 395"/>
                <a:gd name="T38" fmla="*/ 12125 w 994"/>
                <a:gd name="T39" fmla="*/ 3303 h 395"/>
                <a:gd name="T40" fmla="*/ 12550 w 994"/>
                <a:gd name="T41" fmla="*/ 3061 h 395"/>
                <a:gd name="T42" fmla="*/ 12908 w 994"/>
                <a:gd name="T43" fmla="*/ 2983 h 395"/>
                <a:gd name="T44" fmla="*/ 14033 w 994"/>
                <a:gd name="T45" fmla="*/ 2450 h 395"/>
                <a:gd name="T46" fmla="*/ 15333 w 994"/>
                <a:gd name="T47" fmla="*/ 376 h 395"/>
                <a:gd name="T48" fmla="*/ 14158 w 994"/>
                <a:gd name="T49" fmla="*/ 376 h 395"/>
                <a:gd name="T50" fmla="*/ 12908 w 994"/>
                <a:gd name="T51" fmla="*/ 478 h 395"/>
                <a:gd name="T52" fmla="*/ 12095 w 994"/>
                <a:gd name="T53" fmla="*/ 512 h 395"/>
                <a:gd name="T54" fmla="*/ 11408 w 994"/>
                <a:gd name="T55" fmla="*/ 590 h 395"/>
                <a:gd name="T56" fmla="*/ 10783 w 994"/>
                <a:gd name="T57" fmla="*/ 720 h 395"/>
                <a:gd name="T58" fmla="*/ 9845 w 994"/>
                <a:gd name="T59" fmla="*/ 627 h 395"/>
                <a:gd name="T60" fmla="*/ 8708 w 994"/>
                <a:gd name="T61" fmla="*/ 720 h 395"/>
                <a:gd name="T62" fmla="*/ 6658 w 994"/>
                <a:gd name="T63" fmla="*/ 763 h 395"/>
                <a:gd name="T64" fmla="*/ 4613 w 994"/>
                <a:gd name="T65" fmla="*/ 704 h 395"/>
                <a:gd name="T66" fmla="*/ 2563 w 994"/>
                <a:gd name="T67" fmla="*/ 1062 h 395"/>
                <a:gd name="T68" fmla="*/ 1550 w 994"/>
                <a:gd name="T69" fmla="*/ 1596 h 395"/>
                <a:gd name="T70" fmla="*/ 738 w 994"/>
                <a:gd name="T71" fmla="*/ 2321 h 3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94" h="395">
                  <a:moveTo>
                    <a:pt x="48" y="122"/>
                  </a:moveTo>
                  <a:cubicBezTo>
                    <a:pt x="9" y="135"/>
                    <a:pt x="3" y="192"/>
                    <a:pt x="2" y="206"/>
                  </a:cubicBezTo>
                  <a:cubicBezTo>
                    <a:pt x="0" y="218"/>
                    <a:pt x="1" y="256"/>
                    <a:pt x="3" y="268"/>
                  </a:cubicBezTo>
                  <a:cubicBezTo>
                    <a:pt x="5" y="280"/>
                    <a:pt x="20" y="291"/>
                    <a:pt x="20" y="305"/>
                  </a:cubicBezTo>
                  <a:cubicBezTo>
                    <a:pt x="21" y="321"/>
                    <a:pt x="23" y="323"/>
                    <a:pt x="29" y="337"/>
                  </a:cubicBezTo>
                  <a:cubicBezTo>
                    <a:pt x="41" y="369"/>
                    <a:pt x="67" y="385"/>
                    <a:pt x="101" y="391"/>
                  </a:cubicBezTo>
                  <a:cubicBezTo>
                    <a:pt x="118" y="394"/>
                    <a:pt x="128" y="394"/>
                    <a:pt x="146" y="395"/>
                  </a:cubicBezTo>
                  <a:cubicBezTo>
                    <a:pt x="153" y="395"/>
                    <a:pt x="164" y="394"/>
                    <a:pt x="172" y="392"/>
                  </a:cubicBezTo>
                  <a:cubicBezTo>
                    <a:pt x="182" y="390"/>
                    <a:pt x="187" y="388"/>
                    <a:pt x="196" y="385"/>
                  </a:cubicBezTo>
                  <a:cubicBezTo>
                    <a:pt x="206" y="382"/>
                    <a:pt x="215" y="381"/>
                    <a:pt x="224" y="377"/>
                  </a:cubicBezTo>
                  <a:cubicBezTo>
                    <a:pt x="241" y="368"/>
                    <a:pt x="243" y="370"/>
                    <a:pt x="261" y="367"/>
                  </a:cubicBezTo>
                  <a:cubicBezTo>
                    <a:pt x="281" y="364"/>
                    <a:pt x="294" y="351"/>
                    <a:pt x="309" y="342"/>
                  </a:cubicBezTo>
                  <a:cubicBezTo>
                    <a:pt x="322" y="335"/>
                    <a:pt x="330" y="331"/>
                    <a:pt x="344" y="323"/>
                  </a:cubicBezTo>
                  <a:cubicBezTo>
                    <a:pt x="356" y="316"/>
                    <a:pt x="368" y="286"/>
                    <a:pt x="360" y="274"/>
                  </a:cubicBezTo>
                  <a:cubicBezTo>
                    <a:pt x="362" y="276"/>
                    <a:pt x="362" y="276"/>
                    <a:pt x="362" y="276"/>
                  </a:cubicBezTo>
                  <a:cubicBezTo>
                    <a:pt x="379" y="276"/>
                    <a:pt x="396" y="275"/>
                    <a:pt x="414" y="274"/>
                  </a:cubicBezTo>
                  <a:cubicBezTo>
                    <a:pt x="451" y="273"/>
                    <a:pt x="495" y="272"/>
                    <a:pt x="531" y="262"/>
                  </a:cubicBezTo>
                  <a:cubicBezTo>
                    <a:pt x="553" y="256"/>
                    <a:pt x="578" y="251"/>
                    <a:pt x="601" y="250"/>
                  </a:cubicBezTo>
                  <a:cubicBezTo>
                    <a:pt x="626" y="249"/>
                    <a:pt x="642" y="243"/>
                    <a:pt x="667" y="236"/>
                  </a:cubicBezTo>
                  <a:cubicBezTo>
                    <a:pt x="704" y="226"/>
                    <a:pt x="741" y="184"/>
                    <a:pt x="776" y="174"/>
                  </a:cubicBezTo>
                  <a:cubicBezTo>
                    <a:pt x="784" y="171"/>
                    <a:pt x="794" y="164"/>
                    <a:pt x="803" y="161"/>
                  </a:cubicBezTo>
                  <a:cubicBezTo>
                    <a:pt x="810" y="159"/>
                    <a:pt x="819" y="159"/>
                    <a:pt x="826" y="157"/>
                  </a:cubicBezTo>
                  <a:cubicBezTo>
                    <a:pt x="843" y="152"/>
                    <a:pt x="883" y="136"/>
                    <a:pt x="898" y="129"/>
                  </a:cubicBezTo>
                  <a:cubicBezTo>
                    <a:pt x="925" y="118"/>
                    <a:pt x="994" y="76"/>
                    <a:pt x="981" y="20"/>
                  </a:cubicBezTo>
                  <a:cubicBezTo>
                    <a:pt x="977" y="0"/>
                    <a:pt x="939" y="9"/>
                    <a:pt x="906" y="20"/>
                  </a:cubicBezTo>
                  <a:cubicBezTo>
                    <a:pt x="883" y="28"/>
                    <a:pt x="851" y="25"/>
                    <a:pt x="826" y="25"/>
                  </a:cubicBezTo>
                  <a:cubicBezTo>
                    <a:pt x="805" y="25"/>
                    <a:pt x="794" y="26"/>
                    <a:pt x="774" y="27"/>
                  </a:cubicBezTo>
                  <a:cubicBezTo>
                    <a:pt x="759" y="27"/>
                    <a:pt x="745" y="30"/>
                    <a:pt x="730" y="31"/>
                  </a:cubicBezTo>
                  <a:cubicBezTo>
                    <a:pt x="714" y="31"/>
                    <a:pt x="706" y="36"/>
                    <a:pt x="690" y="38"/>
                  </a:cubicBezTo>
                  <a:cubicBezTo>
                    <a:pt x="672" y="40"/>
                    <a:pt x="649" y="35"/>
                    <a:pt x="630" y="33"/>
                  </a:cubicBezTo>
                  <a:cubicBezTo>
                    <a:pt x="609" y="31"/>
                    <a:pt x="579" y="33"/>
                    <a:pt x="557" y="38"/>
                  </a:cubicBezTo>
                  <a:cubicBezTo>
                    <a:pt x="517" y="46"/>
                    <a:pt x="470" y="43"/>
                    <a:pt x="426" y="40"/>
                  </a:cubicBezTo>
                  <a:cubicBezTo>
                    <a:pt x="380" y="38"/>
                    <a:pt x="341" y="30"/>
                    <a:pt x="295" y="37"/>
                  </a:cubicBezTo>
                  <a:cubicBezTo>
                    <a:pt x="256" y="43"/>
                    <a:pt x="200" y="36"/>
                    <a:pt x="164" y="56"/>
                  </a:cubicBezTo>
                  <a:cubicBezTo>
                    <a:pt x="150" y="64"/>
                    <a:pt x="111" y="74"/>
                    <a:pt x="99" y="84"/>
                  </a:cubicBezTo>
                  <a:cubicBezTo>
                    <a:pt x="82" y="99"/>
                    <a:pt x="64" y="108"/>
                    <a:pt x="47" y="1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82">
              <a:extLst>
                <a:ext uri="{FF2B5EF4-FFF2-40B4-BE49-F238E27FC236}">
                  <a16:creationId xmlns:a16="http://schemas.microsoft.com/office/drawing/2014/main" id="{0AF4A20D-64CD-4699-B0C6-7D73CC02D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12"/>
              <a:ext cx="160" cy="61"/>
            </a:xfrm>
            <a:custGeom>
              <a:avLst/>
              <a:gdLst>
                <a:gd name="T0" fmla="*/ 0 w 64"/>
                <a:gd name="T1" fmla="*/ 0 h 23"/>
                <a:gd name="T2" fmla="*/ 1000 w 64"/>
                <a:gd name="T3" fmla="*/ 26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23">
                  <a:moveTo>
                    <a:pt x="0" y="0"/>
                  </a:moveTo>
                  <a:cubicBezTo>
                    <a:pt x="18" y="16"/>
                    <a:pt x="39" y="23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Freeform 83">
              <a:extLst>
                <a:ext uri="{FF2B5EF4-FFF2-40B4-BE49-F238E27FC236}">
                  <a16:creationId xmlns:a16="http://schemas.microsoft.com/office/drawing/2014/main" id="{B02EAB00-AC08-4B52-AEEC-2B2D1D66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160"/>
              <a:ext cx="27" cy="61"/>
            </a:xfrm>
            <a:custGeom>
              <a:avLst/>
              <a:gdLst>
                <a:gd name="T0" fmla="*/ 162 w 11"/>
                <a:gd name="T1" fmla="*/ 0 h 23"/>
                <a:gd name="T2" fmla="*/ 12 w 11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3" y="5"/>
                    <a:pt x="0" y="14"/>
                    <a:pt x="1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Freeform 84">
              <a:extLst>
                <a:ext uri="{FF2B5EF4-FFF2-40B4-BE49-F238E27FC236}">
                  <a16:creationId xmlns:a16="http://schemas.microsoft.com/office/drawing/2014/main" id="{0DDB5375-2420-482B-A9F5-0154773E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85"/>
              <a:ext cx="47" cy="118"/>
            </a:xfrm>
            <a:custGeom>
              <a:avLst/>
              <a:gdLst>
                <a:gd name="T0" fmla="*/ 153 w 19"/>
                <a:gd name="T1" fmla="*/ 0 h 44"/>
                <a:gd name="T2" fmla="*/ 0 w 19"/>
                <a:gd name="T3" fmla="*/ 847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4">
                  <a:moveTo>
                    <a:pt x="10" y="0"/>
                  </a:moveTo>
                  <a:cubicBezTo>
                    <a:pt x="19" y="15"/>
                    <a:pt x="12" y="33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85">
              <a:extLst>
                <a:ext uri="{FF2B5EF4-FFF2-40B4-BE49-F238E27FC236}">
                  <a16:creationId xmlns:a16="http://schemas.microsoft.com/office/drawing/2014/main" id="{87D29A4C-8542-473A-AC37-D7541570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52"/>
              <a:ext cx="57" cy="21"/>
            </a:xfrm>
            <a:custGeom>
              <a:avLst/>
              <a:gdLst>
                <a:gd name="T0" fmla="*/ 0 w 23"/>
                <a:gd name="T1" fmla="*/ 0 h 8"/>
                <a:gd name="T2" fmla="*/ 349 w 23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8" y="1"/>
                    <a:pt x="17" y="3"/>
                    <a:pt x="23" y="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86">
              <a:extLst>
                <a:ext uri="{FF2B5EF4-FFF2-40B4-BE49-F238E27FC236}">
                  <a16:creationId xmlns:a16="http://schemas.microsoft.com/office/drawing/2014/main" id="{B90570E5-E7B7-412C-8B4B-7C11DA3C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997"/>
              <a:ext cx="115" cy="86"/>
            </a:xfrm>
            <a:custGeom>
              <a:avLst/>
              <a:gdLst>
                <a:gd name="T0" fmla="*/ 0 w 46"/>
                <a:gd name="T1" fmla="*/ 599 h 32"/>
                <a:gd name="T2" fmla="*/ 708 w 4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2">
                  <a:moveTo>
                    <a:pt x="0" y="31"/>
                  </a:moveTo>
                  <a:cubicBezTo>
                    <a:pt x="18" y="32"/>
                    <a:pt x="46" y="2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87">
              <a:extLst>
                <a:ext uri="{FF2B5EF4-FFF2-40B4-BE49-F238E27FC236}">
                  <a16:creationId xmlns:a16="http://schemas.microsoft.com/office/drawing/2014/main" id="{BB1702C8-75A1-4B8B-990F-D7D1C3510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061"/>
              <a:ext cx="10" cy="62"/>
            </a:xfrm>
            <a:custGeom>
              <a:avLst/>
              <a:gdLst>
                <a:gd name="T0" fmla="*/ 0 w 4"/>
                <a:gd name="T1" fmla="*/ 0 h 23"/>
                <a:gd name="T2" fmla="*/ 0 w 4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3">
                  <a:moveTo>
                    <a:pt x="0" y="0"/>
                  </a:moveTo>
                  <a:cubicBezTo>
                    <a:pt x="4" y="7"/>
                    <a:pt x="4" y="1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88">
              <a:extLst>
                <a:ext uri="{FF2B5EF4-FFF2-40B4-BE49-F238E27FC236}">
                  <a16:creationId xmlns:a16="http://schemas.microsoft.com/office/drawing/2014/main" id="{C829D8F0-4F2F-4F32-A53D-A9655C26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749"/>
              <a:ext cx="112" cy="43"/>
            </a:xfrm>
            <a:custGeom>
              <a:avLst/>
              <a:gdLst>
                <a:gd name="T0" fmla="*/ 0 w 45"/>
                <a:gd name="T1" fmla="*/ 231 h 16"/>
                <a:gd name="T2" fmla="*/ 694 w 4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6">
                  <a:moveTo>
                    <a:pt x="0" y="12"/>
                  </a:moveTo>
                  <a:cubicBezTo>
                    <a:pt x="11" y="3"/>
                    <a:pt x="38" y="0"/>
                    <a:pt x="45" y="1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Freeform 89">
              <a:extLst>
                <a:ext uri="{FF2B5EF4-FFF2-40B4-BE49-F238E27FC236}">
                  <a16:creationId xmlns:a16="http://schemas.microsoft.com/office/drawing/2014/main" id="{19BC423F-669C-4FE5-8C53-4DA8CAC9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744"/>
              <a:ext cx="38" cy="27"/>
            </a:xfrm>
            <a:custGeom>
              <a:avLst/>
              <a:gdLst>
                <a:gd name="T0" fmla="*/ 0 w 15"/>
                <a:gd name="T1" fmla="*/ 197 h 10"/>
                <a:gd name="T2" fmla="*/ 243 w 1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2" y="3"/>
                    <a:pt x="7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Freeform 90">
              <a:extLst>
                <a:ext uri="{FF2B5EF4-FFF2-40B4-BE49-F238E27FC236}">
                  <a16:creationId xmlns:a16="http://schemas.microsoft.com/office/drawing/2014/main" id="{D7BD05C6-2566-4FBD-9457-4161370D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837"/>
              <a:ext cx="112" cy="80"/>
            </a:xfrm>
            <a:custGeom>
              <a:avLst/>
              <a:gdLst>
                <a:gd name="T0" fmla="*/ 0 w 45"/>
                <a:gd name="T1" fmla="*/ 376 h 30"/>
                <a:gd name="T2" fmla="*/ 694 w 45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0">
                  <a:moveTo>
                    <a:pt x="0" y="20"/>
                  </a:moveTo>
                  <a:cubicBezTo>
                    <a:pt x="15" y="30"/>
                    <a:pt x="43" y="19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Freeform 91">
              <a:extLst>
                <a:ext uri="{FF2B5EF4-FFF2-40B4-BE49-F238E27FC236}">
                  <a16:creationId xmlns:a16="http://schemas.microsoft.com/office/drawing/2014/main" id="{3B9800A3-5972-48B5-ADDF-1DCD05BD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893"/>
              <a:ext cx="30" cy="59"/>
            </a:xfrm>
            <a:custGeom>
              <a:avLst/>
              <a:gdLst>
                <a:gd name="T0" fmla="*/ 0 w 12"/>
                <a:gd name="T1" fmla="*/ 0 h 22"/>
                <a:gd name="T2" fmla="*/ 158 w 12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9" y="4"/>
                    <a:pt x="12" y="13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92">
              <a:extLst>
                <a:ext uri="{FF2B5EF4-FFF2-40B4-BE49-F238E27FC236}">
                  <a16:creationId xmlns:a16="http://schemas.microsoft.com/office/drawing/2014/main" id="{161C0AE8-7DD2-4B9C-A768-87F8D357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35"/>
              <a:ext cx="88" cy="82"/>
            </a:xfrm>
            <a:custGeom>
              <a:avLst/>
              <a:gdLst>
                <a:gd name="T0" fmla="*/ 0 w 35"/>
                <a:gd name="T1" fmla="*/ 497 h 31"/>
                <a:gd name="T2" fmla="*/ 556 w 35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1">
                  <a:moveTo>
                    <a:pt x="0" y="27"/>
                  </a:moveTo>
                  <a:cubicBezTo>
                    <a:pt x="18" y="31"/>
                    <a:pt x="32" y="16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93">
              <a:extLst>
                <a:ext uri="{FF2B5EF4-FFF2-40B4-BE49-F238E27FC236}">
                  <a16:creationId xmlns:a16="http://schemas.microsoft.com/office/drawing/2014/main" id="{4F22B61B-BA09-4838-B2BC-E7A45DA6A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803"/>
              <a:ext cx="95" cy="34"/>
            </a:xfrm>
            <a:custGeom>
              <a:avLst/>
              <a:gdLst>
                <a:gd name="T0" fmla="*/ 0 w 38"/>
                <a:gd name="T1" fmla="*/ 110 h 13"/>
                <a:gd name="T2" fmla="*/ 595 w 3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3">
                  <a:moveTo>
                    <a:pt x="0" y="6"/>
                  </a:moveTo>
                  <a:cubicBezTo>
                    <a:pt x="12" y="13"/>
                    <a:pt x="30" y="10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Freeform 94">
              <a:extLst>
                <a:ext uri="{FF2B5EF4-FFF2-40B4-BE49-F238E27FC236}">
                  <a16:creationId xmlns:a16="http://schemas.microsoft.com/office/drawing/2014/main" id="{25AD079A-3F50-4CA0-8A95-496BBF10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741"/>
              <a:ext cx="37" cy="83"/>
            </a:xfrm>
            <a:custGeom>
              <a:avLst/>
              <a:gdLst>
                <a:gd name="T0" fmla="*/ 0 w 15"/>
                <a:gd name="T1" fmla="*/ 0 h 31"/>
                <a:gd name="T2" fmla="*/ 153 w 15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cubicBezTo>
                    <a:pt x="10" y="7"/>
                    <a:pt x="15" y="19"/>
                    <a:pt x="10" y="3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Freeform 95">
              <a:extLst>
                <a:ext uri="{FF2B5EF4-FFF2-40B4-BE49-F238E27FC236}">
                  <a16:creationId xmlns:a16="http://schemas.microsoft.com/office/drawing/2014/main" id="{93BCB72C-C286-45A1-BBCA-E38C0DCDD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755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220 w 14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3"/>
                    <a:pt x="7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Freeform 96">
              <a:extLst>
                <a:ext uri="{FF2B5EF4-FFF2-40B4-BE49-F238E27FC236}">
                  <a16:creationId xmlns:a16="http://schemas.microsoft.com/office/drawing/2014/main" id="{E910E993-5267-4FBB-9B1B-CE22800E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221"/>
              <a:ext cx="137" cy="78"/>
            </a:xfrm>
            <a:custGeom>
              <a:avLst/>
              <a:gdLst>
                <a:gd name="T0" fmla="*/ 0 w 55"/>
                <a:gd name="T1" fmla="*/ 334 h 29"/>
                <a:gd name="T2" fmla="*/ 849 w 55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9">
                  <a:moveTo>
                    <a:pt x="0" y="17"/>
                  </a:moveTo>
                  <a:cubicBezTo>
                    <a:pt x="17" y="29"/>
                    <a:pt x="48" y="1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97">
              <a:extLst>
                <a:ext uri="{FF2B5EF4-FFF2-40B4-BE49-F238E27FC236}">
                  <a16:creationId xmlns:a16="http://schemas.microsoft.com/office/drawing/2014/main" id="{97862A23-86FC-4CD3-B55D-D41948B2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89"/>
              <a:ext cx="68" cy="43"/>
            </a:xfrm>
            <a:custGeom>
              <a:avLst/>
              <a:gdLst>
                <a:gd name="T0" fmla="*/ 0 w 27"/>
                <a:gd name="T1" fmla="*/ 0 h 16"/>
                <a:gd name="T2" fmla="*/ 431 w 27"/>
                <a:gd name="T3" fmla="*/ 27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7" y="8"/>
                    <a:pt x="16" y="16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98">
              <a:extLst>
                <a:ext uri="{FF2B5EF4-FFF2-40B4-BE49-F238E27FC236}">
                  <a16:creationId xmlns:a16="http://schemas.microsoft.com/office/drawing/2014/main" id="{717D3C9F-353C-4B14-A6D7-8821CEE5C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741"/>
              <a:ext cx="140" cy="46"/>
            </a:xfrm>
            <a:custGeom>
              <a:avLst/>
              <a:gdLst>
                <a:gd name="T0" fmla="*/ 0 w 56"/>
                <a:gd name="T1" fmla="*/ 257 h 17"/>
                <a:gd name="T2" fmla="*/ 875 w 56"/>
                <a:gd name="T3" fmla="*/ 3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7">
                  <a:moveTo>
                    <a:pt x="0" y="13"/>
                  </a:moveTo>
                  <a:cubicBezTo>
                    <a:pt x="16" y="0"/>
                    <a:pt x="42" y="0"/>
                    <a:pt x="56" y="17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99">
              <a:extLst>
                <a:ext uri="{FF2B5EF4-FFF2-40B4-BE49-F238E27FC236}">
                  <a16:creationId xmlns:a16="http://schemas.microsoft.com/office/drawing/2014/main" id="{A2E97EB6-48B7-4D0C-8FAE-CBDC6D9C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768"/>
              <a:ext cx="77" cy="67"/>
            </a:xfrm>
            <a:custGeom>
              <a:avLst/>
              <a:gdLst>
                <a:gd name="T0" fmla="*/ 474 w 31"/>
                <a:gd name="T1" fmla="*/ 56 h 25"/>
                <a:gd name="T2" fmla="*/ 0 w 31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5">
                  <a:moveTo>
                    <a:pt x="31" y="3"/>
                  </a:moveTo>
                  <a:cubicBezTo>
                    <a:pt x="15" y="0"/>
                    <a:pt x="4" y="8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100">
              <a:extLst>
                <a:ext uri="{FF2B5EF4-FFF2-40B4-BE49-F238E27FC236}">
                  <a16:creationId xmlns:a16="http://schemas.microsoft.com/office/drawing/2014/main" id="{A349E3EE-8F54-4310-94EA-EDD5D085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267"/>
              <a:ext cx="150" cy="90"/>
            </a:xfrm>
            <a:custGeom>
              <a:avLst/>
              <a:gdLst>
                <a:gd name="T0" fmla="*/ 0 w 60"/>
                <a:gd name="T1" fmla="*/ 148 h 34"/>
                <a:gd name="T2" fmla="*/ 938 w 60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34">
                  <a:moveTo>
                    <a:pt x="0" y="8"/>
                  </a:moveTo>
                  <a:cubicBezTo>
                    <a:pt x="13" y="34"/>
                    <a:pt x="47" y="1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101">
              <a:extLst>
                <a:ext uri="{FF2B5EF4-FFF2-40B4-BE49-F238E27FC236}">
                  <a16:creationId xmlns:a16="http://schemas.microsoft.com/office/drawing/2014/main" id="{3711FB44-C797-474D-BE76-8DFC75E4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232"/>
              <a:ext cx="65" cy="72"/>
            </a:xfrm>
            <a:custGeom>
              <a:avLst/>
              <a:gdLst>
                <a:gd name="T0" fmla="*/ 0 w 26"/>
                <a:gd name="T1" fmla="*/ 0 h 27"/>
                <a:gd name="T2" fmla="*/ 408 w 26"/>
                <a:gd name="T3" fmla="*/ 43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3" y="12"/>
                    <a:pt x="11" y="27"/>
                    <a:pt x="26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102">
              <a:extLst>
                <a:ext uri="{FF2B5EF4-FFF2-40B4-BE49-F238E27FC236}">
                  <a16:creationId xmlns:a16="http://schemas.microsoft.com/office/drawing/2014/main" id="{D48196FF-E6A1-4F2A-AABB-B7307FFA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968"/>
              <a:ext cx="30" cy="123"/>
            </a:xfrm>
            <a:custGeom>
              <a:avLst/>
              <a:gdLst>
                <a:gd name="T0" fmla="*/ 188 w 12"/>
                <a:gd name="T1" fmla="*/ 0 h 46"/>
                <a:gd name="T2" fmla="*/ 158 w 12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5" y="13"/>
                    <a:pt x="0" y="34"/>
                    <a:pt x="10" y="4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103">
              <a:extLst>
                <a:ext uri="{FF2B5EF4-FFF2-40B4-BE49-F238E27FC236}">
                  <a16:creationId xmlns:a16="http://schemas.microsoft.com/office/drawing/2014/main" id="{9906D74E-62FA-486A-8D66-135E6E607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984"/>
              <a:ext cx="88" cy="51"/>
            </a:xfrm>
            <a:custGeom>
              <a:avLst/>
              <a:gdLst>
                <a:gd name="T0" fmla="*/ 556 w 35"/>
                <a:gd name="T1" fmla="*/ 368 h 19"/>
                <a:gd name="T2" fmla="*/ 0 w 35"/>
                <a:gd name="T3" fmla="*/ 5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cubicBezTo>
                    <a:pt x="26" y="9"/>
                    <a:pt x="1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104">
              <a:extLst>
                <a:ext uri="{FF2B5EF4-FFF2-40B4-BE49-F238E27FC236}">
                  <a16:creationId xmlns:a16="http://schemas.microsoft.com/office/drawing/2014/main" id="{B6372274-20E8-48BF-B16A-1D71157D1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709"/>
              <a:ext cx="135" cy="67"/>
            </a:xfrm>
            <a:custGeom>
              <a:avLst/>
              <a:gdLst>
                <a:gd name="T0" fmla="*/ 0 w 54"/>
                <a:gd name="T1" fmla="*/ 402 h 25"/>
                <a:gd name="T2" fmla="*/ 845 w 54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5">
                  <a:moveTo>
                    <a:pt x="0" y="21"/>
                  </a:moveTo>
                  <a:cubicBezTo>
                    <a:pt x="15" y="0"/>
                    <a:pt x="38" y="16"/>
                    <a:pt x="54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105">
              <a:extLst>
                <a:ext uri="{FF2B5EF4-FFF2-40B4-BE49-F238E27FC236}">
                  <a16:creationId xmlns:a16="http://schemas.microsoft.com/office/drawing/2014/main" id="{0CA0A8B3-6863-4A59-813E-278E698C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741"/>
              <a:ext cx="110" cy="54"/>
            </a:xfrm>
            <a:custGeom>
              <a:avLst/>
              <a:gdLst>
                <a:gd name="T0" fmla="*/ 0 w 44"/>
                <a:gd name="T1" fmla="*/ 394 h 20"/>
                <a:gd name="T2" fmla="*/ 688 w 44"/>
                <a:gd name="T3" fmla="*/ 30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2" y="8"/>
                    <a:pt x="30" y="0"/>
                    <a:pt x="44" y="1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106">
              <a:extLst>
                <a:ext uri="{FF2B5EF4-FFF2-40B4-BE49-F238E27FC236}">
                  <a16:creationId xmlns:a16="http://schemas.microsoft.com/office/drawing/2014/main" id="{2B56E8A2-5FA1-42B5-BDC9-0E7AB1B2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893"/>
              <a:ext cx="73" cy="80"/>
            </a:xfrm>
            <a:custGeom>
              <a:avLst/>
              <a:gdLst>
                <a:gd name="T0" fmla="*/ 463 w 29"/>
                <a:gd name="T1" fmla="*/ 0 h 30"/>
                <a:gd name="T2" fmla="*/ 33 w 29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0">
                  <a:moveTo>
                    <a:pt x="29" y="0"/>
                  </a:moveTo>
                  <a:cubicBezTo>
                    <a:pt x="12" y="0"/>
                    <a:pt x="0" y="12"/>
                    <a:pt x="2" y="3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107">
              <a:extLst>
                <a:ext uri="{FF2B5EF4-FFF2-40B4-BE49-F238E27FC236}">
                  <a16:creationId xmlns:a16="http://schemas.microsoft.com/office/drawing/2014/main" id="{FA40AA51-2045-452A-B0AC-FE743AFC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955"/>
              <a:ext cx="80" cy="101"/>
            </a:xfrm>
            <a:custGeom>
              <a:avLst/>
              <a:gdLst>
                <a:gd name="T0" fmla="*/ 500 w 32"/>
                <a:gd name="T1" fmla="*/ 136 h 38"/>
                <a:gd name="T2" fmla="*/ 20 w 32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8">
                  <a:moveTo>
                    <a:pt x="32" y="7"/>
                  </a:moveTo>
                  <a:cubicBezTo>
                    <a:pt x="15" y="0"/>
                    <a:pt x="0" y="23"/>
                    <a:pt x="1" y="3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108">
              <a:extLst>
                <a:ext uri="{FF2B5EF4-FFF2-40B4-BE49-F238E27FC236}">
                  <a16:creationId xmlns:a16="http://schemas.microsoft.com/office/drawing/2014/main" id="{AD556FC5-2BF7-4387-BC4C-B711D27E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936"/>
              <a:ext cx="62" cy="120"/>
            </a:xfrm>
            <a:custGeom>
              <a:avLst/>
              <a:gdLst>
                <a:gd name="T0" fmla="*/ 290 w 25"/>
                <a:gd name="T1" fmla="*/ 0 h 45"/>
                <a:gd name="T2" fmla="*/ 0 w 25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5">
                  <a:moveTo>
                    <a:pt x="19" y="0"/>
                  </a:moveTo>
                  <a:cubicBezTo>
                    <a:pt x="25" y="17"/>
                    <a:pt x="16" y="38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109">
              <a:extLst>
                <a:ext uri="{FF2B5EF4-FFF2-40B4-BE49-F238E27FC236}">
                  <a16:creationId xmlns:a16="http://schemas.microsoft.com/office/drawing/2014/main" id="{823A2A6C-0A2C-40F5-8AEE-8E2CC0B3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008"/>
              <a:ext cx="68" cy="64"/>
            </a:xfrm>
            <a:custGeom>
              <a:avLst/>
              <a:gdLst>
                <a:gd name="T0" fmla="*/ 0 w 27"/>
                <a:gd name="T1" fmla="*/ 35 h 24"/>
                <a:gd name="T2" fmla="*/ 431 w 2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4">
                  <a:moveTo>
                    <a:pt x="0" y="2"/>
                  </a:moveTo>
                  <a:cubicBezTo>
                    <a:pt x="14" y="0"/>
                    <a:pt x="27" y="9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110">
              <a:extLst>
                <a:ext uri="{FF2B5EF4-FFF2-40B4-BE49-F238E27FC236}">
                  <a16:creationId xmlns:a16="http://schemas.microsoft.com/office/drawing/2014/main" id="{602B3FFA-42D3-4F5A-B4B9-35B4DE86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827"/>
              <a:ext cx="47" cy="98"/>
            </a:xfrm>
            <a:custGeom>
              <a:avLst/>
              <a:gdLst>
                <a:gd name="T0" fmla="*/ 0 w 19"/>
                <a:gd name="T1" fmla="*/ 0 h 37"/>
                <a:gd name="T2" fmla="*/ 92 w 19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7">
                  <a:moveTo>
                    <a:pt x="0" y="0"/>
                  </a:moveTo>
                  <a:cubicBezTo>
                    <a:pt x="11" y="9"/>
                    <a:pt x="19" y="27"/>
                    <a:pt x="6" y="37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111">
              <a:extLst>
                <a:ext uri="{FF2B5EF4-FFF2-40B4-BE49-F238E27FC236}">
                  <a16:creationId xmlns:a16="http://schemas.microsoft.com/office/drawing/2014/main" id="{A04E5FCD-4786-4283-B33C-19980F398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864"/>
              <a:ext cx="70" cy="27"/>
            </a:xfrm>
            <a:custGeom>
              <a:avLst/>
              <a:gdLst>
                <a:gd name="T0" fmla="*/ 0 w 28"/>
                <a:gd name="T1" fmla="*/ 197 h 10"/>
                <a:gd name="T2" fmla="*/ 438 w 28"/>
                <a:gd name="T3" fmla="*/ 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10"/>
                  </a:moveTo>
                  <a:cubicBezTo>
                    <a:pt x="8" y="3"/>
                    <a:pt x="18" y="0"/>
                    <a:pt x="28" y="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112">
              <a:extLst>
                <a:ext uri="{FF2B5EF4-FFF2-40B4-BE49-F238E27FC236}">
                  <a16:creationId xmlns:a16="http://schemas.microsoft.com/office/drawing/2014/main" id="{7C83FA86-6077-4ADC-A895-F60C66022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17"/>
              <a:ext cx="112" cy="91"/>
            </a:xfrm>
            <a:custGeom>
              <a:avLst/>
              <a:gdLst>
                <a:gd name="T0" fmla="*/ 0 w 45"/>
                <a:gd name="T1" fmla="*/ 458 h 34"/>
                <a:gd name="T2" fmla="*/ 694 w 4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4">
                  <a:moveTo>
                    <a:pt x="0" y="24"/>
                  </a:moveTo>
                  <a:cubicBezTo>
                    <a:pt x="16" y="34"/>
                    <a:pt x="43" y="19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113">
              <a:extLst>
                <a:ext uri="{FF2B5EF4-FFF2-40B4-BE49-F238E27FC236}">
                  <a16:creationId xmlns:a16="http://schemas.microsoft.com/office/drawing/2014/main" id="{EEBFBA36-1F46-4FEB-838A-C8B7BD6F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93"/>
              <a:ext cx="118" cy="54"/>
            </a:xfrm>
            <a:custGeom>
              <a:avLst/>
              <a:gdLst>
                <a:gd name="T0" fmla="*/ 0 w 47"/>
                <a:gd name="T1" fmla="*/ 0 h 20"/>
                <a:gd name="T2" fmla="*/ 743 w 47"/>
                <a:gd name="T3" fmla="*/ 2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0">
                  <a:moveTo>
                    <a:pt x="0" y="0"/>
                  </a:moveTo>
                  <a:cubicBezTo>
                    <a:pt x="6" y="20"/>
                    <a:pt x="34" y="11"/>
                    <a:pt x="47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114">
              <a:extLst>
                <a:ext uri="{FF2B5EF4-FFF2-40B4-BE49-F238E27FC236}">
                  <a16:creationId xmlns:a16="http://schemas.microsoft.com/office/drawing/2014/main" id="{10E21128-ADC6-45BE-A40E-770E8D056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179"/>
              <a:ext cx="108" cy="53"/>
            </a:xfrm>
            <a:custGeom>
              <a:avLst/>
              <a:gdLst>
                <a:gd name="T0" fmla="*/ 0 w 43"/>
                <a:gd name="T1" fmla="*/ 371 h 20"/>
                <a:gd name="T2" fmla="*/ 681 w 43"/>
                <a:gd name="T3" fmla="*/ 7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3" y="1"/>
                    <a:pt x="29" y="0"/>
                    <a:pt x="43" y="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115">
              <a:extLst>
                <a:ext uri="{FF2B5EF4-FFF2-40B4-BE49-F238E27FC236}">
                  <a16:creationId xmlns:a16="http://schemas.microsoft.com/office/drawing/2014/main" id="{59787CBF-9060-42C3-B2D1-7DDAA3219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7"/>
              <a:ext cx="28" cy="62"/>
            </a:xfrm>
            <a:custGeom>
              <a:avLst/>
              <a:gdLst>
                <a:gd name="T0" fmla="*/ 0 w 11"/>
                <a:gd name="T1" fmla="*/ 450 h 23"/>
                <a:gd name="T2" fmla="*/ 181 w 11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3">
                  <a:moveTo>
                    <a:pt x="0" y="23"/>
                  </a:moveTo>
                  <a:cubicBezTo>
                    <a:pt x="0" y="14"/>
                    <a:pt x="2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116">
              <a:extLst>
                <a:ext uri="{FF2B5EF4-FFF2-40B4-BE49-F238E27FC236}">
                  <a16:creationId xmlns:a16="http://schemas.microsoft.com/office/drawing/2014/main" id="{8445C1D0-B69D-400B-B48E-472221BAA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973"/>
              <a:ext cx="37" cy="88"/>
            </a:xfrm>
            <a:custGeom>
              <a:avLst/>
              <a:gdLst>
                <a:gd name="T0" fmla="*/ 74 w 15"/>
                <a:gd name="T1" fmla="*/ 0 h 33"/>
                <a:gd name="T2" fmla="*/ 224 w 15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5" y="0"/>
                  </a:moveTo>
                  <a:cubicBezTo>
                    <a:pt x="0" y="12"/>
                    <a:pt x="3" y="26"/>
                    <a:pt x="15" y="3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Freeform 117">
              <a:extLst>
                <a:ext uri="{FF2B5EF4-FFF2-40B4-BE49-F238E27FC236}">
                  <a16:creationId xmlns:a16="http://schemas.microsoft.com/office/drawing/2014/main" id="{C6FBA25C-CB09-4C1B-A059-1DEE73BB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024"/>
              <a:ext cx="55" cy="5"/>
            </a:xfrm>
            <a:custGeom>
              <a:avLst/>
              <a:gdLst>
                <a:gd name="T0" fmla="*/ 345 w 22"/>
                <a:gd name="T1" fmla="*/ 0 h 2"/>
                <a:gd name="T2" fmla="*/ 0 w 2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22" y="0"/>
                  </a:moveTo>
                  <a:cubicBezTo>
                    <a:pt x="15" y="0"/>
                    <a:pt x="7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Freeform 118">
              <a:extLst>
                <a:ext uri="{FF2B5EF4-FFF2-40B4-BE49-F238E27FC236}">
                  <a16:creationId xmlns:a16="http://schemas.microsoft.com/office/drawing/2014/main" id="{9D93FC23-364B-4594-8562-4410EB53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341"/>
              <a:ext cx="63" cy="123"/>
            </a:xfrm>
            <a:custGeom>
              <a:avLst/>
              <a:gdLst>
                <a:gd name="T0" fmla="*/ 179 w 25"/>
                <a:gd name="T1" fmla="*/ 0 h 46"/>
                <a:gd name="T2" fmla="*/ 401 w 25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6">
                  <a:moveTo>
                    <a:pt x="11" y="0"/>
                  </a:moveTo>
                  <a:cubicBezTo>
                    <a:pt x="0" y="18"/>
                    <a:pt x="3" y="40"/>
                    <a:pt x="25" y="4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119">
              <a:extLst>
                <a:ext uri="{FF2B5EF4-FFF2-40B4-BE49-F238E27FC236}">
                  <a16:creationId xmlns:a16="http://schemas.microsoft.com/office/drawing/2014/main" id="{B584927E-C4F1-458B-B885-69E73F72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19"/>
              <a:ext cx="33" cy="101"/>
            </a:xfrm>
            <a:custGeom>
              <a:avLst/>
              <a:gdLst>
                <a:gd name="T0" fmla="*/ 117 w 13"/>
                <a:gd name="T1" fmla="*/ 0 h 38"/>
                <a:gd name="T2" fmla="*/ 213 w 13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7" y="0"/>
                  </a:moveTo>
                  <a:cubicBezTo>
                    <a:pt x="4" y="11"/>
                    <a:pt x="0" y="31"/>
                    <a:pt x="13" y="3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120">
              <a:extLst>
                <a:ext uri="{FF2B5EF4-FFF2-40B4-BE49-F238E27FC236}">
                  <a16:creationId xmlns:a16="http://schemas.microsoft.com/office/drawing/2014/main" id="{A7DF50B5-D0B8-42B8-9331-F8FC52A4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205"/>
              <a:ext cx="33" cy="94"/>
            </a:xfrm>
            <a:custGeom>
              <a:avLst/>
              <a:gdLst>
                <a:gd name="T0" fmla="*/ 0 w 13"/>
                <a:gd name="T1" fmla="*/ 0 h 35"/>
                <a:gd name="T2" fmla="*/ 96 w 13"/>
                <a:gd name="T3" fmla="*/ 67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5">
                  <a:moveTo>
                    <a:pt x="0" y="0"/>
                  </a:moveTo>
                  <a:cubicBezTo>
                    <a:pt x="12" y="8"/>
                    <a:pt x="13" y="23"/>
                    <a:pt x="6" y="3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121">
              <a:extLst>
                <a:ext uri="{FF2B5EF4-FFF2-40B4-BE49-F238E27FC236}">
                  <a16:creationId xmlns:a16="http://schemas.microsoft.com/office/drawing/2014/main" id="{D217DB7A-C421-4CAB-81D3-55D7C0C8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224"/>
              <a:ext cx="53" cy="19"/>
            </a:xfrm>
            <a:custGeom>
              <a:avLst/>
              <a:gdLst>
                <a:gd name="T0" fmla="*/ 0 w 21"/>
                <a:gd name="T1" fmla="*/ 141 h 7"/>
                <a:gd name="T2" fmla="*/ 338 w 21"/>
                <a:gd name="T3" fmla="*/ 2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6" y="2"/>
                    <a:pt x="14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122">
              <a:extLst>
                <a:ext uri="{FF2B5EF4-FFF2-40B4-BE49-F238E27FC236}">
                  <a16:creationId xmlns:a16="http://schemas.microsoft.com/office/drawing/2014/main" id="{31268503-AD36-4F2B-9853-C7F82FBD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547"/>
              <a:ext cx="127" cy="56"/>
            </a:xfrm>
            <a:custGeom>
              <a:avLst/>
              <a:gdLst>
                <a:gd name="T0" fmla="*/ 0 w 51"/>
                <a:gd name="T1" fmla="*/ 0 h 21"/>
                <a:gd name="T2" fmla="*/ 787 w 51"/>
                <a:gd name="T3" fmla="*/ 11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1">
                  <a:moveTo>
                    <a:pt x="0" y="0"/>
                  </a:moveTo>
                  <a:cubicBezTo>
                    <a:pt x="11" y="21"/>
                    <a:pt x="34" y="16"/>
                    <a:pt x="51" y="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123">
              <a:extLst>
                <a:ext uri="{FF2B5EF4-FFF2-40B4-BE49-F238E27FC236}">
                  <a16:creationId xmlns:a16="http://schemas.microsoft.com/office/drawing/2014/main" id="{9733E3A9-080D-4B81-8FF6-53F72FCD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525"/>
              <a:ext cx="35" cy="59"/>
            </a:xfrm>
            <a:custGeom>
              <a:avLst/>
              <a:gdLst>
                <a:gd name="T0" fmla="*/ 0 w 14"/>
                <a:gd name="T1" fmla="*/ 0 h 22"/>
                <a:gd name="T2" fmla="*/ 220 w 1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cubicBezTo>
                    <a:pt x="0" y="10"/>
                    <a:pt x="5" y="18"/>
                    <a:pt x="14" y="2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124">
              <a:extLst>
                <a:ext uri="{FF2B5EF4-FFF2-40B4-BE49-F238E27FC236}">
                  <a16:creationId xmlns:a16="http://schemas.microsoft.com/office/drawing/2014/main" id="{06619C7F-A509-4C79-83F5-A0968E5A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309"/>
              <a:ext cx="35" cy="88"/>
            </a:xfrm>
            <a:custGeom>
              <a:avLst/>
              <a:gdLst>
                <a:gd name="T0" fmla="*/ 0 w 14"/>
                <a:gd name="T1" fmla="*/ 0 h 33"/>
                <a:gd name="T2" fmla="*/ 158 w 14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0" y="0"/>
                  </a:moveTo>
                  <a:cubicBezTo>
                    <a:pt x="9" y="9"/>
                    <a:pt x="14" y="21"/>
                    <a:pt x="10" y="3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125">
              <a:extLst>
                <a:ext uri="{FF2B5EF4-FFF2-40B4-BE49-F238E27FC236}">
                  <a16:creationId xmlns:a16="http://schemas.microsoft.com/office/drawing/2014/main" id="{6DB527B1-C16E-419E-BF64-BB31D849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341"/>
              <a:ext cx="35" cy="19"/>
            </a:xfrm>
            <a:custGeom>
              <a:avLst/>
              <a:gdLst>
                <a:gd name="T0" fmla="*/ 0 w 14"/>
                <a:gd name="T1" fmla="*/ 141 h 7"/>
                <a:gd name="T2" fmla="*/ 220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3" y="2"/>
                    <a:pt x="8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126">
              <a:extLst>
                <a:ext uri="{FF2B5EF4-FFF2-40B4-BE49-F238E27FC236}">
                  <a16:creationId xmlns:a16="http://schemas.microsoft.com/office/drawing/2014/main" id="{0D4F13E7-CFCF-4C8C-87DF-F125A009B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15"/>
              <a:ext cx="40" cy="82"/>
            </a:xfrm>
            <a:custGeom>
              <a:avLst/>
              <a:gdLst>
                <a:gd name="T0" fmla="*/ 0 w 16"/>
                <a:gd name="T1" fmla="*/ 0 h 31"/>
                <a:gd name="T2" fmla="*/ 188 w 16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cubicBezTo>
                    <a:pt x="11" y="5"/>
                    <a:pt x="16" y="21"/>
                    <a:pt x="12" y="3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127">
              <a:extLst>
                <a:ext uri="{FF2B5EF4-FFF2-40B4-BE49-F238E27FC236}">
                  <a16:creationId xmlns:a16="http://schemas.microsoft.com/office/drawing/2014/main" id="{FB71B390-AAFA-4354-9F17-3AC151EC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93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6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128">
              <a:extLst>
                <a:ext uri="{FF2B5EF4-FFF2-40B4-BE49-F238E27FC236}">
                  <a16:creationId xmlns:a16="http://schemas.microsoft.com/office/drawing/2014/main" id="{3B3C7FB1-A6D9-452A-A771-BAB6BBDD0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17"/>
              <a:ext cx="108" cy="54"/>
            </a:xfrm>
            <a:custGeom>
              <a:avLst/>
              <a:gdLst>
                <a:gd name="T0" fmla="*/ 0 w 43"/>
                <a:gd name="T1" fmla="*/ 232 h 20"/>
                <a:gd name="T2" fmla="*/ 681 w 4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12"/>
                  </a:moveTo>
                  <a:cubicBezTo>
                    <a:pt x="11" y="0"/>
                    <a:pt x="38" y="4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129">
              <a:extLst>
                <a:ext uri="{FF2B5EF4-FFF2-40B4-BE49-F238E27FC236}">
                  <a16:creationId xmlns:a16="http://schemas.microsoft.com/office/drawing/2014/main" id="{BFDCFEC6-93BA-4A82-BACD-769A8AF70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765"/>
              <a:ext cx="60" cy="24"/>
            </a:xfrm>
            <a:custGeom>
              <a:avLst/>
              <a:gdLst>
                <a:gd name="T0" fmla="*/ 0 w 24"/>
                <a:gd name="T1" fmla="*/ 171 h 9"/>
                <a:gd name="T2" fmla="*/ 375 w 24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9"/>
                  </a:moveTo>
                  <a:cubicBezTo>
                    <a:pt x="6" y="2"/>
                    <a:pt x="15" y="0"/>
                    <a:pt x="24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130">
              <a:extLst>
                <a:ext uri="{FF2B5EF4-FFF2-40B4-BE49-F238E27FC236}">
                  <a16:creationId xmlns:a16="http://schemas.microsoft.com/office/drawing/2014/main" id="{2E3A9517-F2FD-47A3-872E-88BB43A7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816"/>
              <a:ext cx="32" cy="93"/>
            </a:xfrm>
            <a:custGeom>
              <a:avLst/>
              <a:gdLst>
                <a:gd name="T0" fmla="*/ 0 w 13"/>
                <a:gd name="T1" fmla="*/ 0 h 35"/>
                <a:gd name="T2" fmla="*/ 162 w 13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5">
                  <a:moveTo>
                    <a:pt x="0" y="0"/>
                  </a:moveTo>
                  <a:cubicBezTo>
                    <a:pt x="10" y="9"/>
                    <a:pt x="13" y="22"/>
                    <a:pt x="11" y="3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131">
              <a:extLst>
                <a:ext uri="{FF2B5EF4-FFF2-40B4-BE49-F238E27FC236}">
                  <a16:creationId xmlns:a16="http://schemas.microsoft.com/office/drawing/2014/main" id="{3787F20C-1752-46FD-B6D1-BC8441668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853"/>
              <a:ext cx="40" cy="11"/>
            </a:xfrm>
            <a:custGeom>
              <a:avLst/>
              <a:gdLst>
                <a:gd name="T0" fmla="*/ 0 w 16"/>
                <a:gd name="T1" fmla="*/ 83 h 4"/>
                <a:gd name="T2" fmla="*/ 250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5" y="1"/>
                    <a:pt x="11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132">
              <a:extLst>
                <a:ext uri="{FF2B5EF4-FFF2-40B4-BE49-F238E27FC236}">
                  <a16:creationId xmlns:a16="http://schemas.microsoft.com/office/drawing/2014/main" id="{FB7017BB-EF7F-40BB-BDFB-DF213013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445"/>
              <a:ext cx="82" cy="59"/>
            </a:xfrm>
            <a:custGeom>
              <a:avLst/>
              <a:gdLst>
                <a:gd name="T0" fmla="*/ 0 w 33"/>
                <a:gd name="T1" fmla="*/ 346 h 22"/>
                <a:gd name="T2" fmla="*/ 507 w 33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0" y="18"/>
                  </a:moveTo>
                  <a:cubicBezTo>
                    <a:pt x="13" y="22"/>
                    <a:pt x="32" y="1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133">
              <a:extLst>
                <a:ext uri="{FF2B5EF4-FFF2-40B4-BE49-F238E27FC236}">
                  <a16:creationId xmlns:a16="http://schemas.microsoft.com/office/drawing/2014/main" id="{9F7BE098-5E2B-4767-B139-3B4FC3B9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445"/>
              <a:ext cx="38" cy="70"/>
            </a:xfrm>
            <a:custGeom>
              <a:avLst/>
              <a:gdLst>
                <a:gd name="T0" fmla="*/ 160 w 15"/>
                <a:gd name="T1" fmla="*/ 0 h 26"/>
                <a:gd name="T2" fmla="*/ 0 w 15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0" y="0"/>
                  </a:moveTo>
                  <a:cubicBezTo>
                    <a:pt x="15" y="11"/>
                    <a:pt x="11" y="22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134">
              <a:extLst>
                <a:ext uri="{FF2B5EF4-FFF2-40B4-BE49-F238E27FC236}">
                  <a16:creationId xmlns:a16="http://schemas.microsoft.com/office/drawing/2014/main" id="{8AB135CA-3DE2-4FF3-9A9B-E6BF0B67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472"/>
              <a:ext cx="25" cy="67"/>
            </a:xfrm>
            <a:custGeom>
              <a:avLst/>
              <a:gdLst>
                <a:gd name="T0" fmla="*/ 63 w 10"/>
                <a:gd name="T1" fmla="*/ 0 h 25"/>
                <a:gd name="T2" fmla="*/ 158 w 10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5">
                  <a:moveTo>
                    <a:pt x="4" y="0"/>
                  </a:moveTo>
                  <a:cubicBezTo>
                    <a:pt x="0" y="9"/>
                    <a:pt x="2" y="19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135">
              <a:extLst>
                <a:ext uri="{FF2B5EF4-FFF2-40B4-BE49-F238E27FC236}">
                  <a16:creationId xmlns:a16="http://schemas.microsoft.com/office/drawing/2014/main" id="{751A34FD-18A3-4764-AF16-B34FE2EB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507"/>
              <a:ext cx="47" cy="16"/>
            </a:xfrm>
            <a:custGeom>
              <a:avLst/>
              <a:gdLst>
                <a:gd name="T0" fmla="*/ 287 w 19"/>
                <a:gd name="T1" fmla="*/ 0 h 6"/>
                <a:gd name="T2" fmla="*/ 0 w 19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19" y="0"/>
                  </a:moveTo>
                  <a:cubicBezTo>
                    <a:pt x="13" y="1"/>
                    <a:pt x="6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136">
              <a:extLst>
                <a:ext uri="{FF2B5EF4-FFF2-40B4-BE49-F238E27FC236}">
                  <a16:creationId xmlns:a16="http://schemas.microsoft.com/office/drawing/2014/main" id="{166B9E6D-FF8D-4EB5-8262-D15DE2316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41"/>
              <a:ext cx="435" cy="134"/>
            </a:xfrm>
            <a:custGeom>
              <a:avLst/>
              <a:gdLst>
                <a:gd name="T0" fmla="*/ 0 w 174"/>
                <a:gd name="T1" fmla="*/ 941 h 50"/>
                <a:gd name="T2" fmla="*/ 363 w 174"/>
                <a:gd name="T3" fmla="*/ 689 h 50"/>
                <a:gd name="T4" fmla="*/ 720 w 174"/>
                <a:gd name="T5" fmla="*/ 595 h 50"/>
                <a:gd name="T6" fmla="*/ 1033 w 174"/>
                <a:gd name="T7" fmla="*/ 308 h 50"/>
                <a:gd name="T8" fmla="*/ 1313 w 174"/>
                <a:gd name="T9" fmla="*/ 230 h 50"/>
                <a:gd name="T10" fmla="*/ 2063 w 174"/>
                <a:gd name="T11" fmla="*/ 21 h 50"/>
                <a:gd name="T12" fmla="*/ 2720 w 174"/>
                <a:gd name="T13" fmla="*/ 9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">
                  <a:moveTo>
                    <a:pt x="0" y="49"/>
                  </a:moveTo>
                  <a:cubicBezTo>
                    <a:pt x="12" y="50"/>
                    <a:pt x="14" y="41"/>
                    <a:pt x="23" y="36"/>
                  </a:cubicBezTo>
                  <a:cubicBezTo>
                    <a:pt x="31" y="32"/>
                    <a:pt x="39" y="34"/>
                    <a:pt x="46" y="31"/>
                  </a:cubicBezTo>
                  <a:cubicBezTo>
                    <a:pt x="54" y="28"/>
                    <a:pt x="58" y="20"/>
                    <a:pt x="66" y="16"/>
                  </a:cubicBezTo>
                  <a:cubicBezTo>
                    <a:pt x="71" y="14"/>
                    <a:pt x="79" y="14"/>
                    <a:pt x="84" y="12"/>
                  </a:cubicBezTo>
                  <a:cubicBezTo>
                    <a:pt x="99" y="6"/>
                    <a:pt x="116" y="1"/>
                    <a:pt x="132" y="1"/>
                  </a:cubicBezTo>
                  <a:cubicBezTo>
                    <a:pt x="146" y="0"/>
                    <a:pt x="160" y="7"/>
                    <a:pt x="17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137">
              <a:extLst>
                <a:ext uri="{FF2B5EF4-FFF2-40B4-BE49-F238E27FC236}">
                  <a16:creationId xmlns:a16="http://schemas.microsoft.com/office/drawing/2014/main" id="{8EB799D5-7FA8-4B71-B494-3C14A4A2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024"/>
              <a:ext cx="45" cy="45"/>
            </a:xfrm>
            <a:custGeom>
              <a:avLst/>
              <a:gdLst>
                <a:gd name="T0" fmla="*/ 95 w 18"/>
                <a:gd name="T1" fmla="*/ 315 h 17"/>
                <a:gd name="T2" fmla="*/ 270 w 18"/>
                <a:gd name="T3" fmla="*/ 132 h 17"/>
                <a:gd name="T4" fmla="*/ 0 w 18"/>
                <a:gd name="T5" fmla="*/ 1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6" y="17"/>
                  </a:moveTo>
                  <a:cubicBezTo>
                    <a:pt x="8" y="15"/>
                    <a:pt x="18" y="11"/>
                    <a:pt x="17" y="7"/>
                  </a:cubicBezTo>
                  <a:cubicBezTo>
                    <a:pt x="15" y="0"/>
                    <a:pt x="2" y="8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138">
              <a:extLst>
                <a:ext uri="{FF2B5EF4-FFF2-40B4-BE49-F238E27FC236}">
                  <a16:creationId xmlns:a16="http://schemas.microsoft.com/office/drawing/2014/main" id="{81C4AC7D-552A-4A5A-8956-F9355EA7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048"/>
              <a:ext cx="20" cy="13"/>
            </a:xfrm>
            <a:custGeom>
              <a:avLst/>
              <a:gdLst>
                <a:gd name="T0" fmla="*/ 0 w 8"/>
                <a:gd name="T1" fmla="*/ 88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139">
              <a:extLst>
                <a:ext uri="{FF2B5EF4-FFF2-40B4-BE49-F238E27FC236}">
                  <a16:creationId xmlns:a16="http://schemas.microsoft.com/office/drawing/2014/main" id="{E8ABCB56-2BED-44FD-ABB9-917A62FB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968"/>
              <a:ext cx="47" cy="51"/>
            </a:xfrm>
            <a:custGeom>
              <a:avLst/>
              <a:gdLst>
                <a:gd name="T0" fmla="*/ 104 w 19"/>
                <a:gd name="T1" fmla="*/ 35 h 19"/>
                <a:gd name="T2" fmla="*/ 257 w 1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7" y="2"/>
                  </a:moveTo>
                  <a:cubicBezTo>
                    <a:pt x="0" y="19"/>
                    <a:pt x="19" y="1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Freeform 140">
              <a:extLst>
                <a:ext uri="{FF2B5EF4-FFF2-40B4-BE49-F238E27FC236}">
                  <a16:creationId xmlns:a16="http://schemas.microsoft.com/office/drawing/2014/main" id="{1DBFB246-8BE5-406E-88AB-71256471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893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1"/>
                    <a:pt x="6" y="0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Freeform 141">
              <a:extLst>
                <a:ext uri="{FF2B5EF4-FFF2-40B4-BE49-F238E27FC236}">
                  <a16:creationId xmlns:a16="http://schemas.microsoft.com/office/drawing/2014/main" id="{4B5EF044-5446-4031-8C5C-B217B3A2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808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3"/>
                    <a:pt x="1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Freeform 142">
              <a:extLst>
                <a:ext uri="{FF2B5EF4-FFF2-40B4-BE49-F238E27FC236}">
                  <a16:creationId xmlns:a16="http://schemas.microsoft.com/office/drawing/2014/main" id="{2AF5108E-6BB9-4A96-8FE1-8261961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755"/>
              <a:ext cx="18" cy="32"/>
            </a:xfrm>
            <a:custGeom>
              <a:avLst/>
              <a:gdLst>
                <a:gd name="T0" fmla="*/ 118 w 7"/>
                <a:gd name="T1" fmla="*/ 56 h 12"/>
                <a:gd name="T2" fmla="*/ 0 w 7"/>
                <a:gd name="T3" fmla="*/ 227 h 12"/>
                <a:gd name="T4" fmla="*/ 33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3"/>
                  </a:moveTo>
                  <a:cubicBezTo>
                    <a:pt x="7" y="8"/>
                    <a:pt x="5" y="12"/>
                    <a:pt x="0" y="12"/>
                  </a:cubicBezTo>
                  <a:cubicBezTo>
                    <a:pt x="1" y="8"/>
                    <a:pt x="1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Freeform 143">
              <a:extLst>
                <a:ext uri="{FF2B5EF4-FFF2-40B4-BE49-F238E27FC236}">
                  <a16:creationId xmlns:a16="http://schemas.microsoft.com/office/drawing/2014/main" id="{1A53737C-86A1-412C-9DCF-3D1530F56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781"/>
              <a:ext cx="12" cy="14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Freeform 144">
              <a:extLst>
                <a:ext uri="{FF2B5EF4-FFF2-40B4-BE49-F238E27FC236}">
                  <a16:creationId xmlns:a16="http://schemas.microsoft.com/office/drawing/2014/main" id="{7D4B000E-A6AD-4220-B42F-EB7C41C7A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747"/>
              <a:ext cx="20" cy="21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2"/>
                    <a:pt x="6" y="5"/>
                    <a:pt x="8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Freeform 145">
              <a:extLst>
                <a:ext uri="{FF2B5EF4-FFF2-40B4-BE49-F238E27FC236}">
                  <a16:creationId xmlns:a16="http://schemas.microsoft.com/office/drawing/2014/main" id="{42C2BAA2-15BA-4158-9B65-BB64652F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821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5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Freeform 146">
              <a:extLst>
                <a:ext uri="{FF2B5EF4-FFF2-40B4-BE49-F238E27FC236}">
                  <a16:creationId xmlns:a16="http://schemas.microsoft.com/office/drawing/2014/main" id="{7044898A-06A6-40B4-979A-0942275B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56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Freeform 147">
              <a:extLst>
                <a:ext uri="{FF2B5EF4-FFF2-40B4-BE49-F238E27FC236}">
                  <a16:creationId xmlns:a16="http://schemas.microsoft.com/office/drawing/2014/main" id="{468C54B2-1953-41F3-A751-0DAC11DA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915"/>
              <a:ext cx="13" cy="10"/>
            </a:xfrm>
            <a:custGeom>
              <a:avLst/>
              <a:gdLst>
                <a:gd name="T0" fmla="*/ 0 w 5"/>
                <a:gd name="T1" fmla="*/ 0 h 4"/>
                <a:gd name="T2" fmla="*/ 88 w 5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Freeform 148">
              <a:extLst>
                <a:ext uri="{FF2B5EF4-FFF2-40B4-BE49-F238E27FC236}">
                  <a16:creationId xmlns:a16="http://schemas.microsoft.com/office/drawing/2014/main" id="{685AA5A6-5ABD-4861-B167-2A02A8DC5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941"/>
              <a:ext cx="38" cy="24"/>
            </a:xfrm>
            <a:custGeom>
              <a:avLst/>
              <a:gdLst>
                <a:gd name="T0" fmla="*/ 243 w 15"/>
                <a:gd name="T1" fmla="*/ 0 h 9"/>
                <a:gd name="T2" fmla="*/ 0 w 15"/>
                <a:gd name="T3" fmla="*/ 77 h 9"/>
                <a:gd name="T4" fmla="*/ 243 w 15"/>
                <a:gd name="T5" fmla="*/ 1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1"/>
                    <a:pt x="4" y="1"/>
                    <a:pt x="0" y="4"/>
                  </a:cubicBezTo>
                  <a:cubicBezTo>
                    <a:pt x="2" y="9"/>
                    <a:pt x="9" y="9"/>
                    <a:pt x="15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Freeform 149">
              <a:extLst>
                <a:ext uri="{FF2B5EF4-FFF2-40B4-BE49-F238E27FC236}">
                  <a16:creationId xmlns:a16="http://schemas.microsoft.com/office/drawing/2014/main" id="{7E3801AA-9B78-4950-9482-349955EE4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027"/>
              <a:ext cx="25" cy="45"/>
            </a:xfrm>
            <a:custGeom>
              <a:avLst/>
              <a:gdLst>
                <a:gd name="T0" fmla="*/ 95 w 10"/>
                <a:gd name="T1" fmla="*/ 315 h 17"/>
                <a:gd name="T2" fmla="*/ 158 w 10"/>
                <a:gd name="T3" fmla="*/ 16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6" y="17"/>
                  </a:moveTo>
                  <a:cubicBezTo>
                    <a:pt x="0" y="9"/>
                    <a:pt x="5" y="0"/>
                    <a:pt x="10" y="9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Freeform 150">
              <a:extLst>
                <a:ext uri="{FF2B5EF4-FFF2-40B4-BE49-F238E27FC236}">
                  <a16:creationId xmlns:a16="http://schemas.microsoft.com/office/drawing/2014/main" id="{1F3A8ECA-7155-4C9E-9CC5-94887929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024"/>
              <a:ext cx="37" cy="37"/>
            </a:xfrm>
            <a:custGeom>
              <a:avLst/>
              <a:gdLst>
                <a:gd name="T0" fmla="*/ 0 w 15"/>
                <a:gd name="T1" fmla="*/ 132 h 14"/>
                <a:gd name="T2" fmla="*/ 12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14"/>
                    <a:pt x="15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Freeform 151">
              <a:extLst>
                <a:ext uri="{FF2B5EF4-FFF2-40B4-BE49-F238E27FC236}">
                  <a16:creationId xmlns:a16="http://schemas.microsoft.com/office/drawing/2014/main" id="{7ED24E65-06CB-4FB7-B221-20558BE1A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96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Freeform 152">
              <a:extLst>
                <a:ext uri="{FF2B5EF4-FFF2-40B4-BE49-F238E27FC236}">
                  <a16:creationId xmlns:a16="http://schemas.microsoft.com/office/drawing/2014/main" id="{336E79E0-CF20-4958-A9A6-1E6D9A90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883"/>
              <a:ext cx="22" cy="26"/>
            </a:xfrm>
            <a:custGeom>
              <a:avLst/>
              <a:gdLst>
                <a:gd name="T0" fmla="*/ 103 w 9"/>
                <a:gd name="T1" fmla="*/ 0 h 10"/>
                <a:gd name="T2" fmla="*/ 12 w 9"/>
                <a:gd name="T3" fmla="*/ 122 h 10"/>
                <a:gd name="T4" fmla="*/ 29 w 9"/>
                <a:gd name="T5" fmla="*/ 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9" y="6"/>
                    <a:pt x="6" y="10"/>
                    <a:pt x="1" y="7"/>
                  </a:cubicBezTo>
                  <a:cubicBezTo>
                    <a:pt x="0" y="6"/>
                    <a:pt x="1" y="6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Freeform 153">
              <a:extLst>
                <a:ext uri="{FF2B5EF4-FFF2-40B4-BE49-F238E27FC236}">
                  <a16:creationId xmlns:a16="http://schemas.microsoft.com/office/drawing/2014/main" id="{41667DCD-274F-4CD1-B7DE-B1BAFD352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307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151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Freeform 154">
              <a:extLst>
                <a:ext uri="{FF2B5EF4-FFF2-40B4-BE49-F238E27FC236}">
                  <a16:creationId xmlns:a16="http://schemas.microsoft.com/office/drawing/2014/main" id="{7E300AF4-A49E-49E8-9FA1-E5CD83EB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267"/>
              <a:ext cx="27" cy="40"/>
            </a:xfrm>
            <a:custGeom>
              <a:avLst/>
              <a:gdLst>
                <a:gd name="T0" fmla="*/ 0 w 11"/>
                <a:gd name="T1" fmla="*/ 136 h 15"/>
                <a:gd name="T2" fmla="*/ 0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7"/>
                  </a:moveTo>
                  <a:cubicBezTo>
                    <a:pt x="6" y="15"/>
                    <a:pt x="11" y="5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Freeform 155">
              <a:extLst>
                <a:ext uri="{FF2B5EF4-FFF2-40B4-BE49-F238E27FC236}">
                  <a16:creationId xmlns:a16="http://schemas.microsoft.com/office/drawing/2014/main" id="{5BD0DCEC-8E56-4228-AF38-68D71C94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11"/>
              <a:ext cx="8" cy="24"/>
            </a:xfrm>
            <a:custGeom>
              <a:avLst/>
              <a:gdLst>
                <a:gd name="T0" fmla="*/ 0 w 3"/>
                <a:gd name="T1" fmla="*/ 171 h 9"/>
                <a:gd name="T2" fmla="*/ 56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Freeform 156">
              <a:extLst>
                <a:ext uri="{FF2B5EF4-FFF2-40B4-BE49-F238E27FC236}">
                  <a16:creationId xmlns:a16="http://schemas.microsoft.com/office/drawing/2014/main" id="{45AB0307-C874-4523-9DDC-81A65158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205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Freeform 157">
              <a:extLst>
                <a:ext uri="{FF2B5EF4-FFF2-40B4-BE49-F238E27FC236}">
                  <a16:creationId xmlns:a16="http://schemas.microsoft.com/office/drawing/2014/main" id="{BD8EE196-8B04-4E11-80F1-E8B4BBD4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341"/>
              <a:ext cx="50" cy="46"/>
            </a:xfrm>
            <a:custGeom>
              <a:avLst/>
              <a:gdLst>
                <a:gd name="T0" fmla="*/ 83 w 20"/>
                <a:gd name="T1" fmla="*/ 0 h 17"/>
                <a:gd name="T2" fmla="*/ 0 w 20"/>
                <a:gd name="T3" fmla="*/ 11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5" y="0"/>
                  </a:moveTo>
                  <a:cubicBezTo>
                    <a:pt x="20" y="7"/>
                    <a:pt x="2" y="17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Freeform 158">
              <a:extLst>
                <a:ext uri="{FF2B5EF4-FFF2-40B4-BE49-F238E27FC236}">
                  <a16:creationId xmlns:a16="http://schemas.microsoft.com/office/drawing/2014/main" id="{4A38B6F8-257D-4A21-B32D-6AFC96583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421"/>
              <a:ext cx="30" cy="24"/>
            </a:xfrm>
            <a:custGeom>
              <a:avLst/>
              <a:gdLst>
                <a:gd name="T0" fmla="*/ 33 w 12"/>
                <a:gd name="T1" fmla="*/ 0 h 9"/>
                <a:gd name="T2" fmla="*/ 188 w 12"/>
                <a:gd name="T3" fmla="*/ 136 h 9"/>
                <a:gd name="T4" fmla="*/ 0 w 12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6" y="0"/>
                    <a:pt x="11" y="3"/>
                    <a:pt x="12" y="7"/>
                  </a:cubicBezTo>
                  <a:cubicBezTo>
                    <a:pt x="8" y="9"/>
                    <a:pt x="3" y="8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Freeform 159">
              <a:extLst>
                <a:ext uri="{FF2B5EF4-FFF2-40B4-BE49-F238E27FC236}">
                  <a16:creationId xmlns:a16="http://schemas.microsoft.com/office/drawing/2014/main" id="{50EB4109-CA68-4BCC-9C06-8097B8F2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549"/>
              <a:ext cx="10" cy="14"/>
            </a:xfrm>
            <a:custGeom>
              <a:avLst/>
              <a:gdLst>
                <a:gd name="T0" fmla="*/ 0 w 4"/>
                <a:gd name="T1" fmla="*/ 10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Freeform 160">
              <a:extLst>
                <a:ext uri="{FF2B5EF4-FFF2-40B4-BE49-F238E27FC236}">
                  <a16:creationId xmlns:a16="http://schemas.microsoft.com/office/drawing/2014/main" id="{93B917C0-89A2-4E48-9913-9BF8D1D0F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571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Freeform 161">
              <a:extLst>
                <a:ext uri="{FF2B5EF4-FFF2-40B4-BE49-F238E27FC236}">
                  <a16:creationId xmlns:a16="http://schemas.microsoft.com/office/drawing/2014/main" id="{E72EA6C3-962E-497F-B112-DAD76564D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483"/>
              <a:ext cx="12" cy="2"/>
            </a:xfrm>
            <a:custGeom>
              <a:avLst/>
              <a:gdLst>
                <a:gd name="T0" fmla="*/ 0 w 5"/>
                <a:gd name="T1" fmla="*/ 0 h 1"/>
                <a:gd name="T2" fmla="*/ 7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5" name="Freeform 162">
              <a:extLst>
                <a:ext uri="{FF2B5EF4-FFF2-40B4-BE49-F238E27FC236}">
                  <a16:creationId xmlns:a16="http://schemas.microsoft.com/office/drawing/2014/main" id="{1D0E71DB-AE07-4ADA-9A96-F977BDFC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512"/>
              <a:ext cx="7" cy="16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2" y="5"/>
                    <a:pt x="3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Freeform 163">
              <a:extLst>
                <a:ext uri="{FF2B5EF4-FFF2-40B4-BE49-F238E27FC236}">
                  <a16:creationId xmlns:a16="http://schemas.microsoft.com/office/drawing/2014/main" id="{47B5F598-9661-4383-9222-67C726F0E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285"/>
              <a:ext cx="20" cy="22"/>
            </a:xfrm>
            <a:custGeom>
              <a:avLst/>
              <a:gdLst>
                <a:gd name="T0" fmla="*/ 125 w 8"/>
                <a:gd name="T1" fmla="*/ 168 h 8"/>
                <a:gd name="T2" fmla="*/ 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Freeform 164">
              <a:extLst>
                <a:ext uri="{FF2B5EF4-FFF2-40B4-BE49-F238E27FC236}">
                  <a16:creationId xmlns:a16="http://schemas.microsoft.com/office/drawing/2014/main" id="{7515184A-D3CE-446E-A972-DC7A6676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291"/>
              <a:ext cx="35" cy="34"/>
            </a:xfrm>
            <a:custGeom>
              <a:avLst/>
              <a:gdLst>
                <a:gd name="T0" fmla="*/ 0 w 14"/>
                <a:gd name="T1" fmla="*/ 123 h 13"/>
                <a:gd name="T2" fmla="*/ 208 w 14"/>
                <a:gd name="T3" fmla="*/ 0 h 13"/>
                <a:gd name="T4" fmla="*/ 95 w 14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5" y="5"/>
                    <a:pt x="9" y="1"/>
                    <a:pt x="13" y="0"/>
                  </a:cubicBezTo>
                  <a:cubicBezTo>
                    <a:pt x="14" y="5"/>
                    <a:pt x="10" y="9"/>
                    <a:pt x="6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Freeform 165">
              <a:extLst>
                <a:ext uri="{FF2B5EF4-FFF2-40B4-BE49-F238E27FC236}">
                  <a16:creationId xmlns:a16="http://schemas.microsoft.com/office/drawing/2014/main" id="{E8262327-FE4D-42C8-A2FF-8885AB7D2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171"/>
              <a:ext cx="7" cy="29"/>
            </a:xfrm>
            <a:custGeom>
              <a:avLst/>
              <a:gdLst>
                <a:gd name="T0" fmla="*/ 37 w 3"/>
                <a:gd name="T1" fmla="*/ 0 h 11"/>
                <a:gd name="T2" fmla="*/ 12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4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Freeform 166">
              <a:extLst>
                <a:ext uri="{FF2B5EF4-FFF2-40B4-BE49-F238E27FC236}">
                  <a16:creationId xmlns:a16="http://schemas.microsoft.com/office/drawing/2014/main" id="{909642C7-7B26-44B8-AB37-2873207C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109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158 w 10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5"/>
                    <a:pt x="5" y="8"/>
                    <a:pt x="10" y="1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Freeform 167">
              <a:extLst>
                <a:ext uri="{FF2B5EF4-FFF2-40B4-BE49-F238E27FC236}">
                  <a16:creationId xmlns:a16="http://schemas.microsoft.com/office/drawing/2014/main" id="{6106DC65-1652-4EE5-9D3B-83C171317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384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5" y="1"/>
                    <a:pt x="8" y="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Freeform 168">
              <a:extLst>
                <a:ext uri="{FF2B5EF4-FFF2-40B4-BE49-F238E27FC236}">
                  <a16:creationId xmlns:a16="http://schemas.microsoft.com/office/drawing/2014/main" id="{B7DCE9B0-61E2-4660-88A1-6D519612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325"/>
              <a:ext cx="10" cy="19"/>
            </a:xfrm>
            <a:custGeom>
              <a:avLst/>
              <a:gdLst>
                <a:gd name="T0" fmla="*/ 63 w 4"/>
                <a:gd name="T1" fmla="*/ 141 h 7"/>
                <a:gd name="T2" fmla="*/ 3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1" y="5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Freeform 169">
              <a:extLst>
                <a:ext uri="{FF2B5EF4-FFF2-40B4-BE49-F238E27FC236}">
                  <a16:creationId xmlns:a16="http://schemas.microsoft.com/office/drawing/2014/main" id="{299117E9-C0A8-40FF-9C40-F89510C3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365"/>
              <a:ext cx="23" cy="30"/>
            </a:xfrm>
            <a:custGeom>
              <a:avLst/>
              <a:gdLst>
                <a:gd name="T0" fmla="*/ 0 w 9"/>
                <a:gd name="T1" fmla="*/ 224 h 11"/>
                <a:gd name="T2" fmla="*/ 151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7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Freeform 170">
              <a:extLst>
                <a:ext uri="{FF2B5EF4-FFF2-40B4-BE49-F238E27FC236}">
                  <a16:creationId xmlns:a16="http://schemas.microsoft.com/office/drawing/2014/main" id="{8E2F8556-5917-42F4-894F-AC0DB28D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285"/>
              <a:ext cx="28" cy="35"/>
            </a:xfrm>
            <a:custGeom>
              <a:avLst/>
              <a:gdLst>
                <a:gd name="T0" fmla="*/ 0 w 11"/>
                <a:gd name="T1" fmla="*/ 94 h 13"/>
                <a:gd name="T2" fmla="*/ 163 w 11"/>
                <a:gd name="T3" fmla="*/ 0 h 13"/>
                <a:gd name="T4" fmla="*/ 130 w 11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1" y="5"/>
                    <a:pt x="9" y="9"/>
                    <a:pt x="8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Freeform 171">
              <a:extLst>
                <a:ext uri="{FF2B5EF4-FFF2-40B4-BE49-F238E27FC236}">
                  <a16:creationId xmlns:a16="http://schemas.microsoft.com/office/drawing/2014/main" id="{C5DA9F45-1FB1-474C-BC6F-41DDBA90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91"/>
              <a:ext cx="12" cy="16"/>
            </a:xfrm>
            <a:custGeom>
              <a:avLst/>
              <a:gdLst>
                <a:gd name="T0" fmla="*/ 70 w 5"/>
                <a:gd name="T1" fmla="*/ 115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Freeform 172">
              <a:extLst>
                <a:ext uri="{FF2B5EF4-FFF2-40B4-BE49-F238E27FC236}">
                  <a16:creationId xmlns:a16="http://schemas.microsoft.com/office/drawing/2014/main" id="{E04BF17D-F135-4155-9392-2D6962DEB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04"/>
              <a:ext cx="32" cy="45"/>
            </a:xfrm>
            <a:custGeom>
              <a:avLst/>
              <a:gdLst>
                <a:gd name="T0" fmla="*/ 0 w 13"/>
                <a:gd name="T1" fmla="*/ 132 h 17"/>
                <a:gd name="T2" fmla="*/ 121 w 13"/>
                <a:gd name="T3" fmla="*/ 0 h 17"/>
                <a:gd name="T4" fmla="*/ 42 w 13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  <a:cubicBezTo>
                    <a:pt x="13" y="5"/>
                    <a:pt x="8" y="13"/>
                    <a:pt x="3" y="1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Freeform 173">
              <a:extLst>
                <a:ext uri="{FF2B5EF4-FFF2-40B4-BE49-F238E27FC236}">
                  <a16:creationId xmlns:a16="http://schemas.microsoft.com/office/drawing/2014/main" id="{D2D5DC79-7B5F-494E-846C-C1A162BA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36"/>
              <a:ext cx="25" cy="35"/>
            </a:xfrm>
            <a:custGeom>
              <a:avLst/>
              <a:gdLst>
                <a:gd name="T0" fmla="*/ 145 w 10"/>
                <a:gd name="T1" fmla="*/ 253 h 13"/>
                <a:gd name="T2" fmla="*/ 158 w 10"/>
                <a:gd name="T3" fmla="*/ 0 h 13"/>
                <a:gd name="T4" fmla="*/ 63 w 10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10" y="9"/>
                    <a:pt x="10" y="5"/>
                    <a:pt x="10" y="0"/>
                  </a:cubicBezTo>
                  <a:cubicBezTo>
                    <a:pt x="4" y="1"/>
                    <a:pt x="0" y="8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Freeform 174">
              <a:extLst>
                <a:ext uri="{FF2B5EF4-FFF2-40B4-BE49-F238E27FC236}">
                  <a16:creationId xmlns:a16="http://schemas.microsoft.com/office/drawing/2014/main" id="{EEF49AAD-0D65-44C9-9A08-5A087E844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63"/>
              <a:ext cx="32" cy="58"/>
            </a:xfrm>
            <a:custGeom>
              <a:avLst/>
              <a:gdLst>
                <a:gd name="T0" fmla="*/ 0 w 13"/>
                <a:gd name="T1" fmla="*/ 182 h 22"/>
                <a:gd name="T2" fmla="*/ 42 w 13"/>
                <a:gd name="T3" fmla="*/ 7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10"/>
                  </a:moveTo>
                  <a:cubicBezTo>
                    <a:pt x="6" y="22"/>
                    <a:pt x="13" y="0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Freeform 175">
              <a:extLst>
                <a:ext uri="{FF2B5EF4-FFF2-40B4-BE49-F238E27FC236}">
                  <a16:creationId xmlns:a16="http://schemas.microsoft.com/office/drawing/2014/main" id="{E7EB55E3-D126-400E-99A9-F530FB9BC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880"/>
              <a:ext cx="22" cy="24"/>
            </a:xfrm>
            <a:custGeom>
              <a:avLst/>
              <a:gdLst>
                <a:gd name="T0" fmla="*/ 0 w 9"/>
                <a:gd name="T1" fmla="*/ 171 h 9"/>
                <a:gd name="T2" fmla="*/ 132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6"/>
                    <a:pt x="6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Freeform 176">
              <a:extLst>
                <a:ext uri="{FF2B5EF4-FFF2-40B4-BE49-F238E27FC236}">
                  <a16:creationId xmlns:a16="http://schemas.microsoft.com/office/drawing/2014/main" id="{7A7D76D4-785A-4A03-938E-2AEA1E3B4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725"/>
              <a:ext cx="45" cy="64"/>
            </a:xfrm>
            <a:custGeom>
              <a:avLst/>
              <a:gdLst>
                <a:gd name="T0" fmla="*/ 0 w 18"/>
                <a:gd name="T1" fmla="*/ 56 h 24"/>
                <a:gd name="T2" fmla="*/ 125 w 1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0" y="3"/>
                  </a:moveTo>
                  <a:cubicBezTo>
                    <a:pt x="1" y="24"/>
                    <a:pt x="18" y="4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Freeform 177">
              <a:extLst>
                <a:ext uri="{FF2B5EF4-FFF2-40B4-BE49-F238E27FC236}">
                  <a16:creationId xmlns:a16="http://schemas.microsoft.com/office/drawing/2014/main" id="{5FF93273-EB00-4E11-B41E-97E9396E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760"/>
              <a:ext cx="7" cy="19"/>
            </a:xfrm>
            <a:custGeom>
              <a:avLst/>
              <a:gdLst>
                <a:gd name="T0" fmla="*/ 37 w 3"/>
                <a:gd name="T1" fmla="*/ 0 h 7"/>
                <a:gd name="T2" fmla="*/ 12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178">
              <a:extLst>
                <a:ext uri="{FF2B5EF4-FFF2-40B4-BE49-F238E27FC236}">
                  <a16:creationId xmlns:a16="http://schemas.microsoft.com/office/drawing/2014/main" id="{1B91B3F5-CD78-457F-A448-FE2D29C0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056"/>
              <a:ext cx="25" cy="43"/>
            </a:xfrm>
            <a:custGeom>
              <a:avLst/>
              <a:gdLst>
                <a:gd name="T0" fmla="*/ 33 w 10"/>
                <a:gd name="T1" fmla="*/ 312 h 16"/>
                <a:gd name="T2" fmla="*/ 63 w 10"/>
                <a:gd name="T3" fmla="*/ 0 h 16"/>
                <a:gd name="T4" fmla="*/ 158 w 10"/>
                <a:gd name="T5" fmla="*/ 21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2" y="16"/>
                  </a:moveTo>
                  <a:cubicBezTo>
                    <a:pt x="0" y="11"/>
                    <a:pt x="1" y="5"/>
                    <a:pt x="4" y="0"/>
                  </a:cubicBezTo>
                  <a:cubicBezTo>
                    <a:pt x="8" y="2"/>
                    <a:pt x="9" y="7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179">
              <a:extLst>
                <a:ext uri="{FF2B5EF4-FFF2-40B4-BE49-F238E27FC236}">
                  <a16:creationId xmlns:a16="http://schemas.microsoft.com/office/drawing/2014/main" id="{547ADB5C-09EC-4BF5-BEC1-C23DC134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256"/>
              <a:ext cx="12" cy="21"/>
            </a:xfrm>
            <a:custGeom>
              <a:avLst/>
              <a:gdLst>
                <a:gd name="T0" fmla="*/ 0 w 5"/>
                <a:gd name="T1" fmla="*/ 144 h 8"/>
                <a:gd name="T2" fmla="*/ 70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2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180">
              <a:extLst>
                <a:ext uri="{FF2B5EF4-FFF2-40B4-BE49-F238E27FC236}">
                  <a16:creationId xmlns:a16="http://schemas.microsoft.com/office/drawing/2014/main" id="{4705AED0-C837-45CD-A948-EAF42A440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045"/>
              <a:ext cx="42" cy="51"/>
            </a:xfrm>
            <a:custGeom>
              <a:avLst/>
              <a:gdLst>
                <a:gd name="T0" fmla="*/ 62 w 17"/>
                <a:gd name="T1" fmla="*/ 309 h 19"/>
                <a:gd name="T2" fmla="*/ 0 w 17"/>
                <a:gd name="T3" fmla="*/ 15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4" y="16"/>
                  </a:moveTo>
                  <a:cubicBezTo>
                    <a:pt x="15" y="19"/>
                    <a:pt x="17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181">
              <a:extLst>
                <a:ext uri="{FF2B5EF4-FFF2-40B4-BE49-F238E27FC236}">
                  <a16:creationId xmlns:a16="http://schemas.microsoft.com/office/drawing/2014/main" id="{B4559640-06AD-42D2-8771-A62A6262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965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3"/>
                    <a:pt x="3" y="6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182">
              <a:extLst>
                <a:ext uri="{FF2B5EF4-FFF2-40B4-BE49-F238E27FC236}">
                  <a16:creationId xmlns:a16="http://schemas.microsoft.com/office/drawing/2014/main" id="{EE7771E8-45D7-475B-A7AB-7F6F57EEA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968"/>
              <a:ext cx="20" cy="16"/>
            </a:xfrm>
            <a:custGeom>
              <a:avLst/>
              <a:gdLst>
                <a:gd name="T0" fmla="*/ 125 w 8"/>
                <a:gd name="T1" fmla="*/ 115 h 6"/>
                <a:gd name="T2" fmla="*/ 0 w 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8" y="2"/>
                    <a:pt x="4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183">
              <a:extLst>
                <a:ext uri="{FF2B5EF4-FFF2-40B4-BE49-F238E27FC236}">
                  <a16:creationId xmlns:a16="http://schemas.microsoft.com/office/drawing/2014/main" id="{A03851D2-0864-408C-82F0-94553B2F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005"/>
              <a:ext cx="35" cy="38"/>
            </a:xfrm>
            <a:custGeom>
              <a:avLst/>
              <a:gdLst>
                <a:gd name="T0" fmla="*/ 63 w 14"/>
                <a:gd name="T1" fmla="*/ 280 h 14"/>
                <a:gd name="T2" fmla="*/ 95 w 14"/>
                <a:gd name="T3" fmla="*/ 0 h 14"/>
                <a:gd name="T4" fmla="*/ 220 w 14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cubicBezTo>
                    <a:pt x="0" y="10"/>
                    <a:pt x="2" y="3"/>
                    <a:pt x="6" y="0"/>
                  </a:cubicBezTo>
                  <a:cubicBezTo>
                    <a:pt x="11" y="3"/>
                    <a:pt x="12" y="9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184">
              <a:extLst>
                <a:ext uri="{FF2B5EF4-FFF2-40B4-BE49-F238E27FC236}">
                  <a16:creationId xmlns:a16="http://schemas.microsoft.com/office/drawing/2014/main" id="{001D715D-7C93-4481-AA0C-76381A23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237"/>
              <a:ext cx="15" cy="6"/>
            </a:xfrm>
            <a:custGeom>
              <a:avLst/>
              <a:gdLst>
                <a:gd name="T0" fmla="*/ 95 w 6"/>
                <a:gd name="T1" fmla="*/ 0 h 2"/>
                <a:gd name="T2" fmla="*/ 0 w 6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1" y="2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185">
              <a:extLst>
                <a:ext uri="{FF2B5EF4-FFF2-40B4-BE49-F238E27FC236}">
                  <a16:creationId xmlns:a16="http://schemas.microsoft.com/office/drawing/2014/main" id="{D2D6A0E0-D7BF-40B5-83D6-147957AAA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73"/>
              <a:ext cx="8" cy="16"/>
            </a:xfrm>
            <a:custGeom>
              <a:avLst/>
              <a:gdLst>
                <a:gd name="T0" fmla="*/ 0 w 3"/>
                <a:gd name="T1" fmla="*/ 0 h 6"/>
                <a:gd name="T2" fmla="*/ 56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3"/>
                    <a:pt x="1" y="5"/>
                    <a:pt x="3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186">
              <a:extLst>
                <a:ext uri="{FF2B5EF4-FFF2-40B4-BE49-F238E27FC236}">
                  <a16:creationId xmlns:a16="http://schemas.microsoft.com/office/drawing/2014/main" id="{A2866B87-1CF1-4CB2-B966-469C80B4B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819"/>
              <a:ext cx="13" cy="1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187">
              <a:extLst>
                <a:ext uri="{FF2B5EF4-FFF2-40B4-BE49-F238E27FC236}">
                  <a16:creationId xmlns:a16="http://schemas.microsoft.com/office/drawing/2014/main" id="{37C09717-AEC1-48BA-9D43-F5FFEDB59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755"/>
              <a:ext cx="5" cy="18"/>
            </a:xfrm>
            <a:custGeom>
              <a:avLst/>
              <a:gdLst>
                <a:gd name="T0" fmla="*/ 0 w 2"/>
                <a:gd name="T1" fmla="*/ 0 h 7"/>
                <a:gd name="T2" fmla="*/ 33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0" y="5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188">
              <a:extLst>
                <a:ext uri="{FF2B5EF4-FFF2-40B4-BE49-F238E27FC236}">
                  <a16:creationId xmlns:a16="http://schemas.microsoft.com/office/drawing/2014/main" id="{1CE619F7-BD29-46C2-9143-807505F9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875"/>
              <a:ext cx="17" cy="42"/>
            </a:xfrm>
            <a:custGeom>
              <a:avLst/>
              <a:gdLst>
                <a:gd name="T0" fmla="*/ 0 w 7"/>
                <a:gd name="T1" fmla="*/ 221 h 16"/>
                <a:gd name="T2" fmla="*/ 58 w 7"/>
                <a:gd name="T3" fmla="*/ 0 h 16"/>
                <a:gd name="T4" fmla="*/ 58 w 7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12"/>
                  </a:moveTo>
                  <a:cubicBezTo>
                    <a:pt x="0" y="8"/>
                    <a:pt x="0" y="3"/>
                    <a:pt x="4" y="0"/>
                  </a:cubicBezTo>
                  <a:cubicBezTo>
                    <a:pt x="7" y="6"/>
                    <a:pt x="4" y="11"/>
                    <a:pt x="4" y="1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189">
              <a:extLst>
                <a:ext uri="{FF2B5EF4-FFF2-40B4-BE49-F238E27FC236}">
                  <a16:creationId xmlns:a16="http://schemas.microsoft.com/office/drawing/2014/main" id="{438AC9A0-9C5B-4C94-B5F9-011255D1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840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190">
              <a:extLst>
                <a:ext uri="{FF2B5EF4-FFF2-40B4-BE49-F238E27FC236}">
                  <a16:creationId xmlns:a16="http://schemas.microsoft.com/office/drawing/2014/main" id="{E7CC74AD-0212-407B-BB00-81262C99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13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191">
              <a:extLst>
                <a:ext uri="{FF2B5EF4-FFF2-40B4-BE49-F238E27FC236}">
                  <a16:creationId xmlns:a16="http://schemas.microsoft.com/office/drawing/2014/main" id="{F6972B05-7B4B-44CE-9731-3B980525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816"/>
              <a:ext cx="12" cy="21"/>
            </a:xfrm>
            <a:custGeom>
              <a:avLst/>
              <a:gdLst>
                <a:gd name="T0" fmla="*/ 70 w 5"/>
                <a:gd name="T1" fmla="*/ 0 h 8"/>
                <a:gd name="T2" fmla="*/ 0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192">
              <a:extLst>
                <a:ext uri="{FF2B5EF4-FFF2-40B4-BE49-F238E27FC236}">
                  <a16:creationId xmlns:a16="http://schemas.microsoft.com/office/drawing/2014/main" id="{20B39CEB-F8B2-4650-A2A5-2CBDBC0C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765"/>
              <a:ext cx="7" cy="19"/>
            </a:xfrm>
            <a:custGeom>
              <a:avLst/>
              <a:gdLst>
                <a:gd name="T0" fmla="*/ 12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3"/>
                    <a:pt x="1" y="5"/>
                    <a:pt x="3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193">
              <a:extLst>
                <a:ext uri="{FF2B5EF4-FFF2-40B4-BE49-F238E27FC236}">
                  <a16:creationId xmlns:a16="http://schemas.microsoft.com/office/drawing/2014/main" id="{2B85CF34-6000-4983-9215-EA38CAF0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776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194">
              <a:extLst>
                <a:ext uri="{FF2B5EF4-FFF2-40B4-BE49-F238E27FC236}">
                  <a16:creationId xmlns:a16="http://schemas.microsoft.com/office/drawing/2014/main" id="{3BEF749D-AEA1-44BE-AB21-3CAC220F8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33"/>
              <a:ext cx="5" cy="22"/>
            </a:xfrm>
            <a:custGeom>
              <a:avLst/>
              <a:gdLst>
                <a:gd name="T0" fmla="*/ 20 w 2"/>
                <a:gd name="T1" fmla="*/ 0 h 8"/>
                <a:gd name="T2" fmla="*/ 33 w 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6"/>
                    <a:pt x="2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195">
              <a:extLst>
                <a:ext uri="{FF2B5EF4-FFF2-40B4-BE49-F238E27FC236}">
                  <a16:creationId xmlns:a16="http://schemas.microsoft.com/office/drawing/2014/main" id="{84A05CDE-A3B5-4CC6-A21F-3841525F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000"/>
              <a:ext cx="17" cy="16"/>
            </a:xfrm>
            <a:custGeom>
              <a:avLst/>
              <a:gdLst>
                <a:gd name="T0" fmla="*/ 0 w 7"/>
                <a:gd name="T1" fmla="*/ 0 h 6"/>
                <a:gd name="T2" fmla="*/ 100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4"/>
                    <a:pt x="3" y="6"/>
                    <a:pt x="7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196">
              <a:extLst>
                <a:ext uri="{FF2B5EF4-FFF2-40B4-BE49-F238E27FC236}">
                  <a16:creationId xmlns:a16="http://schemas.microsoft.com/office/drawing/2014/main" id="{48E98AC9-C3D9-46B4-BA45-2B0AACEA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36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197">
              <a:extLst>
                <a:ext uri="{FF2B5EF4-FFF2-40B4-BE49-F238E27FC236}">
                  <a16:creationId xmlns:a16="http://schemas.microsoft.com/office/drawing/2014/main" id="{7AEA4757-5635-4471-B10E-B796F1DC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893"/>
              <a:ext cx="5" cy="22"/>
            </a:xfrm>
            <a:custGeom>
              <a:avLst/>
              <a:gdLst>
                <a:gd name="T0" fmla="*/ 20 w 2"/>
                <a:gd name="T1" fmla="*/ 168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6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198">
              <a:extLst>
                <a:ext uri="{FF2B5EF4-FFF2-40B4-BE49-F238E27FC236}">
                  <a16:creationId xmlns:a16="http://schemas.microsoft.com/office/drawing/2014/main" id="{77E434EE-444F-431A-A2BC-B5C210F58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456"/>
              <a:ext cx="2" cy="35"/>
            </a:xfrm>
            <a:custGeom>
              <a:avLst/>
              <a:gdLst>
                <a:gd name="T0" fmla="*/ 0 w 1"/>
                <a:gd name="T1" fmla="*/ 0 h 13"/>
                <a:gd name="T2" fmla="*/ 8 w 1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4"/>
                    <a:pt x="1" y="9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199">
              <a:extLst>
                <a:ext uri="{FF2B5EF4-FFF2-40B4-BE49-F238E27FC236}">
                  <a16:creationId xmlns:a16="http://schemas.microsoft.com/office/drawing/2014/main" id="{729AA242-5F07-417B-9D46-4B600C08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533"/>
              <a:ext cx="15" cy="8"/>
            </a:xfrm>
            <a:custGeom>
              <a:avLst/>
              <a:gdLst>
                <a:gd name="T0" fmla="*/ 95 w 6"/>
                <a:gd name="T1" fmla="*/ 21 h 3"/>
                <a:gd name="T2" fmla="*/ 0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3" y="0"/>
                    <a:pt x="1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200">
              <a:extLst>
                <a:ext uri="{FF2B5EF4-FFF2-40B4-BE49-F238E27FC236}">
                  <a16:creationId xmlns:a16="http://schemas.microsoft.com/office/drawing/2014/main" id="{E1B1D287-CF97-401D-9242-CB6A9335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192"/>
              <a:ext cx="7" cy="8"/>
            </a:xfrm>
            <a:custGeom>
              <a:avLst/>
              <a:gdLst>
                <a:gd name="T0" fmla="*/ 0 w 3"/>
                <a:gd name="T1" fmla="*/ 56 h 3"/>
                <a:gd name="T2" fmla="*/ 3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201">
              <a:extLst>
                <a:ext uri="{FF2B5EF4-FFF2-40B4-BE49-F238E27FC236}">
                  <a16:creationId xmlns:a16="http://schemas.microsoft.com/office/drawing/2014/main" id="{C64FB872-9934-4286-8051-14C377D0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224"/>
              <a:ext cx="1" cy="8"/>
            </a:xfrm>
            <a:custGeom>
              <a:avLst/>
              <a:gdLst>
                <a:gd name="T0" fmla="*/ 0 w 1"/>
                <a:gd name="T1" fmla="*/ 56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7" name="Group 202">
            <a:extLst>
              <a:ext uri="{FF2B5EF4-FFF2-40B4-BE49-F238E27FC236}">
                <a16:creationId xmlns:a16="http://schemas.microsoft.com/office/drawing/2014/main" id="{1C8AA5B1-7D5E-43ED-8058-C67FAB152CDC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743200"/>
            <a:ext cx="2670175" cy="3051175"/>
            <a:chOff x="2018" y="1075"/>
            <a:chExt cx="1808" cy="2066"/>
          </a:xfrm>
        </p:grpSpPr>
        <p:grpSp>
          <p:nvGrpSpPr>
            <p:cNvPr id="22053" name="Group 203">
              <a:extLst>
                <a:ext uri="{FF2B5EF4-FFF2-40B4-BE49-F238E27FC236}">
                  <a16:creationId xmlns:a16="http://schemas.microsoft.com/office/drawing/2014/main" id="{BE93373D-F943-4436-9A01-54EF7504B7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8" y="1075"/>
              <a:ext cx="1808" cy="2066"/>
              <a:chOff x="2018" y="1075"/>
              <a:chExt cx="1808" cy="2066"/>
            </a:xfrm>
          </p:grpSpPr>
          <p:sp>
            <p:nvSpPr>
              <p:cNvPr id="22363" name="Freeform 204">
                <a:extLst>
                  <a:ext uri="{FF2B5EF4-FFF2-40B4-BE49-F238E27FC236}">
                    <a16:creationId xmlns:a16="http://schemas.microsoft.com/office/drawing/2014/main" id="{266F4D20-1338-4F52-B324-9AD332543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075"/>
                <a:ext cx="1808" cy="2066"/>
              </a:xfrm>
              <a:custGeom>
                <a:avLst/>
                <a:gdLst>
                  <a:gd name="T0" fmla="*/ 250 w 723"/>
                  <a:gd name="T1" fmla="*/ 9245 h 775"/>
                  <a:gd name="T2" fmla="*/ 220 w 723"/>
                  <a:gd name="T3" fmla="*/ 6155 h 775"/>
                  <a:gd name="T4" fmla="*/ 2021 w 723"/>
                  <a:gd name="T5" fmla="*/ 3695 h 775"/>
                  <a:gd name="T6" fmla="*/ 3363 w 723"/>
                  <a:gd name="T7" fmla="*/ 1288 h 775"/>
                  <a:gd name="T8" fmla="*/ 6959 w 723"/>
                  <a:gd name="T9" fmla="*/ 2010 h 775"/>
                  <a:gd name="T10" fmla="*/ 9118 w 723"/>
                  <a:gd name="T11" fmla="*/ 3604 h 775"/>
                  <a:gd name="T12" fmla="*/ 9900 w 723"/>
                  <a:gd name="T13" fmla="*/ 7163 h 775"/>
                  <a:gd name="T14" fmla="*/ 10225 w 723"/>
                  <a:gd name="T15" fmla="*/ 10802 h 775"/>
                  <a:gd name="T16" fmla="*/ 7117 w 723"/>
                  <a:gd name="T17" fmla="*/ 13921 h 775"/>
                  <a:gd name="T18" fmla="*/ 5366 w 723"/>
                  <a:gd name="T19" fmla="*/ 14646 h 775"/>
                  <a:gd name="T20" fmla="*/ 250 w 723"/>
                  <a:gd name="T21" fmla="*/ 9245 h 7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3" h="775">
                    <a:moveTo>
                      <a:pt x="16" y="488"/>
                    </a:moveTo>
                    <a:cubicBezTo>
                      <a:pt x="0" y="425"/>
                      <a:pt x="1" y="359"/>
                      <a:pt x="14" y="325"/>
                    </a:cubicBezTo>
                    <a:cubicBezTo>
                      <a:pt x="42" y="251"/>
                      <a:pt x="96" y="228"/>
                      <a:pt x="129" y="195"/>
                    </a:cubicBezTo>
                    <a:cubicBezTo>
                      <a:pt x="162" y="162"/>
                      <a:pt x="167" y="94"/>
                      <a:pt x="215" y="68"/>
                    </a:cubicBezTo>
                    <a:cubicBezTo>
                      <a:pt x="341" y="0"/>
                      <a:pt x="411" y="79"/>
                      <a:pt x="445" y="106"/>
                    </a:cubicBezTo>
                    <a:cubicBezTo>
                      <a:pt x="479" y="133"/>
                      <a:pt x="512" y="119"/>
                      <a:pt x="583" y="190"/>
                    </a:cubicBezTo>
                    <a:cubicBezTo>
                      <a:pt x="655" y="260"/>
                      <a:pt x="602" y="324"/>
                      <a:pt x="633" y="378"/>
                    </a:cubicBezTo>
                    <a:cubicBezTo>
                      <a:pt x="647" y="402"/>
                      <a:pt x="723" y="481"/>
                      <a:pt x="654" y="570"/>
                    </a:cubicBezTo>
                    <a:cubicBezTo>
                      <a:pt x="585" y="660"/>
                      <a:pt x="555" y="637"/>
                      <a:pt x="455" y="735"/>
                    </a:cubicBezTo>
                    <a:cubicBezTo>
                      <a:pt x="435" y="753"/>
                      <a:pt x="374" y="775"/>
                      <a:pt x="343" y="773"/>
                    </a:cubicBezTo>
                    <a:cubicBezTo>
                      <a:pt x="132" y="771"/>
                      <a:pt x="61" y="665"/>
                      <a:pt x="16" y="488"/>
                    </a:cubicBezTo>
                    <a:close/>
                  </a:path>
                </a:pathLst>
              </a:custGeom>
              <a:solidFill>
                <a:srgbClr val="FEE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4" name="Freeform 205">
                <a:extLst>
                  <a:ext uri="{FF2B5EF4-FFF2-40B4-BE49-F238E27FC236}">
                    <a16:creationId xmlns:a16="http://schemas.microsoft.com/office/drawing/2014/main" id="{B32975AC-712F-4059-913A-C02CFE67F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>
                  <a:gd name="T0" fmla="*/ 1508 w 151"/>
                  <a:gd name="T1" fmla="*/ 2726 h 161"/>
                  <a:gd name="T2" fmla="*/ 437 w 151"/>
                  <a:gd name="T3" fmla="*/ 2214 h 161"/>
                  <a:gd name="T4" fmla="*/ 217 w 151"/>
                  <a:gd name="T5" fmla="*/ 986 h 161"/>
                  <a:gd name="T6" fmla="*/ 200 w 151"/>
                  <a:gd name="T7" fmla="*/ 738 h 161"/>
                  <a:gd name="T8" fmla="*/ 542 w 151"/>
                  <a:gd name="T9" fmla="*/ 248 h 161"/>
                  <a:gd name="T10" fmla="*/ 1246 w 151"/>
                  <a:gd name="T11" fmla="*/ 264 h 161"/>
                  <a:gd name="T12" fmla="*/ 1912 w 151"/>
                  <a:gd name="T13" fmla="*/ 853 h 161"/>
                  <a:gd name="T14" fmla="*/ 2100 w 151"/>
                  <a:gd name="T15" fmla="*/ 1988 h 161"/>
                  <a:gd name="T16" fmla="*/ 1496 w 151"/>
                  <a:gd name="T17" fmla="*/ 2726 h 161"/>
                  <a:gd name="T18" fmla="*/ 1508 w 151"/>
                  <a:gd name="T19" fmla="*/ 2726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5" name="Freeform 206">
                <a:extLst>
                  <a:ext uri="{FF2B5EF4-FFF2-40B4-BE49-F238E27FC236}">
                    <a16:creationId xmlns:a16="http://schemas.microsoft.com/office/drawing/2014/main" id="{C58A7419-69D6-429D-A1EB-3E6DE970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>
                  <a:gd name="T0" fmla="*/ 1772 w 155"/>
                  <a:gd name="T1" fmla="*/ 2818 h 158"/>
                  <a:gd name="T2" fmla="*/ 1397 w 155"/>
                  <a:gd name="T3" fmla="*/ 2989 h 158"/>
                  <a:gd name="T4" fmla="*/ 1084 w 155"/>
                  <a:gd name="T5" fmla="*/ 2895 h 158"/>
                  <a:gd name="T6" fmla="*/ 438 w 155"/>
                  <a:gd name="T7" fmla="*/ 2382 h 158"/>
                  <a:gd name="T8" fmla="*/ 175 w 155"/>
                  <a:gd name="T9" fmla="*/ 2113 h 158"/>
                  <a:gd name="T10" fmla="*/ 83 w 155"/>
                  <a:gd name="T11" fmla="*/ 1789 h 158"/>
                  <a:gd name="T12" fmla="*/ 95 w 155"/>
                  <a:gd name="T13" fmla="*/ 1619 h 158"/>
                  <a:gd name="T14" fmla="*/ 20 w 155"/>
                  <a:gd name="T15" fmla="*/ 1354 h 158"/>
                  <a:gd name="T16" fmla="*/ 145 w 155"/>
                  <a:gd name="T17" fmla="*/ 900 h 158"/>
                  <a:gd name="T18" fmla="*/ 396 w 155"/>
                  <a:gd name="T19" fmla="*/ 628 h 158"/>
                  <a:gd name="T20" fmla="*/ 471 w 155"/>
                  <a:gd name="T21" fmla="*/ 478 h 158"/>
                  <a:gd name="T22" fmla="*/ 721 w 155"/>
                  <a:gd name="T23" fmla="*/ 227 h 158"/>
                  <a:gd name="T24" fmla="*/ 1284 w 155"/>
                  <a:gd name="T25" fmla="*/ 248 h 158"/>
                  <a:gd name="T26" fmla="*/ 1993 w 155"/>
                  <a:gd name="T27" fmla="*/ 379 h 158"/>
                  <a:gd name="T28" fmla="*/ 2130 w 155"/>
                  <a:gd name="T29" fmla="*/ 900 h 158"/>
                  <a:gd name="T30" fmla="*/ 2381 w 155"/>
                  <a:gd name="T31" fmla="*/ 1255 h 158"/>
                  <a:gd name="T32" fmla="*/ 2275 w 155"/>
                  <a:gd name="T33" fmla="*/ 1883 h 158"/>
                  <a:gd name="T34" fmla="*/ 2213 w 155"/>
                  <a:gd name="T35" fmla="*/ 2476 h 158"/>
                  <a:gd name="T36" fmla="*/ 1785 w 155"/>
                  <a:gd name="T37" fmla="*/ 2804 h 158"/>
                  <a:gd name="T38" fmla="*/ 1772 w 155"/>
                  <a:gd name="T39" fmla="*/ 2818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6" name="Freeform 207">
                <a:extLst>
                  <a:ext uri="{FF2B5EF4-FFF2-40B4-BE49-F238E27FC236}">
                    <a16:creationId xmlns:a16="http://schemas.microsoft.com/office/drawing/2014/main" id="{BA6580D7-FF1A-4378-B8EF-B4B701A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>
                  <a:gd name="T0" fmla="*/ 2243 w 149"/>
                  <a:gd name="T1" fmla="*/ 1425 h 142"/>
                  <a:gd name="T2" fmla="*/ 2163 w 149"/>
                  <a:gd name="T3" fmla="*/ 833 h 142"/>
                  <a:gd name="T4" fmla="*/ 2068 w 149"/>
                  <a:gd name="T5" fmla="*/ 649 h 142"/>
                  <a:gd name="T6" fmla="*/ 1963 w 149"/>
                  <a:gd name="T7" fmla="*/ 571 h 142"/>
                  <a:gd name="T8" fmla="*/ 1835 w 149"/>
                  <a:gd name="T9" fmla="*/ 342 h 142"/>
                  <a:gd name="T10" fmla="*/ 1304 w 149"/>
                  <a:gd name="T11" fmla="*/ 56 h 142"/>
                  <a:gd name="T12" fmla="*/ 1317 w 149"/>
                  <a:gd name="T13" fmla="*/ 854 h 142"/>
                  <a:gd name="T14" fmla="*/ 1334 w 149"/>
                  <a:gd name="T15" fmla="*/ 1062 h 142"/>
                  <a:gd name="T16" fmla="*/ 1334 w 149"/>
                  <a:gd name="T17" fmla="*/ 1062 h 142"/>
                  <a:gd name="T18" fmla="*/ 1442 w 149"/>
                  <a:gd name="T19" fmla="*/ 1276 h 142"/>
                  <a:gd name="T20" fmla="*/ 1347 w 149"/>
                  <a:gd name="T21" fmla="*/ 1639 h 142"/>
                  <a:gd name="T22" fmla="*/ 1334 w 149"/>
                  <a:gd name="T23" fmla="*/ 1639 h 142"/>
                  <a:gd name="T24" fmla="*/ 1242 w 149"/>
                  <a:gd name="T25" fmla="*/ 1617 h 142"/>
                  <a:gd name="T26" fmla="*/ 1084 w 149"/>
                  <a:gd name="T27" fmla="*/ 1732 h 142"/>
                  <a:gd name="T28" fmla="*/ 1066 w 149"/>
                  <a:gd name="T29" fmla="*/ 1617 h 142"/>
                  <a:gd name="T30" fmla="*/ 959 w 149"/>
                  <a:gd name="T31" fmla="*/ 1561 h 142"/>
                  <a:gd name="T32" fmla="*/ 959 w 149"/>
                  <a:gd name="T33" fmla="*/ 1310 h 142"/>
                  <a:gd name="T34" fmla="*/ 971 w 149"/>
                  <a:gd name="T35" fmla="*/ 1118 h 142"/>
                  <a:gd name="T36" fmla="*/ 1004 w 149"/>
                  <a:gd name="T37" fmla="*/ 1118 h 142"/>
                  <a:gd name="T38" fmla="*/ 1004 w 149"/>
                  <a:gd name="T39" fmla="*/ 1118 h 142"/>
                  <a:gd name="T40" fmla="*/ 1084 w 149"/>
                  <a:gd name="T41" fmla="*/ 875 h 142"/>
                  <a:gd name="T42" fmla="*/ 1066 w 149"/>
                  <a:gd name="T43" fmla="*/ 35 h 142"/>
                  <a:gd name="T44" fmla="*/ 834 w 149"/>
                  <a:gd name="T45" fmla="*/ 56 h 142"/>
                  <a:gd name="T46" fmla="*/ 583 w 149"/>
                  <a:gd name="T47" fmla="*/ 307 h 142"/>
                  <a:gd name="T48" fmla="*/ 158 w 149"/>
                  <a:gd name="T49" fmla="*/ 1046 h 142"/>
                  <a:gd name="T50" fmla="*/ 50 w 149"/>
                  <a:gd name="T51" fmla="*/ 1524 h 142"/>
                  <a:gd name="T52" fmla="*/ 83 w 149"/>
                  <a:gd name="T53" fmla="*/ 1810 h 142"/>
                  <a:gd name="T54" fmla="*/ 238 w 149"/>
                  <a:gd name="T55" fmla="*/ 1903 h 142"/>
                  <a:gd name="T56" fmla="*/ 376 w 149"/>
                  <a:gd name="T57" fmla="*/ 2322 h 142"/>
                  <a:gd name="T58" fmla="*/ 801 w 149"/>
                  <a:gd name="T59" fmla="*/ 2530 h 142"/>
                  <a:gd name="T60" fmla="*/ 1692 w 149"/>
                  <a:gd name="T61" fmla="*/ 2437 h 142"/>
                  <a:gd name="T62" fmla="*/ 1847 w 149"/>
                  <a:gd name="T63" fmla="*/ 2165 h 142"/>
                  <a:gd name="T64" fmla="*/ 1847 w 149"/>
                  <a:gd name="T65" fmla="*/ 2165 h 142"/>
                  <a:gd name="T66" fmla="*/ 2243 w 149"/>
                  <a:gd name="T67" fmla="*/ 1425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7" name="Freeform 208">
                <a:extLst>
                  <a:ext uri="{FF2B5EF4-FFF2-40B4-BE49-F238E27FC236}">
                    <a16:creationId xmlns:a16="http://schemas.microsoft.com/office/drawing/2014/main" id="{182E29FC-4201-43C0-92E9-2D07B8BDC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>
                  <a:gd name="T0" fmla="*/ 345 w 150"/>
                  <a:gd name="T1" fmla="*/ 1831 h 167"/>
                  <a:gd name="T2" fmla="*/ 1095 w 150"/>
                  <a:gd name="T3" fmla="*/ 2841 h 167"/>
                  <a:gd name="T4" fmla="*/ 1770 w 150"/>
                  <a:gd name="T5" fmla="*/ 3024 h 167"/>
                  <a:gd name="T6" fmla="*/ 2063 w 150"/>
                  <a:gd name="T7" fmla="*/ 2670 h 167"/>
                  <a:gd name="T8" fmla="*/ 2020 w 150"/>
                  <a:gd name="T9" fmla="*/ 2422 h 167"/>
                  <a:gd name="T10" fmla="*/ 2270 w 150"/>
                  <a:gd name="T11" fmla="*/ 2060 h 167"/>
                  <a:gd name="T12" fmla="*/ 2175 w 150"/>
                  <a:gd name="T13" fmla="*/ 1271 h 167"/>
                  <a:gd name="T14" fmla="*/ 2050 w 150"/>
                  <a:gd name="T15" fmla="*/ 1194 h 167"/>
                  <a:gd name="T16" fmla="*/ 2033 w 150"/>
                  <a:gd name="T17" fmla="*/ 1058 h 167"/>
                  <a:gd name="T18" fmla="*/ 1875 w 150"/>
                  <a:gd name="T19" fmla="*/ 738 h 167"/>
                  <a:gd name="T20" fmla="*/ 1425 w 150"/>
                  <a:gd name="T21" fmla="*/ 477 h 167"/>
                  <a:gd name="T22" fmla="*/ 500 w 150"/>
                  <a:gd name="T23" fmla="*/ 759 h 167"/>
                  <a:gd name="T24" fmla="*/ 363 w 150"/>
                  <a:gd name="T25" fmla="*/ 1796 h 167"/>
                  <a:gd name="T26" fmla="*/ 345 w 150"/>
                  <a:gd name="T27" fmla="*/ 183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8" name="Freeform 209">
                <a:extLst>
                  <a:ext uri="{FF2B5EF4-FFF2-40B4-BE49-F238E27FC236}">
                    <a16:creationId xmlns:a16="http://schemas.microsoft.com/office/drawing/2014/main" id="{E29A4807-2002-484C-87B7-2FD9D2CFC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>
                  <a:gd name="T0" fmla="*/ 1757 w 119"/>
                  <a:gd name="T1" fmla="*/ 705 h 121"/>
                  <a:gd name="T2" fmla="*/ 1433 w 119"/>
                  <a:gd name="T3" fmla="*/ 286 h 121"/>
                  <a:gd name="T4" fmla="*/ 933 w 119"/>
                  <a:gd name="T5" fmla="*/ 35 h 121"/>
                  <a:gd name="T6" fmla="*/ 529 w 119"/>
                  <a:gd name="T7" fmla="*/ 264 h 121"/>
                  <a:gd name="T8" fmla="*/ 404 w 119"/>
                  <a:gd name="T9" fmla="*/ 264 h 121"/>
                  <a:gd name="T10" fmla="*/ 729 w 119"/>
                  <a:gd name="T11" fmla="*/ 742 h 121"/>
                  <a:gd name="T12" fmla="*/ 841 w 119"/>
                  <a:gd name="T13" fmla="*/ 934 h 121"/>
                  <a:gd name="T14" fmla="*/ 1008 w 119"/>
                  <a:gd name="T15" fmla="*/ 948 h 121"/>
                  <a:gd name="T16" fmla="*/ 1041 w 119"/>
                  <a:gd name="T17" fmla="*/ 1140 h 121"/>
                  <a:gd name="T18" fmla="*/ 933 w 119"/>
                  <a:gd name="T19" fmla="*/ 1353 h 121"/>
                  <a:gd name="T20" fmla="*/ 933 w 119"/>
                  <a:gd name="T21" fmla="*/ 1391 h 121"/>
                  <a:gd name="T22" fmla="*/ 759 w 119"/>
                  <a:gd name="T23" fmla="*/ 1369 h 121"/>
                  <a:gd name="T24" fmla="*/ 654 w 119"/>
                  <a:gd name="T25" fmla="*/ 1161 h 121"/>
                  <a:gd name="T26" fmla="*/ 699 w 119"/>
                  <a:gd name="T27" fmla="*/ 1140 h 121"/>
                  <a:gd name="T28" fmla="*/ 666 w 119"/>
                  <a:gd name="T29" fmla="*/ 948 h 121"/>
                  <a:gd name="T30" fmla="*/ 280 w 119"/>
                  <a:gd name="T31" fmla="*/ 398 h 121"/>
                  <a:gd name="T32" fmla="*/ 167 w 119"/>
                  <a:gd name="T33" fmla="*/ 593 h 121"/>
                  <a:gd name="T34" fmla="*/ 42 w 119"/>
                  <a:gd name="T35" fmla="*/ 913 h 121"/>
                  <a:gd name="T36" fmla="*/ 62 w 119"/>
                  <a:gd name="T37" fmla="*/ 1183 h 121"/>
                  <a:gd name="T38" fmla="*/ 12 w 119"/>
                  <a:gd name="T39" fmla="*/ 1391 h 121"/>
                  <a:gd name="T40" fmla="*/ 75 w 119"/>
                  <a:gd name="T41" fmla="*/ 1639 h 121"/>
                  <a:gd name="T42" fmla="*/ 404 w 119"/>
                  <a:gd name="T43" fmla="*/ 1959 h 121"/>
                  <a:gd name="T44" fmla="*/ 604 w 119"/>
                  <a:gd name="T45" fmla="*/ 2210 h 121"/>
                  <a:gd name="T46" fmla="*/ 1121 w 119"/>
                  <a:gd name="T47" fmla="*/ 2168 h 121"/>
                  <a:gd name="T48" fmla="*/ 1133 w 119"/>
                  <a:gd name="T49" fmla="*/ 2168 h 121"/>
                  <a:gd name="T50" fmla="*/ 1537 w 119"/>
                  <a:gd name="T51" fmla="*/ 1981 h 121"/>
                  <a:gd name="T52" fmla="*/ 1662 w 119"/>
                  <a:gd name="T53" fmla="*/ 1353 h 121"/>
                  <a:gd name="T54" fmla="*/ 1807 w 119"/>
                  <a:gd name="T55" fmla="*/ 1239 h 121"/>
                  <a:gd name="T56" fmla="*/ 1757 w 119"/>
                  <a:gd name="T57" fmla="*/ 705 h 1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9" name="Freeform 210">
                <a:extLst>
                  <a:ext uri="{FF2B5EF4-FFF2-40B4-BE49-F238E27FC236}">
                    <a16:creationId xmlns:a16="http://schemas.microsoft.com/office/drawing/2014/main" id="{D81A50D6-8B07-4FAC-B297-69E97B15C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>
                  <a:gd name="T0" fmla="*/ 2613 w 272"/>
                  <a:gd name="T1" fmla="*/ 5837 h 315"/>
                  <a:gd name="T2" fmla="*/ 3488 w 272"/>
                  <a:gd name="T3" fmla="*/ 5141 h 315"/>
                  <a:gd name="T4" fmla="*/ 3783 w 272"/>
                  <a:gd name="T5" fmla="*/ 4608 h 315"/>
                  <a:gd name="T6" fmla="*/ 3938 w 272"/>
                  <a:gd name="T7" fmla="*/ 4173 h 315"/>
                  <a:gd name="T8" fmla="*/ 4095 w 272"/>
                  <a:gd name="T9" fmla="*/ 3811 h 315"/>
                  <a:gd name="T10" fmla="*/ 4095 w 272"/>
                  <a:gd name="T11" fmla="*/ 3491 h 315"/>
                  <a:gd name="T12" fmla="*/ 4250 w 272"/>
                  <a:gd name="T13" fmla="*/ 2923 h 315"/>
                  <a:gd name="T14" fmla="*/ 4113 w 272"/>
                  <a:gd name="T15" fmla="*/ 2219 h 315"/>
                  <a:gd name="T16" fmla="*/ 3895 w 272"/>
                  <a:gd name="T17" fmla="*/ 1971 h 315"/>
                  <a:gd name="T18" fmla="*/ 3770 w 272"/>
                  <a:gd name="T19" fmla="*/ 1728 h 315"/>
                  <a:gd name="T20" fmla="*/ 3458 w 272"/>
                  <a:gd name="T21" fmla="*/ 1728 h 315"/>
                  <a:gd name="T22" fmla="*/ 3238 w 272"/>
                  <a:gd name="T23" fmla="*/ 1160 h 315"/>
                  <a:gd name="T24" fmla="*/ 3158 w 272"/>
                  <a:gd name="T25" fmla="*/ 1117 h 315"/>
                  <a:gd name="T26" fmla="*/ 3113 w 272"/>
                  <a:gd name="T27" fmla="*/ 947 h 315"/>
                  <a:gd name="T28" fmla="*/ 2908 w 272"/>
                  <a:gd name="T29" fmla="*/ 704 h 315"/>
                  <a:gd name="T30" fmla="*/ 2595 w 272"/>
                  <a:gd name="T31" fmla="*/ 568 h 315"/>
                  <a:gd name="T32" fmla="*/ 2425 w 272"/>
                  <a:gd name="T33" fmla="*/ 477 h 315"/>
                  <a:gd name="T34" fmla="*/ 2033 w 272"/>
                  <a:gd name="T35" fmla="*/ 227 h 315"/>
                  <a:gd name="T36" fmla="*/ 1770 w 272"/>
                  <a:gd name="T37" fmla="*/ 56 h 315"/>
                  <a:gd name="T38" fmla="*/ 1375 w 272"/>
                  <a:gd name="T39" fmla="*/ 264 h 315"/>
                  <a:gd name="T40" fmla="*/ 738 w 272"/>
                  <a:gd name="T41" fmla="*/ 832 h 315"/>
                  <a:gd name="T42" fmla="*/ 583 w 272"/>
                  <a:gd name="T43" fmla="*/ 1117 h 315"/>
                  <a:gd name="T44" fmla="*/ 270 w 272"/>
                  <a:gd name="T45" fmla="*/ 1480 h 315"/>
                  <a:gd name="T46" fmla="*/ 113 w 272"/>
                  <a:gd name="T47" fmla="*/ 2083 h 315"/>
                  <a:gd name="T48" fmla="*/ 95 w 272"/>
                  <a:gd name="T49" fmla="*/ 2389 h 315"/>
                  <a:gd name="T50" fmla="*/ 63 w 272"/>
                  <a:gd name="T51" fmla="*/ 2675 h 315"/>
                  <a:gd name="T52" fmla="*/ 175 w 272"/>
                  <a:gd name="T53" fmla="*/ 3320 h 315"/>
                  <a:gd name="T54" fmla="*/ 458 w 272"/>
                  <a:gd name="T55" fmla="*/ 4344 h 315"/>
                  <a:gd name="T56" fmla="*/ 613 w 272"/>
                  <a:gd name="T57" fmla="*/ 4459 h 315"/>
                  <a:gd name="T58" fmla="*/ 720 w 272"/>
                  <a:gd name="T59" fmla="*/ 4723 h 315"/>
                  <a:gd name="T60" fmla="*/ 1050 w 272"/>
                  <a:gd name="T61" fmla="*/ 5291 h 315"/>
                  <a:gd name="T62" fmla="*/ 1750 w 272"/>
                  <a:gd name="T63" fmla="*/ 5781 h 315"/>
                  <a:gd name="T64" fmla="*/ 2613 w 272"/>
                  <a:gd name="T65" fmla="*/ 5837 h 3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0" name="Freeform 211">
                <a:extLst>
                  <a:ext uri="{FF2B5EF4-FFF2-40B4-BE49-F238E27FC236}">
                    <a16:creationId xmlns:a16="http://schemas.microsoft.com/office/drawing/2014/main" id="{04F68E65-9FFF-43E7-9973-71BA894F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>
                  <a:gd name="T0" fmla="*/ 1508 w 151"/>
                  <a:gd name="T1" fmla="*/ 2726 h 161"/>
                  <a:gd name="T2" fmla="*/ 437 w 151"/>
                  <a:gd name="T3" fmla="*/ 2214 h 161"/>
                  <a:gd name="T4" fmla="*/ 217 w 151"/>
                  <a:gd name="T5" fmla="*/ 986 h 161"/>
                  <a:gd name="T6" fmla="*/ 200 w 151"/>
                  <a:gd name="T7" fmla="*/ 738 h 161"/>
                  <a:gd name="T8" fmla="*/ 542 w 151"/>
                  <a:gd name="T9" fmla="*/ 248 h 161"/>
                  <a:gd name="T10" fmla="*/ 1246 w 151"/>
                  <a:gd name="T11" fmla="*/ 264 h 161"/>
                  <a:gd name="T12" fmla="*/ 1912 w 151"/>
                  <a:gd name="T13" fmla="*/ 853 h 161"/>
                  <a:gd name="T14" fmla="*/ 2100 w 151"/>
                  <a:gd name="T15" fmla="*/ 1988 h 161"/>
                  <a:gd name="T16" fmla="*/ 1496 w 151"/>
                  <a:gd name="T17" fmla="*/ 2726 h 161"/>
                  <a:gd name="T18" fmla="*/ 1508 w 151"/>
                  <a:gd name="T19" fmla="*/ 2726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solidFill>
                <a:srgbClr val="FD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1" name="Freeform 212">
                <a:extLst>
                  <a:ext uri="{FF2B5EF4-FFF2-40B4-BE49-F238E27FC236}">
                    <a16:creationId xmlns:a16="http://schemas.microsoft.com/office/drawing/2014/main" id="{A20EA331-E89D-43D5-B66E-F69D92BE29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>
                  <a:gd name="T0" fmla="*/ 2100 w 151"/>
                  <a:gd name="T1" fmla="*/ 1988 h 161"/>
                  <a:gd name="T2" fmla="*/ 1912 w 151"/>
                  <a:gd name="T3" fmla="*/ 853 h 161"/>
                  <a:gd name="T4" fmla="*/ 1246 w 151"/>
                  <a:gd name="T5" fmla="*/ 264 h 161"/>
                  <a:gd name="T6" fmla="*/ 542 w 151"/>
                  <a:gd name="T7" fmla="*/ 248 h 161"/>
                  <a:gd name="T8" fmla="*/ 200 w 151"/>
                  <a:gd name="T9" fmla="*/ 738 h 161"/>
                  <a:gd name="T10" fmla="*/ 217 w 151"/>
                  <a:gd name="T11" fmla="*/ 986 h 161"/>
                  <a:gd name="T12" fmla="*/ 437 w 151"/>
                  <a:gd name="T13" fmla="*/ 2214 h 161"/>
                  <a:gd name="T14" fmla="*/ 1508 w 151"/>
                  <a:gd name="T15" fmla="*/ 2726 h 161"/>
                  <a:gd name="T16" fmla="*/ 1496 w 151"/>
                  <a:gd name="T17" fmla="*/ 2726 h 161"/>
                  <a:gd name="T18" fmla="*/ 2100 w 151"/>
                  <a:gd name="T19" fmla="*/ 1988 h 161"/>
                  <a:gd name="T20" fmla="*/ 1995 w 151"/>
                  <a:gd name="T21" fmla="*/ 2401 h 161"/>
                  <a:gd name="T22" fmla="*/ 1508 w 151"/>
                  <a:gd name="T23" fmla="*/ 2627 h 161"/>
                  <a:gd name="T24" fmla="*/ 1433 w 151"/>
                  <a:gd name="T25" fmla="*/ 2683 h 161"/>
                  <a:gd name="T26" fmla="*/ 854 w 151"/>
                  <a:gd name="T27" fmla="*/ 2705 h 161"/>
                  <a:gd name="T28" fmla="*/ 499 w 151"/>
                  <a:gd name="T29" fmla="*/ 2193 h 161"/>
                  <a:gd name="T30" fmla="*/ 417 w 151"/>
                  <a:gd name="T31" fmla="*/ 2116 h 161"/>
                  <a:gd name="T32" fmla="*/ 230 w 151"/>
                  <a:gd name="T33" fmla="*/ 1852 h 161"/>
                  <a:gd name="T34" fmla="*/ 262 w 151"/>
                  <a:gd name="T35" fmla="*/ 1058 h 161"/>
                  <a:gd name="T36" fmla="*/ 292 w 151"/>
                  <a:gd name="T37" fmla="*/ 986 h 161"/>
                  <a:gd name="T38" fmla="*/ 250 w 151"/>
                  <a:gd name="T39" fmla="*/ 909 h 161"/>
                  <a:gd name="T40" fmla="*/ 262 w 151"/>
                  <a:gd name="T41" fmla="*/ 909 h 161"/>
                  <a:gd name="T42" fmla="*/ 280 w 151"/>
                  <a:gd name="T43" fmla="*/ 773 h 161"/>
                  <a:gd name="T44" fmla="*/ 280 w 151"/>
                  <a:gd name="T45" fmla="*/ 738 h 161"/>
                  <a:gd name="T46" fmla="*/ 574 w 151"/>
                  <a:gd name="T47" fmla="*/ 320 h 161"/>
                  <a:gd name="T48" fmla="*/ 1216 w 151"/>
                  <a:gd name="T49" fmla="*/ 341 h 161"/>
                  <a:gd name="T50" fmla="*/ 1291 w 151"/>
                  <a:gd name="T51" fmla="*/ 341 h 161"/>
                  <a:gd name="T52" fmla="*/ 1508 w 151"/>
                  <a:gd name="T53" fmla="*/ 320 h 161"/>
                  <a:gd name="T54" fmla="*/ 1840 w 151"/>
                  <a:gd name="T55" fmla="*/ 853 h 161"/>
                  <a:gd name="T56" fmla="*/ 1912 w 151"/>
                  <a:gd name="T57" fmla="*/ 943 h 161"/>
                  <a:gd name="T58" fmla="*/ 2070 w 151"/>
                  <a:gd name="T59" fmla="*/ 1172 h 161"/>
                  <a:gd name="T60" fmla="*/ 2057 w 151"/>
                  <a:gd name="T61" fmla="*/ 1932 h 161"/>
                  <a:gd name="T62" fmla="*/ 2057 w 151"/>
                  <a:gd name="T63" fmla="*/ 2044 h 161"/>
                  <a:gd name="T64" fmla="*/ 1995 w 151"/>
                  <a:gd name="T65" fmla="*/ 2401 h 1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1" h="161">
                    <a:moveTo>
                      <a:pt x="135" y="105"/>
                    </a:moveTo>
                    <a:cubicBezTo>
                      <a:pt x="151" y="89"/>
                      <a:pt x="137" y="45"/>
                      <a:pt x="123" y="45"/>
                    </a:cubicBezTo>
                    <a:cubicBezTo>
                      <a:pt x="122" y="30"/>
                      <a:pt x="98" y="0"/>
                      <a:pt x="80" y="14"/>
                    </a:cubicBezTo>
                    <a:cubicBezTo>
                      <a:pt x="67" y="6"/>
                      <a:pt x="49" y="6"/>
                      <a:pt x="35" y="13"/>
                    </a:cubicBezTo>
                    <a:cubicBezTo>
                      <a:pt x="24" y="18"/>
                      <a:pt x="15" y="27"/>
                      <a:pt x="13" y="39"/>
                    </a:cubicBezTo>
                    <a:cubicBezTo>
                      <a:pt x="13" y="42"/>
                      <a:pt x="10" y="50"/>
                      <a:pt x="14" y="52"/>
                    </a:cubicBezTo>
                    <a:cubicBezTo>
                      <a:pt x="0" y="61"/>
                      <a:pt x="6" y="119"/>
                      <a:pt x="28" y="117"/>
                    </a:cubicBezTo>
                    <a:cubicBezTo>
                      <a:pt x="32" y="148"/>
                      <a:pt x="77" y="161"/>
                      <a:pt x="97" y="144"/>
                    </a:cubicBezTo>
                    <a:cubicBezTo>
                      <a:pt x="96" y="144"/>
                      <a:pt x="96" y="144"/>
                      <a:pt x="96" y="144"/>
                    </a:cubicBezTo>
                    <a:cubicBezTo>
                      <a:pt x="122" y="151"/>
                      <a:pt x="146" y="121"/>
                      <a:pt x="135" y="105"/>
                    </a:cubicBezTo>
                    <a:close/>
                    <a:moveTo>
                      <a:pt x="128" y="127"/>
                    </a:moveTo>
                    <a:cubicBezTo>
                      <a:pt x="122" y="136"/>
                      <a:pt x="110" y="143"/>
                      <a:pt x="97" y="139"/>
                    </a:cubicBezTo>
                    <a:cubicBezTo>
                      <a:pt x="95" y="139"/>
                      <a:pt x="93" y="140"/>
                      <a:pt x="92" y="142"/>
                    </a:cubicBezTo>
                    <a:cubicBezTo>
                      <a:pt x="83" y="148"/>
                      <a:pt x="69" y="148"/>
                      <a:pt x="55" y="143"/>
                    </a:cubicBezTo>
                    <a:cubicBezTo>
                      <a:pt x="42" y="138"/>
                      <a:pt x="34" y="128"/>
                      <a:pt x="32" y="116"/>
                    </a:cubicBezTo>
                    <a:cubicBezTo>
                      <a:pt x="32" y="114"/>
                      <a:pt x="30" y="112"/>
                      <a:pt x="27" y="112"/>
                    </a:cubicBezTo>
                    <a:cubicBezTo>
                      <a:pt x="20" y="113"/>
                      <a:pt x="16" y="103"/>
                      <a:pt x="15" y="98"/>
                    </a:cubicBezTo>
                    <a:cubicBezTo>
                      <a:pt x="9" y="81"/>
                      <a:pt x="11" y="60"/>
                      <a:pt x="17" y="56"/>
                    </a:cubicBezTo>
                    <a:cubicBezTo>
                      <a:pt x="18" y="55"/>
                      <a:pt x="18" y="53"/>
                      <a:pt x="19" y="52"/>
                    </a:cubicBezTo>
                    <a:cubicBezTo>
                      <a:pt x="19" y="50"/>
                      <a:pt x="18" y="49"/>
                      <a:pt x="16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7"/>
                      <a:pt x="17" y="43"/>
                      <a:pt x="18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20" y="30"/>
                      <a:pt x="26" y="22"/>
                      <a:pt x="37" y="17"/>
                    </a:cubicBezTo>
                    <a:cubicBezTo>
                      <a:pt x="51" y="11"/>
                      <a:pt x="66" y="11"/>
                      <a:pt x="78" y="18"/>
                    </a:cubicBezTo>
                    <a:cubicBezTo>
                      <a:pt x="80" y="19"/>
                      <a:pt x="82" y="19"/>
                      <a:pt x="83" y="18"/>
                    </a:cubicBezTo>
                    <a:cubicBezTo>
                      <a:pt x="87" y="15"/>
                      <a:pt x="92" y="14"/>
                      <a:pt x="97" y="17"/>
                    </a:cubicBezTo>
                    <a:cubicBezTo>
                      <a:pt x="108" y="22"/>
                      <a:pt x="118" y="37"/>
                      <a:pt x="118" y="45"/>
                    </a:cubicBezTo>
                    <a:cubicBezTo>
                      <a:pt x="118" y="48"/>
                      <a:pt x="120" y="50"/>
                      <a:pt x="123" y="50"/>
                    </a:cubicBezTo>
                    <a:cubicBezTo>
                      <a:pt x="125" y="50"/>
                      <a:pt x="129" y="54"/>
                      <a:pt x="133" y="62"/>
                    </a:cubicBezTo>
                    <a:cubicBezTo>
                      <a:pt x="138" y="75"/>
                      <a:pt x="140" y="94"/>
                      <a:pt x="132" y="102"/>
                    </a:cubicBezTo>
                    <a:cubicBezTo>
                      <a:pt x="131" y="104"/>
                      <a:pt x="130" y="106"/>
                      <a:pt x="132" y="108"/>
                    </a:cubicBezTo>
                    <a:cubicBezTo>
                      <a:pt x="135" y="113"/>
                      <a:pt x="133" y="120"/>
                      <a:pt x="128" y="127"/>
                    </a:cubicBezTo>
                    <a:close/>
                  </a:path>
                </a:pathLst>
              </a:custGeom>
              <a:solidFill>
                <a:srgbClr val="FEA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2" name="Freeform 213">
                <a:extLst>
                  <a:ext uri="{FF2B5EF4-FFF2-40B4-BE49-F238E27FC236}">
                    <a16:creationId xmlns:a16="http://schemas.microsoft.com/office/drawing/2014/main" id="{0F8193DB-2F37-4FC1-9625-F22BC2679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>
                  <a:gd name="T0" fmla="*/ 1772 w 155"/>
                  <a:gd name="T1" fmla="*/ 2818 h 158"/>
                  <a:gd name="T2" fmla="*/ 1397 w 155"/>
                  <a:gd name="T3" fmla="*/ 2989 h 158"/>
                  <a:gd name="T4" fmla="*/ 1084 w 155"/>
                  <a:gd name="T5" fmla="*/ 2895 h 158"/>
                  <a:gd name="T6" fmla="*/ 438 w 155"/>
                  <a:gd name="T7" fmla="*/ 2382 h 158"/>
                  <a:gd name="T8" fmla="*/ 175 w 155"/>
                  <a:gd name="T9" fmla="*/ 2113 h 158"/>
                  <a:gd name="T10" fmla="*/ 83 w 155"/>
                  <a:gd name="T11" fmla="*/ 1789 h 158"/>
                  <a:gd name="T12" fmla="*/ 95 w 155"/>
                  <a:gd name="T13" fmla="*/ 1619 h 158"/>
                  <a:gd name="T14" fmla="*/ 20 w 155"/>
                  <a:gd name="T15" fmla="*/ 1354 h 158"/>
                  <a:gd name="T16" fmla="*/ 145 w 155"/>
                  <a:gd name="T17" fmla="*/ 900 h 158"/>
                  <a:gd name="T18" fmla="*/ 396 w 155"/>
                  <a:gd name="T19" fmla="*/ 628 h 158"/>
                  <a:gd name="T20" fmla="*/ 471 w 155"/>
                  <a:gd name="T21" fmla="*/ 478 h 158"/>
                  <a:gd name="T22" fmla="*/ 721 w 155"/>
                  <a:gd name="T23" fmla="*/ 227 h 158"/>
                  <a:gd name="T24" fmla="*/ 1284 w 155"/>
                  <a:gd name="T25" fmla="*/ 248 h 158"/>
                  <a:gd name="T26" fmla="*/ 1993 w 155"/>
                  <a:gd name="T27" fmla="*/ 379 h 158"/>
                  <a:gd name="T28" fmla="*/ 2130 w 155"/>
                  <a:gd name="T29" fmla="*/ 900 h 158"/>
                  <a:gd name="T30" fmla="*/ 2381 w 155"/>
                  <a:gd name="T31" fmla="*/ 1255 h 158"/>
                  <a:gd name="T32" fmla="*/ 2275 w 155"/>
                  <a:gd name="T33" fmla="*/ 1883 h 158"/>
                  <a:gd name="T34" fmla="*/ 2213 w 155"/>
                  <a:gd name="T35" fmla="*/ 2476 h 158"/>
                  <a:gd name="T36" fmla="*/ 1785 w 155"/>
                  <a:gd name="T37" fmla="*/ 2804 h 158"/>
                  <a:gd name="T38" fmla="*/ 1772 w 155"/>
                  <a:gd name="T39" fmla="*/ 2818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solidFill>
                <a:srgbClr val="FD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3" name="Freeform 214">
                <a:extLst>
                  <a:ext uri="{FF2B5EF4-FFF2-40B4-BE49-F238E27FC236}">
                    <a16:creationId xmlns:a16="http://schemas.microsoft.com/office/drawing/2014/main" id="{C85AC6EA-889C-4FD1-813B-696C6104D3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>
                  <a:gd name="T0" fmla="*/ 2213 w 155"/>
                  <a:gd name="T1" fmla="*/ 2476 h 158"/>
                  <a:gd name="T2" fmla="*/ 2275 w 155"/>
                  <a:gd name="T3" fmla="*/ 1883 h 158"/>
                  <a:gd name="T4" fmla="*/ 2381 w 155"/>
                  <a:gd name="T5" fmla="*/ 1255 h 158"/>
                  <a:gd name="T6" fmla="*/ 2130 w 155"/>
                  <a:gd name="T7" fmla="*/ 900 h 158"/>
                  <a:gd name="T8" fmla="*/ 1993 w 155"/>
                  <a:gd name="T9" fmla="*/ 379 h 158"/>
                  <a:gd name="T10" fmla="*/ 1284 w 155"/>
                  <a:gd name="T11" fmla="*/ 248 h 158"/>
                  <a:gd name="T12" fmla="*/ 721 w 155"/>
                  <a:gd name="T13" fmla="*/ 227 h 158"/>
                  <a:gd name="T14" fmla="*/ 471 w 155"/>
                  <a:gd name="T15" fmla="*/ 478 h 158"/>
                  <a:gd name="T16" fmla="*/ 396 w 155"/>
                  <a:gd name="T17" fmla="*/ 628 h 158"/>
                  <a:gd name="T18" fmla="*/ 145 w 155"/>
                  <a:gd name="T19" fmla="*/ 900 h 158"/>
                  <a:gd name="T20" fmla="*/ 20 w 155"/>
                  <a:gd name="T21" fmla="*/ 1354 h 158"/>
                  <a:gd name="T22" fmla="*/ 95 w 155"/>
                  <a:gd name="T23" fmla="*/ 1619 h 158"/>
                  <a:gd name="T24" fmla="*/ 83 w 155"/>
                  <a:gd name="T25" fmla="*/ 1789 h 158"/>
                  <a:gd name="T26" fmla="*/ 175 w 155"/>
                  <a:gd name="T27" fmla="*/ 2113 h 158"/>
                  <a:gd name="T28" fmla="*/ 438 w 155"/>
                  <a:gd name="T29" fmla="*/ 2382 h 158"/>
                  <a:gd name="T30" fmla="*/ 1084 w 155"/>
                  <a:gd name="T31" fmla="*/ 2895 h 158"/>
                  <a:gd name="T32" fmla="*/ 1397 w 155"/>
                  <a:gd name="T33" fmla="*/ 2989 h 158"/>
                  <a:gd name="T34" fmla="*/ 1772 w 155"/>
                  <a:gd name="T35" fmla="*/ 2818 h 158"/>
                  <a:gd name="T36" fmla="*/ 1785 w 155"/>
                  <a:gd name="T37" fmla="*/ 2804 h 158"/>
                  <a:gd name="T38" fmla="*/ 2213 w 155"/>
                  <a:gd name="T39" fmla="*/ 2476 h 158"/>
                  <a:gd name="T40" fmla="*/ 1785 w 155"/>
                  <a:gd name="T41" fmla="*/ 2703 h 158"/>
                  <a:gd name="T42" fmla="*/ 1772 w 155"/>
                  <a:gd name="T43" fmla="*/ 2703 h 158"/>
                  <a:gd name="T44" fmla="*/ 1722 w 155"/>
                  <a:gd name="T45" fmla="*/ 2746 h 158"/>
                  <a:gd name="T46" fmla="*/ 1710 w 155"/>
                  <a:gd name="T47" fmla="*/ 2746 h 158"/>
                  <a:gd name="T48" fmla="*/ 1397 w 155"/>
                  <a:gd name="T49" fmla="*/ 2895 h 158"/>
                  <a:gd name="T50" fmla="*/ 1146 w 155"/>
                  <a:gd name="T51" fmla="*/ 2861 h 158"/>
                  <a:gd name="T52" fmla="*/ 1116 w 155"/>
                  <a:gd name="T53" fmla="*/ 2783 h 158"/>
                  <a:gd name="T54" fmla="*/ 1034 w 155"/>
                  <a:gd name="T55" fmla="*/ 2818 h 158"/>
                  <a:gd name="T56" fmla="*/ 596 w 155"/>
                  <a:gd name="T57" fmla="*/ 2612 h 158"/>
                  <a:gd name="T58" fmla="*/ 521 w 155"/>
                  <a:gd name="T59" fmla="*/ 2417 h 158"/>
                  <a:gd name="T60" fmla="*/ 563 w 155"/>
                  <a:gd name="T61" fmla="*/ 2289 h 158"/>
                  <a:gd name="T62" fmla="*/ 438 w 155"/>
                  <a:gd name="T63" fmla="*/ 2289 h 158"/>
                  <a:gd name="T64" fmla="*/ 270 w 155"/>
                  <a:gd name="T65" fmla="*/ 2075 h 158"/>
                  <a:gd name="T66" fmla="*/ 238 w 155"/>
                  <a:gd name="T67" fmla="*/ 2054 h 158"/>
                  <a:gd name="T68" fmla="*/ 158 w 155"/>
                  <a:gd name="T69" fmla="*/ 1789 h 158"/>
                  <a:gd name="T70" fmla="*/ 158 w 155"/>
                  <a:gd name="T71" fmla="*/ 1733 h 158"/>
                  <a:gd name="T72" fmla="*/ 175 w 155"/>
                  <a:gd name="T73" fmla="*/ 1597 h 158"/>
                  <a:gd name="T74" fmla="*/ 125 w 155"/>
                  <a:gd name="T75" fmla="*/ 1448 h 158"/>
                  <a:gd name="T76" fmla="*/ 95 w 155"/>
                  <a:gd name="T77" fmla="*/ 1333 h 158"/>
                  <a:gd name="T78" fmla="*/ 208 w 155"/>
                  <a:gd name="T79" fmla="*/ 935 h 158"/>
                  <a:gd name="T80" fmla="*/ 396 w 155"/>
                  <a:gd name="T81" fmla="*/ 721 h 158"/>
                  <a:gd name="T82" fmla="*/ 458 w 155"/>
                  <a:gd name="T83" fmla="*/ 721 h 158"/>
                  <a:gd name="T84" fmla="*/ 471 w 155"/>
                  <a:gd name="T85" fmla="*/ 649 h 158"/>
                  <a:gd name="T86" fmla="*/ 521 w 155"/>
                  <a:gd name="T87" fmla="*/ 572 h 158"/>
                  <a:gd name="T88" fmla="*/ 533 w 155"/>
                  <a:gd name="T89" fmla="*/ 550 h 158"/>
                  <a:gd name="T90" fmla="*/ 583 w 155"/>
                  <a:gd name="T91" fmla="*/ 491 h 158"/>
                  <a:gd name="T92" fmla="*/ 771 w 155"/>
                  <a:gd name="T93" fmla="*/ 307 h 158"/>
                  <a:gd name="T94" fmla="*/ 1222 w 155"/>
                  <a:gd name="T95" fmla="*/ 321 h 158"/>
                  <a:gd name="T96" fmla="*/ 1284 w 155"/>
                  <a:gd name="T97" fmla="*/ 401 h 158"/>
                  <a:gd name="T98" fmla="*/ 1347 w 155"/>
                  <a:gd name="T99" fmla="*/ 321 h 158"/>
                  <a:gd name="T100" fmla="*/ 1943 w 155"/>
                  <a:gd name="T101" fmla="*/ 457 h 158"/>
                  <a:gd name="T102" fmla="*/ 2055 w 155"/>
                  <a:gd name="T103" fmla="*/ 900 h 158"/>
                  <a:gd name="T104" fmla="*/ 2025 w 155"/>
                  <a:gd name="T105" fmla="*/ 1028 h 158"/>
                  <a:gd name="T106" fmla="*/ 2130 w 155"/>
                  <a:gd name="T107" fmla="*/ 991 h 158"/>
                  <a:gd name="T108" fmla="*/ 2305 w 155"/>
                  <a:gd name="T109" fmla="*/ 1277 h 158"/>
                  <a:gd name="T110" fmla="*/ 2225 w 155"/>
                  <a:gd name="T111" fmla="*/ 1811 h 158"/>
                  <a:gd name="T112" fmla="*/ 2130 w 155"/>
                  <a:gd name="T113" fmla="*/ 1883 h 158"/>
                  <a:gd name="T114" fmla="*/ 2225 w 155"/>
                  <a:gd name="T115" fmla="*/ 1984 h 158"/>
                  <a:gd name="T116" fmla="*/ 2130 w 155"/>
                  <a:gd name="T117" fmla="*/ 2417 h 158"/>
                  <a:gd name="T118" fmla="*/ 1785 w 155"/>
                  <a:gd name="T119" fmla="*/ 2703 h 1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5" h="158">
                    <a:moveTo>
                      <a:pt x="141" y="130"/>
                    </a:moveTo>
                    <a:cubicBezTo>
                      <a:pt x="144" y="124"/>
                      <a:pt x="152" y="105"/>
                      <a:pt x="145" y="99"/>
                    </a:cubicBezTo>
                    <a:cubicBezTo>
                      <a:pt x="155" y="91"/>
                      <a:pt x="154" y="78"/>
                      <a:pt x="152" y="66"/>
                    </a:cubicBezTo>
                    <a:cubicBezTo>
                      <a:pt x="150" y="60"/>
                      <a:pt x="144" y="46"/>
                      <a:pt x="136" y="47"/>
                    </a:cubicBezTo>
                    <a:cubicBezTo>
                      <a:pt x="137" y="37"/>
                      <a:pt x="137" y="27"/>
                      <a:pt x="127" y="20"/>
                    </a:cubicBezTo>
                    <a:cubicBezTo>
                      <a:pt x="115" y="12"/>
                      <a:pt x="94" y="0"/>
                      <a:pt x="82" y="13"/>
                    </a:cubicBezTo>
                    <a:cubicBezTo>
                      <a:pt x="74" y="4"/>
                      <a:pt x="57" y="7"/>
                      <a:pt x="46" y="12"/>
                    </a:cubicBezTo>
                    <a:cubicBezTo>
                      <a:pt x="40" y="15"/>
                      <a:pt x="35" y="20"/>
                      <a:pt x="30" y="25"/>
                    </a:cubicBezTo>
                    <a:cubicBezTo>
                      <a:pt x="28" y="28"/>
                      <a:pt x="25" y="30"/>
                      <a:pt x="25" y="33"/>
                    </a:cubicBezTo>
                    <a:cubicBezTo>
                      <a:pt x="16" y="34"/>
                      <a:pt x="13" y="40"/>
                      <a:pt x="9" y="47"/>
                    </a:cubicBezTo>
                    <a:cubicBezTo>
                      <a:pt x="5" y="54"/>
                      <a:pt x="0" y="62"/>
                      <a:pt x="1" y="71"/>
                    </a:cubicBezTo>
                    <a:cubicBezTo>
                      <a:pt x="2" y="76"/>
                      <a:pt x="5" y="80"/>
                      <a:pt x="6" y="85"/>
                    </a:cubicBezTo>
                    <a:cubicBezTo>
                      <a:pt x="7" y="88"/>
                      <a:pt x="5" y="91"/>
                      <a:pt x="5" y="94"/>
                    </a:cubicBezTo>
                    <a:cubicBezTo>
                      <a:pt x="4" y="100"/>
                      <a:pt x="8" y="106"/>
                      <a:pt x="11" y="111"/>
                    </a:cubicBezTo>
                    <a:cubicBezTo>
                      <a:pt x="15" y="116"/>
                      <a:pt x="20" y="125"/>
                      <a:pt x="28" y="125"/>
                    </a:cubicBezTo>
                    <a:cubicBezTo>
                      <a:pt x="23" y="140"/>
                      <a:pt x="58" y="158"/>
                      <a:pt x="69" y="152"/>
                    </a:cubicBezTo>
                    <a:cubicBezTo>
                      <a:pt x="73" y="158"/>
                      <a:pt x="83" y="158"/>
                      <a:pt x="89" y="157"/>
                    </a:cubicBezTo>
                    <a:cubicBezTo>
                      <a:pt x="99" y="157"/>
                      <a:pt x="107" y="155"/>
                      <a:pt x="113" y="148"/>
                    </a:cubicBezTo>
                    <a:cubicBezTo>
                      <a:pt x="114" y="147"/>
                      <a:pt x="114" y="147"/>
                      <a:pt x="114" y="147"/>
                    </a:cubicBezTo>
                    <a:cubicBezTo>
                      <a:pt x="126" y="146"/>
                      <a:pt x="134" y="140"/>
                      <a:pt x="141" y="130"/>
                    </a:cubicBezTo>
                    <a:close/>
                    <a:moveTo>
                      <a:pt x="114" y="142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09" y="144"/>
                      <a:pt x="109" y="144"/>
                      <a:pt x="109" y="144"/>
                    </a:cubicBezTo>
                    <a:cubicBezTo>
                      <a:pt x="104" y="150"/>
                      <a:pt x="97" y="152"/>
                      <a:pt x="89" y="152"/>
                    </a:cubicBezTo>
                    <a:cubicBezTo>
                      <a:pt x="85" y="153"/>
                      <a:pt x="75" y="153"/>
                      <a:pt x="73" y="150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2" y="150"/>
                      <a:pt x="48" y="145"/>
                      <a:pt x="38" y="137"/>
                    </a:cubicBezTo>
                    <a:cubicBezTo>
                      <a:pt x="36" y="135"/>
                      <a:pt x="32" y="130"/>
                      <a:pt x="33" y="127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4" y="120"/>
                      <a:pt x="20" y="114"/>
                      <a:pt x="17" y="109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2" y="103"/>
                      <a:pt x="10" y="99"/>
                      <a:pt x="10" y="94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1" y="89"/>
                      <a:pt x="12" y="87"/>
                      <a:pt x="11" y="84"/>
                    </a:cubicBezTo>
                    <a:cubicBezTo>
                      <a:pt x="11" y="84"/>
                      <a:pt x="8" y="76"/>
                      <a:pt x="8" y="76"/>
                    </a:cubicBezTo>
                    <a:cubicBezTo>
                      <a:pt x="7" y="74"/>
                      <a:pt x="7" y="72"/>
                      <a:pt x="6" y="70"/>
                    </a:cubicBezTo>
                    <a:cubicBezTo>
                      <a:pt x="6" y="63"/>
                      <a:pt x="10" y="55"/>
                      <a:pt x="13" y="49"/>
                    </a:cubicBezTo>
                    <a:cubicBezTo>
                      <a:pt x="17" y="42"/>
                      <a:pt x="20" y="38"/>
                      <a:pt x="25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3"/>
                      <a:pt x="31" y="31"/>
                      <a:pt x="33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7" y="26"/>
                      <a:pt x="37" y="26"/>
                    </a:cubicBezTo>
                    <a:cubicBezTo>
                      <a:pt x="41" y="22"/>
                      <a:pt x="44" y="18"/>
                      <a:pt x="49" y="16"/>
                    </a:cubicBezTo>
                    <a:cubicBezTo>
                      <a:pt x="57" y="12"/>
                      <a:pt x="72" y="10"/>
                      <a:pt x="78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95" y="7"/>
                      <a:pt x="111" y="16"/>
                      <a:pt x="124" y="24"/>
                    </a:cubicBezTo>
                    <a:cubicBezTo>
                      <a:pt x="131" y="29"/>
                      <a:pt x="132" y="35"/>
                      <a:pt x="131" y="47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40" y="52"/>
                      <a:pt x="145" y="61"/>
                      <a:pt x="147" y="67"/>
                    </a:cubicBezTo>
                    <a:cubicBezTo>
                      <a:pt x="150" y="82"/>
                      <a:pt x="148" y="90"/>
                      <a:pt x="142" y="95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45" y="106"/>
                      <a:pt x="141" y="119"/>
                      <a:pt x="136" y="127"/>
                    </a:cubicBezTo>
                    <a:cubicBezTo>
                      <a:pt x="130" y="137"/>
                      <a:pt x="123" y="141"/>
                      <a:pt x="114" y="142"/>
                    </a:cubicBezTo>
                    <a:close/>
                  </a:path>
                </a:pathLst>
              </a:custGeom>
              <a:solidFill>
                <a:srgbClr val="FE9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4" name="Freeform 215">
                <a:extLst>
                  <a:ext uri="{FF2B5EF4-FFF2-40B4-BE49-F238E27FC236}">
                    <a16:creationId xmlns:a16="http://schemas.microsoft.com/office/drawing/2014/main" id="{1B86D5BF-3913-4D60-9C03-F5C5CC722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>
                  <a:gd name="T0" fmla="*/ 2243 w 149"/>
                  <a:gd name="T1" fmla="*/ 1425 h 142"/>
                  <a:gd name="T2" fmla="*/ 2163 w 149"/>
                  <a:gd name="T3" fmla="*/ 833 h 142"/>
                  <a:gd name="T4" fmla="*/ 2068 w 149"/>
                  <a:gd name="T5" fmla="*/ 649 h 142"/>
                  <a:gd name="T6" fmla="*/ 1963 w 149"/>
                  <a:gd name="T7" fmla="*/ 571 h 142"/>
                  <a:gd name="T8" fmla="*/ 1835 w 149"/>
                  <a:gd name="T9" fmla="*/ 342 h 142"/>
                  <a:gd name="T10" fmla="*/ 1304 w 149"/>
                  <a:gd name="T11" fmla="*/ 56 h 142"/>
                  <a:gd name="T12" fmla="*/ 1317 w 149"/>
                  <a:gd name="T13" fmla="*/ 854 h 142"/>
                  <a:gd name="T14" fmla="*/ 1334 w 149"/>
                  <a:gd name="T15" fmla="*/ 1062 h 142"/>
                  <a:gd name="T16" fmla="*/ 1334 w 149"/>
                  <a:gd name="T17" fmla="*/ 1062 h 142"/>
                  <a:gd name="T18" fmla="*/ 1442 w 149"/>
                  <a:gd name="T19" fmla="*/ 1276 h 142"/>
                  <a:gd name="T20" fmla="*/ 1347 w 149"/>
                  <a:gd name="T21" fmla="*/ 1639 h 142"/>
                  <a:gd name="T22" fmla="*/ 1334 w 149"/>
                  <a:gd name="T23" fmla="*/ 1639 h 142"/>
                  <a:gd name="T24" fmla="*/ 1242 w 149"/>
                  <a:gd name="T25" fmla="*/ 1617 h 142"/>
                  <a:gd name="T26" fmla="*/ 1084 w 149"/>
                  <a:gd name="T27" fmla="*/ 1732 h 142"/>
                  <a:gd name="T28" fmla="*/ 1066 w 149"/>
                  <a:gd name="T29" fmla="*/ 1617 h 142"/>
                  <a:gd name="T30" fmla="*/ 959 w 149"/>
                  <a:gd name="T31" fmla="*/ 1561 h 142"/>
                  <a:gd name="T32" fmla="*/ 959 w 149"/>
                  <a:gd name="T33" fmla="*/ 1310 h 142"/>
                  <a:gd name="T34" fmla="*/ 971 w 149"/>
                  <a:gd name="T35" fmla="*/ 1118 h 142"/>
                  <a:gd name="T36" fmla="*/ 1004 w 149"/>
                  <a:gd name="T37" fmla="*/ 1118 h 142"/>
                  <a:gd name="T38" fmla="*/ 1004 w 149"/>
                  <a:gd name="T39" fmla="*/ 1118 h 142"/>
                  <a:gd name="T40" fmla="*/ 1084 w 149"/>
                  <a:gd name="T41" fmla="*/ 875 h 142"/>
                  <a:gd name="T42" fmla="*/ 1066 w 149"/>
                  <a:gd name="T43" fmla="*/ 35 h 142"/>
                  <a:gd name="T44" fmla="*/ 834 w 149"/>
                  <a:gd name="T45" fmla="*/ 56 h 142"/>
                  <a:gd name="T46" fmla="*/ 583 w 149"/>
                  <a:gd name="T47" fmla="*/ 307 h 142"/>
                  <a:gd name="T48" fmla="*/ 158 w 149"/>
                  <a:gd name="T49" fmla="*/ 1046 h 142"/>
                  <a:gd name="T50" fmla="*/ 50 w 149"/>
                  <a:gd name="T51" fmla="*/ 1524 h 142"/>
                  <a:gd name="T52" fmla="*/ 83 w 149"/>
                  <a:gd name="T53" fmla="*/ 1810 h 142"/>
                  <a:gd name="T54" fmla="*/ 238 w 149"/>
                  <a:gd name="T55" fmla="*/ 1903 h 142"/>
                  <a:gd name="T56" fmla="*/ 376 w 149"/>
                  <a:gd name="T57" fmla="*/ 2322 h 142"/>
                  <a:gd name="T58" fmla="*/ 801 w 149"/>
                  <a:gd name="T59" fmla="*/ 2530 h 142"/>
                  <a:gd name="T60" fmla="*/ 1692 w 149"/>
                  <a:gd name="T61" fmla="*/ 2437 h 142"/>
                  <a:gd name="T62" fmla="*/ 1847 w 149"/>
                  <a:gd name="T63" fmla="*/ 2165 h 142"/>
                  <a:gd name="T64" fmla="*/ 1847 w 149"/>
                  <a:gd name="T65" fmla="*/ 2165 h 142"/>
                  <a:gd name="T66" fmla="*/ 2243 w 149"/>
                  <a:gd name="T67" fmla="*/ 1425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solidFill>
                <a:srgbClr val="FD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5" name="Freeform 216">
                <a:extLst>
                  <a:ext uri="{FF2B5EF4-FFF2-40B4-BE49-F238E27FC236}">
                    <a16:creationId xmlns:a16="http://schemas.microsoft.com/office/drawing/2014/main" id="{20DB6403-5D15-49E5-8D75-029A37A8C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952"/>
                <a:ext cx="77" cy="107"/>
              </a:xfrm>
              <a:custGeom>
                <a:avLst/>
                <a:gdLst>
                  <a:gd name="T0" fmla="*/ 104 w 31"/>
                  <a:gd name="T1" fmla="*/ 0 h 40"/>
                  <a:gd name="T2" fmla="*/ 42 w 31"/>
                  <a:gd name="T3" fmla="*/ 150 h 40"/>
                  <a:gd name="T4" fmla="*/ 42 w 31"/>
                  <a:gd name="T5" fmla="*/ 150 h 40"/>
                  <a:gd name="T6" fmla="*/ 12 w 31"/>
                  <a:gd name="T7" fmla="*/ 150 h 40"/>
                  <a:gd name="T8" fmla="*/ 0 w 31"/>
                  <a:gd name="T9" fmla="*/ 342 h 40"/>
                  <a:gd name="T10" fmla="*/ 0 w 31"/>
                  <a:gd name="T11" fmla="*/ 594 h 40"/>
                  <a:gd name="T12" fmla="*/ 104 w 31"/>
                  <a:gd name="T13" fmla="*/ 650 h 40"/>
                  <a:gd name="T14" fmla="*/ 124 w 31"/>
                  <a:gd name="T15" fmla="*/ 765 h 40"/>
                  <a:gd name="T16" fmla="*/ 278 w 31"/>
                  <a:gd name="T17" fmla="*/ 650 h 40"/>
                  <a:gd name="T18" fmla="*/ 370 w 31"/>
                  <a:gd name="T19" fmla="*/ 671 h 40"/>
                  <a:gd name="T20" fmla="*/ 383 w 31"/>
                  <a:gd name="T21" fmla="*/ 671 h 40"/>
                  <a:gd name="T22" fmla="*/ 474 w 31"/>
                  <a:gd name="T23" fmla="*/ 308 h 40"/>
                  <a:gd name="T24" fmla="*/ 370 w 31"/>
                  <a:gd name="T25" fmla="*/ 94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40">
                    <a:moveTo>
                      <a:pt x="7" y="0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3" y="10"/>
                      <a:pt x="3" y="17"/>
                      <a:pt x="0" y="18"/>
                    </a:cubicBezTo>
                    <a:cubicBezTo>
                      <a:pt x="4" y="20"/>
                      <a:pt x="4" y="28"/>
                      <a:pt x="0" y="31"/>
                    </a:cubicBezTo>
                    <a:cubicBezTo>
                      <a:pt x="2" y="32"/>
                      <a:pt x="5" y="32"/>
                      <a:pt x="7" y="34"/>
                    </a:cubicBezTo>
                    <a:cubicBezTo>
                      <a:pt x="9" y="36"/>
                      <a:pt x="7" y="38"/>
                      <a:pt x="8" y="40"/>
                    </a:cubicBezTo>
                    <a:cubicBezTo>
                      <a:pt x="11" y="36"/>
                      <a:pt x="13" y="35"/>
                      <a:pt x="18" y="34"/>
                    </a:cubicBezTo>
                    <a:cubicBezTo>
                      <a:pt x="20" y="34"/>
                      <a:pt x="24" y="34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19" y="30"/>
                      <a:pt x="25" y="16"/>
                      <a:pt x="31" y="16"/>
                    </a:cubicBezTo>
                    <a:cubicBezTo>
                      <a:pt x="25" y="16"/>
                      <a:pt x="23" y="11"/>
                      <a:pt x="24" y="5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6" name="Freeform 217">
                <a:extLst>
                  <a:ext uri="{FF2B5EF4-FFF2-40B4-BE49-F238E27FC236}">
                    <a16:creationId xmlns:a16="http://schemas.microsoft.com/office/drawing/2014/main" id="{29940087-97DF-45C5-8901-39B588C350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>
                  <a:gd name="T0" fmla="*/ 2163 w 149"/>
                  <a:gd name="T1" fmla="*/ 833 h 142"/>
                  <a:gd name="T2" fmla="*/ 1963 w 149"/>
                  <a:gd name="T3" fmla="*/ 571 h 142"/>
                  <a:gd name="T4" fmla="*/ 1304 w 149"/>
                  <a:gd name="T5" fmla="*/ 56 h 142"/>
                  <a:gd name="T6" fmla="*/ 1334 w 149"/>
                  <a:gd name="T7" fmla="*/ 1062 h 142"/>
                  <a:gd name="T8" fmla="*/ 1442 w 149"/>
                  <a:gd name="T9" fmla="*/ 1276 h 142"/>
                  <a:gd name="T10" fmla="*/ 1334 w 149"/>
                  <a:gd name="T11" fmla="*/ 1639 h 142"/>
                  <a:gd name="T12" fmla="*/ 1084 w 149"/>
                  <a:gd name="T13" fmla="*/ 1732 h 142"/>
                  <a:gd name="T14" fmla="*/ 959 w 149"/>
                  <a:gd name="T15" fmla="*/ 1561 h 142"/>
                  <a:gd name="T16" fmla="*/ 971 w 149"/>
                  <a:gd name="T17" fmla="*/ 1118 h 142"/>
                  <a:gd name="T18" fmla="*/ 1004 w 149"/>
                  <a:gd name="T19" fmla="*/ 1118 h 142"/>
                  <a:gd name="T20" fmla="*/ 1066 w 149"/>
                  <a:gd name="T21" fmla="*/ 35 h 142"/>
                  <a:gd name="T22" fmla="*/ 583 w 149"/>
                  <a:gd name="T23" fmla="*/ 307 h 142"/>
                  <a:gd name="T24" fmla="*/ 50 w 149"/>
                  <a:gd name="T25" fmla="*/ 1524 h 142"/>
                  <a:gd name="T26" fmla="*/ 238 w 149"/>
                  <a:gd name="T27" fmla="*/ 1903 h 142"/>
                  <a:gd name="T28" fmla="*/ 801 w 149"/>
                  <a:gd name="T29" fmla="*/ 2530 h 142"/>
                  <a:gd name="T30" fmla="*/ 1847 w 149"/>
                  <a:gd name="T31" fmla="*/ 2165 h 142"/>
                  <a:gd name="T32" fmla="*/ 2243 w 149"/>
                  <a:gd name="T33" fmla="*/ 1425 h 142"/>
                  <a:gd name="T34" fmla="*/ 1284 w 149"/>
                  <a:gd name="T35" fmla="*/ 1711 h 142"/>
                  <a:gd name="T36" fmla="*/ 1242 w 149"/>
                  <a:gd name="T37" fmla="*/ 891 h 142"/>
                  <a:gd name="T38" fmla="*/ 1785 w 149"/>
                  <a:gd name="T39" fmla="*/ 398 h 142"/>
                  <a:gd name="T40" fmla="*/ 1930 w 149"/>
                  <a:gd name="T41" fmla="*/ 649 h 142"/>
                  <a:gd name="T42" fmla="*/ 2025 w 149"/>
                  <a:gd name="T43" fmla="*/ 705 h 142"/>
                  <a:gd name="T44" fmla="*/ 2088 w 149"/>
                  <a:gd name="T45" fmla="*/ 875 h 142"/>
                  <a:gd name="T46" fmla="*/ 2130 w 149"/>
                  <a:gd name="T47" fmla="*/ 1161 h 142"/>
                  <a:gd name="T48" fmla="*/ 2180 w 149"/>
                  <a:gd name="T49" fmla="*/ 1468 h 142"/>
                  <a:gd name="T50" fmla="*/ 2130 w 149"/>
                  <a:gd name="T51" fmla="*/ 1844 h 142"/>
                  <a:gd name="T52" fmla="*/ 1835 w 149"/>
                  <a:gd name="T53" fmla="*/ 2095 h 142"/>
                  <a:gd name="T54" fmla="*/ 1772 w 149"/>
                  <a:gd name="T55" fmla="*/ 2186 h 142"/>
                  <a:gd name="T56" fmla="*/ 926 w 149"/>
                  <a:gd name="T57" fmla="*/ 2530 h 142"/>
                  <a:gd name="T58" fmla="*/ 814 w 149"/>
                  <a:gd name="T59" fmla="*/ 2378 h 142"/>
                  <a:gd name="T60" fmla="*/ 458 w 149"/>
                  <a:gd name="T61" fmla="*/ 2279 h 142"/>
                  <a:gd name="T62" fmla="*/ 300 w 149"/>
                  <a:gd name="T63" fmla="*/ 1938 h 142"/>
                  <a:gd name="T64" fmla="*/ 208 w 149"/>
                  <a:gd name="T65" fmla="*/ 1810 h 142"/>
                  <a:gd name="T66" fmla="*/ 125 w 149"/>
                  <a:gd name="T67" fmla="*/ 1540 h 142"/>
                  <a:gd name="T68" fmla="*/ 208 w 149"/>
                  <a:gd name="T69" fmla="*/ 1105 h 142"/>
                  <a:gd name="T70" fmla="*/ 208 w 149"/>
                  <a:gd name="T71" fmla="*/ 1004 h 142"/>
                  <a:gd name="T72" fmla="*/ 563 w 149"/>
                  <a:gd name="T73" fmla="*/ 398 h 142"/>
                  <a:gd name="T74" fmla="*/ 646 w 149"/>
                  <a:gd name="T75" fmla="*/ 264 h 142"/>
                  <a:gd name="T76" fmla="*/ 1004 w 149"/>
                  <a:gd name="T77" fmla="*/ 115 h 1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  <a:moveTo>
                      <a:pt x="81" y="88"/>
                    </a:moveTo>
                    <a:cubicBezTo>
                      <a:pt x="81" y="88"/>
                      <a:pt x="82" y="89"/>
                      <a:pt x="82" y="90"/>
                    </a:cubicBezTo>
                    <a:cubicBezTo>
                      <a:pt x="82" y="89"/>
                      <a:pt x="81" y="89"/>
                      <a:pt x="81" y="88"/>
                    </a:cubicBezTo>
                    <a:close/>
                    <a:moveTo>
                      <a:pt x="79" y="47"/>
                    </a:moveTo>
                    <a:cubicBezTo>
                      <a:pt x="80" y="36"/>
                      <a:pt x="89" y="21"/>
                      <a:pt x="88" y="7"/>
                    </a:cubicBezTo>
                    <a:cubicBezTo>
                      <a:pt x="97" y="7"/>
                      <a:pt x="107" y="12"/>
                      <a:pt x="114" y="21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8" y="29"/>
                      <a:pt x="119" y="32"/>
                      <a:pt x="123" y="34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0" y="39"/>
                      <a:pt x="132" y="42"/>
                      <a:pt x="133" y="44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5" y="49"/>
                      <a:pt x="136" y="52"/>
                      <a:pt x="136" y="55"/>
                    </a:cubicBezTo>
                    <a:cubicBezTo>
                      <a:pt x="136" y="57"/>
                      <a:pt x="136" y="59"/>
                      <a:pt x="136" y="61"/>
                    </a:cubicBezTo>
                    <a:cubicBezTo>
                      <a:pt x="137" y="64"/>
                      <a:pt x="137" y="66"/>
                      <a:pt x="137" y="68"/>
                    </a:cubicBezTo>
                    <a:cubicBezTo>
                      <a:pt x="137" y="71"/>
                      <a:pt x="138" y="74"/>
                      <a:pt x="139" y="77"/>
                    </a:cubicBezTo>
                    <a:cubicBezTo>
                      <a:pt x="139" y="78"/>
                      <a:pt x="140" y="80"/>
                      <a:pt x="140" y="81"/>
                    </a:cubicBezTo>
                    <a:cubicBezTo>
                      <a:pt x="140" y="86"/>
                      <a:pt x="139" y="92"/>
                      <a:pt x="136" y="97"/>
                    </a:cubicBezTo>
                    <a:cubicBezTo>
                      <a:pt x="132" y="104"/>
                      <a:pt x="125" y="109"/>
                      <a:pt x="117" y="110"/>
                    </a:cubicBez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8"/>
                      <a:pt x="109" y="121"/>
                      <a:pt x="105" y="124"/>
                    </a:cubicBezTo>
                    <a:cubicBezTo>
                      <a:pt x="92" y="133"/>
                      <a:pt x="70" y="136"/>
                      <a:pt x="59" y="133"/>
                    </a:cubicBezTo>
                    <a:cubicBezTo>
                      <a:pt x="56" y="132"/>
                      <a:pt x="55" y="131"/>
                      <a:pt x="55" y="131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8" y="130"/>
                      <a:pt x="45" y="132"/>
                      <a:pt x="29" y="120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1" y="115"/>
                      <a:pt x="16" y="108"/>
                      <a:pt x="19" y="102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0" y="94"/>
                      <a:pt x="9" y="94"/>
                      <a:pt x="9" y="92"/>
                    </a:cubicBezTo>
                    <a:cubicBezTo>
                      <a:pt x="7" y="89"/>
                      <a:pt x="8" y="85"/>
                      <a:pt x="8" y="81"/>
                    </a:cubicBezTo>
                    <a:cubicBezTo>
                      <a:pt x="8" y="81"/>
                      <a:pt x="8" y="79"/>
                      <a:pt x="8" y="79"/>
                    </a:cubicBezTo>
                    <a:cubicBezTo>
                      <a:pt x="8" y="72"/>
                      <a:pt x="9" y="63"/>
                      <a:pt x="13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1" y="49"/>
                      <a:pt x="12" y="41"/>
                      <a:pt x="17" y="34"/>
                    </a:cubicBezTo>
                    <a:cubicBezTo>
                      <a:pt x="22" y="25"/>
                      <a:pt x="31" y="20"/>
                      <a:pt x="36" y="21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1" y="15"/>
                      <a:pt x="41" y="14"/>
                    </a:cubicBezTo>
                    <a:cubicBezTo>
                      <a:pt x="42" y="13"/>
                      <a:pt x="48" y="9"/>
                      <a:pt x="54" y="7"/>
                    </a:cubicBezTo>
                    <a:cubicBezTo>
                      <a:pt x="56" y="7"/>
                      <a:pt x="60" y="6"/>
                      <a:pt x="64" y="6"/>
                    </a:cubicBezTo>
                    <a:cubicBezTo>
                      <a:pt x="65" y="19"/>
                      <a:pt x="71" y="33"/>
                      <a:pt x="72" y="44"/>
                    </a:cubicBezTo>
                  </a:path>
                </a:pathLst>
              </a:custGeom>
              <a:solidFill>
                <a:srgbClr val="FE9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7" name="Freeform 218">
                <a:extLst>
                  <a:ext uri="{FF2B5EF4-FFF2-40B4-BE49-F238E27FC236}">
                    <a16:creationId xmlns:a16="http://schemas.microsoft.com/office/drawing/2014/main" id="{4102E78E-86F8-45F7-87EA-EC3E7437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>
                  <a:gd name="T0" fmla="*/ 345 w 150"/>
                  <a:gd name="T1" fmla="*/ 1831 h 167"/>
                  <a:gd name="T2" fmla="*/ 1095 w 150"/>
                  <a:gd name="T3" fmla="*/ 2841 h 167"/>
                  <a:gd name="T4" fmla="*/ 1770 w 150"/>
                  <a:gd name="T5" fmla="*/ 3024 h 167"/>
                  <a:gd name="T6" fmla="*/ 2063 w 150"/>
                  <a:gd name="T7" fmla="*/ 2670 h 167"/>
                  <a:gd name="T8" fmla="*/ 2020 w 150"/>
                  <a:gd name="T9" fmla="*/ 2422 h 167"/>
                  <a:gd name="T10" fmla="*/ 2270 w 150"/>
                  <a:gd name="T11" fmla="*/ 2060 h 167"/>
                  <a:gd name="T12" fmla="*/ 2175 w 150"/>
                  <a:gd name="T13" fmla="*/ 1271 h 167"/>
                  <a:gd name="T14" fmla="*/ 2050 w 150"/>
                  <a:gd name="T15" fmla="*/ 1194 h 167"/>
                  <a:gd name="T16" fmla="*/ 2033 w 150"/>
                  <a:gd name="T17" fmla="*/ 1058 h 167"/>
                  <a:gd name="T18" fmla="*/ 1875 w 150"/>
                  <a:gd name="T19" fmla="*/ 738 h 167"/>
                  <a:gd name="T20" fmla="*/ 1425 w 150"/>
                  <a:gd name="T21" fmla="*/ 477 h 167"/>
                  <a:gd name="T22" fmla="*/ 500 w 150"/>
                  <a:gd name="T23" fmla="*/ 759 h 167"/>
                  <a:gd name="T24" fmla="*/ 363 w 150"/>
                  <a:gd name="T25" fmla="*/ 1796 h 167"/>
                  <a:gd name="T26" fmla="*/ 345 w 150"/>
                  <a:gd name="T27" fmla="*/ 183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solidFill>
                <a:srgbClr val="FD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8" name="Freeform 219">
                <a:extLst>
                  <a:ext uri="{FF2B5EF4-FFF2-40B4-BE49-F238E27FC236}">
                    <a16:creationId xmlns:a16="http://schemas.microsoft.com/office/drawing/2014/main" id="{15272307-2181-42B6-AF70-06A515E916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>
                  <a:gd name="T0" fmla="*/ 2175 w 150"/>
                  <a:gd name="T1" fmla="*/ 1271 h 167"/>
                  <a:gd name="T2" fmla="*/ 2050 w 150"/>
                  <a:gd name="T3" fmla="*/ 1194 h 167"/>
                  <a:gd name="T4" fmla="*/ 2033 w 150"/>
                  <a:gd name="T5" fmla="*/ 1058 h 167"/>
                  <a:gd name="T6" fmla="*/ 1875 w 150"/>
                  <a:gd name="T7" fmla="*/ 738 h 167"/>
                  <a:gd name="T8" fmla="*/ 1425 w 150"/>
                  <a:gd name="T9" fmla="*/ 477 h 167"/>
                  <a:gd name="T10" fmla="*/ 500 w 150"/>
                  <a:gd name="T11" fmla="*/ 759 h 167"/>
                  <a:gd name="T12" fmla="*/ 363 w 150"/>
                  <a:gd name="T13" fmla="*/ 1796 h 167"/>
                  <a:gd name="T14" fmla="*/ 345 w 150"/>
                  <a:gd name="T15" fmla="*/ 1831 h 167"/>
                  <a:gd name="T16" fmla="*/ 1095 w 150"/>
                  <a:gd name="T17" fmla="*/ 2841 h 167"/>
                  <a:gd name="T18" fmla="*/ 1770 w 150"/>
                  <a:gd name="T19" fmla="*/ 3024 h 167"/>
                  <a:gd name="T20" fmla="*/ 2063 w 150"/>
                  <a:gd name="T21" fmla="*/ 2670 h 167"/>
                  <a:gd name="T22" fmla="*/ 2020 w 150"/>
                  <a:gd name="T23" fmla="*/ 2422 h 167"/>
                  <a:gd name="T24" fmla="*/ 2270 w 150"/>
                  <a:gd name="T25" fmla="*/ 2060 h 167"/>
                  <a:gd name="T26" fmla="*/ 2175 w 150"/>
                  <a:gd name="T27" fmla="*/ 1271 h 167"/>
                  <a:gd name="T28" fmla="*/ 2188 w 150"/>
                  <a:gd name="T29" fmla="*/ 2044 h 167"/>
                  <a:gd name="T30" fmla="*/ 2188 w 150"/>
                  <a:gd name="T31" fmla="*/ 2102 h 167"/>
                  <a:gd name="T32" fmla="*/ 2125 w 150"/>
                  <a:gd name="T33" fmla="*/ 2364 h 167"/>
                  <a:gd name="T34" fmla="*/ 2050 w 150"/>
                  <a:gd name="T35" fmla="*/ 2342 h 167"/>
                  <a:gd name="T36" fmla="*/ 1970 w 150"/>
                  <a:gd name="T37" fmla="*/ 2364 h 167"/>
                  <a:gd name="T38" fmla="*/ 1958 w 150"/>
                  <a:gd name="T39" fmla="*/ 2457 h 167"/>
                  <a:gd name="T40" fmla="*/ 1988 w 150"/>
                  <a:gd name="T41" fmla="*/ 2534 h 167"/>
                  <a:gd name="T42" fmla="*/ 1988 w 150"/>
                  <a:gd name="T43" fmla="*/ 2649 h 167"/>
                  <a:gd name="T44" fmla="*/ 1738 w 150"/>
                  <a:gd name="T45" fmla="*/ 2955 h 167"/>
                  <a:gd name="T46" fmla="*/ 1175 w 150"/>
                  <a:gd name="T47" fmla="*/ 2912 h 167"/>
                  <a:gd name="T48" fmla="*/ 1158 w 150"/>
                  <a:gd name="T49" fmla="*/ 2854 h 167"/>
                  <a:gd name="T50" fmla="*/ 1145 w 150"/>
                  <a:gd name="T51" fmla="*/ 2785 h 167"/>
                  <a:gd name="T52" fmla="*/ 1063 w 150"/>
                  <a:gd name="T53" fmla="*/ 2763 h 167"/>
                  <a:gd name="T54" fmla="*/ 533 w 150"/>
                  <a:gd name="T55" fmla="*/ 2342 h 167"/>
                  <a:gd name="T56" fmla="*/ 408 w 150"/>
                  <a:gd name="T57" fmla="*/ 1873 h 167"/>
                  <a:gd name="T58" fmla="*/ 408 w 150"/>
                  <a:gd name="T59" fmla="*/ 1852 h 167"/>
                  <a:gd name="T60" fmla="*/ 425 w 150"/>
                  <a:gd name="T61" fmla="*/ 1831 h 167"/>
                  <a:gd name="T62" fmla="*/ 395 w 150"/>
                  <a:gd name="T63" fmla="*/ 1719 h 167"/>
                  <a:gd name="T64" fmla="*/ 238 w 150"/>
                  <a:gd name="T65" fmla="*/ 1306 h 167"/>
                  <a:gd name="T66" fmla="*/ 520 w 150"/>
                  <a:gd name="T67" fmla="*/ 853 h 167"/>
                  <a:gd name="T68" fmla="*/ 583 w 150"/>
                  <a:gd name="T69" fmla="*/ 759 h 167"/>
                  <a:gd name="T70" fmla="*/ 1158 w 150"/>
                  <a:gd name="T71" fmla="*/ 320 h 167"/>
                  <a:gd name="T72" fmla="*/ 1345 w 150"/>
                  <a:gd name="T73" fmla="*/ 477 h 167"/>
                  <a:gd name="T74" fmla="*/ 1375 w 150"/>
                  <a:gd name="T75" fmla="*/ 533 h 167"/>
                  <a:gd name="T76" fmla="*/ 1438 w 150"/>
                  <a:gd name="T77" fmla="*/ 546 h 167"/>
                  <a:gd name="T78" fmla="*/ 1833 w 150"/>
                  <a:gd name="T79" fmla="*/ 794 h 167"/>
                  <a:gd name="T80" fmla="*/ 1970 w 150"/>
                  <a:gd name="T81" fmla="*/ 1079 h 167"/>
                  <a:gd name="T82" fmla="*/ 1970 w 150"/>
                  <a:gd name="T83" fmla="*/ 1101 h 167"/>
                  <a:gd name="T84" fmla="*/ 2000 w 150"/>
                  <a:gd name="T85" fmla="*/ 1250 h 167"/>
                  <a:gd name="T86" fmla="*/ 2083 w 150"/>
                  <a:gd name="T87" fmla="*/ 1306 h 167"/>
                  <a:gd name="T88" fmla="*/ 2125 w 150"/>
                  <a:gd name="T89" fmla="*/ 1327 h 167"/>
                  <a:gd name="T90" fmla="*/ 2208 w 150"/>
                  <a:gd name="T91" fmla="*/ 1932 h 167"/>
                  <a:gd name="T92" fmla="*/ 2188 w 150"/>
                  <a:gd name="T93" fmla="*/ 2044 h 16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0" h="167">
                    <a:moveTo>
                      <a:pt x="139" y="67"/>
                    </a:move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lose/>
                    <a:moveTo>
                      <a:pt x="140" y="10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0" y="115"/>
                      <a:pt x="139" y="124"/>
                      <a:pt x="136" y="125"/>
                    </a:cubicBezTo>
                    <a:cubicBezTo>
                      <a:pt x="135" y="126"/>
                      <a:pt x="134" y="125"/>
                      <a:pt x="131" y="124"/>
                    </a:cubicBezTo>
                    <a:cubicBezTo>
                      <a:pt x="130" y="124"/>
                      <a:pt x="128" y="124"/>
                      <a:pt x="126" y="125"/>
                    </a:cubicBezTo>
                    <a:cubicBezTo>
                      <a:pt x="125" y="126"/>
                      <a:pt x="125" y="128"/>
                      <a:pt x="125" y="130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28" y="136"/>
                      <a:pt x="128" y="137"/>
                      <a:pt x="127" y="140"/>
                    </a:cubicBezTo>
                    <a:cubicBezTo>
                      <a:pt x="126" y="146"/>
                      <a:pt x="117" y="153"/>
                      <a:pt x="111" y="156"/>
                    </a:cubicBezTo>
                    <a:cubicBezTo>
                      <a:pt x="106" y="158"/>
                      <a:pt x="80" y="160"/>
                      <a:pt x="75" y="154"/>
                    </a:cubicBezTo>
                    <a:cubicBezTo>
                      <a:pt x="74" y="154"/>
                      <a:pt x="74" y="154"/>
                      <a:pt x="74" y="151"/>
                    </a:cubicBezTo>
                    <a:cubicBezTo>
                      <a:pt x="75" y="150"/>
                      <a:pt x="75" y="148"/>
                      <a:pt x="73" y="147"/>
                    </a:cubicBezTo>
                    <a:cubicBezTo>
                      <a:pt x="72" y="145"/>
                      <a:pt x="70" y="145"/>
                      <a:pt x="68" y="146"/>
                    </a:cubicBezTo>
                    <a:cubicBezTo>
                      <a:pt x="63" y="148"/>
                      <a:pt x="47" y="139"/>
                      <a:pt x="34" y="124"/>
                    </a:cubicBezTo>
                    <a:cubicBezTo>
                      <a:pt x="26" y="113"/>
                      <a:pt x="22" y="103"/>
                      <a:pt x="26" y="99"/>
                    </a:cubicBezTo>
                    <a:cubicBezTo>
                      <a:pt x="26" y="99"/>
                      <a:pt x="26" y="99"/>
                      <a:pt x="26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8" y="95"/>
                      <a:pt x="27" y="92"/>
                      <a:pt x="25" y="91"/>
                    </a:cubicBezTo>
                    <a:cubicBezTo>
                      <a:pt x="14" y="85"/>
                      <a:pt x="14" y="75"/>
                      <a:pt x="15" y="69"/>
                    </a:cubicBezTo>
                    <a:cubicBezTo>
                      <a:pt x="16" y="58"/>
                      <a:pt x="24" y="47"/>
                      <a:pt x="33" y="45"/>
                    </a:cubicBezTo>
                    <a:cubicBezTo>
                      <a:pt x="35" y="44"/>
                      <a:pt x="37" y="42"/>
                      <a:pt x="37" y="40"/>
                    </a:cubicBezTo>
                    <a:cubicBezTo>
                      <a:pt x="37" y="28"/>
                      <a:pt x="58" y="16"/>
                      <a:pt x="74" y="17"/>
                    </a:cubicBezTo>
                    <a:cubicBezTo>
                      <a:pt x="82" y="17"/>
                      <a:pt x="86" y="20"/>
                      <a:pt x="86" y="25"/>
                    </a:cubicBezTo>
                    <a:cubicBezTo>
                      <a:pt x="86" y="26"/>
                      <a:pt x="87" y="28"/>
                      <a:pt x="88" y="28"/>
                    </a:cubicBezTo>
                    <a:cubicBezTo>
                      <a:pt x="89" y="29"/>
                      <a:pt x="91" y="29"/>
                      <a:pt x="92" y="29"/>
                    </a:cubicBezTo>
                    <a:cubicBezTo>
                      <a:pt x="98" y="27"/>
                      <a:pt x="107" y="31"/>
                      <a:pt x="117" y="42"/>
                    </a:cubicBezTo>
                    <a:cubicBezTo>
                      <a:pt x="121" y="46"/>
                      <a:pt x="124" y="51"/>
                      <a:pt x="126" y="57"/>
                    </a:cubicBezTo>
                    <a:cubicBezTo>
                      <a:pt x="126" y="57"/>
                      <a:pt x="126" y="58"/>
                      <a:pt x="126" y="58"/>
                    </a:cubicBezTo>
                    <a:cubicBezTo>
                      <a:pt x="125" y="61"/>
                      <a:pt x="125" y="63"/>
                      <a:pt x="128" y="66"/>
                    </a:cubicBezTo>
                    <a:cubicBezTo>
                      <a:pt x="129" y="67"/>
                      <a:pt x="131" y="68"/>
                      <a:pt x="133" y="69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44" y="77"/>
                      <a:pt x="142" y="91"/>
                      <a:pt x="141" y="102"/>
                    </a:cubicBezTo>
                    <a:lnTo>
                      <a:pt x="140" y="108"/>
                    </a:lnTo>
                    <a:close/>
                  </a:path>
                </a:pathLst>
              </a:custGeom>
              <a:solidFill>
                <a:srgbClr val="FE9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9" name="Freeform 220">
                <a:extLst>
                  <a:ext uri="{FF2B5EF4-FFF2-40B4-BE49-F238E27FC236}">
                    <a16:creationId xmlns:a16="http://schemas.microsoft.com/office/drawing/2014/main" id="{140B37FE-1F33-401A-9D0E-6E443D39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>
                  <a:gd name="T0" fmla="*/ 0 w 31"/>
                  <a:gd name="T1" fmla="*/ 320 h 30"/>
                  <a:gd name="T2" fmla="*/ 317 w 31"/>
                  <a:gd name="T3" fmla="*/ 568 h 30"/>
                  <a:gd name="T4" fmla="*/ 476 w 31"/>
                  <a:gd name="T5" fmla="*/ 533 h 30"/>
                  <a:gd name="T6" fmla="*/ 493 w 31"/>
                  <a:gd name="T7" fmla="*/ 171 h 30"/>
                  <a:gd name="T8" fmla="*/ 284 w 31"/>
                  <a:gd name="T9" fmla="*/ 0 h 30"/>
                  <a:gd name="T10" fmla="*/ 96 w 31"/>
                  <a:gd name="T11" fmla="*/ 56 h 30"/>
                  <a:gd name="T12" fmla="*/ 0 w 31"/>
                  <a:gd name="T13" fmla="*/ 32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0" name="Freeform 221">
                <a:extLst>
                  <a:ext uri="{FF2B5EF4-FFF2-40B4-BE49-F238E27FC236}">
                    <a16:creationId xmlns:a16="http://schemas.microsoft.com/office/drawing/2014/main" id="{F1DE12DF-3D42-416C-8804-F97A60B68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>
                  <a:gd name="T0" fmla="*/ 0 w 31"/>
                  <a:gd name="T1" fmla="*/ 320 h 30"/>
                  <a:gd name="T2" fmla="*/ 317 w 31"/>
                  <a:gd name="T3" fmla="*/ 568 h 30"/>
                  <a:gd name="T4" fmla="*/ 476 w 31"/>
                  <a:gd name="T5" fmla="*/ 533 h 30"/>
                  <a:gd name="T6" fmla="*/ 493 w 31"/>
                  <a:gd name="T7" fmla="*/ 171 h 30"/>
                  <a:gd name="T8" fmla="*/ 284 w 31"/>
                  <a:gd name="T9" fmla="*/ 0 h 30"/>
                  <a:gd name="T10" fmla="*/ 96 w 31"/>
                  <a:gd name="T11" fmla="*/ 56 h 30"/>
                  <a:gd name="T12" fmla="*/ 0 w 31"/>
                  <a:gd name="T13" fmla="*/ 32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F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1" name="Freeform 222">
                <a:extLst>
                  <a:ext uri="{FF2B5EF4-FFF2-40B4-BE49-F238E27FC236}">
                    <a16:creationId xmlns:a16="http://schemas.microsoft.com/office/drawing/2014/main" id="{CB438E95-8EA5-4D67-B576-785933190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>
                  <a:gd name="T0" fmla="*/ 563 w 36"/>
                  <a:gd name="T1" fmla="*/ 430 h 32"/>
                  <a:gd name="T2" fmla="*/ 488 w 36"/>
                  <a:gd name="T3" fmla="*/ 77 h 32"/>
                  <a:gd name="T4" fmla="*/ 220 w 36"/>
                  <a:gd name="T5" fmla="*/ 0 h 32"/>
                  <a:gd name="T6" fmla="*/ 0 w 36"/>
                  <a:gd name="T7" fmla="*/ 205 h 32"/>
                  <a:gd name="T8" fmla="*/ 95 w 36"/>
                  <a:gd name="T9" fmla="*/ 545 h 32"/>
                  <a:gd name="T10" fmla="*/ 333 w 36"/>
                  <a:gd name="T11" fmla="*/ 600 h 32"/>
                  <a:gd name="T12" fmla="*/ 563 w 36"/>
                  <a:gd name="T13" fmla="*/ 43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2" name="Freeform 223">
                <a:extLst>
                  <a:ext uri="{FF2B5EF4-FFF2-40B4-BE49-F238E27FC236}">
                    <a16:creationId xmlns:a16="http://schemas.microsoft.com/office/drawing/2014/main" id="{C19D7C4A-B9FF-4C11-9FB4-596D5DF3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>
                  <a:gd name="T0" fmla="*/ 563 w 36"/>
                  <a:gd name="T1" fmla="*/ 430 h 32"/>
                  <a:gd name="T2" fmla="*/ 488 w 36"/>
                  <a:gd name="T3" fmla="*/ 77 h 32"/>
                  <a:gd name="T4" fmla="*/ 220 w 36"/>
                  <a:gd name="T5" fmla="*/ 0 h 32"/>
                  <a:gd name="T6" fmla="*/ 0 w 36"/>
                  <a:gd name="T7" fmla="*/ 205 h 32"/>
                  <a:gd name="T8" fmla="*/ 95 w 36"/>
                  <a:gd name="T9" fmla="*/ 545 h 32"/>
                  <a:gd name="T10" fmla="*/ 333 w 36"/>
                  <a:gd name="T11" fmla="*/ 600 h 32"/>
                  <a:gd name="T12" fmla="*/ 563 w 36"/>
                  <a:gd name="T13" fmla="*/ 43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solidFill>
                <a:srgbClr val="F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3" name="Freeform 224">
                <a:extLst>
                  <a:ext uri="{FF2B5EF4-FFF2-40B4-BE49-F238E27FC236}">
                    <a16:creationId xmlns:a16="http://schemas.microsoft.com/office/drawing/2014/main" id="{AFADE226-6BEE-4C67-B2E6-73947EED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>
                  <a:gd name="T0" fmla="*/ 563 w 44"/>
                  <a:gd name="T1" fmla="*/ 694 h 44"/>
                  <a:gd name="T2" fmla="*/ 675 w 44"/>
                  <a:gd name="T3" fmla="*/ 468 h 44"/>
                  <a:gd name="T4" fmla="*/ 658 w 44"/>
                  <a:gd name="T5" fmla="*/ 149 h 44"/>
                  <a:gd name="T6" fmla="*/ 375 w 44"/>
                  <a:gd name="T7" fmla="*/ 0 h 44"/>
                  <a:gd name="T8" fmla="*/ 95 w 44"/>
                  <a:gd name="T9" fmla="*/ 149 h 44"/>
                  <a:gd name="T10" fmla="*/ 0 w 44"/>
                  <a:gd name="T11" fmla="*/ 487 h 44"/>
                  <a:gd name="T12" fmla="*/ 175 w 44"/>
                  <a:gd name="T13" fmla="*/ 750 h 44"/>
                  <a:gd name="T14" fmla="*/ 408 w 44"/>
                  <a:gd name="T15" fmla="*/ 827 h 44"/>
                  <a:gd name="T16" fmla="*/ 563 w 44"/>
                  <a:gd name="T17" fmla="*/ 69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4" name="Freeform 225">
                <a:extLst>
                  <a:ext uri="{FF2B5EF4-FFF2-40B4-BE49-F238E27FC236}">
                    <a16:creationId xmlns:a16="http://schemas.microsoft.com/office/drawing/2014/main" id="{D9589DD3-DA8B-4CF5-BC43-26605CB3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>
                  <a:gd name="T0" fmla="*/ 563 w 44"/>
                  <a:gd name="T1" fmla="*/ 694 h 44"/>
                  <a:gd name="T2" fmla="*/ 675 w 44"/>
                  <a:gd name="T3" fmla="*/ 468 h 44"/>
                  <a:gd name="T4" fmla="*/ 658 w 44"/>
                  <a:gd name="T5" fmla="*/ 149 h 44"/>
                  <a:gd name="T6" fmla="*/ 375 w 44"/>
                  <a:gd name="T7" fmla="*/ 0 h 44"/>
                  <a:gd name="T8" fmla="*/ 95 w 44"/>
                  <a:gd name="T9" fmla="*/ 149 h 44"/>
                  <a:gd name="T10" fmla="*/ 0 w 44"/>
                  <a:gd name="T11" fmla="*/ 487 h 44"/>
                  <a:gd name="T12" fmla="*/ 175 w 44"/>
                  <a:gd name="T13" fmla="*/ 750 h 44"/>
                  <a:gd name="T14" fmla="*/ 408 w 44"/>
                  <a:gd name="T15" fmla="*/ 827 h 44"/>
                  <a:gd name="T16" fmla="*/ 563 w 44"/>
                  <a:gd name="T17" fmla="*/ 69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solidFill>
                <a:srgbClr val="F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5" name="Freeform 226">
                <a:extLst>
                  <a:ext uri="{FF2B5EF4-FFF2-40B4-BE49-F238E27FC236}">
                    <a16:creationId xmlns:a16="http://schemas.microsoft.com/office/drawing/2014/main" id="{50148A47-0BC9-4F64-8F25-A5976504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>
                  <a:gd name="T0" fmla="*/ 1757 w 119"/>
                  <a:gd name="T1" fmla="*/ 705 h 121"/>
                  <a:gd name="T2" fmla="*/ 1433 w 119"/>
                  <a:gd name="T3" fmla="*/ 286 h 121"/>
                  <a:gd name="T4" fmla="*/ 933 w 119"/>
                  <a:gd name="T5" fmla="*/ 35 h 121"/>
                  <a:gd name="T6" fmla="*/ 529 w 119"/>
                  <a:gd name="T7" fmla="*/ 264 h 121"/>
                  <a:gd name="T8" fmla="*/ 404 w 119"/>
                  <a:gd name="T9" fmla="*/ 264 h 121"/>
                  <a:gd name="T10" fmla="*/ 729 w 119"/>
                  <a:gd name="T11" fmla="*/ 742 h 121"/>
                  <a:gd name="T12" fmla="*/ 841 w 119"/>
                  <a:gd name="T13" fmla="*/ 934 h 121"/>
                  <a:gd name="T14" fmla="*/ 1008 w 119"/>
                  <a:gd name="T15" fmla="*/ 948 h 121"/>
                  <a:gd name="T16" fmla="*/ 1041 w 119"/>
                  <a:gd name="T17" fmla="*/ 1140 h 121"/>
                  <a:gd name="T18" fmla="*/ 933 w 119"/>
                  <a:gd name="T19" fmla="*/ 1353 h 121"/>
                  <a:gd name="T20" fmla="*/ 933 w 119"/>
                  <a:gd name="T21" fmla="*/ 1391 h 121"/>
                  <a:gd name="T22" fmla="*/ 759 w 119"/>
                  <a:gd name="T23" fmla="*/ 1369 h 121"/>
                  <a:gd name="T24" fmla="*/ 654 w 119"/>
                  <a:gd name="T25" fmla="*/ 1161 h 121"/>
                  <a:gd name="T26" fmla="*/ 699 w 119"/>
                  <a:gd name="T27" fmla="*/ 1140 h 121"/>
                  <a:gd name="T28" fmla="*/ 666 w 119"/>
                  <a:gd name="T29" fmla="*/ 948 h 121"/>
                  <a:gd name="T30" fmla="*/ 280 w 119"/>
                  <a:gd name="T31" fmla="*/ 398 h 121"/>
                  <a:gd name="T32" fmla="*/ 167 w 119"/>
                  <a:gd name="T33" fmla="*/ 593 h 121"/>
                  <a:gd name="T34" fmla="*/ 42 w 119"/>
                  <a:gd name="T35" fmla="*/ 913 h 121"/>
                  <a:gd name="T36" fmla="*/ 62 w 119"/>
                  <a:gd name="T37" fmla="*/ 1183 h 121"/>
                  <a:gd name="T38" fmla="*/ 12 w 119"/>
                  <a:gd name="T39" fmla="*/ 1391 h 121"/>
                  <a:gd name="T40" fmla="*/ 75 w 119"/>
                  <a:gd name="T41" fmla="*/ 1639 h 121"/>
                  <a:gd name="T42" fmla="*/ 404 w 119"/>
                  <a:gd name="T43" fmla="*/ 1959 h 121"/>
                  <a:gd name="T44" fmla="*/ 604 w 119"/>
                  <a:gd name="T45" fmla="*/ 2210 h 121"/>
                  <a:gd name="T46" fmla="*/ 1121 w 119"/>
                  <a:gd name="T47" fmla="*/ 2168 h 121"/>
                  <a:gd name="T48" fmla="*/ 1133 w 119"/>
                  <a:gd name="T49" fmla="*/ 2168 h 121"/>
                  <a:gd name="T50" fmla="*/ 1537 w 119"/>
                  <a:gd name="T51" fmla="*/ 1981 h 121"/>
                  <a:gd name="T52" fmla="*/ 1662 w 119"/>
                  <a:gd name="T53" fmla="*/ 1353 h 121"/>
                  <a:gd name="T54" fmla="*/ 1807 w 119"/>
                  <a:gd name="T55" fmla="*/ 1239 h 121"/>
                  <a:gd name="T56" fmla="*/ 1757 w 119"/>
                  <a:gd name="T57" fmla="*/ 705 h 1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solidFill>
                <a:srgbClr val="FD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6" name="Freeform 227">
                <a:extLst>
                  <a:ext uri="{FF2B5EF4-FFF2-40B4-BE49-F238E27FC236}">
                    <a16:creationId xmlns:a16="http://schemas.microsoft.com/office/drawing/2014/main" id="{47E174F0-6EA2-4454-A7B0-D55E2391B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459"/>
                <a:ext cx="62" cy="69"/>
              </a:xfrm>
              <a:custGeom>
                <a:avLst/>
                <a:gdLst>
                  <a:gd name="T0" fmla="*/ 30 w 25"/>
                  <a:gd name="T1" fmla="*/ 111 h 26"/>
                  <a:gd name="T2" fmla="*/ 42 w 25"/>
                  <a:gd name="T3" fmla="*/ 247 h 26"/>
                  <a:gd name="T4" fmla="*/ 0 w 25"/>
                  <a:gd name="T5" fmla="*/ 260 h 26"/>
                  <a:gd name="T6" fmla="*/ 104 w 25"/>
                  <a:gd name="T7" fmla="*/ 464 h 26"/>
                  <a:gd name="T8" fmla="*/ 278 w 25"/>
                  <a:gd name="T9" fmla="*/ 486 h 26"/>
                  <a:gd name="T10" fmla="*/ 278 w 25"/>
                  <a:gd name="T11" fmla="*/ 451 h 26"/>
                  <a:gd name="T12" fmla="*/ 382 w 25"/>
                  <a:gd name="T13" fmla="*/ 247 h 26"/>
                  <a:gd name="T14" fmla="*/ 350 w 25"/>
                  <a:gd name="T15" fmla="*/ 56 h 26"/>
                  <a:gd name="T16" fmla="*/ 184 w 25"/>
                  <a:gd name="T17" fmla="*/ 35 h 26"/>
                  <a:gd name="T18" fmla="*/ 154 w 25"/>
                  <a:gd name="T19" fmla="*/ 0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2" y="6"/>
                    </a:moveTo>
                    <a:cubicBezTo>
                      <a:pt x="4" y="10"/>
                      <a:pt x="4" y="11"/>
                      <a:pt x="3" y="13"/>
                    </a:cubicBezTo>
                    <a:cubicBezTo>
                      <a:pt x="2" y="14"/>
                      <a:pt x="1" y="14"/>
                      <a:pt x="0" y="14"/>
                    </a:cubicBezTo>
                    <a:cubicBezTo>
                      <a:pt x="5" y="14"/>
                      <a:pt x="9" y="20"/>
                      <a:pt x="7" y="25"/>
                    </a:cubicBezTo>
                    <a:cubicBezTo>
                      <a:pt x="10" y="22"/>
                      <a:pt x="16" y="21"/>
                      <a:pt x="18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0"/>
                      <a:pt x="20" y="14"/>
                      <a:pt x="25" y="13"/>
                    </a:cubicBezTo>
                    <a:cubicBezTo>
                      <a:pt x="20" y="11"/>
                      <a:pt x="20" y="7"/>
                      <a:pt x="23" y="3"/>
                    </a:cubicBezTo>
                    <a:cubicBezTo>
                      <a:pt x="19" y="4"/>
                      <a:pt x="15" y="5"/>
                      <a:pt x="12" y="2"/>
                    </a:cubicBezTo>
                    <a:cubicBezTo>
                      <a:pt x="11" y="1"/>
                      <a:pt x="11" y="0"/>
                      <a:pt x="10" y="0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7" name="Freeform 228">
                <a:extLst>
                  <a:ext uri="{FF2B5EF4-FFF2-40B4-BE49-F238E27FC236}">
                    <a16:creationId xmlns:a16="http://schemas.microsoft.com/office/drawing/2014/main" id="{B90F06C9-4E7F-4C1D-90BB-E032537074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>
                  <a:gd name="T0" fmla="*/ 1433 w 119"/>
                  <a:gd name="T1" fmla="*/ 286 h 121"/>
                  <a:gd name="T2" fmla="*/ 529 w 119"/>
                  <a:gd name="T3" fmla="*/ 264 h 121"/>
                  <a:gd name="T4" fmla="*/ 729 w 119"/>
                  <a:gd name="T5" fmla="*/ 742 h 121"/>
                  <a:gd name="T6" fmla="*/ 1008 w 119"/>
                  <a:gd name="T7" fmla="*/ 948 h 121"/>
                  <a:gd name="T8" fmla="*/ 933 w 119"/>
                  <a:gd name="T9" fmla="*/ 1353 h 121"/>
                  <a:gd name="T10" fmla="*/ 759 w 119"/>
                  <a:gd name="T11" fmla="*/ 1369 h 121"/>
                  <a:gd name="T12" fmla="*/ 699 w 119"/>
                  <a:gd name="T13" fmla="*/ 1140 h 121"/>
                  <a:gd name="T14" fmla="*/ 280 w 119"/>
                  <a:gd name="T15" fmla="*/ 398 h 121"/>
                  <a:gd name="T16" fmla="*/ 42 w 119"/>
                  <a:gd name="T17" fmla="*/ 913 h 121"/>
                  <a:gd name="T18" fmla="*/ 12 w 119"/>
                  <a:gd name="T19" fmla="*/ 1391 h 121"/>
                  <a:gd name="T20" fmla="*/ 404 w 119"/>
                  <a:gd name="T21" fmla="*/ 1959 h 121"/>
                  <a:gd name="T22" fmla="*/ 1121 w 119"/>
                  <a:gd name="T23" fmla="*/ 2168 h 121"/>
                  <a:gd name="T24" fmla="*/ 1537 w 119"/>
                  <a:gd name="T25" fmla="*/ 1981 h 121"/>
                  <a:gd name="T26" fmla="*/ 1807 w 119"/>
                  <a:gd name="T27" fmla="*/ 1239 h 121"/>
                  <a:gd name="T28" fmla="*/ 759 w 119"/>
                  <a:gd name="T29" fmla="*/ 833 h 121"/>
                  <a:gd name="T30" fmla="*/ 592 w 119"/>
                  <a:gd name="T31" fmla="*/ 376 h 121"/>
                  <a:gd name="T32" fmla="*/ 604 w 119"/>
                  <a:gd name="T33" fmla="*/ 149 h 121"/>
                  <a:gd name="T34" fmla="*/ 916 w 119"/>
                  <a:gd name="T35" fmla="*/ 93 h 121"/>
                  <a:gd name="T36" fmla="*/ 1403 w 119"/>
                  <a:gd name="T37" fmla="*/ 248 h 121"/>
                  <a:gd name="T38" fmla="*/ 1403 w 119"/>
                  <a:gd name="T39" fmla="*/ 248 h 121"/>
                  <a:gd name="T40" fmla="*/ 1465 w 119"/>
                  <a:gd name="T41" fmla="*/ 342 h 121"/>
                  <a:gd name="T42" fmla="*/ 1478 w 119"/>
                  <a:gd name="T43" fmla="*/ 342 h 121"/>
                  <a:gd name="T44" fmla="*/ 1725 w 119"/>
                  <a:gd name="T45" fmla="*/ 798 h 121"/>
                  <a:gd name="T46" fmla="*/ 1745 w 119"/>
                  <a:gd name="T47" fmla="*/ 1196 h 121"/>
                  <a:gd name="T48" fmla="*/ 1695 w 119"/>
                  <a:gd name="T49" fmla="*/ 1297 h 121"/>
                  <a:gd name="T50" fmla="*/ 1682 w 119"/>
                  <a:gd name="T51" fmla="*/ 1583 h 121"/>
                  <a:gd name="T52" fmla="*/ 1465 w 119"/>
                  <a:gd name="T53" fmla="*/ 1981 h 121"/>
                  <a:gd name="T54" fmla="*/ 1103 w 119"/>
                  <a:gd name="T55" fmla="*/ 2074 h 121"/>
                  <a:gd name="T56" fmla="*/ 624 w 119"/>
                  <a:gd name="T57" fmla="*/ 2130 h 121"/>
                  <a:gd name="T58" fmla="*/ 449 w 119"/>
                  <a:gd name="T59" fmla="*/ 1959 h 121"/>
                  <a:gd name="T60" fmla="*/ 417 w 119"/>
                  <a:gd name="T61" fmla="*/ 1882 h 121"/>
                  <a:gd name="T62" fmla="*/ 62 w 119"/>
                  <a:gd name="T63" fmla="*/ 1412 h 121"/>
                  <a:gd name="T64" fmla="*/ 92 w 119"/>
                  <a:gd name="T65" fmla="*/ 1297 h 121"/>
                  <a:gd name="T66" fmla="*/ 125 w 119"/>
                  <a:gd name="T67" fmla="*/ 1161 h 121"/>
                  <a:gd name="T68" fmla="*/ 92 w 119"/>
                  <a:gd name="T69" fmla="*/ 948 h 121"/>
                  <a:gd name="T70" fmla="*/ 200 w 119"/>
                  <a:gd name="T71" fmla="*/ 649 h 121"/>
                  <a:gd name="T72" fmla="*/ 292 w 119"/>
                  <a:gd name="T73" fmla="*/ 491 h 12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  <a:moveTo>
                      <a:pt x="49" y="44"/>
                    </a:moveTo>
                    <a:cubicBezTo>
                      <a:pt x="46" y="38"/>
                      <a:pt x="43" y="26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1"/>
                      <a:pt x="38" y="9"/>
                      <a:pt x="39" y="8"/>
                    </a:cubicBezTo>
                    <a:cubicBezTo>
                      <a:pt x="42" y="4"/>
                      <a:pt x="51" y="5"/>
                      <a:pt x="57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0" y="5"/>
                      <a:pt x="89" y="9"/>
                      <a:pt x="91" y="12"/>
                    </a:cubicBezTo>
                    <a:cubicBezTo>
                      <a:pt x="91" y="12"/>
                      <a:pt x="91" y="12"/>
                      <a:pt x="90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100" y="19"/>
                      <a:pt x="108" y="34"/>
                      <a:pt x="110" y="38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7"/>
                      <a:pt x="114" y="52"/>
                      <a:pt x="114" y="57"/>
                    </a:cubicBezTo>
                    <a:cubicBezTo>
                      <a:pt x="114" y="59"/>
                      <a:pt x="113" y="61"/>
                      <a:pt x="112" y="63"/>
                    </a:cubicBezTo>
                    <a:cubicBezTo>
                      <a:pt x="111" y="67"/>
                      <a:pt x="110" y="68"/>
                      <a:pt x="110" y="68"/>
                    </a:cubicBezTo>
                    <a:cubicBezTo>
                      <a:pt x="110" y="68"/>
                      <a:pt x="110" y="68"/>
                      <a:pt x="109" y="68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7" y="76"/>
                      <a:pt x="108" y="79"/>
                      <a:pt x="108" y="83"/>
                    </a:cubicBezTo>
                    <a:cubicBezTo>
                      <a:pt x="107" y="90"/>
                      <a:pt x="102" y="98"/>
                      <a:pt x="97" y="102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88" y="108"/>
                      <a:pt x="80" y="114"/>
                      <a:pt x="74" y="111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1" y="109"/>
                      <a:pt x="70" y="111"/>
                      <a:pt x="70" y="111"/>
                    </a:cubicBezTo>
                    <a:cubicBezTo>
                      <a:pt x="62" y="117"/>
                      <a:pt x="51" y="117"/>
                      <a:pt x="40" y="112"/>
                    </a:cubicBezTo>
                    <a:cubicBezTo>
                      <a:pt x="33" y="109"/>
                      <a:pt x="29" y="106"/>
                      <a:pt x="29" y="104"/>
                    </a:cubicBezTo>
                    <a:cubicBezTo>
                      <a:pt x="29" y="104"/>
                      <a:pt x="29" y="103"/>
                      <a:pt x="29" y="10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19" y="98"/>
                      <a:pt x="14" y="91"/>
                      <a:pt x="8" y="84"/>
                    </a:cubicBezTo>
                    <a:cubicBezTo>
                      <a:pt x="5" y="81"/>
                      <a:pt x="4" y="78"/>
                      <a:pt x="4" y="74"/>
                    </a:cubicBezTo>
                    <a:cubicBezTo>
                      <a:pt x="4" y="74"/>
                      <a:pt x="4" y="74"/>
                      <a:pt x="4" y="73"/>
                    </a:cubicBezTo>
                    <a:cubicBezTo>
                      <a:pt x="4" y="71"/>
                      <a:pt x="5" y="70"/>
                      <a:pt x="6" y="68"/>
                    </a:cubicBezTo>
                    <a:cubicBezTo>
                      <a:pt x="7" y="67"/>
                      <a:pt x="7" y="64"/>
                      <a:pt x="8" y="62"/>
                    </a:cubicBezTo>
                    <a:cubicBezTo>
                      <a:pt x="8" y="62"/>
                      <a:pt x="8" y="61"/>
                      <a:pt x="8" y="61"/>
                    </a:cubicBezTo>
                    <a:cubicBezTo>
                      <a:pt x="8" y="59"/>
                      <a:pt x="7" y="57"/>
                      <a:pt x="7" y="54"/>
                    </a:cubicBezTo>
                    <a:cubicBezTo>
                      <a:pt x="6" y="53"/>
                      <a:pt x="6" y="51"/>
                      <a:pt x="6" y="5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4"/>
                      <a:pt x="10" y="39"/>
                      <a:pt x="13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5" y="31"/>
                      <a:pt x="17" y="28"/>
                      <a:pt x="19" y="26"/>
                    </a:cubicBezTo>
                    <a:cubicBezTo>
                      <a:pt x="27" y="33"/>
                      <a:pt x="39" y="39"/>
                      <a:pt x="44" y="47"/>
                    </a:cubicBezTo>
                  </a:path>
                </a:pathLst>
              </a:custGeom>
              <a:solidFill>
                <a:srgbClr val="FE9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8" name="Freeform 229">
                <a:extLst>
                  <a:ext uri="{FF2B5EF4-FFF2-40B4-BE49-F238E27FC236}">
                    <a16:creationId xmlns:a16="http://schemas.microsoft.com/office/drawing/2014/main" id="{948683F5-A069-49BC-84AE-0880BAFB7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>
                  <a:gd name="T0" fmla="*/ 2613 w 272"/>
                  <a:gd name="T1" fmla="*/ 5837 h 315"/>
                  <a:gd name="T2" fmla="*/ 3488 w 272"/>
                  <a:gd name="T3" fmla="*/ 5141 h 315"/>
                  <a:gd name="T4" fmla="*/ 3783 w 272"/>
                  <a:gd name="T5" fmla="*/ 4608 h 315"/>
                  <a:gd name="T6" fmla="*/ 3938 w 272"/>
                  <a:gd name="T7" fmla="*/ 4173 h 315"/>
                  <a:gd name="T8" fmla="*/ 4095 w 272"/>
                  <a:gd name="T9" fmla="*/ 3811 h 315"/>
                  <a:gd name="T10" fmla="*/ 4095 w 272"/>
                  <a:gd name="T11" fmla="*/ 3491 h 315"/>
                  <a:gd name="T12" fmla="*/ 4250 w 272"/>
                  <a:gd name="T13" fmla="*/ 2923 h 315"/>
                  <a:gd name="T14" fmla="*/ 4113 w 272"/>
                  <a:gd name="T15" fmla="*/ 2219 h 315"/>
                  <a:gd name="T16" fmla="*/ 3895 w 272"/>
                  <a:gd name="T17" fmla="*/ 1971 h 315"/>
                  <a:gd name="T18" fmla="*/ 3770 w 272"/>
                  <a:gd name="T19" fmla="*/ 1728 h 315"/>
                  <a:gd name="T20" fmla="*/ 3458 w 272"/>
                  <a:gd name="T21" fmla="*/ 1728 h 315"/>
                  <a:gd name="T22" fmla="*/ 3238 w 272"/>
                  <a:gd name="T23" fmla="*/ 1160 h 315"/>
                  <a:gd name="T24" fmla="*/ 3158 w 272"/>
                  <a:gd name="T25" fmla="*/ 1117 h 315"/>
                  <a:gd name="T26" fmla="*/ 3113 w 272"/>
                  <a:gd name="T27" fmla="*/ 947 h 315"/>
                  <a:gd name="T28" fmla="*/ 2908 w 272"/>
                  <a:gd name="T29" fmla="*/ 704 h 315"/>
                  <a:gd name="T30" fmla="*/ 2595 w 272"/>
                  <a:gd name="T31" fmla="*/ 568 h 315"/>
                  <a:gd name="T32" fmla="*/ 2425 w 272"/>
                  <a:gd name="T33" fmla="*/ 477 h 315"/>
                  <a:gd name="T34" fmla="*/ 2033 w 272"/>
                  <a:gd name="T35" fmla="*/ 227 h 315"/>
                  <a:gd name="T36" fmla="*/ 1770 w 272"/>
                  <a:gd name="T37" fmla="*/ 56 h 315"/>
                  <a:gd name="T38" fmla="*/ 1375 w 272"/>
                  <a:gd name="T39" fmla="*/ 264 h 315"/>
                  <a:gd name="T40" fmla="*/ 738 w 272"/>
                  <a:gd name="T41" fmla="*/ 832 h 315"/>
                  <a:gd name="T42" fmla="*/ 583 w 272"/>
                  <a:gd name="T43" fmla="*/ 1117 h 315"/>
                  <a:gd name="T44" fmla="*/ 270 w 272"/>
                  <a:gd name="T45" fmla="*/ 1480 h 315"/>
                  <a:gd name="T46" fmla="*/ 113 w 272"/>
                  <a:gd name="T47" fmla="*/ 2083 h 315"/>
                  <a:gd name="T48" fmla="*/ 95 w 272"/>
                  <a:gd name="T49" fmla="*/ 2389 h 315"/>
                  <a:gd name="T50" fmla="*/ 63 w 272"/>
                  <a:gd name="T51" fmla="*/ 2675 h 315"/>
                  <a:gd name="T52" fmla="*/ 175 w 272"/>
                  <a:gd name="T53" fmla="*/ 3320 h 315"/>
                  <a:gd name="T54" fmla="*/ 458 w 272"/>
                  <a:gd name="T55" fmla="*/ 4344 h 315"/>
                  <a:gd name="T56" fmla="*/ 613 w 272"/>
                  <a:gd name="T57" fmla="*/ 4459 h 315"/>
                  <a:gd name="T58" fmla="*/ 720 w 272"/>
                  <a:gd name="T59" fmla="*/ 4723 h 315"/>
                  <a:gd name="T60" fmla="*/ 1050 w 272"/>
                  <a:gd name="T61" fmla="*/ 5291 h 315"/>
                  <a:gd name="T62" fmla="*/ 1750 w 272"/>
                  <a:gd name="T63" fmla="*/ 5781 h 315"/>
                  <a:gd name="T64" fmla="*/ 2613 w 272"/>
                  <a:gd name="T65" fmla="*/ 5837 h 3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solidFill>
                <a:srgbClr val="FBB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9" name="Freeform 230">
                <a:extLst>
                  <a:ext uri="{FF2B5EF4-FFF2-40B4-BE49-F238E27FC236}">
                    <a16:creationId xmlns:a16="http://schemas.microsoft.com/office/drawing/2014/main" id="{1472F535-734A-4049-B5E7-F68415B1E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261"/>
                <a:ext cx="140" cy="150"/>
              </a:xfrm>
              <a:custGeom>
                <a:avLst/>
                <a:gdLst>
                  <a:gd name="T0" fmla="*/ 783 w 56"/>
                  <a:gd name="T1" fmla="*/ 769 h 56"/>
                  <a:gd name="T2" fmla="*/ 250 w 56"/>
                  <a:gd name="T3" fmla="*/ 940 h 56"/>
                  <a:gd name="T4" fmla="*/ 95 w 56"/>
                  <a:gd name="T5" fmla="*/ 308 h 56"/>
                  <a:gd name="T6" fmla="*/ 625 w 56"/>
                  <a:gd name="T7" fmla="*/ 115 h 56"/>
                  <a:gd name="T8" fmla="*/ 783 w 56"/>
                  <a:gd name="T9" fmla="*/ 769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2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0" name="Freeform 231">
                <a:extLst>
                  <a:ext uri="{FF2B5EF4-FFF2-40B4-BE49-F238E27FC236}">
                    <a16:creationId xmlns:a16="http://schemas.microsoft.com/office/drawing/2014/main" id="{2BF7460B-43B8-42CF-93BE-88B8FAA6C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91"/>
                <a:ext cx="85" cy="90"/>
              </a:xfrm>
              <a:custGeom>
                <a:avLst/>
                <a:gdLst>
                  <a:gd name="T0" fmla="*/ 470 w 34"/>
                  <a:gd name="T1" fmla="*/ 447 h 34"/>
                  <a:gd name="T2" fmla="*/ 158 w 34"/>
                  <a:gd name="T3" fmla="*/ 553 h 34"/>
                  <a:gd name="T4" fmla="*/ 63 w 34"/>
                  <a:gd name="T5" fmla="*/ 183 h 34"/>
                  <a:gd name="T6" fmla="*/ 375 w 34"/>
                  <a:gd name="T7" fmla="*/ 77 h 34"/>
                  <a:gd name="T8" fmla="*/ 470 w 34"/>
                  <a:gd name="T9" fmla="*/ 447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0" y="24"/>
                    </a:moveTo>
                    <a:cubicBezTo>
                      <a:pt x="26" y="31"/>
                      <a:pt x="17" y="34"/>
                      <a:pt x="10" y="30"/>
                    </a:cubicBezTo>
                    <a:cubicBezTo>
                      <a:pt x="2" y="26"/>
                      <a:pt x="0" y="17"/>
                      <a:pt x="4" y="10"/>
                    </a:cubicBezTo>
                    <a:cubicBezTo>
                      <a:pt x="8" y="2"/>
                      <a:pt x="17" y="0"/>
                      <a:pt x="24" y="4"/>
                    </a:cubicBezTo>
                    <a:cubicBezTo>
                      <a:pt x="32" y="8"/>
                      <a:pt x="34" y="17"/>
                      <a:pt x="30" y="24"/>
                    </a:cubicBezTo>
                    <a:close/>
                  </a:path>
                </a:pathLst>
              </a:custGeom>
              <a:solidFill>
                <a:srgbClr val="3C6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1" name="Freeform 232">
                <a:extLst>
                  <a:ext uri="{FF2B5EF4-FFF2-40B4-BE49-F238E27FC236}">
                    <a16:creationId xmlns:a16="http://schemas.microsoft.com/office/drawing/2014/main" id="{23D12E34-D735-4A32-977D-B1F12EA27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299"/>
                <a:ext cx="70" cy="82"/>
              </a:xfrm>
              <a:custGeom>
                <a:avLst/>
                <a:gdLst>
                  <a:gd name="T0" fmla="*/ 283 w 28"/>
                  <a:gd name="T1" fmla="*/ 21 h 31"/>
                  <a:gd name="T2" fmla="*/ 250 w 28"/>
                  <a:gd name="T3" fmla="*/ 0 h 31"/>
                  <a:gd name="T4" fmla="*/ 300 w 28"/>
                  <a:gd name="T5" fmla="*/ 336 h 31"/>
                  <a:gd name="T6" fmla="*/ 0 w 28"/>
                  <a:gd name="T7" fmla="*/ 463 h 31"/>
                  <a:gd name="T8" fmla="*/ 63 w 28"/>
                  <a:gd name="T9" fmla="*/ 497 h 31"/>
                  <a:gd name="T10" fmla="*/ 375 w 28"/>
                  <a:gd name="T11" fmla="*/ 391 h 31"/>
                  <a:gd name="T12" fmla="*/ 283 w 28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18" y="1"/>
                    </a:moveTo>
                    <a:cubicBezTo>
                      <a:pt x="17" y="0"/>
                      <a:pt x="17" y="0"/>
                      <a:pt x="16" y="0"/>
                    </a:cubicBezTo>
                    <a:cubicBezTo>
                      <a:pt x="20" y="4"/>
                      <a:pt x="22" y="11"/>
                      <a:pt x="19" y="18"/>
                    </a:cubicBezTo>
                    <a:cubicBezTo>
                      <a:pt x="15" y="24"/>
                      <a:pt x="7" y="27"/>
                      <a:pt x="0" y="25"/>
                    </a:cubicBezTo>
                    <a:cubicBezTo>
                      <a:pt x="1" y="26"/>
                      <a:pt x="2" y="26"/>
                      <a:pt x="4" y="27"/>
                    </a:cubicBezTo>
                    <a:cubicBezTo>
                      <a:pt x="11" y="31"/>
                      <a:pt x="20" y="28"/>
                      <a:pt x="24" y="21"/>
                    </a:cubicBezTo>
                    <a:cubicBezTo>
                      <a:pt x="28" y="14"/>
                      <a:pt x="26" y="5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2" name="Freeform 233">
                <a:extLst>
                  <a:ext uri="{FF2B5EF4-FFF2-40B4-BE49-F238E27FC236}">
                    <a16:creationId xmlns:a16="http://schemas.microsoft.com/office/drawing/2014/main" id="{BA8AC2F4-452D-43E5-9712-5A9CC7A97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995"/>
                <a:ext cx="140" cy="149"/>
              </a:xfrm>
              <a:custGeom>
                <a:avLst/>
                <a:gdLst>
                  <a:gd name="T0" fmla="*/ 783 w 56"/>
                  <a:gd name="T1" fmla="*/ 750 h 56"/>
                  <a:gd name="T2" fmla="*/ 250 w 56"/>
                  <a:gd name="T3" fmla="*/ 921 h 56"/>
                  <a:gd name="T4" fmla="*/ 95 w 56"/>
                  <a:gd name="T5" fmla="*/ 303 h 56"/>
                  <a:gd name="T6" fmla="*/ 625 w 56"/>
                  <a:gd name="T7" fmla="*/ 114 h 56"/>
                  <a:gd name="T8" fmla="*/ 783 w 56"/>
                  <a:gd name="T9" fmla="*/ 75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1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solidFill>
                <a:srgbClr val="78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3" name="Freeform 234">
                <a:extLst>
                  <a:ext uri="{FF2B5EF4-FFF2-40B4-BE49-F238E27FC236}">
                    <a16:creationId xmlns:a16="http://schemas.microsoft.com/office/drawing/2014/main" id="{2A88B844-B9D1-4840-9363-DA904047C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024"/>
                <a:ext cx="85" cy="88"/>
              </a:xfrm>
              <a:custGeom>
                <a:avLst/>
                <a:gdLst>
                  <a:gd name="T0" fmla="*/ 470 w 34"/>
                  <a:gd name="T1" fmla="*/ 456 h 33"/>
                  <a:gd name="T2" fmla="*/ 158 w 34"/>
                  <a:gd name="T3" fmla="*/ 568 h 33"/>
                  <a:gd name="T4" fmla="*/ 63 w 34"/>
                  <a:gd name="T5" fmla="*/ 192 h 33"/>
                  <a:gd name="T6" fmla="*/ 375 w 34"/>
                  <a:gd name="T7" fmla="*/ 77 h 33"/>
                  <a:gd name="T8" fmla="*/ 470 w 34"/>
                  <a:gd name="T9" fmla="*/ 45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0" y="24"/>
                    </a:moveTo>
                    <a:cubicBezTo>
                      <a:pt x="26" y="31"/>
                      <a:pt x="17" y="33"/>
                      <a:pt x="10" y="30"/>
                    </a:cubicBezTo>
                    <a:cubicBezTo>
                      <a:pt x="3" y="26"/>
                      <a:pt x="0" y="17"/>
                      <a:pt x="4" y="10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1" y="8"/>
                      <a:pt x="34" y="17"/>
                      <a:pt x="30" y="24"/>
                    </a:cubicBezTo>
                    <a:close/>
                  </a:path>
                </a:pathLst>
              </a:custGeom>
              <a:solidFill>
                <a:srgbClr val="3C6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4" name="Freeform 235">
                <a:extLst>
                  <a:ext uri="{FF2B5EF4-FFF2-40B4-BE49-F238E27FC236}">
                    <a16:creationId xmlns:a16="http://schemas.microsoft.com/office/drawing/2014/main" id="{6E289310-B889-46AF-9784-56C89E38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397"/>
                <a:ext cx="138" cy="136"/>
              </a:xfrm>
              <a:custGeom>
                <a:avLst/>
                <a:gdLst>
                  <a:gd name="T0" fmla="*/ 838 w 55"/>
                  <a:gd name="T1" fmla="*/ 435 h 51"/>
                  <a:gd name="T2" fmla="*/ 597 w 55"/>
                  <a:gd name="T3" fmla="*/ 21 h 51"/>
                  <a:gd name="T4" fmla="*/ 314 w 55"/>
                  <a:gd name="T5" fmla="*/ 115 h 51"/>
                  <a:gd name="T6" fmla="*/ 188 w 55"/>
                  <a:gd name="T7" fmla="*/ 171 h 51"/>
                  <a:gd name="T8" fmla="*/ 113 w 55"/>
                  <a:gd name="T9" fmla="*/ 760 h 51"/>
                  <a:gd name="T10" fmla="*/ 176 w 55"/>
                  <a:gd name="T11" fmla="*/ 909 h 51"/>
                  <a:gd name="T12" fmla="*/ 585 w 55"/>
                  <a:gd name="T13" fmla="*/ 947 h 51"/>
                  <a:gd name="T14" fmla="*/ 725 w 55"/>
                  <a:gd name="T15" fmla="*/ 797 h 51"/>
                  <a:gd name="T16" fmla="*/ 868 w 55"/>
                  <a:gd name="T17" fmla="*/ 419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1">
                    <a:moveTo>
                      <a:pt x="53" y="23"/>
                    </a:moveTo>
                    <a:cubicBezTo>
                      <a:pt x="54" y="12"/>
                      <a:pt x="50" y="0"/>
                      <a:pt x="38" y="1"/>
                    </a:cubicBezTo>
                    <a:cubicBezTo>
                      <a:pt x="32" y="2"/>
                      <a:pt x="26" y="4"/>
                      <a:pt x="20" y="6"/>
                    </a:cubicBezTo>
                    <a:cubicBezTo>
                      <a:pt x="17" y="6"/>
                      <a:pt x="15" y="7"/>
                      <a:pt x="12" y="9"/>
                    </a:cubicBezTo>
                    <a:cubicBezTo>
                      <a:pt x="3" y="16"/>
                      <a:pt x="0" y="30"/>
                      <a:pt x="7" y="40"/>
                    </a:cubicBezTo>
                    <a:cubicBezTo>
                      <a:pt x="9" y="43"/>
                      <a:pt x="7" y="46"/>
                      <a:pt x="11" y="48"/>
                    </a:cubicBezTo>
                    <a:cubicBezTo>
                      <a:pt x="15" y="49"/>
                      <a:pt x="33" y="51"/>
                      <a:pt x="37" y="50"/>
                    </a:cubicBezTo>
                    <a:cubicBezTo>
                      <a:pt x="42" y="49"/>
                      <a:pt x="43" y="46"/>
                      <a:pt x="46" y="42"/>
                    </a:cubicBezTo>
                    <a:cubicBezTo>
                      <a:pt x="51" y="36"/>
                      <a:pt x="52" y="28"/>
                      <a:pt x="55" y="22"/>
                    </a:cubicBezTo>
                  </a:path>
                </a:pathLst>
              </a:custGeom>
              <a:solidFill>
                <a:srgbClr val="8AC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5" name="Freeform 236">
                <a:extLst>
                  <a:ext uri="{FF2B5EF4-FFF2-40B4-BE49-F238E27FC236}">
                    <a16:creationId xmlns:a16="http://schemas.microsoft.com/office/drawing/2014/main" id="{7AC40ECE-C018-45D9-AE26-E3FC7F152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00"/>
                <a:ext cx="298" cy="320"/>
              </a:xfrm>
              <a:custGeom>
                <a:avLst/>
                <a:gdLst>
                  <a:gd name="T0" fmla="*/ 1410 w 119"/>
                  <a:gd name="T1" fmla="*/ 115 h 120"/>
                  <a:gd name="T2" fmla="*/ 866 w 119"/>
                  <a:gd name="T3" fmla="*/ 115 h 120"/>
                  <a:gd name="T4" fmla="*/ 188 w 119"/>
                  <a:gd name="T5" fmla="*/ 285 h 120"/>
                  <a:gd name="T6" fmla="*/ 113 w 119"/>
                  <a:gd name="T7" fmla="*/ 341 h 120"/>
                  <a:gd name="T8" fmla="*/ 175 w 119"/>
                  <a:gd name="T9" fmla="*/ 419 h 120"/>
                  <a:gd name="T10" fmla="*/ 458 w 119"/>
                  <a:gd name="T11" fmla="*/ 1443 h 120"/>
                  <a:gd name="T12" fmla="*/ 614 w 119"/>
                  <a:gd name="T13" fmla="*/ 1557 h 120"/>
                  <a:gd name="T14" fmla="*/ 721 w 119"/>
                  <a:gd name="T15" fmla="*/ 1821 h 120"/>
                  <a:gd name="T16" fmla="*/ 816 w 119"/>
                  <a:gd name="T17" fmla="*/ 2083 h 120"/>
                  <a:gd name="T18" fmla="*/ 816 w 119"/>
                  <a:gd name="T19" fmla="*/ 2083 h 120"/>
                  <a:gd name="T20" fmla="*/ 816 w 119"/>
                  <a:gd name="T21" fmla="*/ 2083 h 120"/>
                  <a:gd name="T22" fmla="*/ 929 w 119"/>
                  <a:gd name="T23" fmla="*/ 2275 h 120"/>
                  <a:gd name="T24" fmla="*/ 1347 w 119"/>
                  <a:gd name="T25" fmla="*/ 2141 h 120"/>
                  <a:gd name="T26" fmla="*/ 1838 w 119"/>
                  <a:gd name="T27" fmla="*/ 1272 h 120"/>
                  <a:gd name="T28" fmla="*/ 1410 w 119"/>
                  <a:gd name="T29" fmla="*/ 115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120">
                    <a:moveTo>
                      <a:pt x="90" y="6"/>
                    </a:moveTo>
                    <a:cubicBezTo>
                      <a:pt x="80" y="0"/>
                      <a:pt x="67" y="5"/>
                      <a:pt x="55" y="6"/>
                    </a:cubicBezTo>
                    <a:cubicBezTo>
                      <a:pt x="40" y="8"/>
                      <a:pt x="26" y="10"/>
                      <a:pt x="12" y="15"/>
                    </a:cubicBezTo>
                    <a:cubicBezTo>
                      <a:pt x="10" y="16"/>
                      <a:pt x="8" y="17"/>
                      <a:pt x="7" y="18"/>
                    </a:cubicBezTo>
                    <a:cubicBezTo>
                      <a:pt x="8" y="19"/>
                      <a:pt x="9" y="21"/>
                      <a:pt x="11" y="22"/>
                    </a:cubicBezTo>
                    <a:cubicBezTo>
                      <a:pt x="0" y="38"/>
                      <a:pt x="17" y="67"/>
                      <a:pt x="29" y="76"/>
                    </a:cubicBezTo>
                    <a:cubicBezTo>
                      <a:pt x="33" y="79"/>
                      <a:pt x="37" y="79"/>
                      <a:pt x="39" y="82"/>
                    </a:cubicBezTo>
                    <a:cubicBezTo>
                      <a:pt x="42" y="85"/>
                      <a:pt x="44" y="92"/>
                      <a:pt x="46" y="96"/>
                    </a:cubicBezTo>
                    <a:cubicBezTo>
                      <a:pt x="48" y="101"/>
                      <a:pt x="50" y="106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4" y="114"/>
                      <a:pt x="56" y="117"/>
                      <a:pt x="59" y="120"/>
                    </a:cubicBezTo>
                    <a:cubicBezTo>
                      <a:pt x="68" y="117"/>
                      <a:pt x="78" y="117"/>
                      <a:pt x="86" y="113"/>
                    </a:cubicBezTo>
                    <a:cubicBezTo>
                      <a:pt x="101" y="106"/>
                      <a:pt x="116" y="85"/>
                      <a:pt x="117" y="67"/>
                    </a:cubicBezTo>
                    <a:cubicBezTo>
                      <a:pt x="119" y="45"/>
                      <a:pt x="111" y="16"/>
                      <a:pt x="90" y="6"/>
                    </a:cubicBezTo>
                    <a:close/>
                  </a:path>
                </a:pathLst>
              </a:custGeom>
              <a:solidFill>
                <a:srgbClr val="EB6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6" name="Freeform 237">
                <a:extLst>
                  <a:ext uri="{FF2B5EF4-FFF2-40B4-BE49-F238E27FC236}">
                    <a16:creationId xmlns:a16="http://schemas.microsoft.com/office/drawing/2014/main" id="{76562D43-0CA5-4EB6-9409-6C076E0F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792"/>
                <a:ext cx="368" cy="277"/>
              </a:xfrm>
              <a:custGeom>
                <a:avLst/>
                <a:gdLst>
                  <a:gd name="T0" fmla="*/ 0 w 147"/>
                  <a:gd name="T1" fmla="*/ 1603 h 104"/>
                  <a:gd name="T2" fmla="*/ 438 w 147"/>
                  <a:gd name="T3" fmla="*/ 1774 h 104"/>
                  <a:gd name="T4" fmla="*/ 929 w 147"/>
                  <a:gd name="T5" fmla="*/ 1944 h 104"/>
                  <a:gd name="T6" fmla="*/ 1179 w 147"/>
                  <a:gd name="T7" fmla="*/ 1646 h 104"/>
                  <a:gd name="T8" fmla="*/ 1459 w 147"/>
                  <a:gd name="T9" fmla="*/ 1433 h 104"/>
                  <a:gd name="T10" fmla="*/ 1755 w 147"/>
                  <a:gd name="T11" fmla="*/ 1092 h 104"/>
                  <a:gd name="T12" fmla="*/ 2193 w 147"/>
                  <a:gd name="T13" fmla="*/ 645 h 104"/>
                  <a:gd name="T14" fmla="*/ 2306 w 147"/>
                  <a:gd name="T15" fmla="*/ 546 h 104"/>
                  <a:gd name="T16" fmla="*/ 2213 w 147"/>
                  <a:gd name="T17" fmla="*/ 474 h 104"/>
                  <a:gd name="T18" fmla="*/ 1817 w 147"/>
                  <a:gd name="T19" fmla="*/ 226 h 104"/>
                  <a:gd name="T20" fmla="*/ 1555 w 147"/>
                  <a:gd name="T21" fmla="*/ 56 h 104"/>
                  <a:gd name="T22" fmla="*/ 1159 w 147"/>
                  <a:gd name="T23" fmla="*/ 264 h 104"/>
                  <a:gd name="T24" fmla="*/ 521 w 147"/>
                  <a:gd name="T25" fmla="*/ 831 h 104"/>
                  <a:gd name="T26" fmla="*/ 363 w 147"/>
                  <a:gd name="T27" fmla="*/ 1113 h 104"/>
                  <a:gd name="T28" fmla="*/ 50 w 147"/>
                  <a:gd name="T29" fmla="*/ 1476 h 104"/>
                  <a:gd name="T30" fmla="*/ 0 w 147"/>
                  <a:gd name="T31" fmla="*/ 1603 h 10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04">
                    <a:moveTo>
                      <a:pt x="0" y="85"/>
                    </a:moveTo>
                    <a:cubicBezTo>
                      <a:pt x="9" y="90"/>
                      <a:pt x="18" y="92"/>
                      <a:pt x="28" y="94"/>
                    </a:cubicBezTo>
                    <a:cubicBezTo>
                      <a:pt x="38" y="97"/>
                      <a:pt x="49" y="104"/>
                      <a:pt x="59" y="103"/>
                    </a:cubicBezTo>
                    <a:cubicBezTo>
                      <a:pt x="69" y="102"/>
                      <a:pt x="70" y="94"/>
                      <a:pt x="75" y="87"/>
                    </a:cubicBezTo>
                    <a:cubicBezTo>
                      <a:pt x="81" y="79"/>
                      <a:pt x="85" y="79"/>
                      <a:pt x="93" y="76"/>
                    </a:cubicBezTo>
                    <a:cubicBezTo>
                      <a:pt x="102" y="72"/>
                      <a:pt x="105" y="65"/>
                      <a:pt x="112" y="58"/>
                    </a:cubicBezTo>
                    <a:cubicBezTo>
                      <a:pt x="120" y="49"/>
                      <a:pt x="131" y="40"/>
                      <a:pt x="140" y="34"/>
                    </a:cubicBezTo>
                    <a:cubicBezTo>
                      <a:pt x="143" y="32"/>
                      <a:pt x="145" y="30"/>
                      <a:pt x="147" y="29"/>
                    </a:cubicBezTo>
                    <a:cubicBezTo>
                      <a:pt x="145" y="28"/>
                      <a:pt x="145" y="28"/>
                      <a:pt x="141" y="25"/>
                    </a:cubicBezTo>
                    <a:cubicBezTo>
                      <a:pt x="133" y="18"/>
                      <a:pt x="126" y="16"/>
                      <a:pt x="116" y="12"/>
                    </a:cubicBezTo>
                    <a:cubicBezTo>
                      <a:pt x="110" y="10"/>
                      <a:pt x="105" y="5"/>
                      <a:pt x="99" y="3"/>
                    </a:cubicBezTo>
                    <a:cubicBezTo>
                      <a:pt x="85" y="0"/>
                      <a:pt x="83" y="8"/>
                      <a:pt x="74" y="14"/>
                    </a:cubicBezTo>
                    <a:cubicBezTo>
                      <a:pt x="61" y="24"/>
                      <a:pt x="44" y="30"/>
                      <a:pt x="33" y="44"/>
                    </a:cubicBezTo>
                    <a:cubicBezTo>
                      <a:pt x="29" y="49"/>
                      <a:pt x="28" y="54"/>
                      <a:pt x="23" y="59"/>
                    </a:cubicBezTo>
                    <a:cubicBezTo>
                      <a:pt x="15" y="66"/>
                      <a:pt x="9" y="68"/>
                      <a:pt x="3" y="78"/>
                    </a:cubicBezTo>
                    <a:cubicBezTo>
                      <a:pt x="2" y="80"/>
                      <a:pt x="1" y="83"/>
                      <a:pt x="0" y="85"/>
                    </a:cubicBezTo>
                    <a:close/>
                  </a:path>
                </a:pathLst>
              </a:custGeom>
              <a:solidFill>
                <a:srgbClr val="EB6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7" name="Freeform 238">
                <a:extLst>
                  <a:ext uri="{FF2B5EF4-FFF2-40B4-BE49-F238E27FC236}">
                    <a16:creationId xmlns:a16="http://schemas.microsoft.com/office/drawing/2014/main" id="{6B7AD76D-77B4-4835-91E3-DDBFFAF9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29"/>
                <a:ext cx="282" cy="275"/>
              </a:xfrm>
              <a:custGeom>
                <a:avLst/>
                <a:gdLst>
                  <a:gd name="T0" fmla="*/ 75 w 113"/>
                  <a:gd name="T1" fmla="*/ 948 h 103"/>
                  <a:gd name="T2" fmla="*/ 604 w 113"/>
                  <a:gd name="T3" fmla="*/ 1695 h 103"/>
                  <a:gd name="T4" fmla="*/ 871 w 113"/>
                  <a:gd name="T5" fmla="*/ 1562 h 103"/>
                  <a:gd name="T6" fmla="*/ 1028 w 113"/>
                  <a:gd name="T7" fmla="*/ 1711 h 103"/>
                  <a:gd name="T8" fmla="*/ 1620 w 113"/>
                  <a:gd name="T9" fmla="*/ 1754 h 103"/>
                  <a:gd name="T10" fmla="*/ 1620 w 113"/>
                  <a:gd name="T11" fmla="*/ 1754 h 103"/>
                  <a:gd name="T12" fmla="*/ 1757 w 113"/>
                  <a:gd name="T13" fmla="*/ 1242 h 103"/>
                  <a:gd name="T14" fmla="*/ 1620 w 113"/>
                  <a:gd name="T15" fmla="*/ 534 h 103"/>
                  <a:gd name="T16" fmla="*/ 1403 w 113"/>
                  <a:gd name="T17" fmla="*/ 286 h 103"/>
                  <a:gd name="T18" fmla="*/ 1278 w 113"/>
                  <a:gd name="T19" fmla="*/ 35 h 103"/>
                  <a:gd name="T20" fmla="*/ 966 w 113"/>
                  <a:gd name="T21" fmla="*/ 35 h 103"/>
                  <a:gd name="T22" fmla="*/ 966 w 113"/>
                  <a:gd name="T23" fmla="*/ 35 h 103"/>
                  <a:gd name="T24" fmla="*/ 746 w 113"/>
                  <a:gd name="T25" fmla="*/ 248 h 103"/>
                  <a:gd name="T26" fmla="*/ 75 w 113"/>
                  <a:gd name="T27" fmla="*/ 948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103">
                    <a:moveTo>
                      <a:pt x="5" y="50"/>
                    </a:moveTo>
                    <a:cubicBezTo>
                      <a:pt x="0" y="68"/>
                      <a:pt x="16" y="103"/>
                      <a:pt x="39" y="89"/>
                    </a:cubicBezTo>
                    <a:cubicBezTo>
                      <a:pt x="46" y="84"/>
                      <a:pt x="46" y="78"/>
                      <a:pt x="56" y="82"/>
                    </a:cubicBezTo>
                    <a:cubicBezTo>
                      <a:pt x="60" y="84"/>
                      <a:pt x="62" y="88"/>
                      <a:pt x="66" y="90"/>
                    </a:cubicBezTo>
                    <a:cubicBezTo>
                      <a:pt x="78" y="96"/>
                      <a:pt x="92" y="87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83"/>
                      <a:pt x="113" y="76"/>
                      <a:pt x="113" y="65"/>
                    </a:cubicBezTo>
                    <a:cubicBezTo>
                      <a:pt x="113" y="53"/>
                      <a:pt x="112" y="37"/>
                      <a:pt x="104" y="28"/>
                    </a:cubicBezTo>
                    <a:cubicBezTo>
                      <a:pt x="100" y="23"/>
                      <a:pt x="94" y="20"/>
                      <a:pt x="90" y="15"/>
                    </a:cubicBezTo>
                    <a:cubicBezTo>
                      <a:pt x="88" y="11"/>
                      <a:pt x="87" y="5"/>
                      <a:pt x="82" y="2"/>
                    </a:cubicBezTo>
                    <a:cubicBezTo>
                      <a:pt x="78" y="0"/>
                      <a:pt x="67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7" y="6"/>
                      <a:pt x="53" y="10"/>
                      <a:pt x="48" y="13"/>
                    </a:cubicBezTo>
                    <a:cubicBezTo>
                      <a:pt x="31" y="23"/>
                      <a:pt x="11" y="30"/>
                      <a:pt x="5" y="50"/>
                    </a:cubicBezTo>
                    <a:close/>
                  </a:path>
                </a:pathLst>
              </a:custGeom>
              <a:solidFill>
                <a:srgbClr val="EB6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8" name="Freeform 239">
                <a:extLst>
                  <a:ext uri="{FF2B5EF4-FFF2-40B4-BE49-F238E27FC236}">
                    <a16:creationId xmlns:a16="http://schemas.microsoft.com/office/drawing/2014/main" id="{E5211C6F-9AE9-4AFE-A8C6-7118C3DBD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069"/>
                <a:ext cx="130" cy="155"/>
              </a:xfrm>
              <a:custGeom>
                <a:avLst/>
                <a:gdLst>
                  <a:gd name="T0" fmla="*/ 175 w 52"/>
                  <a:gd name="T1" fmla="*/ 1106 h 58"/>
                  <a:gd name="T2" fmla="*/ 488 w 52"/>
                  <a:gd name="T3" fmla="*/ 1029 h 58"/>
                  <a:gd name="T4" fmla="*/ 625 w 52"/>
                  <a:gd name="T5" fmla="*/ 842 h 58"/>
                  <a:gd name="T6" fmla="*/ 625 w 52"/>
                  <a:gd name="T7" fmla="*/ 78 h 58"/>
                  <a:gd name="T8" fmla="*/ 283 w 52"/>
                  <a:gd name="T9" fmla="*/ 78 h 58"/>
                  <a:gd name="T10" fmla="*/ 95 w 52"/>
                  <a:gd name="T11" fmla="*/ 342 h 58"/>
                  <a:gd name="T12" fmla="*/ 188 w 52"/>
                  <a:gd name="T13" fmla="*/ 107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11" y="58"/>
                    </a:moveTo>
                    <a:cubicBezTo>
                      <a:pt x="17" y="58"/>
                      <a:pt x="25" y="56"/>
                      <a:pt x="31" y="54"/>
                    </a:cubicBezTo>
                    <a:cubicBezTo>
                      <a:pt x="37" y="52"/>
                      <a:pt x="37" y="50"/>
                      <a:pt x="40" y="44"/>
                    </a:cubicBezTo>
                    <a:cubicBezTo>
                      <a:pt x="43" y="33"/>
                      <a:pt x="52" y="12"/>
                      <a:pt x="40" y="4"/>
                    </a:cubicBezTo>
                    <a:cubicBezTo>
                      <a:pt x="35" y="0"/>
                      <a:pt x="23" y="1"/>
                      <a:pt x="18" y="4"/>
                    </a:cubicBezTo>
                    <a:cubicBezTo>
                      <a:pt x="10" y="7"/>
                      <a:pt x="8" y="12"/>
                      <a:pt x="6" y="18"/>
                    </a:cubicBezTo>
                    <a:cubicBezTo>
                      <a:pt x="0" y="31"/>
                      <a:pt x="1" y="47"/>
                      <a:pt x="12" y="56"/>
                    </a:cubicBezTo>
                  </a:path>
                </a:pathLst>
              </a:custGeom>
              <a:solidFill>
                <a:srgbClr val="8AC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9" name="Freeform 240">
                <a:extLst>
                  <a:ext uri="{FF2B5EF4-FFF2-40B4-BE49-F238E27FC236}">
                    <a16:creationId xmlns:a16="http://schemas.microsoft.com/office/drawing/2014/main" id="{F7ACD336-0CCE-4746-8695-BDEE2AE3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27"/>
                <a:ext cx="123" cy="77"/>
              </a:xfrm>
              <a:custGeom>
                <a:avLst/>
                <a:gdLst>
                  <a:gd name="T0" fmla="*/ 409 w 49"/>
                  <a:gd name="T1" fmla="*/ 465 h 29"/>
                  <a:gd name="T2" fmla="*/ 33 w 49"/>
                  <a:gd name="T3" fmla="*/ 396 h 29"/>
                  <a:gd name="T4" fmla="*/ 284 w 49"/>
                  <a:gd name="T5" fmla="*/ 204 h 29"/>
                  <a:gd name="T6" fmla="*/ 776 w 49"/>
                  <a:gd name="T7" fmla="*/ 170 h 29"/>
                  <a:gd name="T8" fmla="*/ 409 w 49"/>
                  <a:gd name="T9" fmla="*/ 46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9">
                    <a:moveTo>
                      <a:pt x="26" y="25"/>
                    </a:moveTo>
                    <a:cubicBezTo>
                      <a:pt x="14" y="29"/>
                      <a:pt x="4" y="27"/>
                      <a:pt x="2" y="21"/>
                    </a:cubicBezTo>
                    <a:cubicBezTo>
                      <a:pt x="0" y="15"/>
                      <a:pt x="1" y="12"/>
                      <a:pt x="18" y="11"/>
                    </a:cubicBezTo>
                    <a:cubicBezTo>
                      <a:pt x="36" y="9"/>
                      <a:pt x="47" y="0"/>
                      <a:pt x="49" y="9"/>
                    </a:cubicBezTo>
                    <a:cubicBezTo>
                      <a:pt x="48" y="14"/>
                      <a:pt x="42" y="22"/>
                      <a:pt x="26" y="25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0" name="Freeform 241">
                <a:extLst>
                  <a:ext uri="{FF2B5EF4-FFF2-40B4-BE49-F238E27FC236}">
                    <a16:creationId xmlns:a16="http://schemas.microsoft.com/office/drawing/2014/main" id="{CFE951CA-8500-4B6A-A72F-A44177906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15"/>
                <a:ext cx="135" cy="130"/>
              </a:xfrm>
              <a:custGeom>
                <a:avLst/>
                <a:gdLst>
                  <a:gd name="T0" fmla="*/ 770 w 54"/>
                  <a:gd name="T1" fmla="*/ 507 h 49"/>
                  <a:gd name="T2" fmla="*/ 95 w 54"/>
                  <a:gd name="T3" fmla="*/ 409 h 49"/>
                  <a:gd name="T4" fmla="*/ 770 w 54"/>
                  <a:gd name="T5" fmla="*/ 50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9">
                    <a:moveTo>
                      <a:pt x="49" y="27"/>
                    </a:moveTo>
                    <a:cubicBezTo>
                      <a:pt x="54" y="6"/>
                      <a:pt x="12" y="0"/>
                      <a:pt x="6" y="22"/>
                    </a:cubicBezTo>
                    <a:cubicBezTo>
                      <a:pt x="0" y="43"/>
                      <a:pt x="44" y="49"/>
                      <a:pt x="49" y="27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1" name="Freeform 242">
                <a:extLst>
                  <a:ext uri="{FF2B5EF4-FFF2-40B4-BE49-F238E27FC236}">
                    <a16:creationId xmlns:a16="http://schemas.microsoft.com/office/drawing/2014/main" id="{01B9CE0C-2D95-45F1-9A3D-CA28DEA5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272"/>
                <a:ext cx="100" cy="120"/>
              </a:xfrm>
              <a:custGeom>
                <a:avLst/>
                <a:gdLst>
                  <a:gd name="T0" fmla="*/ 408 w 40"/>
                  <a:gd name="T1" fmla="*/ 776 h 45"/>
                  <a:gd name="T2" fmla="*/ 250 w 40"/>
                  <a:gd name="T3" fmla="*/ 77 h 45"/>
                  <a:gd name="T4" fmla="*/ 408 w 40"/>
                  <a:gd name="T5" fmla="*/ 776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5">
                    <a:moveTo>
                      <a:pt x="26" y="41"/>
                    </a:moveTo>
                    <a:cubicBezTo>
                      <a:pt x="40" y="37"/>
                      <a:pt x="31" y="0"/>
                      <a:pt x="16" y="4"/>
                    </a:cubicBezTo>
                    <a:cubicBezTo>
                      <a:pt x="0" y="8"/>
                      <a:pt x="11" y="45"/>
                      <a:pt x="26" y="41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2" name="Freeform 243">
                <a:extLst>
                  <a:ext uri="{FF2B5EF4-FFF2-40B4-BE49-F238E27FC236}">
                    <a16:creationId xmlns:a16="http://schemas.microsoft.com/office/drawing/2014/main" id="{64A4AEAF-791A-443C-A22F-25DEEBC8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499"/>
                <a:ext cx="102" cy="96"/>
              </a:xfrm>
              <a:custGeom>
                <a:avLst/>
                <a:gdLst>
                  <a:gd name="T0" fmla="*/ 445 w 41"/>
                  <a:gd name="T1" fmla="*/ 491 h 36"/>
                  <a:gd name="T2" fmla="*/ 154 w 41"/>
                  <a:gd name="T3" fmla="*/ 171 h 36"/>
                  <a:gd name="T4" fmla="*/ 445 w 41"/>
                  <a:gd name="T5" fmla="*/ 49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6">
                    <a:moveTo>
                      <a:pt x="29" y="26"/>
                    </a:moveTo>
                    <a:cubicBezTo>
                      <a:pt x="41" y="16"/>
                      <a:pt x="21" y="0"/>
                      <a:pt x="10" y="9"/>
                    </a:cubicBezTo>
                    <a:cubicBezTo>
                      <a:pt x="0" y="17"/>
                      <a:pt x="17" y="36"/>
                      <a:pt x="29" y="26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3" name="Freeform 244">
                <a:extLst>
                  <a:ext uri="{FF2B5EF4-FFF2-40B4-BE49-F238E27FC236}">
                    <a16:creationId xmlns:a16="http://schemas.microsoft.com/office/drawing/2014/main" id="{CCB7B88B-E0A3-4A6B-B3E7-714C50FBA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747"/>
                <a:ext cx="70" cy="80"/>
              </a:xfrm>
              <a:custGeom>
                <a:avLst/>
                <a:gdLst>
                  <a:gd name="T0" fmla="*/ 63 w 28"/>
                  <a:gd name="T1" fmla="*/ 363 h 30"/>
                  <a:gd name="T2" fmla="*/ 408 w 28"/>
                  <a:gd name="T3" fmla="*/ 248 h 30"/>
                  <a:gd name="T4" fmla="*/ 63 w 28"/>
                  <a:gd name="T5" fmla="*/ 36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4" y="19"/>
                    </a:moveTo>
                    <a:cubicBezTo>
                      <a:pt x="0" y="7"/>
                      <a:pt x="23" y="0"/>
                      <a:pt x="26" y="13"/>
                    </a:cubicBezTo>
                    <a:cubicBezTo>
                      <a:pt x="28" y="21"/>
                      <a:pt x="9" y="30"/>
                      <a:pt x="4" y="19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4" name="Freeform 245">
                <a:extLst>
                  <a:ext uri="{FF2B5EF4-FFF2-40B4-BE49-F238E27FC236}">
                    <a16:creationId xmlns:a16="http://schemas.microsoft.com/office/drawing/2014/main" id="{6239B529-6B67-46C9-A706-CE970D0E9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656"/>
                <a:ext cx="85" cy="29"/>
              </a:xfrm>
              <a:custGeom>
                <a:avLst/>
                <a:gdLst>
                  <a:gd name="T0" fmla="*/ 520 w 34"/>
                  <a:gd name="T1" fmla="*/ 55 h 11"/>
                  <a:gd name="T2" fmla="*/ 283 w 34"/>
                  <a:gd name="T3" fmla="*/ 166 h 11"/>
                  <a:gd name="T4" fmla="*/ 283 w 34"/>
                  <a:gd name="T5" fmla="*/ 166 h 11"/>
                  <a:gd name="T6" fmla="*/ 20 w 34"/>
                  <a:gd name="T7" fmla="*/ 166 h 11"/>
                  <a:gd name="T8" fmla="*/ 33 w 34"/>
                  <a:gd name="T9" fmla="*/ 124 h 11"/>
                  <a:gd name="T10" fmla="*/ 188 w 34"/>
                  <a:gd name="T11" fmla="*/ 90 h 11"/>
                  <a:gd name="T12" fmla="*/ 470 w 34"/>
                  <a:gd name="T13" fmla="*/ 34 h 11"/>
                  <a:gd name="T14" fmla="*/ 500 w 34"/>
                  <a:gd name="T15" fmla="*/ 21 h 11"/>
                  <a:gd name="T16" fmla="*/ 520 w 34"/>
                  <a:gd name="T17" fmla="*/ 5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1">
                    <a:moveTo>
                      <a:pt x="33" y="3"/>
                    </a:moveTo>
                    <a:cubicBezTo>
                      <a:pt x="30" y="5"/>
                      <a:pt x="26" y="7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9" y="11"/>
                      <a:pt x="3" y="10"/>
                      <a:pt x="1" y="9"/>
                    </a:cubicBezTo>
                    <a:cubicBezTo>
                      <a:pt x="0" y="8"/>
                      <a:pt x="0" y="7"/>
                      <a:pt x="2" y="7"/>
                    </a:cubicBezTo>
                    <a:cubicBezTo>
                      <a:pt x="4" y="6"/>
                      <a:pt x="7" y="6"/>
                      <a:pt x="12" y="5"/>
                    </a:cubicBezTo>
                    <a:cubicBezTo>
                      <a:pt x="19" y="5"/>
                      <a:pt x="25" y="3"/>
                      <a:pt x="30" y="2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4" y="0"/>
                      <a:pt x="34" y="2"/>
                      <a:pt x="33" y="3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5" name="Freeform 246">
                <a:extLst>
                  <a:ext uri="{FF2B5EF4-FFF2-40B4-BE49-F238E27FC236}">
                    <a16:creationId xmlns:a16="http://schemas.microsoft.com/office/drawing/2014/main" id="{95E5F18C-44D4-4176-BA8E-E8F1EE6C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747"/>
                <a:ext cx="85" cy="64"/>
              </a:xfrm>
              <a:custGeom>
                <a:avLst/>
                <a:gdLst>
                  <a:gd name="T0" fmla="*/ 520 w 34"/>
                  <a:gd name="T1" fmla="*/ 264 h 24"/>
                  <a:gd name="T2" fmla="*/ 363 w 34"/>
                  <a:gd name="T3" fmla="*/ 419 h 24"/>
                  <a:gd name="T4" fmla="*/ 33 w 34"/>
                  <a:gd name="T5" fmla="*/ 341 h 24"/>
                  <a:gd name="T6" fmla="*/ 0 w 34"/>
                  <a:gd name="T7" fmla="*/ 205 h 24"/>
                  <a:gd name="T8" fmla="*/ 363 w 34"/>
                  <a:gd name="T9" fmla="*/ 56 h 24"/>
                  <a:gd name="T10" fmla="*/ 520 w 34"/>
                  <a:gd name="T11" fmla="*/ 26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4">
                    <a:moveTo>
                      <a:pt x="33" y="14"/>
                    </a:moveTo>
                    <a:cubicBezTo>
                      <a:pt x="31" y="19"/>
                      <a:pt x="27" y="21"/>
                      <a:pt x="23" y="22"/>
                    </a:cubicBezTo>
                    <a:cubicBezTo>
                      <a:pt x="16" y="24"/>
                      <a:pt x="6" y="23"/>
                      <a:pt x="2" y="18"/>
                    </a:cubicBezTo>
                    <a:cubicBezTo>
                      <a:pt x="0" y="16"/>
                      <a:pt x="0" y="14"/>
                      <a:pt x="0" y="11"/>
                    </a:cubicBezTo>
                    <a:cubicBezTo>
                      <a:pt x="3" y="3"/>
                      <a:pt x="14" y="0"/>
                      <a:pt x="23" y="3"/>
                    </a:cubicBezTo>
                    <a:cubicBezTo>
                      <a:pt x="26" y="3"/>
                      <a:pt x="34" y="6"/>
                      <a:pt x="33" y="14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6" name="Freeform 247">
                <a:extLst>
                  <a:ext uri="{FF2B5EF4-FFF2-40B4-BE49-F238E27FC236}">
                    <a16:creationId xmlns:a16="http://schemas.microsoft.com/office/drawing/2014/main" id="{5B5E536F-C175-4C2E-B871-0B315742C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757"/>
                <a:ext cx="77" cy="54"/>
              </a:xfrm>
              <a:custGeom>
                <a:avLst/>
                <a:gdLst>
                  <a:gd name="T0" fmla="*/ 353 w 31"/>
                  <a:gd name="T1" fmla="*/ 0 h 20"/>
                  <a:gd name="T2" fmla="*/ 400 w 31"/>
                  <a:gd name="T3" fmla="*/ 159 h 20"/>
                  <a:gd name="T4" fmla="*/ 258 w 31"/>
                  <a:gd name="T5" fmla="*/ 313 h 20"/>
                  <a:gd name="T6" fmla="*/ 0 w 31"/>
                  <a:gd name="T7" fmla="*/ 300 h 20"/>
                  <a:gd name="T8" fmla="*/ 308 w 31"/>
                  <a:gd name="T9" fmla="*/ 356 h 20"/>
                  <a:gd name="T10" fmla="*/ 462 w 31"/>
                  <a:gd name="T11" fmla="*/ 197 h 20"/>
                  <a:gd name="T12" fmla="*/ 353 w 3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0">
                    <a:moveTo>
                      <a:pt x="23" y="0"/>
                    </a:moveTo>
                    <a:cubicBezTo>
                      <a:pt x="25" y="2"/>
                      <a:pt x="27" y="4"/>
                      <a:pt x="26" y="8"/>
                    </a:cubicBezTo>
                    <a:cubicBezTo>
                      <a:pt x="25" y="13"/>
                      <a:pt x="20" y="15"/>
                      <a:pt x="17" y="16"/>
                    </a:cubicBezTo>
                    <a:cubicBezTo>
                      <a:pt x="11" y="18"/>
                      <a:pt x="5" y="17"/>
                      <a:pt x="0" y="15"/>
                    </a:cubicBezTo>
                    <a:cubicBezTo>
                      <a:pt x="4" y="19"/>
                      <a:pt x="13" y="20"/>
                      <a:pt x="20" y="18"/>
                    </a:cubicBezTo>
                    <a:cubicBezTo>
                      <a:pt x="24" y="17"/>
                      <a:pt x="28" y="15"/>
                      <a:pt x="30" y="10"/>
                    </a:cubicBezTo>
                    <a:cubicBezTo>
                      <a:pt x="31" y="5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7" name="Freeform 248">
                <a:extLst>
                  <a:ext uri="{FF2B5EF4-FFF2-40B4-BE49-F238E27FC236}">
                    <a16:creationId xmlns:a16="http://schemas.microsoft.com/office/drawing/2014/main" id="{DBA40B34-8DD7-4360-A6D7-774D0642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96"/>
                <a:ext cx="37" cy="72"/>
              </a:xfrm>
              <a:custGeom>
                <a:avLst/>
                <a:gdLst>
                  <a:gd name="T0" fmla="*/ 133 w 15"/>
                  <a:gd name="T1" fmla="*/ 35 h 27"/>
                  <a:gd name="T2" fmla="*/ 212 w 15"/>
                  <a:gd name="T3" fmla="*/ 227 h 27"/>
                  <a:gd name="T4" fmla="*/ 183 w 15"/>
                  <a:gd name="T5" fmla="*/ 491 h 27"/>
                  <a:gd name="T6" fmla="*/ 12 w 15"/>
                  <a:gd name="T7" fmla="*/ 264 h 27"/>
                  <a:gd name="T8" fmla="*/ 12 w 15"/>
                  <a:gd name="T9" fmla="*/ 77 h 27"/>
                  <a:gd name="T10" fmla="*/ 62 w 15"/>
                  <a:gd name="T11" fmla="*/ 0 h 27"/>
                  <a:gd name="T12" fmla="*/ 133 w 15"/>
                  <a:gd name="T13" fmla="*/ 3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7">
                    <a:moveTo>
                      <a:pt x="9" y="2"/>
                    </a:moveTo>
                    <a:cubicBezTo>
                      <a:pt x="11" y="4"/>
                      <a:pt x="13" y="8"/>
                      <a:pt x="14" y="12"/>
                    </a:cubicBezTo>
                    <a:cubicBezTo>
                      <a:pt x="15" y="19"/>
                      <a:pt x="14" y="26"/>
                      <a:pt x="12" y="26"/>
                    </a:cubicBezTo>
                    <a:cubicBezTo>
                      <a:pt x="8" y="27"/>
                      <a:pt x="3" y="20"/>
                      <a:pt x="1" y="14"/>
                    </a:cubicBezTo>
                    <a:cubicBezTo>
                      <a:pt x="0" y="10"/>
                      <a:pt x="0" y="6"/>
                      <a:pt x="1" y="4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8" name="Freeform 249">
                <a:extLst>
                  <a:ext uri="{FF2B5EF4-FFF2-40B4-BE49-F238E27FC236}">
                    <a16:creationId xmlns:a16="http://schemas.microsoft.com/office/drawing/2014/main" id="{17A969FB-595F-4F70-A5A5-A5CAA5236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296"/>
                <a:ext cx="30" cy="69"/>
              </a:xfrm>
              <a:custGeom>
                <a:avLst/>
                <a:gdLst>
                  <a:gd name="T0" fmla="*/ 20 w 12"/>
                  <a:gd name="T1" fmla="*/ 0 h 26"/>
                  <a:gd name="T2" fmla="*/ 0 w 12"/>
                  <a:gd name="T3" fmla="*/ 21 h 26"/>
                  <a:gd name="T4" fmla="*/ 50 w 12"/>
                  <a:gd name="T5" fmla="*/ 56 h 26"/>
                  <a:gd name="T6" fmla="*/ 125 w 12"/>
                  <a:gd name="T7" fmla="*/ 247 h 26"/>
                  <a:gd name="T8" fmla="*/ 113 w 12"/>
                  <a:gd name="T9" fmla="*/ 486 h 26"/>
                  <a:gd name="T10" fmla="*/ 145 w 12"/>
                  <a:gd name="T11" fmla="*/ 486 h 26"/>
                  <a:gd name="T12" fmla="*/ 175 w 12"/>
                  <a:gd name="T13" fmla="*/ 226 h 26"/>
                  <a:gd name="T14" fmla="*/ 95 w 12"/>
                  <a:gd name="T15" fmla="*/ 35 h 26"/>
                  <a:gd name="T16" fmla="*/ 20 w 12"/>
                  <a:gd name="T17" fmla="*/ 0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26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3"/>
                    </a:cubicBezTo>
                    <a:cubicBezTo>
                      <a:pt x="5" y="5"/>
                      <a:pt x="7" y="9"/>
                      <a:pt x="8" y="13"/>
                    </a:cubicBezTo>
                    <a:cubicBezTo>
                      <a:pt x="9" y="19"/>
                      <a:pt x="9" y="24"/>
                      <a:pt x="7" y="26"/>
                    </a:cubicBezTo>
                    <a:cubicBezTo>
                      <a:pt x="8" y="26"/>
                      <a:pt x="8" y="26"/>
                      <a:pt x="9" y="26"/>
                    </a:cubicBezTo>
                    <a:cubicBezTo>
                      <a:pt x="11" y="26"/>
                      <a:pt x="12" y="19"/>
                      <a:pt x="11" y="12"/>
                    </a:cubicBezTo>
                    <a:cubicBezTo>
                      <a:pt x="10" y="8"/>
                      <a:pt x="8" y="4"/>
                      <a:pt x="6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9" name="Freeform 250">
                <a:extLst>
                  <a:ext uri="{FF2B5EF4-FFF2-40B4-BE49-F238E27FC236}">
                    <a16:creationId xmlns:a16="http://schemas.microsoft.com/office/drawing/2014/main" id="{488B199B-48A3-4A97-A20E-356FF07F7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525"/>
                <a:ext cx="40" cy="38"/>
              </a:xfrm>
              <a:custGeom>
                <a:avLst/>
                <a:gdLst>
                  <a:gd name="T0" fmla="*/ 208 w 16"/>
                  <a:gd name="T1" fmla="*/ 103 h 14"/>
                  <a:gd name="T2" fmla="*/ 208 w 16"/>
                  <a:gd name="T3" fmla="*/ 244 h 14"/>
                  <a:gd name="T4" fmla="*/ 113 w 16"/>
                  <a:gd name="T5" fmla="*/ 258 h 14"/>
                  <a:gd name="T6" fmla="*/ 20 w 16"/>
                  <a:gd name="T7" fmla="*/ 117 h 14"/>
                  <a:gd name="T8" fmla="*/ 33 w 16"/>
                  <a:gd name="T9" fmla="*/ 60 h 14"/>
                  <a:gd name="T10" fmla="*/ 208 w 16"/>
                  <a:gd name="T11" fmla="*/ 10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3" y="5"/>
                    </a:moveTo>
                    <a:cubicBezTo>
                      <a:pt x="16" y="9"/>
                      <a:pt x="14" y="11"/>
                      <a:pt x="13" y="12"/>
                    </a:cubicBezTo>
                    <a:cubicBezTo>
                      <a:pt x="11" y="13"/>
                      <a:pt x="9" y="14"/>
                      <a:pt x="7" y="13"/>
                    </a:cubicBezTo>
                    <a:cubicBezTo>
                      <a:pt x="4" y="12"/>
                      <a:pt x="1" y="9"/>
                      <a:pt x="1" y="6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5" y="0"/>
                      <a:pt x="10" y="2"/>
                      <a:pt x="13" y="5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0" name="Freeform 251">
                <a:extLst>
                  <a:ext uri="{FF2B5EF4-FFF2-40B4-BE49-F238E27FC236}">
                    <a16:creationId xmlns:a16="http://schemas.microsoft.com/office/drawing/2014/main" id="{9FDA6D0D-C5E5-42C4-B826-0F4CF75F8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541"/>
                <a:ext cx="38" cy="22"/>
              </a:xfrm>
              <a:custGeom>
                <a:avLst/>
                <a:gdLst>
                  <a:gd name="T0" fmla="*/ 193 w 15"/>
                  <a:gd name="T1" fmla="*/ 0 h 8"/>
                  <a:gd name="T2" fmla="*/ 180 w 15"/>
                  <a:gd name="T3" fmla="*/ 47 h 8"/>
                  <a:gd name="T4" fmla="*/ 63 w 15"/>
                  <a:gd name="T5" fmla="*/ 83 h 8"/>
                  <a:gd name="T6" fmla="*/ 0 w 15"/>
                  <a:gd name="T7" fmla="*/ 0 h 8"/>
                  <a:gd name="T8" fmla="*/ 0 w 15"/>
                  <a:gd name="T9" fmla="*/ 0 h 8"/>
                  <a:gd name="T10" fmla="*/ 96 w 15"/>
                  <a:gd name="T11" fmla="*/ 143 h 8"/>
                  <a:gd name="T12" fmla="*/ 193 w 15"/>
                  <a:gd name="T13" fmla="*/ 129 h 8"/>
                  <a:gd name="T14" fmla="*/ 193 w 1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2" y="0"/>
                    </a:moveTo>
                    <a:cubicBezTo>
                      <a:pt x="12" y="1"/>
                      <a:pt x="11" y="2"/>
                      <a:pt x="11" y="2"/>
                    </a:cubicBezTo>
                    <a:cubicBezTo>
                      <a:pt x="9" y="4"/>
                      <a:pt x="7" y="5"/>
                      <a:pt x="4" y="4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3" y="6"/>
                      <a:pt x="6" y="7"/>
                    </a:cubicBezTo>
                    <a:cubicBezTo>
                      <a:pt x="8" y="8"/>
                      <a:pt x="10" y="7"/>
                      <a:pt x="12" y="6"/>
                    </a:cubicBezTo>
                    <a:cubicBezTo>
                      <a:pt x="13" y="5"/>
                      <a:pt x="15" y="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1" name="Freeform 252">
                <a:extLst>
                  <a:ext uri="{FF2B5EF4-FFF2-40B4-BE49-F238E27FC236}">
                    <a16:creationId xmlns:a16="http://schemas.microsoft.com/office/drawing/2014/main" id="{FF8D890A-41C2-40D7-AB29-857338947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776"/>
                <a:ext cx="30" cy="21"/>
              </a:xfrm>
              <a:custGeom>
                <a:avLst/>
                <a:gdLst>
                  <a:gd name="T0" fmla="*/ 188 w 12"/>
                  <a:gd name="T1" fmla="*/ 55 h 8"/>
                  <a:gd name="T2" fmla="*/ 63 w 12"/>
                  <a:gd name="T3" fmla="*/ 123 h 8"/>
                  <a:gd name="T4" fmla="*/ 20 w 12"/>
                  <a:gd name="T5" fmla="*/ 110 h 8"/>
                  <a:gd name="T6" fmla="*/ 20 w 12"/>
                  <a:gd name="T7" fmla="*/ 55 h 8"/>
                  <a:gd name="T8" fmla="*/ 145 w 12"/>
                  <a:gd name="T9" fmla="*/ 21 h 8"/>
                  <a:gd name="T10" fmla="*/ 188 w 12"/>
                  <a:gd name="T11" fmla="*/ 5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2" y="4"/>
                      <a:pt x="9" y="7"/>
                      <a:pt x="4" y="7"/>
                    </a:cubicBezTo>
                    <a:cubicBezTo>
                      <a:pt x="1" y="8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1"/>
                      <a:pt x="7" y="0"/>
                      <a:pt x="9" y="1"/>
                    </a:cubicBezTo>
                    <a:cubicBezTo>
                      <a:pt x="11" y="1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2" name="Freeform 253">
                <a:extLst>
                  <a:ext uri="{FF2B5EF4-FFF2-40B4-BE49-F238E27FC236}">
                    <a16:creationId xmlns:a16="http://schemas.microsoft.com/office/drawing/2014/main" id="{FFA33D2A-C5CF-492A-8D53-71F964CA0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037"/>
                <a:ext cx="65" cy="67"/>
              </a:xfrm>
              <a:custGeom>
                <a:avLst/>
                <a:gdLst>
                  <a:gd name="T0" fmla="*/ 363 w 26"/>
                  <a:gd name="T1" fmla="*/ 346 h 25"/>
                  <a:gd name="T2" fmla="*/ 113 w 26"/>
                  <a:gd name="T3" fmla="*/ 423 h 25"/>
                  <a:gd name="T4" fmla="*/ 50 w 26"/>
                  <a:gd name="T5" fmla="*/ 137 h 25"/>
                  <a:gd name="T6" fmla="*/ 283 w 26"/>
                  <a:gd name="T7" fmla="*/ 56 h 25"/>
                  <a:gd name="T8" fmla="*/ 363 w 26"/>
                  <a:gd name="T9" fmla="*/ 34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3" y="18"/>
                    </a:moveTo>
                    <a:cubicBezTo>
                      <a:pt x="20" y="23"/>
                      <a:pt x="13" y="25"/>
                      <a:pt x="7" y="22"/>
                    </a:cubicBezTo>
                    <a:cubicBezTo>
                      <a:pt x="2" y="20"/>
                      <a:pt x="0" y="13"/>
                      <a:pt x="3" y="7"/>
                    </a:cubicBezTo>
                    <a:cubicBezTo>
                      <a:pt x="6" y="2"/>
                      <a:pt x="13" y="0"/>
                      <a:pt x="18" y="3"/>
                    </a:cubicBezTo>
                    <a:cubicBezTo>
                      <a:pt x="24" y="6"/>
                      <a:pt x="26" y="13"/>
                      <a:pt x="23" y="18"/>
                    </a:cubicBezTo>
                    <a:close/>
                  </a:path>
                </a:pathLst>
              </a:custGeom>
              <a:solidFill>
                <a:srgbClr val="F78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3" name="Freeform 254">
                <a:extLst>
                  <a:ext uri="{FF2B5EF4-FFF2-40B4-BE49-F238E27FC236}">
                    <a16:creationId xmlns:a16="http://schemas.microsoft.com/office/drawing/2014/main" id="{64A15910-39EC-49E3-A614-87414ADC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51"/>
                <a:ext cx="40" cy="42"/>
              </a:xfrm>
              <a:custGeom>
                <a:avLst/>
                <a:gdLst>
                  <a:gd name="T0" fmla="*/ 220 w 16"/>
                  <a:gd name="T1" fmla="*/ 200 h 16"/>
                  <a:gd name="T2" fmla="*/ 63 w 16"/>
                  <a:gd name="T3" fmla="*/ 255 h 16"/>
                  <a:gd name="T4" fmla="*/ 33 w 16"/>
                  <a:gd name="T5" fmla="*/ 76 h 16"/>
                  <a:gd name="T6" fmla="*/ 175 w 16"/>
                  <a:gd name="T7" fmla="*/ 21 h 16"/>
                  <a:gd name="T8" fmla="*/ 220 w 16"/>
                  <a:gd name="T9" fmla="*/ 2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4" y="11"/>
                    </a:moveTo>
                    <a:cubicBezTo>
                      <a:pt x="12" y="15"/>
                      <a:pt x="8" y="16"/>
                      <a:pt x="4" y="14"/>
                    </a:cubicBezTo>
                    <a:cubicBezTo>
                      <a:pt x="1" y="12"/>
                      <a:pt x="0" y="8"/>
                      <a:pt x="2" y="4"/>
                    </a:cubicBezTo>
                    <a:cubicBezTo>
                      <a:pt x="3" y="1"/>
                      <a:pt x="8" y="0"/>
                      <a:pt x="11" y="1"/>
                    </a:cubicBezTo>
                    <a:cubicBezTo>
                      <a:pt x="15" y="3"/>
                      <a:pt x="16" y="8"/>
                      <a:pt x="14" y="11"/>
                    </a:cubicBezTo>
                    <a:close/>
                  </a:path>
                </a:pathLst>
              </a:custGeom>
              <a:solidFill>
                <a:srgbClr val="B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4" name="Freeform 255">
                <a:extLst>
                  <a:ext uri="{FF2B5EF4-FFF2-40B4-BE49-F238E27FC236}">
                    <a16:creationId xmlns:a16="http://schemas.microsoft.com/office/drawing/2014/main" id="{2E66C9D5-DCC2-4848-96B9-5E0124112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053"/>
                <a:ext cx="35" cy="40"/>
              </a:xfrm>
              <a:custGeom>
                <a:avLst/>
                <a:gdLst>
                  <a:gd name="T0" fmla="*/ 145 w 14"/>
                  <a:gd name="T1" fmla="*/ 0 h 15"/>
                  <a:gd name="T2" fmla="*/ 125 w 14"/>
                  <a:gd name="T3" fmla="*/ 0 h 15"/>
                  <a:gd name="T4" fmla="*/ 145 w 14"/>
                  <a:gd name="T5" fmla="*/ 149 h 15"/>
                  <a:gd name="T6" fmla="*/ 0 w 14"/>
                  <a:gd name="T7" fmla="*/ 205 h 15"/>
                  <a:gd name="T8" fmla="*/ 33 w 14"/>
                  <a:gd name="T9" fmla="*/ 248 h 15"/>
                  <a:gd name="T10" fmla="*/ 188 w 14"/>
                  <a:gd name="T11" fmla="*/ 192 h 15"/>
                  <a:gd name="T12" fmla="*/ 145 w 14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10" y="2"/>
                      <a:pt x="10" y="5"/>
                      <a:pt x="9" y="8"/>
                    </a:cubicBezTo>
                    <a:cubicBezTo>
                      <a:pt x="7" y="11"/>
                      <a:pt x="4" y="12"/>
                      <a:pt x="0" y="11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6" y="15"/>
                      <a:pt x="10" y="14"/>
                      <a:pt x="12" y="10"/>
                    </a:cubicBezTo>
                    <a:cubicBezTo>
                      <a:pt x="14" y="7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5" name="Freeform 256">
                <a:extLst>
                  <a:ext uri="{FF2B5EF4-FFF2-40B4-BE49-F238E27FC236}">
                    <a16:creationId xmlns:a16="http://schemas.microsoft.com/office/drawing/2014/main" id="{81556375-76D4-40D9-95FE-ED721A55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437"/>
                <a:ext cx="55" cy="59"/>
              </a:xfrm>
              <a:custGeom>
                <a:avLst/>
                <a:gdLst>
                  <a:gd name="T0" fmla="*/ 300 w 22"/>
                  <a:gd name="T1" fmla="*/ 308 h 22"/>
                  <a:gd name="T2" fmla="*/ 95 w 22"/>
                  <a:gd name="T3" fmla="*/ 367 h 22"/>
                  <a:gd name="T4" fmla="*/ 50 w 22"/>
                  <a:gd name="T5" fmla="*/ 137 h 22"/>
                  <a:gd name="T6" fmla="*/ 238 w 22"/>
                  <a:gd name="T7" fmla="*/ 56 h 22"/>
                  <a:gd name="T8" fmla="*/ 300 w 22"/>
                  <a:gd name="T9" fmla="*/ 30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9" y="16"/>
                    </a:moveTo>
                    <a:cubicBezTo>
                      <a:pt x="17" y="20"/>
                      <a:pt x="11" y="22"/>
                      <a:pt x="6" y="19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1" y="0"/>
                      <a:pt x="15" y="3"/>
                    </a:cubicBezTo>
                    <a:cubicBezTo>
                      <a:pt x="20" y="5"/>
                      <a:pt x="22" y="11"/>
                      <a:pt x="19" y="16"/>
                    </a:cubicBezTo>
                    <a:close/>
                  </a:path>
                </a:pathLst>
              </a:custGeom>
              <a:solidFill>
                <a:srgbClr val="5A1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6" name="Freeform 257">
                <a:extLst>
                  <a:ext uri="{FF2B5EF4-FFF2-40B4-BE49-F238E27FC236}">
                    <a16:creationId xmlns:a16="http://schemas.microsoft.com/office/drawing/2014/main" id="{728B98AC-7616-4F12-B336-6A05915C4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123"/>
                <a:ext cx="53" cy="56"/>
              </a:xfrm>
              <a:custGeom>
                <a:avLst/>
                <a:gdLst>
                  <a:gd name="T0" fmla="*/ 305 w 21"/>
                  <a:gd name="T1" fmla="*/ 285 h 21"/>
                  <a:gd name="T2" fmla="*/ 96 w 21"/>
                  <a:gd name="T3" fmla="*/ 363 h 21"/>
                  <a:gd name="T4" fmla="*/ 33 w 21"/>
                  <a:gd name="T5" fmla="*/ 115 h 21"/>
                  <a:gd name="T6" fmla="*/ 242 w 21"/>
                  <a:gd name="T7" fmla="*/ 35 h 21"/>
                  <a:gd name="T8" fmla="*/ 305 w 21"/>
                  <a:gd name="T9" fmla="*/ 28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15"/>
                    </a:moveTo>
                    <a:cubicBezTo>
                      <a:pt x="16" y="20"/>
                      <a:pt x="11" y="21"/>
                      <a:pt x="6" y="19"/>
                    </a:cubicBezTo>
                    <a:cubicBezTo>
                      <a:pt x="1" y="16"/>
                      <a:pt x="0" y="11"/>
                      <a:pt x="2" y="6"/>
                    </a:cubicBezTo>
                    <a:cubicBezTo>
                      <a:pt x="5" y="2"/>
                      <a:pt x="10" y="0"/>
                      <a:pt x="15" y="2"/>
                    </a:cubicBezTo>
                    <a:cubicBezTo>
                      <a:pt x="20" y="5"/>
                      <a:pt x="21" y="10"/>
                      <a:pt x="19" y="15"/>
                    </a:cubicBezTo>
                    <a:close/>
                  </a:path>
                </a:pathLst>
              </a:custGeom>
              <a:solidFill>
                <a:srgbClr val="5A1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7" name="Freeform 258">
                <a:extLst>
                  <a:ext uri="{FF2B5EF4-FFF2-40B4-BE49-F238E27FC236}">
                    <a16:creationId xmlns:a16="http://schemas.microsoft.com/office/drawing/2014/main" id="{75061332-B778-4929-A4DB-4CB53191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499"/>
                <a:ext cx="90" cy="18"/>
              </a:xfrm>
              <a:custGeom>
                <a:avLst/>
                <a:gdLst>
                  <a:gd name="T0" fmla="*/ 0 w 36"/>
                  <a:gd name="T1" fmla="*/ 0 h 7"/>
                  <a:gd name="T2" fmla="*/ 563 w 36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7" y="0"/>
                      <a:pt x="25" y="3"/>
                      <a:pt x="36" y="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8" name="Freeform 259">
                <a:extLst>
                  <a:ext uri="{FF2B5EF4-FFF2-40B4-BE49-F238E27FC236}">
                    <a16:creationId xmlns:a16="http://schemas.microsoft.com/office/drawing/2014/main" id="{ED33D3E7-6940-4316-B7E5-FC31ACECB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376"/>
                <a:ext cx="65" cy="93"/>
              </a:xfrm>
              <a:custGeom>
                <a:avLst/>
                <a:gdLst>
                  <a:gd name="T0" fmla="*/ 408 w 26"/>
                  <a:gd name="T1" fmla="*/ 0 h 35"/>
                  <a:gd name="T2" fmla="*/ 0 w 26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cubicBezTo>
                      <a:pt x="24" y="5"/>
                      <a:pt x="7" y="27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9" name="Freeform 260">
                <a:extLst>
                  <a:ext uri="{FF2B5EF4-FFF2-40B4-BE49-F238E27FC236}">
                    <a16:creationId xmlns:a16="http://schemas.microsoft.com/office/drawing/2014/main" id="{CDBA382D-A015-4D97-9468-39DDADEEF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387"/>
                <a:ext cx="42" cy="69"/>
              </a:xfrm>
              <a:custGeom>
                <a:avLst/>
                <a:gdLst>
                  <a:gd name="T0" fmla="*/ 0 w 17"/>
                  <a:gd name="T1" fmla="*/ 0 h 26"/>
                  <a:gd name="T2" fmla="*/ 257 w 17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4" y="5"/>
                      <a:pt x="14" y="16"/>
                      <a:pt x="17" y="2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0" name="Freeform 261">
                <a:extLst>
                  <a:ext uri="{FF2B5EF4-FFF2-40B4-BE49-F238E27FC236}">
                    <a16:creationId xmlns:a16="http://schemas.microsoft.com/office/drawing/2014/main" id="{46C09D06-4D25-431F-84D2-F3C9C144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499"/>
                <a:ext cx="83" cy="5"/>
              </a:xfrm>
              <a:custGeom>
                <a:avLst/>
                <a:gdLst>
                  <a:gd name="T0" fmla="*/ 0 w 33"/>
                  <a:gd name="T1" fmla="*/ 20 h 2"/>
                  <a:gd name="T2" fmla="*/ 526 w 3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">
                    <a:moveTo>
                      <a:pt x="0" y="1"/>
                    </a:moveTo>
                    <a:cubicBezTo>
                      <a:pt x="10" y="0"/>
                      <a:pt x="27" y="0"/>
                      <a:pt x="33" y="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1" name="Freeform 262">
                <a:extLst>
                  <a:ext uri="{FF2B5EF4-FFF2-40B4-BE49-F238E27FC236}">
                    <a16:creationId xmlns:a16="http://schemas.microsoft.com/office/drawing/2014/main" id="{0FD2CD9F-E4D5-4CE5-B5C6-007BA38B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531"/>
                <a:ext cx="47" cy="50"/>
              </a:xfrm>
              <a:custGeom>
                <a:avLst/>
                <a:gdLst>
                  <a:gd name="T0" fmla="*/ 287 w 19"/>
                  <a:gd name="T1" fmla="*/ 0 h 19"/>
                  <a:gd name="T2" fmla="*/ 0 w 19"/>
                  <a:gd name="T3" fmla="*/ 34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6" y="2"/>
                      <a:pt x="3" y="14"/>
                      <a:pt x="0" y="1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2" name="Freeform 263">
                <a:extLst>
                  <a:ext uri="{FF2B5EF4-FFF2-40B4-BE49-F238E27FC236}">
                    <a16:creationId xmlns:a16="http://schemas.microsoft.com/office/drawing/2014/main" id="{4FAD6CFC-0622-45BB-9FAB-447C66FE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525"/>
                <a:ext cx="18" cy="80"/>
              </a:xfrm>
              <a:custGeom>
                <a:avLst/>
                <a:gdLst>
                  <a:gd name="T0" fmla="*/ 21 w 7"/>
                  <a:gd name="T1" fmla="*/ 0 h 30"/>
                  <a:gd name="T2" fmla="*/ 118 w 7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0">
                    <a:moveTo>
                      <a:pt x="1" y="0"/>
                    </a:moveTo>
                    <a:cubicBezTo>
                      <a:pt x="0" y="6"/>
                      <a:pt x="7" y="28"/>
                      <a:pt x="7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3" name="Freeform 264">
                <a:extLst>
                  <a:ext uri="{FF2B5EF4-FFF2-40B4-BE49-F238E27FC236}">
                    <a16:creationId xmlns:a16="http://schemas.microsoft.com/office/drawing/2014/main" id="{70212AB2-0AFB-4356-ACA0-6663BCFB8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723"/>
                <a:ext cx="65" cy="72"/>
              </a:xfrm>
              <a:custGeom>
                <a:avLst/>
                <a:gdLst>
                  <a:gd name="T0" fmla="*/ 0 w 26"/>
                  <a:gd name="T1" fmla="*/ 0 h 27"/>
                  <a:gd name="T2" fmla="*/ 408 w 26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7">
                    <a:moveTo>
                      <a:pt x="0" y="0"/>
                    </a:moveTo>
                    <a:cubicBezTo>
                      <a:pt x="5" y="3"/>
                      <a:pt x="23" y="18"/>
                      <a:pt x="26" y="2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4" name="Freeform 265">
                <a:extLst>
                  <a:ext uri="{FF2B5EF4-FFF2-40B4-BE49-F238E27FC236}">
                    <a16:creationId xmlns:a16="http://schemas.microsoft.com/office/drawing/2014/main" id="{7B03565E-809B-4173-849A-0E15B3FB6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704"/>
                <a:ext cx="15" cy="96"/>
              </a:xfrm>
              <a:custGeom>
                <a:avLst/>
                <a:gdLst>
                  <a:gd name="T0" fmla="*/ 95 w 6"/>
                  <a:gd name="T1" fmla="*/ 0 h 36"/>
                  <a:gd name="T2" fmla="*/ 33 w 6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cubicBezTo>
                      <a:pt x="5" y="7"/>
                      <a:pt x="0" y="26"/>
                      <a:pt x="2" y="3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5" name="Freeform 266">
                <a:extLst>
                  <a:ext uri="{FF2B5EF4-FFF2-40B4-BE49-F238E27FC236}">
                    <a16:creationId xmlns:a16="http://schemas.microsoft.com/office/drawing/2014/main" id="{D3B67F7C-67E5-4259-AFCC-CC7F4CA01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784"/>
                <a:ext cx="75" cy="35"/>
              </a:xfrm>
              <a:custGeom>
                <a:avLst/>
                <a:gdLst>
                  <a:gd name="T0" fmla="*/ 0 w 30"/>
                  <a:gd name="T1" fmla="*/ 253 h 13"/>
                  <a:gd name="T2" fmla="*/ 470 w 3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3">
                    <a:moveTo>
                      <a:pt x="0" y="13"/>
                    </a:moveTo>
                    <a:cubicBezTo>
                      <a:pt x="8" y="10"/>
                      <a:pt x="29" y="0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6" name="Freeform 267">
                <a:extLst>
                  <a:ext uri="{FF2B5EF4-FFF2-40B4-BE49-F238E27FC236}">
                    <a16:creationId xmlns:a16="http://schemas.microsoft.com/office/drawing/2014/main" id="{BFF5FB62-D154-4DE6-8C53-63D24A0FD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867"/>
                <a:ext cx="85" cy="64"/>
              </a:xfrm>
              <a:custGeom>
                <a:avLst/>
                <a:gdLst>
                  <a:gd name="T0" fmla="*/ 0 w 34"/>
                  <a:gd name="T1" fmla="*/ 0 h 24"/>
                  <a:gd name="T2" fmla="*/ 533 w 3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8" y="8"/>
                      <a:pt x="28" y="18"/>
                      <a:pt x="34" y="2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" name="Freeform 268">
                <a:extLst>
                  <a:ext uri="{FF2B5EF4-FFF2-40B4-BE49-F238E27FC236}">
                    <a16:creationId xmlns:a16="http://schemas.microsoft.com/office/drawing/2014/main" id="{282CC61A-F2F3-438E-85C8-AA7B0FCE8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43"/>
                <a:ext cx="73" cy="10"/>
              </a:xfrm>
              <a:custGeom>
                <a:avLst/>
                <a:gdLst>
                  <a:gd name="T0" fmla="*/ 0 w 29"/>
                  <a:gd name="T1" fmla="*/ 63 h 4"/>
                  <a:gd name="T2" fmla="*/ 463 w 2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4">
                    <a:moveTo>
                      <a:pt x="0" y="4"/>
                    </a:moveTo>
                    <a:cubicBezTo>
                      <a:pt x="8" y="4"/>
                      <a:pt x="21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8" name="Freeform 269">
                <a:extLst>
                  <a:ext uri="{FF2B5EF4-FFF2-40B4-BE49-F238E27FC236}">
                    <a16:creationId xmlns:a16="http://schemas.microsoft.com/office/drawing/2014/main" id="{A16522C2-7D37-465C-82E9-09657DA1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371"/>
                <a:ext cx="10" cy="96"/>
              </a:xfrm>
              <a:custGeom>
                <a:avLst/>
                <a:gdLst>
                  <a:gd name="T0" fmla="*/ 63 w 4"/>
                  <a:gd name="T1" fmla="*/ 0 h 36"/>
                  <a:gd name="T2" fmla="*/ 0 w 4"/>
                  <a:gd name="T3" fmla="*/ 68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6">
                    <a:moveTo>
                      <a:pt x="4" y="0"/>
                    </a:moveTo>
                    <a:cubicBezTo>
                      <a:pt x="3" y="5"/>
                      <a:pt x="2" y="32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9" name="Freeform 270">
                <a:extLst>
                  <a:ext uri="{FF2B5EF4-FFF2-40B4-BE49-F238E27FC236}">
                    <a16:creationId xmlns:a16="http://schemas.microsoft.com/office/drawing/2014/main" id="{9BAB7D4F-BB5B-4631-8778-AB4F8A67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51"/>
                <a:ext cx="45" cy="37"/>
              </a:xfrm>
              <a:custGeom>
                <a:avLst/>
                <a:gdLst>
                  <a:gd name="T0" fmla="*/ 0 w 18"/>
                  <a:gd name="T1" fmla="*/ 259 h 14"/>
                  <a:gd name="T2" fmla="*/ 283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3" y="13"/>
                      <a:pt x="18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" name="Freeform 271">
                <a:extLst>
                  <a:ext uri="{FF2B5EF4-FFF2-40B4-BE49-F238E27FC236}">
                    <a16:creationId xmlns:a16="http://schemas.microsoft.com/office/drawing/2014/main" id="{97797699-D9A5-46D0-903F-4CD1D3AE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39"/>
                <a:ext cx="72" cy="48"/>
              </a:xfrm>
              <a:custGeom>
                <a:avLst/>
                <a:gdLst>
                  <a:gd name="T0" fmla="*/ 0 w 29"/>
                  <a:gd name="T1" fmla="*/ 0 h 18"/>
                  <a:gd name="T2" fmla="*/ 444 w 29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6" y="7"/>
                      <a:pt x="29" y="18"/>
                      <a:pt x="29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" name="Freeform 272">
                <a:extLst>
                  <a:ext uri="{FF2B5EF4-FFF2-40B4-BE49-F238E27FC236}">
                    <a16:creationId xmlns:a16="http://schemas.microsoft.com/office/drawing/2014/main" id="{E8453665-A07E-4AEB-B886-F44844E5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563"/>
                <a:ext cx="25" cy="85"/>
              </a:xfrm>
              <a:custGeom>
                <a:avLst/>
                <a:gdLst>
                  <a:gd name="T0" fmla="*/ 0 w 10"/>
                  <a:gd name="T1" fmla="*/ 0 h 32"/>
                  <a:gd name="T2" fmla="*/ 158 w 10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0" y="0"/>
                    </a:moveTo>
                    <a:cubicBezTo>
                      <a:pt x="1" y="6"/>
                      <a:pt x="10" y="32"/>
                      <a:pt x="10" y="3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2" name="Freeform 273">
                <a:extLst>
                  <a:ext uri="{FF2B5EF4-FFF2-40B4-BE49-F238E27FC236}">
                    <a16:creationId xmlns:a16="http://schemas.microsoft.com/office/drawing/2014/main" id="{A0579824-EF07-401F-875F-3070CA284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456"/>
                <a:ext cx="103" cy="40"/>
              </a:xfrm>
              <a:custGeom>
                <a:avLst/>
                <a:gdLst>
                  <a:gd name="T0" fmla="*/ 0 w 41"/>
                  <a:gd name="T1" fmla="*/ 0 h 15"/>
                  <a:gd name="T2" fmla="*/ 651 w 41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5">
                    <a:moveTo>
                      <a:pt x="0" y="0"/>
                    </a:moveTo>
                    <a:cubicBezTo>
                      <a:pt x="8" y="2"/>
                      <a:pt x="36" y="9"/>
                      <a:pt x="41" y="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3" name="Freeform 274">
                <a:extLst>
                  <a:ext uri="{FF2B5EF4-FFF2-40B4-BE49-F238E27FC236}">
                    <a16:creationId xmlns:a16="http://schemas.microsoft.com/office/drawing/2014/main" id="{CB5D26A7-C4C3-474F-9DD9-7BDF91819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557"/>
                <a:ext cx="92" cy="64"/>
              </a:xfrm>
              <a:custGeom>
                <a:avLst/>
                <a:gdLst>
                  <a:gd name="T0" fmla="*/ 0 w 37"/>
                  <a:gd name="T1" fmla="*/ 456 h 24"/>
                  <a:gd name="T2" fmla="*/ 569 w 37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4">
                    <a:moveTo>
                      <a:pt x="0" y="24"/>
                    </a:moveTo>
                    <a:cubicBezTo>
                      <a:pt x="9" y="22"/>
                      <a:pt x="32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4" name="Freeform 275">
                <a:extLst>
                  <a:ext uri="{FF2B5EF4-FFF2-40B4-BE49-F238E27FC236}">
                    <a16:creationId xmlns:a16="http://schemas.microsoft.com/office/drawing/2014/main" id="{624D4867-620E-4CC0-A837-3706C8F4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869"/>
                <a:ext cx="78" cy="22"/>
              </a:xfrm>
              <a:custGeom>
                <a:avLst/>
                <a:gdLst>
                  <a:gd name="T0" fmla="*/ 0 w 31"/>
                  <a:gd name="T1" fmla="*/ 0 h 8"/>
                  <a:gd name="T2" fmla="*/ 493 w 31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8">
                    <a:moveTo>
                      <a:pt x="0" y="0"/>
                    </a:moveTo>
                    <a:cubicBezTo>
                      <a:pt x="5" y="1"/>
                      <a:pt x="30" y="7"/>
                      <a:pt x="31" y="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5" name="Freeform 276">
                <a:extLst>
                  <a:ext uri="{FF2B5EF4-FFF2-40B4-BE49-F238E27FC236}">
                    <a16:creationId xmlns:a16="http://schemas.microsoft.com/office/drawing/2014/main" id="{5FEDAD74-074B-4290-A731-3FC066203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79"/>
                <a:ext cx="58" cy="40"/>
              </a:xfrm>
              <a:custGeom>
                <a:avLst/>
                <a:gdLst>
                  <a:gd name="T0" fmla="*/ 0 w 23"/>
                  <a:gd name="T1" fmla="*/ 285 h 15"/>
                  <a:gd name="T2" fmla="*/ 368 w 23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5" y="14"/>
                      <a:pt x="23" y="0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6" name="Freeform 277">
                <a:extLst>
                  <a:ext uri="{FF2B5EF4-FFF2-40B4-BE49-F238E27FC236}">
                    <a16:creationId xmlns:a16="http://schemas.microsoft.com/office/drawing/2014/main" id="{A8928032-FF5F-4B73-AB85-C061E628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699"/>
                <a:ext cx="8" cy="93"/>
              </a:xfrm>
              <a:custGeom>
                <a:avLst/>
                <a:gdLst>
                  <a:gd name="T0" fmla="*/ 0 w 3"/>
                  <a:gd name="T1" fmla="*/ 0 h 35"/>
                  <a:gd name="T2" fmla="*/ 56 w 3"/>
                  <a:gd name="T3" fmla="*/ 6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5">
                    <a:moveTo>
                      <a:pt x="0" y="0"/>
                    </a:moveTo>
                    <a:cubicBezTo>
                      <a:pt x="1" y="3"/>
                      <a:pt x="1" y="31"/>
                      <a:pt x="3" y="3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7" name="Freeform 278">
                <a:extLst>
                  <a:ext uri="{FF2B5EF4-FFF2-40B4-BE49-F238E27FC236}">
                    <a16:creationId xmlns:a16="http://schemas.microsoft.com/office/drawing/2014/main" id="{D3DD9E6B-BF90-47A6-ACBC-F88650B2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2859"/>
                <a:ext cx="68" cy="8"/>
              </a:xfrm>
              <a:custGeom>
                <a:avLst/>
                <a:gdLst>
                  <a:gd name="T0" fmla="*/ 0 w 27"/>
                  <a:gd name="T1" fmla="*/ 0 h 3"/>
                  <a:gd name="T2" fmla="*/ 431 w 27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">
                    <a:moveTo>
                      <a:pt x="0" y="0"/>
                    </a:moveTo>
                    <a:cubicBezTo>
                      <a:pt x="7" y="1"/>
                      <a:pt x="24" y="3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8" name="Freeform 279">
                <a:extLst>
                  <a:ext uri="{FF2B5EF4-FFF2-40B4-BE49-F238E27FC236}">
                    <a16:creationId xmlns:a16="http://schemas.microsoft.com/office/drawing/2014/main" id="{F61F7499-5FB4-4057-B1F9-752AB775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907"/>
                <a:ext cx="60" cy="34"/>
              </a:xfrm>
              <a:custGeom>
                <a:avLst/>
                <a:gdLst>
                  <a:gd name="T0" fmla="*/ 0 w 24"/>
                  <a:gd name="T1" fmla="*/ 233 h 13"/>
                  <a:gd name="T2" fmla="*/ 375 w 24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cubicBezTo>
                      <a:pt x="5" y="12"/>
                      <a:pt x="21" y="2"/>
                      <a:pt x="2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9" name="Freeform 280">
                <a:extLst>
                  <a:ext uri="{FF2B5EF4-FFF2-40B4-BE49-F238E27FC236}">
                    <a16:creationId xmlns:a16="http://schemas.microsoft.com/office/drawing/2014/main" id="{E96B9152-5E13-46B6-944E-92F744AD3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915"/>
                <a:ext cx="25" cy="74"/>
              </a:xfrm>
              <a:custGeom>
                <a:avLst/>
                <a:gdLst>
                  <a:gd name="T0" fmla="*/ 158 w 10"/>
                  <a:gd name="T1" fmla="*/ 0 h 28"/>
                  <a:gd name="T2" fmla="*/ 0 w 10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cubicBezTo>
                      <a:pt x="9" y="5"/>
                      <a:pt x="3" y="21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0" name="Freeform 281">
                <a:extLst>
                  <a:ext uri="{FF2B5EF4-FFF2-40B4-BE49-F238E27FC236}">
                    <a16:creationId xmlns:a16="http://schemas.microsoft.com/office/drawing/2014/main" id="{7936DC70-56BC-4A39-B2E1-3578254A6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888"/>
                <a:ext cx="22" cy="64"/>
              </a:xfrm>
              <a:custGeom>
                <a:avLst/>
                <a:gdLst>
                  <a:gd name="T0" fmla="*/ 0 w 9"/>
                  <a:gd name="T1" fmla="*/ 0 h 24"/>
                  <a:gd name="T2" fmla="*/ 132 w 9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4">
                    <a:moveTo>
                      <a:pt x="0" y="0"/>
                    </a:moveTo>
                    <a:cubicBezTo>
                      <a:pt x="4" y="7"/>
                      <a:pt x="9" y="24"/>
                      <a:pt x="9" y="2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1" name="Freeform 282">
                <a:extLst>
                  <a:ext uri="{FF2B5EF4-FFF2-40B4-BE49-F238E27FC236}">
                    <a16:creationId xmlns:a16="http://schemas.microsoft.com/office/drawing/2014/main" id="{E0453B0C-A580-4942-A6D0-7A92AF288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741"/>
                <a:ext cx="80" cy="67"/>
              </a:xfrm>
              <a:custGeom>
                <a:avLst/>
                <a:gdLst>
                  <a:gd name="T0" fmla="*/ 0 w 32"/>
                  <a:gd name="T1" fmla="*/ 0 h 25"/>
                  <a:gd name="T2" fmla="*/ 500 w 32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cubicBezTo>
                      <a:pt x="4" y="6"/>
                      <a:pt x="29" y="24"/>
                      <a:pt x="32" y="2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2" name="Freeform 283">
                <a:extLst>
                  <a:ext uri="{FF2B5EF4-FFF2-40B4-BE49-F238E27FC236}">
                    <a16:creationId xmlns:a16="http://schemas.microsoft.com/office/drawing/2014/main" id="{DE4F6FFA-B3C7-45D4-AF64-1F8A89484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12"/>
                <a:ext cx="58" cy="61"/>
              </a:xfrm>
              <a:custGeom>
                <a:avLst/>
                <a:gdLst>
                  <a:gd name="T0" fmla="*/ 0 w 23"/>
                  <a:gd name="T1" fmla="*/ 430 h 23"/>
                  <a:gd name="T2" fmla="*/ 368 w 2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3">
                    <a:moveTo>
                      <a:pt x="0" y="23"/>
                    </a:moveTo>
                    <a:cubicBezTo>
                      <a:pt x="2" y="17"/>
                      <a:pt x="20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3" name="Freeform 284">
                <a:extLst>
                  <a:ext uri="{FF2B5EF4-FFF2-40B4-BE49-F238E27FC236}">
                    <a16:creationId xmlns:a16="http://schemas.microsoft.com/office/drawing/2014/main" id="{84D3C6BE-0B1B-486D-994E-EC027A484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997"/>
                <a:ext cx="95" cy="6"/>
              </a:xfrm>
              <a:custGeom>
                <a:avLst/>
                <a:gdLst>
                  <a:gd name="T0" fmla="*/ 0 w 38"/>
                  <a:gd name="T1" fmla="*/ 27 h 2"/>
                  <a:gd name="T2" fmla="*/ 595 w 38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">
                    <a:moveTo>
                      <a:pt x="0" y="1"/>
                    </a:moveTo>
                    <a:cubicBezTo>
                      <a:pt x="7" y="2"/>
                      <a:pt x="32" y="0"/>
                      <a:pt x="38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4" name="Freeform 285">
                <a:extLst>
                  <a:ext uri="{FF2B5EF4-FFF2-40B4-BE49-F238E27FC236}">
                    <a16:creationId xmlns:a16="http://schemas.microsoft.com/office/drawing/2014/main" id="{17AF7D35-E7C2-4E7C-957C-06E83E9A2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051"/>
                <a:ext cx="60" cy="48"/>
              </a:xfrm>
              <a:custGeom>
                <a:avLst/>
                <a:gdLst>
                  <a:gd name="T0" fmla="*/ 0 w 24"/>
                  <a:gd name="T1" fmla="*/ 0 h 18"/>
                  <a:gd name="T2" fmla="*/ 375 w 24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8" y="6"/>
                      <a:pt x="19" y="13"/>
                      <a:pt x="24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5" name="Freeform 286">
                <a:extLst>
                  <a:ext uri="{FF2B5EF4-FFF2-40B4-BE49-F238E27FC236}">
                    <a16:creationId xmlns:a16="http://schemas.microsoft.com/office/drawing/2014/main" id="{595E86D7-221E-464D-986C-42256AE1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2061"/>
                <a:ext cx="40" cy="80"/>
              </a:xfrm>
              <a:custGeom>
                <a:avLst/>
                <a:gdLst>
                  <a:gd name="T0" fmla="*/ 250 w 16"/>
                  <a:gd name="T1" fmla="*/ 0 h 30"/>
                  <a:gd name="T2" fmla="*/ 0 w 16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13" y="6"/>
                      <a:pt x="2" y="27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6" name="Freeform 287">
                <a:extLst>
                  <a:ext uri="{FF2B5EF4-FFF2-40B4-BE49-F238E27FC236}">
                    <a16:creationId xmlns:a16="http://schemas.microsoft.com/office/drawing/2014/main" id="{EA5A6AE5-37B7-44AF-8D06-DD07ACC96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040"/>
                <a:ext cx="87" cy="29"/>
              </a:xfrm>
              <a:custGeom>
                <a:avLst/>
                <a:gdLst>
                  <a:gd name="T0" fmla="*/ 0 w 35"/>
                  <a:gd name="T1" fmla="*/ 200 h 11"/>
                  <a:gd name="T2" fmla="*/ 537 w 35"/>
                  <a:gd name="T3" fmla="*/ 3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1">
                    <a:moveTo>
                      <a:pt x="0" y="11"/>
                    </a:moveTo>
                    <a:cubicBezTo>
                      <a:pt x="5" y="9"/>
                      <a:pt x="30" y="0"/>
                      <a:pt x="35" y="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7" name="Freeform 288">
                <a:extLst>
                  <a:ext uri="{FF2B5EF4-FFF2-40B4-BE49-F238E27FC236}">
                    <a16:creationId xmlns:a16="http://schemas.microsoft.com/office/drawing/2014/main" id="{DDC2A01A-EB92-489E-8DC4-5419CA7AC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79"/>
                <a:ext cx="83" cy="29"/>
              </a:xfrm>
              <a:custGeom>
                <a:avLst/>
                <a:gdLst>
                  <a:gd name="T0" fmla="*/ 0 w 33"/>
                  <a:gd name="T1" fmla="*/ 0 h 11"/>
                  <a:gd name="T2" fmla="*/ 526 w 33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0" y="0"/>
                    </a:moveTo>
                    <a:cubicBezTo>
                      <a:pt x="8" y="2"/>
                      <a:pt x="30" y="9"/>
                      <a:pt x="33" y="1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8" name="Freeform 289">
                <a:extLst>
                  <a:ext uri="{FF2B5EF4-FFF2-40B4-BE49-F238E27FC236}">
                    <a16:creationId xmlns:a16="http://schemas.microsoft.com/office/drawing/2014/main" id="{9E9D4617-EE56-4B4A-A2B6-01C11418F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899"/>
                <a:ext cx="35" cy="72"/>
              </a:xfrm>
              <a:custGeom>
                <a:avLst/>
                <a:gdLst>
                  <a:gd name="T0" fmla="*/ 0 w 14"/>
                  <a:gd name="T1" fmla="*/ 0 h 27"/>
                  <a:gd name="T2" fmla="*/ 220 w 14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0" y="0"/>
                    </a:moveTo>
                    <a:cubicBezTo>
                      <a:pt x="3" y="8"/>
                      <a:pt x="11" y="23"/>
                      <a:pt x="14" y="2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9" name="Freeform 290">
                <a:extLst>
                  <a:ext uri="{FF2B5EF4-FFF2-40B4-BE49-F238E27FC236}">
                    <a16:creationId xmlns:a16="http://schemas.microsoft.com/office/drawing/2014/main" id="{5D5A8891-05B8-4CD8-A93B-71C6DDC55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040"/>
                <a:ext cx="170" cy="155"/>
              </a:xfrm>
              <a:custGeom>
                <a:avLst/>
                <a:gdLst>
                  <a:gd name="T0" fmla="*/ 988 w 68"/>
                  <a:gd name="T1" fmla="*/ 94 h 58"/>
                  <a:gd name="T2" fmla="*/ 220 w 68"/>
                  <a:gd name="T3" fmla="*/ 1106 h 58"/>
                  <a:gd name="T4" fmla="*/ 550 w 68"/>
                  <a:gd name="T5" fmla="*/ 492 h 58"/>
                  <a:gd name="T6" fmla="*/ 1063 w 68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58">
                    <a:moveTo>
                      <a:pt x="63" y="5"/>
                    </a:moveTo>
                    <a:cubicBezTo>
                      <a:pt x="49" y="14"/>
                      <a:pt x="0" y="33"/>
                      <a:pt x="14" y="58"/>
                    </a:cubicBezTo>
                    <a:cubicBezTo>
                      <a:pt x="19" y="44"/>
                      <a:pt x="21" y="33"/>
                      <a:pt x="35" y="26"/>
                    </a:cubicBezTo>
                    <a:cubicBezTo>
                      <a:pt x="45" y="20"/>
                      <a:pt x="63" y="11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0" name="Freeform 291">
                <a:extLst>
                  <a:ext uri="{FF2B5EF4-FFF2-40B4-BE49-F238E27FC236}">
                    <a16:creationId xmlns:a16="http://schemas.microsoft.com/office/drawing/2014/main" id="{5BA195CA-FBE4-427C-A0B8-C4ED5CBE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845"/>
                <a:ext cx="120" cy="112"/>
              </a:xfrm>
              <a:custGeom>
                <a:avLst/>
                <a:gdLst>
                  <a:gd name="T0" fmla="*/ 0 w 48"/>
                  <a:gd name="T1" fmla="*/ 797 h 42"/>
                  <a:gd name="T2" fmla="*/ 345 w 48"/>
                  <a:gd name="T3" fmla="*/ 285 h 42"/>
                  <a:gd name="T4" fmla="*/ 750 w 48"/>
                  <a:gd name="T5" fmla="*/ 0 h 42"/>
                  <a:gd name="T6" fmla="*/ 488 w 48"/>
                  <a:gd name="T7" fmla="*/ 227 h 42"/>
                  <a:gd name="T8" fmla="*/ 188 w 48"/>
                  <a:gd name="T9" fmla="*/ 51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42"/>
                    </a:moveTo>
                    <a:cubicBezTo>
                      <a:pt x="8" y="32"/>
                      <a:pt x="12" y="23"/>
                      <a:pt x="22" y="15"/>
                    </a:cubicBezTo>
                    <a:cubicBezTo>
                      <a:pt x="27" y="10"/>
                      <a:pt x="42" y="1"/>
                      <a:pt x="48" y="0"/>
                    </a:cubicBezTo>
                    <a:cubicBezTo>
                      <a:pt x="45" y="6"/>
                      <a:pt x="37" y="9"/>
                      <a:pt x="31" y="12"/>
                    </a:cubicBezTo>
                    <a:cubicBezTo>
                      <a:pt x="23" y="15"/>
                      <a:pt x="19" y="21"/>
                      <a:pt x="12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1" name="Freeform 292">
                <a:extLst>
                  <a:ext uri="{FF2B5EF4-FFF2-40B4-BE49-F238E27FC236}">
                    <a16:creationId xmlns:a16="http://schemas.microsoft.com/office/drawing/2014/main" id="{C6B55F42-6F4D-43DD-9F49-0DB70BB79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221"/>
                <a:ext cx="178" cy="40"/>
              </a:xfrm>
              <a:custGeom>
                <a:avLst/>
                <a:gdLst>
                  <a:gd name="T0" fmla="*/ 0 w 71"/>
                  <a:gd name="T1" fmla="*/ 192 h 15"/>
                  <a:gd name="T2" fmla="*/ 333 w 71"/>
                  <a:gd name="T3" fmla="*/ 93 h 15"/>
                  <a:gd name="T4" fmla="*/ 597 w 71"/>
                  <a:gd name="T5" fmla="*/ 93 h 15"/>
                  <a:gd name="T6" fmla="*/ 1118 w 71"/>
                  <a:gd name="T7" fmla="*/ 149 h 15"/>
                  <a:gd name="T8" fmla="*/ 880 w 71"/>
                  <a:gd name="T9" fmla="*/ 93 h 15"/>
                  <a:gd name="T10" fmla="*/ 679 w 71"/>
                  <a:gd name="T11" fmla="*/ 192 h 15"/>
                  <a:gd name="T12" fmla="*/ 158 w 71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15">
                    <a:moveTo>
                      <a:pt x="0" y="10"/>
                    </a:moveTo>
                    <a:cubicBezTo>
                      <a:pt x="7" y="8"/>
                      <a:pt x="14" y="5"/>
                      <a:pt x="21" y="5"/>
                    </a:cubicBezTo>
                    <a:cubicBezTo>
                      <a:pt x="27" y="5"/>
                      <a:pt x="32" y="6"/>
                      <a:pt x="38" y="5"/>
                    </a:cubicBezTo>
                    <a:cubicBezTo>
                      <a:pt x="52" y="3"/>
                      <a:pt x="59" y="0"/>
                      <a:pt x="71" y="8"/>
                    </a:cubicBezTo>
                    <a:cubicBezTo>
                      <a:pt x="67" y="5"/>
                      <a:pt x="61" y="4"/>
                      <a:pt x="56" y="5"/>
                    </a:cubicBezTo>
                    <a:cubicBezTo>
                      <a:pt x="49" y="5"/>
                      <a:pt x="48" y="8"/>
                      <a:pt x="43" y="10"/>
                    </a:cubicBezTo>
                    <a:cubicBezTo>
                      <a:pt x="33" y="15"/>
                      <a:pt x="20" y="8"/>
                      <a:pt x="1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2" name="Freeform 293">
                <a:extLst>
                  <a:ext uri="{FF2B5EF4-FFF2-40B4-BE49-F238E27FC236}">
                    <a16:creationId xmlns:a16="http://schemas.microsoft.com/office/drawing/2014/main" id="{6ADB011E-6053-4CCC-8FE8-1B7E83584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085"/>
                <a:ext cx="53" cy="46"/>
              </a:xfrm>
              <a:custGeom>
                <a:avLst/>
                <a:gdLst>
                  <a:gd name="T0" fmla="*/ 338 w 21"/>
                  <a:gd name="T1" fmla="*/ 38 h 17"/>
                  <a:gd name="T2" fmla="*/ 33 w 21"/>
                  <a:gd name="T3" fmla="*/ 336 h 17"/>
                  <a:gd name="T4" fmla="*/ 338 w 21"/>
                  <a:gd name="T5" fmla="*/ 3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1" y="2"/>
                    </a:moveTo>
                    <a:cubicBezTo>
                      <a:pt x="13" y="0"/>
                      <a:pt x="0" y="8"/>
                      <a:pt x="2" y="17"/>
                    </a:cubicBezTo>
                    <a:cubicBezTo>
                      <a:pt x="8" y="10"/>
                      <a:pt x="11" y="5"/>
                      <a:pt x="2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3" name="Freeform 294">
                <a:extLst>
                  <a:ext uri="{FF2B5EF4-FFF2-40B4-BE49-F238E27FC236}">
                    <a16:creationId xmlns:a16="http://schemas.microsoft.com/office/drawing/2014/main" id="{CD793643-1DF9-4F96-9A9A-41BF3DA8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413"/>
                <a:ext cx="50" cy="62"/>
              </a:xfrm>
              <a:custGeom>
                <a:avLst/>
                <a:gdLst>
                  <a:gd name="T0" fmla="*/ 313 w 20"/>
                  <a:gd name="T1" fmla="*/ 59 h 23"/>
                  <a:gd name="T2" fmla="*/ 95 w 20"/>
                  <a:gd name="T3" fmla="*/ 450 h 23"/>
                  <a:gd name="T4" fmla="*/ 270 w 20"/>
                  <a:gd name="T5" fmla="*/ 9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20" y="3"/>
                    </a:moveTo>
                    <a:cubicBezTo>
                      <a:pt x="11" y="0"/>
                      <a:pt x="0" y="15"/>
                      <a:pt x="6" y="23"/>
                    </a:cubicBezTo>
                    <a:cubicBezTo>
                      <a:pt x="8" y="16"/>
                      <a:pt x="8" y="6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4" name="Freeform 295">
                <a:extLst>
                  <a:ext uri="{FF2B5EF4-FFF2-40B4-BE49-F238E27FC236}">
                    <a16:creationId xmlns:a16="http://schemas.microsoft.com/office/drawing/2014/main" id="{B182F89D-4F2F-42E1-9158-7B7F1C43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032"/>
                <a:ext cx="70" cy="83"/>
              </a:xfrm>
              <a:custGeom>
                <a:avLst/>
                <a:gdLst>
                  <a:gd name="T0" fmla="*/ 283 w 28"/>
                  <a:gd name="T1" fmla="*/ 21 h 31"/>
                  <a:gd name="T2" fmla="*/ 250 w 28"/>
                  <a:gd name="T3" fmla="*/ 0 h 31"/>
                  <a:gd name="T4" fmla="*/ 300 w 28"/>
                  <a:gd name="T5" fmla="*/ 345 h 31"/>
                  <a:gd name="T6" fmla="*/ 0 w 28"/>
                  <a:gd name="T7" fmla="*/ 479 h 31"/>
                  <a:gd name="T8" fmla="*/ 63 w 28"/>
                  <a:gd name="T9" fmla="*/ 517 h 31"/>
                  <a:gd name="T10" fmla="*/ 375 w 28"/>
                  <a:gd name="T11" fmla="*/ 402 h 31"/>
                  <a:gd name="T12" fmla="*/ 283 w 28"/>
                  <a:gd name="T13" fmla="*/ 2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18" y="1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21" y="4"/>
                      <a:pt x="22" y="11"/>
                      <a:pt x="19" y="18"/>
                    </a:cubicBezTo>
                    <a:cubicBezTo>
                      <a:pt x="15" y="24"/>
                      <a:pt x="7" y="27"/>
                      <a:pt x="0" y="25"/>
                    </a:cubicBezTo>
                    <a:cubicBezTo>
                      <a:pt x="1" y="26"/>
                      <a:pt x="3" y="26"/>
                      <a:pt x="4" y="27"/>
                    </a:cubicBezTo>
                    <a:cubicBezTo>
                      <a:pt x="11" y="31"/>
                      <a:pt x="20" y="28"/>
                      <a:pt x="24" y="21"/>
                    </a:cubicBezTo>
                    <a:cubicBezTo>
                      <a:pt x="28" y="14"/>
                      <a:pt x="26" y="5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5" name="Freeform 296">
                <a:extLst>
                  <a:ext uri="{FF2B5EF4-FFF2-40B4-BE49-F238E27FC236}">
                    <a16:creationId xmlns:a16="http://schemas.microsoft.com/office/drawing/2014/main" id="{9E333ACE-6F97-4AFB-933C-88C6967A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>
                  <a:gd name="T0" fmla="*/ 0 w 31"/>
                  <a:gd name="T1" fmla="*/ 320 h 30"/>
                  <a:gd name="T2" fmla="*/ 317 w 31"/>
                  <a:gd name="T3" fmla="*/ 568 h 30"/>
                  <a:gd name="T4" fmla="*/ 476 w 31"/>
                  <a:gd name="T5" fmla="*/ 533 h 30"/>
                  <a:gd name="T6" fmla="*/ 493 w 31"/>
                  <a:gd name="T7" fmla="*/ 171 h 30"/>
                  <a:gd name="T8" fmla="*/ 284 w 31"/>
                  <a:gd name="T9" fmla="*/ 0 h 30"/>
                  <a:gd name="T10" fmla="*/ 96 w 31"/>
                  <a:gd name="T11" fmla="*/ 56 h 30"/>
                  <a:gd name="T12" fmla="*/ 0 w 31"/>
                  <a:gd name="T13" fmla="*/ 32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6" name="Freeform 297">
                <a:extLst>
                  <a:ext uri="{FF2B5EF4-FFF2-40B4-BE49-F238E27FC236}">
                    <a16:creationId xmlns:a16="http://schemas.microsoft.com/office/drawing/2014/main" id="{D582510C-0037-47B8-BE27-95AB198E2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>
                  <a:gd name="T0" fmla="*/ 563 w 36"/>
                  <a:gd name="T1" fmla="*/ 430 h 32"/>
                  <a:gd name="T2" fmla="*/ 488 w 36"/>
                  <a:gd name="T3" fmla="*/ 77 h 32"/>
                  <a:gd name="T4" fmla="*/ 220 w 36"/>
                  <a:gd name="T5" fmla="*/ 0 h 32"/>
                  <a:gd name="T6" fmla="*/ 0 w 36"/>
                  <a:gd name="T7" fmla="*/ 205 h 32"/>
                  <a:gd name="T8" fmla="*/ 95 w 36"/>
                  <a:gd name="T9" fmla="*/ 545 h 32"/>
                  <a:gd name="T10" fmla="*/ 333 w 36"/>
                  <a:gd name="T11" fmla="*/ 600 h 32"/>
                  <a:gd name="T12" fmla="*/ 563 w 36"/>
                  <a:gd name="T13" fmla="*/ 43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7" name="Freeform 298">
                <a:extLst>
                  <a:ext uri="{FF2B5EF4-FFF2-40B4-BE49-F238E27FC236}">
                    <a16:creationId xmlns:a16="http://schemas.microsoft.com/office/drawing/2014/main" id="{304876CE-DEF4-4F24-88EF-63739708C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>
                  <a:gd name="T0" fmla="*/ 563 w 44"/>
                  <a:gd name="T1" fmla="*/ 694 h 44"/>
                  <a:gd name="T2" fmla="*/ 675 w 44"/>
                  <a:gd name="T3" fmla="*/ 468 h 44"/>
                  <a:gd name="T4" fmla="*/ 658 w 44"/>
                  <a:gd name="T5" fmla="*/ 149 h 44"/>
                  <a:gd name="T6" fmla="*/ 375 w 44"/>
                  <a:gd name="T7" fmla="*/ 0 h 44"/>
                  <a:gd name="T8" fmla="*/ 95 w 44"/>
                  <a:gd name="T9" fmla="*/ 149 h 44"/>
                  <a:gd name="T10" fmla="*/ 0 w 44"/>
                  <a:gd name="T11" fmla="*/ 487 h 44"/>
                  <a:gd name="T12" fmla="*/ 175 w 44"/>
                  <a:gd name="T13" fmla="*/ 750 h 44"/>
                  <a:gd name="T14" fmla="*/ 408 w 44"/>
                  <a:gd name="T15" fmla="*/ 827 h 44"/>
                  <a:gd name="T16" fmla="*/ 563 w 44"/>
                  <a:gd name="T17" fmla="*/ 69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8" name="Freeform 299">
                <a:extLst>
                  <a:ext uri="{FF2B5EF4-FFF2-40B4-BE49-F238E27FC236}">
                    <a16:creationId xmlns:a16="http://schemas.microsoft.com/office/drawing/2014/main" id="{4335E80A-BF60-450D-83B8-97C6CFE96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>
                  <a:gd name="T0" fmla="*/ 1508 w 151"/>
                  <a:gd name="T1" fmla="*/ 2726 h 161"/>
                  <a:gd name="T2" fmla="*/ 437 w 151"/>
                  <a:gd name="T3" fmla="*/ 2214 h 161"/>
                  <a:gd name="T4" fmla="*/ 217 w 151"/>
                  <a:gd name="T5" fmla="*/ 986 h 161"/>
                  <a:gd name="T6" fmla="*/ 200 w 151"/>
                  <a:gd name="T7" fmla="*/ 738 h 161"/>
                  <a:gd name="T8" fmla="*/ 542 w 151"/>
                  <a:gd name="T9" fmla="*/ 248 h 161"/>
                  <a:gd name="T10" fmla="*/ 1246 w 151"/>
                  <a:gd name="T11" fmla="*/ 264 h 161"/>
                  <a:gd name="T12" fmla="*/ 1912 w 151"/>
                  <a:gd name="T13" fmla="*/ 853 h 161"/>
                  <a:gd name="T14" fmla="*/ 2100 w 151"/>
                  <a:gd name="T15" fmla="*/ 1988 h 161"/>
                  <a:gd name="T16" fmla="*/ 1496 w 151"/>
                  <a:gd name="T17" fmla="*/ 2726 h 161"/>
                  <a:gd name="T18" fmla="*/ 1508 w 151"/>
                  <a:gd name="T19" fmla="*/ 2726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9" name="Freeform 300">
                <a:extLst>
                  <a:ext uri="{FF2B5EF4-FFF2-40B4-BE49-F238E27FC236}">
                    <a16:creationId xmlns:a16="http://schemas.microsoft.com/office/drawing/2014/main" id="{DE8DF62E-A20B-4903-A392-B9DD4A10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>
                  <a:gd name="T0" fmla="*/ 345 w 150"/>
                  <a:gd name="T1" fmla="*/ 1831 h 167"/>
                  <a:gd name="T2" fmla="*/ 1095 w 150"/>
                  <a:gd name="T3" fmla="*/ 2841 h 167"/>
                  <a:gd name="T4" fmla="*/ 1770 w 150"/>
                  <a:gd name="T5" fmla="*/ 3024 h 167"/>
                  <a:gd name="T6" fmla="*/ 2063 w 150"/>
                  <a:gd name="T7" fmla="*/ 2670 h 167"/>
                  <a:gd name="T8" fmla="*/ 2020 w 150"/>
                  <a:gd name="T9" fmla="*/ 2422 h 167"/>
                  <a:gd name="T10" fmla="*/ 2270 w 150"/>
                  <a:gd name="T11" fmla="*/ 2060 h 167"/>
                  <a:gd name="T12" fmla="*/ 2175 w 150"/>
                  <a:gd name="T13" fmla="*/ 1271 h 167"/>
                  <a:gd name="T14" fmla="*/ 2050 w 150"/>
                  <a:gd name="T15" fmla="*/ 1194 h 167"/>
                  <a:gd name="T16" fmla="*/ 2033 w 150"/>
                  <a:gd name="T17" fmla="*/ 1058 h 167"/>
                  <a:gd name="T18" fmla="*/ 1875 w 150"/>
                  <a:gd name="T19" fmla="*/ 738 h 167"/>
                  <a:gd name="T20" fmla="*/ 1425 w 150"/>
                  <a:gd name="T21" fmla="*/ 477 h 167"/>
                  <a:gd name="T22" fmla="*/ 500 w 150"/>
                  <a:gd name="T23" fmla="*/ 759 h 167"/>
                  <a:gd name="T24" fmla="*/ 363 w 150"/>
                  <a:gd name="T25" fmla="*/ 1796 h 167"/>
                  <a:gd name="T26" fmla="*/ 345 w 150"/>
                  <a:gd name="T27" fmla="*/ 183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0" name="Freeform 301">
                <a:extLst>
                  <a:ext uri="{FF2B5EF4-FFF2-40B4-BE49-F238E27FC236}">
                    <a16:creationId xmlns:a16="http://schemas.microsoft.com/office/drawing/2014/main" id="{364B0854-FFC0-483E-A938-5514B7BB4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528"/>
                <a:ext cx="35" cy="109"/>
              </a:xfrm>
              <a:custGeom>
                <a:avLst/>
                <a:gdLst>
                  <a:gd name="T0" fmla="*/ 220 w 14"/>
                  <a:gd name="T1" fmla="*/ 771 h 41"/>
                  <a:gd name="T2" fmla="*/ 0 w 14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1">
                    <a:moveTo>
                      <a:pt x="14" y="41"/>
                    </a:moveTo>
                    <a:cubicBezTo>
                      <a:pt x="9" y="34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1" name="Freeform 302">
                <a:extLst>
                  <a:ext uri="{FF2B5EF4-FFF2-40B4-BE49-F238E27FC236}">
                    <a16:creationId xmlns:a16="http://schemas.microsoft.com/office/drawing/2014/main" id="{88EBFD50-FCD8-4BD9-AC1F-0FD07A6B6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523"/>
                <a:ext cx="63" cy="82"/>
              </a:xfrm>
              <a:custGeom>
                <a:avLst/>
                <a:gdLst>
                  <a:gd name="T0" fmla="*/ 401 w 25"/>
                  <a:gd name="T1" fmla="*/ 0 h 31"/>
                  <a:gd name="T2" fmla="*/ 0 w 25"/>
                  <a:gd name="T3" fmla="*/ 5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cubicBezTo>
                      <a:pt x="21" y="5"/>
                      <a:pt x="5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2" name="Freeform 303">
                <a:extLst>
                  <a:ext uri="{FF2B5EF4-FFF2-40B4-BE49-F238E27FC236}">
                    <a16:creationId xmlns:a16="http://schemas.microsoft.com/office/drawing/2014/main" id="{580B385C-C449-4E9F-9EA2-DCAD3B3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496"/>
                <a:ext cx="95" cy="8"/>
              </a:xfrm>
              <a:custGeom>
                <a:avLst/>
                <a:gdLst>
                  <a:gd name="T0" fmla="*/ 0 w 38"/>
                  <a:gd name="T1" fmla="*/ 56 h 3"/>
                  <a:gd name="T2" fmla="*/ 595 w 3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">
                    <a:moveTo>
                      <a:pt x="0" y="3"/>
                    </a:moveTo>
                    <a:cubicBezTo>
                      <a:pt x="3" y="0"/>
                      <a:pt x="32" y="0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3" name="Freeform 304">
                <a:extLst>
                  <a:ext uri="{FF2B5EF4-FFF2-40B4-BE49-F238E27FC236}">
                    <a16:creationId xmlns:a16="http://schemas.microsoft.com/office/drawing/2014/main" id="{BC328BAF-E3F9-4538-8D14-9218F4C3F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>
                  <a:gd name="T0" fmla="*/ 1757 w 119"/>
                  <a:gd name="T1" fmla="*/ 705 h 121"/>
                  <a:gd name="T2" fmla="*/ 1433 w 119"/>
                  <a:gd name="T3" fmla="*/ 286 h 121"/>
                  <a:gd name="T4" fmla="*/ 933 w 119"/>
                  <a:gd name="T5" fmla="*/ 35 h 121"/>
                  <a:gd name="T6" fmla="*/ 529 w 119"/>
                  <a:gd name="T7" fmla="*/ 264 h 121"/>
                  <a:gd name="T8" fmla="*/ 404 w 119"/>
                  <a:gd name="T9" fmla="*/ 264 h 121"/>
                  <a:gd name="T10" fmla="*/ 729 w 119"/>
                  <a:gd name="T11" fmla="*/ 742 h 121"/>
                  <a:gd name="T12" fmla="*/ 841 w 119"/>
                  <a:gd name="T13" fmla="*/ 934 h 121"/>
                  <a:gd name="T14" fmla="*/ 1008 w 119"/>
                  <a:gd name="T15" fmla="*/ 948 h 121"/>
                  <a:gd name="T16" fmla="*/ 1041 w 119"/>
                  <a:gd name="T17" fmla="*/ 1140 h 121"/>
                  <a:gd name="T18" fmla="*/ 933 w 119"/>
                  <a:gd name="T19" fmla="*/ 1353 h 121"/>
                  <a:gd name="T20" fmla="*/ 933 w 119"/>
                  <a:gd name="T21" fmla="*/ 1391 h 121"/>
                  <a:gd name="T22" fmla="*/ 759 w 119"/>
                  <a:gd name="T23" fmla="*/ 1369 h 121"/>
                  <a:gd name="T24" fmla="*/ 654 w 119"/>
                  <a:gd name="T25" fmla="*/ 1161 h 121"/>
                  <a:gd name="T26" fmla="*/ 699 w 119"/>
                  <a:gd name="T27" fmla="*/ 1140 h 121"/>
                  <a:gd name="T28" fmla="*/ 666 w 119"/>
                  <a:gd name="T29" fmla="*/ 948 h 121"/>
                  <a:gd name="T30" fmla="*/ 280 w 119"/>
                  <a:gd name="T31" fmla="*/ 398 h 121"/>
                  <a:gd name="T32" fmla="*/ 167 w 119"/>
                  <a:gd name="T33" fmla="*/ 593 h 121"/>
                  <a:gd name="T34" fmla="*/ 42 w 119"/>
                  <a:gd name="T35" fmla="*/ 913 h 121"/>
                  <a:gd name="T36" fmla="*/ 62 w 119"/>
                  <a:gd name="T37" fmla="*/ 1183 h 121"/>
                  <a:gd name="T38" fmla="*/ 12 w 119"/>
                  <a:gd name="T39" fmla="*/ 1391 h 121"/>
                  <a:gd name="T40" fmla="*/ 75 w 119"/>
                  <a:gd name="T41" fmla="*/ 1639 h 121"/>
                  <a:gd name="T42" fmla="*/ 404 w 119"/>
                  <a:gd name="T43" fmla="*/ 1959 h 121"/>
                  <a:gd name="T44" fmla="*/ 604 w 119"/>
                  <a:gd name="T45" fmla="*/ 2210 h 121"/>
                  <a:gd name="T46" fmla="*/ 1121 w 119"/>
                  <a:gd name="T47" fmla="*/ 2168 h 121"/>
                  <a:gd name="T48" fmla="*/ 1133 w 119"/>
                  <a:gd name="T49" fmla="*/ 2168 h 121"/>
                  <a:gd name="T50" fmla="*/ 1537 w 119"/>
                  <a:gd name="T51" fmla="*/ 1981 h 121"/>
                  <a:gd name="T52" fmla="*/ 1662 w 119"/>
                  <a:gd name="T53" fmla="*/ 1353 h 121"/>
                  <a:gd name="T54" fmla="*/ 1807 w 119"/>
                  <a:gd name="T55" fmla="*/ 1239 h 121"/>
                  <a:gd name="T56" fmla="*/ 1757 w 119"/>
                  <a:gd name="T57" fmla="*/ 705 h 1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4" name="Freeform 305">
                <a:extLst>
                  <a:ext uri="{FF2B5EF4-FFF2-40B4-BE49-F238E27FC236}">
                    <a16:creationId xmlns:a16="http://schemas.microsoft.com/office/drawing/2014/main" id="{3722DBF3-48CD-4633-AF9E-27C2D38BC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88"/>
                <a:ext cx="105" cy="35"/>
              </a:xfrm>
              <a:custGeom>
                <a:avLst/>
                <a:gdLst>
                  <a:gd name="T0" fmla="*/ 658 w 42"/>
                  <a:gd name="T1" fmla="*/ 253 h 13"/>
                  <a:gd name="T2" fmla="*/ 0 w 42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3">
                    <a:moveTo>
                      <a:pt x="42" y="13"/>
                    </a:moveTo>
                    <a:cubicBezTo>
                      <a:pt x="37" y="9"/>
                      <a:pt x="6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5" name="Freeform 306">
                <a:extLst>
                  <a:ext uri="{FF2B5EF4-FFF2-40B4-BE49-F238E27FC236}">
                    <a16:creationId xmlns:a16="http://schemas.microsoft.com/office/drawing/2014/main" id="{5DE6EA74-80E4-4C46-91DC-E0A4F646C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373"/>
                <a:ext cx="68" cy="94"/>
              </a:xfrm>
              <a:custGeom>
                <a:avLst/>
                <a:gdLst>
                  <a:gd name="T0" fmla="*/ 0 w 27"/>
                  <a:gd name="T1" fmla="*/ 677 h 35"/>
                  <a:gd name="T2" fmla="*/ 431 w 27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5">
                    <a:moveTo>
                      <a:pt x="0" y="35"/>
                    </a:moveTo>
                    <a:cubicBezTo>
                      <a:pt x="3" y="32"/>
                      <a:pt x="20" y="6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6" name="Freeform 307">
                <a:extLst>
                  <a:ext uri="{FF2B5EF4-FFF2-40B4-BE49-F238E27FC236}">
                    <a16:creationId xmlns:a16="http://schemas.microsoft.com/office/drawing/2014/main" id="{65A700BE-395A-4BE3-858B-098D2883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1371"/>
                <a:ext cx="47" cy="90"/>
              </a:xfrm>
              <a:custGeom>
                <a:avLst/>
                <a:gdLst>
                  <a:gd name="T0" fmla="*/ 287 w 19"/>
                  <a:gd name="T1" fmla="*/ 630 h 34"/>
                  <a:gd name="T2" fmla="*/ 0 w 19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34"/>
                    </a:moveTo>
                    <a:cubicBezTo>
                      <a:pt x="18" y="27"/>
                      <a:pt x="3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7" name="Freeform 308">
                <a:extLst>
                  <a:ext uri="{FF2B5EF4-FFF2-40B4-BE49-F238E27FC236}">
                    <a16:creationId xmlns:a16="http://schemas.microsoft.com/office/drawing/2014/main" id="{8E8CB222-B22D-41B2-A3FC-41F325845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869"/>
                <a:ext cx="37" cy="136"/>
              </a:xfrm>
              <a:custGeom>
                <a:avLst/>
                <a:gdLst>
                  <a:gd name="T0" fmla="*/ 0 w 15"/>
                  <a:gd name="T1" fmla="*/ 968 h 51"/>
                  <a:gd name="T2" fmla="*/ 165 w 15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1">
                    <a:moveTo>
                      <a:pt x="0" y="51"/>
                    </a:moveTo>
                    <a:cubicBezTo>
                      <a:pt x="6" y="44"/>
                      <a:pt x="15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8" name="Freeform 309">
                <a:extLst>
                  <a:ext uri="{FF2B5EF4-FFF2-40B4-BE49-F238E27FC236}">
                    <a16:creationId xmlns:a16="http://schemas.microsoft.com/office/drawing/2014/main" id="{6F6131A5-E1D5-4EAA-AB86-FA65CFE9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835"/>
                <a:ext cx="92" cy="21"/>
              </a:xfrm>
              <a:custGeom>
                <a:avLst/>
                <a:gdLst>
                  <a:gd name="T0" fmla="*/ 0 w 37"/>
                  <a:gd name="T1" fmla="*/ 144 h 8"/>
                  <a:gd name="T2" fmla="*/ 569 w 3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8">
                    <a:moveTo>
                      <a:pt x="0" y="8"/>
                    </a:moveTo>
                    <a:cubicBezTo>
                      <a:pt x="7" y="5"/>
                      <a:pt x="30" y="4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9" name="Freeform 310">
                <a:extLst>
                  <a:ext uri="{FF2B5EF4-FFF2-40B4-BE49-F238E27FC236}">
                    <a16:creationId xmlns:a16="http://schemas.microsoft.com/office/drawing/2014/main" id="{C2760F27-870A-4EBA-BD94-2C73BFF7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709"/>
                <a:ext cx="85" cy="91"/>
              </a:xfrm>
              <a:custGeom>
                <a:avLst/>
                <a:gdLst>
                  <a:gd name="T0" fmla="*/ 533 w 34"/>
                  <a:gd name="T1" fmla="*/ 653 h 34"/>
                  <a:gd name="T2" fmla="*/ 0 w 34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4">
                    <a:moveTo>
                      <a:pt x="34" y="34"/>
                    </a:moveTo>
                    <a:cubicBezTo>
                      <a:pt x="33" y="30"/>
                      <a:pt x="1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0" name="Freeform 311">
                <a:extLst>
                  <a:ext uri="{FF2B5EF4-FFF2-40B4-BE49-F238E27FC236}">
                    <a16:creationId xmlns:a16="http://schemas.microsoft.com/office/drawing/2014/main" id="{65562F64-17E6-4905-97F4-1FA08B6C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667"/>
                <a:ext cx="33" cy="122"/>
              </a:xfrm>
              <a:custGeom>
                <a:avLst/>
                <a:gdLst>
                  <a:gd name="T0" fmla="*/ 0 w 13"/>
                  <a:gd name="T1" fmla="*/ 859 h 46"/>
                  <a:gd name="T2" fmla="*/ 213 w 13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cubicBezTo>
                      <a:pt x="3" y="39"/>
                      <a:pt x="8" y="4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1" name="Freeform 312">
                <a:extLst>
                  <a:ext uri="{FF2B5EF4-FFF2-40B4-BE49-F238E27FC236}">
                    <a16:creationId xmlns:a16="http://schemas.microsoft.com/office/drawing/2014/main" id="{45D31039-3066-47AC-AD23-89191B35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771"/>
                <a:ext cx="100" cy="42"/>
              </a:xfrm>
              <a:custGeom>
                <a:avLst/>
                <a:gdLst>
                  <a:gd name="T0" fmla="*/ 0 w 40"/>
                  <a:gd name="T1" fmla="*/ 289 h 16"/>
                  <a:gd name="T2" fmla="*/ 625 w 4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6">
                    <a:moveTo>
                      <a:pt x="0" y="16"/>
                    </a:moveTo>
                    <a:cubicBezTo>
                      <a:pt x="9" y="14"/>
                      <a:pt x="37" y="3"/>
                      <a:pt x="4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2" name="Freeform 313">
                <a:extLst>
                  <a:ext uri="{FF2B5EF4-FFF2-40B4-BE49-F238E27FC236}">
                    <a16:creationId xmlns:a16="http://schemas.microsoft.com/office/drawing/2014/main" id="{360B47CE-6D3A-4DF0-B55B-C8EA20A0E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864"/>
                <a:ext cx="105" cy="85"/>
              </a:xfrm>
              <a:custGeom>
                <a:avLst/>
                <a:gdLst>
                  <a:gd name="T0" fmla="*/ 0 w 42"/>
                  <a:gd name="T1" fmla="*/ 0 h 32"/>
                  <a:gd name="T2" fmla="*/ 658 w 42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6" y="3"/>
                      <a:pt x="35" y="24"/>
                      <a:pt x="42" y="3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3" name="Freeform 314">
                <a:extLst>
                  <a:ext uri="{FF2B5EF4-FFF2-40B4-BE49-F238E27FC236}">
                    <a16:creationId xmlns:a16="http://schemas.microsoft.com/office/drawing/2014/main" id="{F6A7FAF4-6CF2-4036-8270-AB0B935F1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>
                  <a:gd name="T0" fmla="*/ 1772 w 155"/>
                  <a:gd name="T1" fmla="*/ 2818 h 158"/>
                  <a:gd name="T2" fmla="*/ 1397 w 155"/>
                  <a:gd name="T3" fmla="*/ 2989 h 158"/>
                  <a:gd name="T4" fmla="*/ 1084 w 155"/>
                  <a:gd name="T5" fmla="*/ 2895 h 158"/>
                  <a:gd name="T6" fmla="*/ 438 w 155"/>
                  <a:gd name="T7" fmla="*/ 2382 h 158"/>
                  <a:gd name="T8" fmla="*/ 175 w 155"/>
                  <a:gd name="T9" fmla="*/ 2113 h 158"/>
                  <a:gd name="T10" fmla="*/ 83 w 155"/>
                  <a:gd name="T11" fmla="*/ 1789 h 158"/>
                  <a:gd name="T12" fmla="*/ 95 w 155"/>
                  <a:gd name="T13" fmla="*/ 1619 h 158"/>
                  <a:gd name="T14" fmla="*/ 20 w 155"/>
                  <a:gd name="T15" fmla="*/ 1354 h 158"/>
                  <a:gd name="T16" fmla="*/ 145 w 155"/>
                  <a:gd name="T17" fmla="*/ 900 h 158"/>
                  <a:gd name="T18" fmla="*/ 396 w 155"/>
                  <a:gd name="T19" fmla="*/ 628 h 158"/>
                  <a:gd name="T20" fmla="*/ 471 w 155"/>
                  <a:gd name="T21" fmla="*/ 478 h 158"/>
                  <a:gd name="T22" fmla="*/ 721 w 155"/>
                  <a:gd name="T23" fmla="*/ 227 h 158"/>
                  <a:gd name="T24" fmla="*/ 1284 w 155"/>
                  <a:gd name="T25" fmla="*/ 248 h 158"/>
                  <a:gd name="T26" fmla="*/ 1993 w 155"/>
                  <a:gd name="T27" fmla="*/ 379 h 158"/>
                  <a:gd name="T28" fmla="*/ 2130 w 155"/>
                  <a:gd name="T29" fmla="*/ 900 h 158"/>
                  <a:gd name="T30" fmla="*/ 2381 w 155"/>
                  <a:gd name="T31" fmla="*/ 1255 h 158"/>
                  <a:gd name="T32" fmla="*/ 2275 w 155"/>
                  <a:gd name="T33" fmla="*/ 1883 h 158"/>
                  <a:gd name="T34" fmla="*/ 2213 w 155"/>
                  <a:gd name="T35" fmla="*/ 2476 h 158"/>
                  <a:gd name="T36" fmla="*/ 1785 w 155"/>
                  <a:gd name="T37" fmla="*/ 2804 h 158"/>
                  <a:gd name="T38" fmla="*/ 1772 w 155"/>
                  <a:gd name="T39" fmla="*/ 2818 h 1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4" name="Freeform 315">
                <a:extLst>
                  <a:ext uri="{FF2B5EF4-FFF2-40B4-BE49-F238E27FC236}">
                    <a16:creationId xmlns:a16="http://schemas.microsoft.com/office/drawing/2014/main" id="{C1EA55DB-5318-47F1-9F79-A76C6911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909"/>
                <a:ext cx="30" cy="126"/>
              </a:xfrm>
              <a:custGeom>
                <a:avLst/>
                <a:gdLst>
                  <a:gd name="T0" fmla="*/ 0 w 12"/>
                  <a:gd name="T1" fmla="*/ 906 h 47"/>
                  <a:gd name="T2" fmla="*/ 188 w 12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7">
                    <a:moveTo>
                      <a:pt x="0" y="47"/>
                    </a:moveTo>
                    <a:cubicBezTo>
                      <a:pt x="0" y="39"/>
                      <a:pt x="12" y="8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5" name="Freeform 316">
                <a:extLst>
                  <a:ext uri="{FF2B5EF4-FFF2-40B4-BE49-F238E27FC236}">
                    <a16:creationId xmlns:a16="http://schemas.microsoft.com/office/drawing/2014/main" id="{A95B45BB-85DE-4BC6-B153-EEAD4C0F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899"/>
                <a:ext cx="98" cy="64"/>
              </a:xfrm>
              <a:custGeom>
                <a:avLst/>
                <a:gdLst>
                  <a:gd name="T0" fmla="*/ 618 w 39"/>
                  <a:gd name="T1" fmla="*/ 0 h 24"/>
                  <a:gd name="T2" fmla="*/ 0 w 39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4">
                    <a:moveTo>
                      <a:pt x="39" y="0"/>
                    </a:moveTo>
                    <a:cubicBezTo>
                      <a:pt x="32" y="2"/>
                      <a:pt x="5" y="21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6" name="Freeform 317">
                <a:extLst>
                  <a:ext uri="{FF2B5EF4-FFF2-40B4-BE49-F238E27FC236}">
                    <a16:creationId xmlns:a16="http://schemas.microsoft.com/office/drawing/2014/main" id="{24F5A6B1-29BE-4375-A0AC-94E8305A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856"/>
                <a:ext cx="123" cy="5"/>
              </a:xfrm>
              <a:custGeom>
                <a:avLst/>
                <a:gdLst>
                  <a:gd name="T0" fmla="*/ 776 w 49"/>
                  <a:gd name="T1" fmla="*/ 33 h 2"/>
                  <a:gd name="T2" fmla="*/ 0 w 49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">
                    <a:moveTo>
                      <a:pt x="49" y="2"/>
                    </a:moveTo>
                    <a:cubicBezTo>
                      <a:pt x="40" y="1"/>
                      <a:pt x="7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7" name="Freeform 318">
                <a:extLst>
                  <a:ext uri="{FF2B5EF4-FFF2-40B4-BE49-F238E27FC236}">
                    <a16:creationId xmlns:a16="http://schemas.microsoft.com/office/drawing/2014/main" id="{177817BF-907C-437D-8CF5-D77F6F5CA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717"/>
                <a:ext cx="90" cy="96"/>
              </a:xfrm>
              <a:custGeom>
                <a:avLst/>
                <a:gdLst>
                  <a:gd name="T0" fmla="*/ 563 w 36"/>
                  <a:gd name="T1" fmla="*/ 683 h 36"/>
                  <a:gd name="T2" fmla="*/ 0 w 36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6">
                    <a:moveTo>
                      <a:pt x="36" y="36"/>
                    </a:moveTo>
                    <a:cubicBezTo>
                      <a:pt x="29" y="30"/>
                      <a:pt x="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8" name="Freeform 319">
                <a:extLst>
                  <a:ext uri="{FF2B5EF4-FFF2-40B4-BE49-F238E27FC236}">
                    <a16:creationId xmlns:a16="http://schemas.microsoft.com/office/drawing/2014/main" id="{64919CD8-7F1E-4E25-BFCE-8F7F47CA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664"/>
                <a:ext cx="10" cy="128"/>
              </a:xfrm>
              <a:custGeom>
                <a:avLst/>
                <a:gdLst>
                  <a:gd name="T0" fmla="*/ 20 w 4"/>
                  <a:gd name="T1" fmla="*/ 909 h 48"/>
                  <a:gd name="T2" fmla="*/ 63 w 4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8">
                    <a:moveTo>
                      <a:pt x="1" y="48"/>
                    </a:moveTo>
                    <a:cubicBezTo>
                      <a:pt x="1" y="39"/>
                      <a:pt x="0" y="7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9" name="Freeform 320">
                <a:extLst>
                  <a:ext uri="{FF2B5EF4-FFF2-40B4-BE49-F238E27FC236}">
                    <a16:creationId xmlns:a16="http://schemas.microsoft.com/office/drawing/2014/main" id="{49A53A55-B60B-4D13-A49D-0752B2027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755"/>
                <a:ext cx="100" cy="61"/>
              </a:xfrm>
              <a:custGeom>
                <a:avLst/>
                <a:gdLst>
                  <a:gd name="T0" fmla="*/ 0 w 40"/>
                  <a:gd name="T1" fmla="*/ 430 h 23"/>
                  <a:gd name="T2" fmla="*/ 625 w 4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3">
                    <a:moveTo>
                      <a:pt x="0" y="23"/>
                    </a:moveTo>
                    <a:cubicBezTo>
                      <a:pt x="9" y="20"/>
                      <a:pt x="37" y="2"/>
                      <a:pt x="4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0" name="Freeform 321">
                <a:extLst>
                  <a:ext uri="{FF2B5EF4-FFF2-40B4-BE49-F238E27FC236}">
                    <a16:creationId xmlns:a16="http://schemas.microsoft.com/office/drawing/2014/main" id="{7DBD2925-CD79-45FD-B3AA-62A6984F9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859"/>
                <a:ext cx="118" cy="40"/>
              </a:xfrm>
              <a:custGeom>
                <a:avLst/>
                <a:gdLst>
                  <a:gd name="T0" fmla="*/ 0 w 47"/>
                  <a:gd name="T1" fmla="*/ 0 h 15"/>
                  <a:gd name="T2" fmla="*/ 743 w 47"/>
                  <a:gd name="T3" fmla="*/ 24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0" y="0"/>
                      <a:pt x="40" y="15"/>
                      <a:pt x="47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1" name="Freeform 322">
                <a:extLst>
                  <a:ext uri="{FF2B5EF4-FFF2-40B4-BE49-F238E27FC236}">
                    <a16:creationId xmlns:a16="http://schemas.microsoft.com/office/drawing/2014/main" id="{D1585986-77A4-4AC3-AE88-2BBD688F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2891"/>
                <a:ext cx="55" cy="128"/>
              </a:xfrm>
              <a:custGeom>
                <a:avLst/>
                <a:gdLst>
                  <a:gd name="T0" fmla="*/ 345 w 22"/>
                  <a:gd name="T1" fmla="*/ 909 h 48"/>
                  <a:gd name="T2" fmla="*/ 0 w 22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8">
                    <a:moveTo>
                      <a:pt x="22" y="48"/>
                    </a:moveTo>
                    <a:cubicBezTo>
                      <a:pt x="21" y="43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2" name="Line 323">
                <a:extLst>
                  <a:ext uri="{FF2B5EF4-FFF2-40B4-BE49-F238E27FC236}">
                    <a16:creationId xmlns:a16="http://schemas.microsoft.com/office/drawing/2014/main" id="{2E542CE5-55F8-4EC8-A2EA-8CDB1432F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03" y="2045"/>
                <a:ext cx="80" cy="7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3" name="Freeform 324">
                <a:extLst>
                  <a:ext uri="{FF2B5EF4-FFF2-40B4-BE49-F238E27FC236}">
                    <a16:creationId xmlns:a16="http://schemas.microsoft.com/office/drawing/2014/main" id="{7CA487DD-0678-4A9F-9316-AF3510479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059"/>
                <a:ext cx="48" cy="112"/>
              </a:xfrm>
              <a:custGeom>
                <a:avLst/>
                <a:gdLst>
                  <a:gd name="T0" fmla="*/ 20 w 19"/>
                  <a:gd name="T1" fmla="*/ 797 h 42"/>
                  <a:gd name="T2" fmla="*/ 306 w 19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2">
                    <a:moveTo>
                      <a:pt x="1" y="42"/>
                    </a:moveTo>
                    <a:cubicBezTo>
                      <a:pt x="0" y="36"/>
                      <a:pt x="16" y="6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4" name="Freeform 325">
                <a:extLst>
                  <a:ext uri="{FF2B5EF4-FFF2-40B4-BE49-F238E27FC236}">
                    <a16:creationId xmlns:a16="http://schemas.microsoft.com/office/drawing/2014/main" id="{E4FBBD97-153C-4B4E-8A8B-A74E4C8CC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035"/>
                <a:ext cx="120" cy="48"/>
              </a:xfrm>
              <a:custGeom>
                <a:avLst/>
                <a:gdLst>
                  <a:gd name="T0" fmla="*/ 0 w 48"/>
                  <a:gd name="T1" fmla="*/ 341 h 18"/>
                  <a:gd name="T2" fmla="*/ 750 w 4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0" y="18"/>
                    </a:moveTo>
                    <a:cubicBezTo>
                      <a:pt x="3" y="14"/>
                      <a:pt x="44" y="3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5" name="Freeform 326">
                <a:extLst>
                  <a:ext uri="{FF2B5EF4-FFF2-40B4-BE49-F238E27FC236}">
                    <a16:creationId xmlns:a16="http://schemas.microsoft.com/office/drawing/2014/main" id="{BCBD909A-8DCE-451C-A9F0-A931484ED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963"/>
                <a:ext cx="128" cy="37"/>
              </a:xfrm>
              <a:custGeom>
                <a:avLst/>
                <a:gdLst>
                  <a:gd name="T0" fmla="*/ 0 w 51"/>
                  <a:gd name="T1" fmla="*/ 0 h 14"/>
                  <a:gd name="T2" fmla="*/ 806 w 51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14">
                    <a:moveTo>
                      <a:pt x="0" y="0"/>
                    </a:moveTo>
                    <a:cubicBezTo>
                      <a:pt x="4" y="3"/>
                      <a:pt x="43" y="12"/>
                      <a:pt x="51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6" name="Freeform 327">
                <a:extLst>
                  <a:ext uri="{FF2B5EF4-FFF2-40B4-BE49-F238E27FC236}">
                    <a16:creationId xmlns:a16="http://schemas.microsoft.com/office/drawing/2014/main" id="{8A4FDC8F-A319-4EE7-A795-008566C29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859"/>
                <a:ext cx="62" cy="114"/>
              </a:xfrm>
              <a:custGeom>
                <a:avLst/>
                <a:gdLst>
                  <a:gd name="T0" fmla="*/ 0 w 25"/>
                  <a:gd name="T1" fmla="*/ 0 h 43"/>
                  <a:gd name="T2" fmla="*/ 382 w 25"/>
                  <a:gd name="T3" fmla="*/ 80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3">
                    <a:moveTo>
                      <a:pt x="0" y="0"/>
                    </a:moveTo>
                    <a:cubicBezTo>
                      <a:pt x="1" y="4"/>
                      <a:pt x="21" y="38"/>
                      <a:pt x="25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7" name="Freeform 328">
                <a:extLst>
                  <a:ext uri="{FF2B5EF4-FFF2-40B4-BE49-F238E27FC236}">
                    <a16:creationId xmlns:a16="http://schemas.microsoft.com/office/drawing/2014/main" id="{8512ED12-3B79-4043-8A35-DD3D5042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891"/>
                <a:ext cx="92" cy="74"/>
              </a:xfrm>
              <a:custGeom>
                <a:avLst/>
                <a:gdLst>
                  <a:gd name="T0" fmla="*/ 0 w 37"/>
                  <a:gd name="T1" fmla="*/ 518 h 28"/>
                  <a:gd name="T2" fmla="*/ 569 w 37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8">
                    <a:moveTo>
                      <a:pt x="0" y="28"/>
                    </a:moveTo>
                    <a:cubicBezTo>
                      <a:pt x="2" y="24"/>
                      <a:pt x="33" y="1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8" name="Freeform 329">
                <a:extLst>
                  <a:ext uri="{FF2B5EF4-FFF2-40B4-BE49-F238E27FC236}">
                    <a16:creationId xmlns:a16="http://schemas.microsoft.com/office/drawing/2014/main" id="{1591ED39-1733-43F7-AE77-EBDD54DA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995"/>
                <a:ext cx="125" cy="8"/>
              </a:xfrm>
              <a:custGeom>
                <a:avLst/>
                <a:gdLst>
                  <a:gd name="T0" fmla="*/ 0 w 50"/>
                  <a:gd name="T1" fmla="*/ 21 h 3"/>
                  <a:gd name="T2" fmla="*/ 783 w 50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">
                    <a:moveTo>
                      <a:pt x="0" y="1"/>
                    </a:moveTo>
                    <a:cubicBezTo>
                      <a:pt x="5" y="1"/>
                      <a:pt x="44" y="0"/>
                      <a:pt x="5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9" name="Freeform 330">
                <a:extLst>
                  <a:ext uri="{FF2B5EF4-FFF2-40B4-BE49-F238E27FC236}">
                    <a16:creationId xmlns:a16="http://schemas.microsoft.com/office/drawing/2014/main" id="{3507640E-B33A-4021-89B6-871477802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549"/>
                <a:ext cx="100" cy="78"/>
              </a:xfrm>
              <a:custGeom>
                <a:avLst/>
                <a:gdLst>
                  <a:gd name="T0" fmla="*/ 625 w 40"/>
                  <a:gd name="T1" fmla="*/ 0 h 29"/>
                  <a:gd name="T2" fmla="*/ 0 w 40"/>
                  <a:gd name="T3" fmla="*/ 56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40" y="0"/>
                    </a:moveTo>
                    <a:cubicBezTo>
                      <a:pt x="36" y="6"/>
                      <a:pt x="3" y="27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0" name="Freeform 331">
                <a:extLst>
                  <a:ext uri="{FF2B5EF4-FFF2-40B4-BE49-F238E27FC236}">
                    <a16:creationId xmlns:a16="http://schemas.microsoft.com/office/drawing/2014/main" id="{32B1618F-27A2-47AC-82CC-66B79FC8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557"/>
                <a:ext cx="35" cy="142"/>
              </a:xfrm>
              <a:custGeom>
                <a:avLst/>
                <a:gdLst>
                  <a:gd name="T0" fmla="*/ 220 w 14"/>
                  <a:gd name="T1" fmla="*/ 1018 h 53"/>
                  <a:gd name="T2" fmla="*/ 0 w 14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3">
                    <a:moveTo>
                      <a:pt x="14" y="53"/>
                    </a:moveTo>
                    <a:cubicBezTo>
                      <a:pt x="10" y="46"/>
                      <a:pt x="2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1" name="Freeform 332">
                <a:extLst>
                  <a:ext uri="{FF2B5EF4-FFF2-40B4-BE49-F238E27FC236}">
                    <a16:creationId xmlns:a16="http://schemas.microsoft.com/office/drawing/2014/main" id="{8A213995-1EE2-4F42-93C7-940E174B1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31"/>
                <a:ext cx="95" cy="66"/>
              </a:xfrm>
              <a:custGeom>
                <a:avLst/>
                <a:gdLst>
                  <a:gd name="T0" fmla="*/ 595 w 38"/>
                  <a:gd name="T1" fmla="*/ 459 h 25"/>
                  <a:gd name="T2" fmla="*/ 0 w 38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5">
                    <a:moveTo>
                      <a:pt x="38" y="25"/>
                    </a:moveTo>
                    <a:cubicBezTo>
                      <a:pt x="32" y="21"/>
                      <a:pt x="7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2" name="Freeform 333">
                <a:extLst>
                  <a:ext uri="{FF2B5EF4-FFF2-40B4-BE49-F238E27FC236}">
                    <a16:creationId xmlns:a16="http://schemas.microsoft.com/office/drawing/2014/main" id="{D39A562C-A270-4E0E-B4BA-98BB38D46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435"/>
                <a:ext cx="75" cy="48"/>
              </a:xfrm>
              <a:custGeom>
                <a:avLst/>
                <a:gdLst>
                  <a:gd name="T0" fmla="*/ 470 w 30"/>
                  <a:gd name="T1" fmla="*/ 0 h 18"/>
                  <a:gd name="T2" fmla="*/ 0 w 30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30" y="0"/>
                    </a:moveTo>
                    <a:cubicBezTo>
                      <a:pt x="22" y="4"/>
                      <a:pt x="3" y="15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3" name="Freeform 334">
                <a:extLst>
                  <a:ext uri="{FF2B5EF4-FFF2-40B4-BE49-F238E27FC236}">
                    <a16:creationId xmlns:a16="http://schemas.microsoft.com/office/drawing/2014/main" id="{AD074B36-EC6D-437D-9BE0-BF99DCC33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352"/>
                <a:ext cx="15" cy="123"/>
              </a:xfrm>
              <a:custGeom>
                <a:avLst/>
                <a:gdLst>
                  <a:gd name="T0" fmla="*/ 20 w 6"/>
                  <a:gd name="T1" fmla="*/ 880 h 46"/>
                  <a:gd name="T2" fmla="*/ 95 w 6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6">
                    <a:moveTo>
                      <a:pt x="1" y="46"/>
                    </a:moveTo>
                    <a:cubicBezTo>
                      <a:pt x="0" y="39"/>
                      <a:pt x="5" y="3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4" name="Freeform 335">
                <a:extLst>
                  <a:ext uri="{FF2B5EF4-FFF2-40B4-BE49-F238E27FC236}">
                    <a16:creationId xmlns:a16="http://schemas.microsoft.com/office/drawing/2014/main" id="{06192472-CD49-4916-BE97-BEA639F21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453"/>
                <a:ext cx="120" cy="48"/>
              </a:xfrm>
              <a:custGeom>
                <a:avLst/>
                <a:gdLst>
                  <a:gd name="T0" fmla="*/ 750 w 48"/>
                  <a:gd name="T1" fmla="*/ 341 h 18"/>
                  <a:gd name="T2" fmla="*/ 0 w 4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48" y="18"/>
                    </a:moveTo>
                    <a:cubicBezTo>
                      <a:pt x="41" y="14"/>
                      <a:pt x="3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5" name="Freeform 336">
                <a:extLst>
                  <a:ext uri="{FF2B5EF4-FFF2-40B4-BE49-F238E27FC236}">
                    <a16:creationId xmlns:a16="http://schemas.microsoft.com/office/drawing/2014/main" id="{F2B45BCE-0AB1-488A-9615-321A9A36A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>
                  <a:gd name="T0" fmla="*/ 2613 w 272"/>
                  <a:gd name="T1" fmla="*/ 5837 h 315"/>
                  <a:gd name="T2" fmla="*/ 3488 w 272"/>
                  <a:gd name="T3" fmla="*/ 5141 h 315"/>
                  <a:gd name="T4" fmla="*/ 3783 w 272"/>
                  <a:gd name="T5" fmla="*/ 4608 h 315"/>
                  <a:gd name="T6" fmla="*/ 3938 w 272"/>
                  <a:gd name="T7" fmla="*/ 4173 h 315"/>
                  <a:gd name="T8" fmla="*/ 4095 w 272"/>
                  <a:gd name="T9" fmla="*/ 3811 h 315"/>
                  <a:gd name="T10" fmla="*/ 4095 w 272"/>
                  <a:gd name="T11" fmla="*/ 3491 h 315"/>
                  <a:gd name="T12" fmla="*/ 4250 w 272"/>
                  <a:gd name="T13" fmla="*/ 2923 h 315"/>
                  <a:gd name="T14" fmla="*/ 4113 w 272"/>
                  <a:gd name="T15" fmla="*/ 2219 h 315"/>
                  <a:gd name="T16" fmla="*/ 3895 w 272"/>
                  <a:gd name="T17" fmla="*/ 1971 h 315"/>
                  <a:gd name="T18" fmla="*/ 3770 w 272"/>
                  <a:gd name="T19" fmla="*/ 1728 h 315"/>
                  <a:gd name="T20" fmla="*/ 3458 w 272"/>
                  <a:gd name="T21" fmla="*/ 1728 h 315"/>
                  <a:gd name="T22" fmla="*/ 3238 w 272"/>
                  <a:gd name="T23" fmla="*/ 1160 h 315"/>
                  <a:gd name="T24" fmla="*/ 3158 w 272"/>
                  <a:gd name="T25" fmla="*/ 1117 h 315"/>
                  <a:gd name="T26" fmla="*/ 3113 w 272"/>
                  <a:gd name="T27" fmla="*/ 947 h 315"/>
                  <a:gd name="T28" fmla="*/ 2908 w 272"/>
                  <a:gd name="T29" fmla="*/ 704 h 315"/>
                  <a:gd name="T30" fmla="*/ 2595 w 272"/>
                  <a:gd name="T31" fmla="*/ 568 h 315"/>
                  <a:gd name="T32" fmla="*/ 2425 w 272"/>
                  <a:gd name="T33" fmla="*/ 477 h 315"/>
                  <a:gd name="T34" fmla="*/ 2033 w 272"/>
                  <a:gd name="T35" fmla="*/ 227 h 315"/>
                  <a:gd name="T36" fmla="*/ 1770 w 272"/>
                  <a:gd name="T37" fmla="*/ 56 h 315"/>
                  <a:gd name="T38" fmla="*/ 1375 w 272"/>
                  <a:gd name="T39" fmla="*/ 264 h 315"/>
                  <a:gd name="T40" fmla="*/ 738 w 272"/>
                  <a:gd name="T41" fmla="*/ 832 h 315"/>
                  <a:gd name="T42" fmla="*/ 583 w 272"/>
                  <a:gd name="T43" fmla="*/ 1117 h 315"/>
                  <a:gd name="T44" fmla="*/ 270 w 272"/>
                  <a:gd name="T45" fmla="*/ 1480 h 315"/>
                  <a:gd name="T46" fmla="*/ 113 w 272"/>
                  <a:gd name="T47" fmla="*/ 2083 h 315"/>
                  <a:gd name="T48" fmla="*/ 95 w 272"/>
                  <a:gd name="T49" fmla="*/ 2389 h 315"/>
                  <a:gd name="T50" fmla="*/ 63 w 272"/>
                  <a:gd name="T51" fmla="*/ 2675 h 315"/>
                  <a:gd name="T52" fmla="*/ 175 w 272"/>
                  <a:gd name="T53" fmla="*/ 3320 h 315"/>
                  <a:gd name="T54" fmla="*/ 458 w 272"/>
                  <a:gd name="T55" fmla="*/ 4344 h 315"/>
                  <a:gd name="T56" fmla="*/ 613 w 272"/>
                  <a:gd name="T57" fmla="*/ 4459 h 315"/>
                  <a:gd name="T58" fmla="*/ 720 w 272"/>
                  <a:gd name="T59" fmla="*/ 4723 h 315"/>
                  <a:gd name="T60" fmla="*/ 1050 w 272"/>
                  <a:gd name="T61" fmla="*/ 5291 h 315"/>
                  <a:gd name="T62" fmla="*/ 1750 w 272"/>
                  <a:gd name="T63" fmla="*/ 5781 h 315"/>
                  <a:gd name="T64" fmla="*/ 2613 w 272"/>
                  <a:gd name="T65" fmla="*/ 5837 h 3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6" name="Freeform 337">
                <a:extLst>
                  <a:ext uri="{FF2B5EF4-FFF2-40B4-BE49-F238E27FC236}">
                    <a16:creationId xmlns:a16="http://schemas.microsoft.com/office/drawing/2014/main" id="{42EFF8E6-F338-402B-9768-B15E80327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075"/>
                <a:ext cx="1808" cy="2066"/>
              </a:xfrm>
              <a:custGeom>
                <a:avLst/>
                <a:gdLst>
                  <a:gd name="T0" fmla="*/ 250 w 723"/>
                  <a:gd name="T1" fmla="*/ 9245 h 775"/>
                  <a:gd name="T2" fmla="*/ 220 w 723"/>
                  <a:gd name="T3" fmla="*/ 6155 h 775"/>
                  <a:gd name="T4" fmla="*/ 2021 w 723"/>
                  <a:gd name="T5" fmla="*/ 3695 h 775"/>
                  <a:gd name="T6" fmla="*/ 3363 w 723"/>
                  <a:gd name="T7" fmla="*/ 1288 h 775"/>
                  <a:gd name="T8" fmla="*/ 6959 w 723"/>
                  <a:gd name="T9" fmla="*/ 2010 h 775"/>
                  <a:gd name="T10" fmla="*/ 9118 w 723"/>
                  <a:gd name="T11" fmla="*/ 3604 h 775"/>
                  <a:gd name="T12" fmla="*/ 9900 w 723"/>
                  <a:gd name="T13" fmla="*/ 7163 h 775"/>
                  <a:gd name="T14" fmla="*/ 10225 w 723"/>
                  <a:gd name="T15" fmla="*/ 10802 h 775"/>
                  <a:gd name="T16" fmla="*/ 7117 w 723"/>
                  <a:gd name="T17" fmla="*/ 13921 h 775"/>
                  <a:gd name="T18" fmla="*/ 5366 w 723"/>
                  <a:gd name="T19" fmla="*/ 14646 h 775"/>
                  <a:gd name="T20" fmla="*/ 250 w 723"/>
                  <a:gd name="T21" fmla="*/ 9245 h 7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3" h="775">
                    <a:moveTo>
                      <a:pt x="16" y="488"/>
                    </a:moveTo>
                    <a:cubicBezTo>
                      <a:pt x="0" y="425"/>
                      <a:pt x="1" y="359"/>
                      <a:pt x="14" y="325"/>
                    </a:cubicBezTo>
                    <a:cubicBezTo>
                      <a:pt x="42" y="251"/>
                      <a:pt x="96" y="228"/>
                      <a:pt x="129" y="195"/>
                    </a:cubicBezTo>
                    <a:cubicBezTo>
                      <a:pt x="162" y="162"/>
                      <a:pt x="167" y="94"/>
                      <a:pt x="215" y="68"/>
                    </a:cubicBezTo>
                    <a:cubicBezTo>
                      <a:pt x="341" y="0"/>
                      <a:pt x="411" y="79"/>
                      <a:pt x="445" y="106"/>
                    </a:cubicBezTo>
                    <a:cubicBezTo>
                      <a:pt x="479" y="133"/>
                      <a:pt x="512" y="119"/>
                      <a:pt x="583" y="190"/>
                    </a:cubicBezTo>
                    <a:cubicBezTo>
                      <a:pt x="655" y="260"/>
                      <a:pt x="602" y="324"/>
                      <a:pt x="633" y="378"/>
                    </a:cubicBezTo>
                    <a:cubicBezTo>
                      <a:pt x="647" y="402"/>
                      <a:pt x="723" y="481"/>
                      <a:pt x="654" y="570"/>
                    </a:cubicBezTo>
                    <a:cubicBezTo>
                      <a:pt x="585" y="660"/>
                      <a:pt x="555" y="637"/>
                      <a:pt x="455" y="735"/>
                    </a:cubicBezTo>
                    <a:cubicBezTo>
                      <a:pt x="435" y="753"/>
                      <a:pt x="374" y="775"/>
                      <a:pt x="343" y="773"/>
                    </a:cubicBezTo>
                    <a:cubicBezTo>
                      <a:pt x="132" y="771"/>
                      <a:pt x="61" y="665"/>
                      <a:pt x="16" y="4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7" name="Freeform 338">
                <a:extLst>
                  <a:ext uri="{FF2B5EF4-FFF2-40B4-BE49-F238E27FC236}">
                    <a16:creationId xmlns:a16="http://schemas.microsoft.com/office/drawing/2014/main" id="{6C35F64A-EBFF-4A30-A473-678FFBFB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392"/>
                <a:ext cx="205" cy="224"/>
              </a:xfrm>
              <a:custGeom>
                <a:avLst/>
                <a:gdLst>
                  <a:gd name="T0" fmla="*/ 220 w 82"/>
                  <a:gd name="T1" fmla="*/ 456 h 84"/>
                  <a:gd name="T2" fmla="*/ 208 w 82"/>
                  <a:gd name="T3" fmla="*/ 760 h 84"/>
                  <a:gd name="T4" fmla="*/ 50 w 82"/>
                  <a:gd name="T5" fmla="*/ 1195 h 84"/>
                  <a:gd name="T6" fmla="*/ 188 w 82"/>
                  <a:gd name="T7" fmla="*/ 1459 h 84"/>
                  <a:gd name="T8" fmla="*/ 250 w 82"/>
                  <a:gd name="T9" fmla="*/ 1592 h 84"/>
                  <a:gd name="T10" fmla="*/ 363 w 82"/>
                  <a:gd name="T11" fmla="*/ 1571 h 84"/>
                  <a:gd name="T12" fmla="*/ 1238 w 82"/>
                  <a:gd name="T13" fmla="*/ 875 h 84"/>
                  <a:gd name="T14" fmla="*/ 1283 w 82"/>
                  <a:gd name="T15" fmla="*/ 797 h 84"/>
                  <a:gd name="T16" fmla="*/ 925 w 82"/>
                  <a:gd name="T17" fmla="*/ 205 h 84"/>
                  <a:gd name="T18" fmla="*/ 625 w 82"/>
                  <a:gd name="T19" fmla="*/ 35 h 84"/>
                  <a:gd name="T20" fmla="*/ 220 w 82"/>
                  <a:gd name="T21" fmla="*/ 456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84">
                    <a:moveTo>
                      <a:pt x="14" y="24"/>
                    </a:moveTo>
                    <a:cubicBezTo>
                      <a:pt x="14" y="30"/>
                      <a:pt x="15" y="34"/>
                      <a:pt x="13" y="40"/>
                    </a:cubicBezTo>
                    <a:cubicBezTo>
                      <a:pt x="9" y="49"/>
                      <a:pt x="0" y="53"/>
                      <a:pt x="3" y="63"/>
                    </a:cubicBezTo>
                    <a:cubicBezTo>
                      <a:pt x="4" y="68"/>
                      <a:pt x="9" y="73"/>
                      <a:pt x="12" y="77"/>
                    </a:cubicBezTo>
                    <a:cubicBezTo>
                      <a:pt x="13" y="79"/>
                      <a:pt x="15" y="82"/>
                      <a:pt x="16" y="84"/>
                    </a:cubicBezTo>
                    <a:cubicBezTo>
                      <a:pt x="18" y="84"/>
                      <a:pt x="21" y="84"/>
                      <a:pt x="23" y="83"/>
                    </a:cubicBezTo>
                    <a:cubicBezTo>
                      <a:pt x="44" y="78"/>
                      <a:pt x="68" y="63"/>
                      <a:pt x="79" y="46"/>
                    </a:cubicBezTo>
                    <a:cubicBezTo>
                      <a:pt x="80" y="44"/>
                      <a:pt x="81" y="43"/>
                      <a:pt x="82" y="42"/>
                    </a:cubicBezTo>
                    <a:cubicBezTo>
                      <a:pt x="77" y="30"/>
                      <a:pt x="66" y="21"/>
                      <a:pt x="59" y="11"/>
                    </a:cubicBezTo>
                    <a:cubicBezTo>
                      <a:pt x="51" y="0"/>
                      <a:pt x="52" y="0"/>
                      <a:pt x="40" y="2"/>
                    </a:cubicBezTo>
                    <a:cubicBezTo>
                      <a:pt x="22" y="4"/>
                      <a:pt x="15" y="5"/>
                      <a:pt x="14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8" name="Freeform 339">
                <a:extLst>
                  <a:ext uri="{FF2B5EF4-FFF2-40B4-BE49-F238E27FC236}">
                    <a16:creationId xmlns:a16="http://schemas.microsoft.com/office/drawing/2014/main" id="{DE052256-3A9B-468F-B14F-D53A8649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165"/>
                <a:ext cx="153" cy="75"/>
              </a:xfrm>
              <a:custGeom>
                <a:avLst/>
                <a:gdLst>
                  <a:gd name="T0" fmla="*/ 0 w 61"/>
                  <a:gd name="T1" fmla="*/ 538 h 28"/>
                  <a:gd name="T2" fmla="*/ 429 w 61"/>
                  <a:gd name="T3" fmla="*/ 193 h 28"/>
                  <a:gd name="T4" fmla="*/ 630 w 61"/>
                  <a:gd name="T5" fmla="*/ 78 h 28"/>
                  <a:gd name="T6" fmla="*/ 963 w 61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28">
                    <a:moveTo>
                      <a:pt x="0" y="28"/>
                    </a:moveTo>
                    <a:cubicBezTo>
                      <a:pt x="8" y="19"/>
                      <a:pt x="18" y="17"/>
                      <a:pt x="27" y="10"/>
                    </a:cubicBezTo>
                    <a:cubicBezTo>
                      <a:pt x="31" y="7"/>
                      <a:pt x="34" y="4"/>
                      <a:pt x="40" y="4"/>
                    </a:cubicBezTo>
                    <a:cubicBezTo>
                      <a:pt x="45" y="3"/>
                      <a:pt x="57" y="0"/>
                      <a:pt x="61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9" name="Freeform 340">
                <a:extLst>
                  <a:ext uri="{FF2B5EF4-FFF2-40B4-BE49-F238E27FC236}">
                    <a16:creationId xmlns:a16="http://schemas.microsoft.com/office/drawing/2014/main" id="{87A7ECC7-F63C-4843-9B86-C7142979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083"/>
                <a:ext cx="108" cy="96"/>
              </a:xfrm>
              <a:custGeom>
                <a:avLst/>
                <a:gdLst>
                  <a:gd name="T0" fmla="*/ 681 w 43"/>
                  <a:gd name="T1" fmla="*/ 683 h 36"/>
                  <a:gd name="T2" fmla="*/ 588 w 43"/>
                  <a:gd name="T3" fmla="*/ 491 h 36"/>
                  <a:gd name="T4" fmla="*/ 535 w 43"/>
                  <a:gd name="T5" fmla="*/ 363 h 36"/>
                  <a:gd name="T6" fmla="*/ 251 w 43"/>
                  <a:gd name="T7" fmla="*/ 376 h 36"/>
                  <a:gd name="T8" fmla="*/ 158 w 43"/>
                  <a:gd name="T9" fmla="*/ 341 h 36"/>
                  <a:gd name="T10" fmla="*/ 83 w 43"/>
                  <a:gd name="T11" fmla="*/ 205 h 36"/>
                  <a:gd name="T12" fmla="*/ 0 w 4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6">
                    <a:moveTo>
                      <a:pt x="43" y="36"/>
                    </a:moveTo>
                    <a:cubicBezTo>
                      <a:pt x="41" y="32"/>
                      <a:pt x="38" y="30"/>
                      <a:pt x="37" y="26"/>
                    </a:cubicBezTo>
                    <a:cubicBezTo>
                      <a:pt x="36" y="24"/>
                      <a:pt x="35" y="20"/>
                      <a:pt x="34" y="19"/>
                    </a:cubicBezTo>
                    <a:cubicBezTo>
                      <a:pt x="29" y="16"/>
                      <a:pt x="21" y="20"/>
                      <a:pt x="16" y="20"/>
                    </a:cubicBezTo>
                    <a:cubicBezTo>
                      <a:pt x="11" y="20"/>
                      <a:pt x="14" y="21"/>
                      <a:pt x="10" y="18"/>
                    </a:cubicBezTo>
                    <a:cubicBezTo>
                      <a:pt x="8" y="17"/>
                      <a:pt x="6" y="13"/>
                      <a:pt x="5" y="11"/>
                    </a:cubicBezTo>
                    <a:cubicBezTo>
                      <a:pt x="3" y="8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0" name="Freeform 341">
                <a:extLst>
                  <a:ext uri="{FF2B5EF4-FFF2-40B4-BE49-F238E27FC236}">
                    <a16:creationId xmlns:a16="http://schemas.microsoft.com/office/drawing/2014/main" id="{95639DBF-BEB5-4607-A45B-33D474BDC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069"/>
                <a:ext cx="40" cy="62"/>
              </a:xfrm>
              <a:custGeom>
                <a:avLst/>
                <a:gdLst>
                  <a:gd name="T0" fmla="*/ 0 w 16"/>
                  <a:gd name="T1" fmla="*/ 450 h 23"/>
                  <a:gd name="T2" fmla="*/ 250 w 16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3">
                    <a:moveTo>
                      <a:pt x="0" y="23"/>
                    </a:moveTo>
                    <a:cubicBezTo>
                      <a:pt x="1" y="15"/>
                      <a:pt x="14" y="6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1" name="Freeform 342">
                <a:extLst>
                  <a:ext uri="{FF2B5EF4-FFF2-40B4-BE49-F238E27FC236}">
                    <a16:creationId xmlns:a16="http://schemas.microsoft.com/office/drawing/2014/main" id="{BFAE5A9A-F08D-4D04-A27B-F1CDC517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184"/>
                <a:ext cx="428" cy="235"/>
              </a:xfrm>
              <a:custGeom>
                <a:avLst/>
                <a:gdLst>
                  <a:gd name="T0" fmla="*/ 2681 w 171"/>
                  <a:gd name="T1" fmla="*/ 422 h 88"/>
                  <a:gd name="T2" fmla="*/ 2243 w 171"/>
                  <a:gd name="T3" fmla="*/ 93 h 88"/>
                  <a:gd name="T4" fmla="*/ 1880 w 171"/>
                  <a:gd name="T5" fmla="*/ 171 h 88"/>
                  <a:gd name="T6" fmla="*/ 1492 w 171"/>
                  <a:gd name="T7" fmla="*/ 264 h 88"/>
                  <a:gd name="T8" fmla="*/ 1146 w 171"/>
                  <a:gd name="T9" fmla="*/ 593 h 88"/>
                  <a:gd name="T10" fmla="*/ 771 w 171"/>
                  <a:gd name="T11" fmla="*/ 777 h 88"/>
                  <a:gd name="T12" fmla="*/ 613 w 171"/>
                  <a:gd name="T13" fmla="*/ 876 h 88"/>
                  <a:gd name="T14" fmla="*/ 501 w 171"/>
                  <a:gd name="T15" fmla="*/ 1028 h 88"/>
                  <a:gd name="T16" fmla="*/ 208 w 171"/>
                  <a:gd name="T17" fmla="*/ 1311 h 88"/>
                  <a:gd name="T18" fmla="*/ 50 w 171"/>
                  <a:gd name="T19" fmla="*/ 1503 h 88"/>
                  <a:gd name="T20" fmla="*/ 0 w 171"/>
                  <a:gd name="T21" fmla="*/ 1677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1" h="88">
                    <a:moveTo>
                      <a:pt x="171" y="22"/>
                    </a:moveTo>
                    <a:cubicBezTo>
                      <a:pt x="165" y="9"/>
                      <a:pt x="158" y="0"/>
                      <a:pt x="143" y="5"/>
                    </a:cubicBezTo>
                    <a:cubicBezTo>
                      <a:pt x="135" y="7"/>
                      <a:pt x="128" y="7"/>
                      <a:pt x="120" y="9"/>
                    </a:cubicBezTo>
                    <a:cubicBezTo>
                      <a:pt x="112" y="10"/>
                      <a:pt x="103" y="12"/>
                      <a:pt x="95" y="14"/>
                    </a:cubicBezTo>
                    <a:cubicBezTo>
                      <a:pt x="87" y="17"/>
                      <a:pt x="81" y="27"/>
                      <a:pt x="73" y="31"/>
                    </a:cubicBezTo>
                    <a:cubicBezTo>
                      <a:pt x="66" y="35"/>
                      <a:pt x="57" y="37"/>
                      <a:pt x="49" y="41"/>
                    </a:cubicBezTo>
                    <a:cubicBezTo>
                      <a:pt x="46" y="43"/>
                      <a:pt x="42" y="44"/>
                      <a:pt x="39" y="46"/>
                    </a:cubicBezTo>
                    <a:cubicBezTo>
                      <a:pt x="35" y="48"/>
                      <a:pt x="35" y="51"/>
                      <a:pt x="32" y="54"/>
                    </a:cubicBezTo>
                    <a:cubicBezTo>
                      <a:pt x="26" y="59"/>
                      <a:pt x="19" y="63"/>
                      <a:pt x="13" y="69"/>
                    </a:cubicBezTo>
                    <a:cubicBezTo>
                      <a:pt x="10" y="73"/>
                      <a:pt x="6" y="76"/>
                      <a:pt x="3" y="79"/>
                    </a:cubicBezTo>
                    <a:cubicBezTo>
                      <a:pt x="1" y="82"/>
                      <a:pt x="2" y="85"/>
                      <a:pt x="0" y="8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2" name="Freeform 343">
                <a:extLst>
                  <a:ext uri="{FF2B5EF4-FFF2-40B4-BE49-F238E27FC236}">
                    <a16:creationId xmlns:a16="http://schemas.microsoft.com/office/drawing/2014/main" id="{24922AA0-AE99-4F85-9E26-B1372D8A7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360"/>
                <a:ext cx="110" cy="109"/>
              </a:xfrm>
              <a:custGeom>
                <a:avLst/>
                <a:gdLst>
                  <a:gd name="T0" fmla="*/ 688 w 44"/>
                  <a:gd name="T1" fmla="*/ 771 h 41"/>
                  <a:gd name="T2" fmla="*/ 145 w 44"/>
                  <a:gd name="T3" fmla="*/ 261 h 41"/>
                  <a:gd name="T4" fmla="*/ 0 w 44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1">
                    <a:moveTo>
                      <a:pt x="44" y="41"/>
                    </a:moveTo>
                    <a:cubicBezTo>
                      <a:pt x="39" y="34"/>
                      <a:pt x="16" y="20"/>
                      <a:pt x="9" y="14"/>
                    </a:cubicBezTo>
                    <a:cubicBezTo>
                      <a:pt x="4" y="10"/>
                      <a:pt x="3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3" name="Freeform 344">
                <a:extLst>
                  <a:ext uri="{FF2B5EF4-FFF2-40B4-BE49-F238E27FC236}">
                    <a16:creationId xmlns:a16="http://schemas.microsoft.com/office/drawing/2014/main" id="{C7C1809C-9B0B-4A52-9609-FD0377A9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219"/>
                <a:ext cx="162" cy="154"/>
              </a:xfrm>
              <a:custGeom>
                <a:avLst/>
                <a:gdLst>
                  <a:gd name="T0" fmla="*/ 1007 w 65"/>
                  <a:gd name="T1" fmla="*/ 993 h 58"/>
                  <a:gd name="T2" fmla="*/ 374 w 65"/>
                  <a:gd name="T3" fmla="*/ 635 h 58"/>
                  <a:gd name="T4" fmla="*/ 0 w 65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8">
                    <a:moveTo>
                      <a:pt x="65" y="53"/>
                    </a:moveTo>
                    <a:cubicBezTo>
                      <a:pt x="51" y="58"/>
                      <a:pt x="27" y="48"/>
                      <a:pt x="24" y="34"/>
                    </a:cubicBezTo>
                    <a:cubicBezTo>
                      <a:pt x="21" y="18"/>
                      <a:pt x="11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4" name="Freeform 345">
                <a:extLst>
                  <a:ext uri="{FF2B5EF4-FFF2-40B4-BE49-F238E27FC236}">
                    <a16:creationId xmlns:a16="http://schemas.microsoft.com/office/drawing/2014/main" id="{C3FA68A4-0128-4844-9BF1-2E106C309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136"/>
                <a:ext cx="35" cy="53"/>
              </a:xfrm>
              <a:custGeom>
                <a:avLst/>
                <a:gdLst>
                  <a:gd name="T0" fmla="*/ 0 w 14"/>
                  <a:gd name="T1" fmla="*/ 371 h 20"/>
                  <a:gd name="T2" fmla="*/ 220 w 1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4" y="13"/>
                      <a:pt x="7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5" name="Freeform 346">
                <a:extLst>
                  <a:ext uri="{FF2B5EF4-FFF2-40B4-BE49-F238E27FC236}">
                    <a16:creationId xmlns:a16="http://schemas.microsoft.com/office/drawing/2014/main" id="{AB773C90-6687-4F02-844B-484501B14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920"/>
                <a:ext cx="152" cy="296"/>
              </a:xfrm>
              <a:custGeom>
                <a:avLst/>
                <a:gdLst>
                  <a:gd name="T0" fmla="*/ 944 w 61"/>
                  <a:gd name="T1" fmla="*/ 661 h 111"/>
                  <a:gd name="T2" fmla="*/ 354 w 61"/>
                  <a:gd name="T3" fmla="*/ 376 h 111"/>
                  <a:gd name="T4" fmla="*/ 137 w 61"/>
                  <a:gd name="T5" fmla="*/ 888 h 111"/>
                  <a:gd name="T6" fmla="*/ 12 w 61"/>
                  <a:gd name="T7" fmla="*/ 1459 h 111"/>
                  <a:gd name="T8" fmla="*/ 125 w 61"/>
                  <a:gd name="T9" fmla="*/ 2104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11">
                    <a:moveTo>
                      <a:pt x="61" y="35"/>
                    </a:moveTo>
                    <a:cubicBezTo>
                      <a:pt x="50" y="24"/>
                      <a:pt x="38" y="0"/>
                      <a:pt x="23" y="20"/>
                    </a:cubicBezTo>
                    <a:cubicBezTo>
                      <a:pt x="17" y="27"/>
                      <a:pt x="12" y="38"/>
                      <a:pt x="9" y="47"/>
                    </a:cubicBezTo>
                    <a:cubicBezTo>
                      <a:pt x="7" y="55"/>
                      <a:pt x="0" y="70"/>
                      <a:pt x="1" y="77"/>
                    </a:cubicBezTo>
                    <a:cubicBezTo>
                      <a:pt x="2" y="88"/>
                      <a:pt x="8" y="99"/>
                      <a:pt x="8" y="1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6" name="Freeform 347">
                <a:extLst>
                  <a:ext uri="{FF2B5EF4-FFF2-40B4-BE49-F238E27FC236}">
                    <a16:creationId xmlns:a16="http://schemas.microsoft.com/office/drawing/2014/main" id="{9995F5EC-EEF4-4F16-954A-22E995CAB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123"/>
                <a:ext cx="67" cy="21"/>
              </a:xfrm>
              <a:custGeom>
                <a:avLst/>
                <a:gdLst>
                  <a:gd name="T0" fmla="*/ 0 w 27"/>
                  <a:gd name="T1" fmla="*/ 144 h 8"/>
                  <a:gd name="T2" fmla="*/ 412 w 27"/>
                  <a:gd name="T3" fmla="*/ 3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8">
                    <a:moveTo>
                      <a:pt x="0" y="8"/>
                    </a:moveTo>
                    <a:cubicBezTo>
                      <a:pt x="6" y="0"/>
                      <a:pt x="18" y="4"/>
                      <a:pt x="27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7" name="Freeform 348">
                <a:extLst>
                  <a:ext uri="{FF2B5EF4-FFF2-40B4-BE49-F238E27FC236}">
                    <a16:creationId xmlns:a16="http://schemas.microsoft.com/office/drawing/2014/main" id="{9521F858-08A5-4709-8D0B-DA84B59A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096"/>
                <a:ext cx="53" cy="120"/>
              </a:xfrm>
              <a:custGeom>
                <a:avLst/>
                <a:gdLst>
                  <a:gd name="T0" fmla="*/ 0 w 21"/>
                  <a:gd name="T1" fmla="*/ 853 h 45"/>
                  <a:gd name="T2" fmla="*/ 242 w 21"/>
                  <a:gd name="T3" fmla="*/ 341 h 45"/>
                  <a:gd name="T4" fmla="*/ 338 w 2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5">
                    <a:moveTo>
                      <a:pt x="0" y="45"/>
                    </a:moveTo>
                    <a:cubicBezTo>
                      <a:pt x="4" y="39"/>
                      <a:pt x="10" y="21"/>
                      <a:pt x="15" y="18"/>
                    </a:cubicBezTo>
                    <a:cubicBezTo>
                      <a:pt x="16" y="11"/>
                      <a:pt x="19" y="3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8" name="Freeform 349">
                <a:extLst>
                  <a:ext uri="{FF2B5EF4-FFF2-40B4-BE49-F238E27FC236}">
                    <a16:creationId xmlns:a16="http://schemas.microsoft.com/office/drawing/2014/main" id="{E92A9F68-1ECD-443F-88E4-CA924048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123"/>
                <a:ext cx="118" cy="26"/>
              </a:xfrm>
              <a:custGeom>
                <a:avLst/>
                <a:gdLst>
                  <a:gd name="T0" fmla="*/ 743 w 47"/>
                  <a:gd name="T1" fmla="*/ 143 h 10"/>
                  <a:gd name="T2" fmla="*/ 535 w 47"/>
                  <a:gd name="T3" fmla="*/ 122 h 10"/>
                  <a:gd name="T4" fmla="*/ 304 w 47"/>
                  <a:gd name="T5" fmla="*/ 68 h 10"/>
                  <a:gd name="T6" fmla="*/ 0 w 47"/>
                  <a:gd name="T7" fmla="*/ 3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">
                    <a:moveTo>
                      <a:pt x="47" y="8"/>
                    </a:moveTo>
                    <a:cubicBezTo>
                      <a:pt x="42" y="6"/>
                      <a:pt x="41" y="10"/>
                      <a:pt x="34" y="7"/>
                    </a:cubicBezTo>
                    <a:cubicBezTo>
                      <a:pt x="30" y="5"/>
                      <a:pt x="24" y="4"/>
                      <a:pt x="19" y="4"/>
                    </a:cubicBezTo>
                    <a:cubicBezTo>
                      <a:pt x="14" y="3"/>
                      <a:pt x="4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9" name="Freeform 350">
                <a:extLst>
                  <a:ext uri="{FF2B5EF4-FFF2-40B4-BE49-F238E27FC236}">
                    <a16:creationId xmlns:a16="http://schemas.microsoft.com/office/drawing/2014/main" id="{8A7ABC62-658A-4088-B2FD-FA160E183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277"/>
                <a:ext cx="120" cy="288"/>
              </a:xfrm>
              <a:custGeom>
                <a:avLst/>
                <a:gdLst>
                  <a:gd name="T0" fmla="*/ 283 w 48"/>
                  <a:gd name="T1" fmla="*/ 2048 h 108"/>
                  <a:gd name="T2" fmla="*/ 188 w 48"/>
                  <a:gd name="T3" fmla="*/ 1400 h 108"/>
                  <a:gd name="T4" fmla="*/ 500 w 48"/>
                  <a:gd name="T5" fmla="*/ 1101 h 108"/>
                  <a:gd name="T6" fmla="*/ 613 w 48"/>
                  <a:gd name="T7" fmla="*/ 776 h 108"/>
                  <a:gd name="T8" fmla="*/ 720 w 48"/>
                  <a:gd name="T9" fmla="*/ 547 h 108"/>
                  <a:gd name="T10" fmla="*/ 720 w 48"/>
                  <a:gd name="T11" fmla="*/ 205 h 108"/>
                  <a:gd name="T12" fmla="*/ 738 w 48"/>
                  <a:gd name="T13" fmla="*/ 0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08">
                    <a:moveTo>
                      <a:pt x="18" y="108"/>
                    </a:moveTo>
                    <a:cubicBezTo>
                      <a:pt x="8" y="96"/>
                      <a:pt x="0" y="86"/>
                      <a:pt x="12" y="74"/>
                    </a:cubicBezTo>
                    <a:cubicBezTo>
                      <a:pt x="17" y="68"/>
                      <a:pt x="27" y="65"/>
                      <a:pt x="32" y="58"/>
                    </a:cubicBezTo>
                    <a:cubicBezTo>
                      <a:pt x="36" y="54"/>
                      <a:pt x="37" y="46"/>
                      <a:pt x="39" y="41"/>
                    </a:cubicBezTo>
                    <a:cubicBezTo>
                      <a:pt x="41" y="37"/>
                      <a:pt x="44" y="33"/>
                      <a:pt x="46" y="29"/>
                    </a:cubicBezTo>
                    <a:cubicBezTo>
                      <a:pt x="48" y="23"/>
                      <a:pt x="46" y="16"/>
                      <a:pt x="46" y="11"/>
                    </a:cubicBezTo>
                    <a:cubicBezTo>
                      <a:pt x="46" y="7"/>
                      <a:pt x="48" y="2"/>
                      <a:pt x="4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0" name="Freeform 351">
                <a:extLst>
                  <a:ext uri="{FF2B5EF4-FFF2-40B4-BE49-F238E27FC236}">
                    <a16:creationId xmlns:a16="http://schemas.microsoft.com/office/drawing/2014/main" id="{8D289A31-A4CF-4845-8006-39A37596E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184"/>
                <a:ext cx="50" cy="88"/>
              </a:xfrm>
              <a:custGeom>
                <a:avLst/>
                <a:gdLst>
                  <a:gd name="T0" fmla="*/ 313 w 20"/>
                  <a:gd name="T1" fmla="*/ 627 h 33"/>
                  <a:gd name="T2" fmla="*/ 145 w 20"/>
                  <a:gd name="T3" fmla="*/ 227 h 33"/>
                  <a:gd name="T4" fmla="*/ 0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cubicBezTo>
                      <a:pt x="9" y="26"/>
                      <a:pt x="13" y="22"/>
                      <a:pt x="9" y="12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1" name="Freeform 352">
                <a:extLst>
                  <a:ext uri="{FF2B5EF4-FFF2-40B4-BE49-F238E27FC236}">
                    <a16:creationId xmlns:a16="http://schemas.microsoft.com/office/drawing/2014/main" id="{975F0F6A-B66A-404D-A976-C77FE363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357"/>
                <a:ext cx="57" cy="27"/>
              </a:xfrm>
              <a:custGeom>
                <a:avLst/>
                <a:gdLst>
                  <a:gd name="T0" fmla="*/ 349 w 23"/>
                  <a:gd name="T1" fmla="*/ 197 h 10"/>
                  <a:gd name="T2" fmla="*/ 0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cubicBezTo>
                      <a:pt x="17" y="3"/>
                      <a:pt x="8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2" name="Freeform 353">
                <a:extLst>
                  <a:ext uri="{FF2B5EF4-FFF2-40B4-BE49-F238E27FC236}">
                    <a16:creationId xmlns:a16="http://schemas.microsoft.com/office/drawing/2014/main" id="{847A959C-AD13-42F0-8FA4-16D540D8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309"/>
                <a:ext cx="95" cy="91"/>
              </a:xfrm>
              <a:custGeom>
                <a:avLst/>
                <a:gdLst>
                  <a:gd name="T0" fmla="*/ 113 w 38"/>
                  <a:gd name="T1" fmla="*/ 653 h 34"/>
                  <a:gd name="T2" fmla="*/ 175 w 38"/>
                  <a:gd name="T3" fmla="*/ 209 h 34"/>
                  <a:gd name="T4" fmla="*/ 595 w 38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7" y="34"/>
                    </a:moveTo>
                    <a:cubicBezTo>
                      <a:pt x="0" y="25"/>
                      <a:pt x="3" y="17"/>
                      <a:pt x="11" y="11"/>
                    </a:cubicBezTo>
                    <a:cubicBezTo>
                      <a:pt x="19" y="6"/>
                      <a:pt x="31" y="2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3" name="Freeform 354">
                <a:extLst>
                  <a:ext uri="{FF2B5EF4-FFF2-40B4-BE49-F238E27FC236}">
                    <a16:creationId xmlns:a16="http://schemas.microsoft.com/office/drawing/2014/main" id="{07CDFC63-A3A8-42AA-B7F4-EFFCE231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277"/>
                <a:ext cx="30" cy="62"/>
              </a:xfrm>
              <a:custGeom>
                <a:avLst/>
                <a:gdLst>
                  <a:gd name="T0" fmla="*/ 188 w 12"/>
                  <a:gd name="T1" fmla="*/ 450 h 23"/>
                  <a:gd name="T2" fmla="*/ 0 w 12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12" y="23"/>
                    </a:moveTo>
                    <a:cubicBezTo>
                      <a:pt x="11" y="16"/>
                      <a:pt x="3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4" name="Freeform 355">
                <a:extLst>
                  <a:ext uri="{FF2B5EF4-FFF2-40B4-BE49-F238E27FC236}">
                    <a16:creationId xmlns:a16="http://schemas.microsoft.com/office/drawing/2014/main" id="{FC77163F-626F-4E5F-B3AA-ACCDDFF80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531"/>
                <a:ext cx="117" cy="69"/>
              </a:xfrm>
              <a:custGeom>
                <a:avLst/>
                <a:gdLst>
                  <a:gd name="T0" fmla="*/ 724 w 47"/>
                  <a:gd name="T1" fmla="*/ 133 h 26"/>
                  <a:gd name="T2" fmla="*/ 446 w 47"/>
                  <a:gd name="T3" fmla="*/ 21 h 26"/>
                  <a:gd name="T4" fmla="*/ 217 w 47"/>
                  <a:gd name="T5" fmla="*/ 77 h 26"/>
                  <a:gd name="T6" fmla="*/ 0 w 47"/>
                  <a:gd name="T7" fmla="*/ 48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26">
                    <a:moveTo>
                      <a:pt x="47" y="7"/>
                    </a:moveTo>
                    <a:cubicBezTo>
                      <a:pt x="44" y="4"/>
                      <a:pt x="34" y="1"/>
                      <a:pt x="29" y="1"/>
                    </a:cubicBezTo>
                    <a:cubicBezTo>
                      <a:pt x="25" y="0"/>
                      <a:pt x="18" y="0"/>
                      <a:pt x="14" y="4"/>
                    </a:cubicBezTo>
                    <a:cubicBezTo>
                      <a:pt x="9" y="10"/>
                      <a:pt x="4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5" name="Freeform 356">
                <a:extLst>
                  <a:ext uri="{FF2B5EF4-FFF2-40B4-BE49-F238E27FC236}">
                    <a16:creationId xmlns:a16="http://schemas.microsoft.com/office/drawing/2014/main" id="{D1485D21-F8AB-4542-9FB8-470F1A86F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475"/>
                <a:ext cx="38" cy="64"/>
              </a:xfrm>
              <a:custGeom>
                <a:avLst/>
                <a:gdLst>
                  <a:gd name="T0" fmla="*/ 243 w 15"/>
                  <a:gd name="T1" fmla="*/ 456 h 24"/>
                  <a:gd name="T2" fmla="*/ 0 w 15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15" y="24"/>
                    </a:moveTo>
                    <a:cubicBezTo>
                      <a:pt x="11" y="15"/>
                      <a:pt x="8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6" name="Freeform 357">
                <a:extLst>
                  <a:ext uri="{FF2B5EF4-FFF2-40B4-BE49-F238E27FC236}">
                    <a16:creationId xmlns:a16="http://schemas.microsoft.com/office/drawing/2014/main" id="{A425A665-3A81-415B-9A1A-BBA989B43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261"/>
                <a:ext cx="140" cy="150"/>
              </a:xfrm>
              <a:custGeom>
                <a:avLst/>
                <a:gdLst>
                  <a:gd name="T0" fmla="*/ 783 w 56"/>
                  <a:gd name="T1" fmla="*/ 769 h 56"/>
                  <a:gd name="T2" fmla="*/ 250 w 56"/>
                  <a:gd name="T3" fmla="*/ 940 h 56"/>
                  <a:gd name="T4" fmla="*/ 95 w 56"/>
                  <a:gd name="T5" fmla="*/ 308 h 56"/>
                  <a:gd name="T6" fmla="*/ 625 w 56"/>
                  <a:gd name="T7" fmla="*/ 115 h 56"/>
                  <a:gd name="T8" fmla="*/ 783 w 56"/>
                  <a:gd name="T9" fmla="*/ 769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2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7" name="Freeform 358">
                <a:extLst>
                  <a:ext uri="{FF2B5EF4-FFF2-40B4-BE49-F238E27FC236}">
                    <a16:creationId xmlns:a16="http://schemas.microsoft.com/office/drawing/2014/main" id="{69047F6A-03A4-45B4-AAE8-63ABD6DC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91"/>
                <a:ext cx="85" cy="90"/>
              </a:xfrm>
              <a:custGeom>
                <a:avLst/>
                <a:gdLst>
                  <a:gd name="T0" fmla="*/ 470 w 34"/>
                  <a:gd name="T1" fmla="*/ 447 h 34"/>
                  <a:gd name="T2" fmla="*/ 158 w 34"/>
                  <a:gd name="T3" fmla="*/ 553 h 34"/>
                  <a:gd name="T4" fmla="*/ 63 w 34"/>
                  <a:gd name="T5" fmla="*/ 183 h 34"/>
                  <a:gd name="T6" fmla="*/ 375 w 34"/>
                  <a:gd name="T7" fmla="*/ 77 h 34"/>
                  <a:gd name="T8" fmla="*/ 470 w 34"/>
                  <a:gd name="T9" fmla="*/ 447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0" y="24"/>
                    </a:moveTo>
                    <a:cubicBezTo>
                      <a:pt x="26" y="31"/>
                      <a:pt x="17" y="34"/>
                      <a:pt x="10" y="30"/>
                    </a:cubicBezTo>
                    <a:cubicBezTo>
                      <a:pt x="2" y="26"/>
                      <a:pt x="0" y="17"/>
                      <a:pt x="4" y="10"/>
                    </a:cubicBezTo>
                    <a:cubicBezTo>
                      <a:pt x="8" y="2"/>
                      <a:pt x="17" y="0"/>
                      <a:pt x="24" y="4"/>
                    </a:cubicBezTo>
                    <a:cubicBezTo>
                      <a:pt x="32" y="8"/>
                      <a:pt x="34" y="17"/>
                      <a:pt x="30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8" name="Freeform 359">
                <a:extLst>
                  <a:ext uri="{FF2B5EF4-FFF2-40B4-BE49-F238E27FC236}">
                    <a16:creationId xmlns:a16="http://schemas.microsoft.com/office/drawing/2014/main" id="{1EB53868-C473-478E-97EB-C6D9703C4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995"/>
                <a:ext cx="140" cy="149"/>
              </a:xfrm>
              <a:custGeom>
                <a:avLst/>
                <a:gdLst>
                  <a:gd name="T0" fmla="*/ 783 w 56"/>
                  <a:gd name="T1" fmla="*/ 750 h 56"/>
                  <a:gd name="T2" fmla="*/ 250 w 56"/>
                  <a:gd name="T3" fmla="*/ 921 h 56"/>
                  <a:gd name="T4" fmla="*/ 95 w 56"/>
                  <a:gd name="T5" fmla="*/ 303 h 56"/>
                  <a:gd name="T6" fmla="*/ 625 w 56"/>
                  <a:gd name="T7" fmla="*/ 114 h 56"/>
                  <a:gd name="T8" fmla="*/ 783 w 56"/>
                  <a:gd name="T9" fmla="*/ 75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1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9" name="Freeform 360">
                <a:extLst>
                  <a:ext uri="{FF2B5EF4-FFF2-40B4-BE49-F238E27FC236}">
                    <a16:creationId xmlns:a16="http://schemas.microsoft.com/office/drawing/2014/main" id="{385F9FB1-83DF-49D4-9095-37BA627B4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024"/>
                <a:ext cx="85" cy="88"/>
              </a:xfrm>
              <a:custGeom>
                <a:avLst/>
                <a:gdLst>
                  <a:gd name="T0" fmla="*/ 470 w 34"/>
                  <a:gd name="T1" fmla="*/ 456 h 33"/>
                  <a:gd name="T2" fmla="*/ 158 w 34"/>
                  <a:gd name="T3" fmla="*/ 568 h 33"/>
                  <a:gd name="T4" fmla="*/ 63 w 34"/>
                  <a:gd name="T5" fmla="*/ 192 h 33"/>
                  <a:gd name="T6" fmla="*/ 375 w 34"/>
                  <a:gd name="T7" fmla="*/ 77 h 33"/>
                  <a:gd name="T8" fmla="*/ 470 w 34"/>
                  <a:gd name="T9" fmla="*/ 45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0" y="24"/>
                    </a:moveTo>
                    <a:cubicBezTo>
                      <a:pt x="26" y="31"/>
                      <a:pt x="17" y="33"/>
                      <a:pt x="10" y="30"/>
                    </a:cubicBezTo>
                    <a:cubicBezTo>
                      <a:pt x="3" y="26"/>
                      <a:pt x="0" y="17"/>
                      <a:pt x="4" y="10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1" y="8"/>
                      <a:pt x="34" y="17"/>
                      <a:pt x="30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0" name="Freeform 361">
                <a:extLst>
                  <a:ext uri="{FF2B5EF4-FFF2-40B4-BE49-F238E27FC236}">
                    <a16:creationId xmlns:a16="http://schemas.microsoft.com/office/drawing/2014/main" id="{87508CEC-3A7F-47F5-A195-7C47586F9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397"/>
                <a:ext cx="138" cy="136"/>
              </a:xfrm>
              <a:custGeom>
                <a:avLst/>
                <a:gdLst>
                  <a:gd name="T0" fmla="*/ 838 w 55"/>
                  <a:gd name="T1" fmla="*/ 435 h 51"/>
                  <a:gd name="T2" fmla="*/ 597 w 55"/>
                  <a:gd name="T3" fmla="*/ 21 h 51"/>
                  <a:gd name="T4" fmla="*/ 314 w 55"/>
                  <a:gd name="T5" fmla="*/ 115 h 51"/>
                  <a:gd name="T6" fmla="*/ 188 w 55"/>
                  <a:gd name="T7" fmla="*/ 171 h 51"/>
                  <a:gd name="T8" fmla="*/ 113 w 55"/>
                  <a:gd name="T9" fmla="*/ 760 h 51"/>
                  <a:gd name="T10" fmla="*/ 176 w 55"/>
                  <a:gd name="T11" fmla="*/ 909 h 51"/>
                  <a:gd name="T12" fmla="*/ 585 w 55"/>
                  <a:gd name="T13" fmla="*/ 947 h 51"/>
                  <a:gd name="T14" fmla="*/ 725 w 55"/>
                  <a:gd name="T15" fmla="*/ 797 h 51"/>
                  <a:gd name="T16" fmla="*/ 868 w 55"/>
                  <a:gd name="T17" fmla="*/ 419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1">
                    <a:moveTo>
                      <a:pt x="53" y="23"/>
                    </a:moveTo>
                    <a:cubicBezTo>
                      <a:pt x="54" y="12"/>
                      <a:pt x="50" y="0"/>
                      <a:pt x="38" y="1"/>
                    </a:cubicBezTo>
                    <a:cubicBezTo>
                      <a:pt x="32" y="2"/>
                      <a:pt x="26" y="4"/>
                      <a:pt x="20" y="6"/>
                    </a:cubicBezTo>
                    <a:cubicBezTo>
                      <a:pt x="17" y="6"/>
                      <a:pt x="15" y="7"/>
                      <a:pt x="12" y="9"/>
                    </a:cubicBezTo>
                    <a:cubicBezTo>
                      <a:pt x="3" y="16"/>
                      <a:pt x="0" y="30"/>
                      <a:pt x="7" y="40"/>
                    </a:cubicBezTo>
                    <a:cubicBezTo>
                      <a:pt x="9" y="43"/>
                      <a:pt x="7" y="46"/>
                      <a:pt x="11" y="48"/>
                    </a:cubicBezTo>
                    <a:cubicBezTo>
                      <a:pt x="15" y="49"/>
                      <a:pt x="33" y="51"/>
                      <a:pt x="37" y="50"/>
                    </a:cubicBezTo>
                    <a:cubicBezTo>
                      <a:pt x="42" y="49"/>
                      <a:pt x="43" y="46"/>
                      <a:pt x="46" y="42"/>
                    </a:cubicBezTo>
                    <a:cubicBezTo>
                      <a:pt x="51" y="36"/>
                      <a:pt x="52" y="28"/>
                      <a:pt x="55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1" name="Freeform 362">
                <a:extLst>
                  <a:ext uri="{FF2B5EF4-FFF2-40B4-BE49-F238E27FC236}">
                    <a16:creationId xmlns:a16="http://schemas.microsoft.com/office/drawing/2014/main" id="{148C644C-C267-4640-9D8E-2949E124A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419"/>
                <a:ext cx="65" cy="58"/>
              </a:xfrm>
              <a:custGeom>
                <a:avLst/>
                <a:gdLst>
                  <a:gd name="T0" fmla="*/ 0 w 26"/>
                  <a:gd name="T1" fmla="*/ 403 h 22"/>
                  <a:gd name="T2" fmla="*/ 408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22"/>
                    </a:moveTo>
                    <a:cubicBezTo>
                      <a:pt x="5" y="12"/>
                      <a:pt x="19" y="9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2" name="Freeform 363">
                <a:extLst>
                  <a:ext uri="{FF2B5EF4-FFF2-40B4-BE49-F238E27FC236}">
                    <a16:creationId xmlns:a16="http://schemas.microsoft.com/office/drawing/2014/main" id="{C0E21278-D738-4177-B6D5-E357925FC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360"/>
                <a:ext cx="58" cy="43"/>
              </a:xfrm>
              <a:custGeom>
                <a:avLst/>
                <a:gdLst>
                  <a:gd name="T0" fmla="*/ 0 w 23"/>
                  <a:gd name="T1" fmla="*/ 290 h 16"/>
                  <a:gd name="T2" fmla="*/ 368 w 2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0" y="15"/>
                    </a:moveTo>
                    <a:cubicBezTo>
                      <a:pt x="10" y="16"/>
                      <a:pt x="19" y="5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3" name="Freeform 364">
                <a:extLst>
                  <a:ext uri="{FF2B5EF4-FFF2-40B4-BE49-F238E27FC236}">
                    <a16:creationId xmlns:a16="http://schemas.microsoft.com/office/drawing/2014/main" id="{7B43E8BD-F27F-42F5-AF05-A3E63CFAD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304"/>
                <a:ext cx="72" cy="13"/>
              </a:xfrm>
              <a:custGeom>
                <a:avLst/>
                <a:gdLst>
                  <a:gd name="T0" fmla="*/ 444 w 29"/>
                  <a:gd name="T1" fmla="*/ 55 h 5"/>
                  <a:gd name="T2" fmla="*/ 0 w 2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">
                    <a:moveTo>
                      <a:pt x="29" y="3"/>
                    </a:moveTo>
                    <a:cubicBezTo>
                      <a:pt x="21" y="5"/>
                      <a:pt x="5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4" name="Freeform 365">
                <a:extLst>
                  <a:ext uri="{FF2B5EF4-FFF2-40B4-BE49-F238E27FC236}">
                    <a16:creationId xmlns:a16="http://schemas.microsoft.com/office/drawing/2014/main" id="{0DAAC0FF-3692-43C4-8D4D-372AF1280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371"/>
                <a:ext cx="10" cy="29"/>
              </a:xfrm>
              <a:custGeom>
                <a:avLst/>
                <a:gdLst>
                  <a:gd name="T0" fmla="*/ 0 w 4"/>
                  <a:gd name="T1" fmla="*/ 200 h 11"/>
                  <a:gd name="T2" fmla="*/ 63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5" name="Freeform 366">
                <a:extLst>
                  <a:ext uri="{FF2B5EF4-FFF2-40B4-BE49-F238E27FC236}">
                    <a16:creationId xmlns:a16="http://schemas.microsoft.com/office/drawing/2014/main" id="{F7B5FE44-5255-4E0D-8857-9917D22E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872"/>
                <a:ext cx="38" cy="205"/>
              </a:xfrm>
              <a:custGeom>
                <a:avLst/>
                <a:gdLst>
                  <a:gd name="T0" fmla="*/ 96 w 15"/>
                  <a:gd name="T1" fmla="*/ 1454 h 77"/>
                  <a:gd name="T2" fmla="*/ 160 w 15"/>
                  <a:gd name="T3" fmla="*/ 1227 h 77"/>
                  <a:gd name="T4" fmla="*/ 243 w 15"/>
                  <a:gd name="T5" fmla="*/ 998 h 77"/>
                  <a:gd name="T6" fmla="*/ 96 w 15"/>
                  <a:gd name="T7" fmla="*/ 623 h 77"/>
                  <a:gd name="T8" fmla="*/ 33 w 15"/>
                  <a:gd name="T9" fmla="*/ 304 h 77"/>
                  <a:gd name="T10" fmla="*/ 96 w 15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77">
                    <a:moveTo>
                      <a:pt x="6" y="77"/>
                    </a:moveTo>
                    <a:cubicBezTo>
                      <a:pt x="8" y="73"/>
                      <a:pt x="8" y="69"/>
                      <a:pt x="10" y="65"/>
                    </a:cubicBezTo>
                    <a:cubicBezTo>
                      <a:pt x="11" y="62"/>
                      <a:pt x="15" y="57"/>
                      <a:pt x="15" y="53"/>
                    </a:cubicBezTo>
                    <a:cubicBezTo>
                      <a:pt x="15" y="48"/>
                      <a:pt x="8" y="38"/>
                      <a:pt x="6" y="33"/>
                    </a:cubicBezTo>
                    <a:cubicBezTo>
                      <a:pt x="3" y="27"/>
                      <a:pt x="0" y="23"/>
                      <a:pt x="2" y="16"/>
                    </a:cubicBezTo>
                    <a:cubicBezTo>
                      <a:pt x="3" y="13"/>
                      <a:pt x="7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6" name="Freeform 367">
                <a:extLst>
                  <a:ext uri="{FF2B5EF4-FFF2-40B4-BE49-F238E27FC236}">
                    <a16:creationId xmlns:a16="http://schemas.microsoft.com/office/drawing/2014/main" id="{C2F7E8E0-23E8-40F0-A13E-C21678A23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47"/>
                <a:ext cx="85" cy="80"/>
              </a:xfrm>
              <a:custGeom>
                <a:avLst/>
                <a:gdLst>
                  <a:gd name="T0" fmla="*/ 33 w 34"/>
                  <a:gd name="T1" fmla="*/ 568 h 30"/>
                  <a:gd name="T2" fmla="*/ 533 w 34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0">
                    <a:moveTo>
                      <a:pt x="2" y="30"/>
                    </a:moveTo>
                    <a:cubicBezTo>
                      <a:pt x="0" y="16"/>
                      <a:pt x="25" y="4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7" name="Freeform 368">
                <a:extLst>
                  <a:ext uri="{FF2B5EF4-FFF2-40B4-BE49-F238E27FC236}">
                    <a16:creationId xmlns:a16="http://schemas.microsoft.com/office/drawing/2014/main" id="{3A878A5F-4595-4C89-8719-B5865F01A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944"/>
                <a:ext cx="80" cy="51"/>
              </a:xfrm>
              <a:custGeom>
                <a:avLst/>
                <a:gdLst>
                  <a:gd name="T0" fmla="*/ 0 w 32"/>
                  <a:gd name="T1" fmla="*/ 368 h 19"/>
                  <a:gd name="T2" fmla="*/ 363 w 32"/>
                  <a:gd name="T3" fmla="*/ 81 h 19"/>
                  <a:gd name="T4" fmla="*/ 500 w 32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8" y="15"/>
                      <a:pt x="15" y="8"/>
                      <a:pt x="23" y="4"/>
                    </a:cubicBezTo>
                    <a:cubicBezTo>
                      <a:pt x="25" y="3"/>
                      <a:pt x="32" y="0"/>
                      <a:pt x="3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2" name="Freeform 369">
                <a:extLst>
                  <a:ext uri="{FF2B5EF4-FFF2-40B4-BE49-F238E27FC236}">
                    <a16:creationId xmlns:a16="http://schemas.microsoft.com/office/drawing/2014/main" id="{E8D0F70A-B9F1-43DC-AECB-8CCBBB1A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808"/>
                <a:ext cx="45" cy="133"/>
              </a:xfrm>
              <a:custGeom>
                <a:avLst/>
                <a:gdLst>
                  <a:gd name="T0" fmla="*/ 283 w 18"/>
                  <a:gd name="T1" fmla="*/ 942 h 50"/>
                  <a:gd name="T2" fmla="*/ 33 w 18"/>
                  <a:gd name="T3" fmla="*/ 362 h 50"/>
                  <a:gd name="T4" fmla="*/ 125 w 18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0">
                    <a:moveTo>
                      <a:pt x="18" y="50"/>
                    </a:moveTo>
                    <a:cubicBezTo>
                      <a:pt x="10" y="39"/>
                      <a:pt x="0" y="33"/>
                      <a:pt x="2" y="19"/>
                    </a:cubicBezTo>
                    <a:cubicBezTo>
                      <a:pt x="2" y="12"/>
                      <a:pt x="6" y="5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3" name="Freeform 370">
                <a:extLst>
                  <a:ext uri="{FF2B5EF4-FFF2-40B4-BE49-F238E27FC236}">
                    <a16:creationId xmlns:a16="http://schemas.microsoft.com/office/drawing/2014/main" id="{708FB498-1841-40AE-8968-F85D261C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883"/>
                <a:ext cx="168" cy="72"/>
              </a:xfrm>
              <a:custGeom>
                <a:avLst/>
                <a:gdLst>
                  <a:gd name="T0" fmla="*/ 1056 w 67"/>
                  <a:gd name="T1" fmla="*/ 21 h 27"/>
                  <a:gd name="T2" fmla="*/ 647 w 67"/>
                  <a:gd name="T3" fmla="*/ 171 h 27"/>
                  <a:gd name="T4" fmla="*/ 429 w 67"/>
                  <a:gd name="T5" fmla="*/ 435 h 27"/>
                  <a:gd name="T6" fmla="*/ 0 w 67"/>
                  <a:gd name="T7" fmla="*/ 341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27">
                    <a:moveTo>
                      <a:pt x="67" y="1"/>
                    </a:moveTo>
                    <a:cubicBezTo>
                      <a:pt x="59" y="0"/>
                      <a:pt x="48" y="3"/>
                      <a:pt x="41" y="9"/>
                    </a:cubicBezTo>
                    <a:cubicBezTo>
                      <a:pt x="35" y="13"/>
                      <a:pt x="32" y="20"/>
                      <a:pt x="27" y="23"/>
                    </a:cubicBezTo>
                    <a:cubicBezTo>
                      <a:pt x="20" y="27"/>
                      <a:pt x="7" y="23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4" name="Freeform 371">
                <a:extLst>
                  <a:ext uri="{FF2B5EF4-FFF2-40B4-BE49-F238E27FC236}">
                    <a16:creationId xmlns:a16="http://schemas.microsoft.com/office/drawing/2014/main" id="{CFC90588-CEA0-4226-9C6A-C680B675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853"/>
                <a:ext cx="15" cy="48"/>
              </a:xfrm>
              <a:custGeom>
                <a:avLst/>
                <a:gdLst>
                  <a:gd name="T0" fmla="*/ 0 w 6"/>
                  <a:gd name="T1" fmla="*/ 0 h 18"/>
                  <a:gd name="T2" fmla="*/ 95 w 6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0" y="7"/>
                      <a:pt x="2" y="12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5" name="Freeform 372">
                <a:extLst>
                  <a:ext uri="{FF2B5EF4-FFF2-40B4-BE49-F238E27FC236}">
                    <a16:creationId xmlns:a16="http://schemas.microsoft.com/office/drawing/2014/main" id="{0DE892FB-455C-4656-8DDD-8BD0AC538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133"/>
                <a:ext cx="75" cy="78"/>
              </a:xfrm>
              <a:custGeom>
                <a:avLst/>
                <a:gdLst>
                  <a:gd name="T0" fmla="*/ 0 w 30"/>
                  <a:gd name="T1" fmla="*/ 565 h 29"/>
                  <a:gd name="T2" fmla="*/ 158 w 30"/>
                  <a:gd name="T3" fmla="*/ 81 h 29"/>
                  <a:gd name="T4" fmla="*/ 470 w 3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0" y="29"/>
                    </a:moveTo>
                    <a:cubicBezTo>
                      <a:pt x="3" y="20"/>
                      <a:pt x="2" y="9"/>
                      <a:pt x="10" y="4"/>
                    </a:cubicBezTo>
                    <a:cubicBezTo>
                      <a:pt x="16" y="0"/>
                      <a:pt x="23" y="1"/>
                      <a:pt x="3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6" name="Freeform 373">
                <a:extLst>
                  <a:ext uri="{FF2B5EF4-FFF2-40B4-BE49-F238E27FC236}">
                    <a16:creationId xmlns:a16="http://schemas.microsoft.com/office/drawing/2014/main" id="{4E9579E9-05B5-4EF0-BB77-507B71E85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00"/>
                <a:ext cx="298" cy="320"/>
              </a:xfrm>
              <a:custGeom>
                <a:avLst/>
                <a:gdLst>
                  <a:gd name="T0" fmla="*/ 1410 w 119"/>
                  <a:gd name="T1" fmla="*/ 115 h 120"/>
                  <a:gd name="T2" fmla="*/ 866 w 119"/>
                  <a:gd name="T3" fmla="*/ 115 h 120"/>
                  <a:gd name="T4" fmla="*/ 188 w 119"/>
                  <a:gd name="T5" fmla="*/ 285 h 120"/>
                  <a:gd name="T6" fmla="*/ 113 w 119"/>
                  <a:gd name="T7" fmla="*/ 341 h 120"/>
                  <a:gd name="T8" fmla="*/ 175 w 119"/>
                  <a:gd name="T9" fmla="*/ 419 h 120"/>
                  <a:gd name="T10" fmla="*/ 458 w 119"/>
                  <a:gd name="T11" fmla="*/ 1443 h 120"/>
                  <a:gd name="T12" fmla="*/ 614 w 119"/>
                  <a:gd name="T13" fmla="*/ 1557 h 120"/>
                  <a:gd name="T14" fmla="*/ 721 w 119"/>
                  <a:gd name="T15" fmla="*/ 1821 h 120"/>
                  <a:gd name="T16" fmla="*/ 816 w 119"/>
                  <a:gd name="T17" fmla="*/ 2083 h 120"/>
                  <a:gd name="T18" fmla="*/ 816 w 119"/>
                  <a:gd name="T19" fmla="*/ 2083 h 120"/>
                  <a:gd name="T20" fmla="*/ 816 w 119"/>
                  <a:gd name="T21" fmla="*/ 2083 h 120"/>
                  <a:gd name="T22" fmla="*/ 929 w 119"/>
                  <a:gd name="T23" fmla="*/ 2275 h 120"/>
                  <a:gd name="T24" fmla="*/ 1347 w 119"/>
                  <a:gd name="T25" fmla="*/ 2141 h 120"/>
                  <a:gd name="T26" fmla="*/ 1838 w 119"/>
                  <a:gd name="T27" fmla="*/ 1272 h 120"/>
                  <a:gd name="T28" fmla="*/ 1410 w 119"/>
                  <a:gd name="T29" fmla="*/ 115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120">
                    <a:moveTo>
                      <a:pt x="90" y="6"/>
                    </a:moveTo>
                    <a:cubicBezTo>
                      <a:pt x="80" y="0"/>
                      <a:pt x="67" y="5"/>
                      <a:pt x="55" y="6"/>
                    </a:cubicBezTo>
                    <a:cubicBezTo>
                      <a:pt x="40" y="8"/>
                      <a:pt x="26" y="10"/>
                      <a:pt x="12" y="15"/>
                    </a:cubicBezTo>
                    <a:cubicBezTo>
                      <a:pt x="10" y="16"/>
                      <a:pt x="8" y="17"/>
                      <a:pt x="7" y="18"/>
                    </a:cubicBezTo>
                    <a:cubicBezTo>
                      <a:pt x="8" y="19"/>
                      <a:pt x="9" y="21"/>
                      <a:pt x="11" y="22"/>
                    </a:cubicBezTo>
                    <a:cubicBezTo>
                      <a:pt x="0" y="38"/>
                      <a:pt x="17" y="67"/>
                      <a:pt x="29" y="76"/>
                    </a:cubicBezTo>
                    <a:cubicBezTo>
                      <a:pt x="33" y="79"/>
                      <a:pt x="37" y="79"/>
                      <a:pt x="39" y="82"/>
                    </a:cubicBezTo>
                    <a:cubicBezTo>
                      <a:pt x="42" y="85"/>
                      <a:pt x="44" y="92"/>
                      <a:pt x="46" y="96"/>
                    </a:cubicBezTo>
                    <a:cubicBezTo>
                      <a:pt x="48" y="101"/>
                      <a:pt x="50" y="106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4" y="114"/>
                      <a:pt x="56" y="117"/>
                      <a:pt x="59" y="120"/>
                    </a:cubicBezTo>
                    <a:cubicBezTo>
                      <a:pt x="68" y="117"/>
                      <a:pt x="78" y="117"/>
                      <a:pt x="86" y="113"/>
                    </a:cubicBezTo>
                    <a:cubicBezTo>
                      <a:pt x="101" y="106"/>
                      <a:pt x="116" y="85"/>
                      <a:pt x="117" y="67"/>
                    </a:cubicBezTo>
                    <a:cubicBezTo>
                      <a:pt x="119" y="45"/>
                      <a:pt x="111" y="16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7" name="Freeform 374">
                <a:extLst>
                  <a:ext uri="{FF2B5EF4-FFF2-40B4-BE49-F238E27FC236}">
                    <a16:creationId xmlns:a16="http://schemas.microsoft.com/office/drawing/2014/main" id="{DA7BEC29-3B1D-4493-A8B7-6C306BCA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792"/>
                <a:ext cx="368" cy="277"/>
              </a:xfrm>
              <a:custGeom>
                <a:avLst/>
                <a:gdLst>
                  <a:gd name="T0" fmla="*/ 0 w 147"/>
                  <a:gd name="T1" fmla="*/ 1603 h 104"/>
                  <a:gd name="T2" fmla="*/ 438 w 147"/>
                  <a:gd name="T3" fmla="*/ 1774 h 104"/>
                  <a:gd name="T4" fmla="*/ 929 w 147"/>
                  <a:gd name="T5" fmla="*/ 1944 h 104"/>
                  <a:gd name="T6" fmla="*/ 1117 w 147"/>
                  <a:gd name="T7" fmla="*/ 1659 h 104"/>
                  <a:gd name="T8" fmla="*/ 1459 w 147"/>
                  <a:gd name="T9" fmla="*/ 1433 h 104"/>
                  <a:gd name="T10" fmla="*/ 1755 w 147"/>
                  <a:gd name="T11" fmla="*/ 1092 h 104"/>
                  <a:gd name="T12" fmla="*/ 2193 w 147"/>
                  <a:gd name="T13" fmla="*/ 645 h 104"/>
                  <a:gd name="T14" fmla="*/ 2306 w 147"/>
                  <a:gd name="T15" fmla="*/ 546 h 104"/>
                  <a:gd name="T16" fmla="*/ 2213 w 147"/>
                  <a:gd name="T17" fmla="*/ 474 h 104"/>
                  <a:gd name="T18" fmla="*/ 1817 w 147"/>
                  <a:gd name="T19" fmla="*/ 226 h 104"/>
                  <a:gd name="T20" fmla="*/ 1555 w 147"/>
                  <a:gd name="T21" fmla="*/ 56 h 104"/>
                  <a:gd name="T22" fmla="*/ 1159 w 147"/>
                  <a:gd name="T23" fmla="*/ 264 h 104"/>
                  <a:gd name="T24" fmla="*/ 521 w 147"/>
                  <a:gd name="T25" fmla="*/ 831 h 104"/>
                  <a:gd name="T26" fmla="*/ 363 w 147"/>
                  <a:gd name="T27" fmla="*/ 1113 h 104"/>
                  <a:gd name="T28" fmla="*/ 50 w 147"/>
                  <a:gd name="T29" fmla="*/ 1476 h 104"/>
                  <a:gd name="T30" fmla="*/ 0 w 147"/>
                  <a:gd name="T31" fmla="*/ 1603 h 10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7" h="104">
                    <a:moveTo>
                      <a:pt x="0" y="85"/>
                    </a:moveTo>
                    <a:cubicBezTo>
                      <a:pt x="9" y="90"/>
                      <a:pt x="18" y="92"/>
                      <a:pt x="28" y="94"/>
                    </a:cubicBezTo>
                    <a:cubicBezTo>
                      <a:pt x="38" y="97"/>
                      <a:pt x="49" y="104"/>
                      <a:pt x="59" y="103"/>
                    </a:cubicBezTo>
                    <a:cubicBezTo>
                      <a:pt x="69" y="102"/>
                      <a:pt x="67" y="95"/>
                      <a:pt x="71" y="88"/>
                    </a:cubicBezTo>
                    <a:cubicBezTo>
                      <a:pt x="77" y="79"/>
                      <a:pt x="85" y="79"/>
                      <a:pt x="93" y="76"/>
                    </a:cubicBezTo>
                    <a:cubicBezTo>
                      <a:pt x="102" y="72"/>
                      <a:pt x="105" y="65"/>
                      <a:pt x="112" y="58"/>
                    </a:cubicBezTo>
                    <a:cubicBezTo>
                      <a:pt x="120" y="49"/>
                      <a:pt x="131" y="40"/>
                      <a:pt x="140" y="34"/>
                    </a:cubicBezTo>
                    <a:cubicBezTo>
                      <a:pt x="143" y="32"/>
                      <a:pt x="145" y="30"/>
                      <a:pt x="147" y="29"/>
                    </a:cubicBezTo>
                    <a:cubicBezTo>
                      <a:pt x="145" y="28"/>
                      <a:pt x="145" y="28"/>
                      <a:pt x="141" y="25"/>
                    </a:cubicBezTo>
                    <a:cubicBezTo>
                      <a:pt x="133" y="18"/>
                      <a:pt x="126" y="16"/>
                      <a:pt x="116" y="12"/>
                    </a:cubicBezTo>
                    <a:cubicBezTo>
                      <a:pt x="110" y="10"/>
                      <a:pt x="105" y="5"/>
                      <a:pt x="99" y="3"/>
                    </a:cubicBezTo>
                    <a:cubicBezTo>
                      <a:pt x="85" y="0"/>
                      <a:pt x="83" y="8"/>
                      <a:pt x="74" y="14"/>
                    </a:cubicBezTo>
                    <a:cubicBezTo>
                      <a:pt x="61" y="24"/>
                      <a:pt x="44" y="30"/>
                      <a:pt x="33" y="44"/>
                    </a:cubicBezTo>
                    <a:cubicBezTo>
                      <a:pt x="29" y="49"/>
                      <a:pt x="28" y="54"/>
                      <a:pt x="23" y="59"/>
                    </a:cubicBezTo>
                    <a:cubicBezTo>
                      <a:pt x="15" y="66"/>
                      <a:pt x="9" y="68"/>
                      <a:pt x="3" y="78"/>
                    </a:cubicBezTo>
                    <a:cubicBezTo>
                      <a:pt x="2" y="80"/>
                      <a:pt x="1" y="83"/>
                      <a:pt x="0" y="8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8" name="Freeform 375">
                <a:extLst>
                  <a:ext uri="{FF2B5EF4-FFF2-40B4-BE49-F238E27FC236}">
                    <a16:creationId xmlns:a16="http://schemas.microsoft.com/office/drawing/2014/main" id="{66B7B55F-68C5-42A8-80FD-F73F53ED3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29"/>
                <a:ext cx="282" cy="275"/>
              </a:xfrm>
              <a:custGeom>
                <a:avLst/>
                <a:gdLst>
                  <a:gd name="T0" fmla="*/ 75 w 113"/>
                  <a:gd name="T1" fmla="*/ 948 h 103"/>
                  <a:gd name="T2" fmla="*/ 604 w 113"/>
                  <a:gd name="T3" fmla="*/ 1695 h 103"/>
                  <a:gd name="T4" fmla="*/ 871 w 113"/>
                  <a:gd name="T5" fmla="*/ 1562 h 103"/>
                  <a:gd name="T6" fmla="*/ 1028 w 113"/>
                  <a:gd name="T7" fmla="*/ 1711 h 103"/>
                  <a:gd name="T8" fmla="*/ 1620 w 113"/>
                  <a:gd name="T9" fmla="*/ 1754 h 103"/>
                  <a:gd name="T10" fmla="*/ 1620 w 113"/>
                  <a:gd name="T11" fmla="*/ 1754 h 103"/>
                  <a:gd name="T12" fmla="*/ 1757 w 113"/>
                  <a:gd name="T13" fmla="*/ 1242 h 103"/>
                  <a:gd name="T14" fmla="*/ 1620 w 113"/>
                  <a:gd name="T15" fmla="*/ 534 h 103"/>
                  <a:gd name="T16" fmla="*/ 1403 w 113"/>
                  <a:gd name="T17" fmla="*/ 286 h 103"/>
                  <a:gd name="T18" fmla="*/ 1278 w 113"/>
                  <a:gd name="T19" fmla="*/ 35 h 103"/>
                  <a:gd name="T20" fmla="*/ 966 w 113"/>
                  <a:gd name="T21" fmla="*/ 35 h 103"/>
                  <a:gd name="T22" fmla="*/ 966 w 113"/>
                  <a:gd name="T23" fmla="*/ 35 h 103"/>
                  <a:gd name="T24" fmla="*/ 746 w 113"/>
                  <a:gd name="T25" fmla="*/ 248 h 103"/>
                  <a:gd name="T26" fmla="*/ 75 w 113"/>
                  <a:gd name="T27" fmla="*/ 948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103">
                    <a:moveTo>
                      <a:pt x="5" y="50"/>
                    </a:moveTo>
                    <a:cubicBezTo>
                      <a:pt x="0" y="68"/>
                      <a:pt x="16" y="103"/>
                      <a:pt x="39" y="89"/>
                    </a:cubicBezTo>
                    <a:cubicBezTo>
                      <a:pt x="46" y="84"/>
                      <a:pt x="46" y="78"/>
                      <a:pt x="56" y="82"/>
                    </a:cubicBezTo>
                    <a:cubicBezTo>
                      <a:pt x="60" y="84"/>
                      <a:pt x="62" y="88"/>
                      <a:pt x="66" y="90"/>
                    </a:cubicBezTo>
                    <a:cubicBezTo>
                      <a:pt x="78" y="96"/>
                      <a:pt x="92" y="87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83"/>
                      <a:pt x="113" y="76"/>
                      <a:pt x="113" y="65"/>
                    </a:cubicBezTo>
                    <a:cubicBezTo>
                      <a:pt x="113" y="53"/>
                      <a:pt x="112" y="37"/>
                      <a:pt x="104" y="28"/>
                    </a:cubicBezTo>
                    <a:cubicBezTo>
                      <a:pt x="100" y="23"/>
                      <a:pt x="94" y="20"/>
                      <a:pt x="90" y="15"/>
                    </a:cubicBezTo>
                    <a:cubicBezTo>
                      <a:pt x="88" y="11"/>
                      <a:pt x="87" y="5"/>
                      <a:pt x="82" y="2"/>
                    </a:cubicBezTo>
                    <a:cubicBezTo>
                      <a:pt x="78" y="0"/>
                      <a:pt x="67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7" y="6"/>
                      <a:pt x="53" y="10"/>
                      <a:pt x="48" y="13"/>
                    </a:cubicBezTo>
                    <a:cubicBezTo>
                      <a:pt x="31" y="23"/>
                      <a:pt x="11" y="30"/>
                      <a:pt x="5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9" name="Freeform 376">
                <a:extLst>
                  <a:ext uri="{FF2B5EF4-FFF2-40B4-BE49-F238E27FC236}">
                    <a16:creationId xmlns:a16="http://schemas.microsoft.com/office/drawing/2014/main" id="{BC2BAA2A-F04F-4542-9D75-E9A3324B1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069"/>
                <a:ext cx="130" cy="155"/>
              </a:xfrm>
              <a:custGeom>
                <a:avLst/>
                <a:gdLst>
                  <a:gd name="T0" fmla="*/ 175 w 52"/>
                  <a:gd name="T1" fmla="*/ 1106 h 58"/>
                  <a:gd name="T2" fmla="*/ 488 w 52"/>
                  <a:gd name="T3" fmla="*/ 1029 h 58"/>
                  <a:gd name="T4" fmla="*/ 625 w 52"/>
                  <a:gd name="T5" fmla="*/ 842 h 58"/>
                  <a:gd name="T6" fmla="*/ 625 w 52"/>
                  <a:gd name="T7" fmla="*/ 78 h 58"/>
                  <a:gd name="T8" fmla="*/ 283 w 52"/>
                  <a:gd name="T9" fmla="*/ 78 h 58"/>
                  <a:gd name="T10" fmla="*/ 95 w 52"/>
                  <a:gd name="T11" fmla="*/ 342 h 58"/>
                  <a:gd name="T12" fmla="*/ 188 w 52"/>
                  <a:gd name="T13" fmla="*/ 107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58">
                    <a:moveTo>
                      <a:pt x="11" y="58"/>
                    </a:moveTo>
                    <a:cubicBezTo>
                      <a:pt x="17" y="58"/>
                      <a:pt x="25" y="56"/>
                      <a:pt x="31" y="54"/>
                    </a:cubicBezTo>
                    <a:cubicBezTo>
                      <a:pt x="37" y="52"/>
                      <a:pt x="37" y="50"/>
                      <a:pt x="40" y="44"/>
                    </a:cubicBezTo>
                    <a:cubicBezTo>
                      <a:pt x="43" y="33"/>
                      <a:pt x="52" y="12"/>
                      <a:pt x="40" y="4"/>
                    </a:cubicBezTo>
                    <a:cubicBezTo>
                      <a:pt x="35" y="0"/>
                      <a:pt x="23" y="1"/>
                      <a:pt x="18" y="4"/>
                    </a:cubicBezTo>
                    <a:cubicBezTo>
                      <a:pt x="10" y="7"/>
                      <a:pt x="8" y="12"/>
                      <a:pt x="6" y="18"/>
                    </a:cubicBezTo>
                    <a:cubicBezTo>
                      <a:pt x="0" y="31"/>
                      <a:pt x="1" y="47"/>
                      <a:pt x="12" y="5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0" name="Freeform 377">
                <a:extLst>
                  <a:ext uri="{FF2B5EF4-FFF2-40B4-BE49-F238E27FC236}">
                    <a16:creationId xmlns:a16="http://schemas.microsoft.com/office/drawing/2014/main" id="{B7DEA8EF-D2DD-41AE-9F7E-D1F685727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627"/>
                <a:ext cx="123" cy="77"/>
              </a:xfrm>
              <a:custGeom>
                <a:avLst/>
                <a:gdLst>
                  <a:gd name="T0" fmla="*/ 409 w 49"/>
                  <a:gd name="T1" fmla="*/ 465 h 29"/>
                  <a:gd name="T2" fmla="*/ 33 w 49"/>
                  <a:gd name="T3" fmla="*/ 396 h 29"/>
                  <a:gd name="T4" fmla="*/ 284 w 49"/>
                  <a:gd name="T5" fmla="*/ 204 h 29"/>
                  <a:gd name="T6" fmla="*/ 776 w 49"/>
                  <a:gd name="T7" fmla="*/ 170 h 29"/>
                  <a:gd name="T8" fmla="*/ 409 w 49"/>
                  <a:gd name="T9" fmla="*/ 46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9">
                    <a:moveTo>
                      <a:pt x="26" y="25"/>
                    </a:moveTo>
                    <a:cubicBezTo>
                      <a:pt x="14" y="29"/>
                      <a:pt x="4" y="27"/>
                      <a:pt x="2" y="21"/>
                    </a:cubicBezTo>
                    <a:cubicBezTo>
                      <a:pt x="0" y="15"/>
                      <a:pt x="1" y="12"/>
                      <a:pt x="18" y="11"/>
                    </a:cubicBezTo>
                    <a:cubicBezTo>
                      <a:pt x="36" y="9"/>
                      <a:pt x="47" y="0"/>
                      <a:pt x="49" y="9"/>
                    </a:cubicBezTo>
                    <a:cubicBezTo>
                      <a:pt x="48" y="14"/>
                      <a:pt x="42" y="22"/>
                      <a:pt x="26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Freeform 378">
                <a:extLst>
                  <a:ext uri="{FF2B5EF4-FFF2-40B4-BE49-F238E27FC236}">
                    <a16:creationId xmlns:a16="http://schemas.microsoft.com/office/drawing/2014/main" id="{ECD25612-47D8-4F7B-BF7B-5DAEAB518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15"/>
                <a:ext cx="135" cy="130"/>
              </a:xfrm>
              <a:custGeom>
                <a:avLst/>
                <a:gdLst>
                  <a:gd name="T0" fmla="*/ 770 w 54"/>
                  <a:gd name="T1" fmla="*/ 507 h 49"/>
                  <a:gd name="T2" fmla="*/ 95 w 54"/>
                  <a:gd name="T3" fmla="*/ 409 h 49"/>
                  <a:gd name="T4" fmla="*/ 770 w 54"/>
                  <a:gd name="T5" fmla="*/ 50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9">
                    <a:moveTo>
                      <a:pt x="49" y="27"/>
                    </a:moveTo>
                    <a:cubicBezTo>
                      <a:pt x="54" y="6"/>
                      <a:pt x="12" y="0"/>
                      <a:pt x="6" y="22"/>
                    </a:cubicBezTo>
                    <a:cubicBezTo>
                      <a:pt x="0" y="43"/>
                      <a:pt x="44" y="49"/>
                      <a:pt x="4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Freeform 379">
                <a:extLst>
                  <a:ext uri="{FF2B5EF4-FFF2-40B4-BE49-F238E27FC236}">
                    <a16:creationId xmlns:a16="http://schemas.microsoft.com/office/drawing/2014/main" id="{50425ECD-4A5C-4A13-8CF8-5BDA3135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272"/>
                <a:ext cx="100" cy="120"/>
              </a:xfrm>
              <a:custGeom>
                <a:avLst/>
                <a:gdLst>
                  <a:gd name="T0" fmla="*/ 408 w 40"/>
                  <a:gd name="T1" fmla="*/ 776 h 45"/>
                  <a:gd name="T2" fmla="*/ 250 w 40"/>
                  <a:gd name="T3" fmla="*/ 77 h 45"/>
                  <a:gd name="T4" fmla="*/ 408 w 40"/>
                  <a:gd name="T5" fmla="*/ 776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5">
                    <a:moveTo>
                      <a:pt x="26" y="41"/>
                    </a:moveTo>
                    <a:cubicBezTo>
                      <a:pt x="40" y="37"/>
                      <a:pt x="31" y="0"/>
                      <a:pt x="16" y="4"/>
                    </a:cubicBezTo>
                    <a:cubicBezTo>
                      <a:pt x="0" y="8"/>
                      <a:pt x="11" y="45"/>
                      <a:pt x="26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Freeform 380">
                <a:extLst>
                  <a:ext uri="{FF2B5EF4-FFF2-40B4-BE49-F238E27FC236}">
                    <a16:creationId xmlns:a16="http://schemas.microsoft.com/office/drawing/2014/main" id="{CDB5001E-93E7-43B3-A2A0-A801A149A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499"/>
                <a:ext cx="102" cy="96"/>
              </a:xfrm>
              <a:custGeom>
                <a:avLst/>
                <a:gdLst>
                  <a:gd name="T0" fmla="*/ 445 w 41"/>
                  <a:gd name="T1" fmla="*/ 491 h 36"/>
                  <a:gd name="T2" fmla="*/ 154 w 41"/>
                  <a:gd name="T3" fmla="*/ 171 h 36"/>
                  <a:gd name="T4" fmla="*/ 445 w 41"/>
                  <a:gd name="T5" fmla="*/ 491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6">
                    <a:moveTo>
                      <a:pt x="29" y="26"/>
                    </a:moveTo>
                    <a:cubicBezTo>
                      <a:pt x="41" y="16"/>
                      <a:pt x="21" y="0"/>
                      <a:pt x="10" y="9"/>
                    </a:cubicBezTo>
                    <a:cubicBezTo>
                      <a:pt x="0" y="17"/>
                      <a:pt x="17" y="36"/>
                      <a:pt x="29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Freeform 381">
                <a:extLst>
                  <a:ext uri="{FF2B5EF4-FFF2-40B4-BE49-F238E27FC236}">
                    <a16:creationId xmlns:a16="http://schemas.microsoft.com/office/drawing/2014/main" id="{B2B749CB-1BBC-4A35-A80B-057B4B519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747"/>
                <a:ext cx="70" cy="80"/>
              </a:xfrm>
              <a:custGeom>
                <a:avLst/>
                <a:gdLst>
                  <a:gd name="T0" fmla="*/ 63 w 28"/>
                  <a:gd name="T1" fmla="*/ 363 h 30"/>
                  <a:gd name="T2" fmla="*/ 408 w 28"/>
                  <a:gd name="T3" fmla="*/ 248 h 30"/>
                  <a:gd name="T4" fmla="*/ 63 w 28"/>
                  <a:gd name="T5" fmla="*/ 36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4" y="19"/>
                    </a:moveTo>
                    <a:cubicBezTo>
                      <a:pt x="0" y="7"/>
                      <a:pt x="23" y="0"/>
                      <a:pt x="26" y="13"/>
                    </a:cubicBezTo>
                    <a:cubicBezTo>
                      <a:pt x="28" y="21"/>
                      <a:pt x="9" y="30"/>
                      <a:pt x="4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Freeform 382">
                <a:extLst>
                  <a:ext uri="{FF2B5EF4-FFF2-40B4-BE49-F238E27FC236}">
                    <a16:creationId xmlns:a16="http://schemas.microsoft.com/office/drawing/2014/main" id="{6F2E5B16-1EB3-490E-8240-B530AF12C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656"/>
                <a:ext cx="85" cy="29"/>
              </a:xfrm>
              <a:custGeom>
                <a:avLst/>
                <a:gdLst>
                  <a:gd name="T0" fmla="*/ 520 w 34"/>
                  <a:gd name="T1" fmla="*/ 55 h 11"/>
                  <a:gd name="T2" fmla="*/ 283 w 34"/>
                  <a:gd name="T3" fmla="*/ 166 h 11"/>
                  <a:gd name="T4" fmla="*/ 283 w 34"/>
                  <a:gd name="T5" fmla="*/ 166 h 11"/>
                  <a:gd name="T6" fmla="*/ 20 w 34"/>
                  <a:gd name="T7" fmla="*/ 166 h 11"/>
                  <a:gd name="T8" fmla="*/ 33 w 34"/>
                  <a:gd name="T9" fmla="*/ 124 h 11"/>
                  <a:gd name="T10" fmla="*/ 188 w 34"/>
                  <a:gd name="T11" fmla="*/ 90 h 11"/>
                  <a:gd name="T12" fmla="*/ 470 w 34"/>
                  <a:gd name="T13" fmla="*/ 34 h 11"/>
                  <a:gd name="T14" fmla="*/ 500 w 34"/>
                  <a:gd name="T15" fmla="*/ 21 h 11"/>
                  <a:gd name="T16" fmla="*/ 520 w 34"/>
                  <a:gd name="T17" fmla="*/ 55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1">
                    <a:moveTo>
                      <a:pt x="33" y="3"/>
                    </a:moveTo>
                    <a:cubicBezTo>
                      <a:pt x="30" y="5"/>
                      <a:pt x="26" y="7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9" y="11"/>
                      <a:pt x="3" y="10"/>
                      <a:pt x="1" y="9"/>
                    </a:cubicBezTo>
                    <a:cubicBezTo>
                      <a:pt x="0" y="8"/>
                      <a:pt x="0" y="7"/>
                      <a:pt x="2" y="7"/>
                    </a:cubicBezTo>
                    <a:cubicBezTo>
                      <a:pt x="4" y="6"/>
                      <a:pt x="7" y="6"/>
                      <a:pt x="12" y="5"/>
                    </a:cubicBezTo>
                    <a:cubicBezTo>
                      <a:pt x="19" y="5"/>
                      <a:pt x="25" y="3"/>
                      <a:pt x="30" y="2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4" y="0"/>
                      <a:pt x="34" y="2"/>
                      <a:pt x="33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Freeform 383">
                <a:extLst>
                  <a:ext uri="{FF2B5EF4-FFF2-40B4-BE49-F238E27FC236}">
                    <a16:creationId xmlns:a16="http://schemas.microsoft.com/office/drawing/2014/main" id="{30E1B492-2E93-4724-8C83-A1B31935B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747"/>
                <a:ext cx="85" cy="64"/>
              </a:xfrm>
              <a:custGeom>
                <a:avLst/>
                <a:gdLst>
                  <a:gd name="T0" fmla="*/ 520 w 34"/>
                  <a:gd name="T1" fmla="*/ 264 h 24"/>
                  <a:gd name="T2" fmla="*/ 363 w 34"/>
                  <a:gd name="T3" fmla="*/ 419 h 24"/>
                  <a:gd name="T4" fmla="*/ 33 w 34"/>
                  <a:gd name="T5" fmla="*/ 341 h 24"/>
                  <a:gd name="T6" fmla="*/ 0 w 34"/>
                  <a:gd name="T7" fmla="*/ 205 h 24"/>
                  <a:gd name="T8" fmla="*/ 363 w 34"/>
                  <a:gd name="T9" fmla="*/ 56 h 24"/>
                  <a:gd name="T10" fmla="*/ 520 w 34"/>
                  <a:gd name="T11" fmla="*/ 26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4">
                    <a:moveTo>
                      <a:pt x="33" y="14"/>
                    </a:moveTo>
                    <a:cubicBezTo>
                      <a:pt x="31" y="19"/>
                      <a:pt x="27" y="21"/>
                      <a:pt x="23" y="22"/>
                    </a:cubicBezTo>
                    <a:cubicBezTo>
                      <a:pt x="16" y="24"/>
                      <a:pt x="6" y="23"/>
                      <a:pt x="2" y="18"/>
                    </a:cubicBezTo>
                    <a:cubicBezTo>
                      <a:pt x="0" y="16"/>
                      <a:pt x="0" y="14"/>
                      <a:pt x="0" y="11"/>
                    </a:cubicBezTo>
                    <a:cubicBezTo>
                      <a:pt x="3" y="3"/>
                      <a:pt x="14" y="0"/>
                      <a:pt x="23" y="3"/>
                    </a:cubicBezTo>
                    <a:cubicBezTo>
                      <a:pt x="26" y="3"/>
                      <a:pt x="34" y="6"/>
                      <a:pt x="33" y="1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Freeform 384">
                <a:extLst>
                  <a:ext uri="{FF2B5EF4-FFF2-40B4-BE49-F238E27FC236}">
                    <a16:creationId xmlns:a16="http://schemas.microsoft.com/office/drawing/2014/main" id="{80B73E4D-A222-46BF-A7D9-432A77B46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96"/>
                <a:ext cx="37" cy="72"/>
              </a:xfrm>
              <a:custGeom>
                <a:avLst/>
                <a:gdLst>
                  <a:gd name="T0" fmla="*/ 133 w 15"/>
                  <a:gd name="T1" fmla="*/ 35 h 27"/>
                  <a:gd name="T2" fmla="*/ 212 w 15"/>
                  <a:gd name="T3" fmla="*/ 227 h 27"/>
                  <a:gd name="T4" fmla="*/ 183 w 15"/>
                  <a:gd name="T5" fmla="*/ 491 h 27"/>
                  <a:gd name="T6" fmla="*/ 12 w 15"/>
                  <a:gd name="T7" fmla="*/ 264 h 27"/>
                  <a:gd name="T8" fmla="*/ 12 w 15"/>
                  <a:gd name="T9" fmla="*/ 77 h 27"/>
                  <a:gd name="T10" fmla="*/ 62 w 15"/>
                  <a:gd name="T11" fmla="*/ 0 h 27"/>
                  <a:gd name="T12" fmla="*/ 133 w 15"/>
                  <a:gd name="T13" fmla="*/ 3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7">
                    <a:moveTo>
                      <a:pt x="9" y="2"/>
                    </a:moveTo>
                    <a:cubicBezTo>
                      <a:pt x="11" y="4"/>
                      <a:pt x="13" y="8"/>
                      <a:pt x="14" y="12"/>
                    </a:cubicBezTo>
                    <a:cubicBezTo>
                      <a:pt x="15" y="19"/>
                      <a:pt x="14" y="26"/>
                      <a:pt x="12" y="26"/>
                    </a:cubicBezTo>
                    <a:cubicBezTo>
                      <a:pt x="8" y="27"/>
                      <a:pt x="3" y="20"/>
                      <a:pt x="1" y="14"/>
                    </a:cubicBezTo>
                    <a:cubicBezTo>
                      <a:pt x="0" y="10"/>
                      <a:pt x="0" y="6"/>
                      <a:pt x="1" y="4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9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Freeform 385">
                <a:extLst>
                  <a:ext uri="{FF2B5EF4-FFF2-40B4-BE49-F238E27FC236}">
                    <a16:creationId xmlns:a16="http://schemas.microsoft.com/office/drawing/2014/main" id="{02A3FB66-C2FE-4AAC-A5C0-8EAD0CC9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525"/>
                <a:ext cx="40" cy="38"/>
              </a:xfrm>
              <a:custGeom>
                <a:avLst/>
                <a:gdLst>
                  <a:gd name="T0" fmla="*/ 208 w 16"/>
                  <a:gd name="T1" fmla="*/ 103 h 14"/>
                  <a:gd name="T2" fmla="*/ 208 w 16"/>
                  <a:gd name="T3" fmla="*/ 244 h 14"/>
                  <a:gd name="T4" fmla="*/ 113 w 16"/>
                  <a:gd name="T5" fmla="*/ 258 h 14"/>
                  <a:gd name="T6" fmla="*/ 20 w 16"/>
                  <a:gd name="T7" fmla="*/ 117 h 14"/>
                  <a:gd name="T8" fmla="*/ 33 w 16"/>
                  <a:gd name="T9" fmla="*/ 60 h 14"/>
                  <a:gd name="T10" fmla="*/ 208 w 16"/>
                  <a:gd name="T11" fmla="*/ 10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3" y="5"/>
                    </a:moveTo>
                    <a:cubicBezTo>
                      <a:pt x="16" y="9"/>
                      <a:pt x="14" y="11"/>
                      <a:pt x="13" y="12"/>
                    </a:cubicBezTo>
                    <a:cubicBezTo>
                      <a:pt x="11" y="13"/>
                      <a:pt x="9" y="14"/>
                      <a:pt x="7" y="13"/>
                    </a:cubicBezTo>
                    <a:cubicBezTo>
                      <a:pt x="4" y="12"/>
                      <a:pt x="1" y="9"/>
                      <a:pt x="1" y="6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5" y="0"/>
                      <a:pt x="10" y="2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386">
                <a:extLst>
                  <a:ext uri="{FF2B5EF4-FFF2-40B4-BE49-F238E27FC236}">
                    <a16:creationId xmlns:a16="http://schemas.microsoft.com/office/drawing/2014/main" id="{285F01D4-0E40-4753-80F5-29CF9C7B2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776"/>
                <a:ext cx="30" cy="21"/>
              </a:xfrm>
              <a:custGeom>
                <a:avLst/>
                <a:gdLst>
                  <a:gd name="T0" fmla="*/ 188 w 12"/>
                  <a:gd name="T1" fmla="*/ 55 h 8"/>
                  <a:gd name="T2" fmla="*/ 63 w 12"/>
                  <a:gd name="T3" fmla="*/ 123 h 8"/>
                  <a:gd name="T4" fmla="*/ 20 w 12"/>
                  <a:gd name="T5" fmla="*/ 110 h 8"/>
                  <a:gd name="T6" fmla="*/ 20 w 12"/>
                  <a:gd name="T7" fmla="*/ 55 h 8"/>
                  <a:gd name="T8" fmla="*/ 145 w 12"/>
                  <a:gd name="T9" fmla="*/ 21 h 8"/>
                  <a:gd name="T10" fmla="*/ 188 w 12"/>
                  <a:gd name="T11" fmla="*/ 5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2" y="4"/>
                      <a:pt x="9" y="7"/>
                      <a:pt x="4" y="7"/>
                    </a:cubicBezTo>
                    <a:cubicBezTo>
                      <a:pt x="1" y="8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1"/>
                      <a:pt x="7" y="0"/>
                      <a:pt x="9" y="1"/>
                    </a:cubicBezTo>
                    <a:cubicBezTo>
                      <a:pt x="11" y="1"/>
                      <a:pt x="12" y="2"/>
                      <a:pt x="12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387">
                <a:extLst>
                  <a:ext uri="{FF2B5EF4-FFF2-40B4-BE49-F238E27FC236}">
                    <a16:creationId xmlns:a16="http://schemas.microsoft.com/office/drawing/2014/main" id="{A3046ACC-FC13-4D5F-82EA-8893300EA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037"/>
                <a:ext cx="65" cy="67"/>
              </a:xfrm>
              <a:custGeom>
                <a:avLst/>
                <a:gdLst>
                  <a:gd name="T0" fmla="*/ 363 w 26"/>
                  <a:gd name="T1" fmla="*/ 346 h 25"/>
                  <a:gd name="T2" fmla="*/ 113 w 26"/>
                  <a:gd name="T3" fmla="*/ 423 h 25"/>
                  <a:gd name="T4" fmla="*/ 50 w 26"/>
                  <a:gd name="T5" fmla="*/ 137 h 25"/>
                  <a:gd name="T6" fmla="*/ 283 w 26"/>
                  <a:gd name="T7" fmla="*/ 56 h 25"/>
                  <a:gd name="T8" fmla="*/ 363 w 26"/>
                  <a:gd name="T9" fmla="*/ 34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3" y="18"/>
                    </a:moveTo>
                    <a:cubicBezTo>
                      <a:pt x="20" y="23"/>
                      <a:pt x="13" y="25"/>
                      <a:pt x="7" y="22"/>
                    </a:cubicBezTo>
                    <a:cubicBezTo>
                      <a:pt x="2" y="20"/>
                      <a:pt x="0" y="13"/>
                      <a:pt x="3" y="7"/>
                    </a:cubicBezTo>
                    <a:cubicBezTo>
                      <a:pt x="6" y="2"/>
                      <a:pt x="13" y="0"/>
                      <a:pt x="18" y="3"/>
                    </a:cubicBezTo>
                    <a:cubicBezTo>
                      <a:pt x="24" y="6"/>
                      <a:pt x="26" y="13"/>
                      <a:pt x="23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388">
                <a:extLst>
                  <a:ext uri="{FF2B5EF4-FFF2-40B4-BE49-F238E27FC236}">
                    <a16:creationId xmlns:a16="http://schemas.microsoft.com/office/drawing/2014/main" id="{A2F883A2-0D6D-47F1-9ED3-FA1B8249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51"/>
                <a:ext cx="40" cy="42"/>
              </a:xfrm>
              <a:custGeom>
                <a:avLst/>
                <a:gdLst>
                  <a:gd name="T0" fmla="*/ 220 w 16"/>
                  <a:gd name="T1" fmla="*/ 200 h 16"/>
                  <a:gd name="T2" fmla="*/ 63 w 16"/>
                  <a:gd name="T3" fmla="*/ 255 h 16"/>
                  <a:gd name="T4" fmla="*/ 33 w 16"/>
                  <a:gd name="T5" fmla="*/ 76 h 16"/>
                  <a:gd name="T6" fmla="*/ 175 w 16"/>
                  <a:gd name="T7" fmla="*/ 21 h 16"/>
                  <a:gd name="T8" fmla="*/ 220 w 16"/>
                  <a:gd name="T9" fmla="*/ 2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4" y="11"/>
                    </a:moveTo>
                    <a:cubicBezTo>
                      <a:pt x="12" y="15"/>
                      <a:pt x="8" y="16"/>
                      <a:pt x="4" y="14"/>
                    </a:cubicBezTo>
                    <a:cubicBezTo>
                      <a:pt x="1" y="12"/>
                      <a:pt x="0" y="8"/>
                      <a:pt x="2" y="4"/>
                    </a:cubicBezTo>
                    <a:cubicBezTo>
                      <a:pt x="3" y="1"/>
                      <a:pt x="8" y="0"/>
                      <a:pt x="11" y="1"/>
                    </a:cubicBezTo>
                    <a:cubicBezTo>
                      <a:pt x="15" y="3"/>
                      <a:pt x="16" y="8"/>
                      <a:pt x="14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Freeform 389">
                <a:extLst>
                  <a:ext uri="{FF2B5EF4-FFF2-40B4-BE49-F238E27FC236}">
                    <a16:creationId xmlns:a16="http://schemas.microsoft.com/office/drawing/2014/main" id="{4B67D9B6-5747-4AEB-8ADE-7A35EB4A4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>
                  <a:gd name="T0" fmla="*/ 2243 w 149"/>
                  <a:gd name="T1" fmla="*/ 1425 h 142"/>
                  <a:gd name="T2" fmla="*/ 2163 w 149"/>
                  <a:gd name="T3" fmla="*/ 833 h 142"/>
                  <a:gd name="T4" fmla="*/ 2068 w 149"/>
                  <a:gd name="T5" fmla="*/ 649 h 142"/>
                  <a:gd name="T6" fmla="*/ 1963 w 149"/>
                  <a:gd name="T7" fmla="*/ 571 h 142"/>
                  <a:gd name="T8" fmla="*/ 1835 w 149"/>
                  <a:gd name="T9" fmla="*/ 342 h 142"/>
                  <a:gd name="T10" fmla="*/ 1304 w 149"/>
                  <a:gd name="T11" fmla="*/ 56 h 142"/>
                  <a:gd name="T12" fmla="*/ 1317 w 149"/>
                  <a:gd name="T13" fmla="*/ 854 h 142"/>
                  <a:gd name="T14" fmla="*/ 1334 w 149"/>
                  <a:gd name="T15" fmla="*/ 1062 h 142"/>
                  <a:gd name="T16" fmla="*/ 1334 w 149"/>
                  <a:gd name="T17" fmla="*/ 1062 h 142"/>
                  <a:gd name="T18" fmla="*/ 1442 w 149"/>
                  <a:gd name="T19" fmla="*/ 1276 h 142"/>
                  <a:gd name="T20" fmla="*/ 1347 w 149"/>
                  <a:gd name="T21" fmla="*/ 1639 h 142"/>
                  <a:gd name="T22" fmla="*/ 1334 w 149"/>
                  <a:gd name="T23" fmla="*/ 1639 h 142"/>
                  <a:gd name="T24" fmla="*/ 1242 w 149"/>
                  <a:gd name="T25" fmla="*/ 1617 h 142"/>
                  <a:gd name="T26" fmla="*/ 1084 w 149"/>
                  <a:gd name="T27" fmla="*/ 1732 h 142"/>
                  <a:gd name="T28" fmla="*/ 1066 w 149"/>
                  <a:gd name="T29" fmla="*/ 1617 h 142"/>
                  <a:gd name="T30" fmla="*/ 959 w 149"/>
                  <a:gd name="T31" fmla="*/ 1561 h 142"/>
                  <a:gd name="T32" fmla="*/ 959 w 149"/>
                  <a:gd name="T33" fmla="*/ 1310 h 142"/>
                  <a:gd name="T34" fmla="*/ 971 w 149"/>
                  <a:gd name="T35" fmla="*/ 1118 h 142"/>
                  <a:gd name="T36" fmla="*/ 1004 w 149"/>
                  <a:gd name="T37" fmla="*/ 1118 h 142"/>
                  <a:gd name="T38" fmla="*/ 1004 w 149"/>
                  <a:gd name="T39" fmla="*/ 1118 h 142"/>
                  <a:gd name="T40" fmla="*/ 1084 w 149"/>
                  <a:gd name="T41" fmla="*/ 875 h 142"/>
                  <a:gd name="T42" fmla="*/ 1066 w 149"/>
                  <a:gd name="T43" fmla="*/ 35 h 142"/>
                  <a:gd name="T44" fmla="*/ 834 w 149"/>
                  <a:gd name="T45" fmla="*/ 56 h 142"/>
                  <a:gd name="T46" fmla="*/ 583 w 149"/>
                  <a:gd name="T47" fmla="*/ 307 h 142"/>
                  <a:gd name="T48" fmla="*/ 158 w 149"/>
                  <a:gd name="T49" fmla="*/ 1046 h 142"/>
                  <a:gd name="T50" fmla="*/ 50 w 149"/>
                  <a:gd name="T51" fmla="*/ 1524 h 142"/>
                  <a:gd name="T52" fmla="*/ 83 w 149"/>
                  <a:gd name="T53" fmla="*/ 1810 h 142"/>
                  <a:gd name="T54" fmla="*/ 238 w 149"/>
                  <a:gd name="T55" fmla="*/ 1903 h 142"/>
                  <a:gd name="T56" fmla="*/ 376 w 149"/>
                  <a:gd name="T57" fmla="*/ 2322 h 142"/>
                  <a:gd name="T58" fmla="*/ 801 w 149"/>
                  <a:gd name="T59" fmla="*/ 2530 h 142"/>
                  <a:gd name="T60" fmla="*/ 1692 w 149"/>
                  <a:gd name="T61" fmla="*/ 2437 h 142"/>
                  <a:gd name="T62" fmla="*/ 1847 w 149"/>
                  <a:gd name="T63" fmla="*/ 2165 h 142"/>
                  <a:gd name="T64" fmla="*/ 1847 w 149"/>
                  <a:gd name="T65" fmla="*/ 2165 h 142"/>
                  <a:gd name="T66" fmla="*/ 2243 w 149"/>
                  <a:gd name="T67" fmla="*/ 1425 h 1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Freeform 390">
                <a:extLst>
                  <a:ext uri="{FF2B5EF4-FFF2-40B4-BE49-F238E27FC236}">
                    <a16:creationId xmlns:a16="http://schemas.microsoft.com/office/drawing/2014/main" id="{B5CD450F-7DF1-42D6-9697-FEE572BB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496"/>
                <a:ext cx="77" cy="11"/>
              </a:xfrm>
              <a:custGeom>
                <a:avLst/>
                <a:gdLst>
                  <a:gd name="T0" fmla="*/ 0 w 31"/>
                  <a:gd name="T1" fmla="*/ 83 h 4"/>
                  <a:gd name="T2" fmla="*/ 124 w 31"/>
                  <a:gd name="T3" fmla="*/ 22 h 4"/>
                  <a:gd name="T4" fmla="*/ 291 w 31"/>
                  <a:gd name="T5" fmla="*/ 47 h 4"/>
                  <a:gd name="T6" fmla="*/ 474 w 31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4"/>
                    </a:moveTo>
                    <a:cubicBezTo>
                      <a:pt x="2" y="3"/>
                      <a:pt x="5" y="1"/>
                      <a:pt x="8" y="1"/>
                    </a:cubicBezTo>
                    <a:cubicBezTo>
                      <a:pt x="13" y="0"/>
                      <a:pt x="15" y="1"/>
                      <a:pt x="19" y="2"/>
                    </a:cubicBezTo>
                    <a:cubicBezTo>
                      <a:pt x="23" y="3"/>
                      <a:pt x="27" y="2"/>
                      <a:pt x="31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Freeform 391">
                <a:extLst>
                  <a:ext uri="{FF2B5EF4-FFF2-40B4-BE49-F238E27FC236}">
                    <a16:creationId xmlns:a16="http://schemas.microsoft.com/office/drawing/2014/main" id="{8D47213C-A3E7-4E94-8512-D2A9279AE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323"/>
                <a:ext cx="105" cy="32"/>
              </a:xfrm>
              <a:custGeom>
                <a:avLst/>
                <a:gdLst>
                  <a:gd name="T0" fmla="*/ 658 w 42"/>
                  <a:gd name="T1" fmla="*/ 227 h 12"/>
                  <a:gd name="T2" fmla="*/ 220 w 42"/>
                  <a:gd name="T3" fmla="*/ 21 h 12"/>
                  <a:gd name="T4" fmla="*/ 0 w 42"/>
                  <a:gd name="T5" fmla="*/ 19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2">
                    <a:moveTo>
                      <a:pt x="42" y="12"/>
                    </a:moveTo>
                    <a:cubicBezTo>
                      <a:pt x="35" y="8"/>
                      <a:pt x="23" y="0"/>
                      <a:pt x="14" y="1"/>
                    </a:cubicBezTo>
                    <a:cubicBezTo>
                      <a:pt x="8" y="2"/>
                      <a:pt x="5" y="8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Freeform 392">
                <a:extLst>
                  <a:ext uri="{FF2B5EF4-FFF2-40B4-BE49-F238E27FC236}">
                    <a16:creationId xmlns:a16="http://schemas.microsoft.com/office/drawing/2014/main" id="{B48C8B47-96A5-47DE-BE07-D8E27905D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216"/>
                <a:ext cx="28" cy="107"/>
              </a:xfrm>
              <a:custGeom>
                <a:avLst/>
                <a:gdLst>
                  <a:gd name="T0" fmla="*/ 0 w 11"/>
                  <a:gd name="T1" fmla="*/ 765 h 40"/>
                  <a:gd name="T2" fmla="*/ 117 w 1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0">
                    <a:moveTo>
                      <a:pt x="0" y="40"/>
                    </a:moveTo>
                    <a:cubicBezTo>
                      <a:pt x="11" y="30"/>
                      <a:pt x="8" y="13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Freeform 393">
                <a:extLst>
                  <a:ext uri="{FF2B5EF4-FFF2-40B4-BE49-F238E27FC236}">
                    <a16:creationId xmlns:a16="http://schemas.microsoft.com/office/drawing/2014/main" id="{052C8405-28F6-45F2-B6A6-BCA1B2FD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293"/>
                <a:ext cx="267" cy="235"/>
              </a:xfrm>
              <a:custGeom>
                <a:avLst/>
                <a:gdLst>
                  <a:gd name="T0" fmla="*/ 1662 w 107"/>
                  <a:gd name="T1" fmla="*/ 1426 h 88"/>
                  <a:gd name="T2" fmla="*/ 1632 w 107"/>
                  <a:gd name="T3" fmla="*/ 1242 h 88"/>
                  <a:gd name="T4" fmla="*/ 1462 w 107"/>
                  <a:gd name="T5" fmla="*/ 1220 h 88"/>
                  <a:gd name="T6" fmla="*/ 1350 w 107"/>
                  <a:gd name="T7" fmla="*/ 1028 h 88"/>
                  <a:gd name="T8" fmla="*/ 155 w 107"/>
                  <a:gd name="T9" fmla="*/ 0 h 88"/>
                  <a:gd name="T10" fmla="*/ 0 w 107"/>
                  <a:gd name="T11" fmla="*/ 192 h 88"/>
                  <a:gd name="T12" fmla="*/ 1290 w 107"/>
                  <a:gd name="T13" fmla="*/ 1242 h 88"/>
                  <a:gd name="T14" fmla="*/ 1320 w 107"/>
                  <a:gd name="T15" fmla="*/ 1426 h 88"/>
                  <a:gd name="T16" fmla="*/ 1278 w 107"/>
                  <a:gd name="T17" fmla="*/ 1447 h 88"/>
                  <a:gd name="T18" fmla="*/ 1382 w 107"/>
                  <a:gd name="T19" fmla="*/ 1656 h 88"/>
                  <a:gd name="T20" fmla="*/ 1557 w 107"/>
                  <a:gd name="T21" fmla="*/ 1677 h 88"/>
                  <a:gd name="T22" fmla="*/ 1557 w 107"/>
                  <a:gd name="T23" fmla="*/ 1640 h 88"/>
                  <a:gd name="T24" fmla="*/ 1662 w 107"/>
                  <a:gd name="T25" fmla="*/ 1426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7" h="88">
                    <a:moveTo>
                      <a:pt x="107" y="75"/>
                    </a:moveTo>
                    <a:cubicBezTo>
                      <a:pt x="102" y="73"/>
                      <a:pt x="102" y="69"/>
                      <a:pt x="105" y="65"/>
                    </a:cubicBezTo>
                    <a:cubicBezTo>
                      <a:pt x="101" y="66"/>
                      <a:pt x="97" y="67"/>
                      <a:pt x="94" y="64"/>
                    </a:cubicBezTo>
                    <a:cubicBezTo>
                      <a:pt x="92" y="61"/>
                      <a:pt x="90" y="59"/>
                      <a:pt x="87" y="54"/>
                    </a:cubicBezTo>
                    <a:cubicBezTo>
                      <a:pt x="70" y="22"/>
                      <a:pt x="30" y="5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0" y="13"/>
                      <a:pt x="66" y="30"/>
                      <a:pt x="83" y="65"/>
                    </a:cubicBezTo>
                    <a:cubicBezTo>
                      <a:pt x="86" y="71"/>
                      <a:pt x="86" y="73"/>
                      <a:pt x="85" y="75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87" y="76"/>
                      <a:pt x="91" y="82"/>
                      <a:pt x="89" y="87"/>
                    </a:cubicBezTo>
                    <a:cubicBezTo>
                      <a:pt x="92" y="84"/>
                      <a:pt x="98" y="83"/>
                      <a:pt x="100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2"/>
                      <a:pt x="102" y="76"/>
                      <a:pt x="107" y="75"/>
                    </a:cubicBezTo>
                    <a:close/>
                  </a:path>
                </a:pathLst>
              </a:custGeom>
              <a:solidFill>
                <a:srgbClr val="F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394">
                <a:extLst>
                  <a:ext uri="{FF2B5EF4-FFF2-40B4-BE49-F238E27FC236}">
                    <a16:creationId xmlns:a16="http://schemas.microsoft.com/office/drawing/2014/main" id="{8BB1AAF7-B93A-453D-AC63-7FA6E7BC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509"/>
                <a:ext cx="190" cy="550"/>
              </a:xfrm>
              <a:custGeom>
                <a:avLst/>
                <a:gdLst>
                  <a:gd name="T0" fmla="*/ 1188 w 76"/>
                  <a:gd name="T1" fmla="*/ 3466 h 206"/>
                  <a:gd name="T2" fmla="*/ 1083 w 76"/>
                  <a:gd name="T3" fmla="*/ 3257 h 206"/>
                  <a:gd name="T4" fmla="*/ 1083 w 76"/>
                  <a:gd name="T5" fmla="*/ 3257 h 206"/>
                  <a:gd name="T6" fmla="*/ 1063 w 76"/>
                  <a:gd name="T7" fmla="*/ 3044 h 206"/>
                  <a:gd name="T8" fmla="*/ 145 w 76"/>
                  <a:gd name="T9" fmla="*/ 0 h 206"/>
                  <a:gd name="T10" fmla="*/ 0 w 76"/>
                  <a:gd name="T11" fmla="*/ 192 h 206"/>
                  <a:gd name="T12" fmla="*/ 833 w 76"/>
                  <a:gd name="T13" fmla="*/ 3065 h 206"/>
                  <a:gd name="T14" fmla="*/ 750 w 76"/>
                  <a:gd name="T15" fmla="*/ 3316 h 206"/>
                  <a:gd name="T16" fmla="*/ 750 w 76"/>
                  <a:gd name="T17" fmla="*/ 3316 h 206"/>
                  <a:gd name="T18" fmla="*/ 720 w 76"/>
                  <a:gd name="T19" fmla="*/ 3316 h 206"/>
                  <a:gd name="T20" fmla="*/ 708 w 76"/>
                  <a:gd name="T21" fmla="*/ 3500 h 206"/>
                  <a:gd name="T22" fmla="*/ 708 w 76"/>
                  <a:gd name="T23" fmla="*/ 3749 h 206"/>
                  <a:gd name="T24" fmla="*/ 813 w 76"/>
                  <a:gd name="T25" fmla="*/ 3807 h 206"/>
                  <a:gd name="T26" fmla="*/ 833 w 76"/>
                  <a:gd name="T27" fmla="*/ 3919 h 206"/>
                  <a:gd name="T28" fmla="*/ 988 w 76"/>
                  <a:gd name="T29" fmla="*/ 3807 h 206"/>
                  <a:gd name="T30" fmla="*/ 1083 w 76"/>
                  <a:gd name="T31" fmla="*/ 3829 h 206"/>
                  <a:gd name="T32" fmla="*/ 1095 w 76"/>
                  <a:gd name="T33" fmla="*/ 3829 h 206"/>
                  <a:gd name="T34" fmla="*/ 1188 w 76"/>
                  <a:gd name="T35" fmla="*/ 3466 h 2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6" h="206">
                    <a:moveTo>
                      <a:pt x="76" y="182"/>
                    </a:moveTo>
                    <a:cubicBezTo>
                      <a:pt x="70" y="182"/>
                      <a:pt x="68" y="177"/>
                      <a:pt x="69" y="171"/>
                    </a:cubicBezTo>
                    <a:cubicBezTo>
                      <a:pt x="69" y="171"/>
                      <a:pt x="69" y="171"/>
                      <a:pt x="69" y="171"/>
                    </a:cubicBezTo>
                    <a:cubicBezTo>
                      <a:pt x="69" y="168"/>
                      <a:pt x="68" y="165"/>
                      <a:pt x="68" y="160"/>
                    </a:cubicBezTo>
                    <a:cubicBezTo>
                      <a:pt x="71" y="124"/>
                      <a:pt x="62" y="35"/>
                      <a:pt x="9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8" y="46"/>
                      <a:pt x="56" y="126"/>
                      <a:pt x="53" y="161"/>
                    </a:cubicBezTo>
                    <a:cubicBezTo>
                      <a:pt x="53" y="168"/>
                      <a:pt x="49" y="171"/>
                      <a:pt x="48" y="174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47" y="174"/>
                      <a:pt x="46" y="174"/>
                      <a:pt x="46" y="174"/>
                    </a:cubicBezTo>
                    <a:cubicBezTo>
                      <a:pt x="48" y="176"/>
                      <a:pt x="48" y="183"/>
                      <a:pt x="45" y="184"/>
                    </a:cubicBezTo>
                    <a:cubicBezTo>
                      <a:pt x="49" y="186"/>
                      <a:pt x="49" y="194"/>
                      <a:pt x="45" y="197"/>
                    </a:cubicBezTo>
                    <a:cubicBezTo>
                      <a:pt x="47" y="198"/>
                      <a:pt x="50" y="198"/>
                      <a:pt x="52" y="200"/>
                    </a:cubicBezTo>
                    <a:cubicBezTo>
                      <a:pt x="54" y="202"/>
                      <a:pt x="52" y="204"/>
                      <a:pt x="53" y="206"/>
                    </a:cubicBezTo>
                    <a:cubicBezTo>
                      <a:pt x="56" y="202"/>
                      <a:pt x="58" y="201"/>
                      <a:pt x="63" y="200"/>
                    </a:cubicBezTo>
                    <a:cubicBezTo>
                      <a:pt x="65" y="200"/>
                      <a:pt x="69" y="200"/>
                      <a:pt x="69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64" y="196"/>
                      <a:pt x="70" y="182"/>
                      <a:pt x="76" y="182"/>
                    </a:cubicBezTo>
                    <a:close/>
                  </a:path>
                </a:pathLst>
              </a:custGeom>
              <a:solidFill>
                <a:srgbClr val="F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395">
                <a:extLst>
                  <a:ext uri="{FF2B5EF4-FFF2-40B4-BE49-F238E27FC236}">
                    <a16:creationId xmlns:a16="http://schemas.microsoft.com/office/drawing/2014/main" id="{0305E67C-3FE1-453C-AF3E-3BE3FD58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293"/>
                <a:ext cx="267" cy="235"/>
              </a:xfrm>
              <a:custGeom>
                <a:avLst/>
                <a:gdLst>
                  <a:gd name="T0" fmla="*/ 0 w 107"/>
                  <a:gd name="T1" fmla="*/ 192 h 88"/>
                  <a:gd name="T2" fmla="*/ 1290 w 107"/>
                  <a:gd name="T3" fmla="*/ 1242 h 88"/>
                  <a:gd name="T4" fmla="*/ 1320 w 107"/>
                  <a:gd name="T5" fmla="*/ 1426 h 88"/>
                  <a:gd name="T6" fmla="*/ 1278 w 107"/>
                  <a:gd name="T7" fmla="*/ 1447 h 88"/>
                  <a:gd name="T8" fmla="*/ 1382 w 107"/>
                  <a:gd name="T9" fmla="*/ 1656 h 88"/>
                  <a:gd name="T10" fmla="*/ 1557 w 107"/>
                  <a:gd name="T11" fmla="*/ 1677 h 88"/>
                  <a:gd name="T12" fmla="*/ 1557 w 107"/>
                  <a:gd name="T13" fmla="*/ 1640 h 88"/>
                  <a:gd name="T14" fmla="*/ 1662 w 107"/>
                  <a:gd name="T15" fmla="*/ 1426 h 88"/>
                  <a:gd name="T16" fmla="*/ 1632 w 107"/>
                  <a:gd name="T17" fmla="*/ 1242 h 88"/>
                  <a:gd name="T18" fmla="*/ 1462 w 107"/>
                  <a:gd name="T19" fmla="*/ 1220 h 88"/>
                  <a:gd name="T20" fmla="*/ 1350 w 107"/>
                  <a:gd name="T21" fmla="*/ 1028 h 88"/>
                  <a:gd name="T22" fmla="*/ 155 w 107"/>
                  <a:gd name="T23" fmla="*/ 0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7" h="88">
                    <a:moveTo>
                      <a:pt x="0" y="10"/>
                    </a:moveTo>
                    <a:cubicBezTo>
                      <a:pt x="20" y="13"/>
                      <a:pt x="66" y="30"/>
                      <a:pt x="83" y="65"/>
                    </a:cubicBezTo>
                    <a:cubicBezTo>
                      <a:pt x="86" y="71"/>
                      <a:pt x="86" y="73"/>
                      <a:pt x="85" y="75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87" y="76"/>
                      <a:pt x="91" y="82"/>
                      <a:pt x="89" y="87"/>
                    </a:cubicBezTo>
                    <a:cubicBezTo>
                      <a:pt x="92" y="84"/>
                      <a:pt x="98" y="83"/>
                      <a:pt x="100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2"/>
                      <a:pt x="102" y="76"/>
                      <a:pt x="107" y="75"/>
                    </a:cubicBezTo>
                    <a:cubicBezTo>
                      <a:pt x="102" y="73"/>
                      <a:pt x="102" y="69"/>
                      <a:pt x="105" y="65"/>
                    </a:cubicBezTo>
                    <a:cubicBezTo>
                      <a:pt x="101" y="66"/>
                      <a:pt x="97" y="67"/>
                      <a:pt x="94" y="64"/>
                    </a:cubicBezTo>
                    <a:cubicBezTo>
                      <a:pt x="92" y="61"/>
                      <a:pt x="90" y="59"/>
                      <a:pt x="87" y="54"/>
                    </a:cubicBezTo>
                    <a:cubicBezTo>
                      <a:pt x="70" y="22"/>
                      <a:pt x="30" y="5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396">
                <a:extLst>
                  <a:ext uri="{FF2B5EF4-FFF2-40B4-BE49-F238E27FC236}">
                    <a16:creationId xmlns:a16="http://schemas.microsoft.com/office/drawing/2014/main" id="{53ED040E-5A5C-4C77-99AE-3641B0E8A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509"/>
                <a:ext cx="190" cy="550"/>
              </a:xfrm>
              <a:custGeom>
                <a:avLst/>
                <a:gdLst>
                  <a:gd name="T0" fmla="*/ 0 w 76"/>
                  <a:gd name="T1" fmla="*/ 192 h 206"/>
                  <a:gd name="T2" fmla="*/ 833 w 76"/>
                  <a:gd name="T3" fmla="*/ 3065 h 206"/>
                  <a:gd name="T4" fmla="*/ 750 w 76"/>
                  <a:gd name="T5" fmla="*/ 3316 h 206"/>
                  <a:gd name="T6" fmla="*/ 750 w 76"/>
                  <a:gd name="T7" fmla="*/ 3316 h 206"/>
                  <a:gd name="T8" fmla="*/ 720 w 76"/>
                  <a:gd name="T9" fmla="*/ 3316 h 206"/>
                  <a:gd name="T10" fmla="*/ 708 w 76"/>
                  <a:gd name="T11" fmla="*/ 3500 h 206"/>
                  <a:gd name="T12" fmla="*/ 708 w 76"/>
                  <a:gd name="T13" fmla="*/ 3749 h 206"/>
                  <a:gd name="T14" fmla="*/ 813 w 76"/>
                  <a:gd name="T15" fmla="*/ 3807 h 206"/>
                  <a:gd name="T16" fmla="*/ 833 w 76"/>
                  <a:gd name="T17" fmla="*/ 3919 h 206"/>
                  <a:gd name="T18" fmla="*/ 988 w 76"/>
                  <a:gd name="T19" fmla="*/ 3807 h 206"/>
                  <a:gd name="T20" fmla="*/ 1083 w 76"/>
                  <a:gd name="T21" fmla="*/ 3829 h 206"/>
                  <a:gd name="T22" fmla="*/ 1095 w 76"/>
                  <a:gd name="T23" fmla="*/ 3829 h 206"/>
                  <a:gd name="T24" fmla="*/ 1188 w 76"/>
                  <a:gd name="T25" fmla="*/ 3466 h 206"/>
                  <a:gd name="T26" fmla="*/ 1083 w 76"/>
                  <a:gd name="T27" fmla="*/ 3257 h 206"/>
                  <a:gd name="T28" fmla="*/ 1083 w 76"/>
                  <a:gd name="T29" fmla="*/ 3257 h 206"/>
                  <a:gd name="T30" fmla="*/ 1063 w 76"/>
                  <a:gd name="T31" fmla="*/ 3044 h 206"/>
                  <a:gd name="T32" fmla="*/ 145 w 76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6" h="206">
                    <a:moveTo>
                      <a:pt x="0" y="10"/>
                    </a:moveTo>
                    <a:cubicBezTo>
                      <a:pt x="48" y="46"/>
                      <a:pt x="56" y="126"/>
                      <a:pt x="53" y="161"/>
                    </a:cubicBezTo>
                    <a:cubicBezTo>
                      <a:pt x="53" y="168"/>
                      <a:pt x="49" y="171"/>
                      <a:pt x="48" y="174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47" y="174"/>
                      <a:pt x="46" y="174"/>
                      <a:pt x="46" y="174"/>
                    </a:cubicBezTo>
                    <a:cubicBezTo>
                      <a:pt x="48" y="176"/>
                      <a:pt x="48" y="183"/>
                      <a:pt x="45" y="184"/>
                    </a:cubicBezTo>
                    <a:cubicBezTo>
                      <a:pt x="49" y="186"/>
                      <a:pt x="49" y="194"/>
                      <a:pt x="45" y="197"/>
                    </a:cubicBezTo>
                    <a:cubicBezTo>
                      <a:pt x="47" y="198"/>
                      <a:pt x="50" y="198"/>
                      <a:pt x="52" y="200"/>
                    </a:cubicBezTo>
                    <a:cubicBezTo>
                      <a:pt x="54" y="202"/>
                      <a:pt x="52" y="204"/>
                      <a:pt x="53" y="206"/>
                    </a:cubicBezTo>
                    <a:cubicBezTo>
                      <a:pt x="56" y="202"/>
                      <a:pt x="58" y="201"/>
                      <a:pt x="63" y="200"/>
                    </a:cubicBezTo>
                    <a:cubicBezTo>
                      <a:pt x="65" y="200"/>
                      <a:pt x="69" y="200"/>
                      <a:pt x="69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64" y="196"/>
                      <a:pt x="70" y="182"/>
                      <a:pt x="76" y="182"/>
                    </a:cubicBezTo>
                    <a:cubicBezTo>
                      <a:pt x="70" y="182"/>
                      <a:pt x="68" y="177"/>
                      <a:pt x="69" y="171"/>
                    </a:cubicBezTo>
                    <a:cubicBezTo>
                      <a:pt x="69" y="171"/>
                      <a:pt x="69" y="171"/>
                      <a:pt x="69" y="171"/>
                    </a:cubicBezTo>
                    <a:cubicBezTo>
                      <a:pt x="69" y="168"/>
                      <a:pt x="68" y="165"/>
                      <a:pt x="68" y="160"/>
                    </a:cubicBezTo>
                    <a:cubicBezTo>
                      <a:pt x="71" y="124"/>
                      <a:pt x="62" y="35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397">
                <a:extLst>
                  <a:ext uri="{FF2B5EF4-FFF2-40B4-BE49-F238E27FC236}">
                    <a16:creationId xmlns:a16="http://schemas.microsoft.com/office/drawing/2014/main" id="{D74F9624-19B8-4B9E-8974-E1439D518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293"/>
                <a:ext cx="192" cy="144"/>
              </a:xfrm>
              <a:custGeom>
                <a:avLst/>
                <a:gdLst>
                  <a:gd name="T0" fmla="*/ 1194 w 77"/>
                  <a:gd name="T1" fmla="*/ 1024 h 54"/>
                  <a:gd name="T2" fmla="*/ 0 w 77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54">
                    <a:moveTo>
                      <a:pt x="77" y="54"/>
                    </a:moveTo>
                    <a:cubicBezTo>
                      <a:pt x="60" y="22"/>
                      <a:pt x="2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398">
                <a:extLst>
                  <a:ext uri="{FF2B5EF4-FFF2-40B4-BE49-F238E27FC236}">
                    <a16:creationId xmlns:a16="http://schemas.microsoft.com/office/drawing/2014/main" id="{283000A0-8FE4-4BA9-9A72-68FEDFCC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1613"/>
                <a:ext cx="78" cy="296"/>
              </a:xfrm>
              <a:custGeom>
                <a:avLst/>
                <a:gdLst>
                  <a:gd name="T0" fmla="*/ 0 w 31"/>
                  <a:gd name="T1" fmla="*/ 0 h 111"/>
                  <a:gd name="T2" fmla="*/ 413 w 31"/>
                  <a:gd name="T3" fmla="*/ 2104 h 111"/>
                  <a:gd name="T4" fmla="*/ 0 w 31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11">
                    <a:moveTo>
                      <a:pt x="0" y="0"/>
                    </a:moveTo>
                    <a:cubicBezTo>
                      <a:pt x="6" y="11"/>
                      <a:pt x="31" y="43"/>
                      <a:pt x="26" y="111"/>
                    </a:cubicBezTo>
                    <a:cubicBezTo>
                      <a:pt x="27" y="97"/>
                      <a:pt x="27" y="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Freeform 399">
                <a:extLst>
                  <a:ext uri="{FF2B5EF4-FFF2-40B4-BE49-F238E27FC236}">
                    <a16:creationId xmlns:a16="http://schemas.microsoft.com/office/drawing/2014/main" id="{15088D3D-FD35-4E23-A5B0-9B2A73B49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325"/>
                <a:ext cx="150" cy="115"/>
              </a:xfrm>
              <a:custGeom>
                <a:avLst/>
                <a:gdLst>
                  <a:gd name="T0" fmla="*/ 0 w 60"/>
                  <a:gd name="T1" fmla="*/ 0 h 43"/>
                  <a:gd name="T2" fmla="*/ 938 w 60"/>
                  <a:gd name="T3" fmla="*/ 824 h 43"/>
                  <a:gd name="T4" fmla="*/ 0 w 6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8" y="2"/>
                      <a:pt x="42" y="15"/>
                      <a:pt x="60" y="43"/>
                    </a:cubicBezTo>
                    <a:cubicBezTo>
                      <a:pt x="54" y="37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Freeform 400">
                <a:extLst>
                  <a:ext uri="{FF2B5EF4-FFF2-40B4-BE49-F238E27FC236}">
                    <a16:creationId xmlns:a16="http://schemas.microsoft.com/office/drawing/2014/main" id="{8F67912F-9ADC-449B-A4CD-8D99F6F84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1840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64 h 15"/>
                  <a:gd name="T4" fmla="*/ 0 w 15"/>
                  <a:gd name="T5" fmla="*/ 136 h 15"/>
                  <a:gd name="T6" fmla="*/ 117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Freeform 401">
                <a:extLst>
                  <a:ext uri="{FF2B5EF4-FFF2-40B4-BE49-F238E27FC236}">
                    <a16:creationId xmlns:a16="http://schemas.microsoft.com/office/drawing/2014/main" id="{DDCEBEEB-DA24-4343-AF4C-F4A313DB1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55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85 h 15"/>
                  <a:gd name="T4" fmla="*/ 20 w 15"/>
                  <a:gd name="T5" fmla="*/ 149 h 15"/>
                  <a:gd name="T6" fmla="*/ 129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Freeform 402">
                <a:extLst>
                  <a:ext uri="{FF2B5EF4-FFF2-40B4-BE49-F238E27FC236}">
                    <a16:creationId xmlns:a16="http://schemas.microsoft.com/office/drawing/2014/main" id="{A3B950FD-1365-45CA-9A69-E57C1F46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1915"/>
                <a:ext cx="37" cy="40"/>
              </a:xfrm>
              <a:custGeom>
                <a:avLst/>
                <a:gdLst>
                  <a:gd name="T0" fmla="*/ 224 w 15"/>
                  <a:gd name="T1" fmla="*/ 136 h 15"/>
                  <a:gd name="T2" fmla="*/ 121 w 15"/>
                  <a:gd name="T3" fmla="*/ 264 h 15"/>
                  <a:gd name="T4" fmla="*/ 12 w 15"/>
                  <a:gd name="T5" fmla="*/ 149 h 15"/>
                  <a:gd name="T6" fmla="*/ 121 w 15"/>
                  <a:gd name="T7" fmla="*/ 0 h 15"/>
                  <a:gd name="T8" fmla="*/ 224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Freeform 403">
                <a:extLst>
                  <a:ext uri="{FF2B5EF4-FFF2-40B4-BE49-F238E27FC236}">
                    <a16:creationId xmlns:a16="http://schemas.microsoft.com/office/drawing/2014/main" id="{339109A4-BD8A-4801-A82D-F583C82D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765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85 h 15"/>
                  <a:gd name="T4" fmla="*/ 0 w 15"/>
                  <a:gd name="T5" fmla="*/ 149 h 15"/>
                  <a:gd name="T6" fmla="*/ 117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054" name="Group 404">
              <a:extLst>
                <a:ext uri="{FF2B5EF4-FFF2-40B4-BE49-F238E27FC236}">
                  <a16:creationId xmlns:a16="http://schemas.microsoft.com/office/drawing/2014/main" id="{6561762E-582F-48BF-BA43-0D3F019B74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6" y="1203"/>
              <a:ext cx="1565" cy="1824"/>
              <a:chOff x="2126" y="1203"/>
              <a:chExt cx="1565" cy="1824"/>
            </a:xfrm>
          </p:grpSpPr>
          <p:sp>
            <p:nvSpPr>
              <p:cNvPr id="22163" name="Freeform 405">
                <a:extLst>
                  <a:ext uri="{FF2B5EF4-FFF2-40B4-BE49-F238E27FC236}">
                    <a16:creationId xmlns:a16="http://schemas.microsoft.com/office/drawing/2014/main" id="{F993B8D4-6DC1-41DB-9980-0F1DA89D9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680"/>
                <a:ext cx="37" cy="40"/>
              </a:xfrm>
              <a:custGeom>
                <a:avLst/>
                <a:gdLst>
                  <a:gd name="T0" fmla="*/ 224 w 15"/>
                  <a:gd name="T1" fmla="*/ 136 h 15"/>
                  <a:gd name="T2" fmla="*/ 121 w 15"/>
                  <a:gd name="T3" fmla="*/ 285 h 15"/>
                  <a:gd name="T4" fmla="*/ 0 w 15"/>
                  <a:gd name="T5" fmla="*/ 149 h 15"/>
                  <a:gd name="T6" fmla="*/ 104 w 15"/>
                  <a:gd name="T7" fmla="*/ 21 h 15"/>
                  <a:gd name="T8" fmla="*/ 224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4" name="Freeform 406">
                <a:extLst>
                  <a:ext uri="{FF2B5EF4-FFF2-40B4-BE49-F238E27FC236}">
                    <a16:creationId xmlns:a16="http://schemas.microsoft.com/office/drawing/2014/main" id="{A7015651-D5DF-495D-BE9D-CE117F7A1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1715"/>
                <a:ext cx="38" cy="40"/>
              </a:xfrm>
              <a:custGeom>
                <a:avLst/>
                <a:gdLst>
                  <a:gd name="T0" fmla="*/ 243 w 15"/>
                  <a:gd name="T1" fmla="*/ 149 h 15"/>
                  <a:gd name="T2" fmla="*/ 129 w 15"/>
                  <a:gd name="T3" fmla="*/ 285 h 15"/>
                  <a:gd name="T4" fmla="*/ 0 w 15"/>
                  <a:gd name="T5" fmla="*/ 149 h 15"/>
                  <a:gd name="T6" fmla="*/ 117 w 15"/>
                  <a:gd name="T7" fmla="*/ 21 h 15"/>
                  <a:gd name="T8" fmla="*/ 243 w 15"/>
                  <a:gd name="T9" fmla="*/ 1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4"/>
                      <a:pt x="15" y="8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5" name="Freeform 407">
                <a:extLst>
                  <a:ext uri="{FF2B5EF4-FFF2-40B4-BE49-F238E27FC236}">
                    <a16:creationId xmlns:a16="http://schemas.microsoft.com/office/drawing/2014/main" id="{58724286-7F42-4426-A1F9-06283CE4E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432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63 w 13"/>
                  <a:gd name="T3" fmla="*/ 218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6" name="Freeform 408">
                <a:extLst>
                  <a:ext uri="{FF2B5EF4-FFF2-40B4-BE49-F238E27FC236}">
                    <a16:creationId xmlns:a16="http://schemas.microsoft.com/office/drawing/2014/main" id="{885A8811-26DE-4217-B931-26814503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368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63 w 13"/>
                  <a:gd name="T3" fmla="*/ 232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7" name="Freeform 409">
                <a:extLst>
                  <a:ext uri="{FF2B5EF4-FFF2-40B4-BE49-F238E27FC236}">
                    <a16:creationId xmlns:a16="http://schemas.microsoft.com/office/drawing/2014/main" id="{0F9B7CF3-F39C-47FE-81AE-56A41D1D1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416"/>
                <a:ext cx="33" cy="35"/>
              </a:xfrm>
              <a:custGeom>
                <a:avLst/>
                <a:gdLst>
                  <a:gd name="T0" fmla="*/ 180 w 13"/>
                  <a:gd name="T1" fmla="*/ 197 h 13"/>
                  <a:gd name="T2" fmla="*/ 51 w 13"/>
                  <a:gd name="T3" fmla="*/ 232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9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3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2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8" name="Freeform 410">
                <a:extLst>
                  <a:ext uri="{FF2B5EF4-FFF2-40B4-BE49-F238E27FC236}">
                    <a16:creationId xmlns:a16="http://schemas.microsoft.com/office/drawing/2014/main" id="{678DD963-D8A1-4438-80CF-335DC3CD8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528"/>
                <a:ext cx="32" cy="35"/>
              </a:xfrm>
              <a:custGeom>
                <a:avLst/>
                <a:gdLst>
                  <a:gd name="T0" fmla="*/ 162 w 13"/>
                  <a:gd name="T1" fmla="*/ 175 h 13"/>
                  <a:gd name="T2" fmla="*/ 42 w 13"/>
                  <a:gd name="T3" fmla="*/ 218 h 13"/>
                  <a:gd name="T4" fmla="*/ 12 w 13"/>
                  <a:gd name="T5" fmla="*/ 59 h 13"/>
                  <a:gd name="T6" fmla="*/ 133 w 13"/>
                  <a:gd name="T7" fmla="*/ 22 h 13"/>
                  <a:gd name="T8" fmla="*/ 162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9" name="Freeform 411">
                <a:extLst>
                  <a:ext uri="{FF2B5EF4-FFF2-40B4-BE49-F238E27FC236}">
                    <a16:creationId xmlns:a16="http://schemas.microsoft.com/office/drawing/2014/main" id="{29B8E2E6-24C4-4663-95A0-11FBB7CCE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89"/>
                <a:ext cx="32" cy="35"/>
              </a:xfrm>
              <a:custGeom>
                <a:avLst/>
                <a:gdLst>
                  <a:gd name="T0" fmla="*/ 182 w 13"/>
                  <a:gd name="T1" fmla="*/ 175 h 13"/>
                  <a:gd name="T2" fmla="*/ 62 w 13"/>
                  <a:gd name="T3" fmla="*/ 232 h 13"/>
                  <a:gd name="T4" fmla="*/ 30 w 13"/>
                  <a:gd name="T5" fmla="*/ 81 h 13"/>
                  <a:gd name="T6" fmla="*/ 133 w 13"/>
                  <a:gd name="T7" fmla="*/ 35 h 13"/>
                  <a:gd name="T8" fmla="*/ 182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9"/>
                    </a:move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0" name="Freeform 412">
                <a:extLst>
                  <a:ext uri="{FF2B5EF4-FFF2-40B4-BE49-F238E27FC236}">
                    <a16:creationId xmlns:a16="http://schemas.microsoft.com/office/drawing/2014/main" id="{51A1A205-A434-44EB-A03E-00576C47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55"/>
                <a:ext cx="33" cy="34"/>
              </a:xfrm>
              <a:custGeom>
                <a:avLst/>
                <a:gdLst>
                  <a:gd name="T0" fmla="*/ 180 w 13"/>
                  <a:gd name="T1" fmla="*/ 165 h 13"/>
                  <a:gd name="T2" fmla="*/ 63 w 13"/>
                  <a:gd name="T3" fmla="*/ 199 h 13"/>
                  <a:gd name="T4" fmla="*/ 20 w 13"/>
                  <a:gd name="T5" fmla="*/ 55 h 13"/>
                  <a:gd name="T6" fmla="*/ 147 w 13"/>
                  <a:gd name="T7" fmla="*/ 21 h 13"/>
                  <a:gd name="T8" fmla="*/ 180 w 13"/>
                  <a:gd name="T9" fmla="*/ 16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7" y="13"/>
                      <a:pt x="4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1" name="Freeform 413">
                <a:extLst>
                  <a:ext uri="{FF2B5EF4-FFF2-40B4-BE49-F238E27FC236}">
                    <a16:creationId xmlns:a16="http://schemas.microsoft.com/office/drawing/2014/main" id="{D10CAC3F-0E63-4610-B0A7-D0FE1A89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035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81 h 17"/>
                  <a:gd name="T4" fmla="*/ 12 w 17"/>
                  <a:gd name="T5" fmla="*/ 111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2" name="Freeform 414">
                <a:extLst>
                  <a:ext uri="{FF2B5EF4-FFF2-40B4-BE49-F238E27FC236}">
                    <a16:creationId xmlns:a16="http://schemas.microsoft.com/office/drawing/2014/main" id="{7F911960-4A4F-457C-AD81-85E36115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107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94 h 17"/>
                  <a:gd name="T4" fmla="*/ 12 w 17"/>
                  <a:gd name="T5" fmla="*/ 111 h 17"/>
                  <a:gd name="T6" fmla="*/ 166 w 17"/>
                  <a:gd name="T7" fmla="*/ 34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6"/>
                    </a:cubicBezTo>
                    <a:cubicBezTo>
                      <a:pt x="2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415">
                <a:extLst>
                  <a:ext uri="{FF2B5EF4-FFF2-40B4-BE49-F238E27FC236}">
                    <a16:creationId xmlns:a16="http://schemas.microsoft.com/office/drawing/2014/main" id="{0222DB4D-A4B8-4612-A1C6-FCD406734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096"/>
                <a:ext cx="45" cy="45"/>
              </a:xfrm>
              <a:custGeom>
                <a:avLst/>
                <a:gdLst>
                  <a:gd name="T0" fmla="*/ 250 w 18"/>
                  <a:gd name="T1" fmla="*/ 204 h 17"/>
                  <a:gd name="T2" fmla="*/ 95 w 18"/>
                  <a:gd name="T3" fmla="*/ 294 h 17"/>
                  <a:gd name="T4" fmla="*/ 33 w 18"/>
                  <a:gd name="T5" fmla="*/ 111 h 17"/>
                  <a:gd name="T6" fmla="*/ 188 w 18"/>
                  <a:gd name="T7" fmla="*/ 21 h 17"/>
                  <a:gd name="T8" fmla="*/ 250 w 18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6" y="11"/>
                    </a:moveTo>
                    <a:cubicBezTo>
                      <a:pt x="14" y="15"/>
                      <a:pt x="10" y="17"/>
                      <a:pt x="6" y="16"/>
                    </a:cubicBez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1"/>
                    </a:cubicBezTo>
                    <a:cubicBezTo>
                      <a:pt x="16" y="3"/>
                      <a:pt x="18" y="7"/>
                      <a:pt x="16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416">
                <a:extLst>
                  <a:ext uri="{FF2B5EF4-FFF2-40B4-BE49-F238E27FC236}">
                    <a16:creationId xmlns:a16="http://schemas.microsoft.com/office/drawing/2014/main" id="{D6D5ACE0-FD13-4F54-BF9E-93A093A2C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997"/>
                <a:ext cx="42" cy="46"/>
              </a:xfrm>
              <a:custGeom>
                <a:avLst/>
                <a:gdLst>
                  <a:gd name="T0" fmla="*/ 225 w 17"/>
                  <a:gd name="T1" fmla="*/ 235 h 17"/>
                  <a:gd name="T2" fmla="*/ 74 w 17"/>
                  <a:gd name="T3" fmla="*/ 314 h 17"/>
                  <a:gd name="T4" fmla="*/ 12 w 17"/>
                  <a:gd name="T5" fmla="*/ 116 h 17"/>
                  <a:gd name="T6" fmla="*/ 166 w 17"/>
                  <a:gd name="T7" fmla="*/ 38 h 17"/>
                  <a:gd name="T8" fmla="*/ 225 w 17"/>
                  <a:gd name="T9" fmla="*/ 23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4" y="16"/>
                      <a:pt x="9" y="17"/>
                      <a:pt x="5" y="16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417">
                <a:extLst>
                  <a:ext uri="{FF2B5EF4-FFF2-40B4-BE49-F238E27FC236}">
                    <a16:creationId xmlns:a16="http://schemas.microsoft.com/office/drawing/2014/main" id="{34BB3CEC-45E4-49B1-BE08-583B6752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04"/>
                <a:ext cx="42" cy="45"/>
              </a:xfrm>
              <a:custGeom>
                <a:avLst/>
                <a:gdLst>
                  <a:gd name="T0" fmla="*/ 245 w 17"/>
                  <a:gd name="T1" fmla="*/ 204 h 17"/>
                  <a:gd name="T2" fmla="*/ 91 w 17"/>
                  <a:gd name="T3" fmla="*/ 281 h 17"/>
                  <a:gd name="T4" fmla="*/ 12 w 17"/>
                  <a:gd name="T5" fmla="*/ 90 h 17"/>
                  <a:gd name="T6" fmla="*/ 166 w 17"/>
                  <a:gd name="T7" fmla="*/ 21 h 17"/>
                  <a:gd name="T8" fmla="*/ 24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4" y="15"/>
                      <a:pt x="10" y="17"/>
                      <a:pt x="6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418">
                <a:extLst>
                  <a:ext uri="{FF2B5EF4-FFF2-40B4-BE49-F238E27FC236}">
                    <a16:creationId xmlns:a16="http://schemas.microsoft.com/office/drawing/2014/main" id="{FBFF3EE4-EBC6-4C31-AAFC-FAC37D502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848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91 w 17"/>
                  <a:gd name="T3" fmla="*/ 281 h 17"/>
                  <a:gd name="T4" fmla="*/ 12 w 17"/>
                  <a:gd name="T5" fmla="*/ 111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6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419">
                <a:extLst>
                  <a:ext uri="{FF2B5EF4-FFF2-40B4-BE49-F238E27FC236}">
                    <a16:creationId xmlns:a16="http://schemas.microsoft.com/office/drawing/2014/main" id="{65932C8A-7E9B-4FD6-8C36-21E92B4F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861"/>
                <a:ext cx="42" cy="46"/>
              </a:xfrm>
              <a:custGeom>
                <a:avLst/>
                <a:gdLst>
                  <a:gd name="T0" fmla="*/ 225 w 17"/>
                  <a:gd name="T1" fmla="*/ 219 h 17"/>
                  <a:gd name="T2" fmla="*/ 74 w 17"/>
                  <a:gd name="T3" fmla="*/ 300 h 17"/>
                  <a:gd name="T4" fmla="*/ 12 w 17"/>
                  <a:gd name="T5" fmla="*/ 103 h 17"/>
                  <a:gd name="T6" fmla="*/ 166 w 17"/>
                  <a:gd name="T7" fmla="*/ 22 h 17"/>
                  <a:gd name="T8" fmla="*/ 225 w 17"/>
                  <a:gd name="T9" fmla="*/ 21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8" name="Freeform 420">
                <a:extLst>
                  <a:ext uri="{FF2B5EF4-FFF2-40B4-BE49-F238E27FC236}">
                    <a16:creationId xmlns:a16="http://schemas.microsoft.com/office/drawing/2014/main" id="{E3002DA5-599F-40D6-BC8E-A477BFFD3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928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81 h 17"/>
                  <a:gd name="T4" fmla="*/ 12 w 17"/>
                  <a:gd name="T5" fmla="*/ 90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1" y="14"/>
                      <a:pt x="0" y="9"/>
                      <a:pt x="1" y="5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9" name="Freeform 421">
                <a:extLst>
                  <a:ext uri="{FF2B5EF4-FFF2-40B4-BE49-F238E27FC236}">
                    <a16:creationId xmlns:a16="http://schemas.microsoft.com/office/drawing/2014/main" id="{1D414EED-37F8-4EED-AA40-180DC251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696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422">
                <a:extLst>
                  <a:ext uri="{FF2B5EF4-FFF2-40B4-BE49-F238E27FC236}">
                    <a16:creationId xmlns:a16="http://schemas.microsoft.com/office/drawing/2014/main" id="{3B219C5B-B2F7-4CB4-9BFB-75433F0FB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805"/>
                <a:ext cx="47" cy="51"/>
              </a:xfrm>
              <a:custGeom>
                <a:avLst/>
                <a:gdLst>
                  <a:gd name="T0" fmla="*/ 257 w 19"/>
                  <a:gd name="T1" fmla="*/ 252 h 19"/>
                  <a:gd name="T2" fmla="*/ 74 w 19"/>
                  <a:gd name="T3" fmla="*/ 330 h 19"/>
                  <a:gd name="T4" fmla="*/ 30 w 19"/>
                  <a:gd name="T5" fmla="*/ 94 h 19"/>
                  <a:gd name="T6" fmla="*/ 195 w 19"/>
                  <a:gd name="T7" fmla="*/ 35 h 19"/>
                  <a:gd name="T8" fmla="*/ 257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423">
                <a:extLst>
                  <a:ext uri="{FF2B5EF4-FFF2-40B4-BE49-F238E27FC236}">
                    <a16:creationId xmlns:a16="http://schemas.microsoft.com/office/drawing/2014/main" id="{7828D519-B1BA-4F52-9EE3-733802C96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920"/>
                <a:ext cx="48" cy="51"/>
              </a:xfrm>
              <a:custGeom>
                <a:avLst/>
                <a:gdLst>
                  <a:gd name="T0" fmla="*/ 275 w 19"/>
                  <a:gd name="T1" fmla="*/ 274 h 19"/>
                  <a:gd name="T2" fmla="*/ 83 w 19"/>
                  <a:gd name="T3" fmla="*/ 330 h 19"/>
                  <a:gd name="T4" fmla="*/ 33 w 19"/>
                  <a:gd name="T5" fmla="*/ 115 h 19"/>
                  <a:gd name="T6" fmla="*/ 210 w 19"/>
                  <a:gd name="T7" fmla="*/ 35 h 19"/>
                  <a:gd name="T8" fmla="*/ 275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4" y="18"/>
                      <a:pt x="9" y="19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424">
                <a:extLst>
                  <a:ext uri="{FF2B5EF4-FFF2-40B4-BE49-F238E27FC236}">
                    <a16:creationId xmlns:a16="http://schemas.microsoft.com/office/drawing/2014/main" id="{F141C23B-3AD5-45D9-B3C4-C52AD5B00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976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425">
                <a:extLst>
                  <a:ext uri="{FF2B5EF4-FFF2-40B4-BE49-F238E27FC236}">
                    <a16:creationId xmlns:a16="http://schemas.microsoft.com/office/drawing/2014/main" id="{184F146D-2224-4AB2-ABED-58D0DAC01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49"/>
                <a:ext cx="47" cy="54"/>
              </a:xfrm>
              <a:custGeom>
                <a:avLst/>
                <a:gdLst>
                  <a:gd name="T0" fmla="*/ 257 w 19"/>
                  <a:gd name="T1" fmla="*/ 278 h 20"/>
                  <a:gd name="T2" fmla="*/ 74 w 19"/>
                  <a:gd name="T3" fmla="*/ 335 h 20"/>
                  <a:gd name="T4" fmla="*/ 30 w 19"/>
                  <a:gd name="T5" fmla="*/ 116 h 20"/>
                  <a:gd name="T6" fmla="*/ 195 w 19"/>
                  <a:gd name="T7" fmla="*/ 59 h 20"/>
                  <a:gd name="T8" fmla="*/ 257 w 19"/>
                  <a:gd name="T9" fmla="*/ 27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7" y="14"/>
                    </a:move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3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426">
                <a:extLst>
                  <a:ext uri="{FF2B5EF4-FFF2-40B4-BE49-F238E27FC236}">
                    <a16:creationId xmlns:a16="http://schemas.microsoft.com/office/drawing/2014/main" id="{4B4660C0-5A62-4C59-99CD-32FA0428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880"/>
                <a:ext cx="48" cy="51"/>
              </a:xfrm>
              <a:custGeom>
                <a:avLst/>
                <a:gdLst>
                  <a:gd name="T0" fmla="*/ 275 w 19"/>
                  <a:gd name="T1" fmla="*/ 252 h 19"/>
                  <a:gd name="T2" fmla="*/ 83 w 19"/>
                  <a:gd name="T3" fmla="*/ 330 h 19"/>
                  <a:gd name="T4" fmla="*/ 33 w 19"/>
                  <a:gd name="T5" fmla="*/ 94 h 19"/>
                  <a:gd name="T6" fmla="*/ 210 w 19"/>
                  <a:gd name="T7" fmla="*/ 35 h 19"/>
                  <a:gd name="T8" fmla="*/ 275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8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5" name="Freeform 427">
                <a:extLst>
                  <a:ext uri="{FF2B5EF4-FFF2-40B4-BE49-F238E27FC236}">
                    <a16:creationId xmlns:a16="http://schemas.microsoft.com/office/drawing/2014/main" id="{3DFBD348-F116-4B38-9998-A5C96F2D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768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6" name="Freeform 428">
                <a:extLst>
                  <a:ext uri="{FF2B5EF4-FFF2-40B4-BE49-F238E27FC236}">
                    <a16:creationId xmlns:a16="http://schemas.microsoft.com/office/drawing/2014/main" id="{981FA493-193D-4A3D-BB4D-5893A4803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685"/>
                <a:ext cx="48" cy="51"/>
              </a:xfrm>
              <a:custGeom>
                <a:avLst/>
                <a:gdLst>
                  <a:gd name="T0" fmla="*/ 275 w 19"/>
                  <a:gd name="T1" fmla="*/ 252 h 19"/>
                  <a:gd name="T2" fmla="*/ 83 w 19"/>
                  <a:gd name="T3" fmla="*/ 330 h 19"/>
                  <a:gd name="T4" fmla="*/ 33 w 19"/>
                  <a:gd name="T5" fmla="*/ 94 h 19"/>
                  <a:gd name="T6" fmla="*/ 210 w 19"/>
                  <a:gd name="T7" fmla="*/ 35 h 19"/>
                  <a:gd name="T8" fmla="*/ 275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7" name="Freeform 429">
                <a:extLst>
                  <a:ext uri="{FF2B5EF4-FFF2-40B4-BE49-F238E27FC236}">
                    <a16:creationId xmlns:a16="http://schemas.microsoft.com/office/drawing/2014/main" id="{98A09E4B-6284-4314-B9A0-3D783076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89"/>
                <a:ext cx="43" cy="48"/>
              </a:xfrm>
              <a:custGeom>
                <a:avLst/>
                <a:gdLst>
                  <a:gd name="T0" fmla="*/ 243 w 17"/>
                  <a:gd name="T1" fmla="*/ 248 h 18"/>
                  <a:gd name="T2" fmla="*/ 83 w 17"/>
                  <a:gd name="T3" fmla="*/ 307 h 18"/>
                  <a:gd name="T4" fmla="*/ 33 w 17"/>
                  <a:gd name="T5" fmla="*/ 115 h 18"/>
                  <a:gd name="T6" fmla="*/ 192 w 17"/>
                  <a:gd name="T7" fmla="*/ 35 h 18"/>
                  <a:gd name="T8" fmla="*/ 243 w 17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5" y="13"/>
                    </a:moveTo>
                    <a:cubicBezTo>
                      <a:pt x="13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8" name="Freeform 430">
                <a:extLst>
                  <a:ext uri="{FF2B5EF4-FFF2-40B4-BE49-F238E27FC236}">
                    <a16:creationId xmlns:a16="http://schemas.microsoft.com/office/drawing/2014/main" id="{53FAB806-4CB4-409A-9965-9335821E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493"/>
                <a:ext cx="45" cy="46"/>
              </a:xfrm>
              <a:custGeom>
                <a:avLst/>
                <a:gdLst>
                  <a:gd name="T0" fmla="*/ 250 w 18"/>
                  <a:gd name="T1" fmla="*/ 235 h 17"/>
                  <a:gd name="T2" fmla="*/ 83 w 18"/>
                  <a:gd name="T3" fmla="*/ 300 h 17"/>
                  <a:gd name="T4" fmla="*/ 33 w 18"/>
                  <a:gd name="T5" fmla="*/ 103 h 17"/>
                  <a:gd name="T6" fmla="*/ 208 w 18"/>
                  <a:gd name="T7" fmla="*/ 38 h 17"/>
                  <a:gd name="T8" fmla="*/ 250 w 18"/>
                  <a:gd name="T9" fmla="*/ 23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6" y="12"/>
                    </a:moveTo>
                    <a:cubicBezTo>
                      <a:pt x="14" y="16"/>
                      <a:pt x="9" y="17"/>
                      <a:pt x="5" y="15"/>
                    </a:cubicBezTo>
                    <a:cubicBezTo>
                      <a:pt x="1" y="13"/>
                      <a:pt x="0" y="8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6" y="4"/>
                      <a:pt x="18" y="8"/>
                      <a:pt x="16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9" name="Freeform 431">
                <a:extLst>
                  <a:ext uri="{FF2B5EF4-FFF2-40B4-BE49-F238E27FC236}">
                    <a16:creationId xmlns:a16="http://schemas.microsoft.com/office/drawing/2014/main" id="{0E17BA8A-0D0C-4930-8DF9-A5B383190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611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93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0" name="Freeform 432">
                <a:extLst>
                  <a:ext uri="{FF2B5EF4-FFF2-40B4-BE49-F238E27FC236}">
                    <a16:creationId xmlns:a16="http://schemas.microsoft.com/office/drawing/2014/main" id="{08F45790-9878-40AB-BBD2-DF0E78E2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637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93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1" name="Freeform 433">
                <a:extLst>
                  <a:ext uri="{FF2B5EF4-FFF2-40B4-BE49-F238E27FC236}">
                    <a16:creationId xmlns:a16="http://schemas.microsoft.com/office/drawing/2014/main" id="{7DBF2042-6F35-4F61-BCEF-787D8C13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515"/>
                <a:ext cx="42" cy="45"/>
              </a:xfrm>
              <a:custGeom>
                <a:avLst/>
                <a:gdLst>
                  <a:gd name="T0" fmla="*/ 225 w 17"/>
                  <a:gd name="T1" fmla="*/ 225 h 17"/>
                  <a:gd name="T2" fmla="*/ 74 w 17"/>
                  <a:gd name="T3" fmla="*/ 281 h 17"/>
                  <a:gd name="T4" fmla="*/ 30 w 17"/>
                  <a:gd name="T5" fmla="*/ 90 h 17"/>
                  <a:gd name="T6" fmla="*/ 183 w 17"/>
                  <a:gd name="T7" fmla="*/ 34 h 17"/>
                  <a:gd name="T8" fmla="*/ 225 w 17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3" y="16"/>
                      <a:pt x="8" y="17"/>
                      <a:pt x="5" y="15"/>
                    </a:cubicBezTo>
                    <a:cubicBezTo>
                      <a:pt x="1" y="13"/>
                      <a:pt x="0" y="9"/>
                      <a:pt x="2" y="5"/>
                    </a:cubicBezTo>
                    <a:cubicBezTo>
                      <a:pt x="4" y="1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2" name="Freeform 434">
                <a:extLst>
                  <a:ext uri="{FF2B5EF4-FFF2-40B4-BE49-F238E27FC236}">
                    <a16:creationId xmlns:a16="http://schemas.microsoft.com/office/drawing/2014/main" id="{3BAED4C6-E9B5-48AB-935F-CAC176C4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76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115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3" name="Freeform 435">
                <a:extLst>
                  <a:ext uri="{FF2B5EF4-FFF2-40B4-BE49-F238E27FC236}">
                    <a16:creationId xmlns:a16="http://schemas.microsoft.com/office/drawing/2014/main" id="{BFB3065D-5780-4EAA-86D8-00BC33DF0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437"/>
                <a:ext cx="55" cy="59"/>
              </a:xfrm>
              <a:custGeom>
                <a:avLst/>
                <a:gdLst>
                  <a:gd name="T0" fmla="*/ 300 w 22"/>
                  <a:gd name="T1" fmla="*/ 308 h 22"/>
                  <a:gd name="T2" fmla="*/ 95 w 22"/>
                  <a:gd name="T3" fmla="*/ 367 h 22"/>
                  <a:gd name="T4" fmla="*/ 50 w 22"/>
                  <a:gd name="T5" fmla="*/ 137 h 22"/>
                  <a:gd name="T6" fmla="*/ 238 w 22"/>
                  <a:gd name="T7" fmla="*/ 56 h 22"/>
                  <a:gd name="T8" fmla="*/ 300 w 22"/>
                  <a:gd name="T9" fmla="*/ 30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9" y="16"/>
                    </a:moveTo>
                    <a:cubicBezTo>
                      <a:pt x="17" y="20"/>
                      <a:pt x="11" y="22"/>
                      <a:pt x="6" y="19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1" y="0"/>
                      <a:pt x="15" y="3"/>
                    </a:cubicBezTo>
                    <a:cubicBezTo>
                      <a:pt x="20" y="5"/>
                      <a:pt x="22" y="11"/>
                      <a:pt x="19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4" name="Freeform 436">
                <a:extLst>
                  <a:ext uri="{FF2B5EF4-FFF2-40B4-BE49-F238E27FC236}">
                    <a16:creationId xmlns:a16="http://schemas.microsoft.com/office/drawing/2014/main" id="{6DD013F2-F17D-4C12-878A-1A9180A9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123"/>
                <a:ext cx="53" cy="56"/>
              </a:xfrm>
              <a:custGeom>
                <a:avLst/>
                <a:gdLst>
                  <a:gd name="T0" fmla="*/ 305 w 21"/>
                  <a:gd name="T1" fmla="*/ 285 h 21"/>
                  <a:gd name="T2" fmla="*/ 96 w 21"/>
                  <a:gd name="T3" fmla="*/ 363 h 21"/>
                  <a:gd name="T4" fmla="*/ 33 w 21"/>
                  <a:gd name="T5" fmla="*/ 115 h 21"/>
                  <a:gd name="T6" fmla="*/ 242 w 21"/>
                  <a:gd name="T7" fmla="*/ 35 h 21"/>
                  <a:gd name="T8" fmla="*/ 305 w 21"/>
                  <a:gd name="T9" fmla="*/ 28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15"/>
                    </a:moveTo>
                    <a:cubicBezTo>
                      <a:pt x="16" y="20"/>
                      <a:pt x="11" y="21"/>
                      <a:pt x="6" y="19"/>
                    </a:cubicBezTo>
                    <a:cubicBezTo>
                      <a:pt x="1" y="16"/>
                      <a:pt x="0" y="11"/>
                      <a:pt x="2" y="6"/>
                    </a:cubicBezTo>
                    <a:cubicBezTo>
                      <a:pt x="5" y="2"/>
                      <a:pt x="10" y="0"/>
                      <a:pt x="15" y="2"/>
                    </a:cubicBezTo>
                    <a:cubicBezTo>
                      <a:pt x="20" y="5"/>
                      <a:pt x="21" y="10"/>
                      <a:pt x="19" y="1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5" name="Freeform 437">
                <a:extLst>
                  <a:ext uri="{FF2B5EF4-FFF2-40B4-BE49-F238E27FC236}">
                    <a16:creationId xmlns:a16="http://schemas.microsoft.com/office/drawing/2014/main" id="{05491C11-E9BE-4340-9277-8FAE1161B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240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6" name="Freeform 438">
                <a:extLst>
                  <a:ext uri="{FF2B5EF4-FFF2-40B4-BE49-F238E27FC236}">
                    <a16:creationId xmlns:a16="http://schemas.microsoft.com/office/drawing/2014/main" id="{2992B01B-7CB4-471D-ADC6-2E0563087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293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21 h 6"/>
                  <a:gd name="T6" fmla="*/ 6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7" name="Freeform 439">
                <a:extLst>
                  <a:ext uri="{FF2B5EF4-FFF2-40B4-BE49-F238E27FC236}">
                    <a16:creationId xmlns:a16="http://schemas.microsoft.com/office/drawing/2014/main" id="{026788C8-EF91-4809-AFC4-2A86D7C99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360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8" name="Freeform 440">
                <a:extLst>
                  <a:ext uri="{FF2B5EF4-FFF2-40B4-BE49-F238E27FC236}">
                    <a16:creationId xmlns:a16="http://schemas.microsoft.com/office/drawing/2014/main" id="{5CAB2668-A3B6-4B03-8048-1C49CDD95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272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9" name="Freeform 441">
                <a:extLst>
                  <a:ext uri="{FF2B5EF4-FFF2-40B4-BE49-F238E27FC236}">
                    <a16:creationId xmlns:a16="http://schemas.microsoft.com/office/drawing/2014/main" id="{FD29A432-C69E-4695-98F5-E6F8D5A1A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360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21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0" name="Freeform 442">
                <a:extLst>
                  <a:ext uri="{FF2B5EF4-FFF2-40B4-BE49-F238E27FC236}">
                    <a16:creationId xmlns:a16="http://schemas.microsoft.com/office/drawing/2014/main" id="{D6E0560B-F2D9-4066-A87C-0F50BA59D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00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20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1" name="Freeform 443">
                <a:extLst>
                  <a:ext uri="{FF2B5EF4-FFF2-40B4-BE49-F238E27FC236}">
                    <a16:creationId xmlns:a16="http://schemas.microsoft.com/office/drawing/2014/main" id="{DE247EE7-D4CF-4DFA-90C5-70D428308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469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Freeform 444">
                <a:extLst>
                  <a:ext uri="{FF2B5EF4-FFF2-40B4-BE49-F238E27FC236}">
                    <a16:creationId xmlns:a16="http://schemas.microsoft.com/office/drawing/2014/main" id="{77D4F055-A3ED-4527-B413-A6B6B9B7A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419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3" name="Freeform 445">
                <a:extLst>
                  <a:ext uri="{FF2B5EF4-FFF2-40B4-BE49-F238E27FC236}">
                    <a16:creationId xmlns:a16="http://schemas.microsoft.com/office/drawing/2014/main" id="{BE19F00F-6555-4C57-8A0C-DAE38E1E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549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21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4" name="Freeform 446">
                <a:extLst>
                  <a:ext uri="{FF2B5EF4-FFF2-40B4-BE49-F238E27FC236}">
                    <a16:creationId xmlns:a16="http://schemas.microsoft.com/office/drawing/2014/main" id="{F22C89BD-AF60-4E09-873A-C78C3FA2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63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5" name="Freeform 447">
                <a:extLst>
                  <a:ext uri="{FF2B5EF4-FFF2-40B4-BE49-F238E27FC236}">
                    <a16:creationId xmlns:a16="http://schemas.microsoft.com/office/drawing/2014/main" id="{7D3947A6-6A47-469C-8217-1064A346D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55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6" name="Freeform 448">
                <a:extLst>
                  <a:ext uri="{FF2B5EF4-FFF2-40B4-BE49-F238E27FC236}">
                    <a16:creationId xmlns:a16="http://schemas.microsoft.com/office/drawing/2014/main" id="{FE6F32F9-531B-4ACD-B902-ADC78D8E5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451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7" name="Freeform 449">
                <a:extLst>
                  <a:ext uri="{FF2B5EF4-FFF2-40B4-BE49-F238E27FC236}">
                    <a16:creationId xmlns:a16="http://schemas.microsoft.com/office/drawing/2014/main" id="{8FCD3214-E155-4170-B966-D1275B24F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49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8" name="Freeform 450">
                <a:extLst>
                  <a:ext uri="{FF2B5EF4-FFF2-40B4-BE49-F238E27FC236}">
                    <a16:creationId xmlns:a16="http://schemas.microsoft.com/office/drawing/2014/main" id="{76AFD5FA-306F-49D1-92FA-55122153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413"/>
                <a:ext cx="15" cy="16"/>
              </a:xfrm>
              <a:custGeom>
                <a:avLst/>
                <a:gdLst>
                  <a:gd name="T0" fmla="*/ 95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83 w 6"/>
                  <a:gd name="T7" fmla="*/ 21 h 6"/>
                  <a:gd name="T8" fmla="*/ 95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9" name="Freeform 451">
                <a:extLst>
                  <a:ext uri="{FF2B5EF4-FFF2-40B4-BE49-F238E27FC236}">
                    <a16:creationId xmlns:a16="http://schemas.microsoft.com/office/drawing/2014/main" id="{5952ECAB-C200-4F53-B5BB-4593073C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60"/>
                <a:ext cx="15" cy="16"/>
              </a:xfrm>
              <a:custGeom>
                <a:avLst/>
                <a:gdLst>
                  <a:gd name="T0" fmla="*/ 95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83 w 6"/>
                  <a:gd name="T7" fmla="*/ 21 h 6"/>
                  <a:gd name="T8" fmla="*/ 95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0" name="Freeform 452">
                <a:extLst>
                  <a:ext uri="{FF2B5EF4-FFF2-40B4-BE49-F238E27FC236}">
                    <a16:creationId xmlns:a16="http://schemas.microsoft.com/office/drawing/2014/main" id="{D7CD879F-E354-404E-BA51-6D65D01A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33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1" name="Freeform 453">
                <a:extLst>
                  <a:ext uri="{FF2B5EF4-FFF2-40B4-BE49-F238E27FC236}">
                    <a16:creationId xmlns:a16="http://schemas.microsoft.com/office/drawing/2014/main" id="{176671C9-E70B-4587-B467-1B2FF4CCE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235"/>
                <a:ext cx="17" cy="16"/>
              </a:xfrm>
              <a:custGeom>
                <a:avLst/>
                <a:gdLst>
                  <a:gd name="T0" fmla="*/ 87 w 7"/>
                  <a:gd name="T1" fmla="*/ 77 h 6"/>
                  <a:gd name="T2" fmla="*/ 29 w 7"/>
                  <a:gd name="T3" fmla="*/ 93 h 6"/>
                  <a:gd name="T4" fmla="*/ 12 w 7"/>
                  <a:gd name="T5" fmla="*/ 35 h 6"/>
                  <a:gd name="T6" fmla="*/ 70 w 7"/>
                  <a:gd name="T7" fmla="*/ 21 h 6"/>
                  <a:gd name="T8" fmla="*/ 87 w 7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2" name="Freeform 454">
                <a:extLst>
                  <a:ext uri="{FF2B5EF4-FFF2-40B4-BE49-F238E27FC236}">
                    <a16:creationId xmlns:a16="http://schemas.microsoft.com/office/drawing/2014/main" id="{86371238-360C-4659-8FC9-77094E54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8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3" name="Freeform 455">
                <a:extLst>
                  <a:ext uri="{FF2B5EF4-FFF2-40B4-BE49-F238E27FC236}">
                    <a16:creationId xmlns:a16="http://schemas.microsoft.com/office/drawing/2014/main" id="{CE279E66-B374-48B1-8536-E0D2E8A68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229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4" name="Freeform 456">
                <a:extLst>
                  <a:ext uri="{FF2B5EF4-FFF2-40B4-BE49-F238E27FC236}">
                    <a16:creationId xmlns:a16="http://schemas.microsoft.com/office/drawing/2014/main" id="{59A851EF-A2D1-4563-A5A9-BC68D135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64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5" name="Freeform 457">
                <a:extLst>
                  <a:ext uri="{FF2B5EF4-FFF2-40B4-BE49-F238E27FC236}">
                    <a16:creationId xmlns:a16="http://schemas.microsoft.com/office/drawing/2014/main" id="{A0F6FD39-C6ED-433A-B223-168E8588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192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83 w 6"/>
                  <a:gd name="T7" fmla="*/ 21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6" name="Freeform 458">
                <a:extLst>
                  <a:ext uri="{FF2B5EF4-FFF2-40B4-BE49-F238E27FC236}">
                    <a16:creationId xmlns:a16="http://schemas.microsoft.com/office/drawing/2014/main" id="{8ADC6C53-13F9-456D-9835-DA158418D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52"/>
                <a:ext cx="17" cy="16"/>
              </a:xfrm>
              <a:custGeom>
                <a:avLst/>
                <a:gdLst>
                  <a:gd name="T0" fmla="*/ 87 w 7"/>
                  <a:gd name="T1" fmla="*/ 77 h 6"/>
                  <a:gd name="T2" fmla="*/ 29 w 7"/>
                  <a:gd name="T3" fmla="*/ 115 h 6"/>
                  <a:gd name="T4" fmla="*/ 12 w 7"/>
                  <a:gd name="T5" fmla="*/ 35 h 6"/>
                  <a:gd name="T6" fmla="*/ 70 w 7"/>
                  <a:gd name="T7" fmla="*/ 21 h 6"/>
                  <a:gd name="T8" fmla="*/ 87 w 7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7" name="Freeform 459">
                <a:extLst>
                  <a:ext uri="{FF2B5EF4-FFF2-40B4-BE49-F238E27FC236}">
                    <a16:creationId xmlns:a16="http://schemas.microsoft.com/office/drawing/2014/main" id="{5E26AB60-203C-417B-B5E9-FDB653F38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04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8" name="Freeform 460">
                <a:extLst>
                  <a:ext uri="{FF2B5EF4-FFF2-40B4-BE49-F238E27FC236}">
                    <a16:creationId xmlns:a16="http://schemas.microsoft.com/office/drawing/2014/main" id="{4C2F0FD0-C643-45B7-B245-CB0C4012C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36"/>
                <a:ext cx="15" cy="19"/>
              </a:xfrm>
              <a:custGeom>
                <a:avLst/>
                <a:gdLst>
                  <a:gd name="T0" fmla="*/ 83 w 6"/>
                  <a:gd name="T1" fmla="*/ 103 h 7"/>
                  <a:gd name="T2" fmla="*/ 33 w 6"/>
                  <a:gd name="T3" fmla="*/ 117 h 7"/>
                  <a:gd name="T4" fmla="*/ 20 w 6"/>
                  <a:gd name="T5" fmla="*/ 38 h 7"/>
                  <a:gd name="T6" fmla="*/ 63 w 6"/>
                  <a:gd name="T7" fmla="*/ 22 h 7"/>
                  <a:gd name="T8" fmla="*/ 83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9" name="Freeform 461">
                <a:extLst>
                  <a:ext uri="{FF2B5EF4-FFF2-40B4-BE49-F238E27FC236}">
                    <a16:creationId xmlns:a16="http://schemas.microsoft.com/office/drawing/2014/main" id="{3E7EDAE6-2567-463D-92C4-C6D7FBD50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16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0" name="Freeform 462">
                <a:extLst>
                  <a:ext uri="{FF2B5EF4-FFF2-40B4-BE49-F238E27FC236}">
                    <a16:creationId xmlns:a16="http://schemas.microsoft.com/office/drawing/2014/main" id="{A431ACAE-7C00-45E5-A24B-FD0160E0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123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115 h 6"/>
                  <a:gd name="T4" fmla="*/ 20 w 6"/>
                  <a:gd name="T5" fmla="*/ 35 h 6"/>
                  <a:gd name="T6" fmla="*/ 83 w 6"/>
                  <a:gd name="T7" fmla="*/ 21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1" name="Freeform 463">
                <a:extLst>
                  <a:ext uri="{FF2B5EF4-FFF2-40B4-BE49-F238E27FC236}">
                    <a16:creationId xmlns:a16="http://schemas.microsoft.com/office/drawing/2014/main" id="{58674C22-D2E1-4AA6-BB1F-D215440A8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19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2" name="Freeform 464">
                <a:extLst>
                  <a:ext uri="{FF2B5EF4-FFF2-40B4-BE49-F238E27FC236}">
                    <a16:creationId xmlns:a16="http://schemas.microsoft.com/office/drawing/2014/main" id="{6A13A66F-014F-42FF-8753-0E94E1D3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083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" name="Freeform 465">
                <a:extLst>
                  <a:ext uri="{FF2B5EF4-FFF2-40B4-BE49-F238E27FC236}">
                    <a16:creationId xmlns:a16="http://schemas.microsoft.com/office/drawing/2014/main" id="{2A35531E-32F3-4D0B-A241-10EB98BCA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013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21 h 6"/>
                  <a:gd name="T6" fmla="*/ 8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4" name="Freeform 466">
                <a:extLst>
                  <a:ext uri="{FF2B5EF4-FFF2-40B4-BE49-F238E27FC236}">
                    <a16:creationId xmlns:a16="http://schemas.microsoft.com/office/drawing/2014/main" id="{31EDDEED-34B6-419D-8697-21D2CB477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931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5" name="Freeform 467">
                <a:extLst>
                  <a:ext uri="{FF2B5EF4-FFF2-40B4-BE49-F238E27FC236}">
                    <a16:creationId xmlns:a16="http://schemas.microsoft.com/office/drawing/2014/main" id="{01CD7A5E-2D2B-490A-ACD7-A7ADBA36C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864"/>
                <a:ext cx="15" cy="19"/>
              </a:xfrm>
              <a:custGeom>
                <a:avLst/>
                <a:gdLst>
                  <a:gd name="T0" fmla="*/ 83 w 6"/>
                  <a:gd name="T1" fmla="*/ 103 h 7"/>
                  <a:gd name="T2" fmla="*/ 33 w 6"/>
                  <a:gd name="T3" fmla="*/ 117 h 7"/>
                  <a:gd name="T4" fmla="*/ 20 w 6"/>
                  <a:gd name="T5" fmla="*/ 38 h 7"/>
                  <a:gd name="T6" fmla="*/ 63 w 6"/>
                  <a:gd name="T7" fmla="*/ 22 h 7"/>
                  <a:gd name="T8" fmla="*/ 83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4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6" name="Freeform 468">
                <a:extLst>
                  <a:ext uri="{FF2B5EF4-FFF2-40B4-BE49-F238E27FC236}">
                    <a16:creationId xmlns:a16="http://schemas.microsoft.com/office/drawing/2014/main" id="{A8EF85D8-F220-4385-9651-322A18B7B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93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7" name="Freeform 469">
                <a:extLst>
                  <a:ext uri="{FF2B5EF4-FFF2-40B4-BE49-F238E27FC236}">
                    <a16:creationId xmlns:a16="http://schemas.microsoft.com/office/drawing/2014/main" id="{F3942385-EE83-4EE4-9FEB-F8E721C0A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941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115 h 6"/>
                  <a:gd name="T4" fmla="*/ 20 w 6"/>
                  <a:gd name="T5" fmla="*/ 35 h 6"/>
                  <a:gd name="T6" fmla="*/ 83 w 6"/>
                  <a:gd name="T7" fmla="*/ 21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8" name="Freeform 470">
                <a:extLst>
                  <a:ext uri="{FF2B5EF4-FFF2-40B4-BE49-F238E27FC236}">
                    <a16:creationId xmlns:a16="http://schemas.microsoft.com/office/drawing/2014/main" id="{B7D99FAA-5127-48EF-8C61-EBB8C0C7C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845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8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9" name="Freeform 471">
                <a:extLst>
                  <a:ext uri="{FF2B5EF4-FFF2-40B4-BE49-F238E27FC236}">
                    <a16:creationId xmlns:a16="http://schemas.microsoft.com/office/drawing/2014/main" id="{9D84C496-CCCA-4739-984E-F0F6733D4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896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0" name="Freeform 472">
                <a:extLst>
                  <a:ext uri="{FF2B5EF4-FFF2-40B4-BE49-F238E27FC236}">
                    <a16:creationId xmlns:a16="http://schemas.microsoft.com/office/drawing/2014/main" id="{DBDDCE4A-EDCD-4368-BC46-310D607DC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989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20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1" name="Freeform 473">
                <a:extLst>
                  <a:ext uri="{FF2B5EF4-FFF2-40B4-BE49-F238E27FC236}">
                    <a16:creationId xmlns:a16="http://schemas.microsoft.com/office/drawing/2014/main" id="{8D1D55C5-15A1-4AF2-8B8A-3C31B6C9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000"/>
                <a:ext cx="15" cy="16"/>
              </a:xfrm>
              <a:custGeom>
                <a:avLst/>
                <a:gdLst>
                  <a:gd name="T0" fmla="*/ 95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95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2" name="Freeform 474">
                <a:extLst>
                  <a:ext uri="{FF2B5EF4-FFF2-40B4-BE49-F238E27FC236}">
                    <a16:creationId xmlns:a16="http://schemas.microsoft.com/office/drawing/2014/main" id="{0F675B4A-EB44-4302-8172-FA453F03B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093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3" name="Freeform 475">
                <a:extLst>
                  <a:ext uri="{FF2B5EF4-FFF2-40B4-BE49-F238E27FC236}">
                    <a16:creationId xmlns:a16="http://schemas.microsoft.com/office/drawing/2014/main" id="{6E45DC84-1EF1-47E1-867E-252F7D02D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60"/>
                <a:ext cx="15" cy="19"/>
              </a:xfrm>
              <a:custGeom>
                <a:avLst/>
                <a:gdLst>
                  <a:gd name="T0" fmla="*/ 83 w 6"/>
                  <a:gd name="T1" fmla="*/ 103 h 7"/>
                  <a:gd name="T2" fmla="*/ 33 w 6"/>
                  <a:gd name="T3" fmla="*/ 117 h 7"/>
                  <a:gd name="T4" fmla="*/ 20 w 6"/>
                  <a:gd name="T5" fmla="*/ 38 h 7"/>
                  <a:gd name="T6" fmla="*/ 63 w 6"/>
                  <a:gd name="T7" fmla="*/ 22 h 7"/>
                  <a:gd name="T8" fmla="*/ 83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4" name="Freeform 476">
                <a:extLst>
                  <a:ext uri="{FF2B5EF4-FFF2-40B4-BE49-F238E27FC236}">
                    <a16:creationId xmlns:a16="http://schemas.microsoft.com/office/drawing/2014/main" id="{0BBA8D87-0D15-41E3-91C6-FA0BB592A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181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5" name="Freeform 477">
                <a:extLst>
                  <a:ext uri="{FF2B5EF4-FFF2-40B4-BE49-F238E27FC236}">
                    <a16:creationId xmlns:a16="http://schemas.microsoft.com/office/drawing/2014/main" id="{589ADCFB-7DB5-4954-96A5-5C255013F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133"/>
                <a:ext cx="12" cy="14"/>
              </a:xfrm>
              <a:custGeom>
                <a:avLst/>
                <a:gdLst>
                  <a:gd name="T0" fmla="*/ 70 w 5"/>
                  <a:gd name="T1" fmla="*/ 87 h 5"/>
                  <a:gd name="T2" fmla="*/ 29 w 5"/>
                  <a:gd name="T3" fmla="*/ 109 h 5"/>
                  <a:gd name="T4" fmla="*/ 12 w 5"/>
                  <a:gd name="T5" fmla="*/ 48 h 5"/>
                  <a:gd name="T6" fmla="*/ 58 w 5"/>
                  <a:gd name="T7" fmla="*/ 22 h 5"/>
                  <a:gd name="T8" fmla="*/ 70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6" name="Freeform 478">
                <a:extLst>
                  <a:ext uri="{FF2B5EF4-FFF2-40B4-BE49-F238E27FC236}">
                    <a16:creationId xmlns:a16="http://schemas.microsoft.com/office/drawing/2014/main" id="{DF0B2204-7475-4749-939A-C2794A16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149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21 h 6"/>
                  <a:gd name="T6" fmla="*/ 8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7" name="Freeform 479">
                <a:extLst>
                  <a:ext uri="{FF2B5EF4-FFF2-40B4-BE49-F238E27FC236}">
                    <a16:creationId xmlns:a16="http://schemas.microsoft.com/office/drawing/2014/main" id="{EAA5D701-2992-4350-AF06-38F04D37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1840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64 h 15"/>
                  <a:gd name="T4" fmla="*/ 0 w 15"/>
                  <a:gd name="T5" fmla="*/ 136 h 15"/>
                  <a:gd name="T6" fmla="*/ 117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8" name="Freeform 480">
                <a:extLst>
                  <a:ext uri="{FF2B5EF4-FFF2-40B4-BE49-F238E27FC236}">
                    <a16:creationId xmlns:a16="http://schemas.microsoft.com/office/drawing/2014/main" id="{4F4394BE-62D2-4040-B31E-4880573D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55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85 h 15"/>
                  <a:gd name="T4" fmla="*/ 20 w 15"/>
                  <a:gd name="T5" fmla="*/ 149 h 15"/>
                  <a:gd name="T6" fmla="*/ 129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9" name="Freeform 481">
                <a:extLst>
                  <a:ext uri="{FF2B5EF4-FFF2-40B4-BE49-F238E27FC236}">
                    <a16:creationId xmlns:a16="http://schemas.microsoft.com/office/drawing/2014/main" id="{5523ECC9-75E4-443D-A86A-A9CD3946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1915"/>
                <a:ext cx="37" cy="40"/>
              </a:xfrm>
              <a:custGeom>
                <a:avLst/>
                <a:gdLst>
                  <a:gd name="T0" fmla="*/ 224 w 15"/>
                  <a:gd name="T1" fmla="*/ 136 h 15"/>
                  <a:gd name="T2" fmla="*/ 121 w 15"/>
                  <a:gd name="T3" fmla="*/ 264 h 15"/>
                  <a:gd name="T4" fmla="*/ 12 w 15"/>
                  <a:gd name="T5" fmla="*/ 149 h 15"/>
                  <a:gd name="T6" fmla="*/ 121 w 15"/>
                  <a:gd name="T7" fmla="*/ 0 h 15"/>
                  <a:gd name="T8" fmla="*/ 224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0" name="Freeform 482">
                <a:extLst>
                  <a:ext uri="{FF2B5EF4-FFF2-40B4-BE49-F238E27FC236}">
                    <a16:creationId xmlns:a16="http://schemas.microsoft.com/office/drawing/2014/main" id="{1F26A353-0BEA-4076-89A4-A98666CD5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765"/>
                <a:ext cx="38" cy="40"/>
              </a:xfrm>
              <a:custGeom>
                <a:avLst/>
                <a:gdLst>
                  <a:gd name="T0" fmla="*/ 243 w 15"/>
                  <a:gd name="T1" fmla="*/ 136 h 15"/>
                  <a:gd name="T2" fmla="*/ 129 w 15"/>
                  <a:gd name="T3" fmla="*/ 285 h 15"/>
                  <a:gd name="T4" fmla="*/ 0 w 15"/>
                  <a:gd name="T5" fmla="*/ 149 h 15"/>
                  <a:gd name="T6" fmla="*/ 117 w 15"/>
                  <a:gd name="T7" fmla="*/ 0 h 15"/>
                  <a:gd name="T8" fmla="*/ 243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1" name="Freeform 483">
                <a:extLst>
                  <a:ext uri="{FF2B5EF4-FFF2-40B4-BE49-F238E27FC236}">
                    <a16:creationId xmlns:a16="http://schemas.microsoft.com/office/drawing/2014/main" id="{6FE3C6A6-5DEE-4511-AC87-664A38BB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680"/>
                <a:ext cx="37" cy="40"/>
              </a:xfrm>
              <a:custGeom>
                <a:avLst/>
                <a:gdLst>
                  <a:gd name="T0" fmla="*/ 224 w 15"/>
                  <a:gd name="T1" fmla="*/ 136 h 15"/>
                  <a:gd name="T2" fmla="*/ 121 w 15"/>
                  <a:gd name="T3" fmla="*/ 285 h 15"/>
                  <a:gd name="T4" fmla="*/ 0 w 15"/>
                  <a:gd name="T5" fmla="*/ 149 h 15"/>
                  <a:gd name="T6" fmla="*/ 104 w 15"/>
                  <a:gd name="T7" fmla="*/ 21 h 15"/>
                  <a:gd name="T8" fmla="*/ 224 w 15"/>
                  <a:gd name="T9" fmla="*/ 1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2" name="Freeform 484">
                <a:extLst>
                  <a:ext uri="{FF2B5EF4-FFF2-40B4-BE49-F238E27FC236}">
                    <a16:creationId xmlns:a16="http://schemas.microsoft.com/office/drawing/2014/main" id="{DCF39760-F292-430F-86CD-4F4C502AB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1715"/>
                <a:ext cx="38" cy="40"/>
              </a:xfrm>
              <a:custGeom>
                <a:avLst/>
                <a:gdLst>
                  <a:gd name="T0" fmla="*/ 243 w 15"/>
                  <a:gd name="T1" fmla="*/ 149 h 15"/>
                  <a:gd name="T2" fmla="*/ 129 w 15"/>
                  <a:gd name="T3" fmla="*/ 285 h 15"/>
                  <a:gd name="T4" fmla="*/ 0 w 15"/>
                  <a:gd name="T5" fmla="*/ 149 h 15"/>
                  <a:gd name="T6" fmla="*/ 117 w 15"/>
                  <a:gd name="T7" fmla="*/ 21 h 15"/>
                  <a:gd name="T8" fmla="*/ 243 w 15"/>
                  <a:gd name="T9" fmla="*/ 1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4"/>
                      <a:pt x="15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3" name="Freeform 485">
                <a:extLst>
                  <a:ext uri="{FF2B5EF4-FFF2-40B4-BE49-F238E27FC236}">
                    <a16:creationId xmlns:a16="http://schemas.microsoft.com/office/drawing/2014/main" id="{88010C50-C62D-4E14-A3CA-8A082415B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432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63 w 13"/>
                  <a:gd name="T3" fmla="*/ 218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4" name="Freeform 486">
                <a:extLst>
                  <a:ext uri="{FF2B5EF4-FFF2-40B4-BE49-F238E27FC236}">
                    <a16:creationId xmlns:a16="http://schemas.microsoft.com/office/drawing/2014/main" id="{90867C3A-07C5-44A5-AE87-9368616A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368"/>
                <a:ext cx="33" cy="35"/>
              </a:xfrm>
              <a:custGeom>
                <a:avLst/>
                <a:gdLst>
                  <a:gd name="T0" fmla="*/ 180 w 13"/>
                  <a:gd name="T1" fmla="*/ 175 h 13"/>
                  <a:gd name="T2" fmla="*/ 63 w 13"/>
                  <a:gd name="T3" fmla="*/ 232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5" name="Freeform 487">
                <a:extLst>
                  <a:ext uri="{FF2B5EF4-FFF2-40B4-BE49-F238E27FC236}">
                    <a16:creationId xmlns:a16="http://schemas.microsoft.com/office/drawing/2014/main" id="{A0E72CE7-531E-466B-B2A7-E3BC69200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416"/>
                <a:ext cx="33" cy="35"/>
              </a:xfrm>
              <a:custGeom>
                <a:avLst/>
                <a:gdLst>
                  <a:gd name="T0" fmla="*/ 180 w 13"/>
                  <a:gd name="T1" fmla="*/ 197 h 13"/>
                  <a:gd name="T2" fmla="*/ 51 w 13"/>
                  <a:gd name="T3" fmla="*/ 232 h 13"/>
                  <a:gd name="T4" fmla="*/ 20 w 13"/>
                  <a:gd name="T5" fmla="*/ 81 h 13"/>
                  <a:gd name="T6" fmla="*/ 147 w 13"/>
                  <a:gd name="T7" fmla="*/ 35 h 13"/>
                  <a:gd name="T8" fmla="*/ 180 w 13"/>
                  <a:gd name="T9" fmla="*/ 19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3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2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6" name="Freeform 488">
                <a:extLst>
                  <a:ext uri="{FF2B5EF4-FFF2-40B4-BE49-F238E27FC236}">
                    <a16:creationId xmlns:a16="http://schemas.microsoft.com/office/drawing/2014/main" id="{E8380FE1-A0DF-43B5-996A-E28483DD0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528"/>
                <a:ext cx="32" cy="35"/>
              </a:xfrm>
              <a:custGeom>
                <a:avLst/>
                <a:gdLst>
                  <a:gd name="T0" fmla="*/ 162 w 13"/>
                  <a:gd name="T1" fmla="*/ 175 h 13"/>
                  <a:gd name="T2" fmla="*/ 42 w 13"/>
                  <a:gd name="T3" fmla="*/ 218 h 13"/>
                  <a:gd name="T4" fmla="*/ 12 w 13"/>
                  <a:gd name="T5" fmla="*/ 59 h 13"/>
                  <a:gd name="T6" fmla="*/ 133 w 13"/>
                  <a:gd name="T7" fmla="*/ 22 h 13"/>
                  <a:gd name="T8" fmla="*/ 162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7" name="Freeform 489">
                <a:extLst>
                  <a:ext uri="{FF2B5EF4-FFF2-40B4-BE49-F238E27FC236}">
                    <a16:creationId xmlns:a16="http://schemas.microsoft.com/office/drawing/2014/main" id="{9DEB8622-1F18-4AE0-8155-2B657B2B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589"/>
                <a:ext cx="32" cy="35"/>
              </a:xfrm>
              <a:custGeom>
                <a:avLst/>
                <a:gdLst>
                  <a:gd name="T0" fmla="*/ 182 w 13"/>
                  <a:gd name="T1" fmla="*/ 175 h 13"/>
                  <a:gd name="T2" fmla="*/ 62 w 13"/>
                  <a:gd name="T3" fmla="*/ 232 h 13"/>
                  <a:gd name="T4" fmla="*/ 30 w 13"/>
                  <a:gd name="T5" fmla="*/ 81 h 13"/>
                  <a:gd name="T6" fmla="*/ 133 w 13"/>
                  <a:gd name="T7" fmla="*/ 35 h 13"/>
                  <a:gd name="T8" fmla="*/ 182 w 13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9"/>
                    </a:move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8" name="Freeform 490">
                <a:extLst>
                  <a:ext uri="{FF2B5EF4-FFF2-40B4-BE49-F238E27FC236}">
                    <a16:creationId xmlns:a16="http://schemas.microsoft.com/office/drawing/2014/main" id="{9391BDE1-DC41-4B62-AC2B-3B3A861CC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55"/>
                <a:ext cx="33" cy="34"/>
              </a:xfrm>
              <a:custGeom>
                <a:avLst/>
                <a:gdLst>
                  <a:gd name="T0" fmla="*/ 180 w 13"/>
                  <a:gd name="T1" fmla="*/ 165 h 13"/>
                  <a:gd name="T2" fmla="*/ 63 w 13"/>
                  <a:gd name="T3" fmla="*/ 199 h 13"/>
                  <a:gd name="T4" fmla="*/ 20 w 13"/>
                  <a:gd name="T5" fmla="*/ 55 h 13"/>
                  <a:gd name="T6" fmla="*/ 147 w 13"/>
                  <a:gd name="T7" fmla="*/ 21 h 13"/>
                  <a:gd name="T8" fmla="*/ 180 w 13"/>
                  <a:gd name="T9" fmla="*/ 16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7" y="13"/>
                      <a:pt x="4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9" name="Freeform 491">
                <a:extLst>
                  <a:ext uri="{FF2B5EF4-FFF2-40B4-BE49-F238E27FC236}">
                    <a16:creationId xmlns:a16="http://schemas.microsoft.com/office/drawing/2014/main" id="{94141AC0-9CE7-445C-8AE3-B03AAA30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035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81 h 17"/>
                  <a:gd name="T4" fmla="*/ 12 w 17"/>
                  <a:gd name="T5" fmla="*/ 111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0" name="Freeform 492">
                <a:extLst>
                  <a:ext uri="{FF2B5EF4-FFF2-40B4-BE49-F238E27FC236}">
                    <a16:creationId xmlns:a16="http://schemas.microsoft.com/office/drawing/2014/main" id="{C77194C8-58B9-4FE0-9C61-E379B6F9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107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94 h 17"/>
                  <a:gd name="T4" fmla="*/ 12 w 17"/>
                  <a:gd name="T5" fmla="*/ 111 h 17"/>
                  <a:gd name="T6" fmla="*/ 166 w 17"/>
                  <a:gd name="T7" fmla="*/ 34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6"/>
                    </a:cubicBezTo>
                    <a:cubicBezTo>
                      <a:pt x="2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1" name="Freeform 493">
                <a:extLst>
                  <a:ext uri="{FF2B5EF4-FFF2-40B4-BE49-F238E27FC236}">
                    <a16:creationId xmlns:a16="http://schemas.microsoft.com/office/drawing/2014/main" id="{91BCF8F4-E78B-469B-B2FC-72A10217C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096"/>
                <a:ext cx="45" cy="45"/>
              </a:xfrm>
              <a:custGeom>
                <a:avLst/>
                <a:gdLst>
                  <a:gd name="T0" fmla="*/ 250 w 18"/>
                  <a:gd name="T1" fmla="*/ 204 h 17"/>
                  <a:gd name="T2" fmla="*/ 95 w 18"/>
                  <a:gd name="T3" fmla="*/ 294 h 17"/>
                  <a:gd name="T4" fmla="*/ 33 w 18"/>
                  <a:gd name="T5" fmla="*/ 111 h 17"/>
                  <a:gd name="T6" fmla="*/ 188 w 18"/>
                  <a:gd name="T7" fmla="*/ 21 h 17"/>
                  <a:gd name="T8" fmla="*/ 250 w 18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6" y="11"/>
                    </a:moveTo>
                    <a:cubicBezTo>
                      <a:pt x="14" y="15"/>
                      <a:pt x="10" y="17"/>
                      <a:pt x="6" y="16"/>
                    </a:cubicBez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1"/>
                    </a:cubicBezTo>
                    <a:cubicBezTo>
                      <a:pt x="16" y="3"/>
                      <a:pt x="18" y="7"/>
                      <a:pt x="16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2" name="Freeform 494">
                <a:extLst>
                  <a:ext uri="{FF2B5EF4-FFF2-40B4-BE49-F238E27FC236}">
                    <a16:creationId xmlns:a16="http://schemas.microsoft.com/office/drawing/2014/main" id="{46B31AC9-BC90-4A86-A916-34AE5C026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997"/>
                <a:ext cx="42" cy="46"/>
              </a:xfrm>
              <a:custGeom>
                <a:avLst/>
                <a:gdLst>
                  <a:gd name="T0" fmla="*/ 225 w 17"/>
                  <a:gd name="T1" fmla="*/ 235 h 17"/>
                  <a:gd name="T2" fmla="*/ 74 w 17"/>
                  <a:gd name="T3" fmla="*/ 314 h 17"/>
                  <a:gd name="T4" fmla="*/ 12 w 17"/>
                  <a:gd name="T5" fmla="*/ 116 h 17"/>
                  <a:gd name="T6" fmla="*/ 166 w 17"/>
                  <a:gd name="T7" fmla="*/ 38 h 17"/>
                  <a:gd name="T8" fmla="*/ 225 w 17"/>
                  <a:gd name="T9" fmla="*/ 23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4" y="16"/>
                      <a:pt x="9" y="17"/>
                      <a:pt x="5" y="16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3" name="Freeform 495">
                <a:extLst>
                  <a:ext uri="{FF2B5EF4-FFF2-40B4-BE49-F238E27FC236}">
                    <a16:creationId xmlns:a16="http://schemas.microsoft.com/office/drawing/2014/main" id="{ADBDE842-6296-4885-B77D-3E034BAEE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04"/>
                <a:ext cx="42" cy="45"/>
              </a:xfrm>
              <a:custGeom>
                <a:avLst/>
                <a:gdLst>
                  <a:gd name="T0" fmla="*/ 245 w 17"/>
                  <a:gd name="T1" fmla="*/ 204 h 17"/>
                  <a:gd name="T2" fmla="*/ 91 w 17"/>
                  <a:gd name="T3" fmla="*/ 281 h 17"/>
                  <a:gd name="T4" fmla="*/ 12 w 17"/>
                  <a:gd name="T5" fmla="*/ 90 h 17"/>
                  <a:gd name="T6" fmla="*/ 166 w 17"/>
                  <a:gd name="T7" fmla="*/ 21 h 17"/>
                  <a:gd name="T8" fmla="*/ 24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4" y="15"/>
                      <a:pt x="10" y="17"/>
                      <a:pt x="6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4" name="Freeform 496">
                <a:extLst>
                  <a:ext uri="{FF2B5EF4-FFF2-40B4-BE49-F238E27FC236}">
                    <a16:creationId xmlns:a16="http://schemas.microsoft.com/office/drawing/2014/main" id="{FAA95A5C-42D3-4683-905A-1E16786B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848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91 w 17"/>
                  <a:gd name="T3" fmla="*/ 281 h 17"/>
                  <a:gd name="T4" fmla="*/ 12 w 17"/>
                  <a:gd name="T5" fmla="*/ 111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6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5" name="Freeform 497">
                <a:extLst>
                  <a:ext uri="{FF2B5EF4-FFF2-40B4-BE49-F238E27FC236}">
                    <a16:creationId xmlns:a16="http://schemas.microsoft.com/office/drawing/2014/main" id="{62C08FE9-6372-4F76-BDBD-C68B1D7D9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861"/>
                <a:ext cx="42" cy="46"/>
              </a:xfrm>
              <a:custGeom>
                <a:avLst/>
                <a:gdLst>
                  <a:gd name="T0" fmla="*/ 225 w 17"/>
                  <a:gd name="T1" fmla="*/ 219 h 17"/>
                  <a:gd name="T2" fmla="*/ 74 w 17"/>
                  <a:gd name="T3" fmla="*/ 300 h 17"/>
                  <a:gd name="T4" fmla="*/ 12 w 17"/>
                  <a:gd name="T5" fmla="*/ 103 h 17"/>
                  <a:gd name="T6" fmla="*/ 166 w 17"/>
                  <a:gd name="T7" fmla="*/ 22 h 17"/>
                  <a:gd name="T8" fmla="*/ 225 w 17"/>
                  <a:gd name="T9" fmla="*/ 21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6" name="Freeform 498">
                <a:extLst>
                  <a:ext uri="{FF2B5EF4-FFF2-40B4-BE49-F238E27FC236}">
                    <a16:creationId xmlns:a16="http://schemas.microsoft.com/office/drawing/2014/main" id="{C01AAB3C-52E9-4D8F-B224-722E9237A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928"/>
                <a:ext cx="42" cy="45"/>
              </a:xfrm>
              <a:custGeom>
                <a:avLst/>
                <a:gdLst>
                  <a:gd name="T0" fmla="*/ 225 w 17"/>
                  <a:gd name="T1" fmla="*/ 204 h 17"/>
                  <a:gd name="T2" fmla="*/ 74 w 17"/>
                  <a:gd name="T3" fmla="*/ 281 h 17"/>
                  <a:gd name="T4" fmla="*/ 12 w 17"/>
                  <a:gd name="T5" fmla="*/ 90 h 17"/>
                  <a:gd name="T6" fmla="*/ 166 w 17"/>
                  <a:gd name="T7" fmla="*/ 21 h 17"/>
                  <a:gd name="T8" fmla="*/ 225 w 17"/>
                  <a:gd name="T9" fmla="*/ 20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1" y="14"/>
                      <a:pt x="0" y="9"/>
                      <a:pt x="1" y="5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7" name="Freeform 499">
                <a:extLst>
                  <a:ext uri="{FF2B5EF4-FFF2-40B4-BE49-F238E27FC236}">
                    <a16:creationId xmlns:a16="http://schemas.microsoft.com/office/drawing/2014/main" id="{D7BBC178-5CDD-47CB-B2B1-96C93EE0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696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8" name="Freeform 500">
                <a:extLst>
                  <a:ext uri="{FF2B5EF4-FFF2-40B4-BE49-F238E27FC236}">
                    <a16:creationId xmlns:a16="http://schemas.microsoft.com/office/drawing/2014/main" id="{6FE7395C-1024-41FB-99F8-246EDEC43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805"/>
                <a:ext cx="47" cy="51"/>
              </a:xfrm>
              <a:custGeom>
                <a:avLst/>
                <a:gdLst>
                  <a:gd name="T0" fmla="*/ 257 w 19"/>
                  <a:gd name="T1" fmla="*/ 252 h 19"/>
                  <a:gd name="T2" fmla="*/ 74 w 19"/>
                  <a:gd name="T3" fmla="*/ 330 h 19"/>
                  <a:gd name="T4" fmla="*/ 30 w 19"/>
                  <a:gd name="T5" fmla="*/ 94 h 19"/>
                  <a:gd name="T6" fmla="*/ 195 w 19"/>
                  <a:gd name="T7" fmla="*/ 35 h 19"/>
                  <a:gd name="T8" fmla="*/ 257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9" name="Freeform 501">
                <a:extLst>
                  <a:ext uri="{FF2B5EF4-FFF2-40B4-BE49-F238E27FC236}">
                    <a16:creationId xmlns:a16="http://schemas.microsoft.com/office/drawing/2014/main" id="{0D2ABBF2-3AB0-47A4-A17F-3D05E524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920"/>
                <a:ext cx="48" cy="51"/>
              </a:xfrm>
              <a:custGeom>
                <a:avLst/>
                <a:gdLst>
                  <a:gd name="T0" fmla="*/ 275 w 19"/>
                  <a:gd name="T1" fmla="*/ 274 h 19"/>
                  <a:gd name="T2" fmla="*/ 83 w 19"/>
                  <a:gd name="T3" fmla="*/ 330 h 19"/>
                  <a:gd name="T4" fmla="*/ 33 w 19"/>
                  <a:gd name="T5" fmla="*/ 115 h 19"/>
                  <a:gd name="T6" fmla="*/ 210 w 19"/>
                  <a:gd name="T7" fmla="*/ 35 h 19"/>
                  <a:gd name="T8" fmla="*/ 275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4" y="18"/>
                      <a:pt x="9" y="19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0" name="Freeform 502">
                <a:extLst>
                  <a:ext uri="{FF2B5EF4-FFF2-40B4-BE49-F238E27FC236}">
                    <a16:creationId xmlns:a16="http://schemas.microsoft.com/office/drawing/2014/main" id="{F696FA72-9FE6-463E-B0A5-A9BF33DD8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976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1" name="Freeform 503">
                <a:extLst>
                  <a:ext uri="{FF2B5EF4-FFF2-40B4-BE49-F238E27FC236}">
                    <a16:creationId xmlns:a16="http://schemas.microsoft.com/office/drawing/2014/main" id="{D8B6C7DD-2FB0-4FAD-80F0-315D925C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949"/>
                <a:ext cx="47" cy="54"/>
              </a:xfrm>
              <a:custGeom>
                <a:avLst/>
                <a:gdLst>
                  <a:gd name="T0" fmla="*/ 257 w 19"/>
                  <a:gd name="T1" fmla="*/ 278 h 20"/>
                  <a:gd name="T2" fmla="*/ 74 w 19"/>
                  <a:gd name="T3" fmla="*/ 335 h 20"/>
                  <a:gd name="T4" fmla="*/ 30 w 19"/>
                  <a:gd name="T5" fmla="*/ 116 h 20"/>
                  <a:gd name="T6" fmla="*/ 195 w 19"/>
                  <a:gd name="T7" fmla="*/ 59 h 20"/>
                  <a:gd name="T8" fmla="*/ 257 w 19"/>
                  <a:gd name="T9" fmla="*/ 27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7" y="14"/>
                    </a:move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3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2" name="Freeform 504">
                <a:extLst>
                  <a:ext uri="{FF2B5EF4-FFF2-40B4-BE49-F238E27FC236}">
                    <a16:creationId xmlns:a16="http://schemas.microsoft.com/office/drawing/2014/main" id="{270E706D-8BCD-4C34-9E3D-5809D9341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880"/>
                <a:ext cx="48" cy="51"/>
              </a:xfrm>
              <a:custGeom>
                <a:avLst/>
                <a:gdLst>
                  <a:gd name="T0" fmla="*/ 275 w 19"/>
                  <a:gd name="T1" fmla="*/ 252 h 19"/>
                  <a:gd name="T2" fmla="*/ 83 w 19"/>
                  <a:gd name="T3" fmla="*/ 330 h 19"/>
                  <a:gd name="T4" fmla="*/ 33 w 19"/>
                  <a:gd name="T5" fmla="*/ 94 h 19"/>
                  <a:gd name="T6" fmla="*/ 210 w 19"/>
                  <a:gd name="T7" fmla="*/ 35 h 19"/>
                  <a:gd name="T8" fmla="*/ 275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8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3" name="Freeform 505">
                <a:extLst>
                  <a:ext uri="{FF2B5EF4-FFF2-40B4-BE49-F238E27FC236}">
                    <a16:creationId xmlns:a16="http://schemas.microsoft.com/office/drawing/2014/main" id="{93377036-5577-4650-BCDC-DE344C908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768"/>
                <a:ext cx="47" cy="51"/>
              </a:xfrm>
              <a:custGeom>
                <a:avLst/>
                <a:gdLst>
                  <a:gd name="T0" fmla="*/ 257 w 19"/>
                  <a:gd name="T1" fmla="*/ 274 h 19"/>
                  <a:gd name="T2" fmla="*/ 92 w 19"/>
                  <a:gd name="T3" fmla="*/ 330 h 19"/>
                  <a:gd name="T4" fmla="*/ 30 w 19"/>
                  <a:gd name="T5" fmla="*/ 115 h 19"/>
                  <a:gd name="T6" fmla="*/ 215 w 19"/>
                  <a:gd name="T7" fmla="*/ 35 h 19"/>
                  <a:gd name="T8" fmla="*/ 257 w 19"/>
                  <a:gd name="T9" fmla="*/ 27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4" name="Freeform 506">
                <a:extLst>
                  <a:ext uri="{FF2B5EF4-FFF2-40B4-BE49-F238E27FC236}">
                    <a16:creationId xmlns:a16="http://schemas.microsoft.com/office/drawing/2014/main" id="{6E1DA136-DF20-49BB-ADA9-6FE4079F1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685"/>
                <a:ext cx="48" cy="51"/>
              </a:xfrm>
              <a:custGeom>
                <a:avLst/>
                <a:gdLst>
                  <a:gd name="T0" fmla="*/ 275 w 19"/>
                  <a:gd name="T1" fmla="*/ 252 h 19"/>
                  <a:gd name="T2" fmla="*/ 83 w 19"/>
                  <a:gd name="T3" fmla="*/ 330 h 19"/>
                  <a:gd name="T4" fmla="*/ 33 w 19"/>
                  <a:gd name="T5" fmla="*/ 94 h 19"/>
                  <a:gd name="T6" fmla="*/ 210 w 19"/>
                  <a:gd name="T7" fmla="*/ 35 h 19"/>
                  <a:gd name="T8" fmla="*/ 275 w 19"/>
                  <a:gd name="T9" fmla="*/ 25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5" name="Freeform 507">
                <a:extLst>
                  <a:ext uri="{FF2B5EF4-FFF2-40B4-BE49-F238E27FC236}">
                    <a16:creationId xmlns:a16="http://schemas.microsoft.com/office/drawing/2014/main" id="{1582871B-C498-4F49-9585-A949BC4FD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699"/>
                <a:ext cx="18" cy="18"/>
              </a:xfrm>
              <a:custGeom>
                <a:avLst/>
                <a:gdLst>
                  <a:gd name="T0" fmla="*/ 100 w 7"/>
                  <a:gd name="T1" fmla="*/ 85 h 7"/>
                  <a:gd name="T2" fmla="*/ 33 w 7"/>
                  <a:gd name="T3" fmla="*/ 100 h 7"/>
                  <a:gd name="T4" fmla="*/ 21 w 7"/>
                  <a:gd name="T5" fmla="*/ 33 h 7"/>
                  <a:gd name="T6" fmla="*/ 85 w 7"/>
                  <a:gd name="T7" fmla="*/ 21 h 7"/>
                  <a:gd name="T8" fmla="*/ 100 w 7"/>
                  <a:gd name="T9" fmla="*/ 8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6" name="Freeform 508">
                <a:extLst>
                  <a:ext uri="{FF2B5EF4-FFF2-40B4-BE49-F238E27FC236}">
                    <a16:creationId xmlns:a16="http://schemas.microsoft.com/office/drawing/2014/main" id="{7BFA6D92-9603-4DA4-AF6E-8659EC796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781"/>
                <a:ext cx="18" cy="19"/>
              </a:xfrm>
              <a:custGeom>
                <a:avLst/>
                <a:gdLst>
                  <a:gd name="T0" fmla="*/ 100 w 7"/>
                  <a:gd name="T1" fmla="*/ 103 h 7"/>
                  <a:gd name="T2" fmla="*/ 33 w 7"/>
                  <a:gd name="T3" fmla="*/ 117 h 7"/>
                  <a:gd name="T4" fmla="*/ 0 w 7"/>
                  <a:gd name="T5" fmla="*/ 38 h 7"/>
                  <a:gd name="T6" fmla="*/ 85 w 7"/>
                  <a:gd name="T7" fmla="*/ 22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7" name="Freeform 509">
                <a:extLst>
                  <a:ext uri="{FF2B5EF4-FFF2-40B4-BE49-F238E27FC236}">
                    <a16:creationId xmlns:a16="http://schemas.microsoft.com/office/drawing/2014/main" id="{638BBB7E-2D42-438F-8992-F58EFEDC8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888"/>
                <a:ext cx="18" cy="19"/>
              </a:xfrm>
              <a:custGeom>
                <a:avLst/>
                <a:gdLst>
                  <a:gd name="T0" fmla="*/ 100 w 7"/>
                  <a:gd name="T1" fmla="*/ 103 h 7"/>
                  <a:gd name="T2" fmla="*/ 33 w 7"/>
                  <a:gd name="T3" fmla="*/ 117 h 7"/>
                  <a:gd name="T4" fmla="*/ 21 w 7"/>
                  <a:gd name="T5" fmla="*/ 38 h 7"/>
                  <a:gd name="T6" fmla="*/ 85 w 7"/>
                  <a:gd name="T7" fmla="*/ 22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8" name="Freeform 510">
                <a:extLst>
                  <a:ext uri="{FF2B5EF4-FFF2-40B4-BE49-F238E27FC236}">
                    <a16:creationId xmlns:a16="http://schemas.microsoft.com/office/drawing/2014/main" id="{C50C5998-9B02-4FD6-9760-4345EC383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960"/>
                <a:ext cx="18" cy="19"/>
              </a:xfrm>
              <a:custGeom>
                <a:avLst/>
                <a:gdLst>
                  <a:gd name="T0" fmla="*/ 100 w 7"/>
                  <a:gd name="T1" fmla="*/ 103 h 7"/>
                  <a:gd name="T2" fmla="*/ 33 w 7"/>
                  <a:gd name="T3" fmla="*/ 117 h 7"/>
                  <a:gd name="T4" fmla="*/ 21 w 7"/>
                  <a:gd name="T5" fmla="*/ 38 h 7"/>
                  <a:gd name="T6" fmla="*/ 85 w 7"/>
                  <a:gd name="T7" fmla="*/ 0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9" name="Freeform 511">
                <a:extLst>
                  <a:ext uri="{FF2B5EF4-FFF2-40B4-BE49-F238E27FC236}">
                    <a16:creationId xmlns:a16="http://schemas.microsoft.com/office/drawing/2014/main" id="{AFDF6037-6990-41DE-9114-690D2C5D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989"/>
                <a:ext cx="17" cy="19"/>
              </a:xfrm>
              <a:custGeom>
                <a:avLst/>
                <a:gdLst>
                  <a:gd name="T0" fmla="*/ 87 w 7"/>
                  <a:gd name="T1" fmla="*/ 103 h 7"/>
                  <a:gd name="T2" fmla="*/ 29 w 7"/>
                  <a:gd name="T3" fmla="*/ 117 h 7"/>
                  <a:gd name="T4" fmla="*/ 12 w 7"/>
                  <a:gd name="T5" fmla="*/ 38 h 7"/>
                  <a:gd name="T6" fmla="*/ 70 w 7"/>
                  <a:gd name="T7" fmla="*/ 0 h 7"/>
                  <a:gd name="T8" fmla="*/ 87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0" name="Freeform 512">
                <a:extLst>
                  <a:ext uri="{FF2B5EF4-FFF2-40B4-BE49-F238E27FC236}">
                    <a16:creationId xmlns:a16="http://schemas.microsoft.com/office/drawing/2014/main" id="{AF06BA71-08BC-44F6-A0A1-2B492750D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933"/>
                <a:ext cx="18" cy="19"/>
              </a:xfrm>
              <a:custGeom>
                <a:avLst/>
                <a:gdLst>
                  <a:gd name="T0" fmla="*/ 100 w 7"/>
                  <a:gd name="T1" fmla="*/ 103 h 7"/>
                  <a:gd name="T2" fmla="*/ 33 w 7"/>
                  <a:gd name="T3" fmla="*/ 117 h 7"/>
                  <a:gd name="T4" fmla="*/ 21 w 7"/>
                  <a:gd name="T5" fmla="*/ 38 h 7"/>
                  <a:gd name="T6" fmla="*/ 85 w 7"/>
                  <a:gd name="T7" fmla="*/ 22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1" name="Freeform 513">
                <a:extLst>
                  <a:ext uri="{FF2B5EF4-FFF2-40B4-BE49-F238E27FC236}">
                    <a16:creationId xmlns:a16="http://schemas.microsoft.com/office/drawing/2014/main" id="{F4E67FED-ACB3-4B71-97A5-CB82A283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813"/>
                <a:ext cx="17" cy="19"/>
              </a:xfrm>
              <a:custGeom>
                <a:avLst/>
                <a:gdLst>
                  <a:gd name="T0" fmla="*/ 100 w 7"/>
                  <a:gd name="T1" fmla="*/ 103 h 7"/>
                  <a:gd name="T2" fmla="*/ 29 w 7"/>
                  <a:gd name="T3" fmla="*/ 117 h 7"/>
                  <a:gd name="T4" fmla="*/ 12 w 7"/>
                  <a:gd name="T5" fmla="*/ 38 h 7"/>
                  <a:gd name="T6" fmla="*/ 70 w 7"/>
                  <a:gd name="T7" fmla="*/ 22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2" name="Freeform 514">
                <a:extLst>
                  <a:ext uri="{FF2B5EF4-FFF2-40B4-BE49-F238E27FC236}">
                    <a16:creationId xmlns:a16="http://schemas.microsoft.com/office/drawing/2014/main" id="{9F9A8E0F-02FB-4809-975B-FC675218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712"/>
                <a:ext cx="17" cy="19"/>
              </a:xfrm>
              <a:custGeom>
                <a:avLst/>
                <a:gdLst>
                  <a:gd name="T0" fmla="*/ 87 w 7"/>
                  <a:gd name="T1" fmla="*/ 103 h 7"/>
                  <a:gd name="T2" fmla="*/ 29 w 7"/>
                  <a:gd name="T3" fmla="*/ 117 h 7"/>
                  <a:gd name="T4" fmla="*/ 12 w 7"/>
                  <a:gd name="T5" fmla="*/ 38 h 7"/>
                  <a:gd name="T6" fmla="*/ 70 w 7"/>
                  <a:gd name="T7" fmla="*/ 0 h 7"/>
                  <a:gd name="T8" fmla="*/ 87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3" name="Freeform 515">
                <a:extLst>
                  <a:ext uri="{FF2B5EF4-FFF2-40B4-BE49-F238E27FC236}">
                    <a16:creationId xmlns:a16="http://schemas.microsoft.com/office/drawing/2014/main" id="{915CEB13-7667-44F6-B779-41EE8670F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389"/>
                <a:ext cx="17" cy="19"/>
              </a:xfrm>
              <a:custGeom>
                <a:avLst/>
                <a:gdLst>
                  <a:gd name="T0" fmla="*/ 87 w 7"/>
                  <a:gd name="T1" fmla="*/ 103 h 7"/>
                  <a:gd name="T2" fmla="*/ 29 w 7"/>
                  <a:gd name="T3" fmla="*/ 117 h 7"/>
                  <a:gd name="T4" fmla="*/ 12 w 7"/>
                  <a:gd name="T5" fmla="*/ 38 h 7"/>
                  <a:gd name="T6" fmla="*/ 70 w 7"/>
                  <a:gd name="T7" fmla="*/ 22 h 7"/>
                  <a:gd name="T8" fmla="*/ 87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4" name="Freeform 516">
                <a:extLst>
                  <a:ext uri="{FF2B5EF4-FFF2-40B4-BE49-F238E27FC236}">
                    <a16:creationId xmlns:a16="http://schemas.microsoft.com/office/drawing/2014/main" id="{CE5815F1-F427-4798-8D0A-982A4099E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528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5" name="Freeform 517">
                <a:extLst>
                  <a:ext uri="{FF2B5EF4-FFF2-40B4-BE49-F238E27FC236}">
                    <a16:creationId xmlns:a16="http://schemas.microsoft.com/office/drawing/2014/main" id="{BF2CBA25-BD74-4DF5-AE6D-B5764AD05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648"/>
                <a:ext cx="18" cy="19"/>
              </a:xfrm>
              <a:custGeom>
                <a:avLst/>
                <a:gdLst>
                  <a:gd name="T0" fmla="*/ 100 w 7"/>
                  <a:gd name="T1" fmla="*/ 103 h 7"/>
                  <a:gd name="T2" fmla="*/ 33 w 7"/>
                  <a:gd name="T3" fmla="*/ 117 h 7"/>
                  <a:gd name="T4" fmla="*/ 21 w 7"/>
                  <a:gd name="T5" fmla="*/ 38 h 7"/>
                  <a:gd name="T6" fmla="*/ 85 w 7"/>
                  <a:gd name="T7" fmla="*/ 22 h 7"/>
                  <a:gd name="T8" fmla="*/ 100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6" name="Freeform 518">
                <a:extLst>
                  <a:ext uri="{FF2B5EF4-FFF2-40B4-BE49-F238E27FC236}">
                    <a16:creationId xmlns:a16="http://schemas.microsoft.com/office/drawing/2014/main" id="{AEEC00E0-8D1B-4C06-A213-57C37CDA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621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20 w 6"/>
                  <a:gd name="T3" fmla="*/ 93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7" name="Freeform 519">
                <a:extLst>
                  <a:ext uri="{FF2B5EF4-FFF2-40B4-BE49-F238E27FC236}">
                    <a16:creationId xmlns:a16="http://schemas.microsoft.com/office/drawing/2014/main" id="{EF1715EB-EB69-4E49-908C-ED57B3CB8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504"/>
                <a:ext cx="15" cy="16"/>
              </a:xfrm>
              <a:custGeom>
                <a:avLst/>
                <a:gdLst>
                  <a:gd name="T0" fmla="*/ 83 w 6"/>
                  <a:gd name="T1" fmla="*/ 93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8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8" name="Freeform 520">
                <a:extLst>
                  <a:ext uri="{FF2B5EF4-FFF2-40B4-BE49-F238E27FC236}">
                    <a16:creationId xmlns:a16="http://schemas.microsoft.com/office/drawing/2014/main" id="{AC6965AF-97B6-4AA5-9D7F-73280EFE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400"/>
                <a:ext cx="17" cy="16"/>
              </a:xfrm>
              <a:custGeom>
                <a:avLst/>
                <a:gdLst>
                  <a:gd name="T0" fmla="*/ 87 w 7"/>
                  <a:gd name="T1" fmla="*/ 93 h 6"/>
                  <a:gd name="T2" fmla="*/ 29 w 7"/>
                  <a:gd name="T3" fmla="*/ 115 h 6"/>
                  <a:gd name="T4" fmla="*/ 12 w 7"/>
                  <a:gd name="T5" fmla="*/ 35 h 6"/>
                  <a:gd name="T6" fmla="*/ 70 w 7"/>
                  <a:gd name="T7" fmla="*/ 21 h 6"/>
                  <a:gd name="T8" fmla="*/ 87 w 7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9" name="Freeform 521">
                <a:extLst>
                  <a:ext uri="{FF2B5EF4-FFF2-40B4-BE49-F238E27FC236}">
                    <a16:creationId xmlns:a16="http://schemas.microsoft.com/office/drawing/2014/main" id="{B32F80E6-CF2C-488C-B0B6-66B438BB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05"/>
                <a:ext cx="18" cy="19"/>
              </a:xfrm>
              <a:custGeom>
                <a:avLst/>
                <a:gdLst>
                  <a:gd name="T0" fmla="*/ 100 w 7"/>
                  <a:gd name="T1" fmla="*/ 81 h 7"/>
                  <a:gd name="T2" fmla="*/ 54 w 7"/>
                  <a:gd name="T3" fmla="*/ 117 h 7"/>
                  <a:gd name="T4" fmla="*/ 21 w 7"/>
                  <a:gd name="T5" fmla="*/ 38 h 7"/>
                  <a:gd name="T6" fmla="*/ 85 w 7"/>
                  <a:gd name="T7" fmla="*/ 22 h 7"/>
                  <a:gd name="T8" fmla="*/ 100 w 7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0" name="Freeform 522">
                <a:extLst>
                  <a:ext uri="{FF2B5EF4-FFF2-40B4-BE49-F238E27FC236}">
                    <a16:creationId xmlns:a16="http://schemas.microsoft.com/office/drawing/2014/main" id="{BD761D4A-059E-4EC5-80E2-66C034C79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12"/>
                <a:ext cx="15" cy="19"/>
              </a:xfrm>
              <a:custGeom>
                <a:avLst/>
                <a:gdLst>
                  <a:gd name="T0" fmla="*/ 83 w 6"/>
                  <a:gd name="T1" fmla="*/ 103 h 7"/>
                  <a:gd name="T2" fmla="*/ 33 w 6"/>
                  <a:gd name="T3" fmla="*/ 117 h 7"/>
                  <a:gd name="T4" fmla="*/ 0 w 6"/>
                  <a:gd name="T5" fmla="*/ 60 h 7"/>
                  <a:gd name="T6" fmla="*/ 63 w 6"/>
                  <a:gd name="T7" fmla="*/ 22 h 7"/>
                  <a:gd name="T8" fmla="*/ 83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1" name="Freeform 523">
                <a:extLst>
                  <a:ext uri="{FF2B5EF4-FFF2-40B4-BE49-F238E27FC236}">
                    <a16:creationId xmlns:a16="http://schemas.microsoft.com/office/drawing/2014/main" id="{AB9EB3F8-1281-49FA-9D8F-26515CAE7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872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2" name="Freeform 524">
                <a:extLst>
                  <a:ext uri="{FF2B5EF4-FFF2-40B4-BE49-F238E27FC236}">
                    <a16:creationId xmlns:a16="http://schemas.microsoft.com/office/drawing/2014/main" id="{069EAAC6-F99B-4886-9535-14D03AF5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859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93 h 6"/>
                  <a:gd name="T4" fmla="*/ 20 w 6"/>
                  <a:gd name="T5" fmla="*/ 35 h 6"/>
                  <a:gd name="T6" fmla="*/ 63 w 6"/>
                  <a:gd name="T7" fmla="*/ 0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3" name="Freeform 525">
                <a:extLst>
                  <a:ext uri="{FF2B5EF4-FFF2-40B4-BE49-F238E27FC236}">
                    <a16:creationId xmlns:a16="http://schemas.microsoft.com/office/drawing/2014/main" id="{4B79A023-5DBA-44EB-B2E5-22C75642F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939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4" name="Freeform 526">
                <a:extLst>
                  <a:ext uri="{FF2B5EF4-FFF2-40B4-BE49-F238E27FC236}">
                    <a16:creationId xmlns:a16="http://schemas.microsoft.com/office/drawing/2014/main" id="{E0F421B2-0021-48C5-BE13-2DED5CBE6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533"/>
                <a:ext cx="13" cy="11"/>
              </a:xfrm>
              <a:custGeom>
                <a:avLst/>
                <a:gdLst>
                  <a:gd name="T0" fmla="*/ 68 w 5"/>
                  <a:gd name="T1" fmla="*/ 61 h 4"/>
                  <a:gd name="T2" fmla="*/ 21 w 5"/>
                  <a:gd name="T3" fmla="*/ 83 h 4"/>
                  <a:gd name="T4" fmla="*/ 21 w 5"/>
                  <a:gd name="T5" fmla="*/ 22 h 4"/>
                  <a:gd name="T6" fmla="*/ 55 w 5"/>
                  <a:gd name="T7" fmla="*/ 0 h 4"/>
                  <a:gd name="T8" fmla="*/ 68 w 5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5" name="Freeform 527">
                <a:extLst>
                  <a:ext uri="{FF2B5EF4-FFF2-40B4-BE49-F238E27FC236}">
                    <a16:creationId xmlns:a16="http://schemas.microsoft.com/office/drawing/2014/main" id="{8498B090-E175-40E1-BEF6-365EBCCB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424"/>
                <a:ext cx="12" cy="13"/>
              </a:xfrm>
              <a:custGeom>
                <a:avLst/>
                <a:gdLst>
                  <a:gd name="T0" fmla="*/ 58 w 5"/>
                  <a:gd name="T1" fmla="*/ 55 h 5"/>
                  <a:gd name="T2" fmla="*/ 12 w 5"/>
                  <a:gd name="T3" fmla="*/ 68 h 5"/>
                  <a:gd name="T4" fmla="*/ 12 w 5"/>
                  <a:gd name="T5" fmla="*/ 21 h 5"/>
                  <a:gd name="T6" fmla="*/ 41 w 5"/>
                  <a:gd name="T7" fmla="*/ 0 h 5"/>
                  <a:gd name="T8" fmla="*/ 5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6" name="Freeform 528">
                <a:extLst>
                  <a:ext uri="{FF2B5EF4-FFF2-40B4-BE49-F238E27FC236}">
                    <a16:creationId xmlns:a16="http://schemas.microsoft.com/office/drawing/2014/main" id="{55C98E93-3A23-4A23-820F-7E94CE04A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376"/>
                <a:ext cx="12" cy="13"/>
              </a:xfrm>
              <a:custGeom>
                <a:avLst/>
                <a:gdLst>
                  <a:gd name="T0" fmla="*/ 58 w 5"/>
                  <a:gd name="T1" fmla="*/ 55 h 5"/>
                  <a:gd name="T2" fmla="*/ 12 w 5"/>
                  <a:gd name="T3" fmla="*/ 68 h 5"/>
                  <a:gd name="T4" fmla="*/ 0 w 5"/>
                  <a:gd name="T5" fmla="*/ 21 h 5"/>
                  <a:gd name="T6" fmla="*/ 41 w 5"/>
                  <a:gd name="T7" fmla="*/ 21 h 5"/>
                  <a:gd name="T8" fmla="*/ 5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7" name="Freeform 529">
                <a:extLst>
                  <a:ext uri="{FF2B5EF4-FFF2-40B4-BE49-F238E27FC236}">
                    <a16:creationId xmlns:a16="http://schemas.microsoft.com/office/drawing/2014/main" id="{4D4E7D21-3828-44C1-847E-8614620E9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440"/>
                <a:ext cx="12" cy="13"/>
              </a:xfrm>
              <a:custGeom>
                <a:avLst/>
                <a:gdLst>
                  <a:gd name="T0" fmla="*/ 70 w 5"/>
                  <a:gd name="T1" fmla="*/ 55 h 5"/>
                  <a:gd name="T2" fmla="*/ 29 w 5"/>
                  <a:gd name="T3" fmla="*/ 68 h 5"/>
                  <a:gd name="T4" fmla="*/ 12 w 5"/>
                  <a:gd name="T5" fmla="*/ 21 h 5"/>
                  <a:gd name="T6" fmla="*/ 58 w 5"/>
                  <a:gd name="T7" fmla="*/ 21 h 5"/>
                  <a:gd name="T8" fmla="*/ 7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8" name="Freeform 530">
                <a:extLst>
                  <a:ext uri="{FF2B5EF4-FFF2-40B4-BE49-F238E27FC236}">
                    <a16:creationId xmlns:a16="http://schemas.microsoft.com/office/drawing/2014/main" id="{208E7428-7260-48F8-A0C3-502CB84BA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563"/>
                <a:ext cx="12" cy="13"/>
              </a:xfrm>
              <a:custGeom>
                <a:avLst/>
                <a:gdLst>
                  <a:gd name="T0" fmla="*/ 58 w 5"/>
                  <a:gd name="T1" fmla="*/ 55 h 5"/>
                  <a:gd name="T2" fmla="*/ 12 w 5"/>
                  <a:gd name="T3" fmla="*/ 68 h 5"/>
                  <a:gd name="T4" fmla="*/ 0 w 5"/>
                  <a:gd name="T5" fmla="*/ 21 h 5"/>
                  <a:gd name="T6" fmla="*/ 41 w 5"/>
                  <a:gd name="T7" fmla="*/ 21 h 5"/>
                  <a:gd name="T8" fmla="*/ 5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9" name="Freeform 531">
                <a:extLst>
                  <a:ext uri="{FF2B5EF4-FFF2-40B4-BE49-F238E27FC236}">
                    <a16:creationId xmlns:a16="http://schemas.microsoft.com/office/drawing/2014/main" id="{829B2EEF-E3D2-43D1-9F64-7A55368BE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597"/>
                <a:ext cx="12" cy="11"/>
              </a:xfrm>
              <a:custGeom>
                <a:avLst/>
                <a:gdLst>
                  <a:gd name="T0" fmla="*/ 58 w 5"/>
                  <a:gd name="T1" fmla="*/ 61 h 4"/>
                  <a:gd name="T2" fmla="*/ 12 w 5"/>
                  <a:gd name="T3" fmla="*/ 83 h 4"/>
                  <a:gd name="T4" fmla="*/ 0 w 5"/>
                  <a:gd name="T5" fmla="*/ 22 h 4"/>
                  <a:gd name="T6" fmla="*/ 41 w 5"/>
                  <a:gd name="T7" fmla="*/ 0 h 4"/>
                  <a:gd name="T8" fmla="*/ 58 w 5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0" name="Freeform 532">
                <a:extLst>
                  <a:ext uri="{FF2B5EF4-FFF2-40B4-BE49-F238E27FC236}">
                    <a16:creationId xmlns:a16="http://schemas.microsoft.com/office/drawing/2014/main" id="{F49F96FE-FCBA-4E1A-A38E-0D9FD7463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925"/>
                <a:ext cx="12" cy="14"/>
              </a:xfrm>
              <a:custGeom>
                <a:avLst/>
                <a:gdLst>
                  <a:gd name="T0" fmla="*/ 70 w 5"/>
                  <a:gd name="T1" fmla="*/ 48 h 5"/>
                  <a:gd name="T2" fmla="*/ 29 w 5"/>
                  <a:gd name="T3" fmla="*/ 109 h 5"/>
                  <a:gd name="T4" fmla="*/ 0 w 5"/>
                  <a:gd name="T5" fmla="*/ 62 h 5"/>
                  <a:gd name="T6" fmla="*/ 29 w 5"/>
                  <a:gd name="T7" fmla="*/ 0 h 5"/>
                  <a:gd name="T8" fmla="*/ 7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1" name="Oval 533">
                <a:extLst>
                  <a:ext uri="{FF2B5EF4-FFF2-40B4-BE49-F238E27FC236}">
                    <a16:creationId xmlns:a16="http://schemas.microsoft.com/office/drawing/2014/main" id="{BEEE0DAE-C345-4B3E-B7E7-DA0A4DA0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17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2292" name="Freeform 534">
                <a:extLst>
                  <a:ext uri="{FF2B5EF4-FFF2-40B4-BE49-F238E27FC236}">
                    <a16:creationId xmlns:a16="http://schemas.microsoft.com/office/drawing/2014/main" id="{E470F044-7644-4A96-A36C-6A857A8D8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693"/>
                <a:ext cx="12" cy="14"/>
              </a:xfrm>
              <a:custGeom>
                <a:avLst/>
                <a:gdLst>
                  <a:gd name="T0" fmla="*/ 70 w 5"/>
                  <a:gd name="T1" fmla="*/ 62 h 5"/>
                  <a:gd name="T2" fmla="*/ 41 w 5"/>
                  <a:gd name="T3" fmla="*/ 109 h 5"/>
                  <a:gd name="T4" fmla="*/ 0 w 5"/>
                  <a:gd name="T5" fmla="*/ 62 h 5"/>
                  <a:gd name="T6" fmla="*/ 29 w 5"/>
                  <a:gd name="T7" fmla="*/ 0 h 5"/>
                  <a:gd name="T8" fmla="*/ 7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3" name="Freeform 535">
                <a:extLst>
                  <a:ext uri="{FF2B5EF4-FFF2-40B4-BE49-F238E27FC236}">
                    <a16:creationId xmlns:a16="http://schemas.microsoft.com/office/drawing/2014/main" id="{D782363E-B7EC-4C4B-BA0B-459673EAB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728"/>
                <a:ext cx="13" cy="13"/>
              </a:xfrm>
              <a:custGeom>
                <a:avLst/>
                <a:gdLst>
                  <a:gd name="T0" fmla="*/ 88 w 5"/>
                  <a:gd name="T1" fmla="*/ 34 h 5"/>
                  <a:gd name="T2" fmla="*/ 55 w 5"/>
                  <a:gd name="T3" fmla="*/ 88 h 5"/>
                  <a:gd name="T4" fmla="*/ 0 w 5"/>
                  <a:gd name="T5" fmla="*/ 34 h 5"/>
                  <a:gd name="T6" fmla="*/ 34 w 5"/>
                  <a:gd name="T7" fmla="*/ 0 h 5"/>
                  <a:gd name="T8" fmla="*/ 88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4" name="Freeform 536">
                <a:extLst>
                  <a:ext uri="{FF2B5EF4-FFF2-40B4-BE49-F238E27FC236}">
                    <a16:creationId xmlns:a16="http://schemas.microsoft.com/office/drawing/2014/main" id="{5B7B4643-EB2D-4087-A0B2-4424DAEE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848"/>
                <a:ext cx="15" cy="16"/>
              </a:xfrm>
              <a:custGeom>
                <a:avLst/>
                <a:gdLst>
                  <a:gd name="T0" fmla="*/ 95 w 6"/>
                  <a:gd name="T1" fmla="*/ 56 h 6"/>
                  <a:gd name="T2" fmla="*/ 50 w 6"/>
                  <a:gd name="T3" fmla="*/ 115 h 6"/>
                  <a:gd name="T4" fmla="*/ 20 w 6"/>
                  <a:gd name="T5" fmla="*/ 56 h 6"/>
                  <a:gd name="T6" fmla="*/ 50 w 6"/>
                  <a:gd name="T7" fmla="*/ 0 h 6"/>
                  <a:gd name="T8" fmla="*/ 95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6"/>
                      <a:pt x="3" y="6"/>
                    </a:cubicBezTo>
                    <a:cubicBezTo>
                      <a:pt x="2" y="6"/>
                      <a:pt x="1" y="5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5" name="Freeform 537">
                <a:extLst>
                  <a:ext uri="{FF2B5EF4-FFF2-40B4-BE49-F238E27FC236}">
                    <a16:creationId xmlns:a16="http://schemas.microsoft.com/office/drawing/2014/main" id="{77744B9A-F6B6-476D-A7CD-3442CA342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965"/>
                <a:ext cx="13" cy="14"/>
              </a:xfrm>
              <a:custGeom>
                <a:avLst/>
                <a:gdLst>
                  <a:gd name="T0" fmla="*/ 88 w 5"/>
                  <a:gd name="T1" fmla="*/ 62 h 5"/>
                  <a:gd name="T2" fmla="*/ 55 w 5"/>
                  <a:gd name="T3" fmla="*/ 109 h 5"/>
                  <a:gd name="T4" fmla="*/ 0 w 5"/>
                  <a:gd name="T5" fmla="*/ 62 h 5"/>
                  <a:gd name="T6" fmla="*/ 34 w 5"/>
                  <a:gd name="T7" fmla="*/ 0 h 5"/>
                  <a:gd name="T8" fmla="*/ 88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6" name="Freeform 538">
                <a:extLst>
                  <a:ext uri="{FF2B5EF4-FFF2-40B4-BE49-F238E27FC236}">
                    <a16:creationId xmlns:a16="http://schemas.microsoft.com/office/drawing/2014/main" id="{69982F96-2432-47BB-BE35-4B689E701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045"/>
                <a:ext cx="15" cy="16"/>
              </a:xfrm>
              <a:custGeom>
                <a:avLst/>
                <a:gdLst>
                  <a:gd name="T0" fmla="*/ 83 w 6"/>
                  <a:gd name="T1" fmla="*/ 77 h 6"/>
                  <a:gd name="T2" fmla="*/ 33 w 6"/>
                  <a:gd name="T3" fmla="*/ 115 h 6"/>
                  <a:gd name="T4" fmla="*/ 0 w 6"/>
                  <a:gd name="T5" fmla="*/ 35 h 6"/>
                  <a:gd name="T6" fmla="*/ 63 w 6"/>
                  <a:gd name="T7" fmla="*/ 21 h 6"/>
                  <a:gd name="T8" fmla="*/ 83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7" name="Freeform 539">
                <a:extLst>
                  <a:ext uri="{FF2B5EF4-FFF2-40B4-BE49-F238E27FC236}">
                    <a16:creationId xmlns:a16="http://schemas.microsoft.com/office/drawing/2014/main" id="{2A4569E8-D720-474A-AF38-B0BF474C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117"/>
                <a:ext cx="15" cy="16"/>
              </a:xfrm>
              <a:custGeom>
                <a:avLst/>
                <a:gdLst>
                  <a:gd name="T0" fmla="*/ 95 w 6"/>
                  <a:gd name="T1" fmla="*/ 77 h 6"/>
                  <a:gd name="T2" fmla="*/ 33 w 6"/>
                  <a:gd name="T3" fmla="*/ 115 h 6"/>
                  <a:gd name="T4" fmla="*/ 20 w 6"/>
                  <a:gd name="T5" fmla="*/ 35 h 6"/>
                  <a:gd name="T6" fmla="*/ 63 w 6"/>
                  <a:gd name="T7" fmla="*/ 21 h 6"/>
                  <a:gd name="T8" fmla="*/ 95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8" name="Freeform 540">
                <a:extLst>
                  <a:ext uri="{FF2B5EF4-FFF2-40B4-BE49-F238E27FC236}">
                    <a16:creationId xmlns:a16="http://schemas.microsoft.com/office/drawing/2014/main" id="{2219AB71-901C-4296-AF52-29C3FFD17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104"/>
                <a:ext cx="18" cy="16"/>
              </a:xfrm>
              <a:custGeom>
                <a:avLst/>
                <a:gdLst>
                  <a:gd name="T0" fmla="*/ 100 w 7"/>
                  <a:gd name="T1" fmla="*/ 77 h 6"/>
                  <a:gd name="T2" fmla="*/ 33 w 7"/>
                  <a:gd name="T3" fmla="*/ 115 h 6"/>
                  <a:gd name="T4" fmla="*/ 21 w 7"/>
                  <a:gd name="T5" fmla="*/ 35 h 6"/>
                  <a:gd name="T6" fmla="*/ 67 w 7"/>
                  <a:gd name="T7" fmla="*/ 21 h 6"/>
                  <a:gd name="T8" fmla="*/ 100 w 7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9" name="Freeform 541">
                <a:extLst>
                  <a:ext uri="{FF2B5EF4-FFF2-40B4-BE49-F238E27FC236}">
                    <a16:creationId xmlns:a16="http://schemas.microsoft.com/office/drawing/2014/main" id="{45356161-B20A-4F20-9909-65CF74E63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89"/>
                <a:ext cx="43" cy="48"/>
              </a:xfrm>
              <a:custGeom>
                <a:avLst/>
                <a:gdLst>
                  <a:gd name="T0" fmla="*/ 243 w 17"/>
                  <a:gd name="T1" fmla="*/ 248 h 18"/>
                  <a:gd name="T2" fmla="*/ 83 w 17"/>
                  <a:gd name="T3" fmla="*/ 307 h 18"/>
                  <a:gd name="T4" fmla="*/ 33 w 17"/>
                  <a:gd name="T5" fmla="*/ 115 h 18"/>
                  <a:gd name="T6" fmla="*/ 192 w 17"/>
                  <a:gd name="T7" fmla="*/ 35 h 18"/>
                  <a:gd name="T8" fmla="*/ 243 w 17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5" y="13"/>
                    </a:moveTo>
                    <a:cubicBezTo>
                      <a:pt x="13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0" name="Freeform 542">
                <a:extLst>
                  <a:ext uri="{FF2B5EF4-FFF2-40B4-BE49-F238E27FC236}">
                    <a16:creationId xmlns:a16="http://schemas.microsoft.com/office/drawing/2014/main" id="{3CCEBA03-AFF8-4C97-BC93-3F6C63302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493"/>
                <a:ext cx="45" cy="46"/>
              </a:xfrm>
              <a:custGeom>
                <a:avLst/>
                <a:gdLst>
                  <a:gd name="T0" fmla="*/ 250 w 18"/>
                  <a:gd name="T1" fmla="*/ 235 h 17"/>
                  <a:gd name="T2" fmla="*/ 83 w 18"/>
                  <a:gd name="T3" fmla="*/ 300 h 17"/>
                  <a:gd name="T4" fmla="*/ 33 w 18"/>
                  <a:gd name="T5" fmla="*/ 103 h 17"/>
                  <a:gd name="T6" fmla="*/ 208 w 18"/>
                  <a:gd name="T7" fmla="*/ 38 h 17"/>
                  <a:gd name="T8" fmla="*/ 250 w 18"/>
                  <a:gd name="T9" fmla="*/ 23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6" y="12"/>
                    </a:moveTo>
                    <a:cubicBezTo>
                      <a:pt x="14" y="16"/>
                      <a:pt x="9" y="17"/>
                      <a:pt x="5" y="15"/>
                    </a:cubicBezTo>
                    <a:cubicBezTo>
                      <a:pt x="1" y="13"/>
                      <a:pt x="0" y="8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6" y="4"/>
                      <a:pt x="18" y="8"/>
                      <a:pt x="1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1" name="Freeform 543">
                <a:extLst>
                  <a:ext uri="{FF2B5EF4-FFF2-40B4-BE49-F238E27FC236}">
                    <a16:creationId xmlns:a16="http://schemas.microsoft.com/office/drawing/2014/main" id="{608F3DCC-2524-43E9-8D73-04318A9C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611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93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2" name="Freeform 544">
                <a:extLst>
                  <a:ext uri="{FF2B5EF4-FFF2-40B4-BE49-F238E27FC236}">
                    <a16:creationId xmlns:a16="http://schemas.microsoft.com/office/drawing/2014/main" id="{8D93B069-4D7A-46CD-8EC6-F50AF0D4E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637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93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3" name="Freeform 545">
                <a:extLst>
                  <a:ext uri="{FF2B5EF4-FFF2-40B4-BE49-F238E27FC236}">
                    <a16:creationId xmlns:a16="http://schemas.microsoft.com/office/drawing/2014/main" id="{D3D1A657-5381-4517-830C-D77BDA8B9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515"/>
                <a:ext cx="42" cy="45"/>
              </a:xfrm>
              <a:custGeom>
                <a:avLst/>
                <a:gdLst>
                  <a:gd name="T0" fmla="*/ 225 w 17"/>
                  <a:gd name="T1" fmla="*/ 225 h 17"/>
                  <a:gd name="T2" fmla="*/ 74 w 17"/>
                  <a:gd name="T3" fmla="*/ 281 h 17"/>
                  <a:gd name="T4" fmla="*/ 30 w 17"/>
                  <a:gd name="T5" fmla="*/ 90 h 17"/>
                  <a:gd name="T6" fmla="*/ 183 w 17"/>
                  <a:gd name="T7" fmla="*/ 34 h 17"/>
                  <a:gd name="T8" fmla="*/ 225 w 17"/>
                  <a:gd name="T9" fmla="*/ 22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3" y="16"/>
                      <a:pt x="8" y="17"/>
                      <a:pt x="5" y="15"/>
                    </a:cubicBezTo>
                    <a:cubicBezTo>
                      <a:pt x="1" y="13"/>
                      <a:pt x="0" y="9"/>
                      <a:pt x="2" y="5"/>
                    </a:cubicBezTo>
                    <a:cubicBezTo>
                      <a:pt x="4" y="1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4" name="Freeform 546">
                <a:extLst>
                  <a:ext uri="{FF2B5EF4-FFF2-40B4-BE49-F238E27FC236}">
                    <a16:creationId xmlns:a16="http://schemas.microsoft.com/office/drawing/2014/main" id="{E7B9485C-FA07-47F5-BBB5-C0B49B617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76"/>
                <a:ext cx="45" cy="48"/>
              </a:xfrm>
              <a:custGeom>
                <a:avLst/>
                <a:gdLst>
                  <a:gd name="T0" fmla="*/ 250 w 18"/>
                  <a:gd name="T1" fmla="*/ 248 h 18"/>
                  <a:gd name="T2" fmla="*/ 83 w 18"/>
                  <a:gd name="T3" fmla="*/ 307 h 18"/>
                  <a:gd name="T4" fmla="*/ 33 w 18"/>
                  <a:gd name="T5" fmla="*/ 115 h 18"/>
                  <a:gd name="T6" fmla="*/ 208 w 18"/>
                  <a:gd name="T7" fmla="*/ 35 h 18"/>
                  <a:gd name="T8" fmla="*/ 250 w 18"/>
                  <a:gd name="T9" fmla="*/ 24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5" name="Freeform 547">
                <a:extLst>
                  <a:ext uri="{FF2B5EF4-FFF2-40B4-BE49-F238E27FC236}">
                    <a16:creationId xmlns:a16="http://schemas.microsoft.com/office/drawing/2014/main" id="{D2DC1A2B-340E-481E-8273-EFDA82B21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469"/>
                <a:ext cx="473" cy="443"/>
              </a:xfrm>
              <a:custGeom>
                <a:avLst/>
                <a:gdLst>
                  <a:gd name="T0" fmla="*/ 0 w 189"/>
                  <a:gd name="T1" fmla="*/ 3154 h 166"/>
                  <a:gd name="T2" fmla="*/ 333 w 189"/>
                  <a:gd name="T3" fmla="*/ 2906 h 166"/>
                  <a:gd name="T4" fmla="*/ 771 w 189"/>
                  <a:gd name="T5" fmla="*/ 2565 h 166"/>
                  <a:gd name="T6" fmla="*/ 1709 w 189"/>
                  <a:gd name="T7" fmla="*/ 1865 h 166"/>
                  <a:gd name="T8" fmla="*/ 2368 w 189"/>
                  <a:gd name="T9" fmla="*/ 1118 h 166"/>
                  <a:gd name="T10" fmla="*/ 2963 w 189"/>
                  <a:gd name="T11" fmla="*/ 0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9" h="166">
                    <a:moveTo>
                      <a:pt x="0" y="166"/>
                    </a:moveTo>
                    <a:cubicBezTo>
                      <a:pt x="8" y="166"/>
                      <a:pt x="15" y="157"/>
                      <a:pt x="21" y="153"/>
                    </a:cubicBezTo>
                    <a:cubicBezTo>
                      <a:pt x="30" y="146"/>
                      <a:pt x="39" y="140"/>
                      <a:pt x="49" y="135"/>
                    </a:cubicBezTo>
                    <a:cubicBezTo>
                      <a:pt x="70" y="125"/>
                      <a:pt x="90" y="112"/>
                      <a:pt x="109" y="98"/>
                    </a:cubicBezTo>
                    <a:cubicBezTo>
                      <a:pt x="125" y="87"/>
                      <a:pt x="137" y="72"/>
                      <a:pt x="151" y="59"/>
                    </a:cubicBezTo>
                    <a:cubicBezTo>
                      <a:pt x="167" y="45"/>
                      <a:pt x="182" y="19"/>
                      <a:pt x="189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6" name="Freeform 548">
                <a:extLst>
                  <a:ext uri="{FF2B5EF4-FFF2-40B4-BE49-F238E27FC236}">
                    <a16:creationId xmlns:a16="http://schemas.microsoft.com/office/drawing/2014/main" id="{3F85CA18-EA6F-48FD-B8C6-3C3FBEDED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136"/>
                <a:ext cx="83" cy="349"/>
              </a:xfrm>
              <a:custGeom>
                <a:avLst/>
                <a:gdLst>
                  <a:gd name="T0" fmla="*/ 304 w 33"/>
                  <a:gd name="T1" fmla="*/ 2478 h 131"/>
                  <a:gd name="T2" fmla="*/ 443 w 33"/>
                  <a:gd name="T3" fmla="*/ 1249 h 131"/>
                  <a:gd name="T4" fmla="*/ 347 w 33"/>
                  <a:gd name="T5" fmla="*/ 703 h 131"/>
                  <a:gd name="T6" fmla="*/ 0 w 33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31">
                    <a:moveTo>
                      <a:pt x="19" y="131"/>
                    </a:moveTo>
                    <a:cubicBezTo>
                      <a:pt x="33" y="121"/>
                      <a:pt x="28" y="80"/>
                      <a:pt x="28" y="66"/>
                    </a:cubicBezTo>
                    <a:cubicBezTo>
                      <a:pt x="28" y="55"/>
                      <a:pt x="27" y="48"/>
                      <a:pt x="22" y="37"/>
                    </a:cubicBezTo>
                    <a:cubicBezTo>
                      <a:pt x="16" y="24"/>
                      <a:pt x="5" y="1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7" name="Freeform 549">
                <a:extLst>
                  <a:ext uri="{FF2B5EF4-FFF2-40B4-BE49-F238E27FC236}">
                    <a16:creationId xmlns:a16="http://schemas.microsoft.com/office/drawing/2014/main" id="{2B96CC2C-F844-426E-9BF6-ED329CAC1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912"/>
                <a:ext cx="90" cy="405"/>
              </a:xfrm>
              <a:custGeom>
                <a:avLst/>
                <a:gdLst>
                  <a:gd name="T0" fmla="*/ 0 w 36"/>
                  <a:gd name="T1" fmla="*/ 0 h 152"/>
                  <a:gd name="T2" fmla="*/ 300 w 36"/>
                  <a:gd name="T3" fmla="*/ 1852 h 152"/>
                  <a:gd name="T4" fmla="*/ 563 w 36"/>
                  <a:gd name="T5" fmla="*/ 2875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52">
                    <a:moveTo>
                      <a:pt x="0" y="0"/>
                    </a:moveTo>
                    <a:cubicBezTo>
                      <a:pt x="0" y="39"/>
                      <a:pt x="3" y="71"/>
                      <a:pt x="19" y="98"/>
                    </a:cubicBezTo>
                    <a:cubicBezTo>
                      <a:pt x="35" y="125"/>
                      <a:pt x="36" y="138"/>
                      <a:pt x="36" y="15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8" name="Freeform 550">
                <a:extLst>
                  <a:ext uri="{FF2B5EF4-FFF2-40B4-BE49-F238E27FC236}">
                    <a16:creationId xmlns:a16="http://schemas.microsoft.com/office/drawing/2014/main" id="{CA17A9DE-6587-4B35-97E2-51D921710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01"/>
                <a:ext cx="168" cy="230"/>
              </a:xfrm>
              <a:custGeom>
                <a:avLst/>
                <a:gdLst>
                  <a:gd name="T0" fmla="*/ 0 w 67"/>
                  <a:gd name="T1" fmla="*/ 1645 h 86"/>
                  <a:gd name="T2" fmla="*/ 1056 w 67"/>
                  <a:gd name="T3" fmla="*/ 0 h 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86">
                    <a:moveTo>
                      <a:pt x="0" y="86"/>
                    </a:moveTo>
                    <a:cubicBezTo>
                      <a:pt x="30" y="76"/>
                      <a:pt x="63" y="55"/>
                      <a:pt x="67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9" name="Freeform 551">
                <a:extLst>
                  <a:ext uri="{FF2B5EF4-FFF2-40B4-BE49-F238E27FC236}">
                    <a16:creationId xmlns:a16="http://schemas.microsoft.com/office/drawing/2014/main" id="{B2344430-F892-4693-B192-7026AA65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240"/>
                <a:ext cx="280" cy="203"/>
              </a:xfrm>
              <a:custGeom>
                <a:avLst/>
                <a:gdLst>
                  <a:gd name="T0" fmla="*/ 0 w 112"/>
                  <a:gd name="T1" fmla="*/ 1448 h 76"/>
                  <a:gd name="T2" fmla="*/ 1750 w 112"/>
                  <a:gd name="T3" fmla="*/ 93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2" h="76">
                    <a:moveTo>
                      <a:pt x="0" y="76"/>
                    </a:moveTo>
                    <a:cubicBezTo>
                      <a:pt x="31" y="19"/>
                      <a:pt x="60" y="0"/>
                      <a:pt x="112" y="5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0" name="Freeform 552">
                <a:extLst>
                  <a:ext uri="{FF2B5EF4-FFF2-40B4-BE49-F238E27FC236}">
                    <a16:creationId xmlns:a16="http://schemas.microsoft.com/office/drawing/2014/main" id="{3D3A7023-A102-43DF-B460-D70707A1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216"/>
                <a:ext cx="247" cy="203"/>
              </a:xfrm>
              <a:custGeom>
                <a:avLst/>
                <a:gdLst>
                  <a:gd name="T0" fmla="*/ 0 w 99"/>
                  <a:gd name="T1" fmla="*/ 0 h 76"/>
                  <a:gd name="T2" fmla="*/ 1537 w 99"/>
                  <a:gd name="T3" fmla="*/ 144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9" h="76">
                    <a:moveTo>
                      <a:pt x="0" y="0"/>
                    </a:moveTo>
                    <a:cubicBezTo>
                      <a:pt x="30" y="3"/>
                      <a:pt x="97" y="9"/>
                      <a:pt x="99" y="7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1" name="Freeform 553">
                <a:extLst>
                  <a:ext uri="{FF2B5EF4-FFF2-40B4-BE49-F238E27FC236}">
                    <a16:creationId xmlns:a16="http://schemas.microsoft.com/office/drawing/2014/main" id="{1F3572E2-F6F0-4FA4-B893-D46BD358D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277"/>
                <a:ext cx="100" cy="88"/>
              </a:xfrm>
              <a:custGeom>
                <a:avLst/>
                <a:gdLst>
                  <a:gd name="T0" fmla="*/ 0 w 40"/>
                  <a:gd name="T1" fmla="*/ 0 h 33"/>
                  <a:gd name="T2" fmla="*/ 625 w 40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3">
                    <a:moveTo>
                      <a:pt x="0" y="0"/>
                    </a:moveTo>
                    <a:cubicBezTo>
                      <a:pt x="22" y="6"/>
                      <a:pt x="32" y="18"/>
                      <a:pt x="40" y="3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2" name="Freeform 554">
                <a:extLst>
                  <a:ext uri="{FF2B5EF4-FFF2-40B4-BE49-F238E27FC236}">
                    <a16:creationId xmlns:a16="http://schemas.microsoft.com/office/drawing/2014/main" id="{5C22A96C-94E4-4522-8059-4346D6DF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792"/>
                <a:ext cx="78" cy="304"/>
              </a:xfrm>
              <a:custGeom>
                <a:avLst/>
                <a:gdLst>
                  <a:gd name="T0" fmla="*/ 0 w 31"/>
                  <a:gd name="T1" fmla="*/ 2163 h 114"/>
                  <a:gd name="T2" fmla="*/ 430 w 31"/>
                  <a:gd name="T3" fmla="*/ 0 h 1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4">
                    <a:moveTo>
                      <a:pt x="0" y="114"/>
                    </a:moveTo>
                    <a:cubicBezTo>
                      <a:pt x="20" y="88"/>
                      <a:pt x="31" y="72"/>
                      <a:pt x="27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3" name="Freeform 555">
                <a:extLst>
                  <a:ext uri="{FF2B5EF4-FFF2-40B4-BE49-F238E27FC236}">
                    <a16:creationId xmlns:a16="http://schemas.microsoft.com/office/drawing/2014/main" id="{F1DB1576-3015-48BE-AF3E-A028A404E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952"/>
                <a:ext cx="120" cy="224"/>
              </a:xfrm>
              <a:custGeom>
                <a:avLst/>
                <a:gdLst>
                  <a:gd name="T0" fmla="*/ 738 w 48"/>
                  <a:gd name="T1" fmla="*/ 0 h 84"/>
                  <a:gd name="T2" fmla="*/ 0 w 48"/>
                  <a:gd name="T3" fmla="*/ 1592 h 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84">
                    <a:moveTo>
                      <a:pt x="47" y="0"/>
                    </a:moveTo>
                    <a:cubicBezTo>
                      <a:pt x="48" y="34"/>
                      <a:pt x="28" y="70"/>
                      <a:pt x="0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4" name="Freeform 556">
                <a:extLst>
                  <a:ext uri="{FF2B5EF4-FFF2-40B4-BE49-F238E27FC236}">
                    <a16:creationId xmlns:a16="http://schemas.microsoft.com/office/drawing/2014/main" id="{2A34B97C-446F-41A4-861E-F464CE2DD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088"/>
                <a:ext cx="50" cy="139"/>
              </a:xfrm>
              <a:custGeom>
                <a:avLst/>
                <a:gdLst>
                  <a:gd name="T0" fmla="*/ 83 w 20"/>
                  <a:gd name="T1" fmla="*/ 0 h 52"/>
                  <a:gd name="T2" fmla="*/ 313 w 20"/>
                  <a:gd name="T3" fmla="*/ 994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2">
                    <a:moveTo>
                      <a:pt x="5" y="0"/>
                    </a:moveTo>
                    <a:cubicBezTo>
                      <a:pt x="0" y="33"/>
                      <a:pt x="13" y="35"/>
                      <a:pt x="20" y="5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5" name="Freeform 557">
                <a:extLst>
                  <a:ext uri="{FF2B5EF4-FFF2-40B4-BE49-F238E27FC236}">
                    <a16:creationId xmlns:a16="http://schemas.microsoft.com/office/drawing/2014/main" id="{A3724763-592A-4F75-BDC1-B0FB00285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027"/>
                <a:ext cx="50" cy="224"/>
              </a:xfrm>
              <a:custGeom>
                <a:avLst/>
                <a:gdLst>
                  <a:gd name="T0" fmla="*/ 0 w 20"/>
                  <a:gd name="T1" fmla="*/ 0 h 84"/>
                  <a:gd name="T2" fmla="*/ 220 w 20"/>
                  <a:gd name="T3" fmla="*/ 568 h 84"/>
                  <a:gd name="T4" fmla="*/ 313 w 20"/>
                  <a:gd name="T5" fmla="*/ 1592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4">
                    <a:moveTo>
                      <a:pt x="0" y="0"/>
                    </a:moveTo>
                    <a:cubicBezTo>
                      <a:pt x="10" y="10"/>
                      <a:pt x="13" y="17"/>
                      <a:pt x="14" y="30"/>
                    </a:cubicBezTo>
                    <a:cubicBezTo>
                      <a:pt x="15" y="48"/>
                      <a:pt x="18" y="66"/>
                      <a:pt x="20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6" name="Freeform 558">
                <a:extLst>
                  <a:ext uri="{FF2B5EF4-FFF2-40B4-BE49-F238E27FC236}">
                    <a16:creationId xmlns:a16="http://schemas.microsoft.com/office/drawing/2014/main" id="{F1FA6959-20E8-458E-9D32-E792B07D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496"/>
                <a:ext cx="20" cy="221"/>
              </a:xfrm>
              <a:custGeom>
                <a:avLst/>
                <a:gdLst>
                  <a:gd name="T0" fmla="*/ 83 w 8"/>
                  <a:gd name="T1" fmla="*/ 0 h 83"/>
                  <a:gd name="T2" fmla="*/ 20 w 8"/>
                  <a:gd name="T3" fmla="*/ 703 h 83"/>
                  <a:gd name="T4" fmla="*/ 125 w 8"/>
                  <a:gd name="T5" fmla="*/ 1566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3">
                    <a:moveTo>
                      <a:pt x="5" y="0"/>
                    </a:moveTo>
                    <a:cubicBezTo>
                      <a:pt x="4" y="13"/>
                      <a:pt x="0" y="25"/>
                      <a:pt x="1" y="37"/>
                    </a:cubicBezTo>
                    <a:cubicBezTo>
                      <a:pt x="2" y="52"/>
                      <a:pt x="4" y="69"/>
                      <a:pt x="8" y="8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7" name="Freeform 559">
                <a:extLst>
                  <a:ext uri="{FF2B5EF4-FFF2-40B4-BE49-F238E27FC236}">
                    <a16:creationId xmlns:a16="http://schemas.microsoft.com/office/drawing/2014/main" id="{03CF0FEC-3069-4406-8B96-6824F5E8B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656"/>
                <a:ext cx="297" cy="131"/>
              </a:xfrm>
              <a:custGeom>
                <a:avLst/>
                <a:gdLst>
                  <a:gd name="T0" fmla="*/ 1849 w 119"/>
                  <a:gd name="T1" fmla="*/ 650 h 49"/>
                  <a:gd name="T2" fmla="*/ 779 w 119"/>
                  <a:gd name="T3" fmla="*/ 730 h 49"/>
                  <a:gd name="T4" fmla="*/ 0 w 119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49">
                    <a:moveTo>
                      <a:pt x="119" y="34"/>
                    </a:moveTo>
                    <a:cubicBezTo>
                      <a:pt x="96" y="45"/>
                      <a:pt x="73" y="49"/>
                      <a:pt x="50" y="38"/>
                    </a:cubicBezTo>
                    <a:cubicBezTo>
                      <a:pt x="32" y="29"/>
                      <a:pt x="12" y="16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8" name="Freeform 560">
                <a:extLst>
                  <a:ext uri="{FF2B5EF4-FFF2-40B4-BE49-F238E27FC236}">
                    <a16:creationId xmlns:a16="http://schemas.microsoft.com/office/drawing/2014/main" id="{4A073294-C23D-44C4-B6DE-63B9DED6B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800"/>
                <a:ext cx="182" cy="179"/>
              </a:xfrm>
              <a:custGeom>
                <a:avLst/>
                <a:gdLst>
                  <a:gd name="T0" fmla="*/ 0 w 73"/>
                  <a:gd name="T1" fmla="*/ 1277 h 67"/>
                  <a:gd name="T2" fmla="*/ 436 w 73"/>
                  <a:gd name="T3" fmla="*/ 513 h 67"/>
                  <a:gd name="T4" fmla="*/ 1132 w 73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67">
                    <a:moveTo>
                      <a:pt x="0" y="67"/>
                    </a:moveTo>
                    <a:cubicBezTo>
                      <a:pt x="5" y="51"/>
                      <a:pt x="13" y="38"/>
                      <a:pt x="28" y="27"/>
                    </a:cubicBezTo>
                    <a:cubicBezTo>
                      <a:pt x="42" y="16"/>
                      <a:pt x="58" y="10"/>
                      <a:pt x="73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9" name="Freeform 561">
                <a:extLst>
                  <a:ext uri="{FF2B5EF4-FFF2-40B4-BE49-F238E27FC236}">
                    <a16:creationId xmlns:a16="http://schemas.microsoft.com/office/drawing/2014/main" id="{D95C0067-8A9A-4C6C-9F5D-F2F566A6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749"/>
                <a:ext cx="68" cy="150"/>
              </a:xfrm>
              <a:custGeom>
                <a:avLst/>
                <a:gdLst>
                  <a:gd name="T0" fmla="*/ 254 w 27"/>
                  <a:gd name="T1" fmla="*/ 0 h 56"/>
                  <a:gd name="T2" fmla="*/ 0 w 27"/>
                  <a:gd name="T3" fmla="*/ 1077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6">
                    <a:moveTo>
                      <a:pt x="16" y="0"/>
                    </a:moveTo>
                    <a:cubicBezTo>
                      <a:pt x="27" y="22"/>
                      <a:pt x="10" y="37"/>
                      <a:pt x="0" y="5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0" name="Freeform 562">
                <a:extLst>
                  <a:ext uri="{FF2B5EF4-FFF2-40B4-BE49-F238E27FC236}">
                    <a16:creationId xmlns:a16="http://schemas.microsoft.com/office/drawing/2014/main" id="{B460E6AB-9EC9-4BB1-BDB9-26AD431F6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835"/>
                <a:ext cx="143" cy="186"/>
              </a:xfrm>
              <a:custGeom>
                <a:avLst/>
                <a:gdLst>
                  <a:gd name="T0" fmla="*/ 901 w 57"/>
                  <a:gd name="T1" fmla="*/ 0 h 70"/>
                  <a:gd name="T2" fmla="*/ 33 w 57"/>
                  <a:gd name="T3" fmla="*/ 131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70">
                    <a:moveTo>
                      <a:pt x="57" y="0"/>
                    </a:moveTo>
                    <a:cubicBezTo>
                      <a:pt x="31" y="16"/>
                      <a:pt x="0" y="34"/>
                      <a:pt x="2" y="7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1" name="Freeform 563">
                <a:extLst>
                  <a:ext uri="{FF2B5EF4-FFF2-40B4-BE49-F238E27FC236}">
                    <a16:creationId xmlns:a16="http://schemas.microsoft.com/office/drawing/2014/main" id="{6B4B5E6F-B1A1-493F-A634-1B939969D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851"/>
                <a:ext cx="47" cy="248"/>
              </a:xfrm>
              <a:custGeom>
                <a:avLst/>
                <a:gdLst>
                  <a:gd name="T0" fmla="*/ 0 w 19"/>
                  <a:gd name="T1" fmla="*/ 0 h 93"/>
                  <a:gd name="T2" fmla="*/ 104 w 19"/>
                  <a:gd name="T3" fmla="*/ 1763 h 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3">
                    <a:moveTo>
                      <a:pt x="0" y="0"/>
                    </a:moveTo>
                    <a:cubicBezTo>
                      <a:pt x="19" y="22"/>
                      <a:pt x="18" y="67"/>
                      <a:pt x="7" y="9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2" name="Freeform 564">
                <a:extLst>
                  <a:ext uri="{FF2B5EF4-FFF2-40B4-BE49-F238E27FC236}">
                    <a16:creationId xmlns:a16="http://schemas.microsoft.com/office/drawing/2014/main" id="{5EA13C0A-AD6A-45B4-A2FD-827F8157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779"/>
                <a:ext cx="25" cy="53"/>
              </a:xfrm>
              <a:custGeom>
                <a:avLst/>
                <a:gdLst>
                  <a:gd name="T0" fmla="*/ 158 w 10"/>
                  <a:gd name="T1" fmla="*/ 0 h 20"/>
                  <a:gd name="T2" fmla="*/ 0 w 10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4" y="4"/>
                      <a:pt x="1" y="13"/>
                      <a:pt x="0" y="2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3" name="Freeform 565">
                <a:extLst>
                  <a:ext uri="{FF2B5EF4-FFF2-40B4-BE49-F238E27FC236}">
                    <a16:creationId xmlns:a16="http://schemas.microsoft.com/office/drawing/2014/main" id="{0E6B0F03-5712-4BF0-9794-AF69B058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611"/>
                <a:ext cx="230" cy="106"/>
              </a:xfrm>
              <a:custGeom>
                <a:avLst/>
                <a:gdLst>
                  <a:gd name="T0" fmla="*/ 0 w 92"/>
                  <a:gd name="T1" fmla="*/ 652 h 40"/>
                  <a:gd name="T2" fmla="*/ 738 w 92"/>
                  <a:gd name="T3" fmla="*/ 596 h 40"/>
                  <a:gd name="T4" fmla="*/ 1020 w 92"/>
                  <a:gd name="T5" fmla="*/ 392 h 40"/>
                  <a:gd name="T6" fmla="*/ 1220 w 92"/>
                  <a:gd name="T7" fmla="*/ 281 h 40"/>
                  <a:gd name="T8" fmla="*/ 1438 w 9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40">
                    <a:moveTo>
                      <a:pt x="0" y="35"/>
                    </a:moveTo>
                    <a:cubicBezTo>
                      <a:pt x="15" y="40"/>
                      <a:pt x="32" y="37"/>
                      <a:pt x="47" y="32"/>
                    </a:cubicBezTo>
                    <a:cubicBezTo>
                      <a:pt x="55" y="30"/>
                      <a:pt x="59" y="25"/>
                      <a:pt x="65" y="21"/>
                    </a:cubicBezTo>
                    <a:cubicBezTo>
                      <a:pt x="69" y="18"/>
                      <a:pt x="74" y="17"/>
                      <a:pt x="78" y="15"/>
                    </a:cubicBezTo>
                    <a:cubicBezTo>
                      <a:pt x="84" y="11"/>
                      <a:pt x="87" y="5"/>
                      <a:pt x="92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4" name="Freeform 566">
                <a:extLst>
                  <a:ext uri="{FF2B5EF4-FFF2-40B4-BE49-F238E27FC236}">
                    <a16:creationId xmlns:a16="http://schemas.microsoft.com/office/drawing/2014/main" id="{5E8745F1-1C56-4242-9041-5E8BED941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763"/>
                <a:ext cx="285" cy="202"/>
              </a:xfrm>
              <a:custGeom>
                <a:avLst/>
                <a:gdLst>
                  <a:gd name="T0" fmla="*/ 0 w 114"/>
                  <a:gd name="T1" fmla="*/ 21 h 76"/>
                  <a:gd name="T2" fmla="*/ 875 w 114"/>
                  <a:gd name="T3" fmla="*/ 508 h 76"/>
                  <a:gd name="T4" fmla="*/ 1395 w 114"/>
                  <a:gd name="T5" fmla="*/ 827 h 76"/>
                  <a:gd name="T6" fmla="*/ 1783 w 114"/>
                  <a:gd name="T7" fmla="*/ 1427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76">
                    <a:moveTo>
                      <a:pt x="0" y="1"/>
                    </a:moveTo>
                    <a:cubicBezTo>
                      <a:pt x="21" y="0"/>
                      <a:pt x="38" y="19"/>
                      <a:pt x="56" y="27"/>
                    </a:cubicBezTo>
                    <a:cubicBezTo>
                      <a:pt x="67" y="32"/>
                      <a:pt x="79" y="36"/>
                      <a:pt x="89" y="44"/>
                    </a:cubicBezTo>
                    <a:cubicBezTo>
                      <a:pt x="99" y="53"/>
                      <a:pt x="102" y="69"/>
                      <a:pt x="114" y="7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5" name="Freeform 567">
                <a:extLst>
                  <a:ext uri="{FF2B5EF4-FFF2-40B4-BE49-F238E27FC236}">
                    <a16:creationId xmlns:a16="http://schemas.microsoft.com/office/drawing/2014/main" id="{B3C94DD6-3504-4CB8-B6AA-E7C8020F3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669"/>
                <a:ext cx="50" cy="307"/>
              </a:xfrm>
              <a:custGeom>
                <a:avLst/>
                <a:gdLst>
                  <a:gd name="T0" fmla="*/ 175 w 20"/>
                  <a:gd name="T1" fmla="*/ 0 h 115"/>
                  <a:gd name="T2" fmla="*/ 33 w 20"/>
                  <a:gd name="T3" fmla="*/ 1062 h 115"/>
                  <a:gd name="T4" fmla="*/ 313 w 20"/>
                  <a:gd name="T5" fmla="*/ 2189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5">
                    <a:moveTo>
                      <a:pt x="11" y="0"/>
                    </a:moveTo>
                    <a:cubicBezTo>
                      <a:pt x="9" y="16"/>
                      <a:pt x="0" y="40"/>
                      <a:pt x="2" y="56"/>
                    </a:cubicBezTo>
                    <a:cubicBezTo>
                      <a:pt x="4" y="78"/>
                      <a:pt x="6" y="97"/>
                      <a:pt x="20" y="115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6" name="Freeform 568">
                <a:extLst>
                  <a:ext uri="{FF2B5EF4-FFF2-40B4-BE49-F238E27FC236}">
                    <a16:creationId xmlns:a16="http://schemas.microsoft.com/office/drawing/2014/main" id="{24E8416D-BCF3-43A5-B5D2-A317D382B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512"/>
                <a:ext cx="60" cy="184"/>
              </a:xfrm>
              <a:custGeom>
                <a:avLst/>
                <a:gdLst>
                  <a:gd name="T0" fmla="*/ 375 w 24"/>
                  <a:gd name="T1" fmla="*/ 0 h 69"/>
                  <a:gd name="T2" fmla="*/ 83 w 24"/>
                  <a:gd name="T3" fmla="*/ 130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9">
                    <a:moveTo>
                      <a:pt x="24" y="0"/>
                    </a:moveTo>
                    <a:cubicBezTo>
                      <a:pt x="14" y="19"/>
                      <a:pt x="0" y="47"/>
                      <a:pt x="5" y="69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" name="Freeform 569">
                <a:extLst>
                  <a:ext uri="{FF2B5EF4-FFF2-40B4-BE49-F238E27FC236}">
                    <a16:creationId xmlns:a16="http://schemas.microsoft.com/office/drawing/2014/main" id="{AF6B9027-9F3D-4A54-BC1A-E05608E1A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381"/>
                <a:ext cx="55" cy="123"/>
              </a:xfrm>
              <a:custGeom>
                <a:avLst/>
                <a:gdLst>
                  <a:gd name="T0" fmla="*/ 345 w 22"/>
                  <a:gd name="T1" fmla="*/ 0 h 46"/>
                  <a:gd name="T2" fmla="*/ 0 w 22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22" y="18"/>
                      <a:pt x="6" y="30"/>
                      <a:pt x="0" y="4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8" name="Freeform 570">
                <a:extLst>
                  <a:ext uri="{FF2B5EF4-FFF2-40B4-BE49-F238E27FC236}">
                    <a16:creationId xmlns:a16="http://schemas.microsoft.com/office/drawing/2014/main" id="{761843DA-4504-40B3-B889-04EDC212F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440"/>
                <a:ext cx="113" cy="288"/>
              </a:xfrm>
              <a:custGeom>
                <a:avLst/>
                <a:gdLst>
                  <a:gd name="T0" fmla="*/ 188 w 45"/>
                  <a:gd name="T1" fmla="*/ 0 h 108"/>
                  <a:gd name="T2" fmla="*/ 713 w 45"/>
                  <a:gd name="T3" fmla="*/ 2048 h 1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08">
                    <a:moveTo>
                      <a:pt x="12" y="0"/>
                    </a:moveTo>
                    <a:cubicBezTo>
                      <a:pt x="0" y="35"/>
                      <a:pt x="3" y="96"/>
                      <a:pt x="45" y="10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9" name="Freeform 571">
                <a:extLst>
                  <a:ext uri="{FF2B5EF4-FFF2-40B4-BE49-F238E27FC236}">
                    <a16:creationId xmlns:a16="http://schemas.microsoft.com/office/drawing/2014/main" id="{FAAEE227-912A-41D0-A7C2-CE0EC5F0B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501"/>
                <a:ext cx="30" cy="118"/>
              </a:xfrm>
              <a:custGeom>
                <a:avLst/>
                <a:gdLst>
                  <a:gd name="T0" fmla="*/ 188 w 12"/>
                  <a:gd name="T1" fmla="*/ 0 h 44"/>
                  <a:gd name="T2" fmla="*/ 50 w 12"/>
                  <a:gd name="T3" fmla="*/ 84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12" y="0"/>
                    </a:moveTo>
                    <a:cubicBezTo>
                      <a:pt x="7" y="14"/>
                      <a:pt x="0" y="29"/>
                      <a:pt x="3" y="4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0" name="Freeform 572">
                <a:extLst>
                  <a:ext uri="{FF2B5EF4-FFF2-40B4-BE49-F238E27FC236}">
                    <a16:creationId xmlns:a16="http://schemas.microsoft.com/office/drawing/2014/main" id="{C173C761-C1A1-47EB-9073-8CC2FE0E6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589"/>
                <a:ext cx="68" cy="75"/>
              </a:xfrm>
              <a:custGeom>
                <a:avLst/>
                <a:gdLst>
                  <a:gd name="T0" fmla="*/ 431 w 27"/>
                  <a:gd name="T1" fmla="*/ 0 h 28"/>
                  <a:gd name="T2" fmla="*/ 0 w 27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cubicBezTo>
                      <a:pt x="25" y="14"/>
                      <a:pt x="10" y="20"/>
                      <a:pt x="0" y="2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1" name="Freeform 573">
                <a:extLst>
                  <a:ext uri="{FF2B5EF4-FFF2-40B4-BE49-F238E27FC236}">
                    <a16:creationId xmlns:a16="http://schemas.microsoft.com/office/drawing/2014/main" id="{B1E3F19C-BAEA-429D-A62C-274705FD7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203"/>
                <a:ext cx="423" cy="85"/>
              </a:xfrm>
              <a:custGeom>
                <a:avLst/>
                <a:gdLst>
                  <a:gd name="T0" fmla="*/ 0 w 169"/>
                  <a:gd name="T1" fmla="*/ 600 h 32"/>
                  <a:gd name="T2" fmla="*/ 1116 w 169"/>
                  <a:gd name="T3" fmla="*/ 191 h 32"/>
                  <a:gd name="T4" fmla="*/ 2651 w 169"/>
                  <a:gd name="T5" fmla="*/ 545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9" h="32">
                    <a:moveTo>
                      <a:pt x="0" y="32"/>
                    </a:moveTo>
                    <a:cubicBezTo>
                      <a:pt x="23" y="24"/>
                      <a:pt x="47" y="18"/>
                      <a:pt x="71" y="10"/>
                    </a:cubicBezTo>
                    <a:cubicBezTo>
                      <a:pt x="104" y="0"/>
                      <a:pt x="141" y="8"/>
                      <a:pt x="169" y="29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2" name="Freeform 574">
                <a:extLst>
                  <a:ext uri="{FF2B5EF4-FFF2-40B4-BE49-F238E27FC236}">
                    <a16:creationId xmlns:a16="http://schemas.microsoft.com/office/drawing/2014/main" id="{42EBCE51-D4A3-490F-9393-6A52FB31C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320"/>
                <a:ext cx="120" cy="136"/>
              </a:xfrm>
              <a:custGeom>
                <a:avLst/>
                <a:gdLst>
                  <a:gd name="T0" fmla="*/ 0 w 48"/>
                  <a:gd name="T1" fmla="*/ 0 h 51"/>
                  <a:gd name="T2" fmla="*/ 270 w 48"/>
                  <a:gd name="T3" fmla="*/ 93 h 51"/>
                  <a:gd name="T4" fmla="*/ 470 w 48"/>
                  <a:gd name="T5" fmla="*/ 227 h 51"/>
                  <a:gd name="T6" fmla="*/ 750 w 48"/>
                  <a:gd name="T7" fmla="*/ 9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0" y="0"/>
                    </a:moveTo>
                    <a:cubicBezTo>
                      <a:pt x="6" y="2"/>
                      <a:pt x="11" y="3"/>
                      <a:pt x="17" y="5"/>
                    </a:cubicBezTo>
                    <a:cubicBezTo>
                      <a:pt x="22" y="7"/>
                      <a:pt x="26" y="9"/>
                      <a:pt x="30" y="12"/>
                    </a:cubicBezTo>
                    <a:cubicBezTo>
                      <a:pt x="42" y="20"/>
                      <a:pt x="47" y="38"/>
                      <a:pt x="48" y="51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3" name="Freeform 575">
                <a:extLst>
                  <a:ext uri="{FF2B5EF4-FFF2-40B4-BE49-F238E27FC236}">
                    <a16:creationId xmlns:a16="http://schemas.microsoft.com/office/drawing/2014/main" id="{D36BB36D-CF64-413E-8C96-5D57C7CF1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67"/>
                <a:ext cx="287" cy="56"/>
              </a:xfrm>
              <a:custGeom>
                <a:avLst/>
                <a:gdLst>
                  <a:gd name="T0" fmla="*/ 0 w 115"/>
                  <a:gd name="T1" fmla="*/ 205 h 21"/>
                  <a:gd name="T2" fmla="*/ 1787 w 115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5" h="21">
                    <a:moveTo>
                      <a:pt x="0" y="11"/>
                    </a:moveTo>
                    <a:cubicBezTo>
                      <a:pt x="35" y="1"/>
                      <a:pt x="84" y="0"/>
                      <a:pt x="115" y="21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4" name="Freeform 576">
                <a:extLst>
                  <a:ext uri="{FF2B5EF4-FFF2-40B4-BE49-F238E27FC236}">
                    <a16:creationId xmlns:a16="http://schemas.microsoft.com/office/drawing/2014/main" id="{7C5421AB-BE09-4EE0-8CC5-0F8C81CF0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288"/>
                <a:ext cx="243" cy="213"/>
              </a:xfrm>
              <a:custGeom>
                <a:avLst/>
                <a:gdLst>
                  <a:gd name="T0" fmla="*/ 0 w 97"/>
                  <a:gd name="T1" fmla="*/ 0 h 80"/>
                  <a:gd name="T2" fmla="*/ 489 w 97"/>
                  <a:gd name="T3" fmla="*/ 474 h 80"/>
                  <a:gd name="T4" fmla="*/ 847 w 97"/>
                  <a:gd name="T5" fmla="*/ 943 h 80"/>
                  <a:gd name="T6" fmla="*/ 1526 w 97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0" y="0"/>
                    </a:moveTo>
                    <a:cubicBezTo>
                      <a:pt x="12" y="5"/>
                      <a:pt x="21" y="16"/>
                      <a:pt x="31" y="25"/>
                    </a:cubicBezTo>
                    <a:cubicBezTo>
                      <a:pt x="39" y="33"/>
                      <a:pt x="46" y="41"/>
                      <a:pt x="54" y="50"/>
                    </a:cubicBezTo>
                    <a:cubicBezTo>
                      <a:pt x="67" y="65"/>
                      <a:pt x="78" y="72"/>
                      <a:pt x="97" y="8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5" name="Freeform 577">
                <a:extLst>
                  <a:ext uri="{FF2B5EF4-FFF2-40B4-BE49-F238E27FC236}">
                    <a16:creationId xmlns:a16="http://schemas.microsoft.com/office/drawing/2014/main" id="{EFB89BFB-FE7E-4961-82B3-F5E4E690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309"/>
                <a:ext cx="365" cy="224"/>
              </a:xfrm>
              <a:custGeom>
                <a:avLst/>
                <a:gdLst>
                  <a:gd name="T0" fmla="*/ 0 w 146"/>
                  <a:gd name="T1" fmla="*/ 0 h 84"/>
                  <a:gd name="T2" fmla="*/ 925 w 146"/>
                  <a:gd name="T3" fmla="*/ 832 h 84"/>
                  <a:gd name="T4" fmla="*/ 1533 w 146"/>
                  <a:gd name="T5" fmla="*/ 1101 h 84"/>
                  <a:gd name="T6" fmla="*/ 2283 w 146"/>
                  <a:gd name="T7" fmla="*/ 1592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84">
                    <a:moveTo>
                      <a:pt x="0" y="0"/>
                    </a:moveTo>
                    <a:cubicBezTo>
                      <a:pt x="19" y="17"/>
                      <a:pt x="37" y="31"/>
                      <a:pt x="59" y="44"/>
                    </a:cubicBezTo>
                    <a:cubicBezTo>
                      <a:pt x="71" y="51"/>
                      <a:pt x="84" y="54"/>
                      <a:pt x="98" y="58"/>
                    </a:cubicBezTo>
                    <a:cubicBezTo>
                      <a:pt x="117" y="63"/>
                      <a:pt x="130" y="73"/>
                      <a:pt x="146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6" name="Freeform 578">
                <a:extLst>
                  <a:ext uri="{FF2B5EF4-FFF2-40B4-BE49-F238E27FC236}">
                    <a16:creationId xmlns:a16="http://schemas.microsoft.com/office/drawing/2014/main" id="{FDFF33D0-DE20-47CB-81D3-6A0DC88CB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571"/>
                <a:ext cx="333" cy="208"/>
              </a:xfrm>
              <a:custGeom>
                <a:avLst/>
                <a:gdLst>
                  <a:gd name="T0" fmla="*/ 0 w 133"/>
                  <a:gd name="T1" fmla="*/ 205 h 78"/>
                  <a:gd name="T2" fmla="*/ 709 w 133"/>
                  <a:gd name="T3" fmla="*/ 21 h 78"/>
                  <a:gd name="T4" fmla="*/ 1397 w 133"/>
                  <a:gd name="T5" fmla="*/ 227 h 78"/>
                  <a:gd name="T6" fmla="*/ 2088 w 133"/>
                  <a:gd name="T7" fmla="*/ 148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78">
                    <a:moveTo>
                      <a:pt x="0" y="11"/>
                    </a:moveTo>
                    <a:cubicBezTo>
                      <a:pt x="15" y="8"/>
                      <a:pt x="30" y="0"/>
                      <a:pt x="45" y="1"/>
                    </a:cubicBezTo>
                    <a:cubicBezTo>
                      <a:pt x="59" y="1"/>
                      <a:pt x="76" y="6"/>
                      <a:pt x="89" y="12"/>
                    </a:cubicBezTo>
                    <a:cubicBezTo>
                      <a:pt x="118" y="25"/>
                      <a:pt x="117" y="52"/>
                      <a:pt x="133" y="7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7" name="Freeform 579">
                <a:extLst>
                  <a:ext uri="{FF2B5EF4-FFF2-40B4-BE49-F238E27FC236}">
                    <a16:creationId xmlns:a16="http://schemas.microsoft.com/office/drawing/2014/main" id="{5F9CD22C-111D-4615-9D91-3F3813E4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523"/>
                <a:ext cx="267" cy="357"/>
              </a:xfrm>
              <a:custGeom>
                <a:avLst/>
                <a:gdLst>
                  <a:gd name="T0" fmla="*/ 0 w 107"/>
                  <a:gd name="T1" fmla="*/ 0 h 134"/>
                  <a:gd name="T2" fmla="*/ 791 w 107"/>
                  <a:gd name="T3" fmla="*/ 376 h 134"/>
                  <a:gd name="T4" fmla="*/ 1337 w 107"/>
                  <a:gd name="T5" fmla="*/ 853 h 134"/>
                  <a:gd name="T6" fmla="*/ 1557 w 107"/>
                  <a:gd name="T7" fmla="*/ 1532 h 134"/>
                  <a:gd name="T8" fmla="*/ 1619 w 107"/>
                  <a:gd name="T9" fmla="*/ 253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134">
                    <a:moveTo>
                      <a:pt x="0" y="0"/>
                    </a:moveTo>
                    <a:cubicBezTo>
                      <a:pt x="19" y="5"/>
                      <a:pt x="33" y="12"/>
                      <a:pt x="51" y="20"/>
                    </a:cubicBezTo>
                    <a:cubicBezTo>
                      <a:pt x="64" y="26"/>
                      <a:pt x="77" y="33"/>
                      <a:pt x="86" y="45"/>
                    </a:cubicBezTo>
                    <a:cubicBezTo>
                      <a:pt x="92" y="55"/>
                      <a:pt x="96" y="70"/>
                      <a:pt x="100" y="81"/>
                    </a:cubicBezTo>
                    <a:cubicBezTo>
                      <a:pt x="107" y="100"/>
                      <a:pt x="103" y="115"/>
                      <a:pt x="104" y="13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8" name="Freeform 580">
                <a:extLst>
                  <a:ext uri="{FF2B5EF4-FFF2-40B4-BE49-F238E27FC236}">
                    <a16:creationId xmlns:a16="http://schemas.microsoft.com/office/drawing/2014/main" id="{257D2810-6AEB-40C5-8856-3295B13F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464"/>
                <a:ext cx="200" cy="88"/>
              </a:xfrm>
              <a:custGeom>
                <a:avLst/>
                <a:gdLst>
                  <a:gd name="T0" fmla="*/ 0 w 80"/>
                  <a:gd name="T1" fmla="*/ 0 h 33"/>
                  <a:gd name="T2" fmla="*/ 625 w 80"/>
                  <a:gd name="T3" fmla="*/ 533 h 33"/>
                  <a:gd name="T4" fmla="*/ 1250 w 80"/>
                  <a:gd name="T5" fmla="*/ 60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33">
                    <a:moveTo>
                      <a:pt x="0" y="0"/>
                    </a:moveTo>
                    <a:cubicBezTo>
                      <a:pt x="14" y="9"/>
                      <a:pt x="24" y="21"/>
                      <a:pt x="40" y="28"/>
                    </a:cubicBezTo>
                    <a:cubicBezTo>
                      <a:pt x="53" y="33"/>
                      <a:pt x="66" y="32"/>
                      <a:pt x="80" y="3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9" name="Freeform 581">
                <a:extLst>
                  <a:ext uri="{FF2B5EF4-FFF2-40B4-BE49-F238E27FC236}">
                    <a16:creationId xmlns:a16="http://schemas.microsoft.com/office/drawing/2014/main" id="{B12AE0F7-EB9F-4F09-94F5-9CE582C5E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459"/>
                <a:ext cx="33" cy="106"/>
              </a:xfrm>
              <a:custGeom>
                <a:avLst/>
                <a:gdLst>
                  <a:gd name="T0" fmla="*/ 0 w 13"/>
                  <a:gd name="T1" fmla="*/ 0 h 40"/>
                  <a:gd name="T2" fmla="*/ 129 w 13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0">
                    <a:moveTo>
                      <a:pt x="0" y="0"/>
                    </a:moveTo>
                    <a:cubicBezTo>
                      <a:pt x="10" y="15"/>
                      <a:pt x="13" y="22"/>
                      <a:pt x="8" y="4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0" name="Freeform 582">
                <a:extLst>
                  <a:ext uri="{FF2B5EF4-FFF2-40B4-BE49-F238E27FC236}">
                    <a16:creationId xmlns:a16="http://schemas.microsoft.com/office/drawing/2014/main" id="{A35B219D-28DD-4D27-9D1B-3FC990966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189"/>
                <a:ext cx="80" cy="35"/>
              </a:xfrm>
              <a:custGeom>
                <a:avLst/>
                <a:gdLst>
                  <a:gd name="T0" fmla="*/ 0 w 32"/>
                  <a:gd name="T1" fmla="*/ 22 h 13"/>
                  <a:gd name="T2" fmla="*/ 500 w 32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3">
                    <a:moveTo>
                      <a:pt x="0" y="1"/>
                    </a:moveTo>
                    <a:cubicBezTo>
                      <a:pt x="13" y="0"/>
                      <a:pt x="21" y="8"/>
                      <a:pt x="32" y="1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1" name="Freeform 583">
                <a:extLst>
                  <a:ext uri="{FF2B5EF4-FFF2-40B4-BE49-F238E27FC236}">
                    <a16:creationId xmlns:a16="http://schemas.microsoft.com/office/drawing/2014/main" id="{AD7C177F-94DF-4DEA-8E19-185B67E8D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755"/>
                <a:ext cx="35" cy="24"/>
              </a:xfrm>
              <a:custGeom>
                <a:avLst/>
                <a:gdLst>
                  <a:gd name="T0" fmla="*/ 33 w 14"/>
                  <a:gd name="T1" fmla="*/ 0 h 9"/>
                  <a:gd name="T2" fmla="*/ 20 w 14"/>
                  <a:gd name="T3" fmla="*/ 21 h 9"/>
                  <a:gd name="T4" fmla="*/ 220 w 14"/>
                  <a:gd name="T5" fmla="*/ 93 h 9"/>
                  <a:gd name="T6" fmla="*/ 0 w 14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6" y="2"/>
                      <a:pt x="12" y="1"/>
                      <a:pt x="14" y="5"/>
                    </a:cubicBezTo>
                    <a:cubicBezTo>
                      <a:pt x="11" y="8"/>
                      <a:pt x="4" y="8"/>
                      <a:pt x="0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2" name="Freeform 584">
                <a:extLst>
                  <a:ext uri="{FF2B5EF4-FFF2-40B4-BE49-F238E27FC236}">
                    <a16:creationId xmlns:a16="http://schemas.microsoft.com/office/drawing/2014/main" id="{84BE7C32-4E6F-4CD5-AB6B-25526DC7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795"/>
                <a:ext cx="40" cy="32"/>
              </a:xfrm>
              <a:custGeom>
                <a:avLst/>
                <a:gdLst>
                  <a:gd name="T0" fmla="*/ 208 w 16"/>
                  <a:gd name="T1" fmla="*/ 136 h 12"/>
                  <a:gd name="T2" fmla="*/ 125 w 16"/>
                  <a:gd name="T3" fmla="*/ 0 h 12"/>
                  <a:gd name="T4" fmla="*/ 95 w 16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6" y="4"/>
                      <a:pt x="11" y="0"/>
                      <a:pt x="8" y="0"/>
                    </a:cubicBezTo>
                    <a:cubicBezTo>
                      <a:pt x="0" y="1"/>
                      <a:pt x="1" y="8"/>
                      <a:pt x="6" y="1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3" name="Freeform 585">
                <a:extLst>
                  <a:ext uri="{FF2B5EF4-FFF2-40B4-BE49-F238E27FC236}">
                    <a16:creationId xmlns:a16="http://schemas.microsoft.com/office/drawing/2014/main" id="{3F4E5A3C-54C8-4FFF-9FAF-98F0C11AF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869"/>
                <a:ext cx="40" cy="54"/>
              </a:xfrm>
              <a:custGeom>
                <a:avLst/>
                <a:gdLst>
                  <a:gd name="T0" fmla="*/ 20 w 16"/>
                  <a:gd name="T1" fmla="*/ 257 h 20"/>
                  <a:gd name="T2" fmla="*/ 95 w 16"/>
                  <a:gd name="T3" fmla="*/ 373 h 20"/>
                  <a:gd name="T4" fmla="*/ 145 w 16"/>
                  <a:gd name="T5" fmla="*/ 138 h 20"/>
                  <a:gd name="T6" fmla="*/ 145 w 16"/>
                  <a:gd name="T7" fmla="*/ 22 h 20"/>
                  <a:gd name="T8" fmla="*/ 250 w 16"/>
                  <a:gd name="T9" fmla="*/ 2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1" y="13"/>
                    </a:moveTo>
                    <a:cubicBezTo>
                      <a:pt x="0" y="16"/>
                      <a:pt x="2" y="20"/>
                      <a:pt x="6" y="19"/>
                    </a:cubicBezTo>
                    <a:cubicBezTo>
                      <a:pt x="10" y="17"/>
                      <a:pt x="9" y="11"/>
                      <a:pt x="9" y="7"/>
                    </a:cubicBezTo>
                    <a:cubicBezTo>
                      <a:pt x="9" y="5"/>
                      <a:pt x="6" y="1"/>
                      <a:pt x="9" y="1"/>
                    </a:cubicBezTo>
                    <a:cubicBezTo>
                      <a:pt x="12" y="0"/>
                      <a:pt x="16" y="9"/>
                      <a:pt x="16" y="11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4" name="Freeform 586">
                <a:extLst>
                  <a:ext uri="{FF2B5EF4-FFF2-40B4-BE49-F238E27FC236}">
                    <a16:creationId xmlns:a16="http://schemas.microsoft.com/office/drawing/2014/main" id="{6A4DD867-A76E-4DDC-A83F-70DCAEB1A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936"/>
                <a:ext cx="38" cy="48"/>
              </a:xfrm>
              <a:custGeom>
                <a:avLst/>
                <a:gdLst>
                  <a:gd name="T0" fmla="*/ 0 w 15"/>
                  <a:gd name="T1" fmla="*/ 192 h 18"/>
                  <a:gd name="T2" fmla="*/ 20 w 15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8">
                    <a:moveTo>
                      <a:pt x="0" y="10"/>
                    </a:moveTo>
                    <a:cubicBezTo>
                      <a:pt x="5" y="18"/>
                      <a:pt x="15" y="4"/>
                      <a:pt x="1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5" name="Freeform 587">
                <a:extLst>
                  <a:ext uri="{FF2B5EF4-FFF2-40B4-BE49-F238E27FC236}">
                    <a16:creationId xmlns:a16="http://schemas.microsoft.com/office/drawing/2014/main" id="{4714A93D-2555-403D-8C06-B49A4CA8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861"/>
                <a:ext cx="32" cy="38"/>
              </a:xfrm>
              <a:custGeom>
                <a:avLst/>
                <a:gdLst>
                  <a:gd name="T0" fmla="*/ 0 w 13"/>
                  <a:gd name="T1" fmla="*/ 163 h 14"/>
                  <a:gd name="T2" fmla="*/ 62 w 1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0" y="8"/>
                    </a:moveTo>
                    <a:cubicBezTo>
                      <a:pt x="11" y="14"/>
                      <a:pt x="13" y="3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6" name="Freeform 588">
                <a:extLst>
                  <a:ext uri="{FF2B5EF4-FFF2-40B4-BE49-F238E27FC236}">
                    <a16:creationId xmlns:a16="http://schemas.microsoft.com/office/drawing/2014/main" id="{B828A157-0E4C-4572-AC05-BA168E87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659"/>
                <a:ext cx="40" cy="32"/>
              </a:xfrm>
              <a:custGeom>
                <a:avLst/>
                <a:gdLst>
                  <a:gd name="T0" fmla="*/ 175 w 16"/>
                  <a:gd name="T1" fmla="*/ 0 h 12"/>
                  <a:gd name="T2" fmla="*/ 220 w 16"/>
                  <a:gd name="T3" fmla="*/ 1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11" y="0"/>
                    </a:moveTo>
                    <a:cubicBezTo>
                      <a:pt x="0" y="12"/>
                      <a:pt x="16" y="10"/>
                      <a:pt x="14" y="6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7" name="Freeform 589">
                <a:extLst>
                  <a:ext uri="{FF2B5EF4-FFF2-40B4-BE49-F238E27FC236}">
                    <a16:creationId xmlns:a16="http://schemas.microsoft.com/office/drawing/2014/main" id="{0FBF38E5-14AE-4002-A78E-CF1DF203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685"/>
                <a:ext cx="23" cy="30"/>
              </a:xfrm>
              <a:custGeom>
                <a:avLst/>
                <a:gdLst>
                  <a:gd name="T0" fmla="*/ 51 w 9"/>
                  <a:gd name="T1" fmla="*/ 224 h 11"/>
                  <a:gd name="T2" fmla="*/ 130 w 9"/>
                  <a:gd name="T3" fmla="*/ 82 h 11"/>
                  <a:gd name="T4" fmla="*/ 0 w 9"/>
                  <a:gd name="T5" fmla="*/ 6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cubicBezTo>
                      <a:pt x="6" y="10"/>
                      <a:pt x="9" y="8"/>
                      <a:pt x="8" y="4"/>
                    </a:cubicBezTo>
                    <a:cubicBezTo>
                      <a:pt x="6" y="1"/>
                      <a:pt x="0" y="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8" name="Freeform 590">
                <a:extLst>
                  <a:ext uri="{FF2B5EF4-FFF2-40B4-BE49-F238E27FC236}">
                    <a16:creationId xmlns:a16="http://schemas.microsoft.com/office/drawing/2014/main" id="{B737C780-8B56-4CFD-9EE7-57E41FD8F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741"/>
                <a:ext cx="30" cy="27"/>
              </a:xfrm>
              <a:custGeom>
                <a:avLst/>
                <a:gdLst>
                  <a:gd name="T0" fmla="*/ 158 w 12"/>
                  <a:gd name="T1" fmla="*/ 0 h 10"/>
                  <a:gd name="T2" fmla="*/ 0 w 12"/>
                  <a:gd name="T3" fmla="*/ 5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0" y="0"/>
                    </a:moveTo>
                    <a:cubicBezTo>
                      <a:pt x="12" y="9"/>
                      <a:pt x="0" y="1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9" name="Freeform 591">
                <a:extLst>
                  <a:ext uri="{FF2B5EF4-FFF2-40B4-BE49-F238E27FC236}">
                    <a16:creationId xmlns:a16="http://schemas.microsoft.com/office/drawing/2014/main" id="{703AAE25-828D-4C67-87B5-91D590F2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493"/>
                <a:ext cx="28" cy="46"/>
              </a:xfrm>
              <a:custGeom>
                <a:avLst/>
                <a:gdLst>
                  <a:gd name="T0" fmla="*/ 181 w 11"/>
                  <a:gd name="T1" fmla="*/ 103 h 17"/>
                  <a:gd name="T2" fmla="*/ 20 w 11"/>
                  <a:gd name="T3" fmla="*/ 138 h 17"/>
                  <a:gd name="T4" fmla="*/ 150 w 11"/>
                  <a:gd name="T5" fmla="*/ 219 h 17"/>
                  <a:gd name="T6" fmla="*/ 0 w 11"/>
                  <a:gd name="T7" fmla="*/ 33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5"/>
                    </a:moveTo>
                    <a:cubicBezTo>
                      <a:pt x="11" y="0"/>
                      <a:pt x="3" y="5"/>
                      <a:pt x="1" y="7"/>
                    </a:cubicBezTo>
                    <a:cubicBezTo>
                      <a:pt x="3" y="9"/>
                      <a:pt x="9" y="9"/>
                      <a:pt x="9" y="11"/>
                    </a:cubicBezTo>
                    <a:cubicBezTo>
                      <a:pt x="11" y="16"/>
                      <a:pt x="4" y="17"/>
                      <a:pt x="0" y="17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0" name="Freeform 592">
                <a:extLst>
                  <a:ext uri="{FF2B5EF4-FFF2-40B4-BE49-F238E27FC236}">
                    <a16:creationId xmlns:a16="http://schemas.microsoft.com/office/drawing/2014/main" id="{F41D757B-4808-482B-9BDB-A9323A01E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221"/>
                <a:ext cx="23" cy="24"/>
              </a:xfrm>
              <a:custGeom>
                <a:avLst/>
                <a:gdLst>
                  <a:gd name="T0" fmla="*/ 33 w 9"/>
                  <a:gd name="T1" fmla="*/ 149 h 9"/>
                  <a:gd name="T2" fmla="*/ 151 w 9"/>
                  <a:gd name="T3" fmla="*/ 56 h 9"/>
                  <a:gd name="T4" fmla="*/ 0 w 9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2" y="8"/>
                    </a:moveTo>
                    <a:cubicBezTo>
                      <a:pt x="5" y="9"/>
                      <a:pt x="9" y="5"/>
                      <a:pt x="9" y="3"/>
                    </a:cubicBezTo>
                    <a:cubicBezTo>
                      <a:pt x="7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1" name="Freeform 593">
                <a:extLst>
                  <a:ext uri="{FF2B5EF4-FFF2-40B4-BE49-F238E27FC236}">
                    <a16:creationId xmlns:a16="http://schemas.microsoft.com/office/drawing/2014/main" id="{E71DE1A3-985E-4047-9CAA-5BAF24148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203"/>
                <a:ext cx="27" cy="34"/>
              </a:xfrm>
              <a:custGeom>
                <a:avLst/>
                <a:gdLst>
                  <a:gd name="T0" fmla="*/ 0 w 11"/>
                  <a:gd name="T1" fmla="*/ 144 h 13"/>
                  <a:gd name="T2" fmla="*/ 61 w 11"/>
                  <a:gd name="T3" fmla="*/ 21 h 13"/>
                  <a:gd name="T4" fmla="*/ 150 w 11"/>
                  <a:gd name="T5" fmla="*/ 2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8"/>
                    </a:moveTo>
                    <a:cubicBezTo>
                      <a:pt x="1" y="8"/>
                      <a:pt x="2" y="2"/>
                      <a:pt x="4" y="1"/>
                    </a:cubicBezTo>
                    <a:cubicBezTo>
                      <a:pt x="10" y="0"/>
                      <a:pt x="11" y="9"/>
                      <a:pt x="10" y="1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2" name="Freeform 594">
                <a:extLst>
                  <a:ext uri="{FF2B5EF4-FFF2-40B4-BE49-F238E27FC236}">
                    <a16:creationId xmlns:a16="http://schemas.microsoft.com/office/drawing/2014/main" id="{799AEA4C-CD40-4E49-B2C1-B1F9D0366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232"/>
                <a:ext cx="25" cy="24"/>
              </a:xfrm>
              <a:custGeom>
                <a:avLst/>
                <a:gdLst>
                  <a:gd name="T0" fmla="*/ 158 w 10"/>
                  <a:gd name="T1" fmla="*/ 171 h 9"/>
                  <a:gd name="T2" fmla="*/ 20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cubicBezTo>
                      <a:pt x="10" y="1"/>
                      <a:pt x="0" y="0"/>
                      <a:pt x="1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3" name="Freeform 595">
                <a:extLst>
                  <a:ext uri="{FF2B5EF4-FFF2-40B4-BE49-F238E27FC236}">
                    <a16:creationId xmlns:a16="http://schemas.microsoft.com/office/drawing/2014/main" id="{062CFC6A-7C82-48A4-8E0C-DE185E939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408"/>
                <a:ext cx="30" cy="32"/>
              </a:xfrm>
              <a:custGeom>
                <a:avLst/>
                <a:gdLst>
                  <a:gd name="T0" fmla="*/ 83 w 12"/>
                  <a:gd name="T1" fmla="*/ 227 h 12"/>
                  <a:gd name="T2" fmla="*/ 33 w 12"/>
                  <a:gd name="T3" fmla="*/ 56 h 12"/>
                  <a:gd name="T4" fmla="*/ 188 w 12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4" y="10"/>
                      <a:pt x="0" y="5"/>
                      <a:pt x="2" y="3"/>
                    </a:cubicBezTo>
                    <a:cubicBezTo>
                      <a:pt x="3" y="0"/>
                      <a:pt x="9" y="1"/>
                      <a:pt x="12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4" name="Freeform 596">
                <a:extLst>
                  <a:ext uri="{FF2B5EF4-FFF2-40B4-BE49-F238E27FC236}">
                    <a16:creationId xmlns:a16="http://schemas.microsoft.com/office/drawing/2014/main" id="{48519E9A-9742-4B6E-9F6F-FC28ED292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69"/>
                <a:ext cx="35" cy="59"/>
              </a:xfrm>
              <a:custGeom>
                <a:avLst/>
                <a:gdLst>
                  <a:gd name="T0" fmla="*/ 0 w 14"/>
                  <a:gd name="T1" fmla="*/ 137 h 22"/>
                  <a:gd name="T2" fmla="*/ 63 w 14"/>
                  <a:gd name="T3" fmla="*/ 21 h 22"/>
                  <a:gd name="T4" fmla="*/ 63 w 14"/>
                  <a:gd name="T5" fmla="*/ 231 h 22"/>
                  <a:gd name="T6" fmla="*/ 220 w 14"/>
                  <a:gd name="T7" fmla="*/ 15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2">
                    <a:moveTo>
                      <a:pt x="0" y="7"/>
                    </a:moveTo>
                    <a:cubicBezTo>
                      <a:pt x="0" y="5"/>
                      <a:pt x="2" y="0"/>
                      <a:pt x="4" y="1"/>
                    </a:cubicBezTo>
                    <a:cubicBezTo>
                      <a:pt x="8" y="2"/>
                      <a:pt x="3" y="9"/>
                      <a:pt x="4" y="12"/>
                    </a:cubicBezTo>
                    <a:cubicBezTo>
                      <a:pt x="5" y="22"/>
                      <a:pt x="12" y="10"/>
                      <a:pt x="14" y="8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5" name="Freeform 597">
                <a:extLst>
                  <a:ext uri="{FF2B5EF4-FFF2-40B4-BE49-F238E27FC236}">
                    <a16:creationId xmlns:a16="http://schemas.microsoft.com/office/drawing/2014/main" id="{9C1252F1-2013-4F2D-BEF1-6BB640392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328"/>
                <a:ext cx="25" cy="40"/>
              </a:xfrm>
              <a:custGeom>
                <a:avLst/>
                <a:gdLst>
                  <a:gd name="T0" fmla="*/ 33 w 10"/>
                  <a:gd name="T1" fmla="*/ 285 h 15"/>
                  <a:gd name="T2" fmla="*/ 125 w 10"/>
                  <a:gd name="T3" fmla="*/ 77 h 15"/>
                  <a:gd name="T4" fmla="*/ 0 w 10"/>
                  <a:gd name="T5" fmla="*/ 14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2" y="15"/>
                    </a:moveTo>
                    <a:cubicBezTo>
                      <a:pt x="4" y="13"/>
                      <a:pt x="10" y="7"/>
                      <a:pt x="8" y="4"/>
                    </a:cubicBezTo>
                    <a:cubicBezTo>
                      <a:pt x="5" y="0"/>
                      <a:pt x="1" y="6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6" name="Freeform 598">
                <a:extLst>
                  <a:ext uri="{FF2B5EF4-FFF2-40B4-BE49-F238E27FC236}">
                    <a16:creationId xmlns:a16="http://schemas.microsoft.com/office/drawing/2014/main" id="{8275EA09-B0CE-4803-9591-F6050D4D2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376"/>
                <a:ext cx="38" cy="37"/>
              </a:xfrm>
              <a:custGeom>
                <a:avLst/>
                <a:gdLst>
                  <a:gd name="T0" fmla="*/ 51 w 15"/>
                  <a:gd name="T1" fmla="*/ 238 h 14"/>
                  <a:gd name="T2" fmla="*/ 0 w 15"/>
                  <a:gd name="T3" fmla="*/ 5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15" y="14"/>
                      <a:pt x="10" y="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7" name="Freeform 599">
                <a:extLst>
                  <a:ext uri="{FF2B5EF4-FFF2-40B4-BE49-F238E27FC236}">
                    <a16:creationId xmlns:a16="http://schemas.microsoft.com/office/drawing/2014/main" id="{258157BB-D038-46ED-ADC7-7CF4B51FB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272"/>
                <a:ext cx="43" cy="40"/>
              </a:xfrm>
              <a:custGeom>
                <a:avLst/>
                <a:gdLst>
                  <a:gd name="T0" fmla="*/ 83 w 17"/>
                  <a:gd name="T1" fmla="*/ 264 h 15"/>
                  <a:gd name="T2" fmla="*/ 243 w 17"/>
                  <a:gd name="T3" fmla="*/ 171 h 15"/>
                  <a:gd name="T4" fmla="*/ 0 w 17"/>
                  <a:gd name="T5" fmla="*/ 3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5" y="14"/>
                    </a:moveTo>
                    <a:cubicBezTo>
                      <a:pt x="9" y="15"/>
                      <a:pt x="14" y="14"/>
                      <a:pt x="15" y="9"/>
                    </a:cubicBezTo>
                    <a:cubicBezTo>
                      <a:pt x="17" y="0"/>
                      <a:pt x="6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8" name="Freeform 600">
                <a:extLst>
                  <a:ext uri="{FF2B5EF4-FFF2-40B4-BE49-F238E27FC236}">
                    <a16:creationId xmlns:a16="http://schemas.microsoft.com/office/drawing/2014/main" id="{B5E4ADCF-D313-4481-9168-4AB0DA5B5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453"/>
                <a:ext cx="35" cy="43"/>
              </a:xfrm>
              <a:custGeom>
                <a:avLst/>
                <a:gdLst>
                  <a:gd name="T0" fmla="*/ 0 w 14"/>
                  <a:gd name="T1" fmla="*/ 175 h 16"/>
                  <a:gd name="T2" fmla="*/ 33 w 1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8" y="16"/>
                      <a:pt x="14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9" name="Freeform 601">
                <a:extLst>
                  <a:ext uri="{FF2B5EF4-FFF2-40B4-BE49-F238E27FC236}">
                    <a16:creationId xmlns:a16="http://schemas.microsoft.com/office/drawing/2014/main" id="{B5902181-F764-47CC-B878-90257744A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472"/>
                <a:ext cx="35" cy="51"/>
              </a:xfrm>
              <a:custGeom>
                <a:avLst/>
                <a:gdLst>
                  <a:gd name="T0" fmla="*/ 220 w 14"/>
                  <a:gd name="T1" fmla="*/ 94 h 19"/>
                  <a:gd name="T2" fmla="*/ 125 w 14"/>
                  <a:gd name="T3" fmla="*/ 150 h 19"/>
                  <a:gd name="T4" fmla="*/ 208 w 14"/>
                  <a:gd name="T5" fmla="*/ 274 h 19"/>
                  <a:gd name="T6" fmla="*/ 0 w 14"/>
                  <a:gd name="T7" fmla="*/ 274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4" y="5"/>
                    </a:moveTo>
                    <a:cubicBezTo>
                      <a:pt x="13" y="2"/>
                      <a:pt x="2" y="0"/>
                      <a:pt x="8" y="8"/>
                    </a:cubicBezTo>
                    <a:cubicBezTo>
                      <a:pt x="10" y="10"/>
                      <a:pt x="14" y="11"/>
                      <a:pt x="13" y="14"/>
                    </a:cubicBezTo>
                    <a:cubicBezTo>
                      <a:pt x="10" y="19"/>
                      <a:pt x="2" y="15"/>
                      <a:pt x="0" y="14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0" name="Freeform 602">
                <a:extLst>
                  <a:ext uri="{FF2B5EF4-FFF2-40B4-BE49-F238E27FC236}">
                    <a16:creationId xmlns:a16="http://schemas.microsoft.com/office/drawing/2014/main" id="{2C57653F-8C8C-490F-BB11-3943FF73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088"/>
                <a:ext cx="30" cy="40"/>
              </a:xfrm>
              <a:custGeom>
                <a:avLst/>
                <a:gdLst>
                  <a:gd name="T0" fmla="*/ 188 w 12"/>
                  <a:gd name="T1" fmla="*/ 21 h 15"/>
                  <a:gd name="T2" fmla="*/ 33 w 12"/>
                  <a:gd name="T3" fmla="*/ 56 h 15"/>
                  <a:gd name="T4" fmla="*/ 175 w 12"/>
                  <a:gd name="T5" fmla="*/ 171 h 15"/>
                  <a:gd name="T6" fmla="*/ 0 w 12"/>
                  <a:gd name="T7" fmla="*/ 28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12" y="1"/>
                    </a:moveTo>
                    <a:cubicBezTo>
                      <a:pt x="10" y="1"/>
                      <a:pt x="3" y="0"/>
                      <a:pt x="2" y="3"/>
                    </a:cubicBezTo>
                    <a:cubicBezTo>
                      <a:pt x="0" y="8"/>
                      <a:pt x="8" y="7"/>
                      <a:pt x="11" y="9"/>
                    </a:cubicBezTo>
                    <a:cubicBezTo>
                      <a:pt x="11" y="13"/>
                      <a:pt x="4" y="15"/>
                      <a:pt x="0" y="15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1" name="Freeform 603">
                <a:extLst>
                  <a:ext uri="{FF2B5EF4-FFF2-40B4-BE49-F238E27FC236}">
                    <a16:creationId xmlns:a16="http://schemas.microsoft.com/office/drawing/2014/main" id="{12B6B1C1-DF45-482F-96C9-F82C609DA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44"/>
                <a:ext cx="30" cy="24"/>
              </a:xfrm>
              <a:custGeom>
                <a:avLst/>
                <a:gdLst>
                  <a:gd name="T0" fmla="*/ 0 w 12"/>
                  <a:gd name="T1" fmla="*/ 35 h 9"/>
                  <a:gd name="T2" fmla="*/ 145 w 12"/>
                  <a:gd name="T3" fmla="*/ 35 h 9"/>
                  <a:gd name="T4" fmla="*/ 50 w 12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2"/>
                    </a:moveTo>
                    <a:cubicBezTo>
                      <a:pt x="2" y="1"/>
                      <a:pt x="8" y="0"/>
                      <a:pt x="9" y="2"/>
                    </a:cubicBezTo>
                    <a:cubicBezTo>
                      <a:pt x="12" y="6"/>
                      <a:pt x="6" y="8"/>
                      <a:pt x="3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2" name="Freeform 604">
                <a:extLst>
                  <a:ext uri="{FF2B5EF4-FFF2-40B4-BE49-F238E27FC236}">
                    <a16:creationId xmlns:a16="http://schemas.microsoft.com/office/drawing/2014/main" id="{C3C7D7B2-8039-4B21-BC29-7F16FEDCB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176"/>
                <a:ext cx="28" cy="48"/>
              </a:xfrm>
              <a:custGeom>
                <a:avLst/>
                <a:gdLst>
                  <a:gd name="T0" fmla="*/ 84 w 11"/>
                  <a:gd name="T1" fmla="*/ 307 h 18"/>
                  <a:gd name="T2" fmla="*/ 0 w 11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8">
                    <a:moveTo>
                      <a:pt x="5" y="16"/>
                    </a:moveTo>
                    <a:cubicBezTo>
                      <a:pt x="11" y="18"/>
                      <a:pt x="11" y="0"/>
                      <a:pt x="0" y="1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055" name="Freeform 605">
              <a:extLst>
                <a:ext uri="{FF2B5EF4-FFF2-40B4-BE49-F238E27FC236}">
                  <a16:creationId xmlns:a16="http://schemas.microsoft.com/office/drawing/2014/main" id="{CFDAF510-AAAD-41B0-933C-F4F516D15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205"/>
              <a:ext cx="10" cy="22"/>
            </a:xfrm>
            <a:custGeom>
              <a:avLst/>
              <a:gdLst>
                <a:gd name="T0" fmla="*/ 0 w 4"/>
                <a:gd name="T1" fmla="*/ 168 h 8"/>
                <a:gd name="T2" fmla="*/ 3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3" y="7"/>
                    <a:pt x="4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6" name="Freeform 606">
              <a:extLst>
                <a:ext uri="{FF2B5EF4-FFF2-40B4-BE49-F238E27FC236}">
                  <a16:creationId xmlns:a16="http://schemas.microsoft.com/office/drawing/2014/main" id="{1561A40D-0B87-4FF1-808B-330A871D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176"/>
              <a:ext cx="25" cy="32"/>
            </a:xfrm>
            <a:custGeom>
              <a:avLst/>
              <a:gdLst>
                <a:gd name="T0" fmla="*/ 0 w 10"/>
                <a:gd name="T1" fmla="*/ 192 h 12"/>
                <a:gd name="T2" fmla="*/ 63 w 10"/>
                <a:gd name="T3" fmla="*/ 35 h 12"/>
                <a:gd name="T4" fmla="*/ 9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10"/>
                  </a:moveTo>
                  <a:cubicBezTo>
                    <a:pt x="0" y="8"/>
                    <a:pt x="1" y="3"/>
                    <a:pt x="4" y="2"/>
                  </a:cubicBezTo>
                  <a:cubicBezTo>
                    <a:pt x="10" y="0"/>
                    <a:pt x="7" y="9"/>
                    <a:pt x="6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7" name="Freeform 607">
              <a:extLst>
                <a:ext uri="{FF2B5EF4-FFF2-40B4-BE49-F238E27FC236}">
                  <a16:creationId xmlns:a16="http://schemas.microsoft.com/office/drawing/2014/main" id="{A783BE65-AFA8-4E6C-BB46-218C8D5E8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136"/>
              <a:ext cx="47" cy="51"/>
            </a:xfrm>
            <a:custGeom>
              <a:avLst/>
              <a:gdLst>
                <a:gd name="T0" fmla="*/ 0 w 19"/>
                <a:gd name="T1" fmla="*/ 231 h 19"/>
                <a:gd name="T2" fmla="*/ 104 w 19"/>
                <a:gd name="T3" fmla="*/ 330 h 19"/>
                <a:gd name="T4" fmla="*/ 74 w 19"/>
                <a:gd name="T5" fmla="*/ 81 h 19"/>
                <a:gd name="T6" fmla="*/ 287 w 19"/>
                <a:gd name="T7" fmla="*/ 17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5"/>
                    <a:pt x="4" y="19"/>
                    <a:pt x="7" y="17"/>
                  </a:cubicBezTo>
                  <a:cubicBezTo>
                    <a:pt x="10" y="14"/>
                    <a:pt x="5" y="6"/>
                    <a:pt x="5" y="4"/>
                  </a:cubicBezTo>
                  <a:cubicBezTo>
                    <a:pt x="11" y="0"/>
                    <a:pt x="14" y="8"/>
                    <a:pt x="19" y="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8" name="Freeform 608">
              <a:extLst>
                <a:ext uri="{FF2B5EF4-FFF2-40B4-BE49-F238E27FC236}">
                  <a16:creationId xmlns:a16="http://schemas.microsoft.com/office/drawing/2014/main" id="{05F628A1-1912-447B-B924-FB22DD02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952"/>
              <a:ext cx="30" cy="53"/>
            </a:xfrm>
            <a:custGeom>
              <a:avLst/>
              <a:gdLst>
                <a:gd name="T0" fmla="*/ 125 w 12"/>
                <a:gd name="T1" fmla="*/ 34 h 20"/>
                <a:gd name="T2" fmla="*/ 125 w 12"/>
                <a:gd name="T3" fmla="*/ 21 h 20"/>
                <a:gd name="T4" fmla="*/ 33 w 12"/>
                <a:gd name="T5" fmla="*/ 56 h 20"/>
                <a:gd name="T6" fmla="*/ 125 w 12"/>
                <a:gd name="T7" fmla="*/ 191 h 20"/>
                <a:gd name="T8" fmla="*/ 20 w 12"/>
                <a:gd name="T9" fmla="*/ 3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8" y="2"/>
                  </a:moveTo>
                  <a:cubicBezTo>
                    <a:pt x="9" y="2"/>
                    <a:pt x="9" y="1"/>
                    <a:pt x="8" y="1"/>
                  </a:cubicBezTo>
                  <a:cubicBezTo>
                    <a:pt x="6" y="0"/>
                    <a:pt x="2" y="1"/>
                    <a:pt x="2" y="3"/>
                  </a:cubicBezTo>
                  <a:cubicBezTo>
                    <a:pt x="0" y="8"/>
                    <a:pt x="5" y="8"/>
                    <a:pt x="8" y="10"/>
                  </a:cubicBezTo>
                  <a:cubicBezTo>
                    <a:pt x="12" y="15"/>
                    <a:pt x="6" y="20"/>
                    <a:pt x="1" y="1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9" name="Freeform 609">
              <a:extLst>
                <a:ext uri="{FF2B5EF4-FFF2-40B4-BE49-F238E27FC236}">
                  <a16:creationId xmlns:a16="http://schemas.microsoft.com/office/drawing/2014/main" id="{7A908E87-D164-4530-95B2-86C9CE30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909"/>
              <a:ext cx="20" cy="40"/>
            </a:xfrm>
            <a:custGeom>
              <a:avLst/>
              <a:gdLst>
                <a:gd name="T0" fmla="*/ 125 w 8"/>
                <a:gd name="T1" fmla="*/ 0 h 15"/>
                <a:gd name="T2" fmla="*/ 0 w 8"/>
                <a:gd name="T3" fmla="*/ 77 h 15"/>
                <a:gd name="T4" fmla="*/ 125 w 8"/>
                <a:gd name="T5" fmla="*/ 205 h 15"/>
                <a:gd name="T6" fmla="*/ 33 w 8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6" y="1"/>
                    <a:pt x="1" y="1"/>
                    <a:pt x="0" y="4"/>
                  </a:cubicBezTo>
                  <a:cubicBezTo>
                    <a:pt x="0" y="9"/>
                    <a:pt x="6" y="8"/>
                    <a:pt x="8" y="11"/>
                  </a:cubicBezTo>
                  <a:cubicBezTo>
                    <a:pt x="6" y="13"/>
                    <a:pt x="4" y="15"/>
                    <a:pt x="2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0" name="Freeform 610">
              <a:extLst>
                <a:ext uri="{FF2B5EF4-FFF2-40B4-BE49-F238E27FC236}">
                  <a16:creationId xmlns:a16="http://schemas.microsoft.com/office/drawing/2014/main" id="{978ADD74-5887-44A6-A662-DA4C2F061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843"/>
              <a:ext cx="35" cy="40"/>
            </a:xfrm>
            <a:custGeom>
              <a:avLst/>
              <a:gdLst>
                <a:gd name="T0" fmla="*/ 0 w 14"/>
                <a:gd name="T1" fmla="*/ 149 h 15"/>
                <a:gd name="T2" fmla="*/ 20 w 14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4" y="15"/>
                    <a:pt x="14" y="0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1" name="Freeform 611">
              <a:extLst>
                <a:ext uri="{FF2B5EF4-FFF2-40B4-BE49-F238E27FC236}">
                  <a16:creationId xmlns:a16="http://schemas.microsoft.com/office/drawing/2014/main" id="{2E3B63CA-8E6B-4183-B8E9-4560BA347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803"/>
              <a:ext cx="22" cy="40"/>
            </a:xfrm>
            <a:custGeom>
              <a:avLst/>
              <a:gdLst>
                <a:gd name="T0" fmla="*/ 90 w 9"/>
                <a:gd name="T1" fmla="*/ 21 h 15"/>
                <a:gd name="T2" fmla="*/ 12 w 9"/>
                <a:gd name="T3" fmla="*/ 35 h 15"/>
                <a:gd name="T4" fmla="*/ 71 w 9"/>
                <a:gd name="T5" fmla="*/ 115 h 15"/>
                <a:gd name="T6" fmla="*/ 132 w 9"/>
                <a:gd name="T7" fmla="*/ 205 h 15"/>
                <a:gd name="T8" fmla="*/ 42 w 9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6" y="1"/>
                  </a:moveTo>
                  <a:cubicBezTo>
                    <a:pt x="5" y="0"/>
                    <a:pt x="1" y="1"/>
                    <a:pt x="1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7" y="8"/>
                    <a:pt x="9" y="8"/>
                    <a:pt x="9" y="11"/>
                  </a:cubicBezTo>
                  <a:cubicBezTo>
                    <a:pt x="9" y="13"/>
                    <a:pt x="5" y="15"/>
                    <a:pt x="3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2" name="Freeform 612">
              <a:extLst>
                <a:ext uri="{FF2B5EF4-FFF2-40B4-BE49-F238E27FC236}">
                  <a16:creationId xmlns:a16="http://schemas.microsoft.com/office/drawing/2014/main" id="{C8795D52-3D53-44FC-BDDE-E3FCA207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909"/>
              <a:ext cx="25" cy="54"/>
            </a:xfrm>
            <a:custGeom>
              <a:avLst/>
              <a:gdLst>
                <a:gd name="T0" fmla="*/ 158 w 10"/>
                <a:gd name="T1" fmla="*/ 38 h 20"/>
                <a:gd name="T2" fmla="*/ 50 w 10"/>
                <a:gd name="T3" fmla="*/ 38 h 20"/>
                <a:gd name="T4" fmla="*/ 113 w 10"/>
                <a:gd name="T5" fmla="*/ 138 h 20"/>
                <a:gd name="T6" fmla="*/ 20 w 10"/>
                <a:gd name="T7" fmla="*/ 31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10" y="2"/>
                  </a:moveTo>
                  <a:cubicBezTo>
                    <a:pt x="8" y="1"/>
                    <a:pt x="4" y="0"/>
                    <a:pt x="3" y="2"/>
                  </a:cubicBezTo>
                  <a:cubicBezTo>
                    <a:pt x="0" y="4"/>
                    <a:pt x="6" y="5"/>
                    <a:pt x="7" y="7"/>
                  </a:cubicBezTo>
                  <a:cubicBezTo>
                    <a:pt x="10" y="12"/>
                    <a:pt x="7" y="20"/>
                    <a:pt x="1" y="1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3" name="Freeform 613">
              <a:extLst>
                <a:ext uri="{FF2B5EF4-FFF2-40B4-BE49-F238E27FC236}">
                  <a16:creationId xmlns:a16="http://schemas.microsoft.com/office/drawing/2014/main" id="{A1BF3D57-D53C-44C5-A0A3-C16FBB1F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053"/>
              <a:ext cx="38" cy="51"/>
            </a:xfrm>
            <a:custGeom>
              <a:avLst/>
              <a:gdLst>
                <a:gd name="T0" fmla="*/ 51 w 15"/>
                <a:gd name="T1" fmla="*/ 368 h 19"/>
                <a:gd name="T2" fmla="*/ 20 w 15"/>
                <a:gd name="T3" fmla="*/ 172 h 19"/>
                <a:gd name="T4" fmla="*/ 180 w 15"/>
                <a:gd name="T5" fmla="*/ 217 h 19"/>
                <a:gd name="T6" fmla="*/ 84 w 1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3" y="19"/>
                  </a:moveTo>
                  <a:cubicBezTo>
                    <a:pt x="1" y="16"/>
                    <a:pt x="0" y="12"/>
                    <a:pt x="1" y="9"/>
                  </a:cubicBezTo>
                  <a:cubicBezTo>
                    <a:pt x="4" y="9"/>
                    <a:pt x="8" y="14"/>
                    <a:pt x="11" y="11"/>
                  </a:cubicBezTo>
                  <a:cubicBezTo>
                    <a:pt x="15" y="7"/>
                    <a:pt x="7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4" name="Freeform 614">
              <a:extLst>
                <a:ext uri="{FF2B5EF4-FFF2-40B4-BE49-F238E27FC236}">
                  <a16:creationId xmlns:a16="http://schemas.microsoft.com/office/drawing/2014/main" id="{5E886605-794D-4029-A625-6C29C2A28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115"/>
              <a:ext cx="30" cy="26"/>
            </a:xfrm>
            <a:custGeom>
              <a:avLst/>
              <a:gdLst>
                <a:gd name="T0" fmla="*/ 0 w 12"/>
                <a:gd name="T1" fmla="*/ 55 h 10"/>
                <a:gd name="T2" fmla="*/ 113 w 12"/>
                <a:gd name="T3" fmla="*/ 156 h 10"/>
                <a:gd name="T4" fmla="*/ 11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cubicBezTo>
                    <a:pt x="2" y="4"/>
                    <a:pt x="2" y="10"/>
                    <a:pt x="7" y="9"/>
                  </a:cubicBezTo>
                  <a:cubicBezTo>
                    <a:pt x="12" y="8"/>
                    <a:pt x="10" y="3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5" name="Freeform 615">
              <a:extLst>
                <a:ext uri="{FF2B5EF4-FFF2-40B4-BE49-F238E27FC236}">
                  <a16:creationId xmlns:a16="http://schemas.microsoft.com/office/drawing/2014/main" id="{376A1159-6AD7-43B3-9AD5-D23DF2DA1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029"/>
              <a:ext cx="30" cy="35"/>
            </a:xfrm>
            <a:custGeom>
              <a:avLst/>
              <a:gdLst>
                <a:gd name="T0" fmla="*/ 95 w 12"/>
                <a:gd name="T1" fmla="*/ 22 h 13"/>
                <a:gd name="T2" fmla="*/ 20 w 12"/>
                <a:gd name="T3" fmla="*/ 116 h 13"/>
                <a:gd name="T4" fmla="*/ 145 w 12"/>
                <a:gd name="T5" fmla="*/ 94 h 13"/>
                <a:gd name="T6" fmla="*/ 83 w 12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6" y="1"/>
                  </a:moveTo>
                  <a:cubicBezTo>
                    <a:pt x="2" y="0"/>
                    <a:pt x="0" y="3"/>
                    <a:pt x="1" y="6"/>
                  </a:cubicBezTo>
                  <a:cubicBezTo>
                    <a:pt x="3" y="6"/>
                    <a:pt x="8" y="3"/>
                    <a:pt x="9" y="5"/>
                  </a:cubicBezTo>
                  <a:cubicBezTo>
                    <a:pt x="12" y="8"/>
                    <a:pt x="7" y="12"/>
                    <a:pt x="5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6" name="Freeform 616">
              <a:extLst>
                <a:ext uri="{FF2B5EF4-FFF2-40B4-BE49-F238E27FC236}">
                  <a16:creationId xmlns:a16="http://schemas.microsoft.com/office/drawing/2014/main" id="{79558E5B-55B4-492F-9B92-F6EA5060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939"/>
              <a:ext cx="30" cy="26"/>
            </a:xfrm>
            <a:custGeom>
              <a:avLst/>
              <a:gdLst>
                <a:gd name="T0" fmla="*/ 113 w 12"/>
                <a:gd name="T1" fmla="*/ 177 h 10"/>
                <a:gd name="T2" fmla="*/ 175 w 12"/>
                <a:gd name="T3" fmla="*/ 0 h 10"/>
                <a:gd name="T4" fmla="*/ 0 w 12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10" y="8"/>
                    <a:pt x="12" y="4"/>
                    <a:pt x="11" y="0"/>
                  </a:cubicBezTo>
                  <a:cubicBezTo>
                    <a:pt x="7" y="0"/>
                    <a:pt x="3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7" name="Freeform 617">
              <a:extLst>
                <a:ext uri="{FF2B5EF4-FFF2-40B4-BE49-F238E27FC236}">
                  <a16:creationId xmlns:a16="http://schemas.microsoft.com/office/drawing/2014/main" id="{71AB35F2-BCCD-42C6-ACB7-94779B3C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912"/>
              <a:ext cx="40" cy="61"/>
            </a:xfrm>
            <a:custGeom>
              <a:avLst/>
              <a:gdLst>
                <a:gd name="T0" fmla="*/ 188 w 16"/>
                <a:gd name="T1" fmla="*/ 430 h 23"/>
                <a:gd name="T2" fmla="*/ 250 w 16"/>
                <a:gd name="T3" fmla="*/ 337 h 23"/>
                <a:gd name="T4" fmla="*/ 83 w 16"/>
                <a:gd name="T5" fmla="*/ 281 h 23"/>
                <a:gd name="T6" fmla="*/ 208 w 16"/>
                <a:gd name="T7" fmla="*/ 90 h 23"/>
                <a:gd name="T8" fmla="*/ 0 w 16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3">
                  <a:moveTo>
                    <a:pt x="12" y="23"/>
                  </a:moveTo>
                  <a:cubicBezTo>
                    <a:pt x="14" y="23"/>
                    <a:pt x="16" y="20"/>
                    <a:pt x="16" y="18"/>
                  </a:cubicBezTo>
                  <a:cubicBezTo>
                    <a:pt x="15" y="13"/>
                    <a:pt x="9" y="15"/>
                    <a:pt x="5" y="15"/>
                  </a:cubicBezTo>
                  <a:cubicBezTo>
                    <a:pt x="8" y="13"/>
                    <a:pt x="14" y="9"/>
                    <a:pt x="13" y="5"/>
                  </a:cubicBezTo>
                  <a:cubicBezTo>
                    <a:pt x="12" y="0"/>
                    <a:pt x="4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8" name="Freeform 618">
              <a:extLst>
                <a:ext uri="{FF2B5EF4-FFF2-40B4-BE49-F238E27FC236}">
                  <a16:creationId xmlns:a16="http://schemas.microsoft.com/office/drawing/2014/main" id="{DC49D233-4C19-49DC-AE9A-0BFE81ADB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763"/>
              <a:ext cx="47" cy="26"/>
            </a:xfrm>
            <a:custGeom>
              <a:avLst/>
              <a:gdLst>
                <a:gd name="T0" fmla="*/ 0 w 19"/>
                <a:gd name="T1" fmla="*/ 88 h 10"/>
                <a:gd name="T2" fmla="*/ 42 w 19"/>
                <a:gd name="T3" fmla="*/ 0 h 10"/>
                <a:gd name="T4" fmla="*/ 195 w 19"/>
                <a:gd name="T5" fmla="*/ 88 h 10"/>
                <a:gd name="T6" fmla="*/ 275 w 19"/>
                <a:gd name="T7" fmla="*/ 0 h 10"/>
                <a:gd name="T8" fmla="*/ 287 w 19"/>
                <a:gd name="T9" fmla="*/ 17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6" y="4"/>
                    <a:pt x="6" y="10"/>
                    <a:pt x="13" y="5"/>
                  </a:cubicBezTo>
                  <a:cubicBezTo>
                    <a:pt x="15" y="3"/>
                    <a:pt x="15" y="0"/>
                    <a:pt x="18" y="0"/>
                  </a:cubicBezTo>
                  <a:cubicBezTo>
                    <a:pt x="19" y="4"/>
                    <a:pt x="18" y="8"/>
                    <a:pt x="19" y="1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9" name="Freeform 619">
              <a:extLst>
                <a:ext uri="{FF2B5EF4-FFF2-40B4-BE49-F238E27FC236}">
                  <a16:creationId xmlns:a16="http://schemas.microsoft.com/office/drawing/2014/main" id="{EE07608B-C25F-4246-8E1F-3DCD24F2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608"/>
              <a:ext cx="15" cy="21"/>
            </a:xfrm>
            <a:custGeom>
              <a:avLst/>
              <a:gdLst>
                <a:gd name="T0" fmla="*/ 83 w 6"/>
                <a:gd name="T1" fmla="*/ 89 h 8"/>
                <a:gd name="T2" fmla="*/ 33 w 6"/>
                <a:gd name="T3" fmla="*/ 0 h 8"/>
                <a:gd name="T4" fmla="*/ 50 w 6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cubicBezTo>
                    <a:pt x="6" y="2"/>
                    <a:pt x="4" y="0"/>
                    <a:pt x="2" y="0"/>
                  </a:cubicBezTo>
                  <a:cubicBezTo>
                    <a:pt x="0" y="3"/>
                    <a:pt x="2" y="6"/>
                    <a:pt x="3" y="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0" name="Freeform 620">
              <a:extLst>
                <a:ext uri="{FF2B5EF4-FFF2-40B4-BE49-F238E27FC236}">
                  <a16:creationId xmlns:a16="http://schemas.microsoft.com/office/drawing/2014/main" id="{4E98A17A-9C79-416E-AA99-951E25F14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29"/>
              <a:ext cx="30" cy="59"/>
            </a:xfrm>
            <a:custGeom>
              <a:avLst/>
              <a:gdLst>
                <a:gd name="T0" fmla="*/ 33 w 12"/>
                <a:gd name="T1" fmla="*/ 424 h 22"/>
                <a:gd name="T2" fmla="*/ 158 w 12"/>
                <a:gd name="T3" fmla="*/ 330 h 22"/>
                <a:gd name="T4" fmla="*/ 20 w 12"/>
                <a:gd name="T5" fmla="*/ 287 h 22"/>
                <a:gd name="T6" fmla="*/ 188 w 12"/>
                <a:gd name="T7" fmla="*/ 94 h 22"/>
                <a:gd name="T8" fmla="*/ 0 w 12"/>
                <a:gd name="T9" fmla="*/ 5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2" y="22"/>
                  </a:moveTo>
                  <a:cubicBezTo>
                    <a:pt x="5" y="21"/>
                    <a:pt x="8" y="20"/>
                    <a:pt x="10" y="17"/>
                  </a:cubicBezTo>
                  <a:cubicBezTo>
                    <a:pt x="8" y="14"/>
                    <a:pt x="4" y="14"/>
                    <a:pt x="1" y="15"/>
                  </a:cubicBezTo>
                  <a:cubicBezTo>
                    <a:pt x="4" y="14"/>
                    <a:pt x="12" y="8"/>
                    <a:pt x="12" y="5"/>
                  </a:cubicBezTo>
                  <a:cubicBezTo>
                    <a:pt x="12" y="0"/>
                    <a:pt x="3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1" name="Freeform 621">
              <a:extLst>
                <a:ext uri="{FF2B5EF4-FFF2-40B4-BE49-F238E27FC236}">
                  <a16:creationId xmlns:a16="http://schemas.microsoft.com/office/drawing/2014/main" id="{CFACAD14-EAD0-4B32-AE84-005372FF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675"/>
              <a:ext cx="25" cy="34"/>
            </a:xfrm>
            <a:custGeom>
              <a:avLst/>
              <a:gdLst>
                <a:gd name="T0" fmla="*/ 158 w 10"/>
                <a:gd name="T1" fmla="*/ 21 h 13"/>
                <a:gd name="T2" fmla="*/ 33 w 10"/>
                <a:gd name="T3" fmla="*/ 89 h 13"/>
                <a:gd name="T4" fmla="*/ 145 w 10"/>
                <a:gd name="T5" fmla="*/ 144 h 13"/>
                <a:gd name="T6" fmla="*/ 83 w 10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7" y="0"/>
                    <a:pt x="0" y="1"/>
                    <a:pt x="2" y="5"/>
                  </a:cubicBezTo>
                  <a:cubicBezTo>
                    <a:pt x="3" y="7"/>
                    <a:pt x="8" y="6"/>
                    <a:pt x="9" y="8"/>
                  </a:cubicBezTo>
                  <a:cubicBezTo>
                    <a:pt x="10" y="11"/>
                    <a:pt x="7" y="13"/>
                    <a:pt x="5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2" name="Freeform 622">
              <a:extLst>
                <a:ext uri="{FF2B5EF4-FFF2-40B4-BE49-F238E27FC236}">
                  <a16:creationId xmlns:a16="http://schemas.microsoft.com/office/drawing/2014/main" id="{C64033CD-B3C1-406B-9025-3C528737E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507"/>
              <a:ext cx="25" cy="34"/>
            </a:xfrm>
            <a:custGeom>
              <a:avLst/>
              <a:gdLst>
                <a:gd name="T0" fmla="*/ 158 w 10"/>
                <a:gd name="T1" fmla="*/ 123 h 13"/>
                <a:gd name="T2" fmla="*/ 20 w 10"/>
                <a:gd name="T3" fmla="*/ 68 h 13"/>
                <a:gd name="T4" fmla="*/ 145 w 1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8" y="4"/>
                    <a:pt x="3" y="0"/>
                    <a:pt x="1" y="4"/>
                  </a:cubicBezTo>
                  <a:cubicBezTo>
                    <a:pt x="0" y="8"/>
                    <a:pt x="7" y="11"/>
                    <a:pt x="9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3" name="Freeform 623">
              <a:extLst>
                <a:ext uri="{FF2B5EF4-FFF2-40B4-BE49-F238E27FC236}">
                  <a16:creationId xmlns:a16="http://schemas.microsoft.com/office/drawing/2014/main" id="{3366051B-DC56-431F-8642-7EA00DED7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528"/>
              <a:ext cx="25" cy="35"/>
            </a:xfrm>
            <a:custGeom>
              <a:avLst/>
              <a:gdLst>
                <a:gd name="T0" fmla="*/ 20 w 10"/>
                <a:gd name="T1" fmla="*/ 159 h 13"/>
                <a:gd name="T2" fmla="*/ 145 w 10"/>
                <a:gd name="T3" fmla="*/ 175 h 13"/>
                <a:gd name="T4" fmla="*/ 0 w 10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2" y="12"/>
                    <a:pt x="8" y="13"/>
                    <a:pt x="9" y="9"/>
                  </a:cubicBezTo>
                  <a:cubicBezTo>
                    <a:pt x="10" y="6"/>
                    <a:pt x="2" y="0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4" name="Freeform 624">
              <a:extLst>
                <a:ext uri="{FF2B5EF4-FFF2-40B4-BE49-F238E27FC236}">
                  <a16:creationId xmlns:a16="http://schemas.microsoft.com/office/drawing/2014/main" id="{9492F12E-42F7-4C5D-BED5-13E6D49C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581"/>
              <a:ext cx="35" cy="27"/>
            </a:xfrm>
            <a:custGeom>
              <a:avLst/>
              <a:gdLst>
                <a:gd name="T0" fmla="*/ 20 w 14"/>
                <a:gd name="T1" fmla="*/ 197 h 10"/>
                <a:gd name="T2" fmla="*/ 63 w 14"/>
                <a:gd name="T3" fmla="*/ 22 h 10"/>
                <a:gd name="T4" fmla="*/ 188 w 14"/>
                <a:gd name="T5" fmla="*/ 176 h 10"/>
                <a:gd name="T6" fmla="*/ 188 w 14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1" y="10"/>
                  </a:moveTo>
                  <a:cubicBezTo>
                    <a:pt x="2" y="8"/>
                    <a:pt x="0" y="1"/>
                    <a:pt x="4" y="1"/>
                  </a:cubicBezTo>
                  <a:cubicBezTo>
                    <a:pt x="7" y="0"/>
                    <a:pt x="8" y="9"/>
                    <a:pt x="12" y="9"/>
                  </a:cubicBezTo>
                  <a:cubicBezTo>
                    <a:pt x="14" y="8"/>
                    <a:pt x="13" y="7"/>
                    <a:pt x="12" y="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5" name="Freeform 625">
              <a:extLst>
                <a:ext uri="{FF2B5EF4-FFF2-40B4-BE49-F238E27FC236}">
                  <a16:creationId xmlns:a16="http://schemas.microsoft.com/office/drawing/2014/main" id="{030C6DDE-CFE8-4566-81DF-1AC2A2573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701"/>
              <a:ext cx="20" cy="19"/>
            </a:xfrm>
            <a:custGeom>
              <a:avLst/>
              <a:gdLst>
                <a:gd name="T0" fmla="*/ 33 w 8"/>
                <a:gd name="T1" fmla="*/ 0 h 7"/>
                <a:gd name="T2" fmla="*/ 83 w 8"/>
                <a:gd name="T3" fmla="*/ 103 h 7"/>
                <a:gd name="T4" fmla="*/ 125 w 8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0" y="3"/>
                    <a:pt x="1" y="7"/>
                    <a:pt x="5" y="5"/>
                  </a:cubicBezTo>
                  <a:cubicBezTo>
                    <a:pt x="6" y="4"/>
                    <a:pt x="8" y="1"/>
                    <a:pt x="8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6" name="Freeform 626">
              <a:extLst>
                <a:ext uri="{FF2B5EF4-FFF2-40B4-BE49-F238E27FC236}">
                  <a16:creationId xmlns:a16="http://schemas.microsoft.com/office/drawing/2014/main" id="{7E6B262A-8238-47A4-B1B4-F7EBF51FE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776"/>
              <a:ext cx="17" cy="16"/>
            </a:xfrm>
            <a:custGeom>
              <a:avLst/>
              <a:gdLst>
                <a:gd name="T0" fmla="*/ 100 w 7"/>
                <a:gd name="T1" fmla="*/ 115 h 6"/>
                <a:gd name="T2" fmla="*/ 0 w 7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4"/>
                    <a:pt x="2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7" name="Freeform 627">
              <a:extLst>
                <a:ext uri="{FF2B5EF4-FFF2-40B4-BE49-F238E27FC236}">
                  <a16:creationId xmlns:a16="http://schemas.microsoft.com/office/drawing/2014/main" id="{BEB8A839-8877-4D24-893B-7CC5AEDB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819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8" name="Freeform 628">
              <a:extLst>
                <a:ext uri="{FF2B5EF4-FFF2-40B4-BE49-F238E27FC236}">
                  <a16:creationId xmlns:a16="http://schemas.microsoft.com/office/drawing/2014/main" id="{DC91A29C-71D3-4E3B-8513-D793AC4E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984"/>
              <a:ext cx="28" cy="29"/>
            </a:xfrm>
            <a:custGeom>
              <a:avLst/>
              <a:gdLst>
                <a:gd name="T0" fmla="*/ 163 w 11"/>
                <a:gd name="T1" fmla="*/ 200 h 11"/>
                <a:gd name="T2" fmla="*/ 181 w 11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0" y="11"/>
                  </a:moveTo>
                  <a:cubicBezTo>
                    <a:pt x="4" y="7"/>
                    <a:pt x="0" y="0"/>
                    <a:pt x="11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9" name="Freeform 629">
              <a:extLst>
                <a:ext uri="{FF2B5EF4-FFF2-40B4-BE49-F238E27FC236}">
                  <a16:creationId xmlns:a16="http://schemas.microsoft.com/office/drawing/2014/main" id="{BDD61B3A-16EB-43A7-B687-00A05B493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819"/>
              <a:ext cx="22" cy="32"/>
            </a:xfrm>
            <a:custGeom>
              <a:avLst/>
              <a:gdLst>
                <a:gd name="T0" fmla="*/ 120 w 9"/>
                <a:gd name="T1" fmla="*/ 149 h 12"/>
                <a:gd name="T2" fmla="*/ 42 w 9"/>
                <a:gd name="T3" fmla="*/ 35 h 12"/>
                <a:gd name="T4" fmla="*/ 42 w 9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9" y="6"/>
                    <a:pt x="5" y="0"/>
                    <a:pt x="3" y="2"/>
                  </a:cubicBezTo>
                  <a:cubicBezTo>
                    <a:pt x="0" y="3"/>
                    <a:pt x="1" y="10"/>
                    <a:pt x="3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0" name="Freeform 630">
              <a:extLst>
                <a:ext uri="{FF2B5EF4-FFF2-40B4-BE49-F238E27FC236}">
                  <a16:creationId xmlns:a16="http://schemas.microsoft.com/office/drawing/2014/main" id="{A441D344-6FA7-4889-B567-9E418EF8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2064"/>
              <a:ext cx="17" cy="29"/>
            </a:xfrm>
            <a:custGeom>
              <a:avLst/>
              <a:gdLst>
                <a:gd name="T0" fmla="*/ 0 w 7"/>
                <a:gd name="T1" fmla="*/ 166 h 11"/>
                <a:gd name="T2" fmla="*/ 100 w 7"/>
                <a:gd name="T3" fmla="*/ 111 h 11"/>
                <a:gd name="T4" fmla="*/ 2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cubicBezTo>
                    <a:pt x="3" y="11"/>
                    <a:pt x="7" y="9"/>
                    <a:pt x="7" y="6"/>
                  </a:cubicBezTo>
                  <a:cubicBezTo>
                    <a:pt x="7" y="3"/>
                    <a:pt x="3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1" name="Freeform 631">
              <a:extLst>
                <a:ext uri="{FF2B5EF4-FFF2-40B4-BE49-F238E27FC236}">
                  <a16:creationId xmlns:a16="http://schemas.microsoft.com/office/drawing/2014/main" id="{F55A05B6-6B8A-4169-842F-C0EB3F9C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848"/>
              <a:ext cx="23" cy="32"/>
            </a:xfrm>
            <a:custGeom>
              <a:avLst/>
              <a:gdLst>
                <a:gd name="T0" fmla="*/ 0 w 9"/>
                <a:gd name="T1" fmla="*/ 77 h 12"/>
                <a:gd name="T2" fmla="*/ 151 w 9"/>
                <a:gd name="T3" fmla="*/ 56 h 12"/>
                <a:gd name="T4" fmla="*/ 51 w 9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2" y="2"/>
                    <a:pt x="7" y="0"/>
                    <a:pt x="9" y="3"/>
                  </a:cubicBezTo>
                  <a:cubicBezTo>
                    <a:pt x="9" y="5"/>
                    <a:pt x="4" y="11"/>
                    <a:pt x="3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2" name="Freeform 632">
              <a:extLst>
                <a:ext uri="{FF2B5EF4-FFF2-40B4-BE49-F238E27FC236}">
                  <a16:creationId xmlns:a16="http://schemas.microsoft.com/office/drawing/2014/main" id="{3C39FDF7-4ECC-4E8E-8F0A-D8B7FEEF1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664"/>
              <a:ext cx="65" cy="61"/>
            </a:xfrm>
            <a:custGeom>
              <a:avLst/>
              <a:gdLst>
                <a:gd name="T0" fmla="*/ 333 w 26"/>
                <a:gd name="T1" fmla="*/ 430 h 23"/>
                <a:gd name="T2" fmla="*/ 188 w 26"/>
                <a:gd name="T3" fmla="*/ 395 h 23"/>
                <a:gd name="T4" fmla="*/ 238 w 26"/>
                <a:gd name="T5" fmla="*/ 170 h 23"/>
                <a:gd name="T6" fmla="*/ 0 w 26"/>
                <a:gd name="T7" fmla="*/ 33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3">
                  <a:moveTo>
                    <a:pt x="21" y="23"/>
                  </a:moveTo>
                  <a:cubicBezTo>
                    <a:pt x="26" y="17"/>
                    <a:pt x="16" y="14"/>
                    <a:pt x="12" y="21"/>
                  </a:cubicBezTo>
                  <a:cubicBezTo>
                    <a:pt x="14" y="17"/>
                    <a:pt x="17" y="14"/>
                    <a:pt x="15" y="9"/>
                  </a:cubicBezTo>
                  <a:cubicBezTo>
                    <a:pt x="10" y="0"/>
                    <a:pt x="2" y="13"/>
                    <a:pt x="0" y="1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3" name="Freeform 633">
              <a:extLst>
                <a:ext uri="{FF2B5EF4-FFF2-40B4-BE49-F238E27FC236}">
                  <a16:creationId xmlns:a16="http://schemas.microsoft.com/office/drawing/2014/main" id="{BEC8C6A6-346E-4B2B-8FAF-3C891336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597"/>
              <a:ext cx="25" cy="30"/>
            </a:xfrm>
            <a:custGeom>
              <a:avLst/>
              <a:gdLst>
                <a:gd name="T0" fmla="*/ 145 w 10"/>
                <a:gd name="T1" fmla="*/ 82 h 11"/>
                <a:gd name="T2" fmla="*/ 158 w 10"/>
                <a:gd name="T3" fmla="*/ 60 h 11"/>
                <a:gd name="T4" fmla="*/ 0 w 10"/>
                <a:gd name="T5" fmla="*/ 0 h 11"/>
                <a:gd name="T6" fmla="*/ 145 w 10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9" y="4"/>
                    <a:pt x="10" y="3"/>
                    <a:pt x="10" y="3"/>
                  </a:cubicBezTo>
                  <a:cubicBezTo>
                    <a:pt x="7" y="1"/>
                    <a:pt x="3" y="0"/>
                    <a:pt x="0" y="0"/>
                  </a:cubicBezTo>
                  <a:cubicBezTo>
                    <a:pt x="0" y="5"/>
                    <a:pt x="4" y="10"/>
                    <a:pt x="9" y="1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4" name="Freeform 634">
              <a:extLst>
                <a:ext uri="{FF2B5EF4-FFF2-40B4-BE49-F238E27FC236}">
                  <a16:creationId xmlns:a16="http://schemas.microsoft.com/office/drawing/2014/main" id="{82063EAD-36B2-4C10-86AC-F741158B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645"/>
              <a:ext cx="8" cy="14"/>
            </a:xfrm>
            <a:custGeom>
              <a:avLst/>
              <a:gdLst>
                <a:gd name="T0" fmla="*/ 56 w 3"/>
                <a:gd name="T1" fmla="*/ 109 h 5"/>
                <a:gd name="T2" fmla="*/ 0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5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5" name="Freeform 635">
              <a:extLst>
                <a:ext uri="{FF2B5EF4-FFF2-40B4-BE49-F238E27FC236}">
                  <a16:creationId xmlns:a16="http://schemas.microsoft.com/office/drawing/2014/main" id="{7F826D46-91BD-4862-BB6F-CC1451907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587"/>
              <a:ext cx="28" cy="24"/>
            </a:xfrm>
            <a:custGeom>
              <a:avLst/>
              <a:gdLst>
                <a:gd name="T0" fmla="*/ 33 w 11"/>
                <a:gd name="T1" fmla="*/ 171 h 9"/>
                <a:gd name="T2" fmla="*/ 150 w 11"/>
                <a:gd name="T3" fmla="*/ 35 h 9"/>
                <a:gd name="T4" fmla="*/ 0 w 11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5" y="9"/>
                    <a:pt x="11" y="6"/>
                    <a:pt x="9" y="2"/>
                  </a:cubicBezTo>
                  <a:cubicBezTo>
                    <a:pt x="7" y="0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6" name="Freeform 636">
              <a:extLst>
                <a:ext uri="{FF2B5EF4-FFF2-40B4-BE49-F238E27FC236}">
                  <a16:creationId xmlns:a16="http://schemas.microsoft.com/office/drawing/2014/main" id="{7042A74D-6BCD-403E-A9EB-34FC8AA97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469"/>
              <a:ext cx="25" cy="32"/>
            </a:xfrm>
            <a:custGeom>
              <a:avLst/>
              <a:gdLst>
                <a:gd name="T0" fmla="*/ 0 w 10"/>
                <a:gd name="T1" fmla="*/ 171 h 12"/>
                <a:gd name="T2" fmla="*/ 125 w 10"/>
                <a:gd name="T3" fmla="*/ 171 h 12"/>
                <a:gd name="T4" fmla="*/ 50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2" y="10"/>
                    <a:pt x="7" y="12"/>
                    <a:pt x="8" y="9"/>
                  </a:cubicBezTo>
                  <a:cubicBezTo>
                    <a:pt x="10" y="7"/>
                    <a:pt x="4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7" name="Freeform 637">
              <a:extLst>
                <a:ext uri="{FF2B5EF4-FFF2-40B4-BE49-F238E27FC236}">
                  <a16:creationId xmlns:a16="http://schemas.microsoft.com/office/drawing/2014/main" id="{47317CF8-F901-4BA8-A4E6-96C0C0E0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387"/>
              <a:ext cx="28" cy="34"/>
            </a:xfrm>
            <a:custGeom>
              <a:avLst/>
              <a:gdLst>
                <a:gd name="T0" fmla="*/ 130 w 11"/>
                <a:gd name="T1" fmla="*/ 21 h 13"/>
                <a:gd name="T2" fmla="*/ 0 w 11"/>
                <a:gd name="T3" fmla="*/ 68 h 13"/>
                <a:gd name="T4" fmla="*/ 181 w 11"/>
                <a:gd name="T5" fmla="*/ 178 h 13"/>
                <a:gd name="T6" fmla="*/ 20 w 11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8" y="1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0" y="8"/>
                    <a:pt x="9" y="7"/>
                    <a:pt x="11" y="10"/>
                  </a:cubicBezTo>
                  <a:cubicBezTo>
                    <a:pt x="10" y="13"/>
                    <a:pt x="4" y="13"/>
                    <a:pt x="1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8" name="Freeform 638">
              <a:extLst>
                <a:ext uri="{FF2B5EF4-FFF2-40B4-BE49-F238E27FC236}">
                  <a16:creationId xmlns:a16="http://schemas.microsoft.com/office/drawing/2014/main" id="{63F08FB0-5AAC-445A-B5BB-202808F76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1448"/>
              <a:ext cx="20" cy="11"/>
            </a:xfrm>
            <a:custGeom>
              <a:avLst/>
              <a:gdLst>
                <a:gd name="T0" fmla="*/ 125 w 8"/>
                <a:gd name="T1" fmla="*/ 83 h 4"/>
                <a:gd name="T2" fmla="*/ 0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7" y="0"/>
                    <a:pt x="3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9" name="Freeform 639">
              <a:extLst>
                <a:ext uri="{FF2B5EF4-FFF2-40B4-BE49-F238E27FC236}">
                  <a16:creationId xmlns:a16="http://schemas.microsoft.com/office/drawing/2014/main" id="{095F2DD8-7D0F-41FE-8997-1CA01AA0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67"/>
              <a:ext cx="65" cy="40"/>
            </a:xfrm>
            <a:custGeom>
              <a:avLst/>
              <a:gdLst>
                <a:gd name="T0" fmla="*/ 33 w 26"/>
                <a:gd name="T1" fmla="*/ 149 h 15"/>
                <a:gd name="T2" fmla="*/ 20 w 26"/>
                <a:gd name="T3" fmla="*/ 285 h 15"/>
                <a:gd name="T4" fmla="*/ 145 w 26"/>
                <a:gd name="T5" fmla="*/ 93 h 15"/>
                <a:gd name="T6" fmla="*/ 283 w 26"/>
                <a:gd name="T7" fmla="*/ 171 h 15"/>
                <a:gd name="T8" fmla="*/ 408 w 26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8"/>
                  </a:moveTo>
                  <a:cubicBezTo>
                    <a:pt x="1" y="11"/>
                    <a:pt x="0" y="13"/>
                    <a:pt x="1" y="15"/>
                  </a:cubicBezTo>
                  <a:cubicBezTo>
                    <a:pt x="6" y="14"/>
                    <a:pt x="5" y="7"/>
                    <a:pt x="9" y="5"/>
                  </a:cubicBezTo>
                  <a:cubicBezTo>
                    <a:pt x="12" y="9"/>
                    <a:pt x="13" y="13"/>
                    <a:pt x="18" y="9"/>
                  </a:cubicBezTo>
                  <a:cubicBezTo>
                    <a:pt x="21" y="7"/>
                    <a:pt x="21" y="0"/>
                    <a:pt x="26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0" name="Freeform 640">
              <a:extLst>
                <a:ext uri="{FF2B5EF4-FFF2-40B4-BE49-F238E27FC236}">
                  <a16:creationId xmlns:a16="http://schemas.microsoft.com/office/drawing/2014/main" id="{B61666DF-38AA-47AD-A5B0-0DC6CA2A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317"/>
              <a:ext cx="25" cy="16"/>
            </a:xfrm>
            <a:custGeom>
              <a:avLst/>
              <a:gdLst>
                <a:gd name="T0" fmla="*/ 0 w 10"/>
                <a:gd name="T1" fmla="*/ 56 h 6"/>
                <a:gd name="T2" fmla="*/ 50 w 10"/>
                <a:gd name="T3" fmla="*/ 0 h 6"/>
                <a:gd name="T4" fmla="*/ 63 w 10"/>
                <a:gd name="T5" fmla="*/ 77 h 6"/>
                <a:gd name="T6" fmla="*/ 158 w 10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3" y="3"/>
                    <a:pt x="4" y="4"/>
                  </a:cubicBezTo>
                  <a:cubicBezTo>
                    <a:pt x="6" y="6"/>
                    <a:pt x="9" y="3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1" name="Freeform 641">
              <a:extLst>
                <a:ext uri="{FF2B5EF4-FFF2-40B4-BE49-F238E27FC236}">
                  <a16:creationId xmlns:a16="http://schemas.microsoft.com/office/drawing/2014/main" id="{C6780CF9-ECF1-4F22-B048-CE8797F9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291"/>
              <a:ext cx="62" cy="37"/>
            </a:xfrm>
            <a:custGeom>
              <a:avLst/>
              <a:gdLst>
                <a:gd name="T0" fmla="*/ 278 w 25"/>
                <a:gd name="T1" fmla="*/ 259 h 14"/>
                <a:gd name="T2" fmla="*/ 154 w 25"/>
                <a:gd name="T3" fmla="*/ 225 h 14"/>
                <a:gd name="T4" fmla="*/ 154 w 25"/>
                <a:gd name="T5" fmla="*/ 56 h 14"/>
                <a:gd name="T6" fmla="*/ 0 w 25"/>
                <a:gd name="T7" fmla="*/ 1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18" y="14"/>
                  </a:moveTo>
                  <a:cubicBezTo>
                    <a:pt x="25" y="4"/>
                    <a:pt x="11" y="2"/>
                    <a:pt x="10" y="12"/>
                  </a:cubicBezTo>
                  <a:cubicBezTo>
                    <a:pt x="13" y="10"/>
                    <a:pt x="13" y="5"/>
                    <a:pt x="10" y="3"/>
                  </a:cubicBezTo>
                  <a:cubicBezTo>
                    <a:pt x="7" y="0"/>
                    <a:pt x="4" y="5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2" name="Freeform 642">
              <a:extLst>
                <a:ext uri="{FF2B5EF4-FFF2-40B4-BE49-F238E27FC236}">
                  <a16:creationId xmlns:a16="http://schemas.microsoft.com/office/drawing/2014/main" id="{C91D48D6-96DA-4822-82B7-3BBAAEB4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288"/>
              <a:ext cx="35" cy="37"/>
            </a:xfrm>
            <a:custGeom>
              <a:avLst/>
              <a:gdLst>
                <a:gd name="T0" fmla="*/ 0 w 14"/>
                <a:gd name="T1" fmla="*/ 90 h 14"/>
                <a:gd name="T2" fmla="*/ 63 w 14"/>
                <a:gd name="T3" fmla="*/ 0 h 14"/>
                <a:gd name="T4" fmla="*/ 95 w 14"/>
                <a:gd name="T5" fmla="*/ 238 h 14"/>
                <a:gd name="T6" fmla="*/ 220 w 14"/>
                <a:gd name="T7" fmla="*/ 7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5" y="4"/>
                    <a:pt x="2" y="11"/>
                    <a:pt x="6" y="13"/>
                  </a:cubicBezTo>
                  <a:cubicBezTo>
                    <a:pt x="10" y="14"/>
                    <a:pt x="13" y="6"/>
                    <a:pt x="14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3" name="Freeform 643">
              <a:extLst>
                <a:ext uri="{FF2B5EF4-FFF2-40B4-BE49-F238E27FC236}">
                  <a16:creationId xmlns:a16="http://schemas.microsoft.com/office/drawing/2014/main" id="{CF873EFA-7894-4013-8FEA-F1BB15B9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27"/>
              <a:ext cx="65" cy="58"/>
            </a:xfrm>
            <a:custGeom>
              <a:avLst/>
              <a:gdLst>
                <a:gd name="T0" fmla="*/ 313 w 26"/>
                <a:gd name="T1" fmla="*/ 403 h 22"/>
                <a:gd name="T2" fmla="*/ 375 w 26"/>
                <a:gd name="T3" fmla="*/ 182 h 22"/>
                <a:gd name="T4" fmla="*/ 188 w 26"/>
                <a:gd name="T5" fmla="*/ 258 h 22"/>
                <a:gd name="T6" fmla="*/ 220 w 26"/>
                <a:gd name="T7" fmla="*/ 111 h 22"/>
                <a:gd name="T8" fmla="*/ 0 w 26"/>
                <a:gd name="T9" fmla="*/ 22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0" y="22"/>
                  </a:moveTo>
                  <a:cubicBezTo>
                    <a:pt x="22" y="19"/>
                    <a:pt x="26" y="13"/>
                    <a:pt x="24" y="10"/>
                  </a:cubicBezTo>
                  <a:cubicBezTo>
                    <a:pt x="21" y="5"/>
                    <a:pt x="13" y="11"/>
                    <a:pt x="12" y="14"/>
                  </a:cubicBezTo>
                  <a:cubicBezTo>
                    <a:pt x="15" y="14"/>
                    <a:pt x="15" y="8"/>
                    <a:pt x="14" y="6"/>
                  </a:cubicBezTo>
                  <a:cubicBezTo>
                    <a:pt x="11" y="0"/>
                    <a:pt x="2" y="8"/>
                    <a:pt x="0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4" name="Freeform 644">
              <a:extLst>
                <a:ext uri="{FF2B5EF4-FFF2-40B4-BE49-F238E27FC236}">
                  <a16:creationId xmlns:a16="http://schemas.microsoft.com/office/drawing/2014/main" id="{542D8D4C-2A87-4416-9C3C-87F6E953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312"/>
              <a:ext cx="60" cy="51"/>
            </a:xfrm>
            <a:custGeom>
              <a:avLst/>
              <a:gdLst>
                <a:gd name="T0" fmla="*/ 113 w 24"/>
                <a:gd name="T1" fmla="*/ 0 h 19"/>
                <a:gd name="T2" fmla="*/ 0 w 24"/>
                <a:gd name="T3" fmla="*/ 137 h 19"/>
                <a:gd name="T4" fmla="*/ 175 w 24"/>
                <a:gd name="T5" fmla="*/ 115 h 19"/>
                <a:gd name="T6" fmla="*/ 188 w 24"/>
                <a:gd name="T7" fmla="*/ 330 h 19"/>
                <a:gd name="T8" fmla="*/ 375 w 24"/>
                <a:gd name="T9" fmla="*/ 23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7" y="0"/>
                  </a:moveTo>
                  <a:cubicBezTo>
                    <a:pt x="5" y="0"/>
                    <a:pt x="0" y="5"/>
                    <a:pt x="0" y="7"/>
                  </a:cubicBezTo>
                  <a:cubicBezTo>
                    <a:pt x="1" y="12"/>
                    <a:pt x="9" y="7"/>
                    <a:pt x="11" y="6"/>
                  </a:cubicBezTo>
                  <a:cubicBezTo>
                    <a:pt x="10" y="10"/>
                    <a:pt x="8" y="14"/>
                    <a:pt x="12" y="17"/>
                  </a:cubicBezTo>
                  <a:cubicBezTo>
                    <a:pt x="16" y="19"/>
                    <a:pt x="24" y="17"/>
                    <a:pt x="24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5" name="Freeform 645">
              <a:extLst>
                <a:ext uri="{FF2B5EF4-FFF2-40B4-BE49-F238E27FC236}">
                  <a16:creationId xmlns:a16="http://schemas.microsoft.com/office/drawing/2014/main" id="{802B0A8A-59E1-4FDE-947C-6CBA6812B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467"/>
              <a:ext cx="43" cy="42"/>
            </a:xfrm>
            <a:custGeom>
              <a:avLst/>
              <a:gdLst>
                <a:gd name="T0" fmla="*/ 243 w 17"/>
                <a:gd name="T1" fmla="*/ 289 h 16"/>
                <a:gd name="T2" fmla="*/ 225 w 17"/>
                <a:gd name="T3" fmla="*/ 89 h 16"/>
                <a:gd name="T4" fmla="*/ 147 w 17"/>
                <a:gd name="T5" fmla="*/ 221 h 16"/>
                <a:gd name="T6" fmla="*/ 147 w 17"/>
                <a:gd name="T7" fmla="*/ 55 h 16"/>
                <a:gd name="T8" fmla="*/ 0 w 17"/>
                <a:gd name="T9" fmla="*/ 16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7" y="13"/>
                    <a:pt x="17" y="8"/>
                    <a:pt x="14" y="5"/>
                  </a:cubicBezTo>
                  <a:cubicBezTo>
                    <a:pt x="11" y="6"/>
                    <a:pt x="9" y="9"/>
                    <a:pt x="9" y="12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6" y="0"/>
                    <a:pt x="2" y="7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6" name="Freeform 646">
              <a:extLst>
                <a:ext uri="{FF2B5EF4-FFF2-40B4-BE49-F238E27FC236}">
                  <a16:creationId xmlns:a16="http://schemas.microsoft.com/office/drawing/2014/main" id="{EA068CE4-1D81-428A-889A-F556DE3D9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461"/>
              <a:ext cx="35" cy="43"/>
            </a:xfrm>
            <a:custGeom>
              <a:avLst/>
              <a:gdLst>
                <a:gd name="T0" fmla="*/ 20 w 14"/>
                <a:gd name="T1" fmla="*/ 94 h 16"/>
                <a:gd name="T2" fmla="*/ 83 w 14"/>
                <a:gd name="T3" fmla="*/ 22 h 16"/>
                <a:gd name="T4" fmla="*/ 83 w 14"/>
                <a:gd name="T5" fmla="*/ 159 h 16"/>
                <a:gd name="T6" fmla="*/ 220 w 14"/>
                <a:gd name="T7" fmla="*/ 5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" y="5"/>
                  </a:moveTo>
                  <a:cubicBezTo>
                    <a:pt x="0" y="3"/>
                    <a:pt x="2" y="0"/>
                    <a:pt x="5" y="1"/>
                  </a:cubicBezTo>
                  <a:cubicBezTo>
                    <a:pt x="8" y="2"/>
                    <a:pt x="4" y="6"/>
                    <a:pt x="5" y="8"/>
                  </a:cubicBezTo>
                  <a:cubicBezTo>
                    <a:pt x="6" y="16"/>
                    <a:pt x="14" y="9"/>
                    <a:pt x="14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7" name="Freeform 647">
              <a:extLst>
                <a:ext uri="{FF2B5EF4-FFF2-40B4-BE49-F238E27FC236}">
                  <a16:creationId xmlns:a16="http://schemas.microsoft.com/office/drawing/2014/main" id="{CA513E7B-1D5D-4648-9F67-1F418CC1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432"/>
              <a:ext cx="15" cy="19"/>
            </a:xfrm>
            <a:custGeom>
              <a:avLst/>
              <a:gdLst>
                <a:gd name="T0" fmla="*/ 20 w 6"/>
                <a:gd name="T1" fmla="*/ 141 h 7"/>
                <a:gd name="T2" fmla="*/ 0 w 6"/>
                <a:gd name="T3" fmla="*/ 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6" y="7"/>
                    <a:pt x="5" y="0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8" name="Freeform 648">
              <a:extLst>
                <a:ext uri="{FF2B5EF4-FFF2-40B4-BE49-F238E27FC236}">
                  <a16:creationId xmlns:a16="http://schemas.microsoft.com/office/drawing/2014/main" id="{F4DFCC2E-A091-4616-8644-8E2566D9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467"/>
              <a:ext cx="25" cy="10"/>
            </a:xfrm>
            <a:custGeom>
              <a:avLst/>
              <a:gdLst>
                <a:gd name="T0" fmla="*/ 20 w 10"/>
                <a:gd name="T1" fmla="*/ 63 h 4"/>
                <a:gd name="T2" fmla="*/ 0 w 10"/>
                <a:gd name="T3" fmla="*/ 63 h 4"/>
                <a:gd name="T4" fmla="*/ 158 w 10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9" name="Freeform 649">
              <a:extLst>
                <a:ext uri="{FF2B5EF4-FFF2-40B4-BE49-F238E27FC236}">
                  <a16:creationId xmlns:a16="http://schemas.microsoft.com/office/drawing/2014/main" id="{A4CDEF0C-155F-4E06-94BB-623B6633F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531"/>
              <a:ext cx="32" cy="34"/>
            </a:xfrm>
            <a:custGeom>
              <a:avLst/>
              <a:gdLst>
                <a:gd name="T0" fmla="*/ 133 w 13"/>
                <a:gd name="T1" fmla="*/ 199 h 13"/>
                <a:gd name="T2" fmla="*/ 0 w 13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9" y="11"/>
                  </a:moveTo>
                  <a:cubicBezTo>
                    <a:pt x="13" y="0"/>
                    <a:pt x="0" y="2"/>
                    <a:pt x="0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0" name="Freeform 650">
              <a:extLst>
                <a:ext uri="{FF2B5EF4-FFF2-40B4-BE49-F238E27FC236}">
                  <a16:creationId xmlns:a16="http://schemas.microsoft.com/office/drawing/2014/main" id="{F4B09A7A-E878-4705-9231-E45CD18E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512"/>
              <a:ext cx="43" cy="32"/>
            </a:xfrm>
            <a:custGeom>
              <a:avLst/>
              <a:gdLst>
                <a:gd name="T0" fmla="*/ 0 w 17"/>
                <a:gd name="T1" fmla="*/ 192 h 12"/>
                <a:gd name="T2" fmla="*/ 83 w 17"/>
                <a:gd name="T3" fmla="*/ 0 h 12"/>
                <a:gd name="T4" fmla="*/ 159 w 17"/>
                <a:gd name="T5" fmla="*/ 205 h 12"/>
                <a:gd name="T6" fmla="*/ 276 w 17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10"/>
                  </a:moveTo>
                  <a:cubicBezTo>
                    <a:pt x="1" y="6"/>
                    <a:pt x="3" y="3"/>
                    <a:pt x="5" y="0"/>
                  </a:cubicBezTo>
                  <a:cubicBezTo>
                    <a:pt x="6" y="3"/>
                    <a:pt x="6" y="10"/>
                    <a:pt x="10" y="11"/>
                  </a:cubicBezTo>
                  <a:cubicBezTo>
                    <a:pt x="16" y="12"/>
                    <a:pt x="17" y="4"/>
                    <a:pt x="1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1" name="Freeform 651">
              <a:extLst>
                <a:ext uri="{FF2B5EF4-FFF2-40B4-BE49-F238E27FC236}">
                  <a16:creationId xmlns:a16="http://schemas.microsoft.com/office/drawing/2014/main" id="{5C424B1B-30FB-4E8E-B679-521E0F896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491"/>
              <a:ext cx="30" cy="42"/>
            </a:xfrm>
            <a:custGeom>
              <a:avLst/>
              <a:gdLst>
                <a:gd name="T0" fmla="*/ 188 w 12"/>
                <a:gd name="T1" fmla="*/ 179 h 16"/>
                <a:gd name="T2" fmla="*/ 83 w 12"/>
                <a:gd name="T3" fmla="*/ 289 h 16"/>
                <a:gd name="T4" fmla="*/ 6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10"/>
                  </a:moveTo>
                  <a:cubicBezTo>
                    <a:pt x="9" y="11"/>
                    <a:pt x="7" y="14"/>
                    <a:pt x="5" y="16"/>
                  </a:cubicBezTo>
                  <a:cubicBezTo>
                    <a:pt x="0" y="12"/>
                    <a:pt x="3" y="5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2" name="Freeform 652">
              <a:extLst>
                <a:ext uri="{FF2B5EF4-FFF2-40B4-BE49-F238E27FC236}">
                  <a16:creationId xmlns:a16="http://schemas.microsoft.com/office/drawing/2014/main" id="{7E7B7006-96E3-40AF-ADFE-E6371269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261"/>
              <a:ext cx="67" cy="43"/>
            </a:xfrm>
            <a:custGeom>
              <a:avLst/>
              <a:gdLst>
                <a:gd name="T0" fmla="*/ 0 w 27"/>
                <a:gd name="T1" fmla="*/ 137 h 16"/>
                <a:gd name="T2" fmla="*/ 124 w 27"/>
                <a:gd name="T3" fmla="*/ 253 h 16"/>
                <a:gd name="T4" fmla="*/ 136 w 27"/>
                <a:gd name="T5" fmla="*/ 81 h 16"/>
                <a:gd name="T6" fmla="*/ 370 w 2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0" y="7"/>
                  </a:moveTo>
                  <a:cubicBezTo>
                    <a:pt x="2" y="10"/>
                    <a:pt x="4" y="16"/>
                    <a:pt x="8" y="13"/>
                  </a:cubicBezTo>
                  <a:cubicBezTo>
                    <a:pt x="10" y="11"/>
                    <a:pt x="9" y="7"/>
                    <a:pt x="9" y="4"/>
                  </a:cubicBezTo>
                  <a:cubicBezTo>
                    <a:pt x="16" y="10"/>
                    <a:pt x="27" y="13"/>
                    <a:pt x="24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3" name="Freeform 653">
              <a:extLst>
                <a:ext uri="{FF2B5EF4-FFF2-40B4-BE49-F238E27FC236}">
                  <a16:creationId xmlns:a16="http://schemas.microsoft.com/office/drawing/2014/main" id="{3BF48BCF-98BF-4AEE-8036-B3373AC3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149"/>
              <a:ext cx="297" cy="763"/>
            </a:xfrm>
            <a:custGeom>
              <a:avLst/>
              <a:gdLst>
                <a:gd name="T0" fmla="*/ 0 w 119"/>
                <a:gd name="T1" fmla="*/ 0 h 286"/>
                <a:gd name="T2" fmla="*/ 30 w 119"/>
                <a:gd name="T3" fmla="*/ 512 h 286"/>
                <a:gd name="T4" fmla="*/ 187 w 119"/>
                <a:gd name="T5" fmla="*/ 1254 h 286"/>
                <a:gd name="T6" fmla="*/ 512 w 119"/>
                <a:gd name="T7" fmla="*/ 2961 h 286"/>
                <a:gd name="T8" fmla="*/ 1121 w 119"/>
                <a:gd name="T9" fmla="*/ 4426 h 286"/>
                <a:gd name="T10" fmla="*/ 1849 w 119"/>
                <a:gd name="T11" fmla="*/ 5432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286">
                  <a:moveTo>
                    <a:pt x="0" y="0"/>
                  </a:moveTo>
                  <a:cubicBezTo>
                    <a:pt x="3" y="9"/>
                    <a:pt x="1" y="19"/>
                    <a:pt x="2" y="27"/>
                  </a:cubicBezTo>
                  <a:cubicBezTo>
                    <a:pt x="3" y="41"/>
                    <a:pt x="7" y="53"/>
                    <a:pt x="12" y="66"/>
                  </a:cubicBezTo>
                  <a:cubicBezTo>
                    <a:pt x="23" y="96"/>
                    <a:pt x="24" y="126"/>
                    <a:pt x="33" y="156"/>
                  </a:cubicBezTo>
                  <a:cubicBezTo>
                    <a:pt x="42" y="185"/>
                    <a:pt x="58" y="207"/>
                    <a:pt x="72" y="233"/>
                  </a:cubicBezTo>
                  <a:cubicBezTo>
                    <a:pt x="85" y="256"/>
                    <a:pt x="98" y="270"/>
                    <a:pt x="119" y="28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4" name="Freeform 654">
              <a:extLst>
                <a:ext uri="{FF2B5EF4-FFF2-40B4-BE49-F238E27FC236}">
                  <a16:creationId xmlns:a16="http://schemas.microsoft.com/office/drawing/2014/main" id="{9B3AE79F-5318-431B-AF0A-161D8E116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275"/>
              <a:ext cx="55" cy="317"/>
            </a:xfrm>
            <a:custGeom>
              <a:avLst/>
              <a:gdLst>
                <a:gd name="T0" fmla="*/ 0 w 22"/>
                <a:gd name="T1" fmla="*/ 0 h 119"/>
                <a:gd name="T2" fmla="*/ 83 w 22"/>
                <a:gd name="T3" fmla="*/ 887 h 119"/>
                <a:gd name="T4" fmla="*/ 345 w 22"/>
                <a:gd name="T5" fmla="*/ 2248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9">
                  <a:moveTo>
                    <a:pt x="0" y="0"/>
                  </a:moveTo>
                  <a:cubicBezTo>
                    <a:pt x="7" y="17"/>
                    <a:pt x="7" y="30"/>
                    <a:pt x="5" y="47"/>
                  </a:cubicBezTo>
                  <a:cubicBezTo>
                    <a:pt x="2" y="73"/>
                    <a:pt x="7" y="98"/>
                    <a:pt x="22" y="119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5" name="Freeform 655">
              <a:extLst>
                <a:ext uri="{FF2B5EF4-FFF2-40B4-BE49-F238E27FC236}">
                  <a16:creationId xmlns:a16="http://schemas.microsoft.com/office/drawing/2014/main" id="{F0162A36-FE31-4372-A740-9F6F0949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149"/>
              <a:ext cx="228" cy="155"/>
            </a:xfrm>
            <a:custGeom>
              <a:avLst/>
              <a:gdLst>
                <a:gd name="T0" fmla="*/ 1431 w 91"/>
                <a:gd name="T1" fmla="*/ 0 h 58"/>
                <a:gd name="T2" fmla="*/ 784 w 91"/>
                <a:gd name="T3" fmla="*/ 572 h 58"/>
                <a:gd name="T4" fmla="*/ 0 w 91"/>
                <a:gd name="T5" fmla="*/ 1106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58">
                  <a:moveTo>
                    <a:pt x="91" y="0"/>
                  </a:moveTo>
                  <a:cubicBezTo>
                    <a:pt x="80" y="15"/>
                    <a:pt x="67" y="23"/>
                    <a:pt x="50" y="30"/>
                  </a:cubicBezTo>
                  <a:cubicBezTo>
                    <a:pt x="28" y="37"/>
                    <a:pt x="10" y="32"/>
                    <a:pt x="0" y="5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6" name="Freeform 656">
              <a:extLst>
                <a:ext uri="{FF2B5EF4-FFF2-40B4-BE49-F238E27FC236}">
                  <a16:creationId xmlns:a16="http://schemas.microsoft.com/office/drawing/2014/main" id="{FD0EF584-7208-481E-96B2-1D9FE24F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95"/>
              <a:ext cx="105" cy="208"/>
            </a:xfrm>
            <a:custGeom>
              <a:avLst/>
              <a:gdLst>
                <a:gd name="T0" fmla="*/ 658 w 42"/>
                <a:gd name="T1" fmla="*/ 0 h 78"/>
                <a:gd name="T2" fmla="*/ 283 w 42"/>
                <a:gd name="T3" fmla="*/ 456 h 78"/>
                <a:gd name="T4" fmla="*/ 33 w 42"/>
                <a:gd name="T5" fmla="*/ 148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78">
                  <a:moveTo>
                    <a:pt x="42" y="0"/>
                  </a:moveTo>
                  <a:cubicBezTo>
                    <a:pt x="36" y="11"/>
                    <a:pt x="27" y="17"/>
                    <a:pt x="18" y="24"/>
                  </a:cubicBezTo>
                  <a:cubicBezTo>
                    <a:pt x="0" y="37"/>
                    <a:pt x="2" y="57"/>
                    <a:pt x="2" y="7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7" name="Freeform 657">
              <a:extLst>
                <a:ext uri="{FF2B5EF4-FFF2-40B4-BE49-F238E27FC236}">
                  <a16:creationId xmlns:a16="http://schemas.microsoft.com/office/drawing/2014/main" id="{BB57BC3D-8BD0-4F28-ADFE-7058172D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509"/>
              <a:ext cx="253" cy="179"/>
            </a:xfrm>
            <a:custGeom>
              <a:avLst/>
              <a:gdLst>
                <a:gd name="T0" fmla="*/ 0 w 101"/>
                <a:gd name="T1" fmla="*/ 0 h 67"/>
                <a:gd name="T2" fmla="*/ 175 w 101"/>
                <a:gd name="T3" fmla="*/ 422 h 67"/>
                <a:gd name="T4" fmla="*/ 614 w 101"/>
                <a:gd name="T5" fmla="*/ 970 h 67"/>
                <a:gd name="T6" fmla="*/ 1588 w 101"/>
                <a:gd name="T7" fmla="*/ 1277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67">
                  <a:moveTo>
                    <a:pt x="0" y="0"/>
                  </a:moveTo>
                  <a:cubicBezTo>
                    <a:pt x="8" y="4"/>
                    <a:pt x="8" y="15"/>
                    <a:pt x="11" y="22"/>
                  </a:cubicBezTo>
                  <a:cubicBezTo>
                    <a:pt x="17" y="34"/>
                    <a:pt x="28" y="44"/>
                    <a:pt x="39" y="51"/>
                  </a:cubicBezTo>
                  <a:cubicBezTo>
                    <a:pt x="58" y="63"/>
                    <a:pt x="80" y="65"/>
                    <a:pt x="101" y="6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8" name="Freeform 658">
              <a:extLst>
                <a:ext uri="{FF2B5EF4-FFF2-40B4-BE49-F238E27FC236}">
                  <a16:creationId xmlns:a16="http://schemas.microsoft.com/office/drawing/2014/main" id="{EAFDF7BE-7867-4761-A6F2-84388A13D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715"/>
              <a:ext cx="60" cy="312"/>
            </a:xfrm>
            <a:custGeom>
              <a:avLst/>
              <a:gdLst>
                <a:gd name="T0" fmla="*/ 113 w 24"/>
                <a:gd name="T1" fmla="*/ 0 h 117"/>
                <a:gd name="T2" fmla="*/ 375 w 24"/>
                <a:gd name="T3" fmla="*/ 1216 h 117"/>
                <a:gd name="T4" fmla="*/ 300 w 24"/>
                <a:gd name="T5" fmla="*/ 1784 h 117"/>
                <a:gd name="T6" fmla="*/ 0 w 24"/>
                <a:gd name="T7" fmla="*/ 2219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17">
                  <a:moveTo>
                    <a:pt x="7" y="0"/>
                  </a:moveTo>
                  <a:cubicBezTo>
                    <a:pt x="22" y="14"/>
                    <a:pt x="24" y="45"/>
                    <a:pt x="24" y="64"/>
                  </a:cubicBezTo>
                  <a:cubicBezTo>
                    <a:pt x="24" y="74"/>
                    <a:pt x="24" y="85"/>
                    <a:pt x="19" y="94"/>
                  </a:cubicBezTo>
                  <a:cubicBezTo>
                    <a:pt x="14" y="103"/>
                    <a:pt x="5" y="108"/>
                    <a:pt x="0" y="11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9" name="Freeform 659">
              <a:extLst>
                <a:ext uri="{FF2B5EF4-FFF2-40B4-BE49-F238E27FC236}">
                  <a16:creationId xmlns:a16="http://schemas.microsoft.com/office/drawing/2014/main" id="{0FC9486B-FA82-452D-A5CE-8A3752D8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000"/>
              <a:ext cx="330" cy="72"/>
            </a:xfrm>
            <a:custGeom>
              <a:avLst/>
              <a:gdLst>
                <a:gd name="T0" fmla="*/ 0 w 132"/>
                <a:gd name="T1" fmla="*/ 512 h 27"/>
                <a:gd name="T2" fmla="*/ 770 w 132"/>
                <a:gd name="T3" fmla="*/ 456 h 27"/>
                <a:gd name="T4" fmla="*/ 1395 w 132"/>
                <a:gd name="T5" fmla="*/ 435 h 27"/>
                <a:gd name="T6" fmla="*/ 2063 w 13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27">
                  <a:moveTo>
                    <a:pt x="0" y="27"/>
                  </a:moveTo>
                  <a:cubicBezTo>
                    <a:pt x="16" y="27"/>
                    <a:pt x="32" y="24"/>
                    <a:pt x="49" y="24"/>
                  </a:cubicBezTo>
                  <a:cubicBezTo>
                    <a:pt x="62" y="24"/>
                    <a:pt x="76" y="24"/>
                    <a:pt x="89" y="23"/>
                  </a:cubicBezTo>
                  <a:cubicBezTo>
                    <a:pt x="109" y="22"/>
                    <a:pt x="117" y="13"/>
                    <a:pt x="132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0" name="Freeform 660">
              <a:extLst>
                <a:ext uri="{FF2B5EF4-FFF2-40B4-BE49-F238E27FC236}">
                  <a16:creationId xmlns:a16="http://schemas.microsoft.com/office/drawing/2014/main" id="{15A1497E-4C40-4C5F-855E-0369FA90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76"/>
              <a:ext cx="178" cy="253"/>
            </a:xfrm>
            <a:custGeom>
              <a:avLst/>
              <a:gdLst>
                <a:gd name="T0" fmla="*/ 0 w 71"/>
                <a:gd name="T1" fmla="*/ 1680 h 95"/>
                <a:gd name="T2" fmla="*/ 755 w 71"/>
                <a:gd name="T3" fmla="*/ 1190 h 95"/>
                <a:gd name="T4" fmla="*/ 1118 w 71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95">
                  <a:moveTo>
                    <a:pt x="0" y="89"/>
                  </a:moveTo>
                  <a:cubicBezTo>
                    <a:pt x="15" y="95"/>
                    <a:pt x="38" y="72"/>
                    <a:pt x="48" y="63"/>
                  </a:cubicBezTo>
                  <a:cubicBezTo>
                    <a:pt x="65" y="47"/>
                    <a:pt x="67" y="22"/>
                    <a:pt x="71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1" name="Freeform 661">
              <a:extLst>
                <a:ext uri="{FF2B5EF4-FFF2-40B4-BE49-F238E27FC236}">
                  <a16:creationId xmlns:a16="http://schemas.microsoft.com/office/drawing/2014/main" id="{136172B2-779A-4253-936C-BF4EAEEC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683"/>
              <a:ext cx="205" cy="325"/>
            </a:xfrm>
            <a:custGeom>
              <a:avLst/>
              <a:gdLst>
                <a:gd name="T0" fmla="*/ 1220 w 82"/>
                <a:gd name="T1" fmla="*/ 0 h 122"/>
                <a:gd name="T2" fmla="*/ 875 w 82"/>
                <a:gd name="T3" fmla="*/ 1284 h 122"/>
                <a:gd name="T4" fmla="*/ 0 w 82"/>
                <a:gd name="T5" fmla="*/ 230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22">
                  <a:moveTo>
                    <a:pt x="78" y="0"/>
                  </a:moveTo>
                  <a:cubicBezTo>
                    <a:pt x="82" y="26"/>
                    <a:pt x="82" y="54"/>
                    <a:pt x="56" y="68"/>
                  </a:cubicBezTo>
                  <a:cubicBezTo>
                    <a:pt x="33" y="80"/>
                    <a:pt x="11" y="98"/>
                    <a:pt x="0" y="122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2" name="Freeform 662">
              <a:extLst>
                <a:ext uri="{FF2B5EF4-FFF2-40B4-BE49-F238E27FC236}">
                  <a16:creationId xmlns:a16="http://schemas.microsoft.com/office/drawing/2014/main" id="{D7A4C5F7-56A1-43EE-9761-7265751A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709"/>
              <a:ext cx="182" cy="70"/>
            </a:xfrm>
            <a:custGeom>
              <a:avLst/>
              <a:gdLst>
                <a:gd name="T0" fmla="*/ 0 w 73"/>
                <a:gd name="T1" fmla="*/ 312 h 26"/>
                <a:gd name="T2" fmla="*/ 666 w 73"/>
                <a:gd name="T3" fmla="*/ 291 h 26"/>
                <a:gd name="T4" fmla="*/ 1132 w 73"/>
                <a:gd name="T5" fmla="*/ 2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26">
                  <a:moveTo>
                    <a:pt x="0" y="16"/>
                  </a:moveTo>
                  <a:cubicBezTo>
                    <a:pt x="12" y="26"/>
                    <a:pt x="30" y="20"/>
                    <a:pt x="43" y="15"/>
                  </a:cubicBezTo>
                  <a:cubicBezTo>
                    <a:pt x="52" y="12"/>
                    <a:pt x="64" y="0"/>
                    <a:pt x="73" y="1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3" name="Freeform 663">
              <a:extLst>
                <a:ext uri="{FF2B5EF4-FFF2-40B4-BE49-F238E27FC236}">
                  <a16:creationId xmlns:a16="http://schemas.microsoft.com/office/drawing/2014/main" id="{E3CF598A-20D9-4EFE-956C-B6A7CB142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763"/>
              <a:ext cx="163" cy="176"/>
            </a:xfrm>
            <a:custGeom>
              <a:avLst/>
              <a:gdLst>
                <a:gd name="T0" fmla="*/ 1026 w 65"/>
                <a:gd name="T1" fmla="*/ 0 h 66"/>
                <a:gd name="T2" fmla="*/ 492 w 65"/>
                <a:gd name="T3" fmla="*/ 397 h 66"/>
                <a:gd name="T4" fmla="*/ 0 w 65"/>
                <a:gd name="T5" fmla="*/ 1251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cubicBezTo>
                    <a:pt x="56" y="11"/>
                    <a:pt x="43" y="15"/>
                    <a:pt x="31" y="21"/>
                  </a:cubicBezTo>
                  <a:cubicBezTo>
                    <a:pt x="14" y="30"/>
                    <a:pt x="7" y="49"/>
                    <a:pt x="0" y="6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4" name="Freeform 664">
              <a:extLst>
                <a:ext uri="{FF2B5EF4-FFF2-40B4-BE49-F238E27FC236}">
                  <a16:creationId xmlns:a16="http://schemas.microsoft.com/office/drawing/2014/main" id="{048641C9-906D-449F-A101-23A817203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432"/>
              <a:ext cx="155" cy="181"/>
            </a:xfrm>
            <a:custGeom>
              <a:avLst/>
              <a:gdLst>
                <a:gd name="T0" fmla="*/ 158 w 62"/>
                <a:gd name="T1" fmla="*/ 0 h 68"/>
                <a:gd name="T2" fmla="*/ 188 w 62"/>
                <a:gd name="T3" fmla="*/ 1091 h 68"/>
                <a:gd name="T4" fmla="*/ 500 w 62"/>
                <a:gd name="T5" fmla="*/ 1262 h 68"/>
                <a:gd name="T6" fmla="*/ 970 w 62"/>
                <a:gd name="T7" fmla="*/ 1246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68">
                  <a:moveTo>
                    <a:pt x="10" y="0"/>
                  </a:moveTo>
                  <a:cubicBezTo>
                    <a:pt x="6" y="22"/>
                    <a:pt x="0" y="37"/>
                    <a:pt x="12" y="58"/>
                  </a:cubicBezTo>
                  <a:cubicBezTo>
                    <a:pt x="17" y="67"/>
                    <a:pt x="22" y="67"/>
                    <a:pt x="32" y="67"/>
                  </a:cubicBezTo>
                  <a:cubicBezTo>
                    <a:pt x="42" y="68"/>
                    <a:pt x="53" y="60"/>
                    <a:pt x="62" y="6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5" name="Freeform 665">
              <a:extLst>
                <a:ext uri="{FF2B5EF4-FFF2-40B4-BE49-F238E27FC236}">
                  <a16:creationId xmlns:a16="http://schemas.microsoft.com/office/drawing/2014/main" id="{BF6D31D5-4D46-427B-9BC3-9FDFBEE0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424"/>
              <a:ext cx="98" cy="381"/>
            </a:xfrm>
            <a:custGeom>
              <a:avLst/>
              <a:gdLst>
                <a:gd name="T0" fmla="*/ 430 w 39"/>
                <a:gd name="T1" fmla="*/ 0 h 143"/>
                <a:gd name="T2" fmla="*/ 493 w 39"/>
                <a:gd name="T3" fmla="*/ 1250 h 143"/>
                <a:gd name="T4" fmla="*/ 33 w 39"/>
                <a:gd name="T5" fmla="*/ 2704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43">
                  <a:moveTo>
                    <a:pt x="27" y="0"/>
                  </a:moveTo>
                  <a:cubicBezTo>
                    <a:pt x="37" y="20"/>
                    <a:pt x="39" y="45"/>
                    <a:pt x="31" y="66"/>
                  </a:cubicBezTo>
                  <a:cubicBezTo>
                    <a:pt x="22" y="91"/>
                    <a:pt x="0" y="114"/>
                    <a:pt x="2" y="143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6" name="Freeform 666">
              <a:extLst>
                <a:ext uri="{FF2B5EF4-FFF2-40B4-BE49-F238E27FC236}">
                  <a16:creationId xmlns:a16="http://schemas.microsoft.com/office/drawing/2014/main" id="{B6A139DD-11FE-49F2-B21B-F33625A1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312"/>
              <a:ext cx="77" cy="408"/>
            </a:xfrm>
            <a:custGeom>
              <a:avLst/>
              <a:gdLst>
                <a:gd name="T0" fmla="*/ 166 w 31"/>
                <a:gd name="T1" fmla="*/ 0 h 153"/>
                <a:gd name="T2" fmla="*/ 42 w 31"/>
                <a:gd name="T3" fmla="*/ 477 h 153"/>
                <a:gd name="T4" fmla="*/ 229 w 31"/>
                <a:gd name="T5" fmla="*/ 1139 h 153"/>
                <a:gd name="T6" fmla="*/ 196 w 31"/>
                <a:gd name="T7" fmla="*/ 2901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53">
                  <a:moveTo>
                    <a:pt x="11" y="0"/>
                  </a:moveTo>
                  <a:cubicBezTo>
                    <a:pt x="8" y="8"/>
                    <a:pt x="5" y="16"/>
                    <a:pt x="3" y="25"/>
                  </a:cubicBezTo>
                  <a:cubicBezTo>
                    <a:pt x="0" y="41"/>
                    <a:pt x="7" y="47"/>
                    <a:pt x="15" y="60"/>
                  </a:cubicBezTo>
                  <a:cubicBezTo>
                    <a:pt x="31" y="88"/>
                    <a:pt x="20" y="124"/>
                    <a:pt x="13" y="153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7" name="Freeform 667">
              <a:extLst>
                <a:ext uri="{FF2B5EF4-FFF2-40B4-BE49-F238E27FC236}">
                  <a16:creationId xmlns:a16="http://schemas.microsoft.com/office/drawing/2014/main" id="{3E1CD16C-CBF2-43AB-9E28-7F3AFA27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451"/>
              <a:ext cx="52" cy="144"/>
            </a:xfrm>
            <a:custGeom>
              <a:avLst/>
              <a:gdLst>
                <a:gd name="T0" fmla="*/ 0 w 21"/>
                <a:gd name="T1" fmla="*/ 0 h 54"/>
                <a:gd name="T2" fmla="*/ 196 w 21"/>
                <a:gd name="T3" fmla="*/ 419 h 54"/>
                <a:gd name="T4" fmla="*/ 319 w 21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4">
                  <a:moveTo>
                    <a:pt x="0" y="0"/>
                  </a:moveTo>
                  <a:cubicBezTo>
                    <a:pt x="3" y="9"/>
                    <a:pt x="9" y="14"/>
                    <a:pt x="13" y="22"/>
                  </a:cubicBezTo>
                  <a:cubicBezTo>
                    <a:pt x="19" y="33"/>
                    <a:pt x="17" y="43"/>
                    <a:pt x="21" y="54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8" name="Freeform 668">
              <a:extLst>
                <a:ext uri="{FF2B5EF4-FFF2-40B4-BE49-F238E27FC236}">
                  <a16:creationId xmlns:a16="http://schemas.microsoft.com/office/drawing/2014/main" id="{8FB1C1E0-21FF-47EC-8BF1-B573FDE11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675"/>
              <a:ext cx="140" cy="88"/>
            </a:xfrm>
            <a:custGeom>
              <a:avLst/>
              <a:gdLst>
                <a:gd name="T0" fmla="*/ 0 w 56"/>
                <a:gd name="T1" fmla="*/ 568 h 33"/>
                <a:gd name="T2" fmla="*/ 595 w 56"/>
                <a:gd name="T3" fmla="*/ 589 h 33"/>
                <a:gd name="T4" fmla="*/ 875 w 5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3">
                  <a:moveTo>
                    <a:pt x="0" y="30"/>
                  </a:moveTo>
                  <a:cubicBezTo>
                    <a:pt x="12" y="30"/>
                    <a:pt x="27" y="33"/>
                    <a:pt x="38" y="31"/>
                  </a:cubicBezTo>
                  <a:cubicBezTo>
                    <a:pt x="54" y="27"/>
                    <a:pt x="52" y="14"/>
                    <a:pt x="56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9" name="Freeform 669">
              <a:extLst>
                <a:ext uri="{FF2B5EF4-FFF2-40B4-BE49-F238E27FC236}">
                  <a16:creationId xmlns:a16="http://schemas.microsoft.com/office/drawing/2014/main" id="{25635CF4-260C-4D80-9B72-C682A275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384"/>
              <a:ext cx="113" cy="309"/>
            </a:xfrm>
            <a:custGeom>
              <a:avLst/>
              <a:gdLst>
                <a:gd name="T0" fmla="*/ 442 w 45"/>
                <a:gd name="T1" fmla="*/ 0 h 116"/>
                <a:gd name="T2" fmla="*/ 713 w 45"/>
                <a:gd name="T3" fmla="*/ 2192 h 1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6">
                  <a:moveTo>
                    <a:pt x="28" y="0"/>
                  </a:moveTo>
                  <a:cubicBezTo>
                    <a:pt x="0" y="35"/>
                    <a:pt x="5" y="93"/>
                    <a:pt x="45" y="11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0" name="Freeform 670">
              <a:extLst>
                <a:ext uri="{FF2B5EF4-FFF2-40B4-BE49-F238E27FC236}">
                  <a16:creationId xmlns:a16="http://schemas.microsoft.com/office/drawing/2014/main" id="{92FD3299-B74E-428F-BEEA-EEFAA3F2B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328"/>
              <a:ext cx="100" cy="291"/>
            </a:xfrm>
            <a:custGeom>
              <a:avLst/>
              <a:gdLst>
                <a:gd name="T0" fmla="*/ 0 w 40"/>
                <a:gd name="T1" fmla="*/ 0 h 109"/>
                <a:gd name="T2" fmla="*/ 313 w 40"/>
                <a:gd name="T3" fmla="*/ 286 h 109"/>
                <a:gd name="T4" fmla="*/ 500 w 40"/>
                <a:gd name="T5" fmla="*/ 742 h 109"/>
                <a:gd name="T6" fmla="*/ 613 w 40"/>
                <a:gd name="T7" fmla="*/ 1311 h 109"/>
                <a:gd name="T8" fmla="*/ 488 w 40"/>
                <a:gd name="T9" fmla="*/ 2074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09">
                  <a:moveTo>
                    <a:pt x="0" y="0"/>
                  </a:moveTo>
                  <a:cubicBezTo>
                    <a:pt x="3" y="9"/>
                    <a:pt x="14" y="9"/>
                    <a:pt x="20" y="15"/>
                  </a:cubicBezTo>
                  <a:cubicBezTo>
                    <a:pt x="27" y="21"/>
                    <a:pt x="29" y="31"/>
                    <a:pt x="32" y="39"/>
                  </a:cubicBezTo>
                  <a:cubicBezTo>
                    <a:pt x="36" y="49"/>
                    <a:pt x="40" y="58"/>
                    <a:pt x="39" y="69"/>
                  </a:cubicBezTo>
                  <a:cubicBezTo>
                    <a:pt x="38" y="82"/>
                    <a:pt x="32" y="95"/>
                    <a:pt x="31" y="109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1" name="Freeform 671">
              <a:extLst>
                <a:ext uri="{FF2B5EF4-FFF2-40B4-BE49-F238E27FC236}">
                  <a16:creationId xmlns:a16="http://schemas.microsoft.com/office/drawing/2014/main" id="{9F26A84A-E25C-4404-9911-4DF9AE6B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520"/>
              <a:ext cx="40" cy="88"/>
            </a:xfrm>
            <a:custGeom>
              <a:avLst/>
              <a:gdLst>
                <a:gd name="T0" fmla="*/ 50 w 16"/>
                <a:gd name="T1" fmla="*/ 605 h 33"/>
                <a:gd name="T2" fmla="*/ 33 w 16"/>
                <a:gd name="T3" fmla="*/ 627 h 33"/>
                <a:gd name="T4" fmla="*/ 158 w 16"/>
                <a:gd name="T5" fmla="*/ 547 h 33"/>
                <a:gd name="T6" fmla="*/ 20 w 16"/>
                <a:gd name="T7" fmla="*/ 456 h 33"/>
                <a:gd name="T8" fmla="*/ 158 w 16"/>
                <a:gd name="T9" fmla="*/ 341 h 33"/>
                <a:gd name="T10" fmla="*/ 63 w 16"/>
                <a:gd name="T11" fmla="*/ 264 h 33"/>
                <a:gd name="T12" fmla="*/ 250 w 16"/>
                <a:gd name="T13" fmla="*/ 115 h 33"/>
                <a:gd name="T14" fmla="*/ 20 w 1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3">
                  <a:moveTo>
                    <a:pt x="3" y="32"/>
                  </a:moveTo>
                  <a:cubicBezTo>
                    <a:pt x="0" y="33"/>
                    <a:pt x="0" y="33"/>
                    <a:pt x="2" y="33"/>
                  </a:cubicBezTo>
                  <a:cubicBezTo>
                    <a:pt x="5" y="33"/>
                    <a:pt x="7" y="31"/>
                    <a:pt x="10" y="29"/>
                  </a:cubicBezTo>
                  <a:cubicBezTo>
                    <a:pt x="8" y="26"/>
                    <a:pt x="4" y="24"/>
                    <a:pt x="1" y="24"/>
                  </a:cubicBezTo>
                  <a:cubicBezTo>
                    <a:pt x="4" y="22"/>
                    <a:pt x="7" y="20"/>
                    <a:pt x="10" y="18"/>
                  </a:cubicBezTo>
                  <a:cubicBezTo>
                    <a:pt x="8" y="17"/>
                    <a:pt x="5" y="14"/>
                    <a:pt x="4" y="14"/>
                  </a:cubicBezTo>
                  <a:cubicBezTo>
                    <a:pt x="8" y="11"/>
                    <a:pt x="13" y="10"/>
                    <a:pt x="16" y="6"/>
                  </a:cubicBezTo>
                  <a:cubicBezTo>
                    <a:pt x="13" y="1"/>
                    <a:pt x="6" y="0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2" name="Freeform 672">
              <a:extLst>
                <a:ext uri="{FF2B5EF4-FFF2-40B4-BE49-F238E27FC236}">
                  <a16:creationId xmlns:a16="http://schemas.microsoft.com/office/drawing/2014/main" id="{E5763CB6-8CA3-4FFE-88D6-3533BE4E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333"/>
              <a:ext cx="83" cy="43"/>
            </a:xfrm>
            <a:custGeom>
              <a:avLst/>
              <a:gdLst>
                <a:gd name="T0" fmla="*/ 0 w 33"/>
                <a:gd name="T1" fmla="*/ 137 h 16"/>
                <a:gd name="T2" fmla="*/ 189 w 33"/>
                <a:gd name="T3" fmla="*/ 0 h 16"/>
                <a:gd name="T4" fmla="*/ 176 w 33"/>
                <a:gd name="T5" fmla="*/ 175 h 16"/>
                <a:gd name="T6" fmla="*/ 304 w 33"/>
                <a:gd name="T7" fmla="*/ 116 h 16"/>
                <a:gd name="T8" fmla="*/ 304 w 33"/>
                <a:gd name="T9" fmla="*/ 312 h 16"/>
                <a:gd name="T10" fmla="*/ 526 w 33"/>
                <a:gd name="T11" fmla="*/ 196 h 16"/>
                <a:gd name="T12" fmla="*/ 526 w 33"/>
                <a:gd name="T13" fmla="*/ 25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4" y="4"/>
                    <a:pt x="8" y="0"/>
                    <a:pt x="12" y="0"/>
                  </a:cubicBezTo>
                  <a:cubicBezTo>
                    <a:pt x="11" y="3"/>
                    <a:pt x="12" y="6"/>
                    <a:pt x="11" y="9"/>
                  </a:cubicBezTo>
                  <a:cubicBezTo>
                    <a:pt x="14" y="8"/>
                    <a:pt x="16" y="9"/>
                    <a:pt x="19" y="6"/>
                  </a:cubicBezTo>
                  <a:cubicBezTo>
                    <a:pt x="18" y="9"/>
                    <a:pt x="18" y="13"/>
                    <a:pt x="19" y="16"/>
                  </a:cubicBezTo>
                  <a:cubicBezTo>
                    <a:pt x="25" y="15"/>
                    <a:pt x="27" y="9"/>
                    <a:pt x="33" y="10"/>
                  </a:cubicBezTo>
                  <a:cubicBezTo>
                    <a:pt x="33" y="11"/>
                    <a:pt x="33" y="12"/>
                    <a:pt x="33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3" name="Freeform 673">
              <a:extLst>
                <a:ext uri="{FF2B5EF4-FFF2-40B4-BE49-F238E27FC236}">
                  <a16:creationId xmlns:a16="http://schemas.microsoft.com/office/drawing/2014/main" id="{47F251F4-12DA-434A-9F1E-0E72594F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27"/>
              <a:ext cx="70" cy="72"/>
            </a:xfrm>
            <a:custGeom>
              <a:avLst/>
              <a:gdLst>
                <a:gd name="T0" fmla="*/ 363 w 28"/>
                <a:gd name="T1" fmla="*/ 512 h 27"/>
                <a:gd name="T2" fmla="*/ 438 w 28"/>
                <a:gd name="T3" fmla="*/ 363 h 27"/>
                <a:gd name="T4" fmla="*/ 313 w 28"/>
                <a:gd name="T5" fmla="*/ 435 h 27"/>
                <a:gd name="T6" fmla="*/ 345 w 28"/>
                <a:gd name="T7" fmla="*/ 307 h 27"/>
                <a:gd name="T8" fmla="*/ 188 w 28"/>
                <a:gd name="T9" fmla="*/ 341 h 27"/>
                <a:gd name="T10" fmla="*/ 270 w 28"/>
                <a:gd name="T11" fmla="*/ 171 h 27"/>
                <a:gd name="T12" fmla="*/ 0 w 28"/>
                <a:gd name="T13" fmla="*/ 115 h 27"/>
                <a:gd name="T14" fmla="*/ 83 w 28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7">
                  <a:moveTo>
                    <a:pt x="23" y="27"/>
                  </a:moveTo>
                  <a:cubicBezTo>
                    <a:pt x="27" y="26"/>
                    <a:pt x="28" y="23"/>
                    <a:pt x="28" y="19"/>
                  </a:cubicBezTo>
                  <a:cubicBezTo>
                    <a:pt x="26" y="20"/>
                    <a:pt x="22" y="21"/>
                    <a:pt x="20" y="23"/>
                  </a:cubicBezTo>
                  <a:cubicBezTo>
                    <a:pt x="22" y="21"/>
                    <a:pt x="21" y="18"/>
                    <a:pt x="22" y="16"/>
                  </a:cubicBezTo>
                  <a:cubicBezTo>
                    <a:pt x="18" y="16"/>
                    <a:pt x="15" y="17"/>
                    <a:pt x="12" y="18"/>
                  </a:cubicBezTo>
                  <a:cubicBezTo>
                    <a:pt x="14" y="16"/>
                    <a:pt x="17" y="12"/>
                    <a:pt x="17" y="9"/>
                  </a:cubicBezTo>
                  <a:cubicBezTo>
                    <a:pt x="11" y="7"/>
                    <a:pt x="5" y="9"/>
                    <a:pt x="0" y="6"/>
                  </a:cubicBezTo>
                  <a:cubicBezTo>
                    <a:pt x="1" y="4"/>
                    <a:pt x="2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4" name="Freeform 674">
              <a:extLst>
                <a:ext uri="{FF2B5EF4-FFF2-40B4-BE49-F238E27FC236}">
                  <a16:creationId xmlns:a16="http://schemas.microsoft.com/office/drawing/2014/main" id="{21BAF680-9676-4BD5-A846-4A8372E0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389"/>
              <a:ext cx="52" cy="72"/>
            </a:xfrm>
            <a:custGeom>
              <a:avLst/>
              <a:gdLst>
                <a:gd name="T0" fmla="*/ 215 w 21"/>
                <a:gd name="T1" fmla="*/ 0 h 27"/>
                <a:gd name="T2" fmla="*/ 319 w 21"/>
                <a:gd name="T3" fmla="*/ 136 h 27"/>
                <a:gd name="T4" fmla="*/ 124 w 21"/>
                <a:gd name="T5" fmla="*/ 93 h 27"/>
                <a:gd name="T6" fmla="*/ 228 w 21"/>
                <a:gd name="T7" fmla="*/ 248 h 27"/>
                <a:gd name="T8" fmla="*/ 42 w 21"/>
                <a:gd name="T9" fmla="*/ 264 h 27"/>
                <a:gd name="T10" fmla="*/ 196 w 21"/>
                <a:gd name="T11" fmla="*/ 456 h 27"/>
                <a:gd name="T12" fmla="*/ 0 w 21"/>
                <a:gd name="T13" fmla="*/ 47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7">
                  <a:moveTo>
                    <a:pt x="14" y="0"/>
                  </a:moveTo>
                  <a:cubicBezTo>
                    <a:pt x="16" y="2"/>
                    <a:pt x="19" y="5"/>
                    <a:pt x="21" y="7"/>
                  </a:cubicBezTo>
                  <a:cubicBezTo>
                    <a:pt x="17" y="7"/>
                    <a:pt x="13" y="6"/>
                    <a:pt x="8" y="5"/>
                  </a:cubicBezTo>
                  <a:cubicBezTo>
                    <a:pt x="11" y="7"/>
                    <a:pt x="14" y="10"/>
                    <a:pt x="15" y="13"/>
                  </a:cubicBezTo>
                  <a:cubicBezTo>
                    <a:pt x="12" y="14"/>
                    <a:pt x="7" y="14"/>
                    <a:pt x="3" y="14"/>
                  </a:cubicBezTo>
                  <a:cubicBezTo>
                    <a:pt x="8" y="16"/>
                    <a:pt x="12" y="19"/>
                    <a:pt x="13" y="24"/>
                  </a:cubicBezTo>
                  <a:cubicBezTo>
                    <a:pt x="9" y="27"/>
                    <a:pt x="4" y="26"/>
                    <a:pt x="0" y="2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5" name="Freeform 675">
              <a:extLst>
                <a:ext uri="{FF2B5EF4-FFF2-40B4-BE49-F238E27FC236}">
                  <a16:creationId xmlns:a16="http://schemas.microsoft.com/office/drawing/2014/main" id="{A3B598FB-509B-4539-91D9-F7C86FC9C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853"/>
              <a:ext cx="62" cy="91"/>
            </a:xfrm>
            <a:custGeom>
              <a:avLst/>
              <a:gdLst>
                <a:gd name="T0" fmla="*/ 124 w 25"/>
                <a:gd name="T1" fmla="*/ 632 h 34"/>
                <a:gd name="T2" fmla="*/ 0 w 25"/>
                <a:gd name="T3" fmla="*/ 479 h 34"/>
                <a:gd name="T4" fmla="*/ 184 w 25"/>
                <a:gd name="T5" fmla="*/ 559 h 34"/>
                <a:gd name="T6" fmla="*/ 124 w 25"/>
                <a:gd name="T7" fmla="*/ 401 h 34"/>
                <a:gd name="T8" fmla="*/ 350 w 25"/>
                <a:gd name="T9" fmla="*/ 423 h 34"/>
                <a:gd name="T10" fmla="*/ 184 w 25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">
                  <a:moveTo>
                    <a:pt x="8" y="33"/>
                  </a:moveTo>
                  <a:cubicBezTo>
                    <a:pt x="6" y="34"/>
                    <a:pt x="2" y="30"/>
                    <a:pt x="0" y="25"/>
                  </a:cubicBezTo>
                  <a:cubicBezTo>
                    <a:pt x="4" y="26"/>
                    <a:pt x="8" y="28"/>
                    <a:pt x="12" y="29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12" y="21"/>
                    <a:pt x="18" y="23"/>
                    <a:pt x="23" y="22"/>
                  </a:cubicBezTo>
                  <a:cubicBezTo>
                    <a:pt x="25" y="14"/>
                    <a:pt x="10" y="9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6" name="Freeform 676">
              <a:extLst>
                <a:ext uri="{FF2B5EF4-FFF2-40B4-BE49-F238E27FC236}">
                  <a16:creationId xmlns:a16="http://schemas.microsoft.com/office/drawing/2014/main" id="{DA012202-61B7-44FF-BB69-11F67133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741"/>
              <a:ext cx="82" cy="54"/>
            </a:xfrm>
            <a:custGeom>
              <a:avLst/>
              <a:gdLst>
                <a:gd name="T0" fmla="*/ 92 w 33"/>
                <a:gd name="T1" fmla="*/ 0 h 20"/>
                <a:gd name="T2" fmla="*/ 30 w 33"/>
                <a:gd name="T3" fmla="*/ 278 h 20"/>
                <a:gd name="T4" fmla="*/ 166 w 33"/>
                <a:gd name="T5" fmla="*/ 103 h 20"/>
                <a:gd name="T6" fmla="*/ 370 w 33"/>
                <a:gd name="T7" fmla="*/ 103 h 20"/>
                <a:gd name="T8" fmla="*/ 507 w 33"/>
                <a:gd name="T9" fmla="*/ 31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6" y="0"/>
                  </a:moveTo>
                  <a:cubicBezTo>
                    <a:pt x="3" y="4"/>
                    <a:pt x="0" y="9"/>
                    <a:pt x="2" y="14"/>
                  </a:cubicBezTo>
                  <a:cubicBezTo>
                    <a:pt x="6" y="13"/>
                    <a:pt x="9" y="9"/>
                    <a:pt x="11" y="5"/>
                  </a:cubicBezTo>
                  <a:cubicBezTo>
                    <a:pt x="8" y="20"/>
                    <a:pt x="20" y="10"/>
                    <a:pt x="24" y="5"/>
                  </a:cubicBezTo>
                  <a:cubicBezTo>
                    <a:pt x="28" y="8"/>
                    <a:pt x="26" y="16"/>
                    <a:pt x="33" y="1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7" name="Freeform 677">
              <a:extLst>
                <a:ext uri="{FF2B5EF4-FFF2-40B4-BE49-F238E27FC236}">
                  <a16:creationId xmlns:a16="http://schemas.microsoft.com/office/drawing/2014/main" id="{32E66187-6899-4198-8049-FB85CD514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704"/>
              <a:ext cx="40" cy="27"/>
            </a:xfrm>
            <a:custGeom>
              <a:avLst/>
              <a:gdLst>
                <a:gd name="T0" fmla="*/ 250 w 16"/>
                <a:gd name="T1" fmla="*/ 0 h 10"/>
                <a:gd name="T2" fmla="*/ 188 w 16"/>
                <a:gd name="T3" fmla="*/ 197 h 10"/>
                <a:gd name="T4" fmla="*/ 63 w 16"/>
                <a:gd name="T5" fmla="*/ 22 h 10"/>
                <a:gd name="T6" fmla="*/ 50 w 16"/>
                <a:gd name="T7" fmla="*/ 176 h 10"/>
                <a:gd name="T8" fmla="*/ 0 w 16"/>
                <a:gd name="T9" fmla="*/ 1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2" y="7"/>
                    <a:pt x="12" y="10"/>
                  </a:cubicBezTo>
                  <a:cubicBezTo>
                    <a:pt x="9" y="7"/>
                    <a:pt x="7" y="4"/>
                    <a:pt x="4" y="1"/>
                  </a:cubicBezTo>
                  <a:cubicBezTo>
                    <a:pt x="4" y="3"/>
                    <a:pt x="2" y="6"/>
                    <a:pt x="3" y="9"/>
                  </a:cubicBezTo>
                  <a:cubicBezTo>
                    <a:pt x="2" y="9"/>
                    <a:pt x="1" y="8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8" name="Freeform 678">
              <a:extLst>
                <a:ext uri="{FF2B5EF4-FFF2-40B4-BE49-F238E27FC236}">
                  <a16:creationId xmlns:a16="http://schemas.microsoft.com/office/drawing/2014/main" id="{7F164E4A-C8B8-4510-8FC6-2D15F109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685"/>
              <a:ext cx="40" cy="96"/>
            </a:xfrm>
            <a:custGeom>
              <a:avLst/>
              <a:gdLst>
                <a:gd name="T0" fmla="*/ 83 w 16"/>
                <a:gd name="T1" fmla="*/ 35 h 36"/>
                <a:gd name="T2" fmla="*/ 250 w 16"/>
                <a:gd name="T3" fmla="*/ 0 h 36"/>
                <a:gd name="T4" fmla="*/ 113 w 16"/>
                <a:gd name="T5" fmla="*/ 192 h 36"/>
                <a:gd name="T6" fmla="*/ 188 w 16"/>
                <a:gd name="T7" fmla="*/ 285 h 36"/>
                <a:gd name="T8" fmla="*/ 50 w 16"/>
                <a:gd name="T9" fmla="*/ 435 h 36"/>
                <a:gd name="T10" fmla="*/ 220 w 16"/>
                <a:gd name="T11" fmla="*/ 547 h 36"/>
                <a:gd name="T12" fmla="*/ 0 w 16"/>
                <a:gd name="T13" fmla="*/ 6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6">
                  <a:moveTo>
                    <a:pt x="5" y="2"/>
                  </a:moveTo>
                  <a:cubicBezTo>
                    <a:pt x="8" y="1"/>
                    <a:pt x="12" y="0"/>
                    <a:pt x="16" y="0"/>
                  </a:cubicBezTo>
                  <a:cubicBezTo>
                    <a:pt x="15" y="4"/>
                    <a:pt x="10" y="7"/>
                    <a:pt x="7" y="10"/>
                  </a:cubicBezTo>
                  <a:cubicBezTo>
                    <a:pt x="8" y="11"/>
                    <a:pt x="11" y="15"/>
                    <a:pt x="12" y="15"/>
                  </a:cubicBezTo>
                  <a:cubicBezTo>
                    <a:pt x="10" y="19"/>
                    <a:pt x="7" y="20"/>
                    <a:pt x="3" y="23"/>
                  </a:cubicBezTo>
                  <a:cubicBezTo>
                    <a:pt x="8" y="24"/>
                    <a:pt x="12" y="25"/>
                    <a:pt x="14" y="29"/>
                  </a:cubicBezTo>
                  <a:cubicBezTo>
                    <a:pt x="11" y="34"/>
                    <a:pt x="5" y="34"/>
                    <a:pt x="0" y="3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9" name="Freeform 679">
              <a:extLst>
                <a:ext uri="{FF2B5EF4-FFF2-40B4-BE49-F238E27FC236}">
                  <a16:creationId xmlns:a16="http://schemas.microsoft.com/office/drawing/2014/main" id="{8C32B7E0-4961-4B78-8370-8D05B1FC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781"/>
              <a:ext cx="50" cy="88"/>
            </a:xfrm>
            <a:custGeom>
              <a:avLst/>
              <a:gdLst>
                <a:gd name="T0" fmla="*/ 283 w 20"/>
                <a:gd name="T1" fmla="*/ 21 h 33"/>
                <a:gd name="T2" fmla="*/ 83 w 20"/>
                <a:gd name="T3" fmla="*/ 56 h 33"/>
                <a:gd name="T4" fmla="*/ 220 w 20"/>
                <a:gd name="T5" fmla="*/ 136 h 33"/>
                <a:gd name="T6" fmla="*/ 125 w 20"/>
                <a:gd name="T7" fmla="*/ 285 h 33"/>
                <a:gd name="T8" fmla="*/ 0 w 20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18" y="1"/>
                  </a:moveTo>
                  <a:cubicBezTo>
                    <a:pt x="14" y="0"/>
                    <a:pt x="9" y="0"/>
                    <a:pt x="5" y="3"/>
                  </a:cubicBezTo>
                  <a:cubicBezTo>
                    <a:pt x="9" y="3"/>
                    <a:pt x="12" y="5"/>
                    <a:pt x="14" y="7"/>
                  </a:cubicBezTo>
                  <a:cubicBezTo>
                    <a:pt x="12" y="10"/>
                    <a:pt x="9" y="12"/>
                    <a:pt x="8" y="15"/>
                  </a:cubicBezTo>
                  <a:cubicBezTo>
                    <a:pt x="20" y="20"/>
                    <a:pt x="8" y="32"/>
                    <a:pt x="0" y="3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0" name="Freeform 680">
              <a:extLst>
                <a:ext uri="{FF2B5EF4-FFF2-40B4-BE49-F238E27FC236}">
                  <a16:creationId xmlns:a16="http://schemas.microsoft.com/office/drawing/2014/main" id="{4DFD7920-0EEF-46B3-94A5-D575998D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976"/>
              <a:ext cx="55" cy="75"/>
            </a:xfrm>
            <a:custGeom>
              <a:avLst/>
              <a:gdLst>
                <a:gd name="T0" fmla="*/ 345 w 22"/>
                <a:gd name="T1" fmla="*/ 273 h 28"/>
                <a:gd name="T2" fmla="*/ 270 w 22"/>
                <a:gd name="T3" fmla="*/ 329 h 28"/>
                <a:gd name="T4" fmla="*/ 208 w 22"/>
                <a:gd name="T5" fmla="*/ 273 h 28"/>
                <a:gd name="T6" fmla="*/ 188 w 22"/>
                <a:gd name="T7" fmla="*/ 479 h 28"/>
                <a:gd name="T8" fmla="*/ 50 w 22"/>
                <a:gd name="T9" fmla="*/ 329 h 28"/>
                <a:gd name="T10" fmla="*/ 20 w 22"/>
                <a:gd name="T11" fmla="*/ 53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8">
                  <a:moveTo>
                    <a:pt x="22" y="14"/>
                  </a:moveTo>
                  <a:cubicBezTo>
                    <a:pt x="17" y="0"/>
                    <a:pt x="7" y="17"/>
                    <a:pt x="17" y="17"/>
                  </a:cubicBezTo>
                  <a:cubicBezTo>
                    <a:pt x="15" y="15"/>
                    <a:pt x="15" y="15"/>
                    <a:pt x="13" y="14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9" y="22"/>
                    <a:pt x="6" y="19"/>
                    <a:pt x="3" y="17"/>
                  </a:cubicBezTo>
                  <a:cubicBezTo>
                    <a:pt x="0" y="20"/>
                    <a:pt x="1" y="24"/>
                    <a:pt x="1" y="2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1" name="Freeform 681">
              <a:extLst>
                <a:ext uri="{FF2B5EF4-FFF2-40B4-BE49-F238E27FC236}">
                  <a16:creationId xmlns:a16="http://schemas.microsoft.com/office/drawing/2014/main" id="{41D90B75-FC90-4884-A2AC-08CFD2E73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968"/>
              <a:ext cx="72" cy="77"/>
            </a:xfrm>
            <a:custGeom>
              <a:avLst/>
              <a:gdLst>
                <a:gd name="T0" fmla="*/ 0 w 29"/>
                <a:gd name="T1" fmla="*/ 396 h 29"/>
                <a:gd name="T2" fmla="*/ 104 w 29"/>
                <a:gd name="T3" fmla="*/ 226 h 29"/>
                <a:gd name="T4" fmla="*/ 184 w 29"/>
                <a:gd name="T5" fmla="*/ 337 h 29"/>
                <a:gd name="T6" fmla="*/ 216 w 29"/>
                <a:gd name="T7" fmla="*/ 226 h 29"/>
                <a:gd name="T8" fmla="*/ 444 w 29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21"/>
                  </a:moveTo>
                  <a:cubicBezTo>
                    <a:pt x="3" y="18"/>
                    <a:pt x="5" y="14"/>
                    <a:pt x="7" y="12"/>
                  </a:cubicBezTo>
                  <a:cubicBezTo>
                    <a:pt x="8" y="15"/>
                    <a:pt x="11" y="17"/>
                    <a:pt x="12" y="18"/>
                  </a:cubicBezTo>
                  <a:cubicBezTo>
                    <a:pt x="12" y="16"/>
                    <a:pt x="14" y="14"/>
                    <a:pt x="14" y="12"/>
                  </a:cubicBezTo>
                  <a:cubicBezTo>
                    <a:pt x="25" y="29"/>
                    <a:pt x="27" y="13"/>
                    <a:pt x="29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2" name="Freeform 682">
              <a:extLst>
                <a:ext uri="{FF2B5EF4-FFF2-40B4-BE49-F238E27FC236}">
                  <a16:creationId xmlns:a16="http://schemas.microsoft.com/office/drawing/2014/main" id="{5B9FEE4C-D20F-44AA-841D-7178758FF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936"/>
              <a:ext cx="60" cy="67"/>
            </a:xfrm>
            <a:custGeom>
              <a:avLst/>
              <a:gdLst>
                <a:gd name="T0" fmla="*/ 0 w 24"/>
                <a:gd name="T1" fmla="*/ 445 h 25"/>
                <a:gd name="T2" fmla="*/ 188 w 24"/>
                <a:gd name="T3" fmla="*/ 482 h 25"/>
                <a:gd name="T4" fmla="*/ 95 w 24"/>
                <a:gd name="T5" fmla="*/ 330 h 25"/>
                <a:gd name="T6" fmla="*/ 333 w 24"/>
                <a:gd name="T7" fmla="*/ 273 h 25"/>
                <a:gd name="T8" fmla="*/ 188 w 2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5">
                  <a:moveTo>
                    <a:pt x="0" y="23"/>
                  </a:moveTo>
                  <a:cubicBezTo>
                    <a:pt x="4" y="24"/>
                    <a:pt x="8" y="25"/>
                    <a:pt x="12" y="25"/>
                  </a:cubicBezTo>
                  <a:cubicBezTo>
                    <a:pt x="11" y="22"/>
                    <a:pt x="8" y="19"/>
                    <a:pt x="6" y="17"/>
                  </a:cubicBezTo>
                  <a:cubicBezTo>
                    <a:pt x="10" y="15"/>
                    <a:pt x="19" y="19"/>
                    <a:pt x="21" y="14"/>
                  </a:cubicBezTo>
                  <a:cubicBezTo>
                    <a:pt x="24" y="8"/>
                    <a:pt x="16" y="2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3" name="Freeform 683">
              <a:extLst>
                <a:ext uri="{FF2B5EF4-FFF2-40B4-BE49-F238E27FC236}">
                  <a16:creationId xmlns:a16="http://schemas.microsoft.com/office/drawing/2014/main" id="{944D625F-F2CA-4AC0-90C4-0D0D4FA9E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931"/>
              <a:ext cx="80" cy="90"/>
            </a:xfrm>
            <a:custGeom>
              <a:avLst/>
              <a:gdLst>
                <a:gd name="T0" fmla="*/ 0 w 32"/>
                <a:gd name="T1" fmla="*/ 574 h 34"/>
                <a:gd name="T2" fmla="*/ 175 w 32"/>
                <a:gd name="T3" fmla="*/ 574 h 34"/>
                <a:gd name="T4" fmla="*/ 113 w 32"/>
                <a:gd name="T5" fmla="*/ 484 h 34"/>
                <a:gd name="T6" fmla="*/ 220 w 32"/>
                <a:gd name="T7" fmla="*/ 259 h 34"/>
                <a:gd name="T8" fmla="*/ 345 w 32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1"/>
                  </a:moveTo>
                  <a:cubicBezTo>
                    <a:pt x="4" y="34"/>
                    <a:pt x="8" y="34"/>
                    <a:pt x="11" y="31"/>
                  </a:cubicBezTo>
                  <a:cubicBezTo>
                    <a:pt x="10" y="30"/>
                    <a:pt x="9" y="27"/>
                    <a:pt x="7" y="26"/>
                  </a:cubicBezTo>
                  <a:cubicBezTo>
                    <a:pt x="20" y="33"/>
                    <a:pt x="16" y="20"/>
                    <a:pt x="14" y="14"/>
                  </a:cubicBezTo>
                  <a:cubicBezTo>
                    <a:pt x="22" y="13"/>
                    <a:pt x="32" y="7"/>
                    <a:pt x="2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4" name="Freeform 684">
              <a:extLst>
                <a:ext uri="{FF2B5EF4-FFF2-40B4-BE49-F238E27FC236}">
                  <a16:creationId xmlns:a16="http://schemas.microsoft.com/office/drawing/2014/main" id="{133CF6D3-7D07-427D-9636-0480D00F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712"/>
              <a:ext cx="40" cy="75"/>
            </a:xfrm>
            <a:custGeom>
              <a:avLst/>
              <a:gdLst>
                <a:gd name="T0" fmla="*/ 0 w 16"/>
                <a:gd name="T1" fmla="*/ 78 h 28"/>
                <a:gd name="T2" fmla="*/ 175 w 16"/>
                <a:gd name="T3" fmla="*/ 0 h 28"/>
                <a:gd name="T4" fmla="*/ 83 w 16"/>
                <a:gd name="T5" fmla="*/ 287 h 28"/>
                <a:gd name="T6" fmla="*/ 220 w 16"/>
                <a:gd name="T7" fmla="*/ 252 h 28"/>
                <a:gd name="T8" fmla="*/ 83 w 16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8" y="4"/>
                    <a:pt x="5" y="10"/>
                    <a:pt x="5" y="15"/>
                  </a:cubicBezTo>
                  <a:cubicBezTo>
                    <a:pt x="8" y="13"/>
                    <a:pt x="11" y="14"/>
                    <a:pt x="14" y="13"/>
                  </a:cubicBezTo>
                  <a:cubicBezTo>
                    <a:pt x="16" y="19"/>
                    <a:pt x="11" y="26"/>
                    <a:pt x="5" y="2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5" name="Freeform 685">
              <a:extLst>
                <a:ext uri="{FF2B5EF4-FFF2-40B4-BE49-F238E27FC236}">
                  <a16:creationId xmlns:a16="http://schemas.microsoft.com/office/drawing/2014/main" id="{411F092D-DB95-439E-95BE-0944442EA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653"/>
              <a:ext cx="102" cy="46"/>
            </a:xfrm>
            <a:custGeom>
              <a:avLst/>
              <a:gdLst>
                <a:gd name="T0" fmla="*/ 508 w 41"/>
                <a:gd name="T1" fmla="*/ 336 h 17"/>
                <a:gd name="T2" fmla="*/ 341 w 41"/>
                <a:gd name="T3" fmla="*/ 279 h 17"/>
                <a:gd name="T4" fmla="*/ 353 w 41"/>
                <a:gd name="T5" fmla="*/ 138 h 17"/>
                <a:gd name="T6" fmla="*/ 187 w 41"/>
                <a:gd name="T7" fmla="*/ 235 h 17"/>
                <a:gd name="T8" fmla="*/ 199 w 41"/>
                <a:gd name="T9" fmla="*/ 103 h 17"/>
                <a:gd name="T10" fmla="*/ 0 w 41"/>
                <a:gd name="T11" fmla="*/ 30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">
                  <a:moveTo>
                    <a:pt x="33" y="17"/>
                  </a:moveTo>
                  <a:cubicBezTo>
                    <a:pt x="41" y="7"/>
                    <a:pt x="23" y="0"/>
                    <a:pt x="22" y="14"/>
                  </a:cubicBezTo>
                  <a:cubicBezTo>
                    <a:pt x="23" y="11"/>
                    <a:pt x="23" y="10"/>
                    <a:pt x="23" y="7"/>
                  </a:cubicBezTo>
                  <a:cubicBezTo>
                    <a:pt x="19" y="7"/>
                    <a:pt x="15" y="10"/>
                    <a:pt x="12" y="12"/>
                  </a:cubicBezTo>
                  <a:cubicBezTo>
                    <a:pt x="13" y="9"/>
                    <a:pt x="12" y="7"/>
                    <a:pt x="13" y="5"/>
                  </a:cubicBezTo>
                  <a:cubicBezTo>
                    <a:pt x="6" y="4"/>
                    <a:pt x="2" y="10"/>
                    <a:pt x="0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6" name="Freeform 686">
              <a:extLst>
                <a:ext uri="{FF2B5EF4-FFF2-40B4-BE49-F238E27FC236}">
                  <a16:creationId xmlns:a16="http://schemas.microsoft.com/office/drawing/2014/main" id="{D32E0492-CA19-4276-A537-CDD449C2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515"/>
              <a:ext cx="52" cy="90"/>
            </a:xfrm>
            <a:custGeom>
              <a:avLst/>
              <a:gdLst>
                <a:gd name="T0" fmla="*/ 12 w 21"/>
                <a:gd name="T1" fmla="*/ 34 h 34"/>
                <a:gd name="T2" fmla="*/ 124 w 21"/>
                <a:gd name="T3" fmla="*/ 0 h 34"/>
                <a:gd name="T4" fmla="*/ 92 w 21"/>
                <a:gd name="T5" fmla="*/ 225 h 34"/>
                <a:gd name="T6" fmla="*/ 228 w 21"/>
                <a:gd name="T7" fmla="*/ 183 h 34"/>
                <a:gd name="T8" fmla="*/ 166 w 21"/>
                <a:gd name="T9" fmla="*/ 349 h 34"/>
                <a:gd name="T10" fmla="*/ 258 w 21"/>
                <a:gd name="T11" fmla="*/ 63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4">
                  <a:moveTo>
                    <a:pt x="1" y="2"/>
                  </a:moveTo>
                  <a:cubicBezTo>
                    <a:pt x="0" y="3"/>
                    <a:pt x="6" y="1"/>
                    <a:pt x="8" y="0"/>
                  </a:cubicBezTo>
                  <a:cubicBezTo>
                    <a:pt x="9" y="3"/>
                    <a:pt x="7" y="8"/>
                    <a:pt x="6" y="12"/>
                  </a:cubicBezTo>
                  <a:cubicBezTo>
                    <a:pt x="9" y="10"/>
                    <a:pt x="12" y="10"/>
                    <a:pt x="15" y="10"/>
                  </a:cubicBezTo>
                  <a:cubicBezTo>
                    <a:pt x="15" y="13"/>
                    <a:pt x="13" y="17"/>
                    <a:pt x="11" y="19"/>
                  </a:cubicBezTo>
                  <a:cubicBezTo>
                    <a:pt x="19" y="19"/>
                    <a:pt x="21" y="27"/>
                    <a:pt x="17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7" name="Freeform 687">
              <a:extLst>
                <a:ext uri="{FF2B5EF4-FFF2-40B4-BE49-F238E27FC236}">
                  <a16:creationId xmlns:a16="http://schemas.microsoft.com/office/drawing/2014/main" id="{699C3E28-FC2A-436A-BEAA-43D25EF18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592"/>
              <a:ext cx="73" cy="32"/>
            </a:xfrm>
            <a:custGeom>
              <a:avLst/>
              <a:gdLst>
                <a:gd name="T0" fmla="*/ 430 w 29"/>
                <a:gd name="T1" fmla="*/ 136 h 12"/>
                <a:gd name="T2" fmla="*/ 400 w 29"/>
                <a:gd name="T3" fmla="*/ 0 h 12"/>
                <a:gd name="T4" fmla="*/ 305 w 29"/>
                <a:gd name="T5" fmla="*/ 192 h 12"/>
                <a:gd name="T6" fmla="*/ 317 w 29"/>
                <a:gd name="T7" fmla="*/ 35 h 12"/>
                <a:gd name="T8" fmla="*/ 209 w 29"/>
                <a:gd name="T9" fmla="*/ 171 h 12"/>
                <a:gd name="T10" fmla="*/ 222 w 29"/>
                <a:gd name="T11" fmla="*/ 21 h 12"/>
                <a:gd name="T12" fmla="*/ 0 w 29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2">
                  <a:moveTo>
                    <a:pt x="27" y="7"/>
                  </a:moveTo>
                  <a:cubicBezTo>
                    <a:pt x="28" y="4"/>
                    <a:pt x="29" y="1"/>
                    <a:pt x="25" y="0"/>
                  </a:cubicBezTo>
                  <a:cubicBezTo>
                    <a:pt x="22" y="2"/>
                    <a:pt x="20" y="6"/>
                    <a:pt x="19" y="10"/>
                  </a:cubicBezTo>
                  <a:cubicBezTo>
                    <a:pt x="20" y="7"/>
                    <a:pt x="19" y="5"/>
                    <a:pt x="20" y="2"/>
                  </a:cubicBezTo>
                  <a:cubicBezTo>
                    <a:pt x="16" y="2"/>
                    <a:pt x="14" y="5"/>
                    <a:pt x="13" y="9"/>
                  </a:cubicBezTo>
                  <a:cubicBezTo>
                    <a:pt x="14" y="8"/>
                    <a:pt x="18" y="2"/>
                    <a:pt x="14" y="1"/>
                  </a:cubicBezTo>
                  <a:cubicBezTo>
                    <a:pt x="7" y="0"/>
                    <a:pt x="4" y="7"/>
                    <a:pt x="0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8" name="Freeform 688">
              <a:extLst>
                <a:ext uri="{FF2B5EF4-FFF2-40B4-BE49-F238E27FC236}">
                  <a16:creationId xmlns:a16="http://schemas.microsoft.com/office/drawing/2014/main" id="{0CF6770B-7331-4DF4-878F-CE923452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437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193 w 13"/>
                <a:gd name="T3" fmla="*/ 21 h 21"/>
                <a:gd name="T4" fmla="*/ 33 w 13"/>
                <a:gd name="T5" fmla="*/ 205 h 21"/>
                <a:gd name="T6" fmla="*/ 213 w 13"/>
                <a:gd name="T7" fmla="*/ 307 h 21"/>
                <a:gd name="T8" fmla="*/ 33 w 13"/>
                <a:gd name="T9" fmla="*/ 37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2"/>
                    <a:pt x="8" y="2"/>
                    <a:pt x="12" y="1"/>
                  </a:cubicBezTo>
                  <a:cubicBezTo>
                    <a:pt x="11" y="6"/>
                    <a:pt x="7" y="9"/>
                    <a:pt x="2" y="11"/>
                  </a:cubicBezTo>
                  <a:cubicBezTo>
                    <a:pt x="6" y="11"/>
                    <a:pt x="10" y="13"/>
                    <a:pt x="13" y="16"/>
                  </a:cubicBezTo>
                  <a:cubicBezTo>
                    <a:pt x="11" y="20"/>
                    <a:pt x="6" y="21"/>
                    <a:pt x="2" y="2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9" name="Freeform 689">
              <a:extLst>
                <a:ext uri="{FF2B5EF4-FFF2-40B4-BE49-F238E27FC236}">
                  <a16:creationId xmlns:a16="http://schemas.microsoft.com/office/drawing/2014/main" id="{37D25F44-BCF6-4CB6-86F0-3696603A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424"/>
              <a:ext cx="45" cy="91"/>
            </a:xfrm>
            <a:custGeom>
              <a:avLst/>
              <a:gdLst>
                <a:gd name="T0" fmla="*/ 208 w 18"/>
                <a:gd name="T1" fmla="*/ 0 h 34"/>
                <a:gd name="T2" fmla="*/ 0 w 18"/>
                <a:gd name="T3" fmla="*/ 150 h 34"/>
                <a:gd name="T4" fmla="*/ 175 w 18"/>
                <a:gd name="T5" fmla="*/ 150 h 34"/>
                <a:gd name="T6" fmla="*/ 63 w 18"/>
                <a:gd name="T7" fmla="*/ 329 h 34"/>
                <a:gd name="T8" fmla="*/ 283 w 18"/>
                <a:gd name="T9" fmla="*/ 388 h 34"/>
                <a:gd name="T10" fmla="*/ 83 w 18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13" y="0"/>
                  </a:moveTo>
                  <a:cubicBezTo>
                    <a:pt x="9" y="3"/>
                    <a:pt x="4" y="4"/>
                    <a:pt x="0" y="8"/>
                  </a:cubicBezTo>
                  <a:cubicBezTo>
                    <a:pt x="4" y="8"/>
                    <a:pt x="8" y="8"/>
                    <a:pt x="11" y="8"/>
                  </a:cubicBezTo>
                  <a:cubicBezTo>
                    <a:pt x="9" y="11"/>
                    <a:pt x="6" y="14"/>
                    <a:pt x="4" y="17"/>
                  </a:cubicBezTo>
                  <a:cubicBezTo>
                    <a:pt x="9" y="16"/>
                    <a:pt x="15" y="16"/>
                    <a:pt x="18" y="20"/>
                  </a:cubicBezTo>
                  <a:cubicBezTo>
                    <a:pt x="16" y="26"/>
                    <a:pt x="10" y="30"/>
                    <a:pt x="5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0" name="Freeform 690">
              <a:extLst>
                <a:ext uri="{FF2B5EF4-FFF2-40B4-BE49-F238E27FC236}">
                  <a16:creationId xmlns:a16="http://schemas.microsoft.com/office/drawing/2014/main" id="{CD34282E-DA77-4243-A422-D90FC76E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621"/>
              <a:ext cx="40" cy="51"/>
            </a:xfrm>
            <a:custGeom>
              <a:avLst/>
              <a:gdLst>
                <a:gd name="T0" fmla="*/ 250 w 16"/>
                <a:gd name="T1" fmla="*/ 172 h 19"/>
                <a:gd name="T2" fmla="*/ 145 w 16"/>
                <a:gd name="T3" fmla="*/ 0 h 19"/>
                <a:gd name="T4" fmla="*/ 145 w 16"/>
                <a:gd name="T5" fmla="*/ 274 h 19"/>
                <a:gd name="T6" fmla="*/ 33 w 16"/>
                <a:gd name="T7" fmla="*/ 115 h 19"/>
                <a:gd name="T8" fmla="*/ 50 w 16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9">
                  <a:moveTo>
                    <a:pt x="16" y="9"/>
                  </a:moveTo>
                  <a:cubicBezTo>
                    <a:pt x="16" y="10"/>
                    <a:pt x="13" y="1"/>
                    <a:pt x="9" y="0"/>
                  </a:cubicBezTo>
                  <a:cubicBezTo>
                    <a:pt x="5" y="3"/>
                    <a:pt x="6" y="10"/>
                    <a:pt x="9" y="14"/>
                  </a:cubicBezTo>
                  <a:cubicBezTo>
                    <a:pt x="8" y="10"/>
                    <a:pt x="5" y="7"/>
                    <a:pt x="2" y="6"/>
                  </a:cubicBezTo>
                  <a:cubicBezTo>
                    <a:pt x="0" y="10"/>
                    <a:pt x="0" y="15"/>
                    <a:pt x="3" y="1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1" name="Freeform 691">
              <a:extLst>
                <a:ext uri="{FF2B5EF4-FFF2-40B4-BE49-F238E27FC236}">
                  <a16:creationId xmlns:a16="http://schemas.microsoft.com/office/drawing/2014/main" id="{FC20939D-214F-45CE-A185-9F1D5BED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83"/>
              <a:ext cx="65" cy="120"/>
            </a:xfrm>
            <a:custGeom>
              <a:avLst/>
              <a:gdLst>
                <a:gd name="T0" fmla="*/ 158 w 26"/>
                <a:gd name="T1" fmla="*/ 853 h 45"/>
                <a:gd name="T2" fmla="*/ 0 w 26"/>
                <a:gd name="T3" fmla="*/ 739 h 45"/>
                <a:gd name="T4" fmla="*/ 220 w 26"/>
                <a:gd name="T5" fmla="*/ 605 h 45"/>
                <a:gd name="T6" fmla="*/ 50 w 26"/>
                <a:gd name="T7" fmla="*/ 491 h 45"/>
                <a:gd name="T8" fmla="*/ 238 w 26"/>
                <a:gd name="T9" fmla="*/ 376 h 45"/>
                <a:gd name="T10" fmla="*/ 208 w 26"/>
                <a:gd name="T11" fmla="*/ 0 h 45"/>
                <a:gd name="T12" fmla="*/ 408 w 26"/>
                <a:gd name="T13" fmla="*/ 3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5">
                  <a:moveTo>
                    <a:pt x="10" y="45"/>
                  </a:moveTo>
                  <a:cubicBezTo>
                    <a:pt x="6" y="44"/>
                    <a:pt x="3" y="42"/>
                    <a:pt x="0" y="39"/>
                  </a:cubicBezTo>
                  <a:cubicBezTo>
                    <a:pt x="2" y="33"/>
                    <a:pt x="11" y="37"/>
                    <a:pt x="14" y="32"/>
                  </a:cubicBezTo>
                  <a:cubicBezTo>
                    <a:pt x="11" y="29"/>
                    <a:pt x="7" y="28"/>
                    <a:pt x="3" y="26"/>
                  </a:cubicBezTo>
                  <a:cubicBezTo>
                    <a:pt x="6" y="23"/>
                    <a:pt x="11" y="22"/>
                    <a:pt x="15" y="20"/>
                  </a:cubicBezTo>
                  <a:cubicBezTo>
                    <a:pt x="13" y="14"/>
                    <a:pt x="8" y="6"/>
                    <a:pt x="13" y="0"/>
                  </a:cubicBezTo>
                  <a:cubicBezTo>
                    <a:pt x="17" y="1"/>
                    <a:pt x="22" y="4"/>
                    <a:pt x="26" y="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2" name="Freeform 692">
              <a:extLst>
                <a:ext uri="{FF2B5EF4-FFF2-40B4-BE49-F238E27FC236}">
                  <a16:creationId xmlns:a16="http://schemas.microsoft.com/office/drawing/2014/main" id="{E9067700-A929-4552-B4EC-EA1D6957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632"/>
              <a:ext cx="47" cy="85"/>
            </a:xfrm>
            <a:custGeom>
              <a:avLst/>
              <a:gdLst>
                <a:gd name="T0" fmla="*/ 0 w 19"/>
                <a:gd name="T1" fmla="*/ 523 h 32"/>
                <a:gd name="T2" fmla="*/ 0 w 19"/>
                <a:gd name="T3" fmla="*/ 579 h 32"/>
                <a:gd name="T4" fmla="*/ 153 w 19"/>
                <a:gd name="T5" fmla="*/ 486 h 32"/>
                <a:gd name="T6" fmla="*/ 12 w 19"/>
                <a:gd name="T7" fmla="*/ 396 h 32"/>
                <a:gd name="T8" fmla="*/ 287 w 19"/>
                <a:gd name="T9" fmla="*/ 114 h 32"/>
                <a:gd name="T10" fmla="*/ 104 w 1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2">
                  <a:moveTo>
                    <a:pt x="0" y="28"/>
                  </a:moveTo>
                  <a:cubicBezTo>
                    <a:pt x="0" y="29"/>
                    <a:pt x="0" y="30"/>
                    <a:pt x="0" y="31"/>
                  </a:cubicBezTo>
                  <a:cubicBezTo>
                    <a:pt x="4" y="32"/>
                    <a:pt x="8" y="30"/>
                    <a:pt x="10" y="26"/>
                  </a:cubicBezTo>
                  <a:cubicBezTo>
                    <a:pt x="8" y="22"/>
                    <a:pt x="5" y="21"/>
                    <a:pt x="1" y="21"/>
                  </a:cubicBezTo>
                  <a:cubicBezTo>
                    <a:pt x="6" y="15"/>
                    <a:pt x="14" y="12"/>
                    <a:pt x="19" y="6"/>
                  </a:cubicBezTo>
                  <a:cubicBezTo>
                    <a:pt x="16" y="3"/>
                    <a:pt x="11" y="2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3" name="Freeform 693">
              <a:extLst>
                <a:ext uri="{FF2B5EF4-FFF2-40B4-BE49-F238E27FC236}">
                  <a16:creationId xmlns:a16="http://schemas.microsoft.com/office/drawing/2014/main" id="{887942A3-B0E7-4434-B015-C5D362386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325"/>
              <a:ext cx="43" cy="35"/>
            </a:xfrm>
            <a:custGeom>
              <a:avLst/>
              <a:gdLst>
                <a:gd name="T0" fmla="*/ 225 w 17"/>
                <a:gd name="T1" fmla="*/ 59 h 13"/>
                <a:gd name="T2" fmla="*/ 225 w 17"/>
                <a:gd name="T3" fmla="*/ 22 h 13"/>
                <a:gd name="T4" fmla="*/ 83 w 17"/>
                <a:gd name="T5" fmla="*/ 81 h 13"/>
                <a:gd name="T6" fmla="*/ 276 w 17"/>
                <a:gd name="T7" fmla="*/ 175 h 13"/>
                <a:gd name="T8" fmla="*/ 0 w 17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14" y="3"/>
                  </a:moveTo>
                  <a:cubicBezTo>
                    <a:pt x="15" y="3"/>
                    <a:pt x="15" y="2"/>
                    <a:pt x="14" y="1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8" y="8"/>
                    <a:pt x="12" y="8"/>
                    <a:pt x="17" y="9"/>
                  </a:cubicBezTo>
                  <a:cubicBezTo>
                    <a:pt x="12" y="12"/>
                    <a:pt x="6" y="13"/>
                    <a:pt x="0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4" name="Freeform 694">
              <a:extLst>
                <a:ext uri="{FF2B5EF4-FFF2-40B4-BE49-F238E27FC236}">
                  <a16:creationId xmlns:a16="http://schemas.microsoft.com/office/drawing/2014/main" id="{26383325-8BFD-4E7B-8702-A535D1F41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320"/>
              <a:ext cx="45" cy="69"/>
            </a:xfrm>
            <a:custGeom>
              <a:avLst/>
              <a:gdLst>
                <a:gd name="T0" fmla="*/ 188 w 18"/>
                <a:gd name="T1" fmla="*/ 486 h 26"/>
                <a:gd name="T2" fmla="*/ 283 w 18"/>
                <a:gd name="T3" fmla="*/ 409 h 26"/>
                <a:gd name="T4" fmla="*/ 95 w 18"/>
                <a:gd name="T5" fmla="*/ 353 h 26"/>
                <a:gd name="T6" fmla="*/ 0 w 18"/>
                <a:gd name="T7" fmla="*/ 93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2" y="26"/>
                  </a:moveTo>
                  <a:cubicBezTo>
                    <a:pt x="15" y="26"/>
                    <a:pt x="17" y="25"/>
                    <a:pt x="18" y="22"/>
                  </a:cubicBezTo>
                  <a:cubicBezTo>
                    <a:pt x="14" y="19"/>
                    <a:pt x="11" y="19"/>
                    <a:pt x="6" y="19"/>
                  </a:cubicBezTo>
                  <a:cubicBezTo>
                    <a:pt x="17" y="12"/>
                    <a:pt x="16" y="0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5" name="Freeform 695">
              <a:extLst>
                <a:ext uri="{FF2B5EF4-FFF2-40B4-BE49-F238E27FC236}">
                  <a16:creationId xmlns:a16="http://schemas.microsoft.com/office/drawing/2014/main" id="{7D8105AD-AB17-4B8B-B5FD-ED08ABC52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97"/>
              <a:ext cx="30" cy="30"/>
            </a:xfrm>
            <a:custGeom>
              <a:avLst/>
              <a:gdLst>
                <a:gd name="T0" fmla="*/ 63 w 12"/>
                <a:gd name="T1" fmla="*/ 0 h 11"/>
                <a:gd name="T2" fmla="*/ 188 w 12"/>
                <a:gd name="T3" fmla="*/ 202 h 11"/>
                <a:gd name="T4" fmla="*/ 0 w 12"/>
                <a:gd name="T5" fmla="*/ 1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cubicBezTo>
                    <a:pt x="8" y="3"/>
                    <a:pt x="11" y="6"/>
                    <a:pt x="12" y="10"/>
                  </a:cubicBezTo>
                  <a:cubicBezTo>
                    <a:pt x="7" y="11"/>
                    <a:pt x="3" y="10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6" name="Freeform 696">
              <a:extLst>
                <a:ext uri="{FF2B5EF4-FFF2-40B4-BE49-F238E27FC236}">
                  <a16:creationId xmlns:a16="http://schemas.microsoft.com/office/drawing/2014/main" id="{3B7F6A1A-7602-4D0D-A863-D1188090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155"/>
              <a:ext cx="77" cy="72"/>
            </a:xfrm>
            <a:custGeom>
              <a:avLst/>
              <a:gdLst>
                <a:gd name="T0" fmla="*/ 474 w 31"/>
                <a:gd name="T1" fmla="*/ 93 h 27"/>
                <a:gd name="T2" fmla="*/ 291 w 31"/>
                <a:gd name="T3" fmla="*/ 21 h 27"/>
                <a:gd name="T4" fmla="*/ 320 w 31"/>
                <a:gd name="T5" fmla="*/ 149 h 27"/>
                <a:gd name="T6" fmla="*/ 186 w 31"/>
                <a:gd name="T7" fmla="*/ 93 h 27"/>
                <a:gd name="T8" fmla="*/ 216 w 31"/>
                <a:gd name="T9" fmla="*/ 307 h 27"/>
                <a:gd name="T10" fmla="*/ 30 w 31"/>
                <a:gd name="T11" fmla="*/ 205 h 27"/>
                <a:gd name="T12" fmla="*/ 12 w 31"/>
                <a:gd name="T13" fmla="*/ 5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7">
                  <a:moveTo>
                    <a:pt x="31" y="5"/>
                  </a:moveTo>
                  <a:cubicBezTo>
                    <a:pt x="27" y="3"/>
                    <a:pt x="23" y="0"/>
                    <a:pt x="19" y="1"/>
                  </a:cubicBezTo>
                  <a:cubicBezTo>
                    <a:pt x="20" y="4"/>
                    <a:pt x="19" y="5"/>
                    <a:pt x="21" y="8"/>
                  </a:cubicBezTo>
                  <a:cubicBezTo>
                    <a:pt x="19" y="6"/>
                    <a:pt x="15" y="6"/>
                    <a:pt x="12" y="5"/>
                  </a:cubicBezTo>
                  <a:cubicBezTo>
                    <a:pt x="11" y="9"/>
                    <a:pt x="12" y="12"/>
                    <a:pt x="14" y="16"/>
                  </a:cubicBezTo>
                  <a:cubicBezTo>
                    <a:pt x="11" y="13"/>
                    <a:pt x="7" y="11"/>
                    <a:pt x="2" y="11"/>
                  </a:cubicBezTo>
                  <a:cubicBezTo>
                    <a:pt x="0" y="16"/>
                    <a:pt x="1" y="22"/>
                    <a:pt x="1" y="27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7" name="Freeform 697">
              <a:extLst>
                <a:ext uri="{FF2B5EF4-FFF2-40B4-BE49-F238E27FC236}">
                  <a16:creationId xmlns:a16="http://schemas.microsoft.com/office/drawing/2014/main" id="{52ADE1C8-F6AB-4DC7-8794-10AC9F9E7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21"/>
              <a:ext cx="80" cy="78"/>
            </a:xfrm>
            <a:custGeom>
              <a:avLst/>
              <a:gdLst>
                <a:gd name="T0" fmla="*/ 0 w 32"/>
                <a:gd name="T1" fmla="*/ 449 h 29"/>
                <a:gd name="T2" fmla="*/ 113 w 32"/>
                <a:gd name="T3" fmla="*/ 565 h 29"/>
                <a:gd name="T4" fmla="*/ 83 w 32"/>
                <a:gd name="T5" fmla="*/ 368 h 29"/>
                <a:gd name="T6" fmla="*/ 250 w 32"/>
                <a:gd name="T7" fmla="*/ 406 h 29"/>
                <a:gd name="T8" fmla="*/ 300 w 3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23"/>
                  </a:moveTo>
                  <a:cubicBezTo>
                    <a:pt x="1" y="26"/>
                    <a:pt x="4" y="28"/>
                    <a:pt x="7" y="29"/>
                  </a:cubicBezTo>
                  <a:cubicBezTo>
                    <a:pt x="10" y="26"/>
                    <a:pt x="8" y="22"/>
                    <a:pt x="5" y="19"/>
                  </a:cubicBezTo>
                  <a:cubicBezTo>
                    <a:pt x="8" y="22"/>
                    <a:pt x="12" y="23"/>
                    <a:pt x="16" y="21"/>
                  </a:cubicBezTo>
                  <a:cubicBezTo>
                    <a:pt x="14" y="12"/>
                    <a:pt x="32" y="8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8" name="Freeform 698">
              <a:extLst>
                <a:ext uri="{FF2B5EF4-FFF2-40B4-BE49-F238E27FC236}">
                  <a16:creationId xmlns:a16="http://schemas.microsoft.com/office/drawing/2014/main" id="{9CFFC102-79C7-4D9C-A7E2-957DA873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267"/>
              <a:ext cx="55" cy="93"/>
            </a:xfrm>
            <a:custGeom>
              <a:avLst/>
              <a:gdLst>
                <a:gd name="T0" fmla="*/ 208 w 22"/>
                <a:gd name="T1" fmla="*/ 0 h 35"/>
                <a:gd name="T2" fmla="*/ 0 w 22"/>
                <a:gd name="T3" fmla="*/ 205 h 35"/>
                <a:gd name="T4" fmla="*/ 208 w 22"/>
                <a:gd name="T5" fmla="*/ 191 h 35"/>
                <a:gd name="T6" fmla="*/ 63 w 22"/>
                <a:gd name="T7" fmla="*/ 375 h 35"/>
                <a:gd name="T8" fmla="*/ 20 w 22"/>
                <a:gd name="T9" fmla="*/ 6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5">
                  <a:moveTo>
                    <a:pt x="13" y="0"/>
                  </a:moveTo>
                  <a:cubicBezTo>
                    <a:pt x="8" y="4"/>
                    <a:pt x="3" y="6"/>
                    <a:pt x="0" y="11"/>
                  </a:cubicBezTo>
                  <a:cubicBezTo>
                    <a:pt x="4" y="11"/>
                    <a:pt x="9" y="9"/>
                    <a:pt x="13" y="10"/>
                  </a:cubicBezTo>
                  <a:cubicBezTo>
                    <a:pt x="10" y="13"/>
                    <a:pt x="6" y="16"/>
                    <a:pt x="4" y="20"/>
                  </a:cubicBezTo>
                  <a:cubicBezTo>
                    <a:pt x="22" y="20"/>
                    <a:pt x="13" y="35"/>
                    <a:pt x="1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9" name="Freeform 699">
              <a:extLst>
                <a:ext uri="{FF2B5EF4-FFF2-40B4-BE49-F238E27FC236}">
                  <a16:creationId xmlns:a16="http://schemas.microsoft.com/office/drawing/2014/main" id="{55793682-CA60-4D7C-8DE3-3C1ADAD89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451"/>
              <a:ext cx="38" cy="53"/>
            </a:xfrm>
            <a:custGeom>
              <a:avLst/>
              <a:gdLst>
                <a:gd name="T0" fmla="*/ 0 w 15"/>
                <a:gd name="T1" fmla="*/ 111 h 20"/>
                <a:gd name="T2" fmla="*/ 180 w 15"/>
                <a:gd name="T3" fmla="*/ 0 h 20"/>
                <a:gd name="T4" fmla="*/ 96 w 15"/>
                <a:gd name="T5" fmla="*/ 239 h 20"/>
                <a:gd name="T6" fmla="*/ 243 w 15"/>
                <a:gd name="T7" fmla="*/ 225 h 20"/>
                <a:gd name="T8" fmla="*/ 193 w 15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6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10" y="5"/>
                    <a:pt x="8" y="9"/>
                    <a:pt x="6" y="13"/>
                  </a:cubicBezTo>
                  <a:cubicBezTo>
                    <a:pt x="9" y="11"/>
                    <a:pt x="12" y="12"/>
                    <a:pt x="15" y="12"/>
                  </a:cubicBezTo>
                  <a:cubicBezTo>
                    <a:pt x="14" y="14"/>
                    <a:pt x="13" y="18"/>
                    <a:pt x="12" y="2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0" name="Freeform 700">
              <a:extLst>
                <a:ext uri="{FF2B5EF4-FFF2-40B4-BE49-F238E27FC236}">
                  <a16:creationId xmlns:a16="http://schemas.microsoft.com/office/drawing/2014/main" id="{3DF62504-55DB-47AF-B7C3-95C19842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68"/>
              <a:ext cx="35" cy="29"/>
            </a:xfrm>
            <a:custGeom>
              <a:avLst/>
              <a:gdLst>
                <a:gd name="T0" fmla="*/ 95 w 14"/>
                <a:gd name="T1" fmla="*/ 200 h 11"/>
                <a:gd name="T2" fmla="*/ 220 w 14"/>
                <a:gd name="T3" fmla="*/ 55 h 11"/>
                <a:gd name="T4" fmla="*/ 0 w 14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6" y="11"/>
                  </a:moveTo>
                  <a:cubicBezTo>
                    <a:pt x="10" y="9"/>
                    <a:pt x="13" y="7"/>
                    <a:pt x="14" y="3"/>
                  </a:cubicBezTo>
                  <a:cubicBezTo>
                    <a:pt x="9" y="0"/>
                    <a:pt x="4" y="1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1" name="Freeform 701">
              <a:extLst>
                <a:ext uri="{FF2B5EF4-FFF2-40B4-BE49-F238E27FC236}">
                  <a16:creationId xmlns:a16="http://schemas.microsoft.com/office/drawing/2014/main" id="{0A9C6CF3-17D3-466A-ABE0-5BCA5F4BC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525"/>
              <a:ext cx="50" cy="62"/>
            </a:xfrm>
            <a:custGeom>
              <a:avLst/>
              <a:gdLst>
                <a:gd name="T0" fmla="*/ 188 w 20"/>
                <a:gd name="T1" fmla="*/ 450 h 23"/>
                <a:gd name="T2" fmla="*/ 313 w 20"/>
                <a:gd name="T3" fmla="*/ 253 h 23"/>
                <a:gd name="T4" fmla="*/ 125 w 20"/>
                <a:gd name="T5" fmla="*/ 313 h 23"/>
                <a:gd name="T6" fmla="*/ 220 w 20"/>
                <a:gd name="T7" fmla="*/ 35 h 23"/>
                <a:gd name="T8" fmla="*/ 0 w 20"/>
                <a:gd name="T9" fmla="*/ 5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12" y="23"/>
                  </a:moveTo>
                  <a:cubicBezTo>
                    <a:pt x="16" y="21"/>
                    <a:pt x="20" y="17"/>
                    <a:pt x="20" y="13"/>
                  </a:cubicBezTo>
                  <a:cubicBezTo>
                    <a:pt x="16" y="11"/>
                    <a:pt x="12" y="14"/>
                    <a:pt x="8" y="16"/>
                  </a:cubicBezTo>
                  <a:cubicBezTo>
                    <a:pt x="11" y="12"/>
                    <a:pt x="13" y="7"/>
                    <a:pt x="14" y="2"/>
                  </a:cubicBezTo>
                  <a:cubicBezTo>
                    <a:pt x="9" y="0"/>
                    <a:pt x="4" y="1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2" name="Freeform 702">
              <a:extLst>
                <a:ext uri="{FF2B5EF4-FFF2-40B4-BE49-F238E27FC236}">
                  <a16:creationId xmlns:a16="http://schemas.microsoft.com/office/drawing/2014/main" id="{E520CCA3-61C8-4BF9-8FCB-64B4E569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155"/>
              <a:ext cx="58" cy="128"/>
            </a:xfrm>
            <a:custGeom>
              <a:avLst/>
              <a:gdLst>
                <a:gd name="T0" fmla="*/ 126 w 23"/>
                <a:gd name="T1" fmla="*/ 0 h 48"/>
                <a:gd name="T2" fmla="*/ 33 w 23"/>
                <a:gd name="T3" fmla="*/ 115 h 48"/>
                <a:gd name="T4" fmla="*/ 159 w 23"/>
                <a:gd name="T5" fmla="*/ 136 h 48"/>
                <a:gd name="T6" fmla="*/ 0 w 23"/>
                <a:gd name="T7" fmla="*/ 307 h 48"/>
                <a:gd name="T8" fmla="*/ 192 w 23"/>
                <a:gd name="T9" fmla="*/ 341 h 48"/>
                <a:gd name="T10" fmla="*/ 33 w 23"/>
                <a:gd name="T11" fmla="*/ 533 h 48"/>
                <a:gd name="T12" fmla="*/ 305 w 23"/>
                <a:gd name="T13" fmla="*/ 589 h 48"/>
                <a:gd name="T14" fmla="*/ 146 w 23"/>
                <a:gd name="T15" fmla="*/ 909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48">
                  <a:moveTo>
                    <a:pt x="8" y="0"/>
                  </a:moveTo>
                  <a:cubicBezTo>
                    <a:pt x="5" y="2"/>
                    <a:pt x="3" y="4"/>
                    <a:pt x="2" y="6"/>
                  </a:cubicBezTo>
                  <a:cubicBezTo>
                    <a:pt x="4" y="6"/>
                    <a:pt x="8" y="7"/>
                    <a:pt x="10" y="7"/>
                  </a:cubicBezTo>
                  <a:cubicBezTo>
                    <a:pt x="7" y="11"/>
                    <a:pt x="4" y="13"/>
                    <a:pt x="0" y="16"/>
                  </a:cubicBezTo>
                  <a:cubicBezTo>
                    <a:pt x="4" y="17"/>
                    <a:pt x="8" y="16"/>
                    <a:pt x="12" y="18"/>
                  </a:cubicBezTo>
                  <a:cubicBezTo>
                    <a:pt x="11" y="23"/>
                    <a:pt x="6" y="26"/>
                    <a:pt x="2" y="28"/>
                  </a:cubicBezTo>
                  <a:cubicBezTo>
                    <a:pt x="5" y="29"/>
                    <a:pt x="17" y="28"/>
                    <a:pt x="19" y="31"/>
                  </a:cubicBezTo>
                  <a:cubicBezTo>
                    <a:pt x="23" y="38"/>
                    <a:pt x="13" y="44"/>
                    <a:pt x="9" y="4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3" name="Freeform 703">
              <a:extLst>
                <a:ext uri="{FF2B5EF4-FFF2-40B4-BE49-F238E27FC236}">
                  <a16:creationId xmlns:a16="http://schemas.microsoft.com/office/drawing/2014/main" id="{A0983DB1-F460-4C44-8976-40730AD58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832"/>
              <a:ext cx="90" cy="77"/>
            </a:xfrm>
            <a:custGeom>
              <a:avLst/>
              <a:gdLst>
                <a:gd name="T0" fmla="*/ 550 w 36"/>
                <a:gd name="T1" fmla="*/ 542 h 29"/>
                <a:gd name="T2" fmla="*/ 550 w 36"/>
                <a:gd name="T3" fmla="*/ 396 h 29"/>
                <a:gd name="T4" fmla="*/ 375 w 36"/>
                <a:gd name="T5" fmla="*/ 507 h 29"/>
                <a:gd name="T6" fmla="*/ 425 w 36"/>
                <a:gd name="T7" fmla="*/ 374 h 29"/>
                <a:gd name="T8" fmla="*/ 313 w 36"/>
                <a:gd name="T9" fmla="*/ 409 h 29"/>
                <a:gd name="T10" fmla="*/ 333 w 36"/>
                <a:gd name="T11" fmla="*/ 204 h 29"/>
                <a:gd name="T12" fmla="*/ 125 w 36"/>
                <a:gd name="T13" fmla="*/ 337 h 29"/>
                <a:gd name="T14" fmla="*/ 208 w 36"/>
                <a:gd name="T15" fmla="*/ 56 h 29"/>
                <a:gd name="T16" fmla="*/ 0 w 36"/>
                <a:gd name="T17" fmla="*/ 93 h 29"/>
                <a:gd name="T18" fmla="*/ 33 w 36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9">
                  <a:moveTo>
                    <a:pt x="35" y="29"/>
                  </a:moveTo>
                  <a:cubicBezTo>
                    <a:pt x="36" y="27"/>
                    <a:pt x="35" y="23"/>
                    <a:pt x="35" y="21"/>
                  </a:cubicBezTo>
                  <a:cubicBezTo>
                    <a:pt x="31" y="21"/>
                    <a:pt x="27" y="24"/>
                    <a:pt x="24" y="27"/>
                  </a:cubicBezTo>
                  <a:cubicBezTo>
                    <a:pt x="27" y="24"/>
                    <a:pt x="26" y="23"/>
                    <a:pt x="27" y="20"/>
                  </a:cubicBezTo>
                  <a:cubicBezTo>
                    <a:pt x="25" y="21"/>
                    <a:pt x="22" y="21"/>
                    <a:pt x="20" y="22"/>
                  </a:cubicBezTo>
                  <a:cubicBezTo>
                    <a:pt x="21" y="19"/>
                    <a:pt x="21" y="15"/>
                    <a:pt x="21" y="11"/>
                  </a:cubicBezTo>
                  <a:cubicBezTo>
                    <a:pt x="16" y="12"/>
                    <a:pt x="13" y="16"/>
                    <a:pt x="8" y="18"/>
                  </a:cubicBezTo>
                  <a:cubicBezTo>
                    <a:pt x="12" y="14"/>
                    <a:pt x="17" y="8"/>
                    <a:pt x="13" y="3"/>
                  </a:cubicBezTo>
                  <a:cubicBezTo>
                    <a:pt x="9" y="4"/>
                    <a:pt x="5" y="6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4" name="Freeform 704">
              <a:extLst>
                <a:ext uri="{FF2B5EF4-FFF2-40B4-BE49-F238E27FC236}">
                  <a16:creationId xmlns:a16="http://schemas.microsoft.com/office/drawing/2014/main" id="{0B5403D1-C6C8-47EB-9881-F447D14DB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056"/>
              <a:ext cx="105" cy="40"/>
            </a:xfrm>
            <a:custGeom>
              <a:avLst/>
              <a:gdLst>
                <a:gd name="T0" fmla="*/ 0 w 42"/>
                <a:gd name="T1" fmla="*/ 77 h 15"/>
                <a:gd name="T2" fmla="*/ 158 w 42"/>
                <a:gd name="T3" fmla="*/ 0 h 15"/>
                <a:gd name="T4" fmla="*/ 158 w 42"/>
                <a:gd name="T5" fmla="*/ 205 h 15"/>
                <a:gd name="T6" fmla="*/ 333 w 42"/>
                <a:gd name="T7" fmla="*/ 93 h 15"/>
                <a:gd name="T8" fmla="*/ 363 w 42"/>
                <a:gd name="T9" fmla="*/ 192 h 15"/>
                <a:gd name="T10" fmla="*/ 595 w 42"/>
                <a:gd name="T11" fmla="*/ 93 h 15"/>
                <a:gd name="T12" fmla="*/ 658 w 42"/>
                <a:gd name="T13" fmla="*/ 28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5">
                  <a:moveTo>
                    <a:pt x="0" y="4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4"/>
                    <a:pt x="8" y="8"/>
                    <a:pt x="10" y="11"/>
                  </a:cubicBezTo>
                  <a:cubicBezTo>
                    <a:pt x="14" y="10"/>
                    <a:pt x="18" y="7"/>
                    <a:pt x="21" y="5"/>
                  </a:cubicBezTo>
                  <a:cubicBezTo>
                    <a:pt x="21" y="6"/>
                    <a:pt x="23" y="9"/>
                    <a:pt x="23" y="10"/>
                  </a:cubicBezTo>
                  <a:cubicBezTo>
                    <a:pt x="29" y="12"/>
                    <a:pt x="33" y="6"/>
                    <a:pt x="38" y="5"/>
                  </a:cubicBezTo>
                  <a:cubicBezTo>
                    <a:pt x="38" y="9"/>
                    <a:pt x="40" y="13"/>
                    <a:pt x="42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5" name="Freeform 705">
              <a:extLst>
                <a:ext uri="{FF2B5EF4-FFF2-40B4-BE49-F238E27FC236}">
                  <a16:creationId xmlns:a16="http://schemas.microsoft.com/office/drawing/2014/main" id="{A863ADF7-8AFD-4ECA-AC97-68D33A3B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717"/>
              <a:ext cx="77" cy="72"/>
            </a:xfrm>
            <a:custGeom>
              <a:avLst/>
              <a:gdLst>
                <a:gd name="T0" fmla="*/ 0 w 31"/>
                <a:gd name="T1" fmla="*/ 341 h 27"/>
                <a:gd name="T2" fmla="*/ 75 w 31"/>
                <a:gd name="T3" fmla="*/ 149 h 27"/>
                <a:gd name="T4" fmla="*/ 104 w 31"/>
                <a:gd name="T5" fmla="*/ 363 h 27"/>
                <a:gd name="T6" fmla="*/ 216 w 31"/>
                <a:gd name="T7" fmla="*/ 171 h 27"/>
                <a:gd name="T8" fmla="*/ 432 w 3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7">
                  <a:moveTo>
                    <a:pt x="0" y="18"/>
                  </a:moveTo>
                  <a:cubicBezTo>
                    <a:pt x="2" y="15"/>
                    <a:pt x="3" y="12"/>
                    <a:pt x="5" y="8"/>
                  </a:cubicBezTo>
                  <a:cubicBezTo>
                    <a:pt x="5" y="12"/>
                    <a:pt x="5" y="16"/>
                    <a:pt x="7" y="19"/>
                  </a:cubicBezTo>
                  <a:cubicBezTo>
                    <a:pt x="11" y="18"/>
                    <a:pt x="14" y="14"/>
                    <a:pt x="14" y="9"/>
                  </a:cubicBezTo>
                  <a:cubicBezTo>
                    <a:pt x="17" y="27"/>
                    <a:pt x="31" y="15"/>
                    <a:pt x="28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6" name="Freeform 706">
              <a:extLst>
                <a:ext uri="{FF2B5EF4-FFF2-40B4-BE49-F238E27FC236}">
                  <a16:creationId xmlns:a16="http://schemas.microsoft.com/office/drawing/2014/main" id="{3F34A841-9AB2-4B1F-BD08-DAF75B94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677"/>
              <a:ext cx="37" cy="43"/>
            </a:xfrm>
            <a:custGeom>
              <a:avLst/>
              <a:gdLst>
                <a:gd name="T0" fmla="*/ 212 w 15"/>
                <a:gd name="T1" fmla="*/ 22 h 16"/>
                <a:gd name="T2" fmla="*/ 62 w 15"/>
                <a:gd name="T3" fmla="*/ 94 h 16"/>
                <a:gd name="T4" fmla="*/ 224 w 15"/>
                <a:gd name="T5" fmla="*/ 253 h 16"/>
                <a:gd name="T6" fmla="*/ 0 w 15"/>
                <a:gd name="T7" fmla="*/ 27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4" y="1"/>
                  </a:moveTo>
                  <a:cubicBezTo>
                    <a:pt x="10" y="0"/>
                    <a:pt x="6" y="1"/>
                    <a:pt x="4" y="5"/>
                  </a:cubicBezTo>
                  <a:cubicBezTo>
                    <a:pt x="8" y="8"/>
                    <a:pt x="13" y="9"/>
                    <a:pt x="15" y="13"/>
                  </a:cubicBezTo>
                  <a:cubicBezTo>
                    <a:pt x="11" y="16"/>
                    <a:pt x="5" y="16"/>
                    <a:pt x="0" y="1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7" name="Freeform 707">
              <a:extLst>
                <a:ext uri="{FF2B5EF4-FFF2-40B4-BE49-F238E27FC236}">
                  <a16:creationId xmlns:a16="http://schemas.microsoft.com/office/drawing/2014/main" id="{0C58EB62-4D28-4221-B9A5-0AADF512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421"/>
              <a:ext cx="155" cy="232"/>
            </a:xfrm>
            <a:custGeom>
              <a:avLst/>
              <a:gdLst>
                <a:gd name="T0" fmla="*/ 908 w 62"/>
                <a:gd name="T1" fmla="*/ 0 h 87"/>
                <a:gd name="T2" fmla="*/ 958 w 62"/>
                <a:gd name="T3" fmla="*/ 171 h 87"/>
                <a:gd name="T4" fmla="*/ 925 w 62"/>
                <a:gd name="T5" fmla="*/ 512 h 87"/>
                <a:gd name="T6" fmla="*/ 625 w 62"/>
                <a:gd name="T7" fmla="*/ 875 h 87"/>
                <a:gd name="T8" fmla="*/ 375 w 62"/>
                <a:gd name="T9" fmla="*/ 1309 h 87"/>
                <a:gd name="T10" fmla="*/ 0 w 62"/>
                <a:gd name="T11" fmla="*/ 165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87">
                  <a:moveTo>
                    <a:pt x="58" y="0"/>
                  </a:moveTo>
                  <a:cubicBezTo>
                    <a:pt x="59" y="4"/>
                    <a:pt x="61" y="6"/>
                    <a:pt x="61" y="9"/>
                  </a:cubicBezTo>
                  <a:cubicBezTo>
                    <a:pt x="62" y="15"/>
                    <a:pt x="60" y="21"/>
                    <a:pt x="59" y="27"/>
                  </a:cubicBezTo>
                  <a:cubicBezTo>
                    <a:pt x="55" y="37"/>
                    <a:pt x="47" y="39"/>
                    <a:pt x="40" y="46"/>
                  </a:cubicBezTo>
                  <a:cubicBezTo>
                    <a:pt x="33" y="53"/>
                    <a:pt x="29" y="61"/>
                    <a:pt x="24" y="69"/>
                  </a:cubicBezTo>
                  <a:cubicBezTo>
                    <a:pt x="19" y="79"/>
                    <a:pt x="11" y="83"/>
                    <a:pt x="0" y="8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8" name="Freeform 708">
              <a:extLst>
                <a:ext uri="{FF2B5EF4-FFF2-40B4-BE49-F238E27FC236}">
                  <a16:creationId xmlns:a16="http://schemas.microsoft.com/office/drawing/2014/main" id="{7280743A-870B-4E89-A764-E3836ED4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424"/>
              <a:ext cx="33" cy="48"/>
            </a:xfrm>
            <a:custGeom>
              <a:avLst/>
              <a:gdLst>
                <a:gd name="T0" fmla="*/ 96 w 13"/>
                <a:gd name="T1" fmla="*/ 0 h 18"/>
                <a:gd name="T2" fmla="*/ 0 w 13"/>
                <a:gd name="T3" fmla="*/ 56 h 18"/>
                <a:gd name="T4" fmla="*/ 147 w 13"/>
                <a:gd name="T5" fmla="*/ 93 h 18"/>
                <a:gd name="T6" fmla="*/ 33 w 13"/>
                <a:gd name="T7" fmla="*/ 171 h 18"/>
                <a:gd name="T8" fmla="*/ 20 w 13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4" y="0"/>
                    <a:pt x="2" y="0"/>
                    <a:pt x="0" y="3"/>
                  </a:cubicBezTo>
                  <a:cubicBezTo>
                    <a:pt x="2" y="5"/>
                    <a:pt x="6" y="4"/>
                    <a:pt x="9" y="5"/>
                  </a:cubicBezTo>
                  <a:cubicBezTo>
                    <a:pt x="7" y="7"/>
                    <a:pt x="4" y="8"/>
                    <a:pt x="2" y="9"/>
                  </a:cubicBezTo>
                  <a:cubicBezTo>
                    <a:pt x="13" y="10"/>
                    <a:pt x="8" y="15"/>
                    <a:pt x="1" y="1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9" name="Freeform 709">
              <a:extLst>
                <a:ext uri="{FF2B5EF4-FFF2-40B4-BE49-F238E27FC236}">
                  <a16:creationId xmlns:a16="http://schemas.microsoft.com/office/drawing/2014/main" id="{5AFC11B3-D69F-48CA-BAA1-9B115F863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608"/>
              <a:ext cx="52" cy="56"/>
            </a:xfrm>
            <a:custGeom>
              <a:avLst/>
              <a:gdLst>
                <a:gd name="T0" fmla="*/ 0 w 21"/>
                <a:gd name="T1" fmla="*/ 341 h 21"/>
                <a:gd name="T2" fmla="*/ 30 w 21"/>
                <a:gd name="T3" fmla="*/ 227 h 21"/>
                <a:gd name="T4" fmla="*/ 92 w 21"/>
                <a:gd name="T5" fmla="*/ 320 h 21"/>
                <a:gd name="T6" fmla="*/ 134 w 21"/>
                <a:gd name="T7" fmla="*/ 171 h 21"/>
                <a:gd name="T8" fmla="*/ 245 w 2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1" y="16"/>
                    <a:pt x="1" y="14"/>
                    <a:pt x="2" y="12"/>
                  </a:cubicBezTo>
                  <a:cubicBezTo>
                    <a:pt x="3" y="14"/>
                    <a:pt x="4" y="16"/>
                    <a:pt x="6" y="17"/>
                  </a:cubicBezTo>
                  <a:cubicBezTo>
                    <a:pt x="8" y="14"/>
                    <a:pt x="8" y="11"/>
                    <a:pt x="9" y="9"/>
                  </a:cubicBezTo>
                  <a:cubicBezTo>
                    <a:pt x="16" y="21"/>
                    <a:pt x="21" y="7"/>
                    <a:pt x="16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0" name="Freeform 710">
              <a:extLst>
                <a:ext uri="{FF2B5EF4-FFF2-40B4-BE49-F238E27FC236}">
                  <a16:creationId xmlns:a16="http://schemas.microsoft.com/office/drawing/2014/main" id="{58DF6D0C-8821-400D-863E-BABB3698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555"/>
              <a:ext cx="83" cy="128"/>
            </a:xfrm>
            <a:custGeom>
              <a:avLst/>
              <a:gdLst>
                <a:gd name="T0" fmla="*/ 526 w 33"/>
                <a:gd name="T1" fmla="*/ 0 h 48"/>
                <a:gd name="T2" fmla="*/ 50 w 33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8">
                  <a:moveTo>
                    <a:pt x="33" y="0"/>
                  </a:moveTo>
                  <a:cubicBezTo>
                    <a:pt x="28" y="22"/>
                    <a:pt x="0" y="22"/>
                    <a:pt x="3" y="4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1" name="Freeform 711">
              <a:extLst>
                <a:ext uri="{FF2B5EF4-FFF2-40B4-BE49-F238E27FC236}">
                  <a16:creationId xmlns:a16="http://schemas.microsoft.com/office/drawing/2014/main" id="{F8CCA837-B70A-4EB0-B899-68AE461C2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611"/>
              <a:ext cx="30" cy="53"/>
            </a:xfrm>
            <a:custGeom>
              <a:avLst/>
              <a:gdLst>
                <a:gd name="T0" fmla="*/ 125 w 12"/>
                <a:gd name="T1" fmla="*/ 371 h 20"/>
                <a:gd name="T2" fmla="*/ 0 w 12"/>
                <a:gd name="T3" fmla="*/ 281 h 20"/>
                <a:gd name="T4" fmla="*/ 188 w 12"/>
                <a:gd name="T5" fmla="*/ 315 h 20"/>
                <a:gd name="T6" fmla="*/ 0 w 12"/>
                <a:gd name="T7" fmla="*/ 56 h 20"/>
                <a:gd name="T8" fmla="*/ 50 w 1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8" y="20"/>
                  </a:moveTo>
                  <a:cubicBezTo>
                    <a:pt x="4" y="20"/>
                    <a:pt x="1" y="20"/>
                    <a:pt x="0" y="15"/>
                  </a:cubicBezTo>
                  <a:cubicBezTo>
                    <a:pt x="4" y="14"/>
                    <a:pt x="8" y="15"/>
                    <a:pt x="12" y="17"/>
                  </a:cubicBezTo>
                  <a:cubicBezTo>
                    <a:pt x="9" y="13"/>
                    <a:pt x="3" y="8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2" name="Freeform 712">
              <a:extLst>
                <a:ext uri="{FF2B5EF4-FFF2-40B4-BE49-F238E27FC236}">
                  <a16:creationId xmlns:a16="http://schemas.microsoft.com/office/drawing/2014/main" id="{179C332E-7B61-4B8C-B658-BE6796DE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557"/>
              <a:ext cx="55" cy="43"/>
            </a:xfrm>
            <a:custGeom>
              <a:avLst/>
              <a:gdLst>
                <a:gd name="T0" fmla="*/ 345 w 22"/>
                <a:gd name="T1" fmla="*/ 116 h 16"/>
                <a:gd name="T2" fmla="*/ 145 w 22"/>
                <a:gd name="T3" fmla="*/ 59 h 16"/>
                <a:gd name="T4" fmla="*/ 313 w 22"/>
                <a:gd name="T5" fmla="*/ 290 h 16"/>
                <a:gd name="T6" fmla="*/ 0 w 22"/>
                <a:gd name="T7" fmla="*/ 2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2" y="6"/>
                  </a:moveTo>
                  <a:cubicBezTo>
                    <a:pt x="17" y="2"/>
                    <a:pt x="13" y="0"/>
                    <a:pt x="9" y="3"/>
                  </a:cubicBezTo>
                  <a:cubicBezTo>
                    <a:pt x="13" y="6"/>
                    <a:pt x="19" y="9"/>
                    <a:pt x="20" y="15"/>
                  </a:cubicBezTo>
                  <a:cubicBezTo>
                    <a:pt x="14" y="15"/>
                    <a:pt x="5" y="16"/>
                    <a:pt x="0" y="1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9" name="Rectangle 713">
            <a:extLst>
              <a:ext uri="{FF2B5EF4-FFF2-40B4-BE49-F238E27FC236}">
                <a16:creationId xmlns:a16="http://schemas.microsoft.com/office/drawing/2014/main" id="{638FEF73-1706-4B3C-8A26-B52EDC427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410200"/>
            <a:ext cx="191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Islet of Langerhans</a:t>
            </a:r>
          </a:p>
        </p:txBody>
      </p:sp>
      <p:grpSp>
        <p:nvGrpSpPr>
          <p:cNvPr id="21509" name="Group 714">
            <a:extLst>
              <a:ext uri="{FF2B5EF4-FFF2-40B4-BE49-F238E27FC236}">
                <a16:creationId xmlns:a16="http://schemas.microsoft.com/office/drawing/2014/main" id="{39D56D72-79CE-4138-B6E0-64D335CFDE24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4330700"/>
            <a:ext cx="1684337" cy="1612900"/>
            <a:chOff x="1709" y="2778"/>
            <a:chExt cx="1061" cy="1016"/>
          </a:xfrm>
        </p:grpSpPr>
        <p:grpSp>
          <p:nvGrpSpPr>
            <p:cNvPr id="21510" name="Group 715">
              <a:extLst>
                <a:ext uri="{FF2B5EF4-FFF2-40B4-BE49-F238E27FC236}">
                  <a16:creationId xmlns:a16="http://schemas.microsoft.com/office/drawing/2014/main" id="{18AD87FD-7956-4793-9A6A-5D598A82DC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2778"/>
              <a:ext cx="1061" cy="1016"/>
              <a:chOff x="1709" y="2778"/>
              <a:chExt cx="1061" cy="1016"/>
            </a:xfrm>
          </p:grpSpPr>
          <p:sp>
            <p:nvSpPr>
              <p:cNvPr id="21853" name="Freeform 716">
                <a:extLst>
                  <a:ext uri="{FF2B5EF4-FFF2-40B4-BE49-F238E27FC236}">
                    <a16:creationId xmlns:a16="http://schemas.microsoft.com/office/drawing/2014/main" id="{42C8F2C0-FD37-44AC-8675-1C6772604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2778"/>
                <a:ext cx="1061" cy="1016"/>
              </a:xfrm>
              <a:custGeom>
                <a:avLst/>
                <a:gdLst>
                  <a:gd name="T0" fmla="*/ 324 w 1256"/>
                  <a:gd name="T1" fmla="*/ 5 h 1202"/>
                  <a:gd name="T2" fmla="*/ 131 w 1256"/>
                  <a:gd name="T3" fmla="*/ 105 h 1202"/>
                  <a:gd name="T4" fmla="*/ 68 w 1256"/>
                  <a:gd name="T5" fmla="*/ 243 h 1202"/>
                  <a:gd name="T6" fmla="*/ 18 w 1256"/>
                  <a:gd name="T7" fmla="*/ 467 h 1202"/>
                  <a:gd name="T8" fmla="*/ 258 w 1256"/>
                  <a:gd name="T9" fmla="*/ 681 h 1202"/>
                  <a:gd name="T10" fmla="*/ 658 w 1256"/>
                  <a:gd name="T11" fmla="*/ 587 h 1202"/>
                  <a:gd name="T12" fmla="*/ 662 w 1256"/>
                  <a:gd name="T13" fmla="*/ 185 h 1202"/>
                  <a:gd name="T14" fmla="*/ 324 w 1256"/>
                  <a:gd name="T15" fmla="*/ 5 h 1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6" h="1202">
                    <a:moveTo>
                      <a:pt x="538" y="8"/>
                    </a:moveTo>
                    <a:cubicBezTo>
                      <a:pt x="456" y="12"/>
                      <a:pt x="320" y="26"/>
                      <a:pt x="218" y="174"/>
                    </a:cubicBezTo>
                    <a:cubicBezTo>
                      <a:pt x="174" y="238"/>
                      <a:pt x="132" y="370"/>
                      <a:pt x="112" y="402"/>
                    </a:cubicBezTo>
                    <a:cubicBezTo>
                      <a:pt x="92" y="434"/>
                      <a:pt x="0" y="666"/>
                      <a:pt x="30" y="774"/>
                    </a:cubicBezTo>
                    <a:cubicBezTo>
                      <a:pt x="60" y="882"/>
                      <a:pt x="162" y="1054"/>
                      <a:pt x="428" y="1128"/>
                    </a:cubicBezTo>
                    <a:cubicBezTo>
                      <a:pt x="694" y="1202"/>
                      <a:pt x="960" y="1182"/>
                      <a:pt x="1092" y="972"/>
                    </a:cubicBezTo>
                    <a:cubicBezTo>
                      <a:pt x="1224" y="762"/>
                      <a:pt x="1256" y="476"/>
                      <a:pt x="1098" y="306"/>
                    </a:cubicBezTo>
                    <a:cubicBezTo>
                      <a:pt x="940" y="136"/>
                      <a:pt x="692" y="0"/>
                      <a:pt x="538" y="8"/>
                    </a:cubicBezTo>
                  </a:path>
                </a:pathLst>
              </a:custGeom>
              <a:solidFill>
                <a:srgbClr val="F9F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4" name="Freeform 717">
                <a:extLst>
                  <a:ext uri="{FF2B5EF4-FFF2-40B4-BE49-F238E27FC236}">
                    <a16:creationId xmlns:a16="http://schemas.microsoft.com/office/drawing/2014/main" id="{CDA4F3D3-6A9D-4AC6-B4B6-1B852E277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809"/>
                <a:ext cx="995" cy="952"/>
              </a:xfrm>
              <a:custGeom>
                <a:avLst/>
                <a:gdLst>
                  <a:gd name="T0" fmla="*/ 304 w 1177"/>
                  <a:gd name="T1" fmla="*/ 4 h 1126"/>
                  <a:gd name="T2" fmla="*/ 123 w 1177"/>
                  <a:gd name="T3" fmla="*/ 99 h 1126"/>
                  <a:gd name="T4" fmla="*/ 63 w 1177"/>
                  <a:gd name="T5" fmla="*/ 228 h 1126"/>
                  <a:gd name="T6" fmla="*/ 17 w 1177"/>
                  <a:gd name="T7" fmla="*/ 438 h 1126"/>
                  <a:gd name="T8" fmla="*/ 243 w 1177"/>
                  <a:gd name="T9" fmla="*/ 639 h 1126"/>
                  <a:gd name="T10" fmla="*/ 618 w 1177"/>
                  <a:gd name="T11" fmla="*/ 550 h 1126"/>
                  <a:gd name="T12" fmla="*/ 621 w 1177"/>
                  <a:gd name="T13" fmla="*/ 173 h 1126"/>
                  <a:gd name="T14" fmla="*/ 304 w 1177"/>
                  <a:gd name="T15" fmla="*/ 4 h 1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7" h="1126">
                    <a:moveTo>
                      <a:pt x="504" y="7"/>
                    </a:moveTo>
                    <a:cubicBezTo>
                      <a:pt x="427" y="11"/>
                      <a:pt x="299" y="24"/>
                      <a:pt x="204" y="163"/>
                    </a:cubicBezTo>
                    <a:cubicBezTo>
                      <a:pt x="163" y="223"/>
                      <a:pt x="123" y="347"/>
                      <a:pt x="105" y="377"/>
                    </a:cubicBezTo>
                    <a:cubicBezTo>
                      <a:pt x="86" y="407"/>
                      <a:pt x="0" y="624"/>
                      <a:pt x="28" y="725"/>
                    </a:cubicBezTo>
                    <a:cubicBezTo>
                      <a:pt x="56" y="827"/>
                      <a:pt x="151" y="988"/>
                      <a:pt x="401" y="1057"/>
                    </a:cubicBezTo>
                    <a:cubicBezTo>
                      <a:pt x="650" y="1126"/>
                      <a:pt x="899" y="1108"/>
                      <a:pt x="1023" y="911"/>
                    </a:cubicBezTo>
                    <a:cubicBezTo>
                      <a:pt x="1147" y="714"/>
                      <a:pt x="1177" y="446"/>
                      <a:pt x="1029" y="287"/>
                    </a:cubicBezTo>
                    <a:cubicBezTo>
                      <a:pt x="881" y="127"/>
                      <a:pt x="648" y="0"/>
                      <a:pt x="504" y="7"/>
                    </a:cubicBezTo>
                  </a:path>
                </a:pathLst>
              </a:custGeom>
              <a:solidFill>
                <a:srgbClr val="FCE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5" name="Freeform 718">
                <a:extLst>
                  <a:ext uri="{FF2B5EF4-FFF2-40B4-BE49-F238E27FC236}">
                    <a16:creationId xmlns:a16="http://schemas.microsoft.com/office/drawing/2014/main" id="{DBFE067E-338B-49C8-9401-BBCBEBC00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992"/>
                <a:ext cx="290" cy="161"/>
              </a:xfrm>
              <a:custGeom>
                <a:avLst/>
                <a:gdLst>
                  <a:gd name="T0" fmla="*/ 4 w 343"/>
                  <a:gd name="T1" fmla="*/ 11 h 191"/>
                  <a:gd name="T2" fmla="*/ 15 w 343"/>
                  <a:gd name="T3" fmla="*/ 31 h 191"/>
                  <a:gd name="T4" fmla="*/ 90 w 343"/>
                  <a:gd name="T5" fmla="*/ 71 h 191"/>
                  <a:gd name="T6" fmla="*/ 152 w 343"/>
                  <a:gd name="T7" fmla="*/ 115 h 191"/>
                  <a:gd name="T8" fmla="*/ 183 w 343"/>
                  <a:gd name="T9" fmla="*/ 78 h 191"/>
                  <a:gd name="T10" fmla="*/ 189 w 343"/>
                  <a:gd name="T11" fmla="*/ 29 h 191"/>
                  <a:gd name="T12" fmla="*/ 87 w 343"/>
                  <a:gd name="T13" fmla="*/ 20 h 191"/>
                  <a:gd name="T14" fmla="*/ 4 w 343"/>
                  <a:gd name="T15" fmla="*/ 11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3" h="191">
                    <a:moveTo>
                      <a:pt x="7" y="18"/>
                    </a:moveTo>
                    <a:cubicBezTo>
                      <a:pt x="0" y="29"/>
                      <a:pt x="5" y="48"/>
                      <a:pt x="25" y="52"/>
                    </a:cubicBezTo>
                    <a:cubicBezTo>
                      <a:pt x="45" y="56"/>
                      <a:pt x="105" y="83"/>
                      <a:pt x="149" y="119"/>
                    </a:cubicBezTo>
                    <a:cubicBezTo>
                      <a:pt x="193" y="155"/>
                      <a:pt x="232" y="191"/>
                      <a:pt x="252" y="191"/>
                    </a:cubicBezTo>
                    <a:cubicBezTo>
                      <a:pt x="273" y="191"/>
                      <a:pt x="286" y="162"/>
                      <a:pt x="304" y="131"/>
                    </a:cubicBezTo>
                    <a:cubicBezTo>
                      <a:pt x="322" y="100"/>
                      <a:pt x="343" y="61"/>
                      <a:pt x="312" y="48"/>
                    </a:cubicBezTo>
                    <a:cubicBezTo>
                      <a:pt x="280" y="36"/>
                      <a:pt x="196" y="37"/>
                      <a:pt x="144" y="34"/>
                    </a:cubicBezTo>
                    <a:cubicBezTo>
                      <a:pt x="92" y="31"/>
                      <a:pt x="19" y="0"/>
                      <a:pt x="7" y="18"/>
                    </a:cubicBezTo>
                    <a:close/>
                  </a:path>
                </a:pathLst>
              </a:custGeom>
              <a:solidFill>
                <a:srgbClr val="E77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6" name="Freeform 719">
                <a:extLst>
                  <a:ext uri="{FF2B5EF4-FFF2-40B4-BE49-F238E27FC236}">
                    <a16:creationId xmlns:a16="http://schemas.microsoft.com/office/drawing/2014/main" id="{93FEE45F-C282-4782-8B90-CD1C17294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06"/>
                <a:ext cx="253" cy="127"/>
              </a:xfrm>
              <a:custGeom>
                <a:avLst/>
                <a:gdLst>
                  <a:gd name="T0" fmla="*/ 3 w 300"/>
                  <a:gd name="T1" fmla="*/ 7 h 150"/>
                  <a:gd name="T2" fmla="*/ 21 w 300"/>
                  <a:gd name="T3" fmla="*/ 20 h 150"/>
                  <a:gd name="T4" fmla="*/ 89 w 300"/>
                  <a:gd name="T5" fmla="*/ 58 h 150"/>
                  <a:gd name="T6" fmla="*/ 144 w 300"/>
                  <a:gd name="T7" fmla="*/ 91 h 150"/>
                  <a:gd name="T8" fmla="*/ 166 w 300"/>
                  <a:gd name="T9" fmla="*/ 56 h 150"/>
                  <a:gd name="T10" fmla="*/ 164 w 300"/>
                  <a:gd name="T11" fmla="*/ 29 h 150"/>
                  <a:gd name="T12" fmla="*/ 78 w 300"/>
                  <a:gd name="T13" fmla="*/ 19 h 150"/>
                  <a:gd name="T14" fmla="*/ 3 w 300"/>
                  <a:gd name="T15" fmla="*/ 7 h 1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0" h="150">
                    <a:moveTo>
                      <a:pt x="6" y="12"/>
                    </a:moveTo>
                    <a:cubicBezTo>
                      <a:pt x="0" y="23"/>
                      <a:pt x="19" y="28"/>
                      <a:pt x="36" y="33"/>
                    </a:cubicBezTo>
                    <a:cubicBezTo>
                      <a:pt x="53" y="37"/>
                      <a:pt x="112" y="58"/>
                      <a:pt x="149" y="94"/>
                    </a:cubicBezTo>
                    <a:cubicBezTo>
                      <a:pt x="187" y="130"/>
                      <a:pt x="223" y="150"/>
                      <a:pt x="241" y="150"/>
                    </a:cubicBezTo>
                    <a:cubicBezTo>
                      <a:pt x="258" y="150"/>
                      <a:pt x="263" y="124"/>
                      <a:pt x="278" y="92"/>
                    </a:cubicBezTo>
                    <a:cubicBezTo>
                      <a:pt x="285" y="77"/>
                      <a:pt x="300" y="60"/>
                      <a:pt x="273" y="47"/>
                    </a:cubicBezTo>
                    <a:cubicBezTo>
                      <a:pt x="246" y="35"/>
                      <a:pt x="174" y="35"/>
                      <a:pt x="130" y="32"/>
                    </a:cubicBezTo>
                    <a:cubicBezTo>
                      <a:pt x="86" y="30"/>
                      <a:pt x="13" y="0"/>
                      <a:pt x="6" y="12"/>
                    </a:cubicBezTo>
                    <a:close/>
                  </a:path>
                </a:pathLst>
              </a:custGeom>
              <a:solidFill>
                <a:srgbClr val="E15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7" name="Freeform 720">
                <a:extLst>
                  <a:ext uri="{FF2B5EF4-FFF2-40B4-BE49-F238E27FC236}">
                    <a16:creationId xmlns:a16="http://schemas.microsoft.com/office/drawing/2014/main" id="{DB739553-41BC-475D-B54D-AC666CCC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116"/>
                <a:ext cx="161" cy="197"/>
              </a:xfrm>
              <a:custGeom>
                <a:avLst/>
                <a:gdLst>
                  <a:gd name="T0" fmla="*/ 54 w 190"/>
                  <a:gd name="T1" fmla="*/ 3 h 233"/>
                  <a:gd name="T2" fmla="*/ 31 w 190"/>
                  <a:gd name="T3" fmla="*/ 35 h 233"/>
                  <a:gd name="T4" fmla="*/ 5 w 190"/>
                  <a:gd name="T5" fmla="*/ 107 h 233"/>
                  <a:gd name="T6" fmla="*/ 44 w 190"/>
                  <a:gd name="T7" fmla="*/ 137 h 233"/>
                  <a:gd name="T8" fmla="*/ 106 w 190"/>
                  <a:gd name="T9" fmla="*/ 112 h 233"/>
                  <a:gd name="T10" fmla="*/ 101 w 190"/>
                  <a:gd name="T11" fmla="*/ 55 h 233"/>
                  <a:gd name="T12" fmla="*/ 54 w 190"/>
                  <a:gd name="T13" fmla="*/ 3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0" h="233">
                    <a:moveTo>
                      <a:pt x="90" y="3"/>
                    </a:moveTo>
                    <a:cubicBezTo>
                      <a:pt x="73" y="5"/>
                      <a:pt x="67" y="28"/>
                      <a:pt x="51" y="58"/>
                    </a:cubicBezTo>
                    <a:cubicBezTo>
                      <a:pt x="35" y="87"/>
                      <a:pt x="0" y="141"/>
                      <a:pt x="8" y="177"/>
                    </a:cubicBezTo>
                    <a:cubicBezTo>
                      <a:pt x="15" y="213"/>
                      <a:pt x="32" y="233"/>
                      <a:pt x="72" y="227"/>
                    </a:cubicBezTo>
                    <a:cubicBezTo>
                      <a:pt x="113" y="222"/>
                      <a:pt x="159" y="211"/>
                      <a:pt x="175" y="186"/>
                    </a:cubicBezTo>
                    <a:cubicBezTo>
                      <a:pt x="190" y="161"/>
                      <a:pt x="182" y="120"/>
                      <a:pt x="166" y="91"/>
                    </a:cubicBezTo>
                    <a:cubicBezTo>
                      <a:pt x="149" y="62"/>
                      <a:pt x="115" y="0"/>
                      <a:pt x="90" y="3"/>
                    </a:cubicBezTo>
                    <a:close/>
                  </a:path>
                </a:pathLst>
              </a:custGeom>
              <a:solidFill>
                <a:srgbClr val="E77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8" name="Freeform 721">
                <a:extLst>
                  <a:ext uri="{FF2B5EF4-FFF2-40B4-BE49-F238E27FC236}">
                    <a16:creationId xmlns:a16="http://schemas.microsoft.com/office/drawing/2014/main" id="{AA7D0517-BE7D-47BA-B461-641DC8E0D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136"/>
                <a:ext cx="131" cy="161"/>
              </a:xfrm>
              <a:custGeom>
                <a:avLst/>
                <a:gdLst>
                  <a:gd name="T0" fmla="*/ 45 w 155"/>
                  <a:gd name="T1" fmla="*/ 3 h 190"/>
                  <a:gd name="T2" fmla="*/ 25 w 155"/>
                  <a:gd name="T3" fmla="*/ 29 h 190"/>
                  <a:gd name="T4" fmla="*/ 3 w 155"/>
                  <a:gd name="T5" fmla="*/ 88 h 190"/>
                  <a:gd name="T6" fmla="*/ 35 w 155"/>
                  <a:gd name="T7" fmla="*/ 114 h 190"/>
                  <a:gd name="T8" fmla="*/ 86 w 155"/>
                  <a:gd name="T9" fmla="*/ 92 h 190"/>
                  <a:gd name="T10" fmla="*/ 81 w 155"/>
                  <a:gd name="T11" fmla="*/ 45 h 190"/>
                  <a:gd name="T12" fmla="*/ 45 w 155"/>
                  <a:gd name="T13" fmla="*/ 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" h="190">
                    <a:moveTo>
                      <a:pt x="74" y="3"/>
                    </a:moveTo>
                    <a:cubicBezTo>
                      <a:pt x="60" y="4"/>
                      <a:pt x="55" y="23"/>
                      <a:pt x="41" y="47"/>
                    </a:cubicBezTo>
                    <a:cubicBezTo>
                      <a:pt x="28" y="71"/>
                      <a:pt x="0" y="115"/>
                      <a:pt x="6" y="145"/>
                    </a:cubicBezTo>
                    <a:cubicBezTo>
                      <a:pt x="12" y="174"/>
                      <a:pt x="26" y="190"/>
                      <a:pt x="59" y="186"/>
                    </a:cubicBezTo>
                    <a:cubicBezTo>
                      <a:pt x="92" y="181"/>
                      <a:pt x="130" y="173"/>
                      <a:pt x="143" y="152"/>
                    </a:cubicBezTo>
                    <a:cubicBezTo>
                      <a:pt x="155" y="132"/>
                      <a:pt x="148" y="98"/>
                      <a:pt x="135" y="74"/>
                    </a:cubicBezTo>
                    <a:cubicBezTo>
                      <a:pt x="122" y="51"/>
                      <a:pt x="94" y="0"/>
                      <a:pt x="74" y="3"/>
                    </a:cubicBezTo>
                    <a:close/>
                  </a:path>
                </a:pathLst>
              </a:custGeom>
              <a:solidFill>
                <a:srgbClr val="E15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9" name="Freeform 722">
                <a:extLst>
                  <a:ext uri="{FF2B5EF4-FFF2-40B4-BE49-F238E27FC236}">
                    <a16:creationId xmlns:a16="http://schemas.microsoft.com/office/drawing/2014/main" id="{B24F1C23-A05F-4650-96E4-EF13C202E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422"/>
                <a:ext cx="237" cy="183"/>
              </a:xfrm>
              <a:custGeom>
                <a:avLst/>
                <a:gdLst>
                  <a:gd name="T0" fmla="*/ 151 w 280"/>
                  <a:gd name="T1" fmla="*/ 18 h 216"/>
                  <a:gd name="T2" fmla="*/ 101 w 280"/>
                  <a:gd name="T3" fmla="*/ 21 h 216"/>
                  <a:gd name="T4" fmla="*/ 40 w 280"/>
                  <a:gd name="T5" fmla="*/ 58 h 216"/>
                  <a:gd name="T6" fmla="*/ 10 w 280"/>
                  <a:gd name="T7" fmla="*/ 104 h 216"/>
                  <a:gd name="T8" fmla="*/ 99 w 280"/>
                  <a:gd name="T9" fmla="*/ 107 h 216"/>
                  <a:gd name="T10" fmla="*/ 151 w 280"/>
                  <a:gd name="T11" fmla="*/ 18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0" h="216">
                    <a:moveTo>
                      <a:pt x="248" y="30"/>
                    </a:moveTo>
                    <a:cubicBezTo>
                      <a:pt x="236" y="13"/>
                      <a:pt x="202" y="0"/>
                      <a:pt x="166" y="35"/>
                    </a:cubicBezTo>
                    <a:cubicBezTo>
                      <a:pt x="131" y="70"/>
                      <a:pt x="86" y="86"/>
                      <a:pt x="65" y="96"/>
                    </a:cubicBezTo>
                    <a:cubicBezTo>
                      <a:pt x="44" y="106"/>
                      <a:pt x="0" y="127"/>
                      <a:pt x="17" y="171"/>
                    </a:cubicBezTo>
                    <a:cubicBezTo>
                      <a:pt x="35" y="216"/>
                      <a:pt x="91" y="215"/>
                      <a:pt x="163" y="176"/>
                    </a:cubicBezTo>
                    <a:cubicBezTo>
                      <a:pt x="235" y="136"/>
                      <a:pt x="280" y="72"/>
                      <a:pt x="248" y="30"/>
                    </a:cubicBezTo>
                    <a:close/>
                  </a:path>
                </a:pathLst>
              </a:custGeom>
              <a:solidFill>
                <a:srgbClr val="E77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0" name="Freeform 723">
                <a:extLst>
                  <a:ext uri="{FF2B5EF4-FFF2-40B4-BE49-F238E27FC236}">
                    <a16:creationId xmlns:a16="http://schemas.microsoft.com/office/drawing/2014/main" id="{28C5F591-8342-4795-BB8A-4C4130E7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992"/>
                <a:ext cx="290" cy="161"/>
              </a:xfrm>
              <a:custGeom>
                <a:avLst/>
                <a:gdLst>
                  <a:gd name="T0" fmla="*/ 4 w 343"/>
                  <a:gd name="T1" fmla="*/ 11 h 191"/>
                  <a:gd name="T2" fmla="*/ 15 w 343"/>
                  <a:gd name="T3" fmla="*/ 31 h 191"/>
                  <a:gd name="T4" fmla="*/ 90 w 343"/>
                  <a:gd name="T5" fmla="*/ 71 h 191"/>
                  <a:gd name="T6" fmla="*/ 152 w 343"/>
                  <a:gd name="T7" fmla="*/ 115 h 191"/>
                  <a:gd name="T8" fmla="*/ 183 w 343"/>
                  <a:gd name="T9" fmla="*/ 78 h 191"/>
                  <a:gd name="T10" fmla="*/ 189 w 343"/>
                  <a:gd name="T11" fmla="*/ 29 h 191"/>
                  <a:gd name="T12" fmla="*/ 87 w 343"/>
                  <a:gd name="T13" fmla="*/ 20 h 191"/>
                  <a:gd name="T14" fmla="*/ 4 w 343"/>
                  <a:gd name="T15" fmla="*/ 11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3" h="191">
                    <a:moveTo>
                      <a:pt x="7" y="18"/>
                    </a:moveTo>
                    <a:cubicBezTo>
                      <a:pt x="0" y="29"/>
                      <a:pt x="5" y="48"/>
                      <a:pt x="25" y="52"/>
                    </a:cubicBezTo>
                    <a:cubicBezTo>
                      <a:pt x="45" y="56"/>
                      <a:pt x="105" y="83"/>
                      <a:pt x="149" y="119"/>
                    </a:cubicBezTo>
                    <a:cubicBezTo>
                      <a:pt x="193" y="155"/>
                      <a:pt x="232" y="191"/>
                      <a:pt x="252" y="191"/>
                    </a:cubicBezTo>
                    <a:cubicBezTo>
                      <a:pt x="273" y="191"/>
                      <a:pt x="286" y="162"/>
                      <a:pt x="304" y="131"/>
                    </a:cubicBezTo>
                    <a:cubicBezTo>
                      <a:pt x="322" y="100"/>
                      <a:pt x="343" y="61"/>
                      <a:pt x="312" y="48"/>
                    </a:cubicBezTo>
                    <a:cubicBezTo>
                      <a:pt x="280" y="36"/>
                      <a:pt x="196" y="37"/>
                      <a:pt x="144" y="34"/>
                    </a:cubicBezTo>
                    <a:cubicBezTo>
                      <a:pt x="92" y="31"/>
                      <a:pt x="19" y="0"/>
                      <a:pt x="7" y="1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1" name="Freeform 724">
                <a:extLst>
                  <a:ext uri="{FF2B5EF4-FFF2-40B4-BE49-F238E27FC236}">
                    <a16:creationId xmlns:a16="http://schemas.microsoft.com/office/drawing/2014/main" id="{A0317ED9-8A57-4EAD-8782-98F8DBEA2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116"/>
                <a:ext cx="161" cy="197"/>
              </a:xfrm>
              <a:custGeom>
                <a:avLst/>
                <a:gdLst>
                  <a:gd name="T0" fmla="*/ 54 w 190"/>
                  <a:gd name="T1" fmla="*/ 3 h 233"/>
                  <a:gd name="T2" fmla="*/ 31 w 190"/>
                  <a:gd name="T3" fmla="*/ 35 h 233"/>
                  <a:gd name="T4" fmla="*/ 5 w 190"/>
                  <a:gd name="T5" fmla="*/ 107 h 233"/>
                  <a:gd name="T6" fmla="*/ 44 w 190"/>
                  <a:gd name="T7" fmla="*/ 137 h 233"/>
                  <a:gd name="T8" fmla="*/ 106 w 190"/>
                  <a:gd name="T9" fmla="*/ 112 h 233"/>
                  <a:gd name="T10" fmla="*/ 101 w 190"/>
                  <a:gd name="T11" fmla="*/ 55 h 233"/>
                  <a:gd name="T12" fmla="*/ 54 w 190"/>
                  <a:gd name="T13" fmla="*/ 3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0" h="233">
                    <a:moveTo>
                      <a:pt x="90" y="3"/>
                    </a:moveTo>
                    <a:cubicBezTo>
                      <a:pt x="73" y="5"/>
                      <a:pt x="67" y="28"/>
                      <a:pt x="51" y="58"/>
                    </a:cubicBezTo>
                    <a:cubicBezTo>
                      <a:pt x="35" y="87"/>
                      <a:pt x="0" y="141"/>
                      <a:pt x="8" y="177"/>
                    </a:cubicBezTo>
                    <a:cubicBezTo>
                      <a:pt x="15" y="213"/>
                      <a:pt x="32" y="233"/>
                      <a:pt x="72" y="227"/>
                    </a:cubicBezTo>
                    <a:cubicBezTo>
                      <a:pt x="113" y="222"/>
                      <a:pt x="159" y="211"/>
                      <a:pt x="175" y="186"/>
                    </a:cubicBezTo>
                    <a:cubicBezTo>
                      <a:pt x="190" y="161"/>
                      <a:pt x="182" y="120"/>
                      <a:pt x="166" y="91"/>
                    </a:cubicBezTo>
                    <a:cubicBezTo>
                      <a:pt x="149" y="62"/>
                      <a:pt x="115" y="0"/>
                      <a:pt x="90" y="3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2" name="Freeform 725">
                <a:extLst>
                  <a:ext uri="{FF2B5EF4-FFF2-40B4-BE49-F238E27FC236}">
                    <a16:creationId xmlns:a16="http://schemas.microsoft.com/office/drawing/2014/main" id="{C1373A07-A6C4-4050-8C96-94D271253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3422"/>
                <a:ext cx="237" cy="183"/>
              </a:xfrm>
              <a:custGeom>
                <a:avLst/>
                <a:gdLst>
                  <a:gd name="T0" fmla="*/ 151 w 280"/>
                  <a:gd name="T1" fmla="*/ 18 h 216"/>
                  <a:gd name="T2" fmla="*/ 101 w 280"/>
                  <a:gd name="T3" fmla="*/ 21 h 216"/>
                  <a:gd name="T4" fmla="*/ 40 w 280"/>
                  <a:gd name="T5" fmla="*/ 58 h 216"/>
                  <a:gd name="T6" fmla="*/ 10 w 280"/>
                  <a:gd name="T7" fmla="*/ 104 h 216"/>
                  <a:gd name="T8" fmla="*/ 99 w 280"/>
                  <a:gd name="T9" fmla="*/ 107 h 216"/>
                  <a:gd name="T10" fmla="*/ 151 w 280"/>
                  <a:gd name="T11" fmla="*/ 18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0" h="216">
                    <a:moveTo>
                      <a:pt x="248" y="30"/>
                    </a:moveTo>
                    <a:cubicBezTo>
                      <a:pt x="236" y="13"/>
                      <a:pt x="202" y="0"/>
                      <a:pt x="166" y="35"/>
                    </a:cubicBezTo>
                    <a:cubicBezTo>
                      <a:pt x="131" y="70"/>
                      <a:pt x="86" y="86"/>
                      <a:pt x="65" y="96"/>
                    </a:cubicBezTo>
                    <a:cubicBezTo>
                      <a:pt x="44" y="106"/>
                      <a:pt x="0" y="127"/>
                      <a:pt x="17" y="171"/>
                    </a:cubicBezTo>
                    <a:cubicBezTo>
                      <a:pt x="35" y="216"/>
                      <a:pt x="91" y="215"/>
                      <a:pt x="163" y="176"/>
                    </a:cubicBezTo>
                    <a:cubicBezTo>
                      <a:pt x="235" y="136"/>
                      <a:pt x="280" y="72"/>
                      <a:pt x="248" y="3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3" name="Freeform 726">
                <a:extLst>
                  <a:ext uri="{FF2B5EF4-FFF2-40B4-BE49-F238E27FC236}">
                    <a16:creationId xmlns:a16="http://schemas.microsoft.com/office/drawing/2014/main" id="{9665DFC5-F74C-441B-933D-341222D9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3439"/>
                <a:ext cx="202" cy="154"/>
              </a:xfrm>
              <a:custGeom>
                <a:avLst/>
                <a:gdLst>
                  <a:gd name="T0" fmla="*/ 131 w 240"/>
                  <a:gd name="T1" fmla="*/ 14 h 182"/>
                  <a:gd name="T2" fmla="*/ 92 w 240"/>
                  <a:gd name="T3" fmla="*/ 19 h 182"/>
                  <a:gd name="T4" fmla="*/ 38 w 240"/>
                  <a:gd name="T5" fmla="*/ 53 h 182"/>
                  <a:gd name="T6" fmla="*/ 10 w 240"/>
                  <a:gd name="T7" fmla="*/ 91 h 182"/>
                  <a:gd name="T8" fmla="*/ 88 w 240"/>
                  <a:gd name="T9" fmla="*/ 85 h 182"/>
                  <a:gd name="T10" fmla="*/ 131 w 240"/>
                  <a:gd name="T11" fmla="*/ 14 h 1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" h="182">
                    <a:moveTo>
                      <a:pt x="220" y="22"/>
                    </a:moveTo>
                    <a:cubicBezTo>
                      <a:pt x="209" y="7"/>
                      <a:pt x="187" y="0"/>
                      <a:pt x="154" y="32"/>
                    </a:cubicBezTo>
                    <a:cubicBezTo>
                      <a:pt x="122" y="63"/>
                      <a:pt x="81" y="78"/>
                      <a:pt x="63" y="87"/>
                    </a:cubicBezTo>
                    <a:cubicBezTo>
                      <a:pt x="44" y="96"/>
                      <a:pt x="0" y="119"/>
                      <a:pt x="17" y="151"/>
                    </a:cubicBezTo>
                    <a:cubicBezTo>
                      <a:pt x="33" y="182"/>
                      <a:pt x="81" y="174"/>
                      <a:pt x="146" y="139"/>
                    </a:cubicBezTo>
                    <a:cubicBezTo>
                      <a:pt x="211" y="103"/>
                      <a:pt x="240" y="48"/>
                      <a:pt x="220" y="22"/>
                    </a:cubicBezTo>
                    <a:close/>
                  </a:path>
                </a:pathLst>
              </a:custGeom>
              <a:solidFill>
                <a:srgbClr val="E15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4" name="Freeform 727">
                <a:extLst>
                  <a:ext uri="{FF2B5EF4-FFF2-40B4-BE49-F238E27FC236}">
                    <a16:creationId xmlns:a16="http://schemas.microsoft.com/office/drawing/2014/main" id="{F81CC305-1E11-4EE4-BACD-907B6520A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06"/>
                <a:ext cx="247" cy="68"/>
              </a:xfrm>
              <a:custGeom>
                <a:avLst/>
                <a:gdLst>
                  <a:gd name="T0" fmla="*/ 56 w 293"/>
                  <a:gd name="T1" fmla="*/ 35 h 80"/>
                  <a:gd name="T2" fmla="*/ 84 w 293"/>
                  <a:gd name="T3" fmla="*/ 39 h 80"/>
                  <a:gd name="T4" fmla="*/ 169 w 293"/>
                  <a:gd name="T5" fmla="*/ 48 h 80"/>
                  <a:gd name="T6" fmla="*/ 169 w 293"/>
                  <a:gd name="T7" fmla="*/ 49 h 80"/>
                  <a:gd name="T8" fmla="*/ 164 w 293"/>
                  <a:gd name="T9" fmla="*/ 29 h 80"/>
                  <a:gd name="T10" fmla="*/ 78 w 293"/>
                  <a:gd name="T11" fmla="*/ 20 h 80"/>
                  <a:gd name="T12" fmla="*/ 3 w 293"/>
                  <a:gd name="T13" fmla="*/ 8 h 80"/>
                  <a:gd name="T14" fmla="*/ 21 w 293"/>
                  <a:gd name="T15" fmla="*/ 20 h 80"/>
                  <a:gd name="T16" fmla="*/ 56 w 293"/>
                  <a:gd name="T17" fmla="*/ 3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3" h="80">
                    <a:moveTo>
                      <a:pt x="93" y="56"/>
                    </a:moveTo>
                    <a:cubicBezTo>
                      <a:pt x="110" y="60"/>
                      <a:pt x="127" y="63"/>
                      <a:pt x="141" y="64"/>
                    </a:cubicBezTo>
                    <a:cubicBezTo>
                      <a:pt x="185" y="67"/>
                      <a:pt x="257" y="67"/>
                      <a:pt x="284" y="79"/>
                    </a:cubicBezTo>
                    <a:cubicBezTo>
                      <a:pt x="284" y="80"/>
                      <a:pt x="284" y="80"/>
                      <a:pt x="284" y="80"/>
                    </a:cubicBezTo>
                    <a:cubicBezTo>
                      <a:pt x="290" y="68"/>
                      <a:pt x="293" y="56"/>
                      <a:pt x="273" y="47"/>
                    </a:cubicBezTo>
                    <a:cubicBezTo>
                      <a:pt x="246" y="35"/>
                      <a:pt x="174" y="35"/>
                      <a:pt x="130" y="32"/>
                    </a:cubicBezTo>
                    <a:cubicBezTo>
                      <a:pt x="86" y="30"/>
                      <a:pt x="13" y="0"/>
                      <a:pt x="6" y="12"/>
                    </a:cubicBezTo>
                    <a:cubicBezTo>
                      <a:pt x="0" y="23"/>
                      <a:pt x="19" y="28"/>
                      <a:pt x="36" y="33"/>
                    </a:cubicBezTo>
                    <a:cubicBezTo>
                      <a:pt x="46" y="35"/>
                      <a:pt x="68" y="43"/>
                      <a:pt x="93" y="56"/>
                    </a:cubicBezTo>
                    <a:close/>
                  </a:path>
                </a:pathLst>
              </a:custGeom>
              <a:solidFill>
                <a:srgbClr val="D64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5" name="Freeform 728">
                <a:extLst>
                  <a:ext uri="{FF2B5EF4-FFF2-40B4-BE49-F238E27FC236}">
                    <a16:creationId xmlns:a16="http://schemas.microsoft.com/office/drawing/2014/main" id="{A54C0420-3D2E-4539-9772-DF20A8AB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138"/>
                <a:ext cx="91" cy="156"/>
              </a:xfrm>
              <a:custGeom>
                <a:avLst/>
                <a:gdLst>
                  <a:gd name="T0" fmla="*/ 24 w 108"/>
                  <a:gd name="T1" fmla="*/ 103 h 184"/>
                  <a:gd name="T2" fmla="*/ 46 w 108"/>
                  <a:gd name="T3" fmla="*/ 44 h 184"/>
                  <a:gd name="T4" fmla="*/ 65 w 108"/>
                  <a:gd name="T5" fmla="*/ 17 h 184"/>
                  <a:gd name="T6" fmla="*/ 44 w 108"/>
                  <a:gd name="T7" fmla="*/ 1 h 184"/>
                  <a:gd name="T8" fmla="*/ 24 w 108"/>
                  <a:gd name="T9" fmla="*/ 27 h 184"/>
                  <a:gd name="T10" fmla="*/ 3 w 108"/>
                  <a:gd name="T11" fmla="*/ 87 h 184"/>
                  <a:gd name="T12" fmla="*/ 27 w 108"/>
                  <a:gd name="T13" fmla="*/ 112 h 184"/>
                  <a:gd name="T14" fmla="*/ 24 w 108"/>
                  <a:gd name="T15" fmla="*/ 103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184">
                    <a:moveTo>
                      <a:pt x="41" y="169"/>
                    </a:moveTo>
                    <a:cubicBezTo>
                      <a:pt x="35" y="140"/>
                      <a:pt x="63" y="96"/>
                      <a:pt x="76" y="72"/>
                    </a:cubicBezTo>
                    <a:cubicBezTo>
                      <a:pt x="89" y="48"/>
                      <a:pt x="94" y="30"/>
                      <a:pt x="108" y="27"/>
                    </a:cubicBezTo>
                    <a:cubicBezTo>
                      <a:pt x="96" y="12"/>
                      <a:pt x="84" y="0"/>
                      <a:pt x="74" y="1"/>
                    </a:cubicBezTo>
                    <a:cubicBezTo>
                      <a:pt x="60" y="2"/>
                      <a:pt x="55" y="21"/>
                      <a:pt x="41" y="45"/>
                    </a:cubicBezTo>
                    <a:cubicBezTo>
                      <a:pt x="28" y="69"/>
                      <a:pt x="0" y="113"/>
                      <a:pt x="6" y="143"/>
                    </a:cubicBezTo>
                    <a:cubicBezTo>
                      <a:pt x="11" y="168"/>
                      <a:pt x="22" y="183"/>
                      <a:pt x="45" y="184"/>
                    </a:cubicBezTo>
                    <a:cubicBezTo>
                      <a:pt x="43" y="180"/>
                      <a:pt x="42" y="175"/>
                      <a:pt x="41" y="169"/>
                    </a:cubicBezTo>
                    <a:close/>
                  </a:path>
                </a:pathLst>
              </a:custGeom>
              <a:solidFill>
                <a:srgbClr val="D64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6" name="Freeform 729">
                <a:extLst>
                  <a:ext uri="{FF2B5EF4-FFF2-40B4-BE49-F238E27FC236}">
                    <a16:creationId xmlns:a16="http://schemas.microsoft.com/office/drawing/2014/main" id="{F2E0AA45-2294-4344-B8AE-CFA345DB8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3450"/>
                <a:ext cx="192" cy="143"/>
              </a:xfrm>
              <a:custGeom>
                <a:avLst/>
                <a:gdLst>
                  <a:gd name="T0" fmla="*/ 125 w 227"/>
                  <a:gd name="T1" fmla="*/ 6 h 169"/>
                  <a:gd name="T2" fmla="*/ 119 w 227"/>
                  <a:gd name="T3" fmla="*/ 0 h 169"/>
                  <a:gd name="T4" fmla="*/ 71 w 227"/>
                  <a:gd name="T5" fmla="*/ 58 h 169"/>
                  <a:gd name="T6" fmla="*/ 0 w 227"/>
                  <a:gd name="T7" fmla="*/ 74 h 169"/>
                  <a:gd name="T8" fmla="*/ 3 w 227"/>
                  <a:gd name="T9" fmla="*/ 84 h 169"/>
                  <a:gd name="T10" fmla="*/ 80 w 227"/>
                  <a:gd name="T11" fmla="*/ 77 h 169"/>
                  <a:gd name="T12" fmla="*/ 125 w 227"/>
                  <a:gd name="T13" fmla="*/ 6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169">
                    <a:moveTo>
                      <a:pt x="207" y="9"/>
                    </a:moveTo>
                    <a:cubicBezTo>
                      <a:pt x="205" y="6"/>
                      <a:pt x="201" y="3"/>
                      <a:pt x="197" y="0"/>
                    </a:cubicBezTo>
                    <a:cubicBezTo>
                      <a:pt x="197" y="29"/>
                      <a:pt x="168" y="69"/>
                      <a:pt x="117" y="97"/>
                    </a:cubicBezTo>
                    <a:cubicBezTo>
                      <a:pt x="64" y="125"/>
                      <a:pt x="23" y="136"/>
                      <a:pt x="0" y="122"/>
                    </a:cubicBezTo>
                    <a:cubicBezTo>
                      <a:pt x="0" y="127"/>
                      <a:pt x="1" y="132"/>
                      <a:pt x="4" y="138"/>
                    </a:cubicBezTo>
                    <a:cubicBezTo>
                      <a:pt x="20" y="169"/>
                      <a:pt x="68" y="161"/>
                      <a:pt x="133" y="126"/>
                    </a:cubicBezTo>
                    <a:cubicBezTo>
                      <a:pt x="198" y="90"/>
                      <a:pt x="227" y="35"/>
                      <a:pt x="207" y="9"/>
                    </a:cubicBezTo>
                    <a:close/>
                  </a:path>
                </a:pathLst>
              </a:custGeom>
              <a:solidFill>
                <a:srgbClr val="D64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7" name="Freeform 730">
                <a:extLst>
                  <a:ext uri="{FF2B5EF4-FFF2-40B4-BE49-F238E27FC236}">
                    <a16:creationId xmlns:a16="http://schemas.microsoft.com/office/drawing/2014/main" id="{36279283-4780-4063-9E4F-9FA1C0593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06"/>
                <a:ext cx="262" cy="132"/>
              </a:xfrm>
              <a:custGeom>
                <a:avLst/>
                <a:gdLst>
                  <a:gd name="T0" fmla="*/ 3 w 310"/>
                  <a:gd name="T1" fmla="*/ 44 h 156"/>
                  <a:gd name="T2" fmla="*/ 21 w 310"/>
                  <a:gd name="T3" fmla="*/ 14 h 156"/>
                  <a:gd name="T4" fmla="*/ 174 w 310"/>
                  <a:gd name="T5" fmla="*/ 27 h 156"/>
                  <a:gd name="T6" fmla="*/ 162 w 310"/>
                  <a:gd name="T7" fmla="*/ 58 h 156"/>
                  <a:gd name="T8" fmla="*/ 46 w 310"/>
                  <a:gd name="T9" fmla="*/ 91 h 156"/>
                  <a:gd name="T10" fmla="*/ 5 w 310"/>
                  <a:gd name="T11" fmla="*/ 77 h 156"/>
                  <a:gd name="T12" fmla="*/ 3 w 310"/>
                  <a:gd name="T13" fmla="*/ 44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156">
                    <a:moveTo>
                      <a:pt x="3" y="73"/>
                    </a:moveTo>
                    <a:cubicBezTo>
                      <a:pt x="2" y="60"/>
                      <a:pt x="0" y="32"/>
                      <a:pt x="35" y="23"/>
                    </a:cubicBezTo>
                    <a:cubicBezTo>
                      <a:pt x="70" y="15"/>
                      <a:pt x="192" y="0"/>
                      <a:pt x="289" y="45"/>
                    </a:cubicBezTo>
                    <a:cubicBezTo>
                      <a:pt x="307" y="53"/>
                      <a:pt x="310" y="85"/>
                      <a:pt x="268" y="97"/>
                    </a:cubicBezTo>
                    <a:cubicBezTo>
                      <a:pt x="226" y="110"/>
                      <a:pt x="100" y="143"/>
                      <a:pt x="76" y="149"/>
                    </a:cubicBezTo>
                    <a:cubicBezTo>
                      <a:pt x="52" y="156"/>
                      <a:pt x="17" y="151"/>
                      <a:pt x="8" y="128"/>
                    </a:cubicBezTo>
                    <a:cubicBezTo>
                      <a:pt x="0" y="105"/>
                      <a:pt x="3" y="73"/>
                      <a:pt x="3" y="73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8" name="Freeform 731">
                <a:extLst>
                  <a:ext uri="{FF2B5EF4-FFF2-40B4-BE49-F238E27FC236}">
                    <a16:creationId xmlns:a16="http://schemas.microsoft.com/office/drawing/2014/main" id="{D214F79C-CD4F-4173-9967-00C49A142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820"/>
                <a:ext cx="166" cy="195"/>
              </a:xfrm>
              <a:custGeom>
                <a:avLst/>
                <a:gdLst>
                  <a:gd name="T0" fmla="*/ 8 w 196"/>
                  <a:gd name="T1" fmla="*/ 130 h 231"/>
                  <a:gd name="T2" fmla="*/ 30 w 196"/>
                  <a:gd name="T3" fmla="*/ 71 h 231"/>
                  <a:gd name="T4" fmla="*/ 119 w 196"/>
                  <a:gd name="T5" fmla="*/ 29 h 231"/>
                  <a:gd name="T6" fmla="*/ 119 w 196"/>
                  <a:gd name="T7" fmla="*/ 55 h 231"/>
                  <a:gd name="T8" fmla="*/ 108 w 196"/>
                  <a:gd name="T9" fmla="*/ 80 h 231"/>
                  <a:gd name="T10" fmla="*/ 53 w 196"/>
                  <a:gd name="T11" fmla="*/ 120 h 231"/>
                  <a:gd name="T12" fmla="*/ 8 w 196"/>
                  <a:gd name="T13" fmla="*/ 130 h 2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231">
                    <a:moveTo>
                      <a:pt x="13" y="216"/>
                    </a:moveTo>
                    <a:cubicBezTo>
                      <a:pt x="0" y="207"/>
                      <a:pt x="5" y="169"/>
                      <a:pt x="48" y="119"/>
                    </a:cubicBezTo>
                    <a:cubicBezTo>
                      <a:pt x="105" y="53"/>
                      <a:pt x="193" y="0"/>
                      <a:pt x="195" y="47"/>
                    </a:cubicBezTo>
                    <a:cubicBezTo>
                      <a:pt x="195" y="47"/>
                      <a:pt x="196" y="79"/>
                      <a:pt x="196" y="91"/>
                    </a:cubicBezTo>
                    <a:cubicBezTo>
                      <a:pt x="196" y="103"/>
                      <a:pt x="196" y="119"/>
                      <a:pt x="178" y="133"/>
                    </a:cubicBezTo>
                    <a:cubicBezTo>
                      <a:pt x="160" y="146"/>
                      <a:pt x="102" y="183"/>
                      <a:pt x="87" y="199"/>
                    </a:cubicBezTo>
                    <a:cubicBezTo>
                      <a:pt x="72" y="215"/>
                      <a:pt x="33" y="231"/>
                      <a:pt x="13" y="216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9" name="Freeform 732">
                <a:extLst>
                  <a:ext uri="{FF2B5EF4-FFF2-40B4-BE49-F238E27FC236}">
                    <a16:creationId xmlns:a16="http://schemas.microsoft.com/office/drawing/2014/main" id="{35C0CA18-D7F9-4C9F-80D7-EDF621FB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963"/>
                <a:ext cx="205" cy="193"/>
              </a:xfrm>
              <a:custGeom>
                <a:avLst/>
                <a:gdLst>
                  <a:gd name="T0" fmla="*/ 75 w 242"/>
                  <a:gd name="T1" fmla="*/ 32 h 228"/>
                  <a:gd name="T2" fmla="*/ 64 w 242"/>
                  <a:gd name="T3" fmla="*/ 30 h 228"/>
                  <a:gd name="T4" fmla="*/ 38 w 242"/>
                  <a:gd name="T5" fmla="*/ 41 h 228"/>
                  <a:gd name="T6" fmla="*/ 11 w 242"/>
                  <a:gd name="T7" fmla="*/ 106 h 228"/>
                  <a:gd name="T8" fmla="*/ 33 w 242"/>
                  <a:gd name="T9" fmla="*/ 136 h 228"/>
                  <a:gd name="T10" fmla="*/ 110 w 242"/>
                  <a:gd name="T11" fmla="*/ 128 h 228"/>
                  <a:gd name="T12" fmla="*/ 134 w 242"/>
                  <a:gd name="T13" fmla="*/ 107 h 228"/>
                  <a:gd name="T14" fmla="*/ 124 w 242"/>
                  <a:gd name="T15" fmla="*/ 45 h 228"/>
                  <a:gd name="T16" fmla="*/ 110 w 242"/>
                  <a:gd name="T17" fmla="*/ 13 h 228"/>
                  <a:gd name="T18" fmla="*/ 75 w 242"/>
                  <a:gd name="T19" fmla="*/ 32 h 2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2" h="228">
                    <a:moveTo>
                      <a:pt x="123" y="53"/>
                    </a:moveTo>
                    <a:cubicBezTo>
                      <a:pt x="118" y="54"/>
                      <a:pt x="112" y="53"/>
                      <a:pt x="106" y="51"/>
                    </a:cubicBezTo>
                    <a:cubicBezTo>
                      <a:pt x="91" y="49"/>
                      <a:pt x="72" y="46"/>
                      <a:pt x="63" y="67"/>
                    </a:cubicBezTo>
                    <a:cubicBezTo>
                      <a:pt x="49" y="98"/>
                      <a:pt x="22" y="168"/>
                      <a:pt x="18" y="175"/>
                    </a:cubicBezTo>
                    <a:cubicBezTo>
                      <a:pt x="14" y="182"/>
                      <a:pt x="0" y="228"/>
                      <a:pt x="54" y="224"/>
                    </a:cubicBezTo>
                    <a:cubicBezTo>
                      <a:pt x="107" y="221"/>
                      <a:pt x="172" y="213"/>
                      <a:pt x="182" y="210"/>
                    </a:cubicBezTo>
                    <a:cubicBezTo>
                      <a:pt x="192" y="207"/>
                      <a:pt x="242" y="208"/>
                      <a:pt x="219" y="176"/>
                    </a:cubicBezTo>
                    <a:cubicBezTo>
                      <a:pt x="197" y="144"/>
                      <a:pt x="197" y="116"/>
                      <a:pt x="203" y="74"/>
                    </a:cubicBezTo>
                    <a:cubicBezTo>
                      <a:pt x="209" y="32"/>
                      <a:pt x="201" y="0"/>
                      <a:pt x="181" y="21"/>
                    </a:cubicBezTo>
                    <a:cubicBezTo>
                      <a:pt x="161" y="42"/>
                      <a:pt x="139" y="51"/>
                      <a:pt x="123" y="53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0" name="Freeform 733">
                <a:extLst>
                  <a:ext uri="{FF2B5EF4-FFF2-40B4-BE49-F238E27FC236}">
                    <a16:creationId xmlns:a16="http://schemas.microsoft.com/office/drawing/2014/main" id="{E09C09C2-15A0-4181-B0F7-2EA7CAB56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920"/>
                <a:ext cx="149" cy="210"/>
              </a:xfrm>
              <a:custGeom>
                <a:avLst/>
                <a:gdLst>
                  <a:gd name="T0" fmla="*/ 67 w 177"/>
                  <a:gd name="T1" fmla="*/ 8 h 249"/>
                  <a:gd name="T2" fmla="*/ 32 w 177"/>
                  <a:gd name="T3" fmla="*/ 13 h 249"/>
                  <a:gd name="T4" fmla="*/ 3 w 177"/>
                  <a:gd name="T5" fmla="*/ 47 h 249"/>
                  <a:gd name="T6" fmla="*/ 3 w 177"/>
                  <a:gd name="T7" fmla="*/ 79 h 249"/>
                  <a:gd name="T8" fmla="*/ 9 w 177"/>
                  <a:gd name="T9" fmla="*/ 128 h 249"/>
                  <a:gd name="T10" fmla="*/ 47 w 177"/>
                  <a:gd name="T11" fmla="*/ 129 h 249"/>
                  <a:gd name="T12" fmla="*/ 88 w 177"/>
                  <a:gd name="T13" fmla="*/ 81 h 249"/>
                  <a:gd name="T14" fmla="*/ 105 w 177"/>
                  <a:gd name="T15" fmla="*/ 65 h 249"/>
                  <a:gd name="T16" fmla="*/ 79 w 177"/>
                  <a:gd name="T17" fmla="*/ 33 h 249"/>
                  <a:gd name="T18" fmla="*/ 67 w 177"/>
                  <a:gd name="T19" fmla="*/ 8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7" h="249">
                    <a:moveTo>
                      <a:pt x="113" y="14"/>
                    </a:moveTo>
                    <a:cubicBezTo>
                      <a:pt x="92" y="7"/>
                      <a:pt x="78" y="0"/>
                      <a:pt x="54" y="22"/>
                    </a:cubicBezTo>
                    <a:cubicBezTo>
                      <a:pt x="30" y="43"/>
                      <a:pt x="4" y="53"/>
                      <a:pt x="5" y="78"/>
                    </a:cubicBezTo>
                    <a:cubicBezTo>
                      <a:pt x="7" y="103"/>
                      <a:pt x="7" y="116"/>
                      <a:pt x="4" y="133"/>
                    </a:cubicBezTo>
                    <a:cubicBezTo>
                      <a:pt x="0" y="150"/>
                      <a:pt x="1" y="200"/>
                      <a:pt x="15" y="213"/>
                    </a:cubicBezTo>
                    <a:cubicBezTo>
                      <a:pt x="29" y="226"/>
                      <a:pt x="54" y="249"/>
                      <a:pt x="79" y="216"/>
                    </a:cubicBezTo>
                    <a:cubicBezTo>
                      <a:pt x="104" y="183"/>
                      <a:pt x="137" y="141"/>
                      <a:pt x="147" y="135"/>
                    </a:cubicBezTo>
                    <a:cubicBezTo>
                      <a:pt x="157" y="128"/>
                      <a:pt x="177" y="128"/>
                      <a:pt x="176" y="108"/>
                    </a:cubicBezTo>
                    <a:cubicBezTo>
                      <a:pt x="175" y="88"/>
                      <a:pt x="151" y="88"/>
                      <a:pt x="133" y="55"/>
                    </a:cubicBezTo>
                    <a:cubicBezTo>
                      <a:pt x="122" y="36"/>
                      <a:pt x="125" y="18"/>
                      <a:pt x="113" y="14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1" name="Freeform 734">
                <a:extLst>
                  <a:ext uri="{FF2B5EF4-FFF2-40B4-BE49-F238E27FC236}">
                    <a16:creationId xmlns:a16="http://schemas.microsoft.com/office/drawing/2014/main" id="{EDE67223-5CA5-4010-8AB6-C3B0D017E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3026"/>
                <a:ext cx="228" cy="136"/>
              </a:xfrm>
              <a:custGeom>
                <a:avLst/>
                <a:gdLst>
                  <a:gd name="T0" fmla="*/ 76 w 269"/>
                  <a:gd name="T1" fmla="*/ 7 h 161"/>
                  <a:gd name="T2" fmla="*/ 45 w 269"/>
                  <a:gd name="T3" fmla="*/ 12 h 161"/>
                  <a:gd name="T4" fmla="*/ 12 w 269"/>
                  <a:gd name="T5" fmla="*/ 52 h 161"/>
                  <a:gd name="T6" fmla="*/ 14 w 269"/>
                  <a:gd name="T7" fmla="*/ 84 h 161"/>
                  <a:gd name="T8" fmla="*/ 58 w 269"/>
                  <a:gd name="T9" fmla="*/ 90 h 161"/>
                  <a:gd name="T10" fmla="*/ 118 w 269"/>
                  <a:gd name="T11" fmla="*/ 89 h 161"/>
                  <a:gd name="T12" fmla="*/ 150 w 269"/>
                  <a:gd name="T13" fmla="*/ 81 h 161"/>
                  <a:gd name="T14" fmla="*/ 153 w 269"/>
                  <a:gd name="T15" fmla="*/ 46 h 161"/>
                  <a:gd name="T16" fmla="*/ 76 w 269"/>
                  <a:gd name="T17" fmla="*/ 7 h 1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161">
                    <a:moveTo>
                      <a:pt x="125" y="11"/>
                    </a:moveTo>
                    <a:cubicBezTo>
                      <a:pt x="116" y="9"/>
                      <a:pt x="87" y="0"/>
                      <a:pt x="73" y="19"/>
                    </a:cubicBezTo>
                    <a:cubicBezTo>
                      <a:pt x="58" y="38"/>
                      <a:pt x="23" y="82"/>
                      <a:pt x="20" y="85"/>
                    </a:cubicBezTo>
                    <a:cubicBezTo>
                      <a:pt x="17" y="87"/>
                      <a:pt x="0" y="117"/>
                      <a:pt x="23" y="139"/>
                    </a:cubicBezTo>
                    <a:cubicBezTo>
                      <a:pt x="45" y="161"/>
                      <a:pt x="62" y="156"/>
                      <a:pt x="94" y="148"/>
                    </a:cubicBezTo>
                    <a:cubicBezTo>
                      <a:pt x="126" y="140"/>
                      <a:pt x="179" y="143"/>
                      <a:pt x="194" y="147"/>
                    </a:cubicBezTo>
                    <a:cubicBezTo>
                      <a:pt x="210" y="150"/>
                      <a:pt x="233" y="158"/>
                      <a:pt x="246" y="135"/>
                    </a:cubicBezTo>
                    <a:cubicBezTo>
                      <a:pt x="260" y="112"/>
                      <a:pt x="269" y="88"/>
                      <a:pt x="253" y="77"/>
                    </a:cubicBezTo>
                    <a:cubicBezTo>
                      <a:pt x="236" y="65"/>
                      <a:pt x="177" y="25"/>
                      <a:pt x="125" y="11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2" name="Freeform 735">
                <a:extLst>
                  <a:ext uri="{FF2B5EF4-FFF2-40B4-BE49-F238E27FC236}">
                    <a16:creationId xmlns:a16="http://schemas.microsoft.com/office/drawing/2014/main" id="{2C55F664-0D57-4179-822B-A41F2C6F5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3141"/>
                <a:ext cx="158" cy="203"/>
              </a:xfrm>
              <a:custGeom>
                <a:avLst/>
                <a:gdLst>
                  <a:gd name="T0" fmla="*/ 35 w 187"/>
                  <a:gd name="T1" fmla="*/ 6 h 240"/>
                  <a:gd name="T2" fmla="*/ 12 w 187"/>
                  <a:gd name="T3" fmla="*/ 40 h 240"/>
                  <a:gd name="T4" fmla="*/ 15 w 187"/>
                  <a:gd name="T5" fmla="*/ 96 h 240"/>
                  <a:gd name="T6" fmla="*/ 16 w 187"/>
                  <a:gd name="T7" fmla="*/ 121 h 240"/>
                  <a:gd name="T8" fmla="*/ 44 w 187"/>
                  <a:gd name="T9" fmla="*/ 128 h 240"/>
                  <a:gd name="T10" fmla="*/ 95 w 187"/>
                  <a:gd name="T11" fmla="*/ 61 h 240"/>
                  <a:gd name="T12" fmla="*/ 101 w 187"/>
                  <a:gd name="T13" fmla="*/ 8 h 240"/>
                  <a:gd name="T14" fmla="*/ 35 w 187"/>
                  <a:gd name="T15" fmla="*/ 6 h 2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7" h="240">
                    <a:moveTo>
                      <a:pt x="59" y="9"/>
                    </a:moveTo>
                    <a:cubicBezTo>
                      <a:pt x="48" y="10"/>
                      <a:pt x="0" y="23"/>
                      <a:pt x="20" y="66"/>
                    </a:cubicBezTo>
                    <a:cubicBezTo>
                      <a:pt x="40" y="109"/>
                      <a:pt x="41" y="140"/>
                      <a:pt x="25" y="158"/>
                    </a:cubicBezTo>
                    <a:cubicBezTo>
                      <a:pt x="9" y="175"/>
                      <a:pt x="21" y="193"/>
                      <a:pt x="26" y="200"/>
                    </a:cubicBezTo>
                    <a:cubicBezTo>
                      <a:pt x="32" y="207"/>
                      <a:pt x="46" y="240"/>
                      <a:pt x="73" y="212"/>
                    </a:cubicBezTo>
                    <a:cubicBezTo>
                      <a:pt x="100" y="184"/>
                      <a:pt x="139" y="146"/>
                      <a:pt x="158" y="100"/>
                    </a:cubicBezTo>
                    <a:cubicBezTo>
                      <a:pt x="176" y="54"/>
                      <a:pt x="187" y="15"/>
                      <a:pt x="167" y="13"/>
                    </a:cubicBezTo>
                    <a:cubicBezTo>
                      <a:pt x="147" y="12"/>
                      <a:pt x="123" y="0"/>
                      <a:pt x="59" y="9"/>
                    </a:cubicBezTo>
                  </a:path>
                </a:pathLst>
              </a:custGeom>
              <a:solidFill>
                <a:srgbClr val="A1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3" name="Freeform 736">
                <a:extLst>
                  <a:ext uri="{FF2B5EF4-FFF2-40B4-BE49-F238E27FC236}">
                    <a16:creationId xmlns:a16="http://schemas.microsoft.com/office/drawing/2014/main" id="{9BF87037-DB54-4C9F-8618-F1D1CB82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117"/>
                <a:ext cx="187" cy="177"/>
              </a:xfrm>
              <a:custGeom>
                <a:avLst/>
                <a:gdLst>
                  <a:gd name="T0" fmla="*/ 65 w 221"/>
                  <a:gd name="T1" fmla="*/ 0 h 209"/>
                  <a:gd name="T2" fmla="*/ 37 w 221"/>
                  <a:gd name="T3" fmla="*/ 19 h 209"/>
                  <a:gd name="T4" fmla="*/ 17 w 221"/>
                  <a:gd name="T5" fmla="*/ 62 h 209"/>
                  <a:gd name="T6" fmla="*/ 17 w 221"/>
                  <a:gd name="T7" fmla="*/ 113 h 209"/>
                  <a:gd name="T8" fmla="*/ 64 w 221"/>
                  <a:gd name="T9" fmla="*/ 112 h 209"/>
                  <a:gd name="T10" fmla="*/ 108 w 221"/>
                  <a:gd name="T11" fmla="*/ 97 h 209"/>
                  <a:gd name="T12" fmla="*/ 129 w 221"/>
                  <a:gd name="T13" fmla="*/ 69 h 209"/>
                  <a:gd name="T14" fmla="*/ 93 w 221"/>
                  <a:gd name="T15" fmla="*/ 21 h 209"/>
                  <a:gd name="T16" fmla="*/ 65 w 221"/>
                  <a:gd name="T17" fmla="*/ 0 h 2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209">
                    <a:moveTo>
                      <a:pt x="107" y="0"/>
                    </a:moveTo>
                    <a:cubicBezTo>
                      <a:pt x="95" y="0"/>
                      <a:pt x="77" y="7"/>
                      <a:pt x="62" y="32"/>
                    </a:cubicBezTo>
                    <a:cubicBezTo>
                      <a:pt x="47" y="57"/>
                      <a:pt x="37" y="76"/>
                      <a:pt x="28" y="102"/>
                    </a:cubicBezTo>
                    <a:cubicBezTo>
                      <a:pt x="20" y="128"/>
                      <a:pt x="0" y="164"/>
                      <a:pt x="28" y="187"/>
                    </a:cubicBezTo>
                    <a:cubicBezTo>
                      <a:pt x="55" y="209"/>
                      <a:pt x="78" y="200"/>
                      <a:pt x="106" y="184"/>
                    </a:cubicBezTo>
                    <a:cubicBezTo>
                      <a:pt x="134" y="169"/>
                      <a:pt x="157" y="162"/>
                      <a:pt x="178" y="160"/>
                    </a:cubicBezTo>
                    <a:cubicBezTo>
                      <a:pt x="198" y="157"/>
                      <a:pt x="221" y="153"/>
                      <a:pt x="213" y="113"/>
                    </a:cubicBezTo>
                    <a:cubicBezTo>
                      <a:pt x="206" y="73"/>
                      <a:pt x="179" y="49"/>
                      <a:pt x="154" y="34"/>
                    </a:cubicBezTo>
                    <a:cubicBezTo>
                      <a:pt x="128" y="19"/>
                      <a:pt x="107" y="0"/>
                      <a:pt x="107" y="0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4" name="Freeform 737">
                <a:extLst>
                  <a:ext uri="{FF2B5EF4-FFF2-40B4-BE49-F238E27FC236}">
                    <a16:creationId xmlns:a16="http://schemas.microsoft.com/office/drawing/2014/main" id="{E9233A22-96B1-45CD-BADA-ACAC07772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943"/>
                <a:ext cx="201" cy="258"/>
              </a:xfrm>
              <a:custGeom>
                <a:avLst/>
                <a:gdLst>
                  <a:gd name="T0" fmla="*/ 116 w 238"/>
                  <a:gd name="T1" fmla="*/ 16 h 306"/>
                  <a:gd name="T2" fmla="*/ 80 w 238"/>
                  <a:gd name="T3" fmla="*/ 10 h 306"/>
                  <a:gd name="T4" fmla="*/ 52 w 238"/>
                  <a:gd name="T5" fmla="*/ 51 h 306"/>
                  <a:gd name="T6" fmla="*/ 33 w 238"/>
                  <a:gd name="T7" fmla="*/ 105 h 306"/>
                  <a:gd name="T8" fmla="*/ 12 w 238"/>
                  <a:gd name="T9" fmla="*/ 139 h 306"/>
                  <a:gd name="T10" fmla="*/ 7 w 238"/>
                  <a:gd name="T11" fmla="*/ 166 h 306"/>
                  <a:gd name="T12" fmla="*/ 37 w 238"/>
                  <a:gd name="T13" fmla="*/ 170 h 306"/>
                  <a:gd name="T14" fmla="*/ 86 w 238"/>
                  <a:gd name="T15" fmla="*/ 127 h 306"/>
                  <a:gd name="T16" fmla="*/ 131 w 238"/>
                  <a:gd name="T17" fmla="*/ 73 h 306"/>
                  <a:gd name="T18" fmla="*/ 135 w 238"/>
                  <a:gd name="T19" fmla="*/ 31 h 306"/>
                  <a:gd name="T20" fmla="*/ 116 w 238"/>
                  <a:gd name="T21" fmla="*/ 16 h 3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8" h="306">
                    <a:moveTo>
                      <a:pt x="192" y="27"/>
                    </a:moveTo>
                    <a:cubicBezTo>
                      <a:pt x="180" y="16"/>
                      <a:pt x="155" y="0"/>
                      <a:pt x="134" y="17"/>
                    </a:cubicBezTo>
                    <a:cubicBezTo>
                      <a:pt x="113" y="34"/>
                      <a:pt x="88" y="54"/>
                      <a:pt x="85" y="85"/>
                    </a:cubicBezTo>
                    <a:cubicBezTo>
                      <a:pt x="82" y="116"/>
                      <a:pt x="70" y="143"/>
                      <a:pt x="55" y="175"/>
                    </a:cubicBezTo>
                    <a:cubicBezTo>
                      <a:pt x="40" y="206"/>
                      <a:pt x="27" y="225"/>
                      <a:pt x="19" y="233"/>
                    </a:cubicBezTo>
                    <a:cubicBezTo>
                      <a:pt x="12" y="242"/>
                      <a:pt x="0" y="257"/>
                      <a:pt x="12" y="277"/>
                    </a:cubicBezTo>
                    <a:cubicBezTo>
                      <a:pt x="25" y="298"/>
                      <a:pt x="37" y="306"/>
                      <a:pt x="61" y="284"/>
                    </a:cubicBezTo>
                    <a:cubicBezTo>
                      <a:pt x="84" y="263"/>
                      <a:pt x="127" y="230"/>
                      <a:pt x="143" y="212"/>
                    </a:cubicBezTo>
                    <a:cubicBezTo>
                      <a:pt x="160" y="195"/>
                      <a:pt x="205" y="142"/>
                      <a:pt x="217" y="122"/>
                    </a:cubicBezTo>
                    <a:cubicBezTo>
                      <a:pt x="230" y="102"/>
                      <a:pt x="238" y="64"/>
                      <a:pt x="224" y="52"/>
                    </a:cubicBezTo>
                    <a:cubicBezTo>
                      <a:pt x="210" y="41"/>
                      <a:pt x="192" y="27"/>
                      <a:pt x="192" y="27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5" name="Freeform 738">
                <a:extLst>
                  <a:ext uri="{FF2B5EF4-FFF2-40B4-BE49-F238E27FC236}">
                    <a16:creationId xmlns:a16="http://schemas.microsoft.com/office/drawing/2014/main" id="{63F8CE3C-C7D8-42A4-B48B-7DFB550AC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3008"/>
                <a:ext cx="209" cy="246"/>
              </a:xfrm>
              <a:custGeom>
                <a:avLst/>
                <a:gdLst>
                  <a:gd name="T0" fmla="*/ 100 w 247"/>
                  <a:gd name="T1" fmla="*/ 46 h 291"/>
                  <a:gd name="T2" fmla="*/ 33 w 247"/>
                  <a:gd name="T3" fmla="*/ 30 h 291"/>
                  <a:gd name="T4" fmla="*/ 21 w 247"/>
                  <a:gd name="T5" fmla="*/ 94 h 291"/>
                  <a:gd name="T6" fmla="*/ 54 w 247"/>
                  <a:gd name="T7" fmla="*/ 145 h 291"/>
                  <a:gd name="T8" fmla="*/ 86 w 247"/>
                  <a:gd name="T9" fmla="*/ 169 h 291"/>
                  <a:gd name="T10" fmla="*/ 136 w 247"/>
                  <a:gd name="T11" fmla="*/ 118 h 291"/>
                  <a:gd name="T12" fmla="*/ 100 w 247"/>
                  <a:gd name="T13" fmla="*/ 46 h 2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291">
                    <a:moveTo>
                      <a:pt x="165" y="76"/>
                    </a:moveTo>
                    <a:cubicBezTo>
                      <a:pt x="151" y="59"/>
                      <a:pt x="107" y="0"/>
                      <a:pt x="54" y="51"/>
                    </a:cubicBezTo>
                    <a:cubicBezTo>
                      <a:pt x="0" y="101"/>
                      <a:pt x="24" y="136"/>
                      <a:pt x="35" y="155"/>
                    </a:cubicBezTo>
                    <a:cubicBezTo>
                      <a:pt x="47" y="175"/>
                      <a:pt x="84" y="223"/>
                      <a:pt x="90" y="239"/>
                    </a:cubicBezTo>
                    <a:cubicBezTo>
                      <a:pt x="97" y="254"/>
                      <a:pt x="109" y="291"/>
                      <a:pt x="143" y="279"/>
                    </a:cubicBezTo>
                    <a:cubicBezTo>
                      <a:pt x="176" y="267"/>
                      <a:pt x="247" y="254"/>
                      <a:pt x="225" y="196"/>
                    </a:cubicBezTo>
                    <a:cubicBezTo>
                      <a:pt x="204" y="138"/>
                      <a:pt x="165" y="76"/>
                      <a:pt x="165" y="76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6" name="Freeform 739">
                <a:extLst>
                  <a:ext uri="{FF2B5EF4-FFF2-40B4-BE49-F238E27FC236}">
                    <a16:creationId xmlns:a16="http://schemas.microsoft.com/office/drawing/2014/main" id="{EDF86742-31C0-4F31-9B36-FDD4E1BDD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3127"/>
                <a:ext cx="207" cy="207"/>
              </a:xfrm>
              <a:custGeom>
                <a:avLst/>
                <a:gdLst>
                  <a:gd name="T0" fmla="*/ 83 w 245"/>
                  <a:gd name="T1" fmla="*/ 3 h 245"/>
                  <a:gd name="T2" fmla="*/ 48 w 245"/>
                  <a:gd name="T3" fmla="*/ 15 h 245"/>
                  <a:gd name="T4" fmla="*/ 18 w 245"/>
                  <a:gd name="T5" fmla="*/ 40 h 245"/>
                  <a:gd name="T6" fmla="*/ 1 w 245"/>
                  <a:gd name="T7" fmla="*/ 72 h 245"/>
                  <a:gd name="T8" fmla="*/ 34 w 245"/>
                  <a:gd name="T9" fmla="*/ 101 h 245"/>
                  <a:gd name="T10" fmla="*/ 64 w 245"/>
                  <a:gd name="T11" fmla="*/ 145 h 245"/>
                  <a:gd name="T12" fmla="*/ 103 w 245"/>
                  <a:gd name="T13" fmla="*/ 117 h 245"/>
                  <a:gd name="T14" fmla="*/ 137 w 245"/>
                  <a:gd name="T15" fmla="*/ 69 h 245"/>
                  <a:gd name="T16" fmla="*/ 112 w 245"/>
                  <a:gd name="T17" fmla="*/ 28 h 245"/>
                  <a:gd name="T18" fmla="*/ 83 w 245"/>
                  <a:gd name="T19" fmla="*/ 3 h 2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5" h="245">
                    <a:moveTo>
                      <a:pt x="137" y="3"/>
                    </a:moveTo>
                    <a:cubicBezTo>
                      <a:pt x="116" y="0"/>
                      <a:pt x="106" y="0"/>
                      <a:pt x="80" y="25"/>
                    </a:cubicBezTo>
                    <a:cubicBezTo>
                      <a:pt x="55" y="50"/>
                      <a:pt x="34" y="64"/>
                      <a:pt x="30" y="66"/>
                    </a:cubicBezTo>
                    <a:cubicBezTo>
                      <a:pt x="25" y="69"/>
                      <a:pt x="0" y="94"/>
                      <a:pt x="1" y="119"/>
                    </a:cubicBezTo>
                    <a:cubicBezTo>
                      <a:pt x="3" y="144"/>
                      <a:pt x="35" y="136"/>
                      <a:pt x="56" y="168"/>
                    </a:cubicBezTo>
                    <a:cubicBezTo>
                      <a:pt x="77" y="199"/>
                      <a:pt x="80" y="237"/>
                      <a:pt x="107" y="241"/>
                    </a:cubicBezTo>
                    <a:cubicBezTo>
                      <a:pt x="135" y="245"/>
                      <a:pt x="141" y="214"/>
                      <a:pt x="170" y="193"/>
                    </a:cubicBezTo>
                    <a:cubicBezTo>
                      <a:pt x="199" y="172"/>
                      <a:pt x="245" y="148"/>
                      <a:pt x="227" y="115"/>
                    </a:cubicBezTo>
                    <a:cubicBezTo>
                      <a:pt x="209" y="82"/>
                      <a:pt x="197" y="58"/>
                      <a:pt x="186" y="46"/>
                    </a:cubicBezTo>
                    <a:cubicBezTo>
                      <a:pt x="174" y="35"/>
                      <a:pt x="169" y="8"/>
                      <a:pt x="137" y="3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7" name="Freeform 740">
                <a:extLst>
                  <a:ext uri="{FF2B5EF4-FFF2-40B4-BE49-F238E27FC236}">
                    <a16:creationId xmlns:a16="http://schemas.microsoft.com/office/drawing/2014/main" id="{CD24B472-10AD-4D78-AD68-3B6614D8F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3214"/>
                <a:ext cx="190" cy="176"/>
              </a:xfrm>
              <a:custGeom>
                <a:avLst/>
                <a:gdLst>
                  <a:gd name="T0" fmla="*/ 135 w 225"/>
                  <a:gd name="T1" fmla="*/ 35 h 208"/>
                  <a:gd name="T2" fmla="*/ 106 w 225"/>
                  <a:gd name="T3" fmla="*/ 10 h 208"/>
                  <a:gd name="T4" fmla="*/ 32 w 225"/>
                  <a:gd name="T5" fmla="*/ 41 h 208"/>
                  <a:gd name="T6" fmla="*/ 7 w 225"/>
                  <a:gd name="T7" fmla="*/ 77 h 208"/>
                  <a:gd name="T8" fmla="*/ 64 w 225"/>
                  <a:gd name="T9" fmla="*/ 109 h 208"/>
                  <a:gd name="T10" fmla="*/ 131 w 225"/>
                  <a:gd name="T11" fmla="*/ 107 h 208"/>
                  <a:gd name="T12" fmla="*/ 135 w 225"/>
                  <a:gd name="T13" fmla="*/ 35 h 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208">
                    <a:moveTo>
                      <a:pt x="225" y="58"/>
                    </a:moveTo>
                    <a:cubicBezTo>
                      <a:pt x="224" y="40"/>
                      <a:pt x="225" y="0"/>
                      <a:pt x="176" y="17"/>
                    </a:cubicBezTo>
                    <a:cubicBezTo>
                      <a:pt x="128" y="35"/>
                      <a:pt x="82" y="49"/>
                      <a:pt x="53" y="69"/>
                    </a:cubicBezTo>
                    <a:cubicBezTo>
                      <a:pt x="24" y="90"/>
                      <a:pt x="0" y="102"/>
                      <a:pt x="11" y="126"/>
                    </a:cubicBezTo>
                    <a:cubicBezTo>
                      <a:pt x="21" y="151"/>
                      <a:pt x="61" y="176"/>
                      <a:pt x="107" y="181"/>
                    </a:cubicBezTo>
                    <a:cubicBezTo>
                      <a:pt x="154" y="187"/>
                      <a:pt x="209" y="208"/>
                      <a:pt x="217" y="176"/>
                    </a:cubicBezTo>
                    <a:cubicBezTo>
                      <a:pt x="225" y="145"/>
                      <a:pt x="225" y="58"/>
                      <a:pt x="225" y="58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8" name="Freeform 741">
                <a:extLst>
                  <a:ext uri="{FF2B5EF4-FFF2-40B4-BE49-F238E27FC236}">
                    <a16:creationId xmlns:a16="http://schemas.microsoft.com/office/drawing/2014/main" id="{2C4CE3C8-0129-43E4-AA29-3B6DB8653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376"/>
                <a:ext cx="173" cy="197"/>
              </a:xfrm>
              <a:custGeom>
                <a:avLst/>
                <a:gdLst>
                  <a:gd name="T0" fmla="*/ 123 w 205"/>
                  <a:gd name="T1" fmla="*/ 20 h 234"/>
                  <a:gd name="T2" fmla="*/ 100 w 205"/>
                  <a:gd name="T3" fmla="*/ 2 h 234"/>
                  <a:gd name="T4" fmla="*/ 45 w 205"/>
                  <a:gd name="T5" fmla="*/ 30 h 234"/>
                  <a:gd name="T6" fmla="*/ 3 w 205"/>
                  <a:gd name="T7" fmla="*/ 80 h 234"/>
                  <a:gd name="T8" fmla="*/ 27 w 205"/>
                  <a:gd name="T9" fmla="*/ 103 h 234"/>
                  <a:gd name="T10" fmla="*/ 83 w 205"/>
                  <a:gd name="T11" fmla="*/ 125 h 234"/>
                  <a:gd name="T12" fmla="*/ 123 w 205"/>
                  <a:gd name="T13" fmla="*/ 20 h 2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5" h="234">
                    <a:moveTo>
                      <a:pt x="205" y="33"/>
                    </a:moveTo>
                    <a:cubicBezTo>
                      <a:pt x="205" y="21"/>
                      <a:pt x="198" y="3"/>
                      <a:pt x="167" y="2"/>
                    </a:cubicBezTo>
                    <a:cubicBezTo>
                      <a:pt x="136" y="0"/>
                      <a:pt x="107" y="30"/>
                      <a:pt x="75" y="51"/>
                    </a:cubicBezTo>
                    <a:cubicBezTo>
                      <a:pt x="44" y="71"/>
                      <a:pt x="5" y="110"/>
                      <a:pt x="3" y="134"/>
                    </a:cubicBezTo>
                    <a:cubicBezTo>
                      <a:pt x="0" y="158"/>
                      <a:pt x="20" y="165"/>
                      <a:pt x="45" y="172"/>
                    </a:cubicBezTo>
                    <a:cubicBezTo>
                      <a:pt x="69" y="179"/>
                      <a:pt x="124" y="234"/>
                      <a:pt x="138" y="210"/>
                    </a:cubicBezTo>
                    <a:cubicBezTo>
                      <a:pt x="152" y="185"/>
                      <a:pt x="203" y="73"/>
                      <a:pt x="205" y="33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9" name="Freeform 742">
                <a:extLst>
                  <a:ext uri="{FF2B5EF4-FFF2-40B4-BE49-F238E27FC236}">
                    <a16:creationId xmlns:a16="http://schemas.microsoft.com/office/drawing/2014/main" id="{7D1A7469-A965-4DDD-A63E-B1EDEA5B5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3504"/>
                <a:ext cx="212" cy="211"/>
              </a:xfrm>
              <a:custGeom>
                <a:avLst/>
                <a:gdLst>
                  <a:gd name="T0" fmla="*/ 140 w 251"/>
                  <a:gd name="T1" fmla="*/ 65 h 250"/>
                  <a:gd name="T2" fmla="*/ 132 w 251"/>
                  <a:gd name="T3" fmla="*/ 30 h 250"/>
                  <a:gd name="T4" fmla="*/ 95 w 251"/>
                  <a:gd name="T5" fmla="*/ 10 h 250"/>
                  <a:gd name="T6" fmla="*/ 60 w 251"/>
                  <a:gd name="T7" fmla="*/ 17 h 250"/>
                  <a:gd name="T8" fmla="*/ 40 w 251"/>
                  <a:gd name="T9" fmla="*/ 94 h 250"/>
                  <a:gd name="T10" fmla="*/ 3 w 251"/>
                  <a:gd name="T11" fmla="*/ 133 h 250"/>
                  <a:gd name="T12" fmla="*/ 24 w 251"/>
                  <a:gd name="T13" fmla="*/ 148 h 250"/>
                  <a:gd name="T14" fmla="*/ 140 w 251"/>
                  <a:gd name="T15" fmla="*/ 65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1" h="250">
                    <a:moveTo>
                      <a:pt x="233" y="108"/>
                    </a:moveTo>
                    <a:cubicBezTo>
                      <a:pt x="238" y="100"/>
                      <a:pt x="251" y="66"/>
                      <a:pt x="219" y="50"/>
                    </a:cubicBezTo>
                    <a:cubicBezTo>
                      <a:pt x="188" y="33"/>
                      <a:pt x="184" y="23"/>
                      <a:pt x="159" y="17"/>
                    </a:cubicBezTo>
                    <a:cubicBezTo>
                      <a:pt x="135" y="11"/>
                      <a:pt x="110" y="0"/>
                      <a:pt x="99" y="28"/>
                    </a:cubicBezTo>
                    <a:cubicBezTo>
                      <a:pt x="88" y="57"/>
                      <a:pt x="93" y="130"/>
                      <a:pt x="66" y="156"/>
                    </a:cubicBezTo>
                    <a:cubicBezTo>
                      <a:pt x="39" y="182"/>
                      <a:pt x="0" y="199"/>
                      <a:pt x="6" y="221"/>
                    </a:cubicBezTo>
                    <a:cubicBezTo>
                      <a:pt x="11" y="243"/>
                      <a:pt x="14" y="250"/>
                      <a:pt x="40" y="245"/>
                    </a:cubicBezTo>
                    <a:cubicBezTo>
                      <a:pt x="65" y="240"/>
                      <a:pt x="170" y="198"/>
                      <a:pt x="233" y="108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0" name="Freeform 743">
                <a:extLst>
                  <a:ext uri="{FF2B5EF4-FFF2-40B4-BE49-F238E27FC236}">
                    <a16:creationId xmlns:a16="http://schemas.microsoft.com/office/drawing/2014/main" id="{67CC5914-AAB7-4235-AB7D-2E05BF4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3330"/>
                <a:ext cx="174" cy="189"/>
              </a:xfrm>
              <a:custGeom>
                <a:avLst/>
                <a:gdLst>
                  <a:gd name="T0" fmla="*/ 31 w 205"/>
                  <a:gd name="T1" fmla="*/ 1 h 224"/>
                  <a:gd name="T2" fmla="*/ 5 w 205"/>
                  <a:gd name="T3" fmla="*/ 25 h 224"/>
                  <a:gd name="T4" fmla="*/ 10 w 205"/>
                  <a:gd name="T5" fmla="*/ 75 h 224"/>
                  <a:gd name="T6" fmla="*/ 26 w 205"/>
                  <a:gd name="T7" fmla="*/ 103 h 224"/>
                  <a:gd name="T8" fmla="*/ 39 w 205"/>
                  <a:gd name="T9" fmla="*/ 132 h 224"/>
                  <a:gd name="T10" fmla="*/ 59 w 205"/>
                  <a:gd name="T11" fmla="*/ 111 h 224"/>
                  <a:gd name="T12" fmla="*/ 99 w 205"/>
                  <a:gd name="T13" fmla="*/ 66 h 224"/>
                  <a:gd name="T14" fmla="*/ 107 w 205"/>
                  <a:gd name="T15" fmla="*/ 24 h 224"/>
                  <a:gd name="T16" fmla="*/ 74 w 205"/>
                  <a:gd name="T17" fmla="*/ 8 h 224"/>
                  <a:gd name="T18" fmla="*/ 31 w 205"/>
                  <a:gd name="T19" fmla="*/ 1 h 2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5" h="224">
                    <a:moveTo>
                      <a:pt x="52" y="1"/>
                    </a:moveTo>
                    <a:cubicBezTo>
                      <a:pt x="40" y="2"/>
                      <a:pt x="15" y="1"/>
                      <a:pt x="8" y="41"/>
                    </a:cubicBezTo>
                    <a:cubicBezTo>
                      <a:pt x="2" y="81"/>
                      <a:pt x="0" y="114"/>
                      <a:pt x="17" y="125"/>
                    </a:cubicBezTo>
                    <a:cubicBezTo>
                      <a:pt x="35" y="135"/>
                      <a:pt x="45" y="150"/>
                      <a:pt x="44" y="171"/>
                    </a:cubicBezTo>
                    <a:cubicBezTo>
                      <a:pt x="42" y="192"/>
                      <a:pt x="45" y="217"/>
                      <a:pt x="64" y="220"/>
                    </a:cubicBezTo>
                    <a:cubicBezTo>
                      <a:pt x="84" y="224"/>
                      <a:pt x="95" y="203"/>
                      <a:pt x="97" y="185"/>
                    </a:cubicBezTo>
                    <a:cubicBezTo>
                      <a:pt x="99" y="167"/>
                      <a:pt x="138" y="124"/>
                      <a:pt x="162" y="109"/>
                    </a:cubicBezTo>
                    <a:cubicBezTo>
                      <a:pt x="186" y="94"/>
                      <a:pt x="205" y="47"/>
                      <a:pt x="176" y="40"/>
                    </a:cubicBezTo>
                    <a:cubicBezTo>
                      <a:pt x="148" y="33"/>
                      <a:pt x="128" y="19"/>
                      <a:pt x="121" y="14"/>
                    </a:cubicBezTo>
                    <a:cubicBezTo>
                      <a:pt x="114" y="10"/>
                      <a:pt x="62" y="0"/>
                      <a:pt x="52" y="1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1" name="Freeform 744">
                <a:extLst>
                  <a:ext uri="{FF2B5EF4-FFF2-40B4-BE49-F238E27FC236}">
                    <a16:creationId xmlns:a16="http://schemas.microsoft.com/office/drawing/2014/main" id="{E1C545E1-4609-4690-B7EC-E06629D2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505"/>
                <a:ext cx="191" cy="182"/>
              </a:xfrm>
              <a:custGeom>
                <a:avLst/>
                <a:gdLst>
                  <a:gd name="T0" fmla="*/ 128 w 226"/>
                  <a:gd name="T1" fmla="*/ 6 h 215"/>
                  <a:gd name="T2" fmla="*/ 104 w 226"/>
                  <a:gd name="T3" fmla="*/ 15 h 215"/>
                  <a:gd name="T4" fmla="*/ 31 w 226"/>
                  <a:gd name="T5" fmla="*/ 62 h 215"/>
                  <a:gd name="T6" fmla="*/ 19 w 226"/>
                  <a:gd name="T7" fmla="*/ 96 h 215"/>
                  <a:gd name="T8" fmla="*/ 95 w 226"/>
                  <a:gd name="T9" fmla="*/ 110 h 215"/>
                  <a:gd name="T10" fmla="*/ 128 w 226"/>
                  <a:gd name="T11" fmla="*/ 58 h 215"/>
                  <a:gd name="T12" fmla="*/ 128 w 226"/>
                  <a:gd name="T13" fmla="*/ 6 h 2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215">
                    <a:moveTo>
                      <a:pt x="212" y="10"/>
                    </a:moveTo>
                    <a:cubicBezTo>
                      <a:pt x="204" y="8"/>
                      <a:pt x="190" y="0"/>
                      <a:pt x="172" y="25"/>
                    </a:cubicBezTo>
                    <a:cubicBezTo>
                      <a:pt x="155" y="51"/>
                      <a:pt x="78" y="96"/>
                      <a:pt x="52" y="102"/>
                    </a:cubicBezTo>
                    <a:cubicBezTo>
                      <a:pt x="26" y="107"/>
                      <a:pt x="0" y="134"/>
                      <a:pt x="31" y="158"/>
                    </a:cubicBezTo>
                    <a:cubicBezTo>
                      <a:pt x="61" y="181"/>
                      <a:pt x="105" y="215"/>
                      <a:pt x="157" y="181"/>
                    </a:cubicBezTo>
                    <a:cubicBezTo>
                      <a:pt x="209" y="146"/>
                      <a:pt x="209" y="128"/>
                      <a:pt x="212" y="97"/>
                    </a:cubicBezTo>
                    <a:cubicBezTo>
                      <a:pt x="215" y="67"/>
                      <a:pt x="226" y="16"/>
                      <a:pt x="212" y="10"/>
                    </a:cubicBezTo>
                  </a:path>
                </a:pathLst>
              </a:custGeom>
              <a:solidFill>
                <a:srgbClr val="A1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2" name="Freeform 745">
                <a:extLst>
                  <a:ext uri="{FF2B5EF4-FFF2-40B4-BE49-F238E27FC236}">
                    <a16:creationId xmlns:a16="http://schemas.microsoft.com/office/drawing/2014/main" id="{F1433A48-48DD-4185-88AD-EE8C82843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3581"/>
                <a:ext cx="167" cy="154"/>
              </a:xfrm>
              <a:custGeom>
                <a:avLst/>
                <a:gdLst>
                  <a:gd name="T0" fmla="*/ 102 w 198"/>
                  <a:gd name="T1" fmla="*/ 102 h 182"/>
                  <a:gd name="T2" fmla="*/ 111 w 198"/>
                  <a:gd name="T3" fmla="*/ 82 h 182"/>
                  <a:gd name="T4" fmla="*/ 60 w 198"/>
                  <a:gd name="T5" fmla="*/ 47 h 182"/>
                  <a:gd name="T6" fmla="*/ 20 w 198"/>
                  <a:gd name="T7" fmla="*/ 6 h 182"/>
                  <a:gd name="T8" fmla="*/ 6 w 198"/>
                  <a:gd name="T9" fmla="*/ 51 h 182"/>
                  <a:gd name="T10" fmla="*/ 29 w 198"/>
                  <a:gd name="T11" fmla="*/ 108 h 182"/>
                  <a:gd name="T12" fmla="*/ 102 w 198"/>
                  <a:gd name="T13" fmla="*/ 102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82">
                    <a:moveTo>
                      <a:pt x="169" y="168"/>
                    </a:moveTo>
                    <a:cubicBezTo>
                      <a:pt x="180" y="165"/>
                      <a:pt x="198" y="163"/>
                      <a:pt x="186" y="136"/>
                    </a:cubicBezTo>
                    <a:cubicBezTo>
                      <a:pt x="175" y="109"/>
                      <a:pt x="133" y="105"/>
                      <a:pt x="99" y="78"/>
                    </a:cubicBezTo>
                    <a:cubicBezTo>
                      <a:pt x="65" y="50"/>
                      <a:pt x="53" y="19"/>
                      <a:pt x="33" y="9"/>
                    </a:cubicBezTo>
                    <a:cubicBezTo>
                      <a:pt x="12" y="0"/>
                      <a:pt x="9" y="45"/>
                      <a:pt x="9" y="84"/>
                    </a:cubicBezTo>
                    <a:cubicBezTo>
                      <a:pt x="9" y="123"/>
                      <a:pt x="0" y="175"/>
                      <a:pt x="47" y="178"/>
                    </a:cubicBezTo>
                    <a:cubicBezTo>
                      <a:pt x="93" y="182"/>
                      <a:pt x="169" y="168"/>
                      <a:pt x="169" y="168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3" name="Freeform 746">
                <a:extLst>
                  <a:ext uri="{FF2B5EF4-FFF2-40B4-BE49-F238E27FC236}">
                    <a16:creationId xmlns:a16="http://schemas.microsoft.com/office/drawing/2014/main" id="{4740A2BB-88D3-45E7-A517-D0AEDA1C5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602"/>
                <a:ext cx="231" cy="132"/>
              </a:xfrm>
              <a:custGeom>
                <a:avLst/>
                <a:gdLst>
                  <a:gd name="T0" fmla="*/ 160 w 273"/>
                  <a:gd name="T1" fmla="*/ 49 h 156"/>
                  <a:gd name="T2" fmla="*/ 124 w 273"/>
                  <a:gd name="T3" fmla="*/ 36 h 156"/>
                  <a:gd name="T4" fmla="*/ 44 w 273"/>
                  <a:gd name="T5" fmla="*/ 3 h 156"/>
                  <a:gd name="T6" fmla="*/ 11 w 273"/>
                  <a:gd name="T7" fmla="*/ 52 h 156"/>
                  <a:gd name="T8" fmla="*/ 86 w 273"/>
                  <a:gd name="T9" fmla="*/ 85 h 156"/>
                  <a:gd name="T10" fmla="*/ 161 w 273"/>
                  <a:gd name="T11" fmla="*/ 76 h 156"/>
                  <a:gd name="T12" fmla="*/ 160 w 273"/>
                  <a:gd name="T13" fmla="*/ 49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56">
                    <a:moveTo>
                      <a:pt x="264" y="81"/>
                    </a:moveTo>
                    <a:cubicBezTo>
                      <a:pt x="262" y="71"/>
                      <a:pt x="250" y="61"/>
                      <a:pt x="203" y="59"/>
                    </a:cubicBezTo>
                    <a:cubicBezTo>
                      <a:pt x="156" y="57"/>
                      <a:pt x="124" y="0"/>
                      <a:pt x="72" y="5"/>
                    </a:cubicBezTo>
                    <a:cubicBezTo>
                      <a:pt x="19" y="10"/>
                      <a:pt x="0" y="69"/>
                      <a:pt x="18" y="85"/>
                    </a:cubicBezTo>
                    <a:cubicBezTo>
                      <a:pt x="37" y="102"/>
                      <a:pt x="67" y="126"/>
                      <a:pt x="143" y="140"/>
                    </a:cubicBezTo>
                    <a:cubicBezTo>
                      <a:pt x="218" y="155"/>
                      <a:pt x="273" y="156"/>
                      <a:pt x="266" y="125"/>
                    </a:cubicBezTo>
                    <a:cubicBezTo>
                      <a:pt x="259" y="93"/>
                      <a:pt x="264" y="81"/>
                      <a:pt x="264" y="81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4" name="Freeform 747">
                <a:extLst>
                  <a:ext uri="{FF2B5EF4-FFF2-40B4-BE49-F238E27FC236}">
                    <a16:creationId xmlns:a16="http://schemas.microsoft.com/office/drawing/2014/main" id="{41B69887-C2DA-429B-A995-856AB9062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460"/>
                <a:ext cx="133" cy="199"/>
              </a:xfrm>
              <a:custGeom>
                <a:avLst/>
                <a:gdLst>
                  <a:gd name="T0" fmla="*/ 58 w 157"/>
                  <a:gd name="T1" fmla="*/ 3 h 236"/>
                  <a:gd name="T2" fmla="*/ 26 w 157"/>
                  <a:gd name="T3" fmla="*/ 38 h 236"/>
                  <a:gd name="T4" fmla="*/ 12 w 157"/>
                  <a:gd name="T5" fmla="*/ 106 h 236"/>
                  <a:gd name="T6" fmla="*/ 56 w 157"/>
                  <a:gd name="T7" fmla="*/ 136 h 236"/>
                  <a:gd name="T8" fmla="*/ 93 w 157"/>
                  <a:gd name="T9" fmla="*/ 120 h 236"/>
                  <a:gd name="T10" fmla="*/ 95 w 157"/>
                  <a:gd name="T11" fmla="*/ 67 h 236"/>
                  <a:gd name="T12" fmla="*/ 58 w 157"/>
                  <a:gd name="T13" fmla="*/ 3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236">
                    <a:moveTo>
                      <a:pt x="94" y="3"/>
                    </a:moveTo>
                    <a:cubicBezTo>
                      <a:pt x="80" y="0"/>
                      <a:pt x="62" y="35"/>
                      <a:pt x="44" y="63"/>
                    </a:cubicBezTo>
                    <a:cubicBezTo>
                      <a:pt x="26" y="92"/>
                      <a:pt x="0" y="152"/>
                      <a:pt x="19" y="177"/>
                    </a:cubicBezTo>
                    <a:cubicBezTo>
                      <a:pt x="38" y="201"/>
                      <a:pt x="62" y="224"/>
                      <a:pt x="92" y="227"/>
                    </a:cubicBezTo>
                    <a:cubicBezTo>
                      <a:pt x="122" y="230"/>
                      <a:pt x="153" y="236"/>
                      <a:pt x="154" y="199"/>
                    </a:cubicBezTo>
                    <a:cubicBezTo>
                      <a:pt x="156" y="163"/>
                      <a:pt x="157" y="134"/>
                      <a:pt x="156" y="112"/>
                    </a:cubicBezTo>
                    <a:cubicBezTo>
                      <a:pt x="154" y="91"/>
                      <a:pt x="134" y="10"/>
                      <a:pt x="94" y="3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5" name="Freeform 748">
                <a:extLst>
                  <a:ext uri="{FF2B5EF4-FFF2-40B4-BE49-F238E27FC236}">
                    <a16:creationId xmlns:a16="http://schemas.microsoft.com/office/drawing/2014/main" id="{9F13768E-78A8-4C68-9FA0-6D4CB879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357"/>
                <a:ext cx="194" cy="171"/>
              </a:xfrm>
              <a:custGeom>
                <a:avLst/>
                <a:gdLst>
                  <a:gd name="T0" fmla="*/ 43 w 230"/>
                  <a:gd name="T1" fmla="*/ 3 h 202"/>
                  <a:gd name="T2" fmla="*/ 9 w 230"/>
                  <a:gd name="T3" fmla="*/ 41 h 202"/>
                  <a:gd name="T4" fmla="*/ 9 w 230"/>
                  <a:gd name="T5" fmla="*/ 91 h 202"/>
                  <a:gd name="T6" fmla="*/ 44 w 230"/>
                  <a:gd name="T7" fmla="*/ 111 h 202"/>
                  <a:gd name="T8" fmla="*/ 92 w 230"/>
                  <a:gd name="T9" fmla="*/ 87 h 202"/>
                  <a:gd name="T10" fmla="*/ 121 w 230"/>
                  <a:gd name="T11" fmla="*/ 41 h 202"/>
                  <a:gd name="T12" fmla="*/ 43 w 230"/>
                  <a:gd name="T13" fmla="*/ 3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0" h="202">
                    <a:moveTo>
                      <a:pt x="72" y="4"/>
                    </a:moveTo>
                    <a:cubicBezTo>
                      <a:pt x="48" y="6"/>
                      <a:pt x="27" y="36"/>
                      <a:pt x="16" y="69"/>
                    </a:cubicBezTo>
                    <a:cubicBezTo>
                      <a:pt x="5" y="102"/>
                      <a:pt x="0" y="124"/>
                      <a:pt x="15" y="150"/>
                    </a:cubicBezTo>
                    <a:cubicBezTo>
                      <a:pt x="29" y="175"/>
                      <a:pt x="39" y="202"/>
                      <a:pt x="73" y="183"/>
                    </a:cubicBezTo>
                    <a:cubicBezTo>
                      <a:pt x="106" y="165"/>
                      <a:pt x="136" y="158"/>
                      <a:pt x="153" y="144"/>
                    </a:cubicBezTo>
                    <a:cubicBezTo>
                      <a:pt x="171" y="130"/>
                      <a:pt x="230" y="101"/>
                      <a:pt x="200" y="69"/>
                    </a:cubicBezTo>
                    <a:cubicBezTo>
                      <a:pt x="171" y="37"/>
                      <a:pt x="134" y="0"/>
                      <a:pt x="72" y="4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6" name="Freeform 749">
                <a:extLst>
                  <a:ext uri="{FF2B5EF4-FFF2-40B4-BE49-F238E27FC236}">
                    <a16:creationId xmlns:a16="http://schemas.microsoft.com/office/drawing/2014/main" id="{13136BEF-CCD3-44DB-8496-24C67F95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245"/>
                <a:ext cx="183" cy="191"/>
              </a:xfrm>
              <a:custGeom>
                <a:avLst/>
                <a:gdLst>
                  <a:gd name="T0" fmla="*/ 107 w 217"/>
                  <a:gd name="T1" fmla="*/ 14 h 225"/>
                  <a:gd name="T2" fmla="*/ 61 w 217"/>
                  <a:gd name="T3" fmla="*/ 3 h 225"/>
                  <a:gd name="T4" fmla="*/ 3 w 217"/>
                  <a:gd name="T5" fmla="*/ 33 h 225"/>
                  <a:gd name="T6" fmla="*/ 29 w 217"/>
                  <a:gd name="T7" fmla="*/ 85 h 225"/>
                  <a:gd name="T8" fmla="*/ 76 w 217"/>
                  <a:gd name="T9" fmla="*/ 117 h 225"/>
                  <a:gd name="T10" fmla="*/ 104 w 217"/>
                  <a:gd name="T11" fmla="*/ 136 h 225"/>
                  <a:gd name="T12" fmla="*/ 113 w 217"/>
                  <a:gd name="T13" fmla="*/ 98 h 225"/>
                  <a:gd name="T14" fmla="*/ 107 w 217"/>
                  <a:gd name="T15" fmla="*/ 14 h 2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7" h="225">
                    <a:moveTo>
                      <a:pt x="179" y="22"/>
                    </a:moveTo>
                    <a:cubicBezTo>
                      <a:pt x="166" y="6"/>
                      <a:pt x="135" y="0"/>
                      <a:pt x="101" y="5"/>
                    </a:cubicBezTo>
                    <a:cubicBezTo>
                      <a:pt x="67" y="11"/>
                      <a:pt x="10" y="25"/>
                      <a:pt x="5" y="54"/>
                    </a:cubicBezTo>
                    <a:cubicBezTo>
                      <a:pt x="0" y="82"/>
                      <a:pt x="10" y="126"/>
                      <a:pt x="48" y="139"/>
                    </a:cubicBezTo>
                    <a:cubicBezTo>
                      <a:pt x="86" y="151"/>
                      <a:pt x="108" y="173"/>
                      <a:pt x="127" y="191"/>
                    </a:cubicBezTo>
                    <a:cubicBezTo>
                      <a:pt x="146" y="208"/>
                      <a:pt x="157" y="225"/>
                      <a:pt x="173" y="222"/>
                    </a:cubicBezTo>
                    <a:cubicBezTo>
                      <a:pt x="188" y="219"/>
                      <a:pt x="186" y="179"/>
                      <a:pt x="188" y="161"/>
                    </a:cubicBezTo>
                    <a:cubicBezTo>
                      <a:pt x="189" y="142"/>
                      <a:pt x="217" y="68"/>
                      <a:pt x="179" y="22"/>
                    </a:cubicBezTo>
                  </a:path>
                </a:pathLst>
              </a:custGeom>
              <a:solidFill>
                <a:srgbClr val="A1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7" name="Freeform 750">
                <a:extLst>
                  <a:ext uri="{FF2B5EF4-FFF2-40B4-BE49-F238E27FC236}">
                    <a16:creationId xmlns:a16="http://schemas.microsoft.com/office/drawing/2014/main" id="{D9DA16F9-F32B-4BA5-B116-EEDD292A6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273"/>
                <a:ext cx="182" cy="196"/>
              </a:xfrm>
              <a:custGeom>
                <a:avLst/>
                <a:gdLst>
                  <a:gd name="T0" fmla="*/ 70 w 216"/>
                  <a:gd name="T1" fmla="*/ 2 h 232"/>
                  <a:gd name="T2" fmla="*/ 39 w 216"/>
                  <a:gd name="T3" fmla="*/ 21 h 232"/>
                  <a:gd name="T4" fmla="*/ 12 w 216"/>
                  <a:gd name="T5" fmla="*/ 80 h 232"/>
                  <a:gd name="T6" fmla="*/ 67 w 216"/>
                  <a:gd name="T7" fmla="*/ 135 h 232"/>
                  <a:gd name="T8" fmla="*/ 97 w 216"/>
                  <a:gd name="T9" fmla="*/ 84 h 232"/>
                  <a:gd name="T10" fmla="*/ 118 w 216"/>
                  <a:gd name="T11" fmla="*/ 60 h 232"/>
                  <a:gd name="T12" fmla="*/ 124 w 216"/>
                  <a:gd name="T13" fmla="*/ 35 h 232"/>
                  <a:gd name="T14" fmla="*/ 96 w 216"/>
                  <a:gd name="T15" fmla="*/ 8 h 232"/>
                  <a:gd name="T16" fmla="*/ 70 w 216"/>
                  <a:gd name="T17" fmla="*/ 2 h 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6" h="232">
                    <a:moveTo>
                      <a:pt x="117" y="2"/>
                    </a:moveTo>
                    <a:cubicBezTo>
                      <a:pt x="105" y="2"/>
                      <a:pt x="81" y="14"/>
                      <a:pt x="65" y="34"/>
                    </a:cubicBezTo>
                    <a:cubicBezTo>
                      <a:pt x="50" y="54"/>
                      <a:pt x="0" y="92"/>
                      <a:pt x="20" y="132"/>
                    </a:cubicBezTo>
                    <a:cubicBezTo>
                      <a:pt x="40" y="172"/>
                      <a:pt x="88" y="232"/>
                      <a:pt x="113" y="224"/>
                    </a:cubicBezTo>
                    <a:cubicBezTo>
                      <a:pt x="139" y="215"/>
                      <a:pt x="145" y="165"/>
                      <a:pt x="163" y="140"/>
                    </a:cubicBezTo>
                    <a:cubicBezTo>
                      <a:pt x="181" y="115"/>
                      <a:pt x="186" y="107"/>
                      <a:pt x="197" y="99"/>
                    </a:cubicBezTo>
                    <a:cubicBezTo>
                      <a:pt x="207" y="91"/>
                      <a:pt x="216" y="83"/>
                      <a:pt x="206" y="58"/>
                    </a:cubicBezTo>
                    <a:cubicBezTo>
                      <a:pt x="195" y="33"/>
                      <a:pt x="190" y="26"/>
                      <a:pt x="160" y="13"/>
                    </a:cubicBezTo>
                    <a:cubicBezTo>
                      <a:pt x="130" y="0"/>
                      <a:pt x="117" y="2"/>
                      <a:pt x="117" y="2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8" name="Freeform 751">
                <a:extLst>
                  <a:ext uri="{FF2B5EF4-FFF2-40B4-BE49-F238E27FC236}">
                    <a16:creationId xmlns:a16="http://schemas.microsoft.com/office/drawing/2014/main" id="{B975C8C3-7C7C-4D7F-9DC3-F6A281741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3408"/>
                <a:ext cx="194" cy="200"/>
              </a:xfrm>
              <a:custGeom>
                <a:avLst/>
                <a:gdLst>
                  <a:gd name="T0" fmla="*/ 68 w 229"/>
                  <a:gd name="T1" fmla="*/ 142 h 236"/>
                  <a:gd name="T2" fmla="*/ 36 w 229"/>
                  <a:gd name="T3" fmla="*/ 108 h 236"/>
                  <a:gd name="T4" fmla="*/ 25 w 229"/>
                  <a:gd name="T5" fmla="*/ 31 h 236"/>
                  <a:gd name="T6" fmla="*/ 77 w 229"/>
                  <a:gd name="T7" fmla="*/ 12 h 236"/>
                  <a:gd name="T8" fmla="*/ 109 w 229"/>
                  <a:gd name="T9" fmla="*/ 16 h 236"/>
                  <a:gd name="T10" fmla="*/ 133 w 229"/>
                  <a:gd name="T11" fmla="*/ 51 h 236"/>
                  <a:gd name="T12" fmla="*/ 101 w 229"/>
                  <a:gd name="T13" fmla="*/ 110 h 236"/>
                  <a:gd name="T14" fmla="*/ 68 w 229"/>
                  <a:gd name="T15" fmla="*/ 142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9" h="236">
                    <a:moveTo>
                      <a:pt x="111" y="234"/>
                    </a:moveTo>
                    <a:cubicBezTo>
                      <a:pt x="95" y="233"/>
                      <a:pt x="80" y="225"/>
                      <a:pt x="60" y="177"/>
                    </a:cubicBezTo>
                    <a:cubicBezTo>
                      <a:pt x="40" y="129"/>
                      <a:pt x="0" y="60"/>
                      <a:pt x="42" y="50"/>
                    </a:cubicBezTo>
                    <a:cubicBezTo>
                      <a:pt x="83" y="40"/>
                      <a:pt x="116" y="25"/>
                      <a:pt x="126" y="20"/>
                    </a:cubicBezTo>
                    <a:cubicBezTo>
                      <a:pt x="136" y="16"/>
                      <a:pt x="157" y="0"/>
                      <a:pt x="180" y="27"/>
                    </a:cubicBezTo>
                    <a:cubicBezTo>
                      <a:pt x="203" y="55"/>
                      <a:pt x="229" y="64"/>
                      <a:pt x="218" y="84"/>
                    </a:cubicBezTo>
                    <a:cubicBezTo>
                      <a:pt x="206" y="105"/>
                      <a:pt x="173" y="153"/>
                      <a:pt x="165" y="181"/>
                    </a:cubicBezTo>
                    <a:cubicBezTo>
                      <a:pt x="156" y="210"/>
                      <a:pt x="150" y="236"/>
                      <a:pt x="111" y="234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9" name="Freeform 752">
                <a:extLst>
                  <a:ext uri="{FF2B5EF4-FFF2-40B4-BE49-F238E27FC236}">
                    <a16:creationId xmlns:a16="http://schemas.microsoft.com/office/drawing/2014/main" id="{73485BEA-5E5B-4F08-ACE9-B33D3EF9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294"/>
                <a:ext cx="173" cy="161"/>
              </a:xfrm>
              <a:custGeom>
                <a:avLst/>
                <a:gdLst>
                  <a:gd name="T0" fmla="*/ 100 w 205"/>
                  <a:gd name="T1" fmla="*/ 0 h 190"/>
                  <a:gd name="T2" fmla="*/ 58 w 205"/>
                  <a:gd name="T3" fmla="*/ 10 h 190"/>
                  <a:gd name="T4" fmla="*/ 25 w 205"/>
                  <a:gd name="T5" fmla="*/ 7 h 190"/>
                  <a:gd name="T6" fmla="*/ 6 w 205"/>
                  <a:gd name="T7" fmla="*/ 16 h 190"/>
                  <a:gd name="T8" fmla="*/ 26 w 205"/>
                  <a:gd name="T9" fmla="*/ 84 h 190"/>
                  <a:gd name="T10" fmla="*/ 67 w 205"/>
                  <a:gd name="T11" fmla="*/ 110 h 190"/>
                  <a:gd name="T12" fmla="*/ 121 w 205"/>
                  <a:gd name="T13" fmla="*/ 78 h 190"/>
                  <a:gd name="T14" fmla="*/ 117 w 205"/>
                  <a:gd name="T15" fmla="*/ 30 h 190"/>
                  <a:gd name="T16" fmla="*/ 100 w 205"/>
                  <a:gd name="T17" fmla="*/ 0 h 1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90">
                    <a:moveTo>
                      <a:pt x="166" y="0"/>
                    </a:moveTo>
                    <a:cubicBezTo>
                      <a:pt x="154" y="0"/>
                      <a:pt x="119" y="13"/>
                      <a:pt x="97" y="16"/>
                    </a:cubicBezTo>
                    <a:cubicBezTo>
                      <a:pt x="74" y="19"/>
                      <a:pt x="54" y="17"/>
                      <a:pt x="42" y="12"/>
                    </a:cubicBezTo>
                    <a:cubicBezTo>
                      <a:pt x="31" y="6"/>
                      <a:pt x="0" y="4"/>
                      <a:pt x="9" y="26"/>
                    </a:cubicBezTo>
                    <a:cubicBezTo>
                      <a:pt x="18" y="49"/>
                      <a:pt x="40" y="121"/>
                      <a:pt x="44" y="138"/>
                    </a:cubicBezTo>
                    <a:cubicBezTo>
                      <a:pt x="48" y="155"/>
                      <a:pt x="73" y="190"/>
                      <a:pt x="111" y="182"/>
                    </a:cubicBezTo>
                    <a:cubicBezTo>
                      <a:pt x="149" y="175"/>
                      <a:pt x="201" y="152"/>
                      <a:pt x="201" y="127"/>
                    </a:cubicBezTo>
                    <a:cubicBezTo>
                      <a:pt x="201" y="102"/>
                      <a:pt x="205" y="69"/>
                      <a:pt x="195" y="48"/>
                    </a:cubicBezTo>
                    <a:cubicBezTo>
                      <a:pt x="185" y="26"/>
                      <a:pt x="181" y="1"/>
                      <a:pt x="166" y="0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0" name="Freeform 753">
                <a:extLst>
                  <a:ext uri="{FF2B5EF4-FFF2-40B4-BE49-F238E27FC236}">
                    <a16:creationId xmlns:a16="http://schemas.microsoft.com/office/drawing/2014/main" id="{FAF15541-E5FD-44D0-8D8F-7FD6044E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3309"/>
                <a:ext cx="164" cy="226"/>
              </a:xfrm>
              <a:custGeom>
                <a:avLst/>
                <a:gdLst>
                  <a:gd name="T0" fmla="*/ 81 w 194"/>
                  <a:gd name="T1" fmla="*/ 6 h 268"/>
                  <a:gd name="T2" fmla="*/ 48 w 194"/>
                  <a:gd name="T3" fmla="*/ 3 h 268"/>
                  <a:gd name="T4" fmla="*/ 21 w 194"/>
                  <a:gd name="T5" fmla="*/ 20 h 268"/>
                  <a:gd name="T6" fmla="*/ 3 w 194"/>
                  <a:gd name="T7" fmla="*/ 43 h 268"/>
                  <a:gd name="T8" fmla="*/ 45 w 194"/>
                  <a:gd name="T9" fmla="*/ 139 h 268"/>
                  <a:gd name="T10" fmla="*/ 85 w 194"/>
                  <a:gd name="T11" fmla="*/ 146 h 268"/>
                  <a:gd name="T12" fmla="*/ 103 w 194"/>
                  <a:gd name="T13" fmla="*/ 77 h 268"/>
                  <a:gd name="T14" fmla="*/ 81 w 194"/>
                  <a:gd name="T15" fmla="*/ 6 h 2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4" h="268">
                    <a:moveTo>
                      <a:pt x="134" y="9"/>
                    </a:moveTo>
                    <a:cubicBezTo>
                      <a:pt x="130" y="1"/>
                      <a:pt x="97" y="0"/>
                      <a:pt x="81" y="4"/>
                    </a:cubicBezTo>
                    <a:cubicBezTo>
                      <a:pt x="66" y="7"/>
                      <a:pt x="48" y="23"/>
                      <a:pt x="34" y="34"/>
                    </a:cubicBezTo>
                    <a:cubicBezTo>
                      <a:pt x="20" y="46"/>
                      <a:pt x="0" y="51"/>
                      <a:pt x="3" y="72"/>
                    </a:cubicBezTo>
                    <a:cubicBezTo>
                      <a:pt x="6" y="93"/>
                      <a:pt x="28" y="175"/>
                      <a:pt x="75" y="232"/>
                    </a:cubicBezTo>
                    <a:cubicBezTo>
                      <a:pt x="96" y="257"/>
                      <a:pt x="110" y="268"/>
                      <a:pt x="139" y="243"/>
                    </a:cubicBezTo>
                    <a:cubicBezTo>
                      <a:pt x="168" y="218"/>
                      <a:pt x="194" y="200"/>
                      <a:pt x="170" y="128"/>
                    </a:cubicBezTo>
                    <a:cubicBezTo>
                      <a:pt x="147" y="56"/>
                      <a:pt x="134" y="9"/>
                      <a:pt x="134" y="9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1" name="Freeform 754">
                <a:extLst>
                  <a:ext uri="{FF2B5EF4-FFF2-40B4-BE49-F238E27FC236}">
                    <a16:creationId xmlns:a16="http://schemas.microsoft.com/office/drawing/2014/main" id="{EC2F3CF8-36DC-4CAC-8E13-663F20768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452"/>
                <a:ext cx="173" cy="248"/>
              </a:xfrm>
              <a:custGeom>
                <a:avLst/>
                <a:gdLst>
                  <a:gd name="T0" fmla="*/ 93 w 205"/>
                  <a:gd name="T1" fmla="*/ 20 h 294"/>
                  <a:gd name="T2" fmla="*/ 71 w 205"/>
                  <a:gd name="T3" fmla="*/ 20 h 294"/>
                  <a:gd name="T4" fmla="*/ 37 w 205"/>
                  <a:gd name="T5" fmla="*/ 53 h 294"/>
                  <a:gd name="T6" fmla="*/ 10 w 205"/>
                  <a:gd name="T7" fmla="*/ 94 h 294"/>
                  <a:gd name="T8" fmla="*/ 12 w 205"/>
                  <a:gd name="T9" fmla="*/ 118 h 294"/>
                  <a:gd name="T10" fmla="*/ 107 w 205"/>
                  <a:gd name="T11" fmla="*/ 143 h 294"/>
                  <a:gd name="T12" fmla="*/ 115 w 205"/>
                  <a:gd name="T13" fmla="*/ 78 h 294"/>
                  <a:gd name="T14" fmla="*/ 93 w 205"/>
                  <a:gd name="T15" fmla="*/ 20 h 2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5" h="294">
                    <a:moveTo>
                      <a:pt x="154" y="33"/>
                    </a:moveTo>
                    <a:cubicBezTo>
                      <a:pt x="152" y="20"/>
                      <a:pt x="138" y="0"/>
                      <a:pt x="119" y="33"/>
                    </a:cubicBezTo>
                    <a:cubicBezTo>
                      <a:pt x="101" y="66"/>
                      <a:pt x="72" y="81"/>
                      <a:pt x="62" y="89"/>
                    </a:cubicBezTo>
                    <a:cubicBezTo>
                      <a:pt x="51" y="97"/>
                      <a:pt x="25" y="145"/>
                      <a:pt x="16" y="155"/>
                    </a:cubicBezTo>
                    <a:cubicBezTo>
                      <a:pt x="8" y="166"/>
                      <a:pt x="0" y="180"/>
                      <a:pt x="20" y="197"/>
                    </a:cubicBezTo>
                    <a:cubicBezTo>
                      <a:pt x="39" y="214"/>
                      <a:pt x="157" y="294"/>
                      <a:pt x="179" y="239"/>
                    </a:cubicBezTo>
                    <a:cubicBezTo>
                      <a:pt x="201" y="183"/>
                      <a:pt x="205" y="159"/>
                      <a:pt x="191" y="129"/>
                    </a:cubicBezTo>
                    <a:cubicBezTo>
                      <a:pt x="176" y="98"/>
                      <a:pt x="156" y="56"/>
                      <a:pt x="154" y="33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2" name="Freeform 755">
                <a:extLst>
                  <a:ext uri="{FF2B5EF4-FFF2-40B4-BE49-F238E27FC236}">
                    <a16:creationId xmlns:a16="http://schemas.microsoft.com/office/drawing/2014/main" id="{4DB0B43D-64C6-4A62-94EE-36B7F185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343"/>
                <a:ext cx="185" cy="260"/>
              </a:xfrm>
              <a:custGeom>
                <a:avLst/>
                <a:gdLst>
                  <a:gd name="T0" fmla="*/ 15 w 219"/>
                  <a:gd name="T1" fmla="*/ 65 h 307"/>
                  <a:gd name="T2" fmla="*/ 24 w 219"/>
                  <a:gd name="T3" fmla="*/ 8 h 307"/>
                  <a:gd name="T4" fmla="*/ 68 w 219"/>
                  <a:gd name="T5" fmla="*/ 20 h 307"/>
                  <a:gd name="T6" fmla="*/ 117 w 219"/>
                  <a:gd name="T7" fmla="*/ 123 h 307"/>
                  <a:gd name="T8" fmla="*/ 122 w 219"/>
                  <a:gd name="T9" fmla="*/ 157 h 307"/>
                  <a:gd name="T10" fmla="*/ 87 w 219"/>
                  <a:gd name="T11" fmla="*/ 175 h 307"/>
                  <a:gd name="T12" fmla="*/ 15 w 219"/>
                  <a:gd name="T13" fmla="*/ 65 h 3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307">
                    <a:moveTo>
                      <a:pt x="25" y="107"/>
                    </a:moveTo>
                    <a:cubicBezTo>
                      <a:pt x="19" y="90"/>
                      <a:pt x="0" y="28"/>
                      <a:pt x="39" y="14"/>
                    </a:cubicBezTo>
                    <a:cubicBezTo>
                      <a:pt x="77" y="0"/>
                      <a:pt x="104" y="8"/>
                      <a:pt x="113" y="33"/>
                    </a:cubicBezTo>
                    <a:cubicBezTo>
                      <a:pt x="121" y="59"/>
                      <a:pt x="119" y="103"/>
                      <a:pt x="193" y="202"/>
                    </a:cubicBezTo>
                    <a:cubicBezTo>
                      <a:pt x="205" y="218"/>
                      <a:pt x="219" y="233"/>
                      <a:pt x="202" y="257"/>
                    </a:cubicBezTo>
                    <a:cubicBezTo>
                      <a:pt x="185" y="281"/>
                      <a:pt x="170" y="307"/>
                      <a:pt x="144" y="289"/>
                    </a:cubicBezTo>
                    <a:cubicBezTo>
                      <a:pt x="117" y="271"/>
                      <a:pt x="57" y="199"/>
                      <a:pt x="25" y="107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3" name="Freeform 756">
                <a:extLst>
                  <a:ext uri="{FF2B5EF4-FFF2-40B4-BE49-F238E27FC236}">
                    <a16:creationId xmlns:a16="http://schemas.microsoft.com/office/drawing/2014/main" id="{58028202-5D2C-435D-B888-111A3F800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155"/>
                <a:ext cx="153" cy="201"/>
              </a:xfrm>
              <a:custGeom>
                <a:avLst/>
                <a:gdLst>
                  <a:gd name="T0" fmla="*/ 46 w 181"/>
                  <a:gd name="T1" fmla="*/ 2 h 238"/>
                  <a:gd name="T2" fmla="*/ 30 w 181"/>
                  <a:gd name="T3" fmla="*/ 24 h 238"/>
                  <a:gd name="T4" fmla="*/ 3 w 181"/>
                  <a:gd name="T5" fmla="*/ 117 h 238"/>
                  <a:gd name="T6" fmla="*/ 28 w 181"/>
                  <a:gd name="T7" fmla="*/ 139 h 238"/>
                  <a:gd name="T8" fmla="*/ 45 w 181"/>
                  <a:gd name="T9" fmla="*/ 138 h 238"/>
                  <a:gd name="T10" fmla="*/ 74 w 181"/>
                  <a:gd name="T11" fmla="*/ 131 h 238"/>
                  <a:gd name="T12" fmla="*/ 90 w 181"/>
                  <a:gd name="T13" fmla="*/ 90 h 238"/>
                  <a:gd name="T14" fmla="*/ 59 w 181"/>
                  <a:gd name="T15" fmla="*/ 35 h 238"/>
                  <a:gd name="T16" fmla="*/ 46 w 181"/>
                  <a:gd name="T17" fmla="*/ 2 h 2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238">
                    <a:moveTo>
                      <a:pt x="76" y="2"/>
                    </a:moveTo>
                    <a:cubicBezTo>
                      <a:pt x="67" y="0"/>
                      <a:pt x="55" y="21"/>
                      <a:pt x="48" y="39"/>
                    </a:cubicBezTo>
                    <a:cubicBezTo>
                      <a:pt x="41" y="58"/>
                      <a:pt x="9" y="158"/>
                      <a:pt x="4" y="194"/>
                    </a:cubicBezTo>
                    <a:cubicBezTo>
                      <a:pt x="0" y="229"/>
                      <a:pt x="21" y="238"/>
                      <a:pt x="46" y="231"/>
                    </a:cubicBezTo>
                    <a:cubicBezTo>
                      <a:pt x="55" y="229"/>
                      <a:pt x="65" y="229"/>
                      <a:pt x="75" y="229"/>
                    </a:cubicBezTo>
                    <a:cubicBezTo>
                      <a:pt x="92" y="229"/>
                      <a:pt x="110" y="229"/>
                      <a:pt x="123" y="218"/>
                    </a:cubicBezTo>
                    <a:cubicBezTo>
                      <a:pt x="145" y="200"/>
                      <a:pt x="181" y="189"/>
                      <a:pt x="148" y="149"/>
                    </a:cubicBezTo>
                    <a:cubicBezTo>
                      <a:pt x="114" y="109"/>
                      <a:pt x="101" y="74"/>
                      <a:pt x="98" y="57"/>
                    </a:cubicBezTo>
                    <a:cubicBezTo>
                      <a:pt x="95" y="40"/>
                      <a:pt x="98" y="8"/>
                      <a:pt x="76" y="2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4" name="Freeform 757">
                <a:extLst>
                  <a:ext uri="{FF2B5EF4-FFF2-40B4-BE49-F238E27FC236}">
                    <a16:creationId xmlns:a16="http://schemas.microsoft.com/office/drawing/2014/main" id="{C3F2E47D-A9A6-4837-AEFB-0C7AC649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3136"/>
                <a:ext cx="166" cy="176"/>
              </a:xfrm>
              <a:custGeom>
                <a:avLst/>
                <a:gdLst>
                  <a:gd name="T0" fmla="*/ 5 w 196"/>
                  <a:gd name="T1" fmla="*/ 16 h 209"/>
                  <a:gd name="T2" fmla="*/ 3 w 196"/>
                  <a:gd name="T3" fmla="*/ 40 h 209"/>
                  <a:gd name="T4" fmla="*/ 29 w 196"/>
                  <a:gd name="T5" fmla="*/ 97 h 209"/>
                  <a:gd name="T6" fmla="*/ 65 w 196"/>
                  <a:gd name="T7" fmla="*/ 124 h 209"/>
                  <a:gd name="T8" fmla="*/ 86 w 196"/>
                  <a:gd name="T9" fmla="*/ 94 h 209"/>
                  <a:gd name="T10" fmla="*/ 111 w 196"/>
                  <a:gd name="T11" fmla="*/ 21 h 209"/>
                  <a:gd name="T12" fmla="*/ 97 w 196"/>
                  <a:gd name="T13" fmla="*/ 3 h 209"/>
                  <a:gd name="T14" fmla="*/ 25 w 196"/>
                  <a:gd name="T15" fmla="*/ 11 h 209"/>
                  <a:gd name="T16" fmla="*/ 5 w 196"/>
                  <a:gd name="T17" fmla="*/ 16 h 2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6" h="209">
                    <a:moveTo>
                      <a:pt x="8" y="27"/>
                    </a:moveTo>
                    <a:cubicBezTo>
                      <a:pt x="4" y="32"/>
                      <a:pt x="0" y="43"/>
                      <a:pt x="4" y="66"/>
                    </a:cubicBezTo>
                    <a:cubicBezTo>
                      <a:pt x="8" y="90"/>
                      <a:pt x="18" y="129"/>
                      <a:pt x="47" y="162"/>
                    </a:cubicBezTo>
                    <a:cubicBezTo>
                      <a:pt x="77" y="196"/>
                      <a:pt x="90" y="209"/>
                      <a:pt x="108" y="208"/>
                    </a:cubicBezTo>
                    <a:cubicBezTo>
                      <a:pt x="126" y="207"/>
                      <a:pt x="153" y="203"/>
                      <a:pt x="140" y="158"/>
                    </a:cubicBezTo>
                    <a:cubicBezTo>
                      <a:pt x="129" y="120"/>
                      <a:pt x="172" y="56"/>
                      <a:pt x="183" y="36"/>
                    </a:cubicBezTo>
                    <a:cubicBezTo>
                      <a:pt x="194" y="17"/>
                      <a:pt x="196" y="0"/>
                      <a:pt x="161" y="6"/>
                    </a:cubicBezTo>
                    <a:cubicBezTo>
                      <a:pt x="127" y="11"/>
                      <a:pt x="48" y="19"/>
                      <a:pt x="40" y="19"/>
                    </a:cubicBezTo>
                    <a:cubicBezTo>
                      <a:pt x="33" y="20"/>
                      <a:pt x="15" y="18"/>
                      <a:pt x="8" y="27"/>
                    </a:cubicBezTo>
                  </a:path>
                </a:pathLst>
              </a:custGeom>
              <a:solidFill>
                <a:srgbClr val="F2C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5" name="Freeform 758">
                <a:extLst>
                  <a:ext uri="{FF2B5EF4-FFF2-40B4-BE49-F238E27FC236}">
                    <a16:creationId xmlns:a16="http://schemas.microsoft.com/office/drawing/2014/main" id="{E2E5F155-495A-41D8-8C0B-008916851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881"/>
                <a:ext cx="228" cy="141"/>
              </a:xfrm>
              <a:custGeom>
                <a:avLst/>
                <a:gdLst>
                  <a:gd name="T0" fmla="*/ 21 w 270"/>
                  <a:gd name="T1" fmla="*/ 37 h 167"/>
                  <a:gd name="T2" fmla="*/ 7 w 270"/>
                  <a:gd name="T3" fmla="*/ 52 h 167"/>
                  <a:gd name="T4" fmla="*/ 46 w 270"/>
                  <a:gd name="T5" fmla="*/ 85 h 167"/>
                  <a:gd name="T6" fmla="*/ 122 w 270"/>
                  <a:gd name="T7" fmla="*/ 94 h 167"/>
                  <a:gd name="T8" fmla="*/ 144 w 270"/>
                  <a:gd name="T9" fmla="*/ 44 h 167"/>
                  <a:gd name="T10" fmla="*/ 140 w 270"/>
                  <a:gd name="T11" fmla="*/ 5 h 167"/>
                  <a:gd name="T12" fmla="*/ 21 w 270"/>
                  <a:gd name="T13" fmla="*/ 37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167">
                    <a:moveTo>
                      <a:pt x="35" y="62"/>
                    </a:moveTo>
                    <a:cubicBezTo>
                      <a:pt x="29" y="63"/>
                      <a:pt x="0" y="64"/>
                      <a:pt x="11" y="86"/>
                    </a:cubicBezTo>
                    <a:cubicBezTo>
                      <a:pt x="21" y="108"/>
                      <a:pt x="40" y="139"/>
                      <a:pt x="76" y="142"/>
                    </a:cubicBezTo>
                    <a:cubicBezTo>
                      <a:pt x="112" y="145"/>
                      <a:pt x="181" y="167"/>
                      <a:pt x="204" y="155"/>
                    </a:cubicBezTo>
                    <a:cubicBezTo>
                      <a:pt x="228" y="143"/>
                      <a:pt x="233" y="96"/>
                      <a:pt x="238" y="74"/>
                    </a:cubicBezTo>
                    <a:cubicBezTo>
                      <a:pt x="243" y="51"/>
                      <a:pt x="270" y="0"/>
                      <a:pt x="233" y="8"/>
                    </a:cubicBezTo>
                    <a:cubicBezTo>
                      <a:pt x="196" y="17"/>
                      <a:pt x="55" y="58"/>
                      <a:pt x="35" y="62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6" name="Freeform 759">
                <a:extLst>
                  <a:ext uri="{FF2B5EF4-FFF2-40B4-BE49-F238E27FC236}">
                    <a16:creationId xmlns:a16="http://schemas.microsoft.com/office/drawing/2014/main" id="{25E6D908-9614-4058-893B-48AA93DA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855"/>
                <a:ext cx="195" cy="177"/>
              </a:xfrm>
              <a:custGeom>
                <a:avLst/>
                <a:gdLst>
                  <a:gd name="T0" fmla="*/ 63 w 231"/>
                  <a:gd name="T1" fmla="*/ 7 h 209"/>
                  <a:gd name="T2" fmla="*/ 35 w 231"/>
                  <a:gd name="T3" fmla="*/ 8 h 209"/>
                  <a:gd name="T4" fmla="*/ 25 w 231"/>
                  <a:gd name="T5" fmla="*/ 32 h 209"/>
                  <a:gd name="T6" fmla="*/ 14 w 231"/>
                  <a:gd name="T7" fmla="*/ 81 h 209"/>
                  <a:gd name="T8" fmla="*/ 25 w 231"/>
                  <a:gd name="T9" fmla="*/ 119 h 209"/>
                  <a:gd name="T10" fmla="*/ 84 w 231"/>
                  <a:gd name="T11" fmla="*/ 124 h 209"/>
                  <a:gd name="T12" fmla="*/ 117 w 231"/>
                  <a:gd name="T13" fmla="*/ 101 h 209"/>
                  <a:gd name="T14" fmla="*/ 133 w 231"/>
                  <a:gd name="T15" fmla="*/ 56 h 209"/>
                  <a:gd name="T16" fmla="*/ 98 w 231"/>
                  <a:gd name="T17" fmla="*/ 26 h 209"/>
                  <a:gd name="T18" fmla="*/ 63 w 231"/>
                  <a:gd name="T19" fmla="*/ 7 h 2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1" h="209">
                    <a:moveTo>
                      <a:pt x="106" y="12"/>
                    </a:moveTo>
                    <a:cubicBezTo>
                      <a:pt x="92" y="9"/>
                      <a:pt x="67" y="0"/>
                      <a:pt x="59" y="14"/>
                    </a:cubicBezTo>
                    <a:cubicBezTo>
                      <a:pt x="51" y="27"/>
                      <a:pt x="46" y="35"/>
                      <a:pt x="43" y="53"/>
                    </a:cubicBezTo>
                    <a:cubicBezTo>
                      <a:pt x="39" y="71"/>
                      <a:pt x="26" y="109"/>
                      <a:pt x="22" y="133"/>
                    </a:cubicBezTo>
                    <a:cubicBezTo>
                      <a:pt x="18" y="158"/>
                      <a:pt x="0" y="196"/>
                      <a:pt x="41" y="197"/>
                    </a:cubicBezTo>
                    <a:cubicBezTo>
                      <a:pt x="83" y="198"/>
                      <a:pt x="133" y="202"/>
                      <a:pt x="141" y="205"/>
                    </a:cubicBezTo>
                    <a:cubicBezTo>
                      <a:pt x="150" y="209"/>
                      <a:pt x="179" y="209"/>
                      <a:pt x="195" y="166"/>
                    </a:cubicBezTo>
                    <a:cubicBezTo>
                      <a:pt x="211" y="122"/>
                      <a:pt x="231" y="116"/>
                      <a:pt x="220" y="92"/>
                    </a:cubicBezTo>
                    <a:cubicBezTo>
                      <a:pt x="210" y="69"/>
                      <a:pt x="181" y="53"/>
                      <a:pt x="164" y="44"/>
                    </a:cubicBezTo>
                    <a:cubicBezTo>
                      <a:pt x="148" y="35"/>
                      <a:pt x="106" y="12"/>
                      <a:pt x="106" y="12"/>
                    </a:cubicBezTo>
                  </a:path>
                </a:pathLst>
              </a:custGeom>
              <a:solidFill>
                <a:srgbClr val="E37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7" name="Freeform 760">
                <a:extLst>
                  <a:ext uri="{FF2B5EF4-FFF2-40B4-BE49-F238E27FC236}">
                    <a16:creationId xmlns:a16="http://schemas.microsoft.com/office/drawing/2014/main" id="{7162EBFB-BAF3-4F27-8348-244D72128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16"/>
                <a:ext cx="257" cy="120"/>
              </a:xfrm>
              <a:custGeom>
                <a:avLst/>
                <a:gdLst>
                  <a:gd name="T0" fmla="*/ 3 w 304"/>
                  <a:gd name="T1" fmla="*/ 37 h 142"/>
                  <a:gd name="T2" fmla="*/ 3 w 304"/>
                  <a:gd name="T3" fmla="*/ 36 h 142"/>
                  <a:gd name="T4" fmla="*/ 3 w 304"/>
                  <a:gd name="T5" fmla="*/ 31 h 142"/>
                  <a:gd name="T6" fmla="*/ 6 w 304"/>
                  <a:gd name="T7" fmla="*/ 18 h 142"/>
                  <a:gd name="T8" fmla="*/ 21 w 304"/>
                  <a:gd name="T9" fmla="*/ 8 h 142"/>
                  <a:gd name="T10" fmla="*/ 79 w 304"/>
                  <a:gd name="T11" fmla="*/ 3 h 142"/>
                  <a:gd name="T12" fmla="*/ 173 w 304"/>
                  <a:gd name="T13" fmla="*/ 21 h 142"/>
                  <a:gd name="T14" fmla="*/ 182 w 304"/>
                  <a:gd name="T15" fmla="*/ 32 h 142"/>
                  <a:gd name="T16" fmla="*/ 177 w 304"/>
                  <a:gd name="T17" fmla="*/ 42 h 142"/>
                  <a:gd name="T18" fmla="*/ 161 w 304"/>
                  <a:gd name="T19" fmla="*/ 51 h 142"/>
                  <a:gd name="T20" fmla="*/ 45 w 304"/>
                  <a:gd name="T21" fmla="*/ 82 h 142"/>
                  <a:gd name="T22" fmla="*/ 33 w 304"/>
                  <a:gd name="T23" fmla="*/ 84 h 142"/>
                  <a:gd name="T24" fmla="*/ 16 w 304"/>
                  <a:gd name="T25" fmla="*/ 80 h 142"/>
                  <a:gd name="T26" fmla="*/ 6 w 304"/>
                  <a:gd name="T27" fmla="*/ 69 h 142"/>
                  <a:gd name="T28" fmla="*/ 3 w 304"/>
                  <a:gd name="T29" fmla="*/ 46 h 142"/>
                  <a:gd name="T30" fmla="*/ 3 w 304"/>
                  <a:gd name="T31" fmla="*/ 39 h 142"/>
                  <a:gd name="T32" fmla="*/ 3 w 304"/>
                  <a:gd name="T33" fmla="*/ 37 h 142"/>
                  <a:gd name="T34" fmla="*/ 3 w 304"/>
                  <a:gd name="T35" fmla="*/ 37 h 142"/>
                  <a:gd name="T36" fmla="*/ 3 w 304"/>
                  <a:gd name="T37" fmla="*/ 37 h 142"/>
                  <a:gd name="T38" fmla="*/ 3 w 304"/>
                  <a:gd name="T39" fmla="*/ 36 h 142"/>
                  <a:gd name="T40" fmla="*/ 3 w 304"/>
                  <a:gd name="T41" fmla="*/ 37 h 142"/>
                  <a:gd name="T42" fmla="*/ 1 w 304"/>
                  <a:gd name="T43" fmla="*/ 36 h 142"/>
                  <a:gd name="T44" fmla="*/ 0 w 304"/>
                  <a:gd name="T45" fmla="*/ 46 h 142"/>
                  <a:gd name="T46" fmla="*/ 3 w 304"/>
                  <a:gd name="T47" fmla="*/ 71 h 142"/>
                  <a:gd name="T48" fmla="*/ 16 w 304"/>
                  <a:gd name="T49" fmla="*/ 82 h 142"/>
                  <a:gd name="T50" fmla="*/ 33 w 304"/>
                  <a:gd name="T51" fmla="*/ 85 h 142"/>
                  <a:gd name="T52" fmla="*/ 46 w 304"/>
                  <a:gd name="T53" fmla="*/ 84 h 142"/>
                  <a:gd name="T54" fmla="*/ 162 w 304"/>
                  <a:gd name="T55" fmla="*/ 53 h 142"/>
                  <a:gd name="T56" fmla="*/ 178 w 304"/>
                  <a:gd name="T57" fmla="*/ 44 h 142"/>
                  <a:gd name="T58" fmla="*/ 183 w 304"/>
                  <a:gd name="T59" fmla="*/ 32 h 142"/>
                  <a:gd name="T60" fmla="*/ 175 w 304"/>
                  <a:gd name="T61" fmla="*/ 19 h 142"/>
                  <a:gd name="T62" fmla="*/ 79 w 304"/>
                  <a:gd name="T63" fmla="*/ 0 h 142"/>
                  <a:gd name="T64" fmla="*/ 21 w 304"/>
                  <a:gd name="T65" fmla="*/ 6 h 142"/>
                  <a:gd name="T66" fmla="*/ 4 w 304"/>
                  <a:gd name="T67" fmla="*/ 17 h 142"/>
                  <a:gd name="T68" fmla="*/ 1 w 304"/>
                  <a:gd name="T69" fmla="*/ 31 h 142"/>
                  <a:gd name="T70" fmla="*/ 1 w 304"/>
                  <a:gd name="T71" fmla="*/ 37 h 142"/>
                  <a:gd name="T72" fmla="*/ 3 w 304"/>
                  <a:gd name="T73" fmla="*/ 37 h 142"/>
                  <a:gd name="T74" fmla="*/ 1 w 304"/>
                  <a:gd name="T75" fmla="*/ 36 h 142"/>
                  <a:gd name="T76" fmla="*/ 3 w 304"/>
                  <a:gd name="T77" fmla="*/ 37 h 1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04" h="142">
                    <a:moveTo>
                      <a:pt x="3" y="61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5" y="58"/>
                      <a:pt x="5" y="55"/>
                      <a:pt x="5" y="52"/>
                    </a:cubicBezTo>
                    <a:cubicBezTo>
                      <a:pt x="5" y="45"/>
                      <a:pt x="6" y="37"/>
                      <a:pt x="10" y="30"/>
                    </a:cubicBezTo>
                    <a:cubicBezTo>
                      <a:pt x="14" y="23"/>
                      <a:pt x="22" y="17"/>
                      <a:pt x="36" y="13"/>
                    </a:cubicBezTo>
                    <a:cubicBezTo>
                      <a:pt x="52" y="9"/>
                      <a:pt x="87" y="4"/>
                      <a:pt x="130" y="4"/>
                    </a:cubicBezTo>
                    <a:cubicBezTo>
                      <a:pt x="178" y="4"/>
                      <a:pt x="237" y="11"/>
                      <a:pt x="288" y="35"/>
                    </a:cubicBezTo>
                    <a:cubicBezTo>
                      <a:pt x="295" y="38"/>
                      <a:pt x="300" y="45"/>
                      <a:pt x="300" y="53"/>
                    </a:cubicBezTo>
                    <a:cubicBezTo>
                      <a:pt x="300" y="58"/>
                      <a:pt x="297" y="64"/>
                      <a:pt x="292" y="70"/>
                    </a:cubicBezTo>
                    <a:cubicBezTo>
                      <a:pt x="287" y="75"/>
                      <a:pt x="279" y="80"/>
                      <a:pt x="267" y="84"/>
                    </a:cubicBezTo>
                    <a:cubicBezTo>
                      <a:pt x="226" y="96"/>
                      <a:pt x="99" y="129"/>
                      <a:pt x="75" y="136"/>
                    </a:cubicBezTo>
                    <a:cubicBezTo>
                      <a:pt x="69" y="137"/>
                      <a:pt x="62" y="138"/>
                      <a:pt x="55" y="138"/>
                    </a:cubicBezTo>
                    <a:cubicBezTo>
                      <a:pt x="45" y="138"/>
                      <a:pt x="35" y="136"/>
                      <a:pt x="27" y="133"/>
                    </a:cubicBezTo>
                    <a:cubicBezTo>
                      <a:pt x="19" y="129"/>
                      <a:pt x="13" y="123"/>
                      <a:pt x="10" y="115"/>
                    </a:cubicBezTo>
                    <a:cubicBezTo>
                      <a:pt x="5" y="103"/>
                      <a:pt x="4" y="88"/>
                      <a:pt x="4" y="77"/>
                    </a:cubicBezTo>
                    <a:cubicBezTo>
                      <a:pt x="4" y="72"/>
                      <a:pt x="5" y="68"/>
                      <a:pt x="5" y="65"/>
                    </a:cubicBezTo>
                    <a:cubicBezTo>
                      <a:pt x="5" y="64"/>
                      <a:pt x="5" y="63"/>
                      <a:pt x="5" y="62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0" y="67"/>
                      <a:pt x="0" y="77"/>
                    </a:cubicBezTo>
                    <a:cubicBezTo>
                      <a:pt x="0" y="88"/>
                      <a:pt x="1" y="104"/>
                      <a:pt x="6" y="117"/>
                    </a:cubicBezTo>
                    <a:cubicBezTo>
                      <a:pt x="10" y="126"/>
                      <a:pt x="17" y="132"/>
                      <a:pt x="26" y="136"/>
                    </a:cubicBezTo>
                    <a:cubicBezTo>
                      <a:pt x="34" y="140"/>
                      <a:pt x="45" y="142"/>
                      <a:pt x="55" y="142"/>
                    </a:cubicBezTo>
                    <a:cubicBezTo>
                      <a:pt x="63" y="142"/>
                      <a:pt x="70" y="141"/>
                      <a:pt x="76" y="139"/>
                    </a:cubicBezTo>
                    <a:cubicBezTo>
                      <a:pt x="101" y="133"/>
                      <a:pt x="227" y="99"/>
                      <a:pt x="269" y="87"/>
                    </a:cubicBezTo>
                    <a:cubicBezTo>
                      <a:pt x="281" y="84"/>
                      <a:pt x="290" y="78"/>
                      <a:pt x="295" y="72"/>
                    </a:cubicBezTo>
                    <a:cubicBezTo>
                      <a:pt x="301" y="66"/>
                      <a:pt x="304" y="59"/>
                      <a:pt x="304" y="53"/>
                    </a:cubicBezTo>
                    <a:cubicBezTo>
                      <a:pt x="304" y="43"/>
                      <a:pt x="298" y="35"/>
                      <a:pt x="290" y="31"/>
                    </a:cubicBezTo>
                    <a:cubicBezTo>
                      <a:pt x="238" y="7"/>
                      <a:pt x="179" y="0"/>
                      <a:pt x="130" y="0"/>
                    </a:cubicBezTo>
                    <a:cubicBezTo>
                      <a:pt x="87" y="0"/>
                      <a:pt x="51" y="5"/>
                      <a:pt x="35" y="9"/>
                    </a:cubicBezTo>
                    <a:cubicBezTo>
                      <a:pt x="20" y="13"/>
                      <a:pt x="12" y="20"/>
                      <a:pt x="7" y="28"/>
                    </a:cubicBezTo>
                    <a:cubicBezTo>
                      <a:pt x="2" y="36"/>
                      <a:pt x="1" y="45"/>
                      <a:pt x="1" y="52"/>
                    </a:cubicBezTo>
                    <a:cubicBezTo>
                      <a:pt x="1" y="55"/>
                      <a:pt x="1" y="58"/>
                      <a:pt x="1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3" y="61"/>
                      <a:pt x="3" y="61"/>
                      <a:pt x="3" y="6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8" name="Freeform 761">
                <a:extLst>
                  <a:ext uri="{FF2B5EF4-FFF2-40B4-BE49-F238E27FC236}">
                    <a16:creationId xmlns:a16="http://schemas.microsoft.com/office/drawing/2014/main" id="{AFB22AA7-7587-4385-B8DE-AA80B6AE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842"/>
                <a:ext cx="164" cy="167"/>
              </a:xfrm>
              <a:custGeom>
                <a:avLst/>
                <a:gdLst>
                  <a:gd name="T0" fmla="*/ 6 w 194"/>
                  <a:gd name="T1" fmla="*/ 115 h 197"/>
                  <a:gd name="T2" fmla="*/ 6 w 194"/>
                  <a:gd name="T3" fmla="*/ 114 h 197"/>
                  <a:gd name="T4" fmla="*/ 3 w 194"/>
                  <a:gd name="T5" fmla="*/ 106 h 197"/>
                  <a:gd name="T6" fmla="*/ 27 w 194"/>
                  <a:gd name="T7" fmla="*/ 58 h 197"/>
                  <a:gd name="T8" fmla="*/ 69 w 194"/>
                  <a:gd name="T9" fmla="*/ 19 h 197"/>
                  <a:gd name="T10" fmla="*/ 90 w 194"/>
                  <a:gd name="T11" fmla="*/ 7 h 197"/>
                  <a:gd name="T12" fmla="*/ 105 w 194"/>
                  <a:gd name="T13" fmla="*/ 3 h 197"/>
                  <a:gd name="T14" fmla="*/ 112 w 194"/>
                  <a:gd name="T15" fmla="*/ 5 h 197"/>
                  <a:gd name="T16" fmla="*/ 114 w 194"/>
                  <a:gd name="T17" fmla="*/ 12 h 197"/>
                  <a:gd name="T18" fmla="*/ 115 w 194"/>
                  <a:gd name="T19" fmla="*/ 12 h 197"/>
                  <a:gd name="T20" fmla="*/ 114 w 194"/>
                  <a:gd name="T21" fmla="*/ 12 h 197"/>
                  <a:gd name="T22" fmla="*/ 114 w 194"/>
                  <a:gd name="T23" fmla="*/ 22 h 197"/>
                  <a:gd name="T24" fmla="*/ 115 w 194"/>
                  <a:gd name="T25" fmla="*/ 39 h 197"/>
                  <a:gd name="T26" fmla="*/ 115 w 194"/>
                  <a:gd name="T27" fmla="*/ 39 h 197"/>
                  <a:gd name="T28" fmla="*/ 115 w 194"/>
                  <a:gd name="T29" fmla="*/ 39 h 197"/>
                  <a:gd name="T30" fmla="*/ 115 w 194"/>
                  <a:gd name="T31" fmla="*/ 39 h 197"/>
                  <a:gd name="T32" fmla="*/ 115 w 194"/>
                  <a:gd name="T33" fmla="*/ 39 h 197"/>
                  <a:gd name="T34" fmla="*/ 115 w 194"/>
                  <a:gd name="T35" fmla="*/ 39 h 197"/>
                  <a:gd name="T36" fmla="*/ 113 w 194"/>
                  <a:gd name="T37" fmla="*/ 51 h 197"/>
                  <a:gd name="T38" fmla="*/ 104 w 194"/>
                  <a:gd name="T39" fmla="*/ 64 h 197"/>
                  <a:gd name="T40" fmla="*/ 76 w 194"/>
                  <a:gd name="T41" fmla="*/ 82 h 197"/>
                  <a:gd name="T42" fmla="*/ 61 w 194"/>
                  <a:gd name="T43" fmla="*/ 94 h 197"/>
                  <a:gd name="T44" fmla="*/ 48 w 194"/>
                  <a:gd name="T45" fmla="*/ 104 h 197"/>
                  <a:gd name="T46" fmla="*/ 36 w 194"/>
                  <a:gd name="T47" fmla="*/ 114 h 197"/>
                  <a:gd name="T48" fmla="*/ 18 w 194"/>
                  <a:gd name="T49" fmla="*/ 118 h 197"/>
                  <a:gd name="T50" fmla="*/ 6 w 194"/>
                  <a:gd name="T51" fmla="*/ 114 h 197"/>
                  <a:gd name="T52" fmla="*/ 6 w 194"/>
                  <a:gd name="T53" fmla="*/ 115 h 197"/>
                  <a:gd name="T54" fmla="*/ 5 w 194"/>
                  <a:gd name="T55" fmla="*/ 116 h 197"/>
                  <a:gd name="T56" fmla="*/ 18 w 194"/>
                  <a:gd name="T57" fmla="*/ 120 h 197"/>
                  <a:gd name="T58" fmla="*/ 36 w 194"/>
                  <a:gd name="T59" fmla="*/ 115 h 197"/>
                  <a:gd name="T60" fmla="*/ 51 w 194"/>
                  <a:gd name="T61" fmla="*/ 106 h 197"/>
                  <a:gd name="T62" fmla="*/ 62 w 194"/>
                  <a:gd name="T63" fmla="*/ 97 h 197"/>
                  <a:gd name="T64" fmla="*/ 85 w 194"/>
                  <a:gd name="T65" fmla="*/ 79 h 197"/>
                  <a:gd name="T66" fmla="*/ 106 w 194"/>
                  <a:gd name="T67" fmla="*/ 65 h 197"/>
                  <a:gd name="T68" fmla="*/ 115 w 194"/>
                  <a:gd name="T69" fmla="*/ 52 h 197"/>
                  <a:gd name="T70" fmla="*/ 118 w 194"/>
                  <a:gd name="T71" fmla="*/ 39 h 197"/>
                  <a:gd name="T72" fmla="*/ 116 w 194"/>
                  <a:gd name="T73" fmla="*/ 39 h 197"/>
                  <a:gd name="T74" fmla="*/ 118 w 194"/>
                  <a:gd name="T75" fmla="*/ 39 h 197"/>
                  <a:gd name="T76" fmla="*/ 116 w 194"/>
                  <a:gd name="T77" fmla="*/ 39 h 197"/>
                  <a:gd name="T78" fmla="*/ 118 w 194"/>
                  <a:gd name="T79" fmla="*/ 39 h 197"/>
                  <a:gd name="T80" fmla="*/ 118 w 194"/>
                  <a:gd name="T81" fmla="*/ 39 h 197"/>
                  <a:gd name="T82" fmla="*/ 117 w 194"/>
                  <a:gd name="T83" fmla="*/ 12 h 197"/>
                  <a:gd name="T84" fmla="*/ 117 w 194"/>
                  <a:gd name="T85" fmla="*/ 12 h 197"/>
                  <a:gd name="T86" fmla="*/ 113 w 194"/>
                  <a:gd name="T87" fmla="*/ 3 h 197"/>
                  <a:gd name="T88" fmla="*/ 105 w 194"/>
                  <a:gd name="T89" fmla="*/ 0 h 197"/>
                  <a:gd name="T90" fmla="*/ 88 w 194"/>
                  <a:gd name="T91" fmla="*/ 4 h 197"/>
                  <a:gd name="T92" fmla="*/ 25 w 194"/>
                  <a:gd name="T93" fmla="*/ 55 h 197"/>
                  <a:gd name="T94" fmla="*/ 0 w 194"/>
                  <a:gd name="T95" fmla="*/ 106 h 197"/>
                  <a:gd name="T96" fmla="*/ 5 w 194"/>
                  <a:gd name="T97" fmla="*/ 116 h 197"/>
                  <a:gd name="T98" fmla="*/ 6 w 194"/>
                  <a:gd name="T99" fmla="*/ 115 h 1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" h="197">
                    <a:moveTo>
                      <a:pt x="9" y="189"/>
                    </a:moveTo>
                    <a:cubicBezTo>
                      <a:pt x="10" y="187"/>
                      <a:pt x="10" y="187"/>
                      <a:pt x="10" y="187"/>
                    </a:cubicBezTo>
                    <a:cubicBezTo>
                      <a:pt x="7" y="185"/>
                      <a:pt x="4" y="180"/>
                      <a:pt x="4" y="173"/>
                    </a:cubicBezTo>
                    <a:cubicBezTo>
                      <a:pt x="4" y="156"/>
                      <a:pt x="16" y="128"/>
                      <a:pt x="45" y="94"/>
                    </a:cubicBezTo>
                    <a:cubicBezTo>
                      <a:pt x="66" y="69"/>
                      <a:pt x="91" y="47"/>
                      <a:pt x="115" y="31"/>
                    </a:cubicBezTo>
                    <a:cubicBezTo>
                      <a:pt x="126" y="22"/>
                      <a:pt x="138" y="16"/>
                      <a:pt x="148" y="11"/>
                    </a:cubicBezTo>
                    <a:cubicBezTo>
                      <a:pt x="158" y="7"/>
                      <a:pt x="167" y="4"/>
                      <a:pt x="174" y="4"/>
                    </a:cubicBezTo>
                    <a:cubicBezTo>
                      <a:pt x="179" y="4"/>
                      <a:pt x="182" y="5"/>
                      <a:pt x="185" y="8"/>
                    </a:cubicBezTo>
                    <a:cubicBezTo>
                      <a:pt x="187" y="10"/>
                      <a:pt x="189" y="14"/>
                      <a:pt x="189" y="20"/>
                    </a:cubicBezTo>
                    <a:cubicBezTo>
                      <a:pt x="191" y="20"/>
                      <a:pt x="191" y="20"/>
                      <a:pt x="191" y="20"/>
                    </a:cubicBezTo>
                    <a:cubicBezTo>
                      <a:pt x="189" y="20"/>
                      <a:pt x="189" y="20"/>
                      <a:pt x="189" y="20"/>
                    </a:cubicBezTo>
                    <a:cubicBezTo>
                      <a:pt x="189" y="20"/>
                      <a:pt x="189" y="28"/>
                      <a:pt x="189" y="37"/>
                    </a:cubicBezTo>
                    <a:cubicBezTo>
                      <a:pt x="190" y="47"/>
                      <a:pt x="190" y="58"/>
                      <a:pt x="190" y="64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0" y="64"/>
                      <a:pt x="190" y="64"/>
                      <a:pt x="190" y="64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0" y="64"/>
                      <a:pt x="190" y="64"/>
                      <a:pt x="190" y="64"/>
                    </a:cubicBezTo>
                    <a:cubicBezTo>
                      <a:pt x="190" y="64"/>
                      <a:pt x="190" y="64"/>
                      <a:pt x="190" y="64"/>
                    </a:cubicBezTo>
                    <a:cubicBezTo>
                      <a:pt x="190" y="70"/>
                      <a:pt x="190" y="77"/>
                      <a:pt x="188" y="84"/>
                    </a:cubicBezTo>
                    <a:cubicBezTo>
                      <a:pt x="185" y="91"/>
                      <a:pt x="181" y="98"/>
                      <a:pt x="173" y="104"/>
                    </a:cubicBezTo>
                    <a:cubicBezTo>
                      <a:pt x="164" y="111"/>
                      <a:pt x="145" y="123"/>
                      <a:pt x="126" y="136"/>
                    </a:cubicBezTo>
                    <a:cubicBezTo>
                      <a:pt x="117" y="143"/>
                      <a:pt x="108" y="149"/>
                      <a:pt x="100" y="155"/>
                    </a:cubicBezTo>
                    <a:cubicBezTo>
                      <a:pt x="92" y="161"/>
                      <a:pt x="85" y="166"/>
                      <a:pt x="81" y="171"/>
                    </a:cubicBezTo>
                    <a:cubicBezTo>
                      <a:pt x="76" y="176"/>
                      <a:pt x="68" y="182"/>
                      <a:pt x="59" y="186"/>
                    </a:cubicBezTo>
                    <a:cubicBezTo>
                      <a:pt x="49" y="190"/>
                      <a:pt x="39" y="193"/>
                      <a:pt x="30" y="193"/>
                    </a:cubicBezTo>
                    <a:cubicBezTo>
                      <a:pt x="22" y="193"/>
                      <a:pt x="15" y="191"/>
                      <a:pt x="10" y="187"/>
                    </a:cubicBezTo>
                    <a:cubicBezTo>
                      <a:pt x="9" y="189"/>
                      <a:pt x="9" y="189"/>
                      <a:pt x="9" y="189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14" y="195"/>
                      <a:pt x="22" y="197"/>
                      <a:pt x="30" y="197"/>
                    </a:cubicBezTo>
                    <a:cubicBezTo>
                      <a:pt x="40" y="197"/>
                      <a:pt x="51" y="194"/>
                      <a:pt x="60" y="190"/>
                    </a:cubicBezTo>
                    <a:cubicBezTo>
                      <a:pt x="70" y="185"/>
                      <a:pt x="79" y="179"/>
                      <a:pt x="84" y="173"/>
                    </a:cubicBezTo>
                    <a:cubicBezTo>
                      <a:pt x="88" y="169"/>
                      <a:pt x="94" y="164"/>
                      <a:pt x="102" y="158"/>
                    </a:cubicBezTo>
                    <a:cubicBezTo>
                      <a:pt x="114" y="149"/>
                      <a:pt x="129" y="139"/>
                      <a:pt x="142" y="130"/>
                    </a:cubicBezTo>
                    <a:cubicBezTo>
                      <a:pt x="156" y="121"/>
                      <a:pt x="168" y="112"/>
                      <a:pt x="175" y="107"/>
                    </a:cubicBezTo>
                    <a:cubicBezTo>
                      <a:pt x="184" y="100"/>
                      <a:pt x="189" y="92"/>
                      <a:pt x="191" y="85"/>
                    </a:cubicBezTo>
                    <a:cubicBezTo>
                      <a:pt x="194" y="77"/>
                      <a:pt x="194" y="70"/>
                      <a:pt x="194" y="6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4" y="64"/>
                      <a:pt x="194" y="64"/>
                      <a:pt x="194" y="6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4" y="64"/>
                      <a:pt x="194" y="64"/>
                      <a:pt x="194" y="64"/>
                    </a:cubicBezTo>
                    <a:cubicBezTo>
                      <a:pt x="194" y="64"/>
                      <a:pt x="194" y="64"/>
                      <a:pt x="194" y="64"/>
                    </a:cubicBezTo>
                    <a:cubicBezTo>
                      <a:pt x="194" y="52"/>
                      <a:pt x="193" y="20"/>
                      <a:pt x="193" y="20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3" y="13"/>
                      <a:pt x="191" y="8"/>
                      <a:pt x="187" y="5"/>
                    </a:cubicBezTo>
                    <a:cubicBezTo>
                      <a:pt x="184" y="1"/>
                      <a:pt x="179" y="0"/>
                      <a:pt x="174" y="0"/>
                    </a:cubicBezTo>
                    <a:cubicBezTo>
                      <a:pt x="166" y="0"/>
                      <a:pt x="157" y="3"/>
                      <a:pt x="146" y="7"/>
                    </a:cubicBezTo>
                    <a:cubicBezTo>
                      <a:pt x="115" y="22"/>
                      <a:pt x="74" y="54"/>
                      <a:pt x="42" y="91"/>
                    </a:cubicBezTo>
                    <a:cubicBezTo>
                      <a:pt x="12" y="126"/>
                      <a:pt x="0" y="154"/>
                      <a:pt x="0" y="173"/>
                    </a:cubicBezTo>
                    <a:cubicBezTo>
                      <a:pt x="0" y="181"/>
                      <a:pt x="3" y="187"/>
                      <a:pt x="8" y="191"/>
                    </a:cubicBezTo>
                    <a:cubicBezTo>
                      <a:pt x="9" y="189"/>
                      <a:pt x="9" y="189"/>
                      <a:pt x="9" y="18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9" name="Freeform 762">
                <a:extLst>
                  <a:ext uri="{FF2B5EF4-FFF2-40B4-BE49-F238E27FC236}">
                    <a16:creationId xmlns:a16="http://schemas.microsoft.com/office/drawing/2014/main" id="{42528F2A-29F9-45D7-819A-596310633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2974"/>
                <a:ext cx="182" cy="180"/>
              </a:xfrm>
              <a:custGeom>
                <a:avLst/>
                <a:gdLst>
                  <a:gd name="T0" fmla="*/ 68 w 215"/>
                  <a:gd name="T1" fmla="*/ 25 h 213"/>
                  <a:gd name="T2" fmla="*/ 67 w 215"/>
                  <a:gd name="T3" fmla="*/ 23 h 213"/>
                  <a:gd name="T4" fmla="*/ 65 w 215"/>
                  <a:gd name="T5" fmla="*/ 23 h 213"/>
                  <a:gd name="T6" fmla="*/ 58 w 215"/>
                  <a:gd name="T7" fmla="*/ 21 h 213"/>
                  <a:gd name="T8" fmla="*/ 47 w 215"/>
                  <a:gd name="T9" fmla="*/ 21 h 213"/>
                  <a:gd name="T10" fmla="*/ 37 w 215"/>
                  <a:gd name="T11" fmla="*/ 23 h 213"/>
                  <a:gd name="T12" fmla="*/ 30 w 215"/>
                  <a:gd name="T13" fmla="*/ 33 h 213"/>
                  <a:gd name="T14" fmla="*/ 14 w 215"/>
                  <a:gd name="T15" fmla="*/ 70 h 213"/>
                  <a:gd name="T16" fmla="*/ 7 w 215"/>
                  <a:gd name="T17" fmla="*/ 88 h 213"/>
                  <a:gd name="T18" fmla="*/ 3 w 215"/>
                  <a:gd name="T19" fmla="*/ 97 h 213"/>
                  <a:gd name="T20" fmla="*/ 1 w 215"/>
                  <a:gd name="T21" fmla="*/ 102 h 213"/>
                  <a:gd name="T22" fmla="*/ 0 w 215"/>
                  <a:gd name="T23" fmla="*/ 111 h 213"/>
                  <a:gd name="T24" fmla="*/ 4 w 215"/>
                  <a:gd name="T25" fmla="*/ 123 h 213"/>
                  <a:gd name="T26" fmla="*/ 21 w 215"/>
                  <a:gd name="T27" fmla="*/ 128 h 213"/>
                  <a:gd name="T28" fmla="*/ 25 w 215"/>
                  <a:gd name="T29" fmla="*/ 128 h 213"/>
                  <a:gd name="T30" fmla="*/ 74 w 215"/>
                  <a:gd name="T31" fmla="*/ 124 h 213"/>
                  <a:gd name="T32" fmla="*/ 93 w 215"/>
                  <a:gd name="T33" fmla="*/ 123 h 213"/>
                  <a:gd name="T34" fmla="*/ 104 w 215"/>
                  <a:gd name="T35" fmla="*/ 120 h 213"/>
                  <a:gd name="T36" fmla="*/ 110 w 215"/>
                  <a:gd name="T37" fmla="*/ 118 h 213"/>
                  <a:gd name="T38" fmla="*/ 124 w 215"/>
                  <a:gd name="T39" fmla="*/ 116 h 213"/>
                  <a:gd name="T40" fmla="*/ 129 w 215"/>
                  <a:gd name="T41" fmla="*/ 113 h 213"/>
                  <a:gd name="T42" fmla="*/ 130 w 215"/>
                  <a:gd name="T43" fmla="*/ 107 h 213"/>
                  <a:gd name="T44" fmla="*/ 127 w 215"/>
                  <a:gd name="T45" fmla="*/ 98 h 213"/>
                  <a:gd name="T46" fmla="*/ 115 w 215"/>
                  <a:gd name="T47" fmla="*/ 60 h 213"/>
                  <a:gd name="T48" fmla="*/ 117 w 215"/>
                  <a:gd name="T49" fmla="*/ 37 h 213"/>
                  <a:gd name="T50" fmla="*/ 119 w 215"/>
                  <a:gd name="T51" fmla="*/ 21 h 213"/>
                  <a:gd name="T52" fmla="*/ 117 w 215"/>
                  <a:gd name="T53" fmla="*/ 6 h 213"/>
                  <a:gd name="T54" fmla="*/ 113 w 215"/>
                  <a:gd name="T55" fmla="*/ 3 h 213"/>
                  <a:gd name="T56" fmla="*/ 109 w 215"/>
                  <a:gd name="T57" fmla="*/ 0 h 213"/>
                  <a:gd name="T58" fmla="*/ 102 w 215"/>
                  <a:gd name="T59" fmla="*/ 4 h 213"/>
                  <a:gd name="T60" fmla="*/ 67 w 215"/>
                  <a:gd name="T61" fmla="*/ 23 h 213"/>
                  <a:gd name="T62" fmla="*/ 68 w 215"/>
                  <a:gd name="T63" fmla="*/ 25 h 213"/>
                  <a:gd name="T64" fmla="*/ 68 w 215"/>
                  <a:gd name="T65" fmla="*/ 25 h 213"/>
                  <a:gd name="T66" fmla="*/ 103 w 215"/>
                  <a:gd name="T67" fmla="*/ 6 h 213"/>
                  <a:gd name="T68" fmla="*/ 109 w 215"/>
                  <a:gd name="T69" fmla="*/ 3 h 213"/>
                  <a:gd name="T70" fmla="*/ 112 w 215"/>
                  <a:gd name="T71" fmla="*/ 3 h 213"/>
                  <a:gd name="T72" fmla="*/ 114 w 215"/>
                  <a:gd name="T73" fmla="*/ 10 h 213"/>
                  <a:gd name="T74" fmla="*/ 116 w 215"/>
                  <a:gd name="T75" fmla="*/ 21 h 213"/>
                  <a:gd name="T76" fmla="*/ 114 w 215"/>
                  <a:gd name="T77" fmla="*/ 37 h 213"/>
                  <a:gd name="T78" fmla="*/ 113 w 215"/>
                  <a:gd name="T79" fmla="*/ 60 h 213"/>
                  <a:gd name="T80" fmla="*/ 124 w 215"/>
                  <a:gd name="T81" fmla="*/ 99 h 213"/>
                  <a:gd name="T82" fmla="*/ 129 w 215"/>
                  <a:gd name="T83" fmla="*/ 107 h 213"/>
                  <a:gd name="T84" fmla="*/ 124 w 215"/>
                  <a:gd name="T85" fmla="*/ 112 h 213"/>
                  <a:gd name="T86" fmla="*/ 113 w 215"/>
                  <a:gd name="T87" fmla="*/ 116 h 213"/>
                  <a:gd name="T88" fmla="*/ 108 w 215"/>
                  <a:gd name="T89" fmla="*/ 117 h 213"/>
                  <a:gd name="T90" fmla="*/ 103 w 215"/>
                  <a:gd name="T91" fmla="*/ 117 h 213"/>
                  <a:gd name="T92" fmla="*/ 93 w 215"/>
                  <a:gd name="T93" fmla="*/ 119 h 213"/>
                  <a:gd name="T94" fmla="*/ 25 w 215"/>
                  <a:gd name="T95" fmla="*/ 127 h 213"/>
                  <a:gd name="T96" fmla="*/ 21 w 215"/>
                  <a:gd name="T97" fmla="*/ 127 h 213"/>
                  <a:gd name="T98" fmla="*/ 6 w 215"/>
                  <a:gd name="T99" fmla="*/ 122 h 213"/>
                  <a:gd name="T100" fmla="*/ 3 w 215"/>
                  <a:gd name="T101" fmla="*/ 111 h 213"/>
                  <a:gd name="T102" fmla="*/ 3 w 215"/>
                  <a:gd name="T103" fmla="*/ 103 h 213"/>
                  <a:gd name="T104" fmla="*/ 5 w 215"/>
                  <a:gd name="T105" fmla="*/ 99 h 213"/>
                  <a:gd name="T106" fmla="*/ 8 w 215"/>
                  <a:gd name="T107" fmla="*/ 89 h 213"/>
                  <a:gd name="T108" fmla="*/ 32 w 215"/>
                  <a:gd name="T109" fmla="*/ 33 h 213"/>
                  <a:gd name="T110" fmla="*/ 39 w 215"/>
                  <a:gd name="T111" fmla="*/ 25 h 213"/>
                  <a:gd name="T112" fmla="*/ 47 w 215"/>
                  <a:gd name="T113" fmla="*/ 23 h 213"/>
                  <a:gd name="T114" fmla="*/ 58 w 215"/>
                  <a:gd name="T115" fmla="*/ 25 h 213"/>
                  <a:gd name="T116" fmla="*/ 65 w 215"/>
                  <a:gd name="T117" fmla="*/ 25 h 213"/>
                  <a:gd name="T118" fmla="*/ 68 w 215"/>
                  <a:gd name="T119" fmla="*/ 25 h 213"/>
                  <a:gd name="T120" fmla="*/ 68 w 215"/>
                  <a:gd name="T121" fmla="*/ 25 h 21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15" h="213">
                    <a:moveTo>
                      <a:pt x="111" y="40"/>
                    </a:move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09" y="38"/>
                      <a:pt x="108" y="38"/>
                    </a:cubicBezTo>
                    <a:cubicBezTo>
                      <a:pt x="104" y="38"/>
                      <a:pt x="100" y="37"/>
                      <a:pt x="95" y="36"/>
                    </a:cubicBezTo>
                    <a:cubicBezTo>
                      <a:pt x="89" y="35"/>
                      <a:pt x="84" y="34"/>
                      <a:pt x="78" y="34"/>
                    </a:cubicBezTo>
                    <a:cubicBezTo>
                      <a:pt x="72" y="34"/>
                      <a:pt x="67" y="35"/>
                      <a:pt x="62" y="38"/>
                    </a:cubicBezTo>
                    <a:cubicBezTo>
                      <a:pt x="57" y="41"/>
                      <a:pt x="52" y="46"/>
                      <a:pt x="49" y="54"/>
                    </a:cubicBezTo>
                    <a:cubicBezTo>
                      <a:pt x="42" y="69"/>
                      <a:pt x="32" y="94"/>
                      <a:pt x="23" y="116"/>
                    </a:cubicBezTo>
                    <a:cubicBezTo>
                      <a:pt x="18" y="127"/>
                      <a:pt x="14" y="138"/>
                      <a:pt x="11" y="146"/>
                    </a:cubicBezTo>
                    <a:cubicBezTo>
                      <a:pt x="7" y="154"/>
                      <a:pt x="5" y="159"/>
                      <a:pt x="4" y="161"/>
                    </a:cubicBezTo>
                    <a:cubicBezTo>
                      <a:pt x="3" y="163"/>
                      <a:pt x="2" y="166"/>
                      <a:pt x="1" y="169"/>
                    </a:cubicBezTo>
                    <a:cubicBezTo>
                      <a:pt x="0" y="173"/>
                      <a:pt x="0" y="178"/>
                      <a:pt x="0" y="183"/>
                    </a:cubicBezTo>
                    <a:cubicBezTo>
                      <a:pt x="0" y="190"/>
                      <a:pt x="1" y="197"/>
                      <a:pt x="7" y="203"/>
                    </a:cubicBezTo>
                    <a:cubicBezTo>
                      <a:pt x="12" y="209"/>
                      <a:pt x="22" y="213"/>
                      <a:pt x="36" y="213"/>
                    </a:cubicBezTo>
                    <a:cubicBezTo>
                      <a:pt x="38" y="213"/>
                      <a:pt x="40" y="213"/>
                      <a:pt x="42" y="213"/>
                    </a:cubicBezTo>
                    <a:cubicBezTo>
                      <a:pt x="68" y="211"/>
                      <a:pt x="98" y="208"/>
                      <a:pt x="123" y="206"/>
                    </a:cubicBezTo>
                    <a:cubicBezTo>
                      <a:pt x="135" y="204"/>
                      <a:pt x="145" y="203"/>
                      <a:pt x="154" y="202"/>
                    </a:cubicBezTo>
                    <a:cubicBezTo>
                      <a:pt x="162" y="201"/>
                      <a:pt x="168" y="200"/>
                      <a:pt x="171" y="199"/>
                    </a:cubicBezTo>
                    <a:cubicBezTo>
                      <a:pt x="173" y="198"/>
                      <a:pt x="176" y="198"/>
                      <a:pt x="181" y="197"/>
                    </a:cubicBezTo>
                    <a:cubicBezTo>
                      <a:pt x="187" y="196"/>
                      <a:pt x="196" y="195"/>
                      <a:pt x="203" y="192"/>
                    </a:cubicBezTo>
                    <a:cubicBezTo>
                      <a:pt x="206" y="191"/>
                      <a:pt x="209" y="189"/>
                      <a:pt x="211" y="187"/>
                    </a:cubicBezTo>
                    <a:cubicBezTo>
                      <a:pt x="214" y="184"/>
                      <a:pt x="215" y="181"/>
                      <a:pt x="215" y="177"/>
                    </a:cubicBezTo>
                    <a:cubicBezTo>
                      <a:pt x="215" y="173"/>
                      <a:pt x="213" y="167"/>
                      <a:pt x="209" y="162"/>
                    </a:cubicBezTo>
                    <a:cubicBezTo>
                      <a:pt x="195" y="141"/>
                      <a:pt x="190" y="122"/>
                      <a:pt x="190" y="99"/>
                    </a:cubicBezTo>
                    <a:cubicBezTo>
                      <a:pt x="190" y="88"/>
                      <a:pt x="191" y="75"/>
                      <a:pt x="193" y="61"/>
                    </a:cubicBezTo>
                    <a:cubicBezTo>
                      <a:pt x="194" y="52"/>
                      <a:pt x="195" y="44"/>
                      <a:pt x="195" y="36"/>
                    </a:cubicBezTo>
                    <a:cubicBezTo>
                      <a:pt x="195" y="26"/>
                      <a:pt x="194" y="17"/>
                      <a:pt x="192" y="10"/>
                    </a:cubicBezTo>
                    <a:cubicBezTo>
                      <a:pt x="190" y="7"/>
                      <a:pt x="189" y="5"/>
                      <a:pt x="187" y="3"/>
                    </a:cubicBezTo>
                    <a:cubicBezTo>
                      <a:pt x="185" y="1"/>
                      <a:pt x="183" y="0"/>
                      <a:pt x="180" y="0"/>
                    </a:cubicBezTo>
                    <a:cubicBezTo>
                      <a:pt x="176" y="0"/>
                      <a:pt x="172" y="2"/>
                      <a:pt x="168" y="7"/>
                    </a:cubicBezTo>
                    <a:cubicBezTo>
                      <a:pt x="148" y="27"/>
                      <a:pt x="126" y="36"/>
                      <a:pt x="110" y="38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28" y="40"/>
                      <a:pt x="150" y="30"/>
                      <a:pt x="170" y="10"/>
                    </a:cubicBezTo>
                    <a:cubicBezTo>
                      <a:pt x="175" y="5"/>
                      <a:pt x="178" y="4"/>
                      <a:pt x="180" y="4"/>
                    </a:cubicBezTo>
                    <a:cubicBezTo>
                      <a:pt x="182" y="4"/>
                      <a:pt x="183" y="4"/>
                      <a:pt x="184" y="5"/>
                    </a:cubicBezTo>
                    <a:cubicBezTo>
                      <a:pt x="186" y="7"/>
                      <a:pt x="188" y="11"/>
                      <a:pt x="189" y="17"/>
                    </a:cubicBezTo>
                    <a:cubicBezTo>
                      <a:pt x="190" y="22"/>
                      <a:pt x="191" y="28"/>
                      <a:pt x="191" y="36"/>
                    </a:cubicBezTo>
                    <a:cubicBezTo>
                      <a:pt x="191" y="43"/>
                      <a:pt x="190" y="52"/>
                      <a:pt x="189" y="61"/>
                    </a:cubicBezTo>
                    <a:cubicBezTo>
                      <a:pt x="187" y="75"/>
                      <a:pt x="186" y="87"/>
                      <a:pt x="186" y="99"/>
                    </a:cubicBezTo>
                    <a:cubicBezTo>
                      <a:pt x="186" y="122"/>
                      <a:pt x="191" y="142"/>
                      <a:pt x="206" y="164"/>
                    </a:cubicBezTo>
                    <a:cubicBezTo>
                      <a:pt x="210" y="169"/>
                      <a:pt x="211" y="174"/>
                      <a:pt x="211" y="177"/>
                    </a:cubicBezTo>
                    <a:cubicBezTo>
                      <a:pt x="211" y="181"/>
                      <a:pt x="209" y="183"/>
                      <a:pt x="206" y="186"/>
                    </a:cubicBezTo>
                    <a:cubicBezTo>
                      <a:pt x="202" y="189"/>
                      <a:pt x="194" y="191"/>
                      <a:pt x="187" y="192"/>
                    </a:cubicBezTo>
                    <a:cubicBezTo>
                      <a:pt x="184" y="193"/>
                      <a:pt x="180" y="193"/>
                      <a:pt x="177" y="194"/>
                    </a:cubicBezTo>
                    <a:cubicBezTo>
                      <a:pt x="174" y="194"/>
                      <a:pt x="172" y="194"/>
                      <a:pt x="170" y="195"/>
                    </a:cubicBezTo>
                    <a:cubicBezTo>
                      <a:pt x="168" y="196"/>
                      <a:pt x="162" y="197"/>
                      <a:pt x="153" y="198"/>
                    </a:cubicBezTo>
                    <a:cubicBezTo>
                      <a:pt x="128" y="201"/>
                      <a:pt x="81" y="206"/>
                      <a:pt x="41" y="209"/>
                    </a:cubicBezTo>
                    <a:cubicBezTo>
                      <a:pt x="39" y="209"/>
                      <a:pt x="38" y="209"/>
                      <a:pt x="36" y="209"/>
                    </a:cubicBezTo>
                    <a:cubicBezTo>
                      <a:pt x="22" y="209"/>
                      <a:pt x="14" y="206"/>
                      <a:pt x="10" y="201"/>
                    </a:cubicBezTo>
                    <a:cubicBezTo>
                      <a:pt x="5" y="196"/>
                      <a:pt x="4" y="189"/>
                      <a:pt x="4" y="183"/>
                    </a:cubicBezTo>
                    <a:cubicBezTo>
                      <a:pt x="4" y="178"/>
                      <a:pt x="4" y="174"/>
                      <a:pt x="5" y="170"/>
                    </a:cubicBezTo>
                    <a:cubicBezTo>
                      <a:pt x="6" y="167"/>
                      <a:pt x="7" y="164"/>
                      <a:pt x="8" y="163"/>
                    </a:cubicBezTo>
                    <a:cubicBezTo>
                      <a:pt x="9" y="161"/>
                      <a:pt x="11" y="155"/>
                      <a:pt x="14" y="147"/>
                    </a:cubicBezTo>
                    <a:cubicBezTo>
                      <a:pt x="24" y="123"/>
                      <a:pt x="43" y="78"/>
                      <a:pt x="53" y="55"/>
                    </a:cubicBezTo>
                    <a:cubicBezTo>
                      <a:pt x="56" y="48"/>
                      <a:pt x="60" y="44"/>
                      <a:pt x="64" y="42"/>
                    </a:cubicBezTo>
                    <a:cubicBezTo>
                      <a:pt x="68" y="39"/>
                      <a:pt x="73" y="38"/>
                      <a:pt x="78" y="38"/>
                    </a:cubicBezTo>
                    <a:cubicBezTo>
                      <a:pt x="83" y="38"/>
                      <a:pt x="89" y="39"/>
                      <a:pt x="94" y="40"/>
                    </a:cubicBezTo>
                    <a:cubicBezTo>
                      <a:pt x="99" y="41"/>
                      <a:pt x="104" y="42"/>
                      <a:pt x="108" y="42"/>
                    </a:cubicBezTo>
                    <a:cubicBezTo>
                      <a:pt x="109" y="42"/>
                      <a:pt x="110" y="42"/>
                      <a:pt x="111" y="42"/>
                    </a:cubicBezTo>
                    <a:cubicBezTo>
                      <a:pt x="111" y="40"/>
                      <a:pt x="111" y="40"/>
                      <a:pt x="111" y="40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0" name="Freeform 763">
                <a:extLst>
                  <a:ext uri="{FF2B5EF4-FFF2-40B4-BE49-F238E27FC236}">
                    <a16:creationId xmlns:a16="http://schemas.microsoft.com/office/drawing/2014/main" id="{6D73AF6A-D5AC-4A31-A6A0-D1B9D6732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924"/>
                <a:ext cx="150" cy="195"/>
              </a:xfrm>
              <a:custGeom>
                <a:avLst/>
                <a:gdLst>
                  <a:gd name="T0" fmla="*/ 67 w 178"/>
                  <a:gd name="T1" fmla="*/ 6 h 230"/>
                  <a:gd name="T2" fmla="*/ 67 w 178"/>
                  <a:gd name="T3" fmla="*/ 4 h 230"/>
                  <a:gd name="T4" fmla="*/ 51 w 178"/>
                  <a:gd name="T5" fmla="*/ 0 h 230"/>
                  <a:gd name="T6" fmla="*/ 32 w 178"/>
                  <a:gd name="T7" fmla="*/ 9 h 230"/>
                  <a:gd name="T8" fmla="*/ 11 w 178"/>
                  <a:gd name="T9" fmla="*/ 25 h 230"/>
                  <a:gd name="T10" fmla="*/ 5 w 178"/>
                  <a:gd name="T11" fmla="*/ 33 h 230"/>
                  <a:gd name="T12" fmla="*/ 3 w 178"/>
                  <a:gd name="T13" fmla="*/ 43 h 230"/>
                  <a:gd name="T14" fmla="*/ 3 w 178"/>
                  <a:gd name="T15" fmla="*/ 45 h 230"/>
                  <a:gd name="T16" fmla="*/ 3 w 178"/>
                  <a:gd name="T17" fmla="*/ 62 h 230"/>
                  <a:gd name="T18" fmla="*/ 2 w 178"/>
                  <a:gd name="T19" fmla="*/ 78 h 230"/>
                  <a:gd name="T20" fmla="*/ 0 w 178"/>
                  <a:gd name="T21" fmla="*/ 92 h 230"/>
                  <a:gd name="T22" fmla="*/ 3 w 178"/>
                  <a:gd name="T23" fmla="*/ 113 h 230"/>
                  <a:gd name="T24" fmla="*/ 8 w 178"/>
                  <a:gd name="T25" fmla="*/ 128 h 230"/>
                  <a:gd name="T26" fmla="*/ 18 w 178"/>
                  <a:gd name="T27" fmla="*/ 136 h 230"/>
                  <a:gd name="T28" fmla="*/ 30 w 178"/>
                  <a:gd name="T29" fmla="*/ 140 h 230"/>
                  <a:gd name="T30" fmla="*/ 48 w 178"/>
                  <a:gd name="T31" fmla="*/ 130 h 230"/>
                  <a:gd name="T32" fmla="*/ 72 w 178"/>
                  <a:gd name="T33" fmla="*/ 98 h 230"/>
                  <a:gd name="T34" fmla="*/ 82 w 178"/>
                  <a:gd name="T35" fmla="*/ 86 h 230"/>
                  <a:gd name="T36" fmla="*/ 88 w 178"/>
                  <a:gd name="T37" fmla="*/ 80 h 230"/>
                  <a:gd name="T38" fmla="*/ 99 w 178"/>
                  <a:gd name="T39" fmla="*/ 75 h 230"/>
                  <a:gd name="T40" fmla="*/ 104 w 178"/>
                  <a:gd name="T41" fmla="*/ 70 h 230"/>
                  <a:gd name="T42" fmla="*/ 106 w 178"/>
                  <a:gd name="T43" fmla="*/ 64 h 230"/>
                  <a:gd name="T44" fmla="*/ 106 w 178"/>
                  <a:gd name="T45" fmla="*/ 63 h 230"/>
                  <a:gd name="T46" fmla="*/ 104 w 178"/>
                  <a:gd name="T47" fmla="*/ 54 h 230"/>
                  <a:gd name="T48" fmla="*/ 93 w 178"/>
                  <a:gd name="T49" fmla="*/ 45 h 230"/>
                  <a:gd name="T50" fmla="*/ 80 w 178"/>
                  <a:gd name="T51" fmla="*/ 31 h 230"/>
                  <a:gd name="T52" fmla="*/ 74 w 178"/>
                  <a:gd name="T53" fmla="*/ 14 h 230"/>
                  <a:gd name="T54" fmla="*/ 72 w 178"/>
                  <a:gd name="T55" fmla="*/ 8 h 230"/>
                  <a:gd name="T56" fmla="*/ 67 w 178"/>
                  <a:gd name="T57" fmla="*/ 4 h 230"/>
                  <a:gd name="T58" fmla="*/ 67 w 178"/>
                  <a:gd name="T59" fmla="*/ 6 h 230"/>
                  <a:gd name="T60" fmla="*/ 67 w 178"/>
                  <a:gd name="T61" fmla="*/ 7 h 230"/>
                  <a:gd name="T62" fmla="*/ 70 w 178"/>
                  <a:gd name="T63" fmla="*/ 9 h 230"/>
                  <a:gd name="T64" fmla="*/ 74 w 178"/>
                  <a:gd name="T65" fmla="*/ 18 h 230"/>
                  <a:gd name="T66" fmla="*/ 78 w 178"/>
                  <a:gd name="T67" fmla="*/ 31 h 230"/>
                  <a:gd name="T68" fmla="*/ 96 w 178"/>
                  <a:gd name="T69" fmla="*/ 50 h 230"/>
                  <a:gd name="T70" fmla="*/ 102 w 178"/>
                  <a:gd name="T71" fmla="*/ 56 h 230"/>
                  <a:gd name="T72" fmla="*/ 104 w 178"/>
                  <a:gd name="T73" fmla="*/ 63 h 230"/>
                  <a:gd name="T74" fmla="*/ 104 w 178"/>
                  <a:gd name="T75" fmla="*/ 64 h 230"/>
                  <a:gd name="T76" fmla="*/ 102 w 178"/>
                  <a:gd name="T77" fmla="*/ 70 h 230"/>
                  <a:gd name="T78" fmla="*/ 96 w 178"/>
                  <a:gd name="T79" fmla="*/ 74 h 230"/>
                  <a:gd name="T80" fmla="*/ 88 w 178"/>
                  <a:gd name="T81" fmla="*/ 78 h 230"/>
                  <a:gd name="T82" fmla="*/ 80 w 178"/>
                  <a:gd name="T83" fmla="*/ 85 h 230"/>
                  <a:gd name="T84" fmla="*/ 47 w 178"/>
                  <a:gd name="T85" fmla="*/ 128 h 230"/>
                  <a:gd name="T86" fmla="*/ 30 w 178"/>
                  <a:gd name="T87" fmla="*/ 138 h 230"/>
                  <a:gd name="T88" fmla="*/ 19 w 178"/>
                  <a:gd name="T89" fmla="*/ 134 h 230"/>
                  <a:gd name="T90" fmla="*/ 9 w 178"/>
                  <a:gd name="T91" fmla="*/ 126 h 230"/>
                  <a:gd name="T92" fmla="*/ 4 w 178"/>
                  <a:gd name="T93" fmla="*/ 112 h 230"/>
                  <a:gd name="T94" fmla="*/ 3 w 178"/>
                  <a:gd name="T95" fmla="*/ 92 h 230"/>
                  <a:gd name="T96" fmla="*/ 3 w 178"/>
                  <a:gd name="T97" fmla="*/ 78 h 230"/>
                  <a:gd name="T98" fmla="*/ 5 w 178"/>
                  <a:gd name="T99" fmla="*/ 62 h 230"/>
                  <a:gd name="T100" fmla="*/ 4 w 178"/>
                  <a:gd name="T101" fmla="*/ 45 h 230"/>
                  <a:gd name="T102" fmla="*/ 4 w 178"/>
                  <a:gd name="T103" fmla="*/ 43 h 230"/>
                  <a:gd name="T104" fmla="*/ 7 w 178"/>
                  <a:gd name="T105" fmla="*/ 34 h 230"/>
                  <a:gd name="T106" fmla="*/ 17 w 178"/>
                  <a:gd name="T107" fmla="*/ 23 h 230"/>
                  <a:gd name="T108" fmla="*/ 34 w 178"/>
                  <a:gd name="T109" fmla="*/ 11 h 230"/>
                  <a:gd name="T110" fmla="*/ 51 w 178"/>
                  <a:gd name="T111" fmla="*/ 3 h 230"/>
                  <a:gd name="T112" fmla="*/ 67 w 178"/>
                  <a:gd name="T113" fmla="*/ 7 h 230"/>
                  <a:gd name="T114" fmla="*/ 67 w 178"/>
                  <a:gd name="T115" fmla="*/ 6 h 2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8" h="230">
                    <a:moveTo>
                      <a:pt x="113" y="9"/>
                    </a:moveTo>
                    <a:cubicBezTo>
                      <a:pt x="113" y="7"/>
                      <a:pt x="113" y="7"/>
                      <a:pt x="113" y="7"/>
                    </a:cubicBezTo>
                    <a:cubicBezTo>
                      <a:pt x="103" y="3"/>
                      <a:pt x="95" y="0"/>
                      <a:pt x="86" y="0"/>
                    </a:cubicBezTo>
                    <a:cubicBezTo>
                      <a:pt x="76" y="0"/>
                      <a:pt x="65" y="4"/>
                      <a:pt x="53" y="15"/>
                    </a:cubicBezTo>
                    <a:cubicBezTo>
                      <a:pt x="41" y="25"/>
                      <a:pt x="29" y="33"/>
                      <a:pt x="19" y="41"/>
                    </a:cubicBezTo>
                    <a:cubicBezTo>
                      <a:pt x="15" y="45"/>
                      <a:pt x="11" y="50"/>
                      <a:pt x="8" y="54"/>
                    </a:cubicBezTo>
                    <a:cubicBezTo>
                      <a:pt x="5" y="59"/>
                      <a:pt x="3" y="65"/>
                      <a:pt x="3" y="71"/>
                    </a:cubicBezTo>
                    <a:cubicBezTo>
                      <a:pt x="3" y="72"/>
                      <a:pt x="3" y="72"/>
                      <a:pt x="3" y="73"/>
                    </a:cubicBezTo>
                    <a:cubicBezTo>
                      <a:pt x="4" y="84"/>
                      <a:pt x="4" y="94"/>
                      <a:pt x="4" y="102"/>
                    </a:cubicBezTo>
                    <a:cubicBezTo>
                      <a:pt x="4" y="111"/>
                      <a:pt x="4" y="119"/>
                      <a:pt x="2" y="128"/>
                    </a:cubicBezTo>
                    <a:cubicBezTo>
                      <a:pt x="1" y="134"/>
                      <a:pt x="0" y="142"/>
                      <a:pt x="0" y="152"/>
                    </a:cubicBezTo>
                    <a:cubicBezTo>
                      <a:pt x="0" y="162"/>
                      <a:pt x="1" y="174"/>
                      <a:pt x="3" y="185"/>
                    </a:cubicBezTo>
                    <a:cubicBezTo>
                      <a:pt x="5" y="195"/>
                      <a:pt x="8" y="205"/>
                      <a:pt x="14" y="210"/>
                    </a:cubicBezTo>
                    <a:cubicBezTo>
                      <a:pt x="18" y="214"/>
                      <a:pt x="24" y="219"/>
                      <a:pt x="30" y="223"/>
                    </a:cubicBezTo>
                    <a:cubicBezTo>
                      <a:pt x="36" y="227"/>
                      <a:pt x="44" y="230"/>
                      <a:pt x="51" y="230"/>
                    </a:cubicBezTo>
                    <a:cubicBezTo>
                      <a:pt x="61" y="230"/>
                      <a:pt x="71" y="225"/>
                      <a:pt x="81" y="212"/>
                    </a:cubicBezTo>
                    <a:cubicBezTo>
                      <a:pt x="93" y="195"/>
                      <a:pt x="108" y="177"/>
                      <a:pt x="120" y="161"/>
                    </a:cubicBezTo>
                    <a:cubicBezTo>
                      <a:pt x="126" y="154"/>
                      <a:pt x="132" y="147"/>
                      <a:pt x="137" y="142"/>
                    </a:cubicBezTo>
                    <a:cubicBezTo>
                      <a:pt x="142" y="137"/>
                      <a:pt x="146" y="133"/>
                      <a:pt x="148" y="131"/>
                    </a:cubicBezTo>
                    <a:cubicBezTo>
                      <a:pt x="152" y="129"/>
                      <a:pt x="160" y="127"/>
                      <a:pt x="166" y="123"/>
                    </a:cubicBezTo>
                    <a:cubicBezTo>
                      <a:pt x="169" y="121"/>
                      <a:pt x="172" y="119"/>
                      <a:pt x="174" y="116"/>
                    </a:cubicBezTo>
                    <a:cubicBezTo>
                      <a:pt x="177" y="113"/>
                      <a:pt x="178" y="109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8" y="97"/>
                      <a:pt x="176" y="93"/>
                      <a:pt x="173" y="89"/>
                    </a:cubicBezTo>
                    <a:cubicBezTo>
                      <a:pt x="169" y="84"/>
                      <a:pt x="162" y="80"/>
                      <a:pt x="155" y="74"/>
                    </a:cubicBezTo>
                    <a:cubicBezTo>
                      <a:pt x="149" y="69"/>
                      <a:pt x="141" y="61"/>
                      <a:pt x="134" y="49"/>
                    </a:cubicBezTo>
                    <a:cubicBezTo>
                      <a:pt x="129" y="40"/>
                      <a:pt x="127" y="31"/>
                      <a:pt x="125" y="23"/>
                    </a:cubicBezTo>
                    <a:cubicBezTo>
                      <a:pt x="124" y="19"/>
                      <a:pt x="123" y="16"/>
                      <a:pt x="121" y="13"/>
                    </a:cubicBezTo>
                    <a:cubicBezTo>
                      <a:pt x="119" y="10"/>
                      <a:pt x="117" y="8"/>
                      <a:pt x="113" y="7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5" y="12"/>
                      <a:pt x="116" y="13"/>
                      <a:pt x="118" y="15"/>
                    </a:cubicBezTo>
                    <a:cubicBezTo>
                      <a:pt x="120" y="19"/>
                      <a:pt x="121" y="24"/>
                      <a:pt x="123" y="30"/>
                    </a:cubicBezTo>
                    <a:cubicBezTo>
                      <a:pt x="125" y="36"/>
                      <a:pt x="127" y="44"/>
                      <a:pt x="131" y="51"/>
                    </a:cubicBezTo>
                    <a:cubicBezTo>
                      <a:pt x="140" y="68"/>
                      <a:pt x="151" y="76"/>
                      <a:pt x="160" y="83"/>
                    </a:cubicBezTo>
                    <a:cubicBezTo>
                      <a:pt x="164" y="86"/>
                      <a:pt x="167" y="89"/>
                      <a:pt x="170" y="92"/>
                    </a:cubicBezTo>
                    <a:cubicBezTo>
                      <a:pt x="172" y="95"/>
                      <a:pt x="174" y="98"/>
                      <a:pt x="174" y="103"/>
                    </a:cubicBezTo>
                    <a:cubicBezTo>
                      <a:pt x="174" y="104"/>
                      <a:pt x="174" y="104"/>
                      <a:pt x="174" y="104"/>
                    </a:cubicBezTo>
                    <a:cubicBezTo>
                      <a:pt x="174" y="108"/>
                      <a:pt x="173" y="111"/>
                      <a:pt x="171" y="114"/>
                    </a:cubicBezTo>
                    <a:cubicBezTo>
                      <a:pt x="169" y="118"/>
                      <a:pt x="164" y="120"/>
                      <a:pt x="160" y="122"/>
                    </a:cubicBezTo>
                    <a:cubicBezTo>
                      <a:pt x="155" y="124"/>
                      <a:pt x="150" y="126"/>
                      <a:pt x="146" y="128"/>
                    </a:cubicBezTo>
                    <a:cubicBezTo>
                      <a:pt x="143" y="130"/>
                      <a:pt x="139" y="134"/>
                      <a:pt x="134" y="139"/>
                    </a:cubicBezTo>
                    <a:cubicBezTo>
                      <a:pt x="119" y="155"/>
                      <a:pt x="96" y="185"/>
                      <a:pt x="78" y="210"/>
                    </a:cubicBezTo>
                    <a:cubicBezTo>
                      <a:pt x="68" y="222"/>
                      <a:pt x="60" y="226"/>
                      <a:pt x="51" y="226"/>
                    </a:cubicBezTo>
                    <a:cubicBezTo>
                      <a:pt x="45" y="226"/>
                      <a:pt x="38" y="223"/>
                      <a:pt x="32" y="219"/>
                    </a:cubicBezTo>
                    <a:cubicBezTo>
                      <a:pt x="26" y="216"/>
                      <a:pt x="21" y="211"/>
                      <a:pt x="16" y="207"/>
                    </a:cubicBezTo>
                    <a:cubicBezTo>
                      <a:pt x="12" y="203"/>
                      <a:pt x="9" y="194"/>
                      <a:pt x="7" y="184"/>
                    </a:cubicBezTo>
                    <a:cubicBezTo>
                      <a:pt x="5" y="174"/>
                      <a:pt x="4" y="162"/>
                      <a:pt x="4" y="152"/>
                    </a:cubicBezTo>
                    <a:cubicBezTo>
                      <a:pt x="4" y="142"/>
                      <a:pt x="5" y="134"/>
                      <a:pt x="6" y="129"/>
                    </a:cubicBezTo>
                    <a:cubicBezTo>
                      <a:pt x="8" y="119"/>
                      <a:pt x="8" y="111"/>
                      <a:pt x="8" y="102"/>
                    </a:cubicBezTo>
                    <a:cubicBezTo>
                      <a:pt x="8" y="93"/>
                      <a:pt x="8" y="84"/>
                      <a:pt x="7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7" y="65"/>
                      <a:pt x="9" y="61"/>
                      <a:pt x="11" y="56"/>
                    </a:cubicBezTo>
                    <a:cubicBezTo>
                      <a:pt x="15" y="50"/>
                      <a:pt x="22" y="44"/>
                      <a:pt x="29" y="38"/>
                    </a:cubicBezTo>
                    <a:cubicBezTo>
                      <a:pt x="37" y="32"/>
                      <a:pt x="47" y="26"/>
                      <a:pt x="56" y="18"/>
                    </a:cubicBezTo>
                    <a:cubicBezTo>
                      <a:pt x="68" y="7"/>
                      <a:pt x="77" y="4"/>
                      <a:pt x="86" y="4"/>
                    </a:cubicBezTo>
                    <a:cubicBezTo>
                      <a:pt x="94" y="4"/>
                      <a:pt x="102" y="7"/>
                      <a:pt x="112" y="11"/>
                    </a:cubicBezTo>
                    <a:cubicBezTo>
                      <a:pt x="113" y="9"/>
                      <a:pt x="113" y="9"/>
                      <a:pt x="113" y="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1" name="Freeform 764">
                <a:extLst>
                  <a:ext uri="{FF2B5EF4-FFF2-40B4-BE49-F238E27FC236}">
                    <a16:creationId xmlns:a16="http://schemas.microsoft.com/office/drawing/2014/main" id="{826BB5C2-76DC-487D-A545-387B9260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030"/>
                <a:ext cx="215" cy="128"/>
              </a:xfrm>
              <a:custGeom>
                <a:avLst/>
                <a:gdLst>
                  <a:gd name="T0" fmla="*/ 70 w 255"/>
                  <a:gd name="T1" fmla="*/ 3 h 152"/>
                  <a:gd name="T2" fmla="*/ 70 w 255"/>
                  <a:gd name="T3" fmla="*/ 3 h 152"/>
                  <a:gd name="T4" fmla="*/ 55 w 255"/>
                  <a:gd name="T5" fmla="*/ 0 h 152"/>
                  <a:gd name="T6" fmla="*/ 45 w 255"/>
                  <a:gd name="T7" fmla="*/ 3 h 152"/>
                  <a:gd name="T8" fmla="*/ 37 w 255"/>
                  <a:gd name="T9" fmla="*/ 8 h 152"/>
                  <a:gd name="T10" fmla="*/ 19 w 255"/>
                  <a:gd name="T11" fmla="*/ 31 h 152"/>
                  <a:gd name="T12" fmla="*/ 10 w 255"/>
                  <a:gd name="T13" fmla="*/ 42 h 152"/>
                  <a:gd name="T14" fmla="*/ 7 w 255"/>
                  <a:gd name="T15" fmla="*/ 45 h 152"/>
                  <a:gd name="T16" fmla="*/ 6 w 255"/>
                  <a:gd name="T17" fmla="*/ 46 h 152"/>
                  <a:gd name="T18" fmla="*/ 6 w 255"/>
                  <a:gd name="T19" fmla="*/ 47 h 152"/>
                  <a:gd name="T20" fmla="*/ 6 w 255"/>
                  <a:gd name="T21" fmla="*/ 47 h 152"/>
                  <a:gd name="T22" fmla="*/ 6 w 255"/>
                  <a:gd name="T23" fmla="*/ 47 h 152"/>
                  <a:gd name="T24" fmla="*/ 6 w 255"/>
                  <a:gd name="T25" fmla="*/ 47 h 152"/>
                  <a:gd name="T26" fmla="*/ 6 w 255"/>
                  <a:gd name="T27" fmla="*/ 47 h 152"/>
                  <a:gd name="T28" fmla="*/ 6 w 255"/>
                  <a:gd name="T29" fmla="*/ 47 h 152"/>
                  <a:gd name="T30" fmla="*/ 6 w 255"/>
                  <a:gd name="T31" fmla="*/ 47 h 152"/>
                  <a:gd name="T32" fmla="*/ 5 w 255"/>
                  <a:gd name="T33" fmla="*/ 47 h 152"/>
                  <a:gd name="T34" fmla="*/ 3 w 255"/>
                  <a:gd name="T35" fmla="*/ 54 h 152"/>
                  <a:gd name="T36" fmla="*/ 0 w 255"/>
                  <a:gd name="T37" fmla="*/ 64 h 152"/>
                  <a:gd name="T38" fmla="*/ 7 w 255"/>
                  <a:gd name="T39" fmla="*/ 82 h 152"/>
                  <a:gd name="T40" fmla="*/ 18 w 255"/>
                  <a:gd name="T41" fmla="*/ 88 h 152"/>
                  <a:gd name="T42" fmla="*/ 29 w 255"/>
                  <a:gd name="T43" fmla="*/ 91 h 152"/>
                  <a:gd name="T44" fmla="*/ 51 w 255"/>
                  <a:gd name="T45" fmla="*/ 87 h 152"/>
                  <a:gd name="T46" fmla="*/ 83 w 255"/>
                  <a:gd name="T47" fmla="*/ 83 h 152"/>
                  <a:gd name="T48" fmla="*/ 111 w 255"/>
                  <a:gd name="T49" fmla="*/ 85 h 152"/>
                  <a:gd name="T50" fmla="*/ 126 w 255"/>
                  <a:gd name="T51" fmla="*/ 88 h 152"/>
                  <a:gd name="T52" fmla="*/ 136 w 255"/>
                  <a:gd name="T53" fmla="*/ 86 h 152"/>
                  <a:gd name="T54" fmla="*/ 143 w 255"/>
                  <a:gd name="T55" fmla="*/ 78 h 152"/>
                  <a:gd name="T56" fmla="*/ 152 w 255"/>
                  <a:gd name="T57" fmla="*/ 53 h 152"/>
                  <a:gd name="T58" fmla="*/ 148 w 255"/>
                  <a:gd name="T59" fmla="*/ 42 h 152"/>
                  <a:gd name="T60" fmla="*/ 70 w 255"/>
                  <a:gd name="T61" fmla="*/ 3 h 152"/>
                  <a:gd name="T62" fmla="*/ 70 w 255"/>
                  <a:gd name="T63" fmla="*/ 3 h 152"/>
                  <a:gd name="T64" fmla="*/ 70 w 255"/>
                  <a:gd name="T65" fmla="*/ 5 h 152"/>
                  <a:gd name="T66" fmla="*/ 146 w 255"/>
                  <a:gd name="T67" fmla="*/ 43 h 152"/>
                  <a:gd name="T68" fmla="*/ 150 w 255"/>
                  <a:gd name="T69" fmla="*/ 53 h 152"/>
                  <a:gd name="T70" fmla="*/ 142 w 255"/>
                  <a:gd name="T71" fmla="*/ 77 h 152"/>
                  <a:gd name="T72" fmla="*/ 134 w 255"/>
                  <a:gd name="T73" fmla="*/ 84 h 152"/>
                  <a:gd name="T74" fmla="*/ 126 w 255"/>
                  <a:gd name="T75" fmla="*/ 86 h 152"/>
                  <a:gd name="T76" fmla="*/ 111 w 255"/>
                  <a:gd name="T77" fmla="*/ 83 h 152"/>
                  <a:gd name="T78" fmla="*/ 83 w 255"/>
                  <a:gd name="T79" fmla="*/ 82 h 152"/>
                  <a:gd name="T80" fmla="*/ 51 w 255"/>
                  <a:gd name="T81" fmla="*/ 84 h 152"/>
                  <a:gd name="T82" fmla="*/ 29 w 255"/>
                  <a:gd name="T83" fmla="*/ 88 h 152"/>
                  <a:gd name="T84" fmla="*/ 19 w 255"/>
                  <a:gd name="T85" fmla="*/ 87 h 152"/>
                  <a:gd name="T86" fmla="*/ 9 w 255"/>
                  <a:gd name="T87" fmla="*/ 79 h 152"/>
                  <a:gd name="T88" fmla="*/ 3 w 255"/>
                  <a:gd name="T89" fmla="*/ 64 h 152"/>
                  <a:gd name="T90" fmla="*/ 5 w 255"/>
                  <a:gd name="T91" fmla="*/ 53 h 152"/>
                  <a:gd name="T92" fmla="*/ 6 w 255"/>
                  <a:gd name="T93" fmla="*/ 50 h 152"/>
                  <a:gd name="T94" fmla="*/ 7 w 255"/>
                  <a:gd name="T95" fmla="*/ 49 h 152"/>
                  <a:gd name="T96" fmla="*/ 7 w 255"/>
                  <a:gd name="T97" fmla="*/ 48 h 152"/>
                  <a:gd name="T98" fmla="*/ 7 w 255"/>
                  <a:gd name="T99" fmla="*/ 48 h 152"/>
                  <a:gd name="T100" fmla="*/ 8 w 255"/>
                  <a:gd name="T101" fmla="*/ 47 h 152"/>
                  <a:gd name="T102" fmla="*/ 13 w 255"/>
                  <a:gd name="T103" fmla="*/ 42 h 152"/>
                  <a:gd name="T104" fmla="*/ 39 w 255"/>
                  <a:gd name="T105" fmla="*/ 9 h 152"/>
                  <a:gd name="T106" fmla="*/ 46 w 255"/>
                  <a:gd name="T107" fmla="*/ 3 h 152"/>
                  <a:gd name="T108" fmla="*/ 55 w 255"/>
                  <a:gd name="T109" fmla="*/ 3 h 152"/>
                  <a:gd name="T110" fmla="*/ 70 w 255"/>
                  <a:gd name="T111" fmla="*/ 5 h 152"/>
                  <a:gd name="T112" fmla="*/ 70 w 255"/>
                  <a:gd name="T113" fmla="*/ 3 h 15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5" h="152">
                    <a:moveTo>
                      <a:pt x="116" y="6"/>
                    </a:moveTo>
                    <a:cubicBezTo>
                      <a:pt x="117" y="4"/>
                      <a:pt x="117" y="4"/>
                      <a:pt x="117" y="4"/>
                    </a:cubicBezTo>
                    <a:cubicBezTo>
                      <a:pt x="112" y="3"/>
                      <a:pt x="102" y="0"/>
                      <a:pt x="91" y="0"/>
                    </a:cubicBezTo>
                    <a:cubicBezTo>
                      <a:pt x="86" y="0"/>
                      <a:pt x="80" y="1"/>
                      <a:pt x="75" y="3"/>
                    </a:cubicBezTo>
                    <a:cubicBezTo>
                      <a:pt x="70" y="5"/>
                      <a:pt x="66" y="8"/>
                      <a:pt x="62" y="13"/>
                    </a:cubicBezTo>
                    <a:cubicBezTo>
                      <a:pt x="55" y="22"/>
                      <a:pt x="42" y="38"/>
                      <a:pt x="31" y="52"/>
                    </a:cubicBezTo>
                    <a:cubicBezTo>
                      <a:pt x="26" y="59"/>
                      <a:pt x="21" y="65"/>
                      <a:pt x="17" y="70"/>
                    </a:cubicBezTo>
                    <a:cubicBezTo>
                      <a:pt x="15" y="72"/>
                      <a:pt x="13" y="74"/>
                      <a:pt x="12" y="76"/>
                    </a:cubicBezTo>
                    <a:cubicBezTo>
                      <a:pt x="11" y="76"/>
                      <a:pt x="11" y="77"/>
                      <a:pt x="10" y="77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9" y="78"/>
                      <a:pt x="9" y="79"/>
                      <a:pt x="8" y="79"/>
                    </a:cubicBezTo>
                    <a:cubicBezTo>
                      <a:pt x="7" y="81"/>
                      <a:pt x="5" y="85"/>
                      <a:pt x="3" y="90"/>
                    </a:cubicBezTo>
                    <a:cubicBezTo>
                      <a:pt x="1" y="95"/>
                      <a:pt x="0" y="101"/>
                      <a:pt x="0" y="107"/>
                    </a:cubicBezTo>
                    <a:cubicBezTo>
                      <a:pt x="0" y="116"/>
                      <a:pt x="3" y="127"/>
                      <a:pt x="12" y="136"/>
                    </a:cubicBezTo>
                    <a:cubicBezTo>
                      <a:pt x="18" y="142"/>
                      <a:pt x="24" y="146"/>
                      <a:pt x="30" y="148"/>
                    </a:cubicBezTo>
                    <a:cubicBezTo>
                      <a:pt x="36" y="151"/>
                      <a:pt x="41" y="152"/>
                      <a:pt x="47" y="152"/>
                    </a:cubicBezTo>
                    <a:cubicBezTo>
                      <a:pt x="58" y="152"/>
                      <a:pt x="70" y="149"/>
                      <a:pt x="85" y="145"/>
                    </a:cubicBezTo>
                    <a:cubicBezTo>
                      <a:pt x="100" y="141"/>
                      <a:pt x="120" y="140"/>
                      <a:pt x="138" y="140"/>
                    </a:cubicBezTo>
                    <a:cubicBezTo>
                      <a:pt x="158" y="140"/>
                      <a:pt x="177" y="142"/>
                      <a:pt x="185" y="143"/>
                    </a:cubicBezTo>
                    <a:cubicBezTo>
                      <a:pt x="192" y="145"/>
                      <a:pt x="201" y="148"/>
                      <a:pt x="210" y="148"/>
                    </a:cubicBezTo>
                    <a:cubicBezTo>
                      <a:pt x="215" y="148"/>
                      <a:pt x="221" y="147"/>
                      <a:pt x="226" y="144"/>
                    </a:cubicBezTo>
                    <a:cubicBezTo>
                      <a:pt x="231" y="142"/>
                      <a:pt x="235" y="138"/>
                      <a:pt x="239" y="131"/>
                    </a:cubicBezTo>
                    <a:cubicBezTo>
                      <a:pt x="247" y="117"/>
                      <a:pt x="254" y="102"/>
                      <a:pt x="254" y="89"/>
                    </a:cubicBezTo>
                    <a:cubicBezTo>
                      <a:pt x="255" y="82"/>
                      <a:pt x="252" y="75"/>
                      <a:pt x="245" y="70"/>
                    </a:cubicBezTo>
                    <a:cubicBezTo>
                      <a:pt x="228" y="59"/>
                      <a:pt x="169" y="19"/>
                      <a:pt x="117" y="4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66" y="22"/>
                      <a:pt x="226" y="62"/>
                      <a:pt x="243" y="73"/>
                    </a:cubicBezTo>
                    <a:cubicBezTo>
                      <a:pt x="248" y="77"/>
                      <a:pt x="250" y="83"/>
                      <a:pt x="250" y="89"/>
                    </a:cubicBezTo>
                    <a:cubicBezTo>
                      <a:pt x="250" y="101"/>
                      <a:pt x="244" y="115"/>
                      <a:pt x="236" y="129"/>
                    </a:cubicBezTo>
                    <a:cubicBezTo>
                      <a:pt x="232" y="135"/>
                      <a:pt x="228" y="139"/>
                      <a:pt x="224" y="141"/>
                    </a:cubicBezTo>
                    <a:cubicBezTo>
                      <a:pt x="220" y="143"/>
                      <a:pt x="215" y="144"/>
                      <a:pt x="210" y="144"/>
                    </a:cubicBezTo>
                    <a:cubicBezTo>
                      <a:pt x="202" y="144"/>
                      <a:pt x="193" y="141"/>
                      <a:pt x="186" y="140"/>
                    </a:cubicBezTo>
                    <a:cubicBezTo>
                      <a:pt x="177" y="138"/>
                      <a:pt x="158" y="136"/>
                      <a:pt x="138" y="136"/>
                    </a:cubicBezTo>
                    <a:cubicBezTo>
                      <a:pt x="119" y="136"/>
                      <a:pt x="100" y="137"/>
                      <a:pt x="84" y="141"/>
                    </a:cubicBezTo>
                    <a:cubicBezTo>
                      <a:pt x="69" y="145"/>
                      <a:pt x="58" y="148"/>
                      <a:pt x="47" y="148"/>
                    </a:cubicBezTo>
                    <a:cubicBezTo>
                      <a:pt x="42" y="148"/>
                      <a:pt x="37" y="147"/>
                      <a:pt x="31" y="145"/>
                    </a:cubicBezTo>
                    <a:cubicBezTo>
                      <a:pt x="26" y="142"/>
                      <a:pt x="21" y="139"/>
                      <a:pt x="15" y="133"/>
                    </a:cubicBezTo>
                    <a:cubicBezTo>
                      <a:pt x="7" y="125"/>
                      <a:pt x="4" y="116"/>
                      <a:pt x="4" y="107"/>
                    </a:cubicBezTo>
                    <a:cubicBezTo>
                      <a:pt x="4" y="100"/>
                      <a:pt x="6" y="94"/>
                      <a:pt x="8" y="89"/>
                    </a:cubicBezTo>
                    <a:cubicBezTo>
                      <a:pt x="9" y="87"/>
                      <a:pt x="10" y="85"/>
                      <a:pt x="10" y="83"/>
                    </a:cubicBezTo>
                    <a:cubicBezTo>
                      <a:pt x="11" y="83"/>
                      <a:pt x="11" y="82"/>
                      <a:pt x="12" y="82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3" y="81"/>
                      <a:pt x="13" y="80"/>
                    </a:cubicBezTo>
                    <a:cubicBezTo>
                      <a:pt x="15" y="78"/>
                      <a:pt x="18" y="75"/>
                      <a:pt x="22" y="70"/>
                    </a:cubicBezTo>
                    <a:cubicBezTo>
                      <a:pt x="35" y="55"/>
                      <a:pt x="55" y="29"/>
                      <a:pt x="65" y="15"/>
                    </a:cubicBezTo>
                    <a:cubicBezTo>
                      <a:pt x="68" y="11"/>
                      <a:pt x="72" y="8"/>
                      <a:pt x="77" y="6"/>
                    </a:cubicBezTo>
                    <a:cubicBezTo>
                      <a:pt x="81" y="5"/>
                      <a:pt x="86" y="4"/>
                      <a:pt x="91" y="4"/>
                    </a:cubicBezTo>
                    <a:cubicBezTo>
                      <a:pt x="101" y="4"/>
                      <a:pt x="111" y="7"/>
                      <a:pt x="116" y="8"/>
                    </a:cubicBezTo>
                    <a:cubicBezTo>
                      <a:pt x="116" y="6"/>
                      <a:pt x="116" y="6"/>
                      <a:pt x="116" y="6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2" name="Freeform 765">
                <a:extLst>
                  <a:ext uri="{FF2B5EF4-FFF2-40B4-BE49-F238E27FC236}">
                    <a16:creationId xmlns:a16="http://schemas.microsoft.com/office/drawing/2014/main" id="{CDF999F1-C509-40FC-8E3D-880B7FF71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3145"/>
                <a:ext cx="141" cy="187"/>
              </a:xfrm>
              <a:custGeom>
                <a:avLst/>
                <a:gdLst>
                  <a:gd name="T0" fmla="*/ 28 w 167"/>
                  <a:gd name="T1" fmla="*/ 3 h 221"/>
                  <a:gd name="T2" fmla="*/ 27 w 167"/>
                  <a:gd name="T3" fmla="*/ 3 h 221"/>
                  <a:gd name="T4" fmla="*/ 12 w 167"/>
                  <a:gd name="T5" fmla="*/ 7 h 221"/>
                  <a:gd name="T6" fmla="*/ 3 w 167"/>
                  <a:gd name="T7" fmla="*/ 14 h 221"/>
                  <a:gd name="T8" fmla="*/ 0 w 167"/>
                  <a:gd name="T9" fmla="*/ 25 h 221"/>
                  <a:gd name="T10" fmla="*/ 3 w 167"/>
                  <a:gd name="T11" fmla="*/ 38 h 221"/>
                  <a:gd name="T12" fmla="*/ 13 w 167"/>
                  <a:gd name="T13" fmla="*/ 73 h 221"/>
                  <a:gd name="T14" fmla="*/ 7 w 167"/>
                  <a:gd name="T15" fmla="*/ 92 h 221"/>
                  <a:gd name="T16" fmla="*/ 2 w 167"/>
                  <a:gd name="T17" fmla="*/ 105 h 221"/>
                  <a:gd name="T18" fmla="*/ 7 w 167"/>
                  <a:gd name="T19" fmla="*/ 119 h 221"/>
                  <a:gd name="T20" fmla="*/ 10 w 167"/>
                  <a:gd name="T21" fmla="*/ 123 h 221"/>
                  <a:gd name="T22" fmla="*/ 15 w 167"/>
                  <a:gd name="T23" fmla="*/ 129 h 221"/>
                  <a:gd name="T24" fmla="*/ 24 w 167"/>
                  <a:gd name="T25" fmla="*/ 134 h 221"/>
                  <a:gd name="T26" fmla="*/ 37 w 167"/>
                  <a:gd name="T27" fmla="*/ 127 h 221"/>
                  <a:gd name="T28" fmla="*/ 88 w 167"/>
                  <a:gd name="T29" fmla="*/ 58 h 221"/>
                  <a:gd name="T30" fmla="*/ 97 w 167"/>
                  <a:gd name="T31" fmla="*/ 35 h 221"/>
                  <a:gd name="T32" fmla="*/ 100 w 167"/>
                  <a:gd name="T33" fmla="*/ 15 h 221"/>
                  <a:gd name="T34" fmla="*/ 99 w 167"/>
                  <a:gd name="T35" fmla="*/ 8 h 221"/>
                  <a:gd name="T36" fmla="*/ 93 w 167"/>
                  <a:gd name="T37" fmla="*/ 4 h 221"/>
                  <a:gd name="T38" fmla="*/ 54 w 167"/>
                  <a:gd name="T39" fmla="*/ 0 h 221"/>
                  <a:gd name="T40" fmla="*/ 27 w 167"/>
                  <a:gd name="T41" fmla="*/ 3 h 221"/>
                  <a:gd name="T42" fmla="*/ 28 w 167"/>
                  <a:gd name="T43" fmla="*/ 3 h 221"/>
                  <a:gd name="T44" fmla="*/ 28 w 167"/>
                  <a:gd name="T45" fmla="*/ 4 h 221"/>
                  <a:gd name="T46" fmla="*/ 54 w 167"/>
                  <a:gd name="T47" fmla="*/ 3 h 221"/>
                  <a:gd name="T48" fmla="*/ 93 w 167"/>
                  <a:gd name="T49" fmla="*/ 7 h 221"/>
                  <a:gd name="T50" fmla="*/ 96 w 167"/>
                  <a:gd name="T51" fmla="*/ 9 h 221"/>
                  <a:gd name="T52" fmla="*/ 99 w 167"/>
                  <a:gd name="T53" fmla="*/ 15 h 221"/>
                  <a:gd name="T54" fmla="*/ 95 w 167"/>
                  <a:gd name="T55" fmla="*/ 34 h 221"/>
                  <a:gd name="T56" fmla="*/ 86 w 167"/>
                  <a:gd name="T57" fmla="*/ 58 h 221"/>
                  <a:gd name="T58" fmla="*/ 35 w 167"/>
                  <a:gd name="T59" fmla="*/ 124 h 221"/>
                  <a:gd name="T60" fmla="*/ 24 w 167"/>
                  <a:gd name="T61" fmla="*/ 132 h 221"/>
                  <a:gd name="T62" fmla="*/ 19 w 167"/>
                  <a:gd name="T63" fmla="*/ 129 h 221"/>
                  <a:gd name="T64" fmla="*/ 14 w 167"/>
                  <a:gd name="T65" fmla="*/ 124 h 221"/>
                  <a:gd name="T66" fmla="*/ 9 w 167"/>
                  <a:gd name="T67" fmla="*/ 118 h 221"/>
                  <a:gd name="T68" fmla="*/ 3 w 167"/>
                  <a:gd name="T69" fmla="*/ 105 h 221"/>
                  <a:gd name="T70" fmla="*/ 8 w 167"/>
                  <a:gd name="T71" fmla="*/ 94 h 221"/>
                  <a:gd name="T72" fmla="*/ 15 w 167"/>
                  <a:gd name="T73" fmla="*/ 73 h 221"/>
                  <a:gd name="T74" fmla="*/ 6 w 167"/>
                  <a:gd name="T75" fmla="*/ 37 h 221"/>
                  <a:gd name="T76" fmla="*/ 3 w 167"/>
                  <a:gd name="T77" fmla="*/ 25 h 221"/>
                  <a:gd name="T78" fmla="*/ 6 w 167"/>
                  <a:gd name="T79" fmla="*/ 16 h 221"/>
                  <a:gd name="T80" fmla="*/ 17 w 167"/>
                  <a:gd name="T81" fmla="*/ 7 h 221"/>
                  <a:gd name="T82" fmla="*/ 28 w 167"/>
                  <a:gd name="T83" fmla="*/ 4 h 221"/>
                  <a:gd name="T84" fmla="*/ 28 w 167"/>
                  <a:gd name="T85" fmla="*/ 3 h 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7" h="221">
                    <a:moveTo>
                      <a:pt x="46" y="5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1" y="3"/>
                      <a:pt x="30" y="6"/>
                      <a:pt x="20" y="12"/>
                    </a:cubicBezTo>
                    <a:cubicBezTo>
                      <a:pt x="15" y="15"/>
                      <a:pt x="10" y="19"/>
                      <a:pt x="6" y="24"/>
                    </a:cubicBezTo>
                    <a:cubicBezTo>
                      <a:pt x="3" y="29"/>
                      <a:pt x="0" y="35"/>
                      <a:pt x="0" y="43"/>
                    </a:cubicBezTo>
                    <a:cubicBezTo>
                      <a:pt x="0" y="49"/>
                      <a:pt x="2" y="55"/>
                      <a:pt x="5" y="63"/>
                    </a:cubicBezTo>
                    <a:cubicBezTo>
                      <a:pt x="16" y="86"/>
                      <a:pt x="21" y="105"/>
                      <a:pt x="21" y="121"/>
                    </a:cubicBezTo>
                    <a:cubicBezTo>
                      <a:pt x="21" y="134"/>
                      <a:pt x="17" y="145"/>
                      <a:pt x="11" y="152"/>
                    </a:cubicBezTo>
                    <a:cubicBezTo>
                      <a:pt x="4" y="159"/>
                      <a:pt x="2" y="166"/>
                      <a:pt x="2" y="173"/>
                    </a:cubicBezTo>
                    <a:cubicBezTo>
                      <a:pt x="2" y="184"/>
                      <a:pt x="8" y="192"/>
                      <a:pt x="12" y="197"/>
                    </a:cubicBezTo>
                    <a:cubicBezTo>
                      <a:pt x="13" y="198"/>
                      <a:pt x="14" y="200"/>
                      <a:pt x="16" y="202"/>
                    </a:cubicBezTo>
                    <a:cubicBezTo>
                      <a:pt x="18" y="206"/>
                      <a:pt x="21" y="211"/>
                      <a:pt x="25" y="214"/>
                    </a:cubicBezTo>
                    <a:cubicBezTo>
                      <a:pt x="29" y="218"/>
                      <a:pt x="34" y="221"/>
                      <a:pt x="40" y="221"/>
                    </a:cubicBezTo>
                    <a:cubicBezTo>
                      <a:pt x="46" y="221"/>
                      <a:pt x="53" y="217"/>
                      <a:pt x="61" y="209"/>
                    </a:cubicBezTo>
                    <a:cubicBezTo>
                      <a:pt x="88" y="181"/>
                      <a:pt x="128" y="143"/>
                      <a:pt x="146" y="97"/>
                    </a:cubicBezTo>
                    <a:cubicBezTo>
                      <a:pt x="152" y="83"/>
                      <a:pt x="157" y="69"/>
                      <a:pt x="161" y="57"/>
                    </a:cubicBezTo>
                    <a:cubicBezTo>
                      <a:pt x="164" y="45"/>
                      <a:pt x="167" y="34"/>
                      <a:pt x="167" y="25"/>
                    </a:cubicBezTo>
                    <a:cubicBezTo>
                      <a:pt x="167" y="20"/>
                      <a:pt x="166" y="16"/>
                      <a:pt x="164" y="13"/>
                    </a:cubicBezTo>
                    <a:cubicBezTo>
                      <a:pt x="162" y="9"/>
                      <a:pt x="158" y="7"/>
                      <a:pt x="154" y="7"/>
                    </a:cubicBezTo>
                    <a:cubicBezTo>
                      <a:pt x="140" y="6"/>
                      <a:pt x="123" y="0"/>
                      <a:pt x="90" y="0"/>
                    </a:cubicBezTo>
                    <a:cubicBezTo>
                      <a:pt x="77" y="0"/>
                      <a:pt x="63" y="0"/>
                      <a:pt x="45" y="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63" y="4"/>
                      <a:pt x="78" y="4"/>
                      <a:pt x="90" y="4"/>
                    </a:cubicBezTo>
                    <a:cubicBezTo>
                      <a:pt x="123" y="4"/>
                      <a:pt x="139" y="10"/>
                      <a:pt x="154" y="11"/>
                    </a:cubicBezTo>
                    <a:cubicBezTo>
                      <a:pt x="157" y="11"/>
                      <a:pt x="159" y="13"/>
                      <a:pt x="160" y="15"/>
                    </a:cubicBezTo>
                    <a:cubicBezTo>
                      <a:pt x="162" y="17"/>
                      <a:pt x="163" y="21"/>
                      <a:pt x="163" y="25"/>
                    </a:cubicBezTo>
                    <a:cubicBezTo>
                      <a:pt x="163" y="33"/>
                      <a:pt x="161" y="44"/>
                      <a:pt x="157" y="56"/>
                    </a:cubicBezTo>
                    <a:cubicBezTo>
                      <a:pt x="153" y="68"/>
                      <a:pt x="148" y="81"/>
                      <a:pt x="143" y="95"/>
                    </a:cubicBezTo>
                    <a:cubicBezTo>
                      <a:pt x="124" y="140"/>
                      <a:pt x="85" y="179"/>
                      <a:pt x="58" y="206"/>
                    </a:cubicBezTo>
                    <a:cubicBezTo>
                      <a:pt x="51" y="214"/>
                      <a:pt x="45" y="217"/>
                      <a:pt x="40" y="217"/>
                    </a:cubicBezTo>
                    <a:cubicBezTo>
                      <a:pt x="37" y="217"/>
                      <a:pt x="34" y="216"/>
                      <a:pt x="31" y="214"/>
                    </a:cubicBezTo>
                    <a:cubicBezTo>
                      <a:pt x="27" y="212"/>
                      <a:pt x="24" y="208"/>
                      <a:pt x="22" y="204"/>
                    </a:cubicBezTo>
                    <a:cubicBezTo>
                      <a:pt x="19" y="200"/>
                      <a:pt x="17" y="197"/>
                      <a:pt x="15" y="194"/>
                    </a:cubicBezTo>
                    <a:cubicBezTo>
                      <a:pt x="12" y="190"/>
                      <a:pt x="6" y="182"/>
                      <a:pt x="6" y="173"/>
                    </a:cubicBezTo>
                    <a:cubicBezTo>
                      <a:pt x="6" y="167"/>
                      <a:pt x="8" y="161"/>
                      <a:pt x="14" y="155"/>
                    </a:cubicBezTo>
                    <a:cubicBezTo>
                      <a:pt x="21" y="146"/>
                      <a:pt x="25" y="135"/>
                      <a:pt x="25" y="121"/>
                    </a:cubicBezTo>
                    <a:cubicBezTo>
                      <a:pt x="25" y="104"/>
                      <a:pt x="20" y="84"/>
                      <a:pt x="9" y="61"/>
                    </a:cubicBezTo>
                    <a:cubicBezTo>
                      <a:pt x="6" y="54"/>
                      <a:pt x="4" y="48"/>
                      <a:pt x="4" y="43"/>
                    </a:cubicBezTo>
                    <a:cubicBezTo>
                      <a:pt x="4" y="36"/>
                      <a:pt x="6" y="31"/>
                      <a:pt x="10" y="26"/>
                    </a:cubicBezTo>
                    <a:cubicBezTo>
                      <a:pt x="14" y="20"/>
                      <a:pt x="22" y="15"/>
                      <a:pt x="29" y="12"/>
                    </a:cubicBezTo>
                    <a:cubicBezTo>
                      <a:pt x="36" y="9"/>
                      <a:pt x="43" y="7"/>
                      <a:pt x="46" y="7"/>
                    </a:cubicBezTo>
                    <a:cubicBezTo>
                      <a:pt x="46" y="5"/>
                      <a:pt x="46" y="5"/>
                      <a:pt x="46" y="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3" name="Freeform 766">
                <a:extLst>
                  <a:ext uri="{FF2B5EF4-FFF2-40B4-BE49-F238E27FC236}">
                    <a16:creationId xmlns:a16="http://schemas.microsoft.com/office/drawing/2014/main" id="{4FD9B45C-2E75-4FAC-AD32-90608B9E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3115"/>
                <a:ext cx="174" cy="173"/>
              </a:xfrm>
              <a:custGeom>
                <a:avLst/>
                <a:gdLst>
                  <a:gd name="T0" fmla="*/ 57 w 206"/>
                  <a:gd name="T1" fmla="*/ 2 h 204"/>
                  <a:gd name="T2" fmla="*/ 57 w 206"/>
                  <a:gd name="T3" fmla="*/ 0 h 204"/>
                  <a:gd name="T4" fmla="*/ 30 w 206"/>
                  <a:gd name="T5" fmla="*/ 20 h 204"/>
                  <a:gd name="T6" fmla="*/ 9 w 206"/>
                  <a:gd name="T7" fmla="*/ 63 h 204"/>
                  <a:gd name="T8" fmla="*/ 0 w 206"/>
                  <a:gd name="T9" fmla="*/ 97 h 204"/>
                  <a:gd name="T10" fmla="*/ 9 w 206"/>
                  <a:gd name="T11" fmla="*/ 116 h 204"/>
                  <a:gd name="T12" fmla="*/ 30 w 206"/>
                  <a:gd name="T13" fmla="*/ 125 h 204"/>
                  <a:gd name="T14" fmla="*/ 57 w 206"/>
                  <a:gd name="T15" fmla="*/ 114 h 204"/>
                  <a:gd name="T16" fmla="*/ 101 w 206"/>
                  <a:gd name="T17" fmla="*/ 100 h 204"/>
                  <a:gd name="T18" fmla="*/ 117 w 206"/>
                  <a:gd name="T19" fmla="*/ 95 h 204"/>
                  <a:gd name="T20" fmla="*/ 122 w 206"/>
                  <a:gd name="T21" fmla="*/ 89 h 204"/>
                  <a:gd name="T22" fmla="*/ 124 w 206"/>
                  <a:gd name="T23" fmla="*/ 78 h 204"/>
                  <a:gd name="T24" fmla="*/ 122 w 206"/>
                  <a:gd name="T25" fmla="*/ 70 h 204"/>
                  <a:gd name="T26" fmla="*/ 87 w 206"/>
                  <a:gd name="T27" fmla="*/ 21 h 204"/>
                  <a:gd name="T28" fmla="*/ 67 w 206"/>
                  <a:gd name="T29" fmla="*/ 7 h 204"/>
                  <a:gd name="T30" fmla="*/ 61 w 206"/>
                  <a:gd name="T31" fmla="*/ 3 h 204"/>
                  <a:gd name="T32" fmla="*/ 59 w 206"/>
                  <a:gd name="T33" fmla="*/ 1 h 204"/>
                  <a:gd name="T34" fmla="*/ 58 w 206"/>
                  <a:gd name="T35" fmla="*/ 1 h 204"/>
                  <a:gd name="T36" fmla="*/ 57 w 206"/>
                  <a:gd name="T37" fmla="*/ 0 h 204"/>
                  <a:gd name="T38" fmla="*/ 57 w 206"/>
                  <a:gd name="T39" fmla="*/ 0 h 204"/>
                  <a:gd name="T40" fmla="*/ 57 w 206"/>
                  <a:gd name="T41" fmla="*/ 2 h 204"/>
                  <a:gd name="T42" fmla="*/ 57 w 206"/>
                  <a:gd name="T43" fmla="*/ 3 h 204"/>
                  <a:gd name="T44" fmla="*/ 85 w 206"/>
                  <a:gd name="T45" fmla="*/ 23 h 204"/>
                  <a:gd name="T46" fmla="*/ 121 w 206"/>
                  <a:gd name="T47" fmla="*/ 70 h 204"/>
                  <a:gd name="T48" fmla="*/ 122 w 206"/>
                  <a:gd name="T49" fmla="*/ 78 h 204"/>
                  <a:gd name="T50" fmla="*/ 120 w 206"/>
                  <a:gd name="T51" fmla="*/ 87 h 204"/>
                  <a:gd name="T52" fmla="*/ 112 w 206"/>
                  <a:gd name="T53" fmla="*/ 94 h 204"/>
                  <a:gd name="T54" fmla="*/ 101 w 206"/>
                  <a:gd name="T55" fmla="*/ 98 h 204"/>
                  <a:gd name="T56" fmla="*/ 57 w 206"/>
                  <a:gd name="T57" fmla="*/ 113 h 204"/>
                  <a:gd name="T58" fmla="*/ 30 w 206"/>
                  <a:gd name="T59" fmla="*/ 122 h 204"/>
                  <a:gd name="T60" fmla="*/ 11 w 206"/>
                  <a:gd name="T61" fmla="*/ 114 h 204"/>
                  <a:gd name="T62" fmla="*/ 3 w 206"/>
                  <a:gd name="T63" fmla="*/ 97 h 204"/>
                  <a:gd name="T64" fmla="*/ 12 w 206"/>
                  <a:gd name="T65" fmla="*/ 64 h 204"/>
                  <a:gd name="T66" fmla="*/ 32 w 206"/>
                  <a:gd name="T67" fmla="*/ 21 h 204"/>
                  <a:gd name="T68" fmla="*/ 57 w 206"/>
                  <a:gd name="T69" fmla="*/ 3 h 204"/>
                  <a:gd name="T70" fmla="*/ 57 w 206"/>
                  <a:gd name="T71" fmla="*/ 2 h 204"/>
                  <a:gd name="T72" fmla="*/ 57 w 206"/>
                  <a:gd name="T73" fmla="*/ 3 h 204"/>
                  <a:gd name="T74" fmla="*/ 57 w 206"/>
                  <a:gd name="T75" fmla="*/ 2 h 20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6" h="204">
                    <a:moveTo>
                      <a:pt x="96" y="2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65" y="8"/>
                      <a:pt x="50" y="33"/>
                    </a:cubicBezTo>
                    <a:cubicBezTo>
                      <a:pt x="35" y="58"/>
                      <a:pt x="24" y="77"/>
                      <a:pt x="15" y="103"/>
                    </a:cubicBezTo>
                    <a:cubicBezTo>
                      <a:pt x="10" y="119"/>
                      <a:pt x="0" y="139"/>
                      <a:pt x="0" y="158"/>
                    </a:cubicBezTo>
                    <a:cubicBezTo>
                      <a:pt x="0" y="170"/>
                      <a:pt x="4" y="181"/>
                      <a:pt x="15" y="190"/>
                    </a:cubicBezTo>
                    <a:cubicBezTo>
                      <a:pt x="27" y="200"/>
                      <a:pt x="39" y="204"/>
                      <a:pt x="50" y="204"/>
                    </a:cubicBezTo>
                    <a:cubicBezTo>
                      <a:pt x="65" y="204"/>
                      <a:pt x="80" y="197"/>
                      <a:pt x="96" y="188"/>
                    </a:cubicBezTo>
                    <a:cubicBezTo>
                      <a:pt x="123" y="173"/>
                      <a:pt x="147" y="166"/>
                      <a:pt x="167" y="164"/>
                    </a:cubicBezTo>
                    <a:cubicBezTo>
                      <a:pt x="176" y="162"/>
                      <a:pt x="186" y="161"/>
                      <a:pt x="193" y="156"/>
                    </a:cubicBezTo>
                    <a:cubicBezTo>
                      <a:pt x="197" y="154"/>
                      <a:pt x="200" y="151"/>
                      <a:pt x="202" y="146"/>
                    </a:cubicBezTo>
                    <a:cubicBezTo>
                      <a:pt x="205" y="142"/>
                      <a:pt x="206" y="136"/>
                      <a:pt x="206" y="129"/>
                    </a:cubicBezTo>
                    <a:cubicBezTo>
                      <a:pt x="206" y="125"/>
                      <a:pt x="205" y="120"/>
                      <a:pt x="204" y="115"/>
                    </a:cubicBezTo>
                    <a:cubicBezTo>
                      <a:pt x="197" y="74"/>
                      <a:pt x="170" y="50"/>
                      <a:pt x="144" y="34"/>
                    </a:cubicBezTo>
                    <a:cubicBezTo>
                      <a:pt x="131" y="27"/>
                      <a:pt x="119" y="19"/>
                      <a:pt x="111" y="12"/>
                    </a:cubicBezTo>
                    <a:cubicBezTo>
                      <a:pt x="106" y="9"/>
                      <a:pt x="103" y="6"/>
                      <a:pt x="101" y="4"/>
                    </a:cubicBezTo>
                    <a:cubicBezTo>
                      <a:pt x="99" y="3"/>
                      <a:pt x="99" y="2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4"/>
                      <a:pt x="116" y="23"/>
                      <a:pt x="142" y="38"/>
                    </a:cubicBezTo>
                    <a:cubicBezTo>
                      <a:pt x="167" y="53"/>
                      <a:pt x="193" y="77"/>
                      <a:pt x="200" y="116"/>
                    </a:cubicBezTo>
                    <a:cubicBezTo>
                      <a:pt x="201" y="121"/>
                      <a:pt x="202" y="125"/>
                      <a:pt x="202" y="129"/>
                    </a:cubicBezTo>
                    <a:cubicBezTo>
                      <a:pt x="202" y="136"/>
                      <a:pt x="201" y="141"/>
                      <a:pt x="199" y="144"/>
                    </a:cubicBezTo>
                    <a:cubicBezTo>
                      <a:pt x="196" y="150"/>
                      <a:pt x="191" y="153"/>
                      <a:pt x="186" y="155"/>
                    </a:cubicBezTo>
                    <a:cubicBezTo>
                      <a:pt x="180" y="158"/>
                      <a:pt x="173" y="159"/>
                      <a:pt x="167" y="160"/>
                    </a:cubicBezTo>
                    <a:cubicBezTo>
                      <a:pt x="146" y="162"/>
                      <a:pt x="122" y="169"/>
                      <a:pt x="94" y="185"/>
                    </a:cubicBezTo>
                    <a:cubicBezTo>
                      <a:pt x="78" y="194"/>
                      <a:pt x="64" y="200"/>
                      <a:pt x="50" y="200"/>
                    </a:cubicBezTo>
                    <a:cubicBezTo>
                      <a:pt x="40" y="200"/>
                      <a:pt x="30" y="197"/>
                      <a:pt x="18" y="187"/>
                    </a:cubicBezTo>
                    <a:cubicBezTo>
                      <a:pt x="8" y="179"/>
                      <a:pt x="4" y="169"/>
                      <a:pt x="4" y="158"/>
                    </a:cubicBezTo>
                    <a:cubicBezTo>
                      <a:pt x="4" y="140"/>
                      <a:pt x="14" y="121"/>
                      <a:pt x="19" y="105"/>
                    </a:cubicBezTo>
                    <a:cubicBezTo>
                      <a:pt x="28" y="79"/>
                      <a:pt x="38" y="60"/>
                      <a:pt x="53" y="35"/>
                    </a:cubicBezTo>
                    <a:cubicBezTo>
                      <a:pt x="68" y="11"/>
                      <a:pt x="85" y="4"/>
                      <a:pt x="96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6" y="2"/>
                      <a:pt x="96" y="2"/>
                      <a:pt x="96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4" name="Freeform 767">
                <a:extLst>
                  <a:ext uri="{FF2B5EF4-FFF2-40B4-BE49-F238E27FC236}">
                    <a16:creationId xmlns:a16="http://schemas.microsoft.com/office/drawing/2014/main" id="{1A9ECED8-AC79-4192-BCE8-C0C9635E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950"/>
                <a:ext cx="193" cy="246"/>
              </a:xfrm>
              <a:custGeom>
                <a:avLst/>
                <a:gdLst>
                  <a:gd name="T0" fmla="*/ 113 w 228"/>
                  <a:gd name="T1" fmla="*/ 12 h 291"/>
                  <a:gd name="T2" fmla="*/ 114 w 228"/>
                  <a:gd name="T3" fmla="*/ 10 h 291"/>
                  <a:gd name="T4" fmla="*/ 91 w 228"/>
                  <a:gd name="T5" fmla="*/ 0 h 291"/>
                  <a:gd name="T6" fmla="*/ 77 w 228"/>
                  <a:gd name="T7" fmla="*/ 5 h 291"/>
                  <a:gd name="T8" fmla="*/ 58 w 228"/>
                  <a:gd name="T9" fmla="*/ 22 h 291"/>
                  <a:gd name="T10" fmla="*/ 47 w 228"/>
                  <a:gd name="T11" fmla="*/ 46 h 291"/>
                  <a:gd name="T12" fmla="*/ 30 w 228"/>
                  <a:gd name="T13" fmla="*/ 100 h 291"/>
                  <a:gd name="T14" fmla="*/ 8 w 228"/>
                  <a:gd name="T15" fmla="*/ 135 h 291"/>
                  <a:gd name="T16" fmla="*/ 0 w 228"/>
                  <a:gd name="T17" fmla="*/ 152 h 291"/>
                  <a:gd name="T18" fmla="*/ 3 w 228"/>
                  <a:gd name="T19" fmla="*/ 163 h 291"/>
                  <a:gd name="T20" fmla="*/ 10 w 228"/>
                  <a:gd name="T21" fmla="*/ 172 h 291"/>
                  <a:gd name="T22" fmla="*/ 19 w 228"/>
                  <a:gd name="T23" fmla="*/ 176 h 291"/>
                  <a:gd name="T24" fmla="*/ 35 w 228"/>
                  <a:gd name="T25" fmla="*/ 168 h 291"/>
                  <a:gd name="T26" fmla="*/ 61 w 228"/>
                  <a:gd name="T27" fmla="*/ 145 h 291"/>
                  <a:gd name="T28" fmla="*/ 85 w 228"/>
                  <a:gd name="T29" fmla="*/ 124 h 291"/>
                  <a:gd name="T30" fmla="*/ 108 w 228"/>
                  <a:gd name="T31" fmla="*/ 97 h 291"/>
                  <a:gd name="T32" fmla="*/ 130 w 228"/>
                  <a:gd name="T33" fmla="*/ 69 h 291"/>
                  <a:gd name="T34" fmla="*/ 138 w 228"/>
                  <a:gd name="T35" fmla="*/ 40 h 291"/>
                  <a:gd name="T36" fmla="*/ 138 w 228"/>
                  <a:gd name="T37" fmla="*/ 32 h 291"/>
                  <a:gd name="T38" fmla="*/ 133 w 228"/>
                  <a:gd name="T39" fmla="*/ 25 h 291"/>
                  <a:gd name="T40" fmla="*/ 120 w 228"/>
                  <a:gd name="T41" fmla="*/ 16 h 291"/>
                  <a:gd name="T42" fmla="*/ 114 w 228"/>
                  <a:gd name="T43" fmla="*/ 10 h 291"/>
                  <a:gd name="T44" fmla="*/ 113 w 228"/>
                  <a:gd name="T45" fmla="*/ 12 h 291"/>
                  <a:gd name="T46" fmla="*/ 114 w 228"/>
                  <a:gd name="T47" fmla="*/ 10 h 291"/>
                  <a:gd name="T48" fmla="*/ 113 w 228"/>
                  <a:gd name="T49" fmla="*/ 12 h 291"/>
                  <a:gd name="T50" fmla="*/ 113 w 228"/>
                  <a:gd name="T51" fmla="*/ 12 h 291"/>
                  <a:gd name="T52" fmla="*/ 133 w 228"/>
                  <a:gd name="T53" fmla="*/ 28 h 291"/>
                  <a:gd name="T54" fmla="*/ 135 w 228"/>
                  <a:gd name="T55" fmla="*/ 33 h 291"/>
                  <a:gd name="T56" fmla="*/ 136 w 228"/>
                  <a:gd name="T57" fmla="*/ 40 h 291"/>
                  <a:gd name="T58" fmla="*/ 129 w 228"/>
                  <a:gd name="T59" fmla="*/ 68 h 291"/>
                  <a:gd name="T60" fmla="*/ 106 w 228"/>
                  <a:gd name="T61" fmla="*/ 96 h 291"/>
                  <a:gd name="T62" fmla="*/ 83 w 228"/>
                  <a:gd name="T63" fmla="*/ 123 h 291"/>
                  <a:gd name="T64" fmla="*/ 59 w 228"/>
                  <a:gd name="T65" fmla="*/ 144 h 291"/>
                  <a:gd name="T66" fmla="*/ 33 w 228"/>
                  <a:gd name="T67" fmla="*/ 166 h 291"/>
                  <a:gd name="T68" fmla="*/ 19 w 228"/>
                  <a:gd name="T69" fmla="*/ 173 h 291"/>
                  <a:gd name="T70" fmla="*/ 12 w 228"/>
                  <a:gd name="T71" fmla="*/ 170 h 291"/>
                  <a:gd name="T72" fmla="*/ 6 w 228"/>
                  <a:gd name="T73" fmla="*/ 162 h 291"/>
                  <a:gd name="T74" fmla="*/ 3 w 228"/>
                  <a:gd name="T75" fmla="*/ 152 h 291"/>
                  <a:gd name="T76" fmla="*/ 10 w 228"/>
                  <a:gd name="T77" fmla="*/ 136 h 291"/>
                  <a:gd name="T78" fmla="*/ 31 w 228"/>
                  <a:gd name="T79" fmla="*/ 101 h 291"/>
                  <a:gd name="T80" fmla="*/ 49 w 228"/>
                  <a:gd name="T81" fmla="*/ 46 h 291"/>
                  <a:gd name="T82" fmla="*/ 60 w 228"/>
                  <a:gd name="T83" fmla="*/ 24 h 291"/>
                  <a:gd name="T84" fmla="*/ 79 w 228"/>
                  <a:gd name="T85" fmla="*/ 7 h 291"/>
                  <a:gd name="T86" fmla="*/ 91 w 228"/>
                  <a:gd name="T87" fmla="*/ 3 h 291"/>
                  <a:gd name="T88" fmla="*/ 113 w 228"/>
                  <a:gd name="T89" fmla="*/ 12 h 291"/>
                  <a:gd name="T90" fmla="*/ 113 w 228"/>
                  <a:gd name="T91" fmla="*/ 12 h 291"/>
                  <a:gd name="T92" fmla="*/ 113 w 228"/>
                  <a:gd name="T93" fmla="*/ 12 h 291"/>
                  <a:gd name="T94" fmla="*/ 113 w 228"/>
                  <a:gd name="T95" fmla="*/ 12 h 2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8" h="291">
                    <a:moveTo>
                      <a:pt x="187" y="19"/>
                    </a:moveTo>
                    <a:cubicBezTo>
                      <a:pt x="188" y="17"/>
                      <a:pt x="188" y="17"/>
                      <a:pt x="188" y="17"/>
                    </a:cubicBezTo>
                    <a:cubicBezTo>
                      <a:pt x="180" y="10"/>
                      <a:pt x="166" y="0"/>
                      <a:pt x="150" y="0"/>
                    </a:cubicBezTo>
                    <a:cubicBezTo>
                      <a:pt x="143" y="0"/>
                      <a:pt x="135" y="2"/>
                      <a:pt x="128" y="8"/>
                    </a:cubicBezTo>
                    <a:cubicBezTo>
                      <a:pt x="117" y="16"/>
                      <a:pt x="106" y="26"/>
                      <a:pt x="96" y="37"/>
                    </a:cubicBezTo>
                    <a:cubicBezTo>
                      <a:pt x="87" y="48"/>
                      <a:pt x="79" y="61"/>
                      <a:pt x="78" y="77"/>
                    </a:cubicBezTo>
                    <a:cubicBezTo>
                      <a:pt x="75" y="107"/>
                      <a:pt x="63" y="135"/>
                      <a:pt x="48" y="166"/>
                    </a:cubicBezTo>
                    <a:cubicBezTo>
                      <a:pt x="33" y="197"/>
                      <a:pt x="20" y="215"/>
                      <a:pt x="13" y="224"/>
                    </a:cubicBezTo>
                    <a:cubicBezTo>
                      <a:pt x="8" y="230"/>
                      <a:pt x="0" y="239"/>
                      <a:pt x="0" y="252"/>
                    </a:cubicBezTo>
                    <a:cubicBezTo>
                      <a:pt x="0" y="257"/>
                      <a:pt x="2" y="264"/>
                      <a:pt x="6" y="270"/>
                    </a:cubicBezTo>
                    <a:cubicBezTo>
                      <a:pt x="9" y="276"/>
                      <a:pt x="13" y="282"/>
                      <a:pt x="17" y="285"/>
                    </a:cubicBezTo>
                    <a:cubicBezTo>
                      <a:pt x="22" y="289"/>
                      <a:pt x="26" y="291"/>
                      <a:pt x="32" y="291"/>
                    </a:cubicBezTo>
                    <a:cubicBezTo>
                      <a:pt x="39" y="291"/>
                      <a:pt x="47" y="287"/>
                      <a:pt x="57" y="278"/>
                    </a:cubicBezTo>
                    <a:cubicBezTo>
                      <a:pt x="69" y="267"/>
                      <a:pt x="85" y="254"/>
                      <a:pt x="101" y="241"/>
                    </a:cubicBezTo>
                    <a:cubicBezTo>
                      <a:pt x="117" y="228"/>
                      <a:pt x="131" y="215"/>
                      <a:pt x="140" y="206"/>
                    </a:cubicBezTo>
                    <a:cubicBezTo>
                      <a:pt x="148" y="197"/>
                      <a:pt x="163" y="179"/>
                      <a:pt x="178" y="161"/>
                    </a:cubicBezTo>
                    <a:cubicBezTo>
                      <a:pt x="193" y="143"/>
                      <a:pt x="208" y="125"/>
                      <a:pt x="214" y="115"/>
                    </a:cubicBezTo>
                    <a:cubicBezTo>
                      <a:pt x="222" y="102"/>
                      <a:pt x="228" y="83"/>
                      <a:pt x="228" y="66"/>
                    </a:cubicBezTo>
                    <a:cubicBezTo>
                      <a:pt x="228" y="61"/>
                      <a:pt x="228" y="57"/>
                      <a:pt x="227" y="53"/>
                    </a:cubicBezTo>
                    <a:cubicBezTo>
                      <a:pt x="225" y="49"/>
                      <a:pt x="223" y="45"/>
                      <a:pt x="220" y="43"/>
                    </a:cubicBezTo>
                    <a:cubicBezTo>
                      <a:pt x="213" y="37"/>
                      <a:pt x="205" y="31"/>
                      <a:pt x="199" y="26"/>
                    </a:cubicBezTo>
                    <a:cubicBezTo>
                      <a:pt x="192" y="21"/>
                      <a:pt x="188" y="17"/>
                      <a:pt x="188" y="17"/>
                    </a:cubicBezTo>
                    <a:cubicBezTo>
                      <a:pt x="187" y="19"/>
                      <a:pt x="187" y="19"/>
                      <a:pt x="187" y="19"/>
                    </a:cubicBezTo>
                    <a:cubicBezTo>
                      <a:pt x="188" y="17"/>
                      <a:pt x="188" y="17"/>
                      <a:pt x="188" y="17"/>
                    </a:cubicBezTo>
                    <a:cubicBezTo>
                      <a:pt x="187" y="19"/>
                      <a:pt x="187" y="19"/>
                      <a:pt x="187" y="19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6" y="20"/>
                      <a:pt x="203" y="34"/>
                      <a:pt x="218" y="46"/>
                    </a:cubicBezTo>
                    <a:cubicBezTo>
                      <a:pt x="220" y="48"/>
                      <a:pt x="222" y="50"/>
                      <a:pt x="223" y="54"/>
                    </a:cubicBezTo>
                    <a:cubicBezTo>
                      <a:pt x="224" y="57"/>
                      <a:pt x="224" y="62"/>
                      <a:pt x="224" y="66"/>
                    </a:cubicBezTo>
                    <a:cubicBezTo>
                      <a:pt x="224" y="82"/>
                      <a:pt x="218" y="101"/>
                      <a:pt x="211" y="113"/>
                    </a:cubicBezTo>
                    <a:cubicBezTo>
                      <a:pt x="204" y="123"/>
                      <a:pt x="190" y="141"/>
                      <a:pt x="175" y="159"/>
                    </a:cubicBezTo>
                    <a:cubicBezTo>
                      <a:pt x="160" y="177"/>
                      <a:pt x="145" y="194"/>
                      <a:pt x="137" y="203"/>
                    </a:cubicBezTo>
                    <a:cubicBezTo>
                      <a:pt x="129" y="212"/>
                      <a:pt x="114" y="224"/>
                      <a:pt x="98" y="238"/>
                    </a:cubicBezTo>
                    <a:cubicBezTo>
                      <a:pt x="83" y="251"/>
                      <a:pt x="66" y="264"/>
                      <a:pt x="54" y="275"/>
                    </a:cubicBezTo>
                    <a:cubicBezTo>
                      <a:pt x="45" y="284"/>
                      <a:pt x="37" y="287"/>
                      <a:pt x="32" y="287"/>
                    </a:cubicBezTo>
                    <a:cubicBezTo>
                      <a:pt x="27" y="287"/>
                      <a:pt x="24" y="285"/>
                      <a:pt x="20" y="282"/>
                    </a:cubicBezTo>
                    <a:cubicBezTo>
                      <a:pt x="16" y="279"/>
                      <a:pt x="13" y="274"/>
                      <a:pt x="9" y="268"/>
                    </a:cubicBezTo>
                    <a:cubicBezTo>
                      <a:pt x="5" y="262"/>
                      <a:pt x="4" y="257"/>
                      <a:pt x="4" y="252"/>
                    </a:cubicBezTo>
                    <a:cubicBezTo>
                      <a:pt x="4" y="241"/>
                      <a:pt x="11" y="232"/>
                      <a:pt x="16" y="226"/>
                    </a:cubicBezTo>
                    <a:cubicBezTo>
                      <a:pt x="23" y="218"/>
                      <a:pt x="37" y="199"/>
                      <a:pt x="52" y="168"/>
                    </a:cubicBezTo>
                    <a:cubicBezTo>
                      <a:pt x="67" y="136"/>
                      <a:pt x="79" y="108"/>
                      <a:pt x="82" y="77"/>
                    </a:cubicBezTo>
                    <a:cubicBezTo>
                      <a:pt x="83" y="62"/>
                      <a:pt x="90" y="50"/>
                      <a:pt x="99" y="39"/>
                    </a:cubicBezTo>
                    <a:cubicBezTo>
                      <a:pt x="108" y="29"/>
                      <a:pt x="120" y="19"/>
                      <a:pt x="130" y="11"/>
                    </a:cubicBezTo>
                    <a:cubicBezTo>
                      <a:pt x="137" y="6"/>
                      <a:pt x="143" y="4"/>
                      <a:pt x="150" y="4"/>
                    </a:cubicBezTo>
                    <a:cubicBezTo>
                      <a:pt x="164" y="4"/>
                      <a:pt x="177" y="13"/>
                      <a:pt x="185" y="20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7" y="19"/>
                      <a:pt x="187" y="19"/>
                      <a:pt x="187" y="1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Freeform 768">
                <a:extLst>
                  <a:ext uri="{FF2B5EF4-FFF2-40B4-BE49-F238E27FC236}">
                    <a16:creationId xmlns:a16="http://schemas.microsoft.com/office/drawing/2014/main" id="{E6F6ABF5-28C0-4399-86DA-EC1F98983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032"/>
                <a:ext cx="180" cy="215"/>
              </a:xfrm>
              <a:custGeom>
                <a:avLst/>
                <a:gdLst>
                  <a:gd name="T0" fmla="*/ 89 w 213"/>
                  <a:gd name="T1" fmla="*/ 29 h 254"/>
                  <a:gd name="T2" fmla="*/ 90 w 213"/>
                  <a:gd name="T3" fmla="*/ 27 h 254"/>
                  <a:gd name="T4" fmla="*/ 74 w 213"/>
                  <a:gd name="T5" fmla="*/ 11 h 254"/>
                  <a:gd name="T6" fmla="*/ 48 w 213"/>
                  <a:gd name="T7" fmla="*/ 0 h 254"/>
                  <a:gd name="T8" fmla="*/ 21 w 213"/>
                  <a:gd name="T9" fmla="*/ 12 h 254"/>
                  <a:gd name="T10" fmla="*/ 0 w 213"/>
                  <a:gd name="T11" fmla="*/ 51 h 254"/>
                  <a:gd name="T12" fmla="*/ 10 w 213"/>
                  <a:gd name="T13" fmla="*/ 77 h 254"/>
                  <a:gd name="T14" fmla="*/ 27 w 213"/>
                  <a:gd name="T15" fmla="*/ 104 h 254"/>
                  <a:gd name="T16" fmla="*/ 37 w 213"/>
                  <a:gd name="T17" fmla="*/ 118 h 254"/>
                  <a:gd name="T18" fmla="*/ 42 w 213"/>
                  <a:gd name="T19" fmla="*/ 128 h 254"/>
                  <a:gd name="T20" fmla="*/ 51 w 213"/>
                  <a:gd name="T21" fmla="*/ 144 h 254"/>
                  <a:gd name="T22" fmla="*/ 57 w 213"/>
                  <a:gd name="T23" fmla="*/ 152 h 254"/>
                  <a:gd name="T24" fmla="*/ 68 w 213"/>
                  <a:gd name="T25" fmla="*/ 154 h 254"/>
                  <a:gd name="T26" fmla="*/ 76 w 213"/>
                  <a:gd name="T27" fmla="*/ 152 h 254"/>
                  <a:gd name="T28" fmla="*/ 108 w 213"/>
                  <a:gd name="T29" fmla="*/ 141 h 254"/>
                  <a:gd name="T30" fmla="*/ 123 w 213"/>
                  <a:gd name="T31" fmla="*/ 130 h 254"/>
                  <a:gd name="T32" fmla="*/ 128 w 213"/>
                  <a:gd name="T33" fmla="*/ 113 h 254"/>
                  <a:gd name="T34" fmla="*/ 127 w 213"/>
                  <a:gd name="T35" fmla="*/ 101 h 254"/>
                  <a:gd name="T36" fmla="*/ 90 w 213"/>
                  <a:gd name="T37" fmla="*/ 28 h 254"/>
                  <a:gd name="T38" fmla="*/ 90 w 213"/>
                  <a:gd name="T39" fmla="*/ 27 h 254"/>
                  <a:gd name="T40" fmla="*/ 90 w 213"/>
                  <a:gd name="T41" fmla="*/ 27 h 254"/>
                  <a:gd name="T42" fmla="*/ 89 w 213"/>
                  <a:gd name="T43" fmla="*/ 29 h 254"/>
                  <a:gd name="T44" fmla="*/ 88 w 213"/>
                  <a:gd name="T45" fmla="*/ 30 h 254"/>
                  <a:gd name="T46" fmla="*/ 89 w 213"/>
                  <a:gd name="T47" fmla="*/ 30 h 254"/>
                  <a:gd name="T48" fmla="*/ 124 w 213"/>
                  <a:gd name="T49" fmla="*/ 102 h 254"/>
                  <a:gd name="T50" fmla="*/ 127 w 213"/>
                  <a:gd name="T51" fmla="*/ 113 h 254"/>
                  <a:gd name="T52" fmla="*/ 122 w 213"/>
                  <a:gd name="T53" fmla="*/ 129 h 254"/>
                  <a:gd name="T54" fmla="*/ 99 w 213"/>
                  <a:gd name="T55" fmla="*/ 142 h 254"/>
                  <a:gd name="T56" fmla="*/ 75 w 213"/>
                  <a:gd name="T57" fmla="*/ 151 h 254"/>
                  <a:gd name="T58" fmla="*/ 68 w 213"/>
                  <a:gd name="T59" fmla="*/ 152 h 254"/>
                  <a:gd name="T60" fmla="*/ 59 w 213"/>
                  <a:gd name="T61" fmla="*/ 149 h 254"/>
                  <a:gd name="T62" fmla="*/ 50 w 213"/>
                  <a:gd name="T63" fmla="*/ 138 h 254"/>
                  <a:gd name="T64" fmla="*/ 45 w 213"/>
                  <a:gd name="T65" fmla="*/ 127 h 254"/>
                  <a:gd name="T66" fmla="*/ 39 w 213"/>
                  <a:gd name="T67" fmla="*/ 117 h 254"/>
                  <a:gd name="T68" fmla="*/ 25 w 213"/>
                  <a:gd name="T69" fmla="*/ 95 h 254"/>
                  <a:gd name="T70" fmla="*/ 12 w 213"/>
                  <a:gd name="T71" fmla="*/ 76 h 254"/>
                  <a:gd name="T72" fmla="*/ 3 w 213"/>
                  <a:gd name="T73" fmla="*/ 51 h 254"/>
                  <a:gd name="T74" fmla="*/ 22 w 213"/>
                  <a:gd name="T75" fmla="*/ 14 h 254"/>
                  <a:gd name="T76" fmla="*/ 48 w 213"/>
                  <a:gd name="T77" fmla="*/ 3 h 254"/>
                  <a:gd name="T78" fmla="*/ 72 w 213"/>
                  <a:gd name="T79" fmla="*/ 13 h 254"/>
                  <a:gd name="T80" fmla="*/ 88 w 213"/>
                  <a:gd name="T81" fmla="*/ 30 h 254"/>
                  <a:gd name="T82" fmla="*/ 89 w 213"/>
                  <a:gd name="T83" fmla="*/ 29 h 254"/>
                  <a:gd name="T84" fmla="*/ 88 w 213"/>
                  <a:gd name="T85" fmla="*/ 30 h 254"/>
                  <a:gd name="T86" fmla="*/ 89 w 213"/>
                  <a:gd name="T87" fmla="*/ 29 h 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3" h="254">
                    <a:moveTo>
                      <a:pt x="147" y="47"/>
                    </a:moveTo>
                    <a:cubicBezTo>
                      <a:pt x="148" y="45"/>
                      <a:pt x="148" y="45"/>
                      <a:pt x="148" y="45"/>
                    </a:cubicBezTo>
                    <a:cubicBezTo>
                      <a:pt x="143" y="39"/>
                      <a:pt x="135" y="28"/>
                      <a:pt x="123" y="18"/>
                    </a:cubicBezTo>
                    <a:cubicBezTo>
                      <a:pt x="111" y="8"/>
                      <a:pt x="96" y="0"/>
                      <a:pt x="79" y="0"/>
                    </a:cubicBezTo>
                    <a:cubicBezTo>
                      <a:pt x="65" y="0"/>
                      <a:pt x="50" y="5"/>
                      <a:pt x="35" y="20"/>
                    </a:cubicBezTo>
                    <a:cubicBezTo>
                      <a:pt x="9" y="45"/>
                      <a:pt x="0" y="66"/>
                      <a:pt x="0" y="84"/>
                    </a:cubicBezTo>
                    <a:cubicBezTo>
                      <a:pt x="0" y="103"/>
                      <a:pt x="10" y="117"/>
                      <a:pt x="16" y="127"/>
                    </a:cubicBezTo>
                    <a:cubicBezTo>
                      <a:pt x="21" y="137"/>
                      <a:pt x="34" y="154"/>
                      <a:pt x="45" y="171"/>
                    </a:cubicBezTo>
                    <a:cubicBezTo>
                      <a:pt x="51" y="179"/>
                      <a:pt x="56" y="187"/>
                      <a:pt x="61" y="194"/>
                    </a:cubicBezTo>
                    <a:cubicBezTo>
                      <a:pt x="65" y="201"/>
                      <a:pt x="69" y="207"/>
                      <a:pt x="70" y="210"/>
                    </a:cubicBezTo>
                    <a:cubicBezTo>
                      <a:pt x="73" y="217"/>
                      <a:pt x="77" y="228"/>
                      <a:pt x="84" y="237"/>
                    </a:cubicBezTo>
                    <a:cubicBezTo>
                      <a:pt x="87" y="242"/>
                      <a:pt x="91" y="246"/>
                      <a:pt x="95" y="249"/>
                    </a:cubicBezTo>
                    <a:cubicBezTo>
                      <a:pt x="100" y="252"/>
                      <a:pt x="106" y="254"/>
                      <a:pt x="112" y="254"/>
                    </a:cubicBezTo>
                    <a:cubicBezTo>
                      <a:pt x="116" y="254"/>
                      <a:pt x="121" y="253"/>
                      <a:pt x="126" y="251"/>
                    </a:cubicBezTo>
                    <a:cubicBezTo>
                      <a:pt x="140" y="246"/>
                      <a:pt x="162" y="241"/>
                      <a:pt x="180" y="232"/>
                    </a:cubicBezTo>
                    <a:cubicBezTo>
                      <a:pt x="189" y="227"/>
                      <a:pt x="197" y="221"/>
                      <a:pt x="204" y="214"/>
                    </a:cubicBezTo>
                    <a:cubicBezTo>
                      <a:pt x="210" y="207"/>
                      <a:pt x="213" y="198"/>
                      <a:pt x="213" y="187"/>
                    </a:cubicBezTo>
                    <a:cubicBezTo>
                      <a:pt x="213" y="181"/>
                      <a:pt x="212" y="174"/>
                      <a:pt x="209" y="166"/>
                    </a:cubicBezTo>
                    <a:cubicBezTo>
                      <a:pt x="188" y="108"/>
                      <a:pt x="149" y="46"/>
                      <a:pt x="149" y="46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8" y="45"/>
                      <a:pt x="148" y="45"/>
                      <a:pt x="148" y="45"/>
                    </a:cubicBezTo>
                    <a:cubicBezTo>
                      <a:pt x="147" y="47"/>
                      <a:pt x="147" y="47"/>
                      <a:pt x="147" y="47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5" y="48"/>
                      <a:pt x="146" y="49"/>
                      <a:pt x="147" y="50"/>
                    </a:cubicBezTo>
                    <a:cubicBezTo>
                      <a:pt x="155" y="63"/>
                      <a:pt x="187" y="117"/>
                      <a:pt x="206" y="168"/>
                    </a:cubicBezTo>
                    <a:cubicBezTo>
                      <a:pt x="208" y="175"/>
                      <a:pt x="209" y="181"/>
                      <a:pt x="209" y="187"/>
                    </a:cubicBezTo>
                    <a:cubicBezTo>
                      <a:pt x="209" y="197"/>
                      <a:pt x="206" y="205"/>
                      <a:pt x="201" y="212"/>
                    </a:cubicBezTo>
                    <a:cubicBezTo>
                      <a:pt x="192" y="222"/>
                      <a:pt x="179" y="229"/>
                      <a:pt x="164" y="234"/>
                    </a:cubicBezTo>
                    <a:cubicBezTo>
                      <a:pt x="150" y="240"/>
                      <a:pt x="135" y="244"/>
                      <a:pt x="124" y="248"/>
                    </a:cubicBezTo>
                    <a:cubicBezTo>
                      <a:pt x="120" y="249"/>
                      <a:pt x="116" y="250"/>
                      <a:pt x="112" y="250"/>
                    </a:cubicBezTo>
                    <a:cubicBezTo>
                      <a:pt x="106" y="250"/>
                      <a:pt x="102" y="248"/>
                      <a:pt x="98" y="246"/>
                    </a:cubicBezTo>
                    <a:cubicBezTo>
                      <a:pt x="91" y="242"/>
                      <a:pt x="86" y="235"/>
                      <a:pt x="83" y="228"/>
                    </a:cubicBezTo>
                    <a:cubicBezTo>
                      <a:pt x="79" y="221"/>
                      <a:pt x="76" y="214"/>
                      <a:pt x="74" y="209"/>
                    </a:cubicBezTo>
                    <a:cubicBezTo>
                      <a:pt x="72" y="205"/>
                      <a:pt x="69" y="199"/>
                      <a:pt x="64" y="192"/>
                    </a:cubicBezTo>
                    <a:cubicBezTo>
                      <a:pt x="57" y="181"/>
                      <a:pt x="48" y="168"/>
                      <a:pt x="40" y="156"/>
                    </a:cubicBezTo>
                    <a:cubicBezTo>
                      <a:pt x="31" y="144"/>
                      <a:pt x="23" y="132"/>
                      <a:pt x="19" y="125"/>
                    </a:cubicBezTo>
                    <a:cubicBezTo>
                      <a:pt x="13" y="115"/>
                      <a:pt x="4" y="102"/>
                      <a:pt x="4" y="84"/>
                    </a:cubicBezTo>
                    <a:cubicBezTo>
                      <a:pt x="4" y="67"/>
                      <a:pt x="12" y="47"/>
                      <a:pt x="37" y="23"/>
                    </a:cubicBezTo>
                    <a:cubicBezTo>
                      <a:pt x="52" y="9"/>
                      <a:pt x="67" y="4"/>
                      <a:pt x="79" y="4"/>
                    </a:cubicBezTo>
                    <a:cubicBezTo>
                      <a:pt x="95" y="4"/>
                      <a:pt x="109" y="11"/>
                      <a:pt x="120" y="21"/>
                    </a:cubicBezTo>
                    <a:cubicBezTo>
                      <a:pt x="132" y="31"/>
                      <a:pt x="140" y="42"/>
                      <a:pt x="145" y="48"/>
                    </a:cubicBezTo>
                    <a:cubicBezTo>
                      <a:pt x="147" y="47"/>
                      <a:pt x="147" y="47"/>
                      <a:pt x="147" y="47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7" y="47"/>
                      <a:pt x="147" y="47"/>
                      <a:pt x="147" y="4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6" name="Freeform 769">
                <a:extLst>
                  <a:ext uri="{FF2B5EF4-FFF2-40B4-BE49-F238E27FC236}">
                    <a16:creationId xmlns:a16="http://schemas.microsoft.com/office/drawing/2014/main" id="{EDD921B8-5639-4865-8B1A-2423EA5A4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3127"/>
                <a:ext cx="198" cy="205"/>
              </a:xfrm>
              <a:custGeom>
                <a:avLst/>
                <a:gdLst>
                  <a:gd name="T0" fmla="*/ 84 w 234"/>
                  <a:gd name="T1" fmla="*/ 3 h 243"/>
                  <a:gd name="T2" fmla="*/ 84 w 234"/>
                  <a:gd name="T3" fmla="*/ 1 h 243"/>
                  <a:gd name="T4" fmla="*/ 74 w 234"/>
                  <a:gd name="T5" fmla="*/ 0 h 243"/>
                  <a:gd name="T6" fmla="*/ 63 w 234"/>
                  <a:gd name="T7" fmla="*/ 3 h 243"/>
                  <a:gd name="T8" fmla="*/ 49 w 234"/>
                  <a:gd name="T9" fmla="*/ 14 h 243"/>
                  <a:gd name="T10" fmla="*/ 18 w 234"/>
                  <a:gd name="T11" fmla="*/ 39 h 243"/>
                  <a:gd name="T12" fmla="*/ 16 w 234"/>
                  <a:gd name="T13" fmla="*/ 40 h 243"/>
                  <a:gd name="T14" fmla="*/ 7 w 234"/>
                  <a:gd name="T15" fmla="*/ 52 h 243"/>
                  <a:gd name="T16" fmla="*/ 0 w 234"/>
                  <a:gd name="T17" fmla="*/ 71 h 243"/>
                  <a:gd name="T18" fmla="*/ 0 w 234"/>
                  <a:gd name="T19" fmla="*/ 71 h 243"/>
                  <a:gd name="T20" fmla="*/ 4 w 234"/>
                  <a:gd name="T21" fmla="*/ 80 h 243"/>
                  <a:gd name="T22" fmla="*/ 18 w 234"/>
                  <a:gd name="T23" fmla="*/ 89 h 243"/>
                  <a:gd name="T24" fmla="*/ 34 w 234"/>
                  <a:gd name="T25" fmla="*/ 102 h 243"/>
                  <a:gd name="T26" fmla="*/ 47 w 234"/>
                  <a:gd name="T27" fmla="*/ 129 h 243"/>
                  <a:gd name="T28" fmla="*/ 54 w 234"/>
                  <a:gd name="T29" fmla="*/ 140 h 243"/>
                  <a:gd name="T30" fmla="*/ 65 w 234"/>
                  <a:gd name="T31" fmla="*/ 146 h 243"/>
                  <a:gd name="T32" fmla="*/ 69 w 234"/>
                  <a:gd name="T33" fmla="*/ 146 h 243"/>
                  <a:gd name="T34" fmla="*/ 79 w 234"/>
                  <a:gd name="T35" fmla="*/ 143 h 243"/>
                  <a:gd name="T36" fmla="*/ 91 w 234"/>
                  <a:gd name="T37" fmla="*/ 131 h 243"/>
                  <a:gd name="T38" fmla="*/ 105 w 234"/>
                  <a:gd name="T39" fmla="*/ 117 h 243"/>
                  <a:gd name="T40" fmla="*/ 128 w 234"/>
                  <a:gd name="T41" fmla="*/ 100 h 243"/>
                  <a:gd name="T42" fmla="*/ 138 w 234"/>
                  <a:gd name="T43" fmla="*/ 89 h 243"/>
                  <a:gd name="T44" fmla="*/ 142 w 234"/>
                  <a:gd name="T45" fmla="*/ 78 h 243"/>
                  <a:gd name="T46" fmla="*/ 140 w 234"/>
                  <a:gd name="T47" fmla="*/ 68 h 243"/>
                  <a:gd name="T48" fmla="*/ 125 w 234"/>
                  <a:gd name="T49" fmla="*/ 43 h 243"/>
                  <a:gd name="T50" fmla="*/ 114 w 234"/>
                  <a:gd name="T51" fmla="*/ 27 h 243"/>
                  <a:gd name="T52" fmla="*/ 104 w 234"/>
                  <a:gd name="T53" fmla="*/ 13 h 243"/>
                  <a:gd name="T54" fmla="*/ 84 w 234"/>
                  <a:gd name="T55" fmla="*/ 1 h 243"/>
                  <a:gd name="T56" fmla="*/ 84 w 234"/>
                  <a:gd name="T57" fmla="*/ 3 h 243"/>
                  <a:gd name="T58" fmla="*/ 83 w 234"/>
                  <a:gd name="T59" fmla="*/ 3 h 243"/>
                  <a:gd name="T60" fmla="*/ 102 w 234"/>
                  <a:gd name="T61" fmla="*/ 14 h 243"/>
                  <a:gd name="T62" fmla="*/ 113 w 234"/>
                  <a:gd name="T63" fmla="*/ 29 h 243"/>
                  <a:gd name="T64" fmla="*/ 124 w 234"/>
                  <a:gd name="T65" fmla="*/ 44 h 243"/>
                  <a:gd name="T66" fmla="*/ 137 w 234"/>
                  <a:gd name="T67" fmla="*/ 70 h 243"/>
                  <a:gd name="T68" fmla="*/ 140 w 234"/>
                  <a:gd name="T69" fmla="*/ 78 h 243"/>
                  <a:gd name="T70" fmla="*/ 136 w 234"/>
                  <a:gd name="T71" fmla="*/ 89 h 243"/>
                  <a:gd name="T72" fmla="*/ 103 w 234"/>
                  <a:gd name="T73" fmla="*/ 116 h 243"/>
                  <a:gd name="T74" fmla="*/ 85 w 234"/>
                  <a:gd name="T75" fmla="*/ 134 h 243"/>
                  <a:gd name="T76" fmla="*/ 77 w 234"/>
                  <a:gd name="T77" fmla="*/ 141 h 243"/>
                  <a:gd name="T78" fmla="*/ 69 w 234"/>
                  <a:gd name="T79" fmla="*/ 143 h 243"/>
                  <a:gd name="T80" fmla="*/ 66 w 234"/>
                  <a:gd name="T81" fmla="*/ 143 h 243"/>
                  <a:gd name="T82" fmla="*/ 57 w 234"/>
                  <a:gd name="T83" fmla="*/ 139 h 243"/>
                  <a:gd name="T84" fmla="*/ 47 w 234"/>
                  <a:gd name="T85" fmla="*/ 121 h 243"/>
                  <a:gd name="T86" fmla="*/ 36 w 234"/>
                  <a:gd name="T87" fmla="*/ 100 h 243"/>
                  <a:gd name="T88" fmla="*/ 14 w 234"/>
                  <a:gd name="T89" fmla="*/ 84 h 243"/>
                  <a:gd name="T90" fmla="*/ 6 w 234"/>
                  <a:gd name="T91" fmla="*/ 79 h 243"/>
                  <a:gd name="T92" fmla="*/ 3 w 234"/>
                  <a:gd name="T93" fmla="*/ 71 h 243"/>
                  <a:gd name="T94" fmla="*/ 3 w 234"/>
                  <a:gd name="T95" fmla="*/ 71 h 243"/>
                  <a:gd name="T96" fmla="*/ 10 w 234"/>
                  <a:gd name="T97" fmla="*/ 51 h 243"/>
                  <a:gd name="T98" fmla="*/ 16 w 234"/>
                  <a:gd name="T99" fmla="*/ 44 h 243"/>
                  <a:gd name="T100" fmla="*/ 18 w 234"/>
                  <a:gd name="T101" fmla="*/ 42 h 243"/>
                  <a:gd name="T102" fmla="*/ 19 w 234"/>
                  <a:gd name="T103" fmla="*/ 40 h 243"/>
                  <a:gd name="T104" fmla="*/ 50 w 234"/>
                  <a:gd name="T105" fmla="*/ 16 h 243"/>
                  <a:gd name="T106" fmla="*/ 64 w 234"/>
                  <a:gd name="T107" fmla="*/ 5 h 243"/>
                  <a:gd name="T108" fmla="*/ 74 w 234"/>
                  <a:gd name="T109" fmla="*/ 3 h 243"/>
                  <a:gd name="T110" fmla="*/ 83 w 234"/>
                  <a:gd name="T111" fmla="*/ 3 h 243"/>
                  <a:gd name="T112" fmla="*/ 84 w 234"/>
                  <a:gd name="T113" fmla="*/ 3 h 2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4" h="243">
                    <a:moveTo>
                      <a:pt x="138" y="3"/>
                    </a:moveTo>
                    <a:cubicBezTo>
                      <a:pt x="138" y="1"/>
                      <a:pt x="138" y="1"/>
                      <a:pt x="138" y="1"/>
                    </a:cubicBezTo>
                    <a:cubicBezTo>
                      <a:pt x="133" y="0"/>
                      <a:pt x="128" y="0"/>
                      <a:pt x="123" y="0"/>
                    </a:cubicBezTo>
                    <a:cubicBezTo>
                      <a:pt x="117" y="0"/>
                      <a:pt x="111" y="1"/>
                      <a:pt x="104" y="5"/>
                    </a:cubicBezTo>
                    <a:cubicBezTo>
                      <a:pt x="97" y="8"/>
                      <a:pt x="90" y="14"/>
                      <a:pt x="80" y="24"/>
                    </a:cubicBezTo>
                    <a:cubicBezTo>
                      <a:pt x="54" y="48"/>
                      <a:pt x="34" y="62"/>
                      <a:pt x="30" y="65"/>
                    </a:cubicBezTo>
                    <a:cubicBezTo>
                      <a:pt x="29" y="65"/>
                      <a:pt x="28" y="66"/>
                      <a:pt x="27" y="67"/>
                    </a:cubicBezTo>
                    <a:cubicBezTo>
                      <a:pt x="23" y="70"/>
                      <a:pt x="17" y="77"/>
                      <a:pt x="11" y="86"/>
                    </a:cubicBezTo>
                    <a:cubicBezTo>
                      <a:pt x="5" y="95"/>
                      <a:pt x="0" y="106"/>
                      <a:pt x="0" y="117"/>
                    </a:cubicBezTo>
                    <a:cubicBezTo>
                      <a:pt x="0" y="118"/>
                      <a:pt x="0" y="118"/>
                      <a:pt x="0" y="119"/>
                    </a:cubicBezTo>
                    <a:cubicBezTo>
                      <a:pt x="1" y="126"/>
                      <a:pt x="3" y="131"/>
                      <a:pt x="7" y="134"/>
                    </a:cubicBezTo>
                    <a:cubicBezTo>
                      <a:pt x="13" y="140"/>
                      <a:pt x="21" y="142"/>
                      <a:pt x="30" y="147"/>
                    </a:cubicBezTo>
                    <a:cubicBezTo>
                      <a:pt x="39" y="151"/>
                      <a:pt x="48" y="157"/>
                      <a:pt x="55" y="169"/>
                    </a:cubicBezTo>
                    <a:cubicBezTo>
                      <a:pt x="66" y="184"/>
                      <a:pt x="71" y="201"/>
                      <a:pt x="78" y="215"/>
                    </a:cubicBezTo>
                    <a:cubicBezTo>
                      <a:pt x="82" y="222"/>
                      <a:pt x="85" y="228"/>
                      <a:pt x="90" y="233"/>
                    </a:cubicBezTo>
                    <a:cubicBezTo>
                      <a:pt x="95" y="238"/>
                      <a:pt x="101" y="242"/>
                      <a:pt x="108" y="243"/>
                    </a:cubicBezTo>
                    <a:cubicBezTo>
                      <a:pt x="110" y="243"/>
                      <a:pt x="112" y="243"/>
                      <a:pt x="113" y="243"/>
                    </a:cubicBezTo>
                    <a:cubicBezTo>
                      <a:pt x="120" y="243"/>
                      <a:pt x="125" y="241"/>
                      <a:pt x="130" y="238"/>
                    </a:cubicBezTo>
                    <a:cubicBezTo>
                      <a:pt x="137" y="233"/>
                      <a:pt x="142" y="226"/>
                      <a:pt x="149" y="218"/>
                    </a:cubicBezTo>
                    <a:cubicBezTo>
                      <a:pt x="155" y="210"/>
                      <a:pt x="162" y="202"/>
                      <a:pt x="172" y="195"/>
                    </a:cubicBezTo>
                    <a:cubicBezTo>
                      <a:pt x="184" y="186"/>
                      <a:pt x="200" y="177"/>
                      <a:pt x="212" y="166"/>
                    </a:cubicBezTo>
                    <a:cubicBezTo>
                      <a:pt x="218" y="161"/>
                      <a:pt x="224" y="155"/>
                      <a:pt x="228" y="149"/>
                    </a:cubicBezTo>
                    <a:cubicBezTo>
                      <a:pt x="232" y="143"/>
                      <a:pt x="234" y="136"/>
                      <a:pt x="234" y="130"/>
                    </a:cubicBezTo>
                    <a:cubicBezTo>
                      <a:pt x="234" y="124"/>
                      <a:pt x="233" y="119"/>
                      <a:pt x="230" y="114"/>
                    </a:cubicBezTo>
                    <a:cubicBezTo>
                      <a:pt x="221" y="97"/>
                      <a:pt x="213" y="83"/>
                      <a:pt x="207" y="72"/>
                    </a:cubicBezTo>
                    <a:cubicBezTo>
                      <a:pt x="200" y="60"/>
                      <a:pt x="194" y="51"/>
                      <a:pt x="188" y="45"/>
                    </a:cubicBezTo>
                    <a:cubicBezTo>
                      <a:pt x="183" y="40"/>
                      <a:pt x="178" y="30"/>
                      <a:pt x="171" y="21"/>
                    </a:cubicBezTo>
                    <a:cubicBezTo>
                      <a:pt x="164" y="12"/>
                      <a:pt x="154" y="4"/>
                      <a:pt x="138" y="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53" y="7"/>
                      <a:pt x="162" y="15"/>
                      <a:pt x="168" y="24"/>
                    </a:cubicBezTo>
                    <a:cubicBezTo>
                      <a:pt x="175" y="32"/>
                      <a:pt x="179" y="42"/>
                      <a:pt x="185" y="48"/>
                    </a:cubicBezTo>
                    <a:cubicBezTo>
                      <a:pt x="191" y="53"/>
                      <a:pt x="197" y="62"/>
                      <a:pt x="203" y="74"/>
                    </a:cubicBezTo>
                    <a:cubicBezTo>
                      <a:pt x="210" y="85"/>
                      <a:pt x="217" y="99"/>
                      <a:pt x="226" y="116"/>
                    </a:cubicBezTo>
                    <a:cubicBezTo>
                      <a:pt x="229" y="121"/>
                      <a:pt x="230" y="125"/>
                      <a:pt x="230" y="130"/>
                    </a:cubicBezTo>
                    <a:cubicBezTo>
                      <a:pt x="230" y="136"/>
                      <a:pt x="228" y="141"/>
                      <a:pt x="224" y="147"/>
                    </a:cubicBezTo>
                    <a:cubicBezTo>
                      <a:pt x="213" y="164"/>
                      <a:pt x="188" y="178"/>
                      <a:pt x="170" y="192"/>
                    </a:cubicBezTo>
                    <a:cubicBezTo>
                      <a:pt x="156" y="201"/>
                      <a:pt x="147" y="214"/>
                      <a:pt x="139" y="223"/>
                    </a:cubicBezTo>
                    <a:cubicBezTo>
                      <a:pt x="135" y="228"/>
                      <a:pt x="131" y="232"/>
                      <a:pt x="127" y="235"/>
                    </a:cubicBezTo>
                    <a:cubicBezTo>
                      <a:pt x="123" y="238"/>
                      <a:pt x="119" y="239"/>
                      <a:pt x="113" y="239"/>
                    </a:cubicBezTo>
                    <a:cubicBezTo>
                      <a:pt x="112" y="239"/>
                      <a:pt x="110" y="239"/>
                      <a:pt x="109" y="239"/>
                    </a:cubicBezTo>
                    <a:cubicBezTo>
                      <a:pt x="102" y="238"/>
                      <a:pt x="97" y="235"/>
                      <a:pt x="93" y="231"/>
                    </a:cubicBezTo>
                    <a:cubicBezTo>
                      <a:pt x="87" y="224"/>
                      <a:pt x="82" y="214"/>
                      <a:pt x="77" y="203"/>
                    </a:cubicBezTo>
                    <a:cubicBezTo>
                      <a:pt x="72" y="191"/>
                      <a:pt x="67" y="178"/>
                      <a:pt x="59" y="166"/>
                    </a:cubicBezTo>
                    <a:cubicBezTo>
                      <a:pt x="48" y="150"/>
                      <a:pt x="34" y="144"/>
                      <a:pt x="23" y="139"/>
                    </a:cubicBezTo>
                    <a:cubicBezTo>
                      <a:pt x="18" y="137"/>
                      <a:pt x="13" y="134"/>
                      <a:pt x="10" y="131"/>
                    </a:cubicBezTo>
                    <a:cubicBezTo>
                      <a:pt x="7" y="128"/>
                      <a:pt x="5" y="125"/>
                      <a:pt x="4" y="119"/>
                    </a:cubicBezTo>
                    <a:cubicBezTo>
                      <a:pt x="4" y="118"/>
                      <a:pt x="4" y="118"/>
                      <a:pt x="4" y="117"/>
                    </a:cubicBezTo>
                    <a:cubicBezTo>
                      <a:pt x="4" y="106"/>
                      <a:pt x="10" y="94"/>
                      <a:pt x="17" y="85"/>
                    </a:cubicBezTo>
                    <a:cubicBezTo>
                      <a:pt x="20" y="80"/>
                      <a:pt x="23" y="76"/>
                      <a:pt x="26" y="73"/>
                    </a:cubicBezTo>
                    <a:cubicBezTo>
                      <a:pt x="27" y="72"/>
                      <a:pt x="29" y="71"/>
                      <a:pt x="30" y="70"/>
                    </a:cubicBezTo>
                    <a:cubicBezTo>
                      <a:pt x="31" y="69"/>
                      <a:pt x="32" y="68"/>
                      <a:pt x="32" y="68"/>
                    </a:cubicBezTo>
                    <a:cubicBezTo>
                      <a:pt x="36" y="65"/>
                      <a:pt x="57" y="52"/>
                      <a:pt x="83" y="27"/>
                    </a:cubicBezTo>
                    <a:cubicBezTo>
                      <a:pt x="92" y="17"/>
                      <a:pt x="99" y="12"/>
                      <a:pt x="106" y="8"/>
                    </a:cubicBezTo>
                    <a:cubicBezTo>
                      <a:pt x="112" y="5"/>
                      <a:pt x="117" y="4"/>
                      <a:pt x="123" y="4"/>
                    </a:cubicBezTo>
                    <a:cubicBezTo>
                      <a:pt x="128" y="4"/>
                      <a:pt x="132" y="4"/>
                      <a:pt x="137" y="5"/>
                    </a:cubicBezTo>
                    <a:cubicBezTo>
                      <a:pt x="138" y="3"/>
                      <a:pt x="138" y="3"/>
                      <a:pt x="138" y="3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7" name="Freeform 770">
                <a:extLst>
                  <a:ext uri="{FF2B5EF4-FFF2-40B4-BE49-F238E27FC236}">
                    <a16:creationId xmlns:a16="http://schemas.microsoft.com/office/drawing/2014/main" id="{1B713297-DFA6-41FE-9B26-21A27C740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223"/>
                <a:ext cx="187" cy="156"/>
              </a:xfrm>
              <a:custGeom>
                <a:avLst/>
                <a:gdLst>
                  <a:gd name="T0" fmla="*/ 133 w 221"/>
                  <a:gd name="T1" fmla="*/ 29 h 184"/>
                  <a:gd name="T2" fmla="*/ 134 w 221"/>
                  <a:gd name="T3" fmla="*/ 29 h 184"/>
                  <a:gd name="T4" fmla="*/ 132 w 221"/>
                  <a:gd name="T5" fmla="*/ 11 h 184"/>
                  <a:gd name="T6" fmla="*/ 126 w 221"/>
                  <a:gd name="T7" fmla="*/ 3 h 184"/>
                  <a:gd name="T8" fmla="*/ 116 w 221"/>
                  <a:gd name="T9" fmla="*/ 0 h 184"/>
                  <a:gd name="T10" fmla="*/ 103 w 221"/>
                  <a:gd name="T11" fmla="*/ 3 h 184"/>
                  <a:gd name="T12" fmla="*/ 28 w 221"/>
                  <a:gd name="T13" fmla="*/ 35 h 184"/>
                  <a:gd name="T14" fmla="*/ 8 w 221"/>
                  <a:gd name="T15" fmla="*/ 49 h 184"/>
                  <a:gd name="T16" fmla="*/ 3 w 221"/>
                  <a:gd name="T17" fmla="*/ 55 h 184"/>
                  <a:gd name="T18" fmla="*/ 0 w 221"/>
                  <a:gd name="T19" fmla="*/ 64 h 184"/>
                  <a:gd name="T20" fmla="*/ 3 w 221"/>
                  <a:gd name="T21" fmla="*/ 70 h 184"/>
                  <a:gd name="T22" fmla="*/ 24 w 221"/>
                  <a:gd name="T23" fmla="*/ 92 h 184"/>
                  <a:gd name="T24" fmla="*/ 61 w 221"/>
                  <a:gd name="T25" fmla="*/ 105 h 184"/>
                  <a:gd name="T26" fmla="*/ 109 w 221"/>
                  <a:gd name="T27" fmla="*/ 112 h 184"/>
                  <a:gd name="T28" fmla="*/ 123 w 221"/>
                  <a:gd name="T29" fmla="*/ 110 h 184"/>
                  <a:gd name="T30" fmla="*/ 129 w 221"/>
                  <a:gd name="T31" fmla="*/ 102 h 184"/>
                  <a:gd name="T32" fmla="*/ 133 w 221"/>
                  <a:gd name="T33" fmla="*/ 59 h 184"/>
                  <a:gd name="T34" fmla="*/ 134 w 221"/>
                  <a:gd name="T35" fmla="*/ 29 h 184"/>
                  <a:gd name="T36" fmla="*/ 134 w 221"/>
                  <a:gd name="T37" fmla="*/ 29 h 184"/>
                  <a:gd name="T38" fmla="*/ 134 w 221"/>
                  <a:gd name="T39" fmla="*/ 29 h 184"/>
                  <a:gd name="T40" fmla="*/ 133 w 221"/>
                  <a:gd name="T41" fmla="*/ 29 h 184"/>
                  <a:gd name="T42" fmla="*/ 132 w 221"/>
                  <a:gd name="T43" fmla="*/ 29 h 184"/>
                  <a:gd name="T44" fmla="*/ 132 w 221"/>
                  <a:gd name="T45" fmla="*/ 37 h 184"/>
                  <a:gd name="T46" fmla="*/ 130 w 221"/>
                  <a:gd name="T47" fmla="*/ 70 h 184"/>
                  <a:gd name="T48" fmla="*/ 127 w 221"/>
                  <a:gd name="T49" fmla="*/ 101 h 184"/>
                  <a:gd name="T50" fmla="*/ 121 w 221"/>
                  <a:gd name="T51" fmla="*/ 108 h 184"/>
                  <a:gd name="T52" fmla="*/ 109 w 221"/>
                  <a:gd name="T53" fmla="*/ 110 h 184"/>
                  <a:gd name="T54" fmla="*/ 62 w 221"/>
                  <a:gd name="T55" fmla="*/ 102 h 184"/>
                  <a:gd name="T56" fmla="*/ 25 w 221"/>
                  <a:gd name="T57" fmla="*/ 90 h 184"/>
                  <a:gd name="T58" fmla="*/ 3 w 221"/>
                  <a:gd name="T59" fmla="*/ 70 h 184"/>
                  <a:gd name="T60" fmla="*/ 3 w 221"/>
                  <a:gd name="T61" fmla="*/ 64 h 184"/>
                  <a:gd name="T62" fmla="*/ 4 w 221"/>
                  <a:gd name="T63" fmla="*/ 57 h 184"/>
                  <a:gd name="T64" fmla="*/ 14 w 221"/>
                  <a:gd name="T65" fmla="*/ 47 h 184"/>
                  <a:gd name="T66" fmla="*/ 30 w 221"/>
                  <a:gd name="T67" fmla="*/ 36 h 184"/>
                  <a:gd name="T68" fmla="*/ 104 w 221"/>
                  <a:gd name="T69" fmla="*/ 5 h 184"/>
                  <a:gd name="T70" fmla="*/ 116 w 221"/>
                  <a:gd name="T71" fmla="*/ 3 h 184"/>
                  <a:gd name="T72" fmla="*/ 124 w 221"/>
                  <a:gd name="T73" fmla="*/ 6 h 184"/>
                  <a:gd name="T74" fmla="*/ 130 w 221"/>
                  <a:gd name="T75" fmla="*/ 17 h 184"/>
                  <a:gd name="T76" fmla="*/ 132 w 221"/>
                  <a:gd name="T77" fmla="*/ 29 h 184"/>
                  <a:gd name="T78" fmla="*/ 133 w 221"/>
                  <a:gd name="T79" fmla="*/ 29 h 184"/>
                  <a:gd name="T80" fmla="*/ 132 w 221"/>
                  <a:gd name="T81" fmla="*/ 29 h 184"/>
                  <a:gd name="T82" fmla="*/ 133 w 221"/>
                  <a:gd name="T83" fmla="*/ 29 h 1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21" h="184">
                    <a:moveTo>
                      <a:pt x="219" y="47"/>
                    </a:moveTo>
                    <a:cubicBezTo>
                      <a:pt x="221" y="47"/>
                      <a:pt x="221" y="47"/>
                      <a:pt x="221" y="47"/>
                    </a:cubicBezTo>
                    <a:cubicBezTo>
                      <a:pt x="221" y="40"/>
                      <a:pt x="221" y="28"/>
                      <a:pt x="217" y="18"/>
                    </a:cubicBezTo>
                    <a:cubicBezTo>
                      <a:pt x="215" y="14"/>
                      <a:pt x="212" y="9"/>
                      <a:pt x="208" y="6"/>
                    </a:cubicBezTo>
                    <a:cubicBezTo>
                      <a:pt x="204" y="2"/>
                      <a:pt x="198" y="0"/>
                      <a:pt x="191" y="0"/>
                    </a:cubicBezTo>
                    <a:cubicBezTo>
                      <a:pt x="185" y="0"/>
                      <a:pt x="178" y="2"/>
                      <a:pt x="170" y="5"/>
                    </a:cubicBezTo>
                    <a:cubicBezTo>
                      <a:pt x="121" y="22"/>
                      <a:pt x="76" y="36"/>
                      <a:pt x="46" y="57"/>
                    </a:cubicBezTo>
                    <a:cubicBezTo>
                      <a:pt x="34" y="65"/>
                      <a:pt x="23" y="73"/>
                      <a:pt x="14" y="80"/>
                    </a:cubicBezTo>
                    <a:cubicBezTo>
                      <a:pt x="10" y="84"/>
                      <a:pt x="6" y="87"/>
                      <a:pt x="4" y="91"/>
                    </a:cubicBezTo>
                    <a:cubicBezTo>
                      <a:pt x="1" y="95"/>
                      <a:pt x="0" y="100"/>
                      <a:pt x="0" y="104"/>
                    </a:cubicBezTo>
                    <a:cubicBezTo>
                      <a:pt x="0" y="108"/>
                      <a:pt x="1" y="112"/>
                      <a:pt x="3" y="116"/>
                    </a:cubicBezTo>
                    <a:cubicBezTo>
                      <a:pt x="8" y="129"/>
                      <a:pt x="21" y="141"/>
                      <a:pt x="39" y="152"/>
                    </a:cubicBezTo>
                    <a:cubicBezTo>
                      <a:pt x="56" y="162"/>
                      <a:pt x="78" y="169"/>
                      <a:pt x="101" y="172"/>
                    </a:cubicBezTo>
                    <a:cubicBezTo>
                      <a:pt x="128" y="176"/>
                      <a:pt x="159" y="184"/>
                      <a:pt x="181" y="184"/>
                    </a:cubicBezTo>
                    <a:cubicBezTo>
                      <a:pt x="189" y="184"/>
                      <a:pt x="196" y="183"/>
                      <a:pt x="202" y="180"/>
                    </a:cubicBezTo>
                    <a:cubicBezTo>
                      <a:pt x="207" y="178"/>
                      <a:pt x="211" y="173"/>
                      <a:pt x="213" y="166"/>
                    </a:cubicBezTo>
                    <a:cubicBezTo>
                      <a:pt x="217" y="150"/>
                      <a:pt x="219" y="120"/>
                      <a:pt x="220" y="95"/>
                    </a:cubicBezTo>
                    <a:cubicBezTo>
                      <a:pt x="221" y="69"/>
                      <a:pt x="221" y="47"/>
                      <a:pt x="221" y="47"/>
                    </a:cubicBezTo>
                    <a:cubicBezTo>
                      <a:pt x="221" y="47"/>
                      <a:pt x="221" y="47"/>
                      <a:pt x="221" y="47"/>
                    </a:cubicBezTo>
                    <a:cubicBezTo>
                      <a:pt x="221" y="47"/>
                      <a:pt x="221" y="47"/>
                      <a:pt x="221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7" y="47"/>
                      <a:pt x="217" y="47"/>
                      <a:pt x="217" y="47"/>
                    </a:cubicBezTo>
                    <a:cubicBezTo>
                      <a:pt x="217" y="47"/>
                      <a:pt x="217" y="53"/>
                      <a:pt x="217" y="61"/>
                    </a:cubicBezTo>
                    <a:cubicBezTo>
                      <a:pt x="217" y="74"/>
                      <a:pt x="216" y="94"/>
                      <a:pt x="215" y="114"/>
                    </a:cubicBezTo>
                    <a:cubicBezTo>
                      <a:pt x="214" y="134"/>
                      <a:pt x="212" y="153"/>
                      <a:pt x="209" y="165"/>
                    </a:cubicBezTo>
                    <a:cubicBezTo>
                      <a:pt x="208" y="171"/>
                      <a:pt x="204" y="174"/>
                      <a:pt x="200" y="177"/>
                    </a:cubicBezTo>
                    <a:cubicBezTo>
                      <a:pt x="195" y="179"/>
                      <a:pt x="189" y="180"/>
                      <a:pt x="181" y="180"/>
                    </a:cubicBezTo>
                    <a:cubicBezTo>
                      <a:pt x="160" y="180"/>
                      <a:pt x="129" y="172"/>
                      <a:pt x="102" y="168"/>
                    </a:cubicBezTo>
                    <a:cubicBezTo>
                      <a:pt x="79" y="166"/>
                      <a:pt x="57" y="158"/>
                      <a:pt x="41" y="148"/>
                    </a:cubicBezTo>
                    <a:cubicBezTo>
                      <a:pt x="24" y="138"/>
                      <a:pt x="11" y="126"/>
                      <a:pt x="6" y="115"/>
                    </a:cubicBezTo>
                    <a:cubicBezTo>
                      <a:pt x="5" y="111"/>
                      <a:pt x="4" y="107"/>
                      <a:pt x="4" y="104"/>
                    </a:cubicBezTo>
                    <a:cubicBezTo>
                      <a:pt x="4" y="100"/>
                      <a:pt x="5" y="97"/>
                      <a:pt x="7" y="93"/>
                    </a:cubicBezTo>
                    <a:cubicBezTo>
                      <a:pt x="11" y="88"/>
                      <a:pt x="16" y="83"/>
                      <a:pt x="23" y="78"/>
                    </a:cubicBezTo>
                    <a:cubicBezTo>
                      <a:pt x="31" y="72"/>
                      <a:pt x="39" y="67"/>
                      <a:pt x="48" y="60"/>
                    </a:cubicBezTo>
                    <a:cubicBezTo>
                      <a:pt x="77" y="40"/>
                      <a:pt x="123" y="25"/>
                      <a:pt x="171" y="8"/>
                    </a:cubicBezTo>
                    <a:cubicBezTo>
                      <a:pt x="179" y="6"/>
                      <a:pt x="186" y="4"/>
                      <a:pt x="191" y="4"/>
                    </a:cubicBezTo>
                    <a:cubicBezTo>
                      <a:pt x="198" y="4"/>
                      <a:pt x="202" y="6"/>
                      <a:pt x="206" y="9"/>
                    </a:cubicBezTo>
                    <a:cubicBezTo>
                      <a:pt x="211" y="13"/>
                      <a:pt x="214" y="20"/>
                      <a:pt x="215" y="27"/>
                    </a:cubicBezTo>
                    <a:cubicBezTo>
                      <a:pt x="217" y="34"/>
                      <a:pt x="217" y="42"/>
                      <a:pt x="217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7" y="47"/>
                      <a:pt x="217" y="47"/>
                      <a:pt x="217" y="47"/>
                    </a:cubicBezTo>
                    <a:cubicBezTo>
                      <a:pt x="219" y="47"/>
                      <a:pt x="219" y="47"/>
                      <a:pt x="219" y="4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8" name="Freeform 771">
                <a:extLst>
                  <a:ext uri="{FF2B5EF4-FFF2-40B4-BE49-F238E27FC236}">
                    <a16:creationId xmlns:a16="http://schemas.microsoft.com/office/drawing/2014/main" id="{BF29F109-F528-4376-9E3A-4B0C1D8EC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376"/>
                <a:ext cx="175" cy="184"/>
              </a:xfrm>
              <a:custGeom>
                <a:avLst/>
                <a:gdLst>
                  <a:gd name="T0" fmla="*/ 123 w 207"/>
                  <a:gd name="T1" fmla="*/ 20 h 218"/>
                  <a:gd name="T2" fmla="*/ 125 w 207"/>
                  <a:gd name="T3" fmla="*/ 20 h 218"/>
                  <a:gd name="T4" fmla="*/ 125 w 207"/>
                  <a:gd name="T5" fmla="*/ 19 h 218"/>
                  <a:gd name="T6" fmla="*/ 120 w 207"/>
                  <a:gd name="T7" fmla="*/ 7 h 218"/>
                  <a:gd name="T8" fmla="*/ 101 w 207"/>
                  <a:gd name="T9" fmla="*/ 0 h 218"/>
                  <a:gd name="T10" fmla="*/ 100 w 207"/>
                  <a:gd name="T11" fmla="*/ 0 h 218"/>
                  <a:gd name="T12" fmla="*/ 72 w 207"/>
                  <a:gd name="T13" fmla="*/ 10 h 218"/>
                  <a:gd name="T14" fmla="*/ 45 w 207"/>
                  <a:gd name="T15" fmla="*/ 30 h 218"/>
                  <a:gd name="T16" fmla="*/ 16 w 207"/>
                  <a:gd name="T17" fmla="*/ 54 h 218"/>
                  <a:gd name="T18" fmla="*/ 6 w 207"/>
                  <a:gd name="T19" fmla="*/ 68 h 218"/>
                  <a:gd name="T20" fmla="*/ 1 w 207"/>
                  <a:gd name="T21" fmla="*/ 80 h 218"/>
                  <a:gd name="T22" fmla="*/ 0 w 207"/>
                  <a:gd name="T23" fmla="*/ 83 h 218"/>
                  <a:gd name="T24" fmla="*/ 3 w 207"/>
                  <a:gd name="T25" fmla="*/ 91 h 218"/>
                  <a:gd name="T26" fmla="*/ 12 w 207"/>
                  <a:gd name="T27" fmla="*/ 100 h 218"/>
                  <a:gd name="T28" fmla="*/ 26 w 207"/>
                  <a:gd name="T29" fmla="*/ 105 h 218"/>
                  <a:gd name="T30" fmla="*/ 37 w 207"/>
                  <a:gd name="T31" fmla="*/ 110 h 218"/>
                  <a:gd name="T32" fmla="*/ 57 w 207"/>
                  <a:gd name="T33" fmla="*/ 123 h 218"/>
                  <a:gd name="T34" fmla="*/ 68 w 207"/>
                  <a:gd name="T35" fmla="*/ 129 h 218"/>
                  <a:gd name="T36" fmla="*/ 76 w 207"/>
                  <a:gd name="T37" fmla="*/ 131 h 218"/>
                  <a:gd name="T38" fmla="*/ 81 w 207"/>
                  <a:gd name="T39" fmla="*/ 130 h 218"/>
                  <a:gd name="T40" fmla="*/ 85 w 207"/>
                  <a:gd name="T41" fmla="*/ 127 h 218"/>
                  <a:gd name="T42" fmla="*/ 107 w 207"/>
                  <a:gd name="T43" fmla="*/ 77 h 218"/>
                  <a:gd name="T44" fmla="*/ 119 w 207"/>
                  <a:gd name="T45" fmla="*/ 45 h 218"/>
                  <a:gd name="T46" fmla="*/ 125 w 207"/>
                  <a:gd name="T47" fmla="*/ 20 h 218"/>
                  <a:gd name="T48" fmla="*/ 123 w 207"/>
                  <a:gd name="T49" fmla="*/ 20 h 218"/>
                  <a:gd name="T50" fmla="*/ 123 w 207"/>
                  <a:gd name="T51" fmla="*/ 20 h 218"/>
                  <a:gd name="T52" fmla="*/ 118 w 207"/>
                  <a:gd name="T53" fmla="*/ 44 h 218"/>
                  <a:gd name="T54" fmla="*/ 99 w 207"/>
                  <a:gd name="T55" fmla="*/ 92 h 218"/>
                  <a:gd name="T56" fmla="*/ 82 w 207"/>
                  <a:gd name="T57" fmla="*/ 126 h 218"/>
                  <a:gd name="T58" fmla="*/ 80 w 207"/>
                  <a:gd name="T59" fmla="*/ 128 h 218"/>
                  <a:gd name="T60" fmla="*/ 76 w 207"/>
                  <a:gd name="T61" fmla="*/ 129 h 218"/>
                  <a:gd name="T62" fmla="*/ 65 w 207"/>
                  <a:gd name="T63" fmla="*/ 126 h 218"/>
                  <a:gd name="T64" fmla="*/ 45 w 207"/>
                  <a:gd name="T65" fmla="*/ 112 h 218"/>
                  <a:gd name="T66" fmla="*/ 27 w 207"/>
                  <a:gd name="T67" fmla="*/ 102 h 218"/>
                  <a:gd name="T68" fmla="*/ 10 w 207"/>
                  <a:gd name="T69" fmla="*/ 95 h 218"/>
                  <a:gd name="T70" fmla="*/ 4 w 207"/>
                  <a:gd name="T71" fmla="*/ 90 h 218"/>
                  <a:gd name="T72" fmla="*/ 3 w 207"/>
                  <a:gd name="T73" fmla="*/ 83 h 218"/>
                  <a:gd name="T74" fmla="*/ 3 w 207"/>
                  <a:gd name="T75" fmla="*/ 80 h 218"/>
                  <a:gd name="T76" fmla="*/ 7 w 207"/>
                  <a:gd name="T77" fmla="*/ 69 h 218"/>
                  <a:gd name="T78" fmla="*/ 46 w 207"/>
                  <a:gd name="T79" fmla="*/ 32 h 218"/>
                  <a:gd name="T80" fmla="*/ 73 w 207"/>
                  <a:gd name="T81" fmla="*/ 12 h 218"/>
                  <a:gd name="T82" fmla="*/ 100 w 207"/>
                  <a:gd name="T83" fmla="*/ 3 h 218"/>
                  <a:gd name="T84" fmla="*/ 101 w 207"/>
                  <a:gd name="T85" fmla="*/ 3 h 218"/>
                  <a:gd name="T86" fmla="*/ 118 w 207"/>
                  <a:gd name="T87" fmla="*/ 8 h 218"/>
                  <a:gd name="T88" fmla="*/ 123 w 207"/>
                  <a:gd name="T89" fmla="*/ 19 h 218"/>
                  <a:gd name="T90" fmla="*/ 123 w 207"/>
                  <a:gd name="T91" fmla="*/ 20 h 218"/>
                  <a:gd name="T92" fmla="*/ 123 w 207"/>
                  <a:gd name="T93" fmla="*/ 20 h 21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7" h="218">
                    <a:moveTo>
                      <a:pt x="205" y="33"/>
                    </a:moveTo>
                    <a:cubicBezTo>
                      <a:pt x="207" y="33"/>
                      <a:pt x="207" y="33"/>
                      <a:pt x="207" y="33"/>
                    </a:cubicBezTo>
                    <a:cubicBezTo>
                      <a:pt x="207" y="33"/>
                      <a:pt x="207" y="32"/>
                      <a:pt x="207" y="32"/>
                    </a:cubicBezTo>
                    <a:cubicBezTo>
                      <a:pt x="207" y="25"/>
                      <a:pt x="205" y="17"/>
                      <a:pt x="199" y="11"/>
                    </a:cubicBezTo>
                    <a:cubicBezTo>
                      <a:pt x="193" y="5"/>
                      <a:pt x="183" y="0"/>
                      <a:pt x="167" y="0"/>
                    </a:cubicBezTo>
                    <a:cubicBezTo>
                      <a:pt x="166" y="0"/>
                      <a:pt x="166" y="0"/>
                      <a:pt x="165" y="0"/>
                    </a:cubicBezTo>
                    <a:cubicBezTo>
                      <a:pt x="149" y="0"/>
                      <a:pt x="134" y="7"/>
                      <a:pt x="119" y="17"/>
                    </a:cubicBezTo>
                    <a:cubicBezTo>
                      <a:pt x="104" y="27"/>
                      <a:pt x="89" y="39"/>
                      <a:pt x="74" y="49"/>
                    </a:cubicBezTo>
                    <a:cubicBezTo>
                      <a:pt x="58" y="60"/>
                      <a:pt x="41" y="74"/>
                      <a:pt x="26" y="90"/>
                    </a:cubicBezTo>
                    <a:cubicBezTo>
                      <a:pt x="19" y="97"/>
                      <a:pt x="13" y="105"/>
                      <a:pt x="9" y="113"/>
                    </a:cubicBezTo>
                    <a:cubicBezTo>
                      <a:pt x="4" y="120"/>
                      <a:pt x="1" y="127"/>
                      <a:pt x="1" y="134"/>
                    </a:cubicBezTo>
                    <a:cubicBezTo>
                      <a:pt x="0" y="135"/>
                      <a:pt x="0" y="136"/>
                      <a:pt x="0" y="138"/>
                    </a:cubicBezTo>
                    <a:cubicBezTo>
                      <a:pt x="0" y="143"/>
                      <a:pt x="2" y="148"/>
                      <a:pt x="4" y="152"/>
                    </a:cubicBezTo>
                    <a:cubicBezTo>
                      <a:pt x="8" y="158"/>
                      <a:pt x="13" y="162"/>
                      <a:pt x="20" y="166"/>
                    </a:cubicBezTo>
                    <a:cubicBezTo>
                      <a:pt x="27" y="169"/>
                      <a:pt x="35" y="171"/>
                      <a:pt x="44" y="174"/>
                    </a:cubicBezTo>
                    <a:cubicBezTo>
                      <a:pt x="49" y="175"/>
                      <a:pt x="55" y="179"/>
                      <a:pt x="62" y="183"/>
                    </a:cubicBezTo>
                    <a:cubicBezTo>
                      <a:pt x="72" y="189"/>
                      <a:pt x="84" y="198"/>
                      <a:pt x="95" y="205"/>
                    </a:cubicBezTo>
                    <a:cubicBezTo>
                      <a:pt x="101" y="209"/>
                      <a:pt x="107" y="212"/>
                      <a:pt x="112" y="214"/>
                    </a:cubicBezTo>
                    <a:cubicBezTo>
                      <a:pt x="117" y="216"/>
                      <a:pt x="122" y="218"/>
                      <a:pt x="127" y="218"/>
                    </a:cubicBezTo>
                    <a:cubicBezTo>
                      <a:pt x="129" y="218"/>
                      <a:pt x="132" y="217"/>
                      <a:pt x="134" y="216"/>
                    </a:cubicBezTo>
                    <a:cubicBezTo>
                      <a:pt x="136" y="215"/>
                      <a:pt x="138" y="213"/>
                      <a:pt x="140" y="211"/>
                    </a:cubicBezTo>
                    <a:cubicBezTo>
                      <a:pt x="147" y="198"/>
                      <a:pt x="163" y="164"/>
                      <a:pt x="178" y="128"/>
                    </a:cubicBezTo>
                    <a:cubicBezTo>
                      <a:pt x="185" y="110"/>
                      <a:pt x="192" y="91"/>
                      <a:pt x="197" y="75"/>
                    </a:cubicBezTo>
                    <a:cubicBezTo>
                      <a:pt x="203" y="58"/>
                      <a:pt x="206" y="43"/>
                      <a:pt x="207" y="33"/>
                    </a:cubicBezTo>
                    <a:cubicBezTo>
                      <a:pt x="205" y="33"/>
                      <a:pt x="205" y="33"/>
                      <a:pt x="205" y="33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2" y="43"/>
                      <a:pt x="199" y="57"/>
                      <a:pt x="194" y="73"/>
                    </a:cubicBezTo>
                    <a:cubicBezTo>
                      <a:pt x="186" y="98"/>
                      <a:pt x="174" y="127"/>
                      <a:pt x="163" y="153"/>
                    </a:cubicBezTo>
                    <a:cubicBezTo>
                      <a:pt x="152" y="178"/>
                      <a:pt x="141" y="200"/>
                      <a:pt x="136" y="209"/>
                    </a:cubicBezTo>
                    <a:cubicBezTo>
                      <a:pt x="135" y="211"/>
                      <a:pt x="134" y="212"/>
                      <a:pt x="132" y="213"/>
                    </a:cubicBezTo>
                    <a:cubicBezTo>
                      <a:pt x="131" y="213"/>
                      <a:pt x="129" y="214"/>
                      <a:pt x="127" y="214"/>
                    </a:cubicBezTo>
                    <a:cubicBezTo>
                      <a:pt x="122" y="214"/>
                      <a:pt x="115" y="212"/>
                      <a:pt x="108" y="208"/>
                    </a:cubicBezTo>
                    <a:cubicBezTo>
                      <a:pt x="98" y="203"/>
                      <a:pt x="86" y="194"/>
                      <a:pt x="75" y="187"/>
                    </a:cubicBezTo>
                    <a:cubicBezTo>
                      <a:pt x="63" y="179"/>
                      <a:pt x="53" y="172"/>
                      <a:pt x="45" y="170"/>
                    </a:cubicBezTo>
                    <a:cubicBezTo>
                      <a:pt x="34" y="167"/>
                      <a:pt x="23" y="163"/>
                      <a:pt x="16" y="159"/>
                    </a:cubicBezTo>
                    <a:cubicBezTo>
                      <a:pt x="12" y="156"/>
                      <a:pt x="9" y="153"/>
                      <a:pt x="7" y="150"/>
                    </a:cubicBezTo>
                    <a:cubicBezTo>
                      <a:pt x="6" y="147"/>
                      <a:pt x="4" y="143"/>
                      <a:pt x="4" y="138"/>
                    </a:cubicBezTo>
                    <a:cubicBezTo>
                      <a:pt x="4" y="137"/>
                      <a:pt x="4" y="135"/>
                      <a:pt x="5" y="134"/>
                    </a:cubicBezTo>
                    <a:cubicBezTo>
                      <a:pt x="5" y="129"/>
                      <a:pt x="8" y="122"/>
                      <a:pt x="12" y="115"/>
                    </a:cubicBezTo>
                    <a:cubicBezTo>
                      <a:pt x="25" y="93"/>
                      <a:pt x="53" y="68"/>
                      <a:pt x="76" y="53"/>
                    </a:cubicBezTo>
                    <a:cubicBezTo>
                      <a:pt x="92" y="42"/>
                      <a:pt x="107" y="30"/>
                      <a:pt x="121" y="20"/>
                    </a:cubicBezTo>
                    <a:cubicBezTo>
                      <a:pt x="136" y="11"/>
                      <a:pt x="150" y="4"/>
                      <a:pt x="165" y="4"/>
                    </a:cubicBezTo>
                    <a:cubicBezTo>
                      <a:pt x="166" y="4"/>
                      <a:pt x="166" y="4"/>
                      <a:pt x="167" y="4"/>
                    </a:cubicBezTo>
                    <a:cubicBezTo>
                      <a:pt x="182" y="4"/>
                      <a:pt x="191" y="9"/>
                      <a:pt x="196" y="14"/>
                    </a:cubicBezTo>
                    <a:cubicBezTo>
                      <a:pt x="201" y="19"/>
                      <a:pt x="203" y="26"/>
                      <a:pt x="203" y="32"/>
                    </a:cubicBezTo>
                    <a:cubicBezTo>
                      <a:pt x="203" y="32"/>
                      <a:pt x="203" y="32"/>
                      <a:pt x="203" y="33"/>
                    </a:cubicBezTo>
                    <a:cubicBezTo>
                      <a:pt x="205" y="33"/>
                      <a:pt x="205" y="33"/>
                      <a:pt x="205" y="33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9" name="Freeform 772">
                <a:extLst>
                  <a:ext uri="{FF2B5EF4-FFF2-40B4-BE49-F238E27FC236}">
                    <a16:creationId xmlns:a16="http://schemas.microsoft.com/office/drawing/2014/main" id="{99510FC0-35EA-4FBC-A93B-2D882DA32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3511"/>
                <a:ext cx="202" cy="203"/>
              </a:xfrm>
              <a:custGeom>
                <a:avLst/>
                <a:gdLst>
                  <a:gd name="T0" fmla="*/ 139 w 239"/>
                  <a:gd name="T1" fmla="*/ 60 h 241"/>
                  <a:gd name="T2" fmla="*/ 139 w 239"/>
                  <a:gd name="T3" fmla="*/ 61 h 241"/>
                  <a:gd name="T4" fmla="*/ 142 w 239"/>
                  <a:gd name="T5" fmla="*/ 55 h 241"/>
                  <a:gd name="T6" fmla="*/ 145 w 239"/>
                  <a:gd name="T7" fmla="*/ 45 h 241"/>
                  <a:gd name="T8" fmla="*/ 141 w 239"/>
                  <a:gd name="T9" fmla="*/ 34 h 241"/>
                  <a:gd name="T10" fmla="*/ 131 w 239"/>
                  <a:gd name="T11" fmla="*/ 24 h 241"/>
                  <a:gd name="T12" fmla="*/ 112 w 239"/>
                  <a:gd name="T13" fmla="*/ 12 h 241"/>
                  <a:gd name="T14" fmla="*/ 95 w 239"/>
                  <a:gd name="T15" fmla="*/ 4 h 241"/>
                  <a:gd name="T16" fmla="*/ 73 w 239"/>
                  <a:gd name="T17" fmla="*/ 0 h 241"/>
                  <a:gd name="T18" fmla="*/ 63 w 239"/>
                  <a:gd name="T19" fmla="*/ 3 h 241"/>
                  <a:gd name="T20" fmla="*/ 57 w 239"/>
                  <a:gd name="T21" fmla="*/ 12 h 241"/>
                  <a:gd name="T22" fmla="*/ 53 w 239"/>
                  <a:gd name="T23" fmla="*/ 29 h 241"/>
                  <a:gd name="T24" fmla="*/ 48 w 239"/>
                  <a:gd name="T25" fmla="*/ 61 h 241"/>
                  <a:gd name="T26" fmla="*/ 37 w 239"/>
                  <a:gd name="T27" fmla="*/ 88 h 241"/>
                  <a:gd name="T28" fmla="*/ 14 w 239"/>
                  <a:gd name="T29" fmla="*/ 107 h 241"/>
                  <a:gd name="T30" fmla="*/ 3 w 239"/>
                  <a:gd name="T31" fmla="*/ 115 h 241"/>
                  <a:gd name="T32" fmla="*/ 0 w 239"/>
                  <a:gd name="T33" fmla="*/ 125 h 241"/>
                  <a:gd name="T34" fmla="*/ 1 w 239"/>
                  <a:gd name="T35" fmla="*/ 128 h 241"/>
                  <a:gd name="T36" fmla="*/ 5 w 239"/>
                  <a:gd name="T37" fmla="*/ 140 h 241"/>
                  <a:gd name="T38" fmla="*/ 8 w 239"/>
                  <a:gd name="T39" fmla="*/ 142 h 241"/>
                  <a:gd name="T40" fmla="*/ 14 w 239"/>
                  <a:gd name="T41" fmla="*/ 144 h 241"/>
                  <a:gd name="T42" fmla="*/ 22 w 239"/>
                  <a:gd name="T43" fmla="*/ 142 h 241"/>
                  <a:gd name="T44" fmla="*/ 42 w 239"/>
                  <a:gd name="T45" fmla="*/ 136 h 241"/>
                  <a:gd name="T46" fmla="*/ 139 w 239"/>
                  <a:gd name="T47" fmla="*/ 61 h 241"/>
                  <a:gd name="T48" fmla="*/ 139 w 239"/>
                  <a:gd name="T49" fmla="*/ 60 h 241"/>
                  <a:gd name="T50" fmla="*/ 138 w 239"/>
                  <a:gd name="T51" fmla="*/ 59 h 241"/>
                  <a:gd name="T52" fmla="*/ 72 w 239"/>
                  <a:gd name="T53" fmla="*/ 120 h 241"/>
                  <a:gd name="T54" fmla="*/ 41 w 239"/>
                  <a:gd name="T55" fmla="*/ 134 h 241"/>
                  <a:gd name="T56" fmla="*/ 21 w 239"/>
                  <a:gd name="T57" fmla="*/ 141 h 241"/>
                  <a:gd name="T58" fmla="*/ 14 w 239"/>
                  <a:gd name="T59" fmla="*/ 142 h 241"/>
                  <a:gd name="T60" fmla="*/ 10 w 239"/>
                  <a:gd name="T61" fmla="*/ 141 h 241"/>
                  <a:gd name="T62" fmla="*/ 6 w 239"/>
                  <a:gd name="T63" fmla="*/ 136 h 241"/>
                  <a:gd name="T64" fmla="*/ 3 w 239"/>
                  <a:gd name="T65" fmla="*/ 127 h 241"/>
                  <a:gd name="T66" fmla="*/ 3 w 239"/>
                  <a:gd name="T67" fmla="*/ 125 h 241"/>
                  <a:gd name="T68" fmla="*/ 6 w 239"/>
                  <a:gd name="T69" fmla="*/ 117 h 241"/>
                  <a:gd name="T70" fmla="*/ 21 w 239"/>
                  <a:gd name="T71" fmla="*/ 104 h 241"/>
                  <a:gd name="T72" fmla="*/ 39 w 239"/>
                  <a:gd name="T73" fmla="*/ 89 h 241"/>
                  <a:gd name="T74" fmla="*/ 48 w 239"/>
                  <a:gd name="T75" fmla="*/ 72 h 241"/>
                  <a:gd name="T76" fmla="*/ 54 w 239"/>
                  <a:gd name="T77" fmla="*/ 40 h 241"/>
                  <a:gd name="T78" fmla="*/ 59 w 239"/>
                  <a:gd name="T79" fmla="*/ 13 h 241"/>
                  <a:gd name="T80" fmla="*/ 65 w 239"/>
                  <a:gd name="T81" fmla="*/ 4 h 241"/>
                  <a:gd name="T82" fmla="*/ 73 w 239"/>
                  <a:gd name="T83" fmla="*/ 3 h 241"/>
                  <a:gd name="T84" fmla="*/ 95 w 239"/>
                  <a:gd name="T85" fmla="*/ 7 h 241"/>
                  <a:gd name="T86" fmla="*/ 111 w 239"/>
                  <a:gd name="T87" fmla="*/ 13 h 241"/>
                  <a:gd name="T88" fmla="*/ 130 w 239"/>
                  <a:gd name="T89" fmla="*/ 26 h 241"/>
                  <a:gd name="T90" fmla="*/ 139 w 239"/>
                  <a:gd name="T91" fmla="*/ 35 h 241"/>
                  <a:gd name="T92" fmla="*/ 142 w 239"/>
                  <a:gd name="T93" fmla="*/ 45 h 241"/>
                  <a:gd name="T94" fmla="*/ 141 w 239"/>
                  <a:gd name="T95" fmla="*/ 54 h 241"/>
                  <a:gd name="T96" fmla="*/ 138 w 239"/>
                  <a:gd name="T97" fmla="*/ 59 h 241"/>
                  <a:gd name="T98" fmla="*/ 139 w 239"/>
                  <a:gd name="T99" fmla="*/ 60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9" h="241">
                    <a:moveTo>
                      <a:pt x="230" y="100"/>
                    </a:move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3" y="99"/>
                      <a:pt x="235" y="95"/>
                      <a:pt x="236" y="91"/>
                    </a:cubicBezTo>
                    <a:cubicBezTo>
                      <a:pt x="238" y="86"/>
                      <a:pt x="239" y="81"/>
                      <a:pt x="239" y="75"/>
                    </a:cubicBezTo>
                    <a:cubicBezTo>
                      <a:pt x="239" y="69"/>
                      <a:pt x="238" y="62"/>
                      <a:pt x="234" y="56"/>
                    </a:cubicBezTo>
                    <a:cubicBezTo>
                      <a:pt x="231" y="50"/>
                      <a:pt x="225" y="44"/>
                      <a:pt x="217" y="40"/>
                    </a:cubicBezTo>
                    <a:cubicBezTo>
                      <a:pt x="202" y="32"/>
                      <a:pt x="193" y="25"/>
                      <a:pt x="185" y="20"/>
                    </a:cubicBezTo>
                    <a:cubicBezTo>
                      <a:pt x="177" y="14"/>
                      <a:pt x="169" y="10"/>
                      <a:pt x="157" y="7"/>
                    </a:cubicBezTo>
                    <a:cubicBezTo>
                      <a:pt x="145" y="4"/>
                      <a:pt x="132" y="0"/>
                      <a:pt x="121" y="0"/>
                    </a:cubicBezTo>
                    <a:cubicBezTo>
                      <a:pt x="115" y="0"/>
                      <a:pt x="110" y="1"/>
                      <a:pt x="105" y="4"/>
                    </a:cubicBezTo>
                    <a:cubicBezTo>
                      <a:pt x="101" y="7"/>
                      <a:pt x="97" y="12"/>
                      <a:pt x="94" y="20"/>
                    </a:cubicBezTo>
                    <a:cubicBezTo>
                      <a:pt x="91" y="27"/>
                      <a:pt x="90" y="37"/>
                      <a:pt x="88" y="48"/>
                    </a:cubicBezTo>
                    <a:cubicBezTo>
                      <a:pt x="86" y="65"/>
                      <a:pt x="84" y="85"/>
                      <a:pt x="81" y="103"/>
                    </a:cubicBezTo>
                    <a:cubicBezTo>
                      <a:pt x="77" y="121"/>
                      <a:pt x="71" y="137"/>
                      <a:pt x="62" y="146"/>
                    </a:cubicBezTo>
                    <a:cubicBezTo>
                      <a:pt x="49" y="159"/>
                      <a:pt x="34" y="169"/>
                      <a:pt x="22" y="179"/>
                    </a:cubicBezTo>
                    <a:cubicBezTo>
                      <a:pt x="16" y="184"/>
                      <a:pt x="10" y="188"/>
                      <a:pt x="6" y="193"/>
                    </a:cubicBezTo>
                    <a:cubicBezTo>
                      <a:pt x="3" y="198"/>
                      <a:pt x="0" y="203"/>
                      <a:pt x="0" y="209"/>
                    </a:cubicBezTo>
                    <a:cubicBezTo>
                      <a:pt x="0" y="211"/>
                      <a:pt x="0" y="212"/>
                      <a:pt x="1" y="214"/>
                    </a:cubicBezTo>
                    <a:cubicBezTo>
                      <a:pt x="3" y="223"/>
                      <a:pt x="5" y="229"/>
                      <a:pt x="8" y="234"/>
                    </a:cubicBezTo>
                    <a:cubicBezTo>
                      <a:pt x="10" y="236"/>
                      <a:pt x="12" y="238"/>
                      <a:pt x="14" y="239"/>
                    </a:cubicBezTo>
                    <a:cubicBezTo>
                      <a:pt x="17" y="240"/>
                      <a:pt x="20" y="241"/>
                      <a:pt x="23" y="241"/>
                    </a:cubicBezTo>
                    <a:cubicBezTo>
                      <a:pt x="27" y="241"/>
                      <a:pt x="32" y="240"/>
                      <a:pt x="37" y="239"/>
                    </a:cubicBezTo>
                    <a:cubicBezTo>
                      <a:pt x="44" y="238"/>
                      <a:pt x="55" y="234"/>
                      <a:pt x="70" y="228"/>
                    </a:cubicBezTo>
                    <a:cubicBezTo>
                      <a:pt x="113" y="210"/>
                      <a:pt x="184" y="169"/>
                      <a:pt x="231" y="101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197" y="144"/>
                      <a:pt x="155" y="176"/>
                      <a:pt x="118" y="199"/>
                    </a:cubicBezTo>
                    <a:cubicBezTo>
                      <a:pt x="100" y="210"/>
                      <a:pt x="82" y="218"/>
                      <a:pt x="68" y="224"/>
                    </a:cubicBezTo>
                    <a:cubicBezTo>
                      <a:pt x="54" y="230"/>
                      <a:pt x="43" y="234"/>
                      <a:pt x="36" y="235"/>
                    </a:cubicBezTo>
                    <a:cubicBezTo>
                      <a:pt x="31" y="236"/>
                      <a:pt x="27" y="237"/>
                      <a:pt x="23" y="237"/>
                    </a:cubicBezTo>
                    <a:cubicBezTo>
                      <a:pt x="20" y="237"/>
                      <a:pt x="18" y="236"/>
                      <a:pt x="16" y="235"/>
                    </a:cubicBezTo>
                    <a:cubicBezTo>
                      <a:pt x="13" y="234"/>
                      <a:pt x="11" y="232"/>
                      <a:pt x="9" y="228"/>
                    </a:cubicBezTo>
                    <a:cubicBezTo>
                      <a:pt x="8" y="224"/>
                      <a:pt x="6" y="219"/>
                      <a:pt x="5" y="213"/>
                    </a:cubicBezTo>
                    <a:cubicBezTo>
                      <a:pt x="4" y="212"/>
                      <a:pt x="4" y="210"/>
                      <a:pt x="4" y="209"/>
                    </a:cubicBezTo>
                    <a:cubicBezTo>
                      <a:pt x="4" y="205"/>
                      <a:pt x="6" y="200"/>
                      <a:pt x="10" y="196"/>
                    </a:cubicBezTo>
                    <a:cubicBezTo>
                      <a:pt x="15" y="189"/>
                      <a:pt x="24" y="182"/>
                      <a:pt x="34" y="174"/>
                    </a:cubicBezTo>
                    <a:cubicBezTo>
                      <a:pt x="44" y="167"/>
                      <a:pt x="55" y="159"/>
                      <a:pt x="65" y="149"/>
                    </a:cubicBezTo>
                    <a:cubicBezTo>
                      <a:pt x="72" y="142"/>
                      <a:pt x="77" y="133"/>
                      <a:pt x="80" y="121"/>
                    </a:cubicBezTo>
                    <a:cubicBezTo>
                      <a:pt x="85" y="105"/>
                      <a:pt x="88" y="85"/>
                      <a:pt x="90" y="67"/>
                    </a:cubicBezTo>
                    <a:cubicBezTo>
                      <a:pt x="92" y="48"/>
                      <a:pt x="94" y="31"/>
                      <a:pt x="98" y="21"/>
                    </a:cubicBezTo>
                    <a:cubicBezTo>
                      <a:pt x="100" y="14"/>
                      <a:pt x="104" y="10"/>
                      <a:pt x="108" y="7"/>
                    </a:cubicBezTo>
                    <a:cubicBezTo>
                      <a:pt x="111" y="5"/>
                      <a:pt x="116" y="4"/>
                      <a:pt x="121" y="4"/>
                    </a:cubicBezTo>
                    <a:cubicBezTo>
                      <a:pt x="131" y="4"/>
                      <a:pt x="144" y="8"/>
                      <a:pt x="156" y="11"/>
                    </a:cubicBezTo>
                    <a:cubicBezTo>
                      <a:pt x="168" y="14"/>
                      <a:pt x="175" y="18"/>
                      <a:pt x="183" y="23"/>
                    </a:cubicBezTo>
                    <a:cubicBezTo>
                      <a:pt x="190" y="28"/>
                      <a:pt x="200" y="35"/>
                      <a:pt x="215" y="44"/>
                    </a:cubicBezTo>
                    <a:cubicBezTo>
                      <a:pt x="223" y="48"/>
                      <a:pt x="228" y="53"/>
                      <a:pt x="231" y="58"/>
                    </a:cubicBezTo>
                    <a:cubicBezTo>
                      <a:pt x="234" y="63"/>
                      <a:pt x="235" y="69"/>
                      <a:pt x="235" y="75"/>
                    </a:cubicBezTo>
                    <a:cubicBezTo>
                      <a:pt x="235" y="80"/>
                      <a:pt x="234" y="85"/>
                      <a:pt x="233" y="90"/>
                    </a:cubicBezTo>
                    <a:cubicBezTo>
                      <a:pt x="231" y="94"/>
                      <a:pt x="229" y="97"/>
                      <a:pt x="228" y="99"/>
                    </a:cubicBezTo>
                    <a:cubicBezTo>
                      <a:pt x="230" y="100"/>
                      <a:pt x="230" y="100"/>
                      <a:pt x="230" y="100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0" name="Freeform 773">
                <a:extLst>
                  <a:ext uri="{FF2B5EF4-FFF2-40B4-BE49-F238E27FC236}">
                    <a16:creationId xmlns:a16="http://schemas.microsoft.com/office/drawing/2014/main" id="{440F26B2-2FDD-499A-B7B0-6D40462CB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3329"/>
                <a:ext cx="162" cy="189"/>
              </a:xfrm>
              <a:custGeom>
                <a:avLst/>
                <a:gdLst>
                  <a:gd name="T0" fmla="*/ 31 w 191"/>
                  <a:gd name="T1" fmla="*/ 2 h 224"/>
                  <a:gd name="T2" fmla="*/ 31 w 191"/>
                  <a:gd name="T3" fmla="*/ 0 h 224"/>
                  <a:gd name="T4" fmla="*/ 15 w 191"/>
                  <a:gd name="T5" fmla="*/ 3 h 224"/>
                  <a:gd name="T6" fmla="*/ 3 w 191"/>
                  <a:gd name="T7" fmla="*/ 25 h 224"/>
                  <a:gd name="T8" fmla="*/ 0 w 191"/>
                  <a:gd name="T9" fmla="*/ 52 h 224"/>
                  <a:gd name="T10" fmla="*/ 3 w 191"/>
                  <a:gd name="T11" fmla="*/ 68 h 224"/>
                  <a:gd name="T12" fmla="*/ 8 w 191"/>
                  <a:gd name="T13" fmla="*/ 76 h 224"/>
                  <a:gd name="T14" fmla="*/ 20 w 191"/>
                  <a:gd name="T15" fmla="*/ 87 h 224"/>
                  <a:gd name="T16" fmla="*/ 25 w 191"/>
                  <a:gd name="T17" fmla="*/ 101 h 224"/>
                  <a:gd name="T18" fmla="*/ 25 w 191"/>
                  <a:gd name="T19" fmla="*/ 103 h 224"/>
                  <a:gd name="T20" fmla="*/ 24 w 191"/>
                  <a:gd name="T21" fmla="*/ 110 h 224"/>
                  <a:gd name="T22" fmla="*/ 26 w 191"/>
                  <a:gd name="T23" fmla="*/ 126 h 224"/>
                  <a:gd name="T24" fmla="*/ 31 w 191"/>
                  <a:gd name="T25" fmla="*/ 131 h 224"/>
                  <a:gd name="T26" fmla="*/ 38 w 191"/>
                  <a:gd name="T27" fmla="*/ 134 h 224"/>
                  <a:gd name="T28" fmla="*/ 41 w 191"/>
                  <a:gd name="T29" fmla="*/ 134 h 224"/>
                  <a:gd name="T30" fmla="*/ 54 w 191"/>
                  <a:gd name="T31" fmla="*/ 127 h 224"/>
                  <a:gd name="T32" fmla="*/ 59 w 191"/>
                  <a:gd name="T33" fmla="*/ 112 h 224"/>
                  <a:gd name="T34" fmla="*/ 64 w 191"/>
                  <a:gd name="T35" fmla="*/ 102 h 224"/>
                  <a:gd name="T36" fmla="*/ 98 w 191"/>
                  <a:gd name="T37" fmla="*/ 68 h 224"/>
                  <a:gd name="T38" fmla="*/ 111 w 191"/>
                  <a:gd name="T39" fmla="*/ 53 h 224"/>
                  <a:gd name="T40" fmla="*/ 116 w 191"/>
                  <a:gd name="T41" fmla="*/ 36 h 224"/>
                  <a:gd name="T42" fmla="*/ 115 w 191"/>
                  <a:gd name="T43" fmla="*/ 29 h 224"/>
                  <a:gd name="T44" fmla="*/ 107 w 191"/>
                  <a:gd name="T45" fmla="*/ 24 h 224"/>
                  <a:gd name="T46" fmla="*/ 85 w 191"/>
                  <a:gd name="T47" fmla="*/ 15 h 224"/>
                  <a:gd name="T48" fmla="*/ 74 w 191"/>
                  <a:gd name="T49" fmla="*/ 8 h 224"/>
                  <a:gd name="T50" fmla="*/ 70 w 191"/>
                  <a:gd name="T51" fmla="*/ 7 h 224"/>
                  <a:gd name="T52" fmla="*/ 50 w 191"/>
                  <a:gd name="T53" fmla="*/ 3 h 224"/>
                  <a:gd name="T54" fmla="*/ 39 w 191"/>
                  <a:gd name="T55" fmla="*/ 1 h 224"/>
                  <a:gd name="T56" fmla="*/ 31 w 191"/>
                  <a:gd name="T57" fmla="*/ 0 h 224"/>
                  <a:gd name="T58" fmla="*/ 31 w 191"/>
                  <a:gd name="T59" fmla="*/ 0 h 224"/>
                  <a:gd name="T60" fmla="*/ 31 w 191"/>
                  <a:gd name="T61" fmla="*/ 2 h 224"/>
                  <a:gd name="T62" fmla="*/ 31 w 191"/>
                  <a:gd name="T63" fmla="*/ 3 h 224"/>
                  <a:gd name="T64" fmla="*/ 31 w 191"/>
                  <a:gd name="T65" fmla="*/ 3 h 224"/>
                  <a:gd name="T66" fmla="*/ 40 w 191"/>
                  <a:gd name="T67" fmla="*/ 3 h 224"/>
                  <a:gd name="T68" fmla="*/ 59 w 191"/>
                  <a:gd name="T69" fmla="*/ 7 h 224"/>
                  <a:gd name="T70" fmla="*/ 67 w 191"/>
                  <a:gd name="T71" fmla="*/ 9 h 224"/>
                  <a:gd name="T72" fmla="*/ 70 w 191"/>
                  <a:gd name="T73" fmla="*/ 10 h 224"/>
                  <a:gd name="T74" fmla="*/ 72 w 191"/>
                  <a:gd name="T75" fmla="*/ 10 h 224"/>
                  <a:gd name="T76" fmla="*/ 84 w 191"/>
                  <a:gd name="T77" fmla="*/ 17 h 224"/>
                  <a:gd name="T78" fmla="*/ 107 w 191"/>
                  <a:gd name="T79" fmla="*/ 25 h 224"/>
                  <a:gd name="T80" fmla="*/ 112 w 191"/>
                  <a:gd name="T81" fmla="*/ 30 h 224"/>
                  <a:gd name="T82" fmla="*/ 115 w 191"/>
                  <a:gd name="T83" fmla="*/ 36 h 224"/>
                  <a:gd name="T84" fmla="*/ 109 w 191"/>
                  <a:gd name="T85" fmla="*/ 52 h 224"/>
                  <a:gd name="T86" fmla="*/ 98 w 191"/>
                  <a:gd name="T87" fmla="*/ 65 h 224"/>
                  <a:gd name="T88" fmla="*/ 72 w 191"/>
                  <a:gd name="T89" fmla="*/ 88 h 224"/>
                  <a:gd name="T90" fmla="*/ 62 w 191"/>
                  <a:gd name="T91" fmla="*/ 101 h 224"/>
                  <a:gd name="T92" fmla="*/ 57 w 191"/>
                  <a:gd name="T93" fmla="*/ 111 h 224"/>
                  <a:gd name="T94" fmla="*/ 52 w 191"/>
                  <a:gd name="T95" fmla="*/ 126 h 224"/>
                  <a:gd name="T96" fmla="*/ 41 w 191"/>
                  <a:gd name="T97" fmla="*/ 132 h 224"/>
                  <a:gd name="T98" fmla="*/ 38 w 191"/>
                  <a:gd name="T99" fmla="*/ 132 h 224"/>
                  <a:gd name="T100" fmla="*/ 32 w 191"/>
                  <a:gd name="T101" fmla="*/ 129 h 224"/>
                  <a:gd name="T102" fmla="*/ 28 w 191"/>
                  <a:gd name="T103" fmla="*/ 121 h 224"/>
                  <a:gd name="T104" fmla="*/ 26 w 191"/>
                  <a:gd name="T105" fmla="*/ 110 h 224"/>
                  <a:gd name="T106" fmla="*/ 26 w 191"/>
                  <a:gd name="T107" fmla="*/ 103 h 224"/>
                  <a:gd name="T108" fmla="*/ 26 w 191"/>
                  <a:gd name="T109" fmla="*/ 101 h 224"/>
                  <a:gd name="T110" fmla="*/ 22 w 191"/>
                  <a:gd name="T111" fmla="*/ 86 h 224"/>
                  <a:gd name="T112" fmla="*/ 10 w 191"/>
                  <a:gd name="T113" fmla="*/ 75 h 224"/>
                  <a:gd name="T114" fmla="*/ 4 w 191"/>
                  <a:gd name="T115" fmla="*/ 67 h 224"/>
                  <a:gd name="T116" fmla="*/ 3 w 191"/>
                  <a:gd name="T117" fmla="*/ 52 h 224"/>
                  <a:gd name="T118" fmla="*/ 5 w 191"/>
                  <a:gd name="T119" fmla="*/ 25 h 224"/>
                  <a:gd name="T120" fmla="*/ 17 w 191"/>
                  <a:gd name="T121" fmla="*/ 6 h 224"/>
                  <a:gd name="T122" fmla="*/ 31 w 191"/>
                  <a:gd name="T123" fmla="*/ 3 h 224"/>
                  <a:gd name="T124" fmla="*/ 31 w 191"/>
                  <a:gd name="T125" fmla="*/ 2 h 2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1" h="224">
                    <a:moveTo>
                      <a:pt x="50" y="2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44" y="0"/>
                      <a:pt x="34" y="0"/>
                      <a:pt x="25" y="5"/>
                    </a:cubicBezTo>
                    <a:cubicBezTo>
                      <a:pt x="16" y="11"/>
                      <a:pt x="8" y="21"/>
                      <a:pt x="4" y="41"/>
                    </a:cubicBezTo>
                    <a:cubicBezTo>
                      <a:pt x="2" y="58"/>
                      <a:pt x="0" y="74"/>
                      <a:pt x="0" y="88"/>
                    </a:cubicBezTo>
                    <a:cubicBezTo>
                      <a:pt x="0" y="97"/>
                      <a:pt x="0" y="105"/>
                      <a:pt x="3" y="112"/>
                    </a:cubicBezTo>
                    <a:cubicBezTo>
                      <a:pt x="5" y="119"/>
                      <a:pt x="9" y="124"/>
                      <a:pt x="14" y="127"/>
                    </a:cubicBezTo>
                    <a:cubicBezTo>
                      <a:pt x="23" y="132"/>
                      <a:pt x="29" y="138"/>
                      <a:pt x="33" y="145"/>
                    </a:cubicBezTo>
                    <a:cubicBezTo>
                      <a:pt x="38" y="151"/>
                      <a:pt x="40" y="159"/>
                      <a:pt x="40" y="168"/>
                    </a:cubicBezTo>
                    <a:cubicBezTo>
                      <a:pt x="40" y="169"/>
                      <a:pt x="40" y="171"/>
                      <a:pt x="40" y="172"/>
                    </a:cubicBezTo>
                    <a:cubicBezTo>
                      <a:pt x="40" y="175"/>
                      <a:pt x="39" y="178"/>
                      <a:pt x="39" y="182"/>
                    </a:cubicBezTo>
                    <a:cubicBezTo>
                      <a:pt x="40" y="191"/>
                      <a:pt x="41" y="200"/>
                      <a:pt x="44" y="208"/>
                    </a:cubicBezTo>
                    <a:cubicBezTo>
                      <a:pt x="45" y="212"/>
                      <a:pt x="48" y="215"/>
                      <a:pt x="51" y="218"/>
                    </a:cubicBezTo>
                    <a:cubicBezTo>
                      <a:pt x="54" y="220"/>
                      <a:pt x="58" y="222"/>
                      <a:pt x="62" y="223"/>
                    </a:cubicBezTo>
                    <a:cubicBezTo>
                      <a:pt x="64" y="223"/>
                      <a:pt x="65" y="224"/>
                      <a:pt x="67" y="224"/>
                    </a:cubicBezTo>
                    <a:cubicBezTo>
                      <a:pt x="76" y="224"/>
                      <a:pt x="84" y="218"/>
                      <a:pt x="88" y="211"/>
                    </a:cubicBezTo>
                    <a:cubicBezTo>
                      <a:pt x="93" y="204"/>
                      <a:pt x="96" y="195"/>
                      <a:pt x="97" y="187"/>
                    </a:cubicBezTo>
                    <a:cubicBezTo>
                      <a:pt x="98" y="183"/>
                      <a:pt x="100" y="177"/>
                      <a:pt x="105" y="170"/>
                    </a:cubicBezTo>
                    <a:cubicBezTo>
                      <a:pt x="117" y="150"/>
                      <a:pt x="143" y="123"/>
                      <a:pt x="161" y="112"/>
                    </a:cubicBezTo>
                    <a:cubicBezTo>
                      <a:pt x="169" y="107"/>
                      <a:pt x="177" y="98"/>
                      <a:pt x="182" y="89"/>
                    </a:cubicBezTo>
                    <a:cubicBezTo>
                      <a:pt x="187" y="80"/>
                      <a:pt x="191" y="70"/>
                      <a:pt x="191" y="61"/>
                    </a:cubicBezTo>
                    <a:cubicBezTo>
                      <a:pt x="191" y="56"/>
                      <a:pt x="190" y="51"/>
                      <a:pt x="187" y="47"/>
                    </a:cubicBezTo>
                    <a:cubicBezTo>
                      <a:pt x="184" y="43"/>
                      <a:pt x="180" y="40"/>
                      <a:pt x="175" y="39"/>
                    </a:cubicBezTo>
                    <a:cubicBezTo>
                      <a:pt x="161" y="36"/>
                      <a:pt x="149" y="30"/>
                      <a:pt x="139" y="25"/>
                    </a:cubicBezTo>
                    <a:cubicBezTo>
                      <a:pt x="130" y="20"/>
                      <a:pt x="123" y="16"/>
                      <a:pt x="120" y="14"/>
                    </a:cubicBezTo>
                    <a:cubicBezTo>
                      <a:pt x="119" y="13"/>
                      <a:pt x="117" y="12"/>
                      <a:pt x="115" y="12"/>
                    </a:cubicBezTo>
                    <a:cubicBezTo>
                      <a:pt x="108" y="9"/>
                      <a:pt x="95" y="6"/>
                      <a:pt x="82" y="4"/>
                    </a:cubicBezTo>
                    <a:cubicBezTo>
                      <a:pt x="75" y="3"/>
                      <a:pt x="69" y="2"/>
                      <a:pt x="64" y="1"/>
                    </a:cubicBezTo>
                    <a:cubicBezTo>
                      <a:pt x="59" y="0"/>
                      <a:pt x="54" y="0"/>
                      <a:pt x="51" y="0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4"/>
                      <a:pt x="59" y="4"/>
                      <a:pt x="66" y="5"/>
                    </a:cubicBezTo>
                    <a:cubicBezTo>
                      <a:pt x="75" y="7"/>
                      <a:pt x="87" y="9"/>
                      <a:pt x="97" y="11"/>
                    </a:cubicBezTo>
                    <a:cubicBezTo>
                      <a:pt x="102" y="12"/>
                      <a:pt x="107" y="13"/>
                      <a:pt x="110" y="15"/>
                    </a:cubicBezTo>
                    <a:cubicBezTo>
                      <a:pt x="112" y="15"/>
                      <a:pt x="114" y="16"/>
                      <a:pt x="115" y="16"/>
                    </a:cubicBezTo>
                    <a:cubicBezTo>
                      <a:pt x="116" y="16"/>
                      <a:pt x="117" y="17"/>
                      <a:pt x="118" y="17"/>
                    </a:cubicBezTo>
                    <a:cubicBezTo>
                      <a:pt x="121" y="19"/>
                      <a:pt x="128" y="24"/>
                      <a:pt x="138" y="29"/>
                    </a:cubicBezTo>
                    <a:cubicBezTo>
                      <a:pt x="147" y="34"/>
                      <a:pt x="159" y="39"/>
                      <a:pt x="174" y="43"/>
                    </a:cubicBezTo>
                    <a:cubicBezTo>
                      <a:pt x="179" y="44"/>
                      <a:pt x="182" y="46"/>
                      <a:pt x="184" y="49"/>
                    </a:cubicBezTo>
                    <a:cubicBezTo>
                      <a:pt x="186" y="52"/>
                      <a:pt x="187" y="56"/>
                      <a:pt x="187" y="61"/>
                    </a:cubicBezTo>
                    <a:cubicBezTo>
                      <a:pt x="187" y="69"/>
                      <a:pt x="184" y="78"/>
                      <a:pt x="178" y="87"/>
                    </a:cubicBezTo>
                    <a:cubicBezTo>
                      <a:pt x="173" y="96"/>
                      <a:pt x="166" y="104"/>
                      <a:pt x="159" y="108"/>
                    </a:cubicBezTo>
                    <a:cubicBezTo>
                      <a:pt x="147" y="116"/>
                      <a:pt x="131" y="131"/>
                      <a:pt x="118" y="146"/>
                    </a:cubicBezTo>
                    <a:cubicBezTo>
                      <a:pt x="111" y="153"/>
                      <a:pt x="106" y="161"/>
                      <a:pt x="101" y="168"/>
                    </a:cubicBezTo>
                    <a:cubicBezTo>
                      <a:pt x="97" y="175"/>
                      <a:pt x="94" y="181"/>
                      <a:pt x="93" y="186"/>
                    </a:cubicBezTo>
                    <a:cubicBezTo>
                      <a:pt x="92" y="194"/>
                      <a:pt x="90" y="203"/>
                      <a:pt x="85" y="209"/>
                    </a:cubicBezTo>
                    <a:cubicBezTo>
                      <a:pt x="81" y="215"/>
                      <a:pt x="75" y="220"/>
                      <a:pt x="67" y="220"/>
                    </a:cubicBezTo>
                    <a:cubicBezTo>
                      <a:pt x="66" y="220"/>
                      <a:pt x="64" y="219"/>
                      <a:pt x="63" y="219"/>
                    </a:cubicBezTo>
                    <a:cubicBezTo>
                      <a:pt x="59" y="218"/>
                      <a:pt x="56" y="217"/>
                      <a:pt x="53" y="215"/>
                    </a:cubicBezTo>
                    <a:cubicBezTo>
                      <a:pt x="50" y="212"/>
                      <a:pt x="47" y="207"/>
                      <a:pt x="46" y="201"/>
                    </a:cubicBezTo>
                    <a:cubicBezTo>
                      <a:pt x="44" y="195"/>
                      <a:pt x="43" y="188"/>
                      <a:pt x="43" y="182"/>
                    </a:cubicBezTo>
                    <a:cubicBezTo>
                      <a:pt x="43" y="178"/>
                      <a:pt x="44" y="175"/>
                      <a:pt x="44" y="172"/>
                    </a:cubicBezTo>
                    <a:cubicBezTo>
                      <a:pt x="44" y="171"/>
                      <a:pt x="44" y="169"/>
                      <a:pt x="44" y="168"/>
                    </a:cubicBezTo>
                    <a:cubicBezTo>
                      <a:pt x="44" y="159"/>
                      <a:pt x="41" y="150"/>
                      <a:pt x="37" y="143"/>
                    </a:cubicBezTo>
                    <a:cubicBezTo>
                      <a:pt x="32" y="135"/>
                      <a:pt x="25" y="129"/>
                      <a:pt x="17" y="124"/>
                    </a:cubicBezTo>
                    <a:cubicBezTo>
                      <a:pt x="12" y="121"/>
                      <a:pt x="9" y="117"/>
                      <a:pt x="7" y="111"/>
                    </a:cubicBezTo>
                    <a:cubicBezTo>
                      <a:pt x="4" y="104"/>
                      <a:pt x="4" y="97"/>
                      <a:pt x="4" y="88"/>
                    </a:cubicBezTo>
                    <a:cubicBezTo>
                      <a:pt x="4" y="74"/>
                      <a:pt x="5" y="59"/>
                      <a:pt x="8" y="42"/>
                    </a:cubicBezTo>
                    <a:cubicBezTo>
                      <a:pt x="11" y="23"/>
                      <a:pt x="19" y="14"/>
                      <a:pt x="27" y="9"/>
                    </a:cubicBezTo>
                    <a:cubicBezTo>
                      <a:pt x="35" y="4"/>
                      <a:pt x="44" y="4"/>
                      <a:pt x="51" y="4"/>
                    </a:cubicBezTo>
                    <a:cubicBezTo>
                      <a:pt x="50" y="2"/>
                      <a:pt x="50" y="2"/>
                      <a:pt x="50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1" name="Freeform 774">
                <a:extLst>
                  <a:ext uri="{FF2B5EF4-FFF2-40B4-BE49-F238E27FC236}">
                    <a16:creationId xmlns:a16="http://schemas.microsoft.com/office/drawing/2014/main" id="{82F879B7-82F0-4397-AAF6-9FCC37462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3509"/>
                <a:ext cx="174" cy="162"/>
              </a:xfrm>
              <a:custGeom>
                <a:avLst/>
                <a:gdLst>
                  <a:gd name="T0" fmla="*/ 118 w 206"/>
                  <a:gd name="T1" fmla="*/ 3 h 192"/>
                  <a:gd name="T2" fmla="*/ 119 w 206"/>
                  <a:gd name="T3" fmla="*/ 3 h 192"/>
                  <a:gd name="T4" fmla="*/ 111 w 206"/>
                  <a:gd name="T5" fmla="*/ 0 h 192"/>
                  <a:gd name="T6" fmla="*/ 103 w 206"/>
                  <a:gd name="T7" fmla="*/ 3 h 192"/>
                  <a:gd name="T8" fmla="*/ 94 w 206"/>
                  <a:gd name="T9" fmla="*/ 12 h 192"/>
                  <a:gd name="T10" fmla="*/ 80 w 206"/>
                  <a:gd name="T11" fmla="*/ 25 h 192"/>
                  <a:gd name="T12" fmla="*/ 48 w 206"/>
                  <a:gd name="T13" fmla="*/ 45 h 192"/>
                  <a:gd name="T14" fmla="*/ 22 w 206"/>
                  <a:gd name="T15" fmla="*/ 57 h 192"/>
                  <a:gd name="T16" fmla="*/ 7 w 206"/>
                  <a:gd name="T17" fmla="*/ 64 h 192"/>
                  <a:gd name="T18" fmla="*/ 0 w 206"/>
                  <a:gd name="T19" fmla="*/ 78 h 192"/>
                  <a:gd name="T20" fmla="*/ 8 w 206"/>
                  <a:gd name="T21" fmla="*/ 93 h 192"/>
                  <a:gd name="T22" fmla="*/ 57 w 206"/>
                  <a:gd name="T23" fmla="*/ 116 h 192"/>
                  <a:gd name="T24" fmla="*/ 86 w 206"/>
                  <a:gd name="T25" fmla="*/ 106 h 192"/>
                  <a:gd name="T26" fmla="*/ 114 w 206"/>
                  <a:gd name="T27" fmla="*/ 80 h 192"/>
                  <a:gd name="T28" fmla="*/ 120 w 206"/>
                  <a:gd name="T29" fmla="*/ 56 h 192"/>
                  <a:gd name="T30" fmla="*/ 124 w 206"/>
                  <a:gd name="T31" fmla="*/ 16 h 192"/>
                  <a:gd name="T32" fmla="*/ 123 w 206"/>
                  <a:gd name="T33" fmla="*/ 7 h 192"/>
                  <a:gd name="T34" fmla="*/ 122 w 206"/>
                  <a:gd name="T35" fmla="*/ 3 h 192"/>
                  <a:gd name="T36" fmla="*/ 119 w 206"/>
                  <a:gd name="T37" fmla="*/ 3 h 192"/>
                  <a:gd name="T38" fmla="*/ 119 w 206"/>
                  <a:gd name="T39" fmla="*/ 3 h 192"/>
                  <a:gd name="T40" fmla="*/ 119 w 206"/>
                  <a:gd name="T41" fmla="*/ 3 h 192"/>
                  <a:gd name="T42" fmla="*/ 118 w 206"/>
                  <a:gd name="T43" fmla="*/ 3 h 192"/>
                  <a:gd name="T44" fmla="*/ 118 w 206"/>
                  <a:gd name="T45" fmla="*/ 3 h 192"/>
                  <a:gd name="T46" fmla="*/ 120 w 206"/>
                  <a:gd name="T47" fmla="*/ 6 h 192"/>
                  <a:gd name="T48" fmla="*/ 122 w 206"/>
                  <a:gd name="T49" fmla="*/ 16 h 192"/>
                  <a:gd name="T50" fmla="*/ 117 w 206"/>
                  <a:gd name="T51" fmla="*/ 56 h 192"/>
                  <a:gd name="T52" fmla="*/ 112 w 206"/>
                  <a:gd name="T53" fmla="*/ 79 h 192"/>
                  <a:gd name="T54" fmla="*/ 85 w 206"/>
                  <a:gd name="T55" fmla="*/ 105 h 192"/>
                  <a:gd name="T56" fmla="*/ 57 w 206"/>
                  <a:gd name="T57" fmla="*/ 113 h 192"/>
                  <a:gd name="T58" fmla="*/ 10 w 206"/>
                  <a:gd name="T59" fmla="*/ 90 h 192"/>
                  <a:gd name="T60" fmla="*/ 3 w 206"/>
                  <a:gd name="T61" fmla="*/ 78 h 192"/>
                  <a:gd name="T62" fmla="*/ 8 w 206"/>
                  <a:gd name="T63" fmla="*/ 66 h 192"/>
                  <a:gd name="T64" fmla="*/ 22 w 206"/>
                  <a:gd name="T65" fmla="*/ 59 h 192"/>
                  <a:gd name="T66" fmla="*/ 39 w 206"/>
                  <a:gd name="T67" fmla="*/ 52 h 192"/>
                  <a:gd name="T68" fmla="*/ 72 w 206"/>
                  <a:gd name="T69" fmla="*/ 34 h 192"/>
                  <a:gd name="T70" fmla="*/ 95 w 206"/>
                  <a:gd name="T71" fmla="*/ 13 h 192"/>
                  <a:gd name="T72" fmla="*/ 104 w 206"/>
                  <a:gd name="T73" fmla="*/ 4 h 192"/>
                  <a:gd name="T74" fmla="*/ 111 w 206"/>
                  <a:gd name="T75" fmla="*/ 3 h 192"/>
                  <a:gd name="T76" fmla="*/ 118 w 206"/>
                  <a:gd name="T77" fmla="*/ 4 h 192"/>
                  <a:gd name="T78" fmla="*/ 118 w 206"/>
                  <a:gd name="T79" fmla="*/ 3 h 192"/>
                  <a:gd name="T80" fmla="*/ 118 w 206"/>
                  <a:gd name="T81" fmla="*/ 3 h 192"/>
                  <a:gd name="T82" fmla="*/ 118 w 206"/>
                  <a:gd name="T83" fmla="*/ 3 h 1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6" h="192">
                    <a:moveTo>
                      <a:pt x="197" y="5"/>
                    </a:moveTo>
                    <a:cubicBezTo>
                      <a:pt x="198" y="3"/>
                      <a:pt x="198" y="3"/>
                      <a:pt x="198" y="3"/>
                    </a:cubicBezTo>
                    <a:cubicBezTo>
                      <a:pt x="194" y="2"/>
                      <a:pt x="190" y="0"/>
                      <a:pt x="184" y="0"/>
                    </a:cubicBezTo>
                    <a:cubicBezTo>
                      <a:pt x="180" y="0"/>
                      <a:pt x="175" y="1"/>
                      <a:pt x="171" y="4"/>
                    </a:cubicBezTo>
                    <a:cubicBezTo>
                      <a:pt x="166" y="7"/>
                      <a:pt x="161" y="12"/>
                      <a:pt x="156" y="19"/>
                    </a:cubicBezTo>
                    <a:cubicBezTo>
                      <a:pt x="151" y="25"/>
                      <a:pt x="143" y="33"/>
                      <a:pt x="133" y="41"/>
                    </a:cubicBezTo>
                    <a:cubicBezTo>
                      <a:pt x="118" y="52"/>
                      <a:pt x="99" y="65"/>
                      <a:pt x="81" y="75"/>
                    </a:cubicBezTo>
                    <a:cubicBezTo>
                      <a:pt x="63" y="85"/>
                      <a:pt x="46" y="93"/>
                      <a:pt x="37" y="95"/>
                    </a:cubicBezTo>
                    <a:cubicBezTo>
                      <a:pt x="28" y="97"/>
                      <a:pt x="18" y="101"/>
                      <a:pt x="12" y="107"/>
                    </a:cubicBezTo>
                    <a:cubicBezTo>
                      <a:pt x="5" y="113"/>
                      <a:pt x="0" y="121"/>
                      <a:pt x="0" y="130"/>
                    </a:cubicBezTo>
                    <a:cubicBezTo>
                      <a:pt x="0" y="138"/>
                      <a:pt x="4" y="147"/>
                      <a:pt x="14" y="154"/>
                    </a:cubicBezTo>
                    <a:cubicBezTo>
                      <a:pt x="36" y="171"/>
                      <a:pt x="63" y="192"/>
                      <a:pt x="96" y="192"/>
                    </a:cubicBezTo>
                    <a:cubicBezTo>
                      <a:pt x="111" y="192"/>
                      <a:pt x="127" y="188"/>
                      <a:pt x="143" y="177"/>
                    </a:cubicBezTo>
                    <a:cubicBezTo>
                      <a:pt x="169" y="160"/>
                      <a:pt x="182" y="147"/>
                      <a:pt x="190" y="134"/>
                    </a:cubicBezTo>
                    <a:cubicBezTo>
                      <a:pt x="197" y="120"/>
                      <a:pt x="198" y="108"/>
                      <a:pt x="199" y="92"/>
                    </a:cubicBezTo>
                    <a:cubicBezTo>
                      <a:pt x="201" y="73"/>
                      <a:pt x="206" y="46"/>
                      <a:pt x="206" y="26"/>
                    </a:cubicBezTo>
                    <a:cubicBezTo>
                      <a:pt x="206" y="21"/>
                      <a:pt x="206" y="16"/>
                      <a:pt x="205" y="12"/>
                    </a:cubicBezTo>
                    <a:cubicBezTo>
                      <a:pt x="204" y="10"/>
                      <a:pt x="203" y="8"/>
                      <a:pt x="202" y="6"/>
                    </a:cubicBezTo>
                    <a:cubicBezTo>
                      <a:pt x="201" y="5"/>
                      <a:pt x="200" y="4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5"/>
                      <a:pt x="197" y="5"/>
                      <a:pt x="197" y="5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8" y="8"/>
                      <a:pt x="199" y="9"/>
                    </a:cubicBezTo>
                    <a:cubicBezTo>
                      <a:pt x="201" y="12"/>
                      <a:pt x="202" y="18"/>
                      <a:pt x="202" y="26"/>
                    </a:cubicBezTo>
                    <a:cubicBezTo>
                      <a:pt x="202" y="45"/>
                      <a:pt x="197" y="73"/>
                      <a:pt x="195" y="92"/>
                    </a:cubicBezTo>
                    <a:cubicBezTo>
                      <a:pt x="194" y="107"/>
                      <a:pt x="193" y="119"/>
                      <a:pt x="186" y="132"/>
                    </a:cubicBezTo>
                    <a:cubicBezTo>
                      <a:pt x="179" y="144"/>
                      <a:pt x="166" y="157"/>
                      <a:pt x="141" y="174"/>
                    </a:cubicBezTo>
                    <a:cubicBezTo>
                      <a:pt x="125" y="184"/>
                      <a:pt x="110" y="188"/>
                      <a:pt x="96" y="188"/>
                    </a:cubicBezTo>
                    <a:cubicBezTo>
                      <a:pt x="65" y="188"/>
                      <a:pt x="38" y="167"/>
                      <a:pt x="17" y="151"/>
                    </a:cubicBezTo>
                    <a:cubicBezTo>
                      <a:pt x="7" y="144"/>
                      <a:pt x="4" y="137"/>
                      <a:pt x="4" y="130"/>
                    </a:cubicBezTo>
                    <a:cubicBezTo>
                      <a:pt x="4" y="123"/>
                      <a:pt x="8" y="116"/>
                      <a:pt x="14" y="110"/>
                    </a:cubicBezTo>
                    <a:cubicBezTo>
                      <a:pt x="21" y="105"/>
                      <a:pt x="29" y="100"/>
                      <a:pt x="37" y="98"/>
                    </a:cubicBezTo>
                    <a:cubicBezTo>
                      <a:pt x="44" y="97"/>
                      <a:pt x="54" y="93"/>
                      <a:pt x="65" y="88"/>
                    </a:cubicBezTo>
                    <a:cubicBezTo>
                      <a:pt x="82" y="79"/>
                      <a:pt x="102" y="68"/>
                      <a:pt x="119" y="56"/>
                    </a:cubicBezTo>
                    <a:cubicBezTo>
                      <a:pt x="137" y="44"/>
                      <a:pt x="152" y="31"/>
                      <a:pt x="159" y="21"/>
                    </a:cubicBezTo>
                    <a:cubicBezTo>
                      <a:pt x="164" y="14"/>
                      <a:pt x="169" y="10"/>
                      <a:pt x="173" y="7"/>
                    </a:cubicBezTo>
                    <a:cubicBezTo>
                      <a:pt x="177" y="5"/>
                      <a:pt x="181" y="4"/>
                      <a:pt x="184" y="4"/>
                    </a:cubicBezTo>
                    <a:cubicBezTo>
                      <a:pt x="189" y="4"/>
                      <a:pt x="193" y="6"/>
                      <a:pt x="197" y="7"/>
                    </a:cubicBezTo>
                    <a:cubicBezTo>
                      <a:pt x="197" y="5"/>
                      <a:pt x="197" y="5"/>
                      <a:pt x="197" y="5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5"/>
                      <a:pt x="197" y="5"/>
                      <a:pt x="197" y="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2" name="Freeform 775">
                <a:extLst>
                  <a:ext uri="{FF2B5EF4-FFF2-40B4-BE49-F238E27FC236}">
                    <a16:creationId xmlns:a16="http://schemas.microsoft.com/office/drawing/2014/main" id="{4BA48755-3147-44DB-B811-C4B76CA85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586"/>
                <a:ext cx="157" cy="148"/>
              </a:xfrm>
              <a:custGeom>
                <a:avLst/>
                <a:gdLst>
                  <a:gd name="T0" fmla="*/ 98 w 186"/>
                  <a:gd name="T1" fmla="*/ 98 h 175"/>
                  <a:gd name="T2" fmla="*/ 98 w 186"/>
                  <a:gd name="T3" fmla="*/ 100 h 175"/>
                  <a:gd name="T4" fmla="*/ 107 w 186"/>
                  <a:gd name="T5" fmla="*/ 96 h 175"/>
                  <a:gd name="T6" fmla="*/ 111 w 186"/>
                  <a:gd name="T7" fmla="*/ 93 h 175"/>
                  <a:gd name="T8" fmla="*/ 112 w 186"/>
                  <a:gd name="T9" fmla="*/ 88 h 175"/>
                  <a:gd name="T10" fmla="*/ 110 w 186"/>
                  <a:gd name="T11" fmla="*/ 78 h 175"/>
                  <a:gd name="T12" fmla="*/ 101 w 186"/>
                  <a:gd name="T13" fmla="*/ 68 h 175"/>
                  <a:gd name="T14" fmla="*/ 80 w 186"/>
                  <a:gd name="T15" fmla="*/ 57 h 175"/>
                  <a:gd name="T16" fmla="*/ 57 w 186"/>
                  <a:gd name="T17" fmla="*/ 42 h 175"/>
                  <a:gd name="T18" fmla="*/ 34 w 186"/>
                  <a:gd name="T19" fmla="*/ 18 h 175"/>
                  <a:gd name="T20" fmla="*/ 16 w 186"/>
                  <a:gd name="T21" fmla="*/ 2 h 175"/>
                  <a:gd name="T22" fmla="*/ 13 w 186"/>
                  <a:gd name="T23" fmla="*/ 0 h 175"/>
                  <a:gd name="T24" fmla="*/ 9 w 186"/>
                  <a:gd name="T25" fmla="*/ 2 h 175"/>
                  <a:gd name="T26" fmla="*/ 4 w 186"/>
                  <a:gd name="T27" fmla="*/ 8 h 175"/>
                  <a:gd name="T28" fmla="*/ 2 w 186"/>
                  <a:gd name="T29" fmla="*/ 25 h 175"/>
                  <a:gd name="T30" fmla="*/ 1 w 186"/>
                  <a:gd name="T31" fmla="*/ 47 h 175"/>
                  <a:gd name="T32" fmla="*/ 0 w 186"/>
                  <a:gd name="T33" fmla="*/ 67 h 175"/>
                  <a:gd name="T34" fmla="*/ 4 w 186"/>
                  <a:gd name="T35" fmla="*/ 92 h 175"/>
                  <a:gd name="T36" fmla="*/ 12 w 186"/>
                  <a:gd name="T37" fmla="*/ 101 h 175"/>
                  <a:gd name="T38" fmla="*/ 25 w 186"/>
                  <a:gd name="T39" fmla="*/ 105 h 175"/>
                  <a:gd name="T40" fmla="*/ 35 w 186"/>
                  <a:gd name="T41" fmla="*/ 106 h 175"/>
                  <a:gd name="T42" fmla="*/ 98 w 186"/>
                  <a:gd name="T43" fmla="*/ 100 h 175"/>
                  <a:gd name="T44" fmla="*/ 98 w 186"/>
                  <a:gd name="T45" fmla="*/ 100 h 175"/>
                  <a:gd name="T46" fmla="*/ 98 w 186"/>
                  <a:gd name="T47" fmla="*/ 100 h 175"/>
                  <a:gd name="T48" fmla="*/ 98 w 186"/>
                  <a:gd name="T49" fmla="*/ 98 h 175"/>
                  <a:gd name="T50" fmla="*/ 98 w 186"/>
                  <a:gd name="T51" fmla="*/ 96 h 175"/>
                  <a:gd name="T52" fmla="*/ 91 w 186"/>
                  <a:gd name="T53" fmla="*/ 98 h 175"/>
                  <a:gd name="T54" fmla="*/ 35 w 186"/>
                  <a:gd name="T55" fmla="*/ 104 h 175"/>
                  <a:gd name="T56" fmla="*/ 25 w 186"/>
                  <a:gd name="T57" fmla="*/ 103 h 175"/>
                  <a:gd name="T58" fmla="*/ 14 w 186"/>
                  <a:gd name="T59" fmla="*/ 100 h 175"/>
                  <a:gd name="T60" fmla="*/ 5 w 186"/>
                  <a:gd name="T61" fmla="*/ 86 h 175"/>
                  <a:gd name="T62" fmla="*/ 3 w 186"/>
                  <a:gd name="T63" fmla="*/ 67 h 175"/>
                  <a:gd name="T64" fmla="*/ 3 w 186"/>
                  <a:gd name="T65" fmla="*/ 47 h 175"/>
                  <a:gd name="T66" fmla="*/ 5 w 186"/>
                  <a:gd name="T67" fmla="*/ 16 h 175"/>
                  <a:gd name="T68" fmla="*/ 8 w 186"/>
                  <a:gd name="T69" fmla="*/ 6 h 175"/>
                  <a:gd name="T70" fmla="*/ 10 w 186"/>
                  <a:gd name="T71" fmla="*/ 3 h 175"/>
                  <a:gd name="T72" fmla="*/ 13 w 186"/>
                  <a:gd name="T73" fmla="*/ 3 h 175"/>
                  <a:gd name="T74" fmla="*/ 16 w 186"/>
                  <a:gd name="T75" fmla="*/ 3 h 175"/>
                  <a:gd name="T76" fmla="*/ 32 w 186"/>
                  <a:gd name="T77" fmla="*/ 19 h 175"/>
                  <a:gd name="T78" fmla="*/ 55 w 186"/>
                  <a:gd name="T79" fmla="*/ 44 h 175"/>
                  <a:gd name="T80" fmla="*/ 87 w 186"/>
                  <a:gd name="T81" fmla="*/ 63 h 175"/>
                  <a:gd name="T82" fmla="*/ 99 w 186"/>
                  <a:gd name="T83" fmla="*/ 69 h 175"/>
                  <a:gd name="T84" fmla="*/ 107 w 186"/>
                  <a:gd name="T85" fmla="*/ 79 h 175"/>
                  <a:gd name="T86" fmla="*/ 110 w 186"/>
                  <a:gd name="T87" fmla="*/ 88 h 175"/>
                  <a:gd name="T88" fmla="*/ 108 w 186"/>
                  <a:gd name="T89" fmla="*/ 92 h 175"/>
                  <a:gd name="T90" fmla="*/ 103 w 186"/>
                  <a:gd name="T91" fmla="*/ 95 h 175"/>
                  <a:gd name="T92" fmla="*/ 98 w 186"/>
                  <a:gd name="T93" fmla="*/ 96 h 175"/>
                  <a:gd name="T94" fmla="*/ 98 w 186"/>
                  <a:gd name="T95" fmla="*/ 98 h 175"/>
                  <a:gd name="T96" fmla="*/ 98 w 186"/>
                  <a:gd name="T97" fmla="*/ 96 h 175"/>
                  <a:gd name="T98" fmla="*/ 98 w 186"/>
                  <a:gd name="T99" fmla="*/ 98 h 1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6" h="175">
                    <a:moveTo>
                      <a:pt x="163" y="162"/>
                    </a:moveTo>
                    <a:cubicBezTo>
                      <a:pt x="163" y="164"/>
                      <a:pt x="163" y="164"/>
                      <a:pt x="163" y="164"/>
                    </a:cubicBezTo>
                    <a:cubicBezTo>
                      <a:pt x="167" y="163"/>
                      <a:pt x="173" y="162"/>
                      <a:pt x="178" y="159"/>
                    </a:cubicBezTo>
                    <a:cubicBezTo>
                      <a:pt x="180" y="158"/>
                      <a:pt x="182" y="156"/>
                      <a:pt x="184" y="154"/>
                    </a:cubicBezTo>
                    <a:cubicBezTo>
                      <a:pt x="185" y="152"/>
                      <a:pt x="186" y="149"/>
                      <a:pt x="186" y="145"/>
                    </a:cubicBezTo>
                    <a:cubicBezTo>
                      <a:pt x="186" y="141"/>
                      <a:pt x="185" y="136"/>
                      <a:pt x="182" y="129"/>
                    </a:cubicBezTo>
                    <a:cubicBezTo>
                      <a:pt x="179" y="122"/>
                      <a:pt x="174" y="117"/>
                      <a:pt x="168" y="112"/>
                    </a:cubicBezTo>
                    <a:cubicBezTo>
                      <a:pt x="158" y="105"/>
                      <a:pt x="146" y="100"/>
                      <a:pt x="133" y="93"/>
                    </a:cubicBezTo>
                    <a:cubicBezTo>
                      <a:pt x="120" y="87"/>
                      <a:pt x="107" y="80"/>
                      <a:pt x="94" y="70"/>
                    </a:cubicBezTo>
                    <a:cubicBezTo>
                      <a:pt x="77" y="56"/>
                      <a:pt x="66" y="42"/>
                      <a:pt x="56" y="29"/>
                    </a:cubicBezTo>
                    <a:cubicBezTo>
                      <a:pt x="46" y="17"/>
                      <a:pt x="38" y="6"/>
                      <a:pt x="27" y="2"/>
                    </a:cubicBezTo>
                    <a:cubicBezTo>
                      <a:pt x="25" y="1"/>
                      <a:pt x="23" y="0"/>
                      <a:pt x="21" y="0"/>
                    </a:cubicBezTo>
                    <a:cubicBezTo>
                      <a:pt x="19" y="0"/>
                      <a:pt x="17" y="1"/>
                      <a:pt x="15" y="2"/>
                    </a:cubicBezTo>
                    <a:cubicBezTo>
                      <a:pt x="11" y="5"/>
                      <a:pt x="9" y="9"/>
                      <a:pt x="7" y="14"/>
                    </a:cubicBezTo>
                    <a:cubicBezTo>
                      <a:pt x="5" y="22"/>
                      <a:pt x="3" y="32"/>
                      <a:pt x="2" y="43"/>
                    </a:cubicBezTo>
                    <a:cubicBezTo>
                      <a:pt x="1" y="54"/>
                      <a:pt x="1" y="66"/>
                      <a:pt x="1" y="78"/>
                    </a:cubicBezTo>
                    <a:cubicBezTo>
                      <a:pt x="1" y="89"/>
                      <a:pt x="0" y="100"/>
                      <a:pt x="0" y="111"/>
                    </a:cubicBezTo>
                    <a:cubicBezTo>
                      <a:pt x="0" y="126"/>
                      <a:pt x="2" y="141"/>
                      <a:pt x="7" y="153"/>
                    </a:cubicBezTo>
                    <a:cubicBezTo>
                      <a:pt x="10" y="159"/>
                      <a:pt x="14" y="164"/>
                      <a:pt x="19" y="167"/>
                    </a:cubicBezTo>
                    <a:cubicBezTo>
                      <a:pt x="25" y="171"/>
                      <a:pt x="32" y="173"/>
                      <a:pt x="41" y="174"/>
                    </a:cubicBezTo>
                    <a:cubicBezTo>
                      <a:pt x="46" y="175"/>
                      <a:pt x="52" y="175"/>
                      <a:pt x="58" y="175"/>
                    </a:cubicBezTo>
                    <a:cubicBezTo>
                      <a:pt x="104" y="175"/>
                      <a:pt x="163" y="164"/>
                      <a:pt x="163" y="164"/>
                    </a:cubicBezTo>
                    <a:cubicBezTo>
                      <a:pt x="163" y="164"/>
                      <a:pt x="163" y="164"/>
                      <a:pt x="163" y="164"/>
                    </a:cubicBezTo>
                    <a:cubicBezTo>
                      <a:pt x="163" y="164"/>
                      <a:pt x="163" y="164"/>
                      <a:pt x="163" y="164"/>
                    </a:cubicBezTo>
                    <a:cubicBezTo>
                      <a:pt x="163" y="162"/>
                      <a:pt x="163" y="162"/>
                      <a:pt x="163" y="162"/>
                    </a:cubicBezTo>
                    <a:cubicBezTo>
                      <a:pt x="162" y="160"/>
                      <a:pt x="162" y="160"/>
                      <a:pt x="162" y="160"/>
                    </a:cubicBezTo>
                    <a:cubicBezTo>
                      <a:pt x="162" y="160"/>
                      <a:pt x="159" y="161"/>
                      <a:pt x="152" y="162"/>
                    </a:cubicBezTo>
                    <a:cubicBezTo>
                      <a:pt x="134" y="165"/>
                      <a:pt x="92" y="171"/>
                      <a:pt x="58" y="171"/>
                    </a:cubicBezTo>
                    <a:cubicBezTo>
                      <a:pt x="52" y="171"/>
                      <a:pt x="46" y="171"/>
                      <a:pt x="41" y="170"/>
                    </a:cubicBezTo>
                    <a:cubicBezTo>
                      <a:pt x="33" y="169"/>
                      <a:pt x="26" y="167"/>
                      <a:pt x="22" y="164"/>
                    </a:cubicBezTo>
                    <a:cubicBezTo>
                      <a:pt x="14" y="159"/>
                      <a:pt x="10" y="152"/>
                      <a:pt x="8" y="143"/>
                    </a:cubicBezTo>
                    <a:cubicBezTo>
                      <a:pt x="5" y="133"/>
                      <a:pt x="4" y="123"/>
                      <a:pt x="4" y="111"/>
                    </a:cubicBezTo>
                    <a:cubicBezTo>
                      <a:pt x="4" y="100"/>
                      <a:pt x="5" y="89"/>
                      <a:pt x="5" y="78"/>
                    </a:cubicBezTo>
                    <a:cubicBezTo>
                      <a:pt x="5" y="60"/>
                      <a:pt x="6" y="41"/>
                      <a:pt x="8" y="27"/>
                    </a:cubicBezTo>
                    <a:cubicBezTo>
                      <a:pt x="9" y="20"/>
                      <a:pt x="11" y="14"/>
                      <a:pt x="14" y="10"/>
                    </a:cubicBezTo>
                    <a:cubicBezTo>
                      <a:pt x="15" y="8"/>
                      <a:pt x="16" y="6"/>
                      <a:pt x="17" y="6"/>
                    </a:cubicBezTo>
                    <a:cubicBezTo>
                      <a:pt x="18" y="5"/>
                      <a:pt x="20" y="4"/>
                      <a:pt x="21" y="4"/>
                    </a:cubicBezTo>
                    <a:cubicBezTo>
                      <a:pt x="23" y="4"/>
                      <a:pt x="24" y="4"/>
                      <a:pt x="26" y="5"/>
                    </a:cubicBezTo>
                    <a:cubicBezTo>
                      <a:pt x="35" y="9"/>
                      <a:pt x="43" y="19"/>
                      <a:pt x="53" y="32"/>
                    </a:cubicBezTo>
                    <a:cubicBezTo>
                      <a:pt x="63" y="44"/>
                      <a:pt x="74" y="59"/>
                      <a:pt x="91" y="73"/>
                    </a:cubicBezTo>
                    <a:cubicBezTo>
                      <a:pt x="109" y="87"/>
                      <a:pt x="128" y="95"/>
                      <a:pt x="144" y="103"/>
                    </a:cubicBezTo>
                    <a:cubicBezTo>
                      <a:pt x="152" y="107"/>
                      <a:pt x="160" y="111"/>
                      <a:pt x="165" y="115"/>
                    </a:cubicBezTo>
                    <a:cubicBezTo>
                      <a:pt x="171" y="120"/>
                      <a:pt x="176" y="125"/>
                      <a:pt x="178" y="131"/>
                    </a:cubicBezTo>
                    <a:cubicBezTo>
                      <a:pt x="181" y="137"/>
                      <a:pt x="182" y="141"/>
                      <a:pt x="182" y="145"/>
                    </a:cubicBezTo>
                    <a:cubicBezTo>
                      <a:pt x="182" y="148"/>
                      <a:pt x="181" y="150"/>
                      <a:pt x="180" y="152"/>
                    </a:cubicBezTo>
                    <a:cubicBezTo>
                      <a:pt x="179" y="154"/>
                      <a:pt x="176" y="156"/>
                      <a:pt x="172" y="157"/>
                    </a:cubicBezTo>
                    <a:cubicBezTo>
                      <a:pt x="169" y="159"/>
                      <a:pt x="165" y="159"/>
                      <a:pt x="162" y="160"/>
                    </a:cubicBezTo>
                    <a:cubicBezTo>
                      <a:pt x="163" y="162"/>
                      <a:pt x="163" y="162"/>
                      <a:pt x="163" y="162"/>
                    </a:cubicBezTo>
                    <a:cubicBezTo>
                      <a:pt x="162" y="160"/>
                      <a:pt x="162" y="160"/>
                      <a:pt x="162" y="160"/>
                    </a:cubicBezTo>
                    <a:cubicBezTo>
                      <a:pt x="163" y="162"/>
                      <a:pt x="163" y="162"/>
                      <a:pt x="163" y="16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Freeform 776">
                <a:extLst>
                  <a:ext uri="{FF2B5EF4-FFF2-40B4-BE49-F238E27FC236}">
                    <a16:creationId xmlns:a16="http://schemas.microsoft.com/office/drawing/2014/main" id="{C633DE8B-A37E-4FAA-9573-74B959EE7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3605"/>
                <a:ext cx="219" cy="125"/>
              </a:xfrm>
              <a:custGeom>
                <a:avLst/>
                <a:gdLst>
                  <a:gd name="T0" fmla="*/ 152 w 260"/>
                  <a:gd name="T1" fmla="*/ 46 h 149"/>
                  <a:gd name="T2" fmla="*/ 153 w 260"/>
                  <a:gd name="T3" fmla="*/ 46 h 149"/>
                  <a:gd name="T4" fmla="*/ 151 w 260"/>
                  <a:gd name="T5" fmla="*/ 41 h 149"/>
                  <a:gd name="T6" fmla="*/ 140 w 260"/>
                  <a:gd name="T7" fmla="*/ 34 h 149"/>
                  <a:gd name="T8" fmla="*/ 115 w 260"/>
                  <a:gd name="T9" fmla="*/ 32 h 149"/>
                  <a:gd name="T10" fmla="*/ 80 w 260"/>
                  <a:gd name="T11" fmla="*/ 15 h 149"/>
                  <a:gd name="T12" fmla="*/ 41 w 260"/>
                  <a:gd name="T13" fmla="*/ 0 h 149"/>
                  <a:gd name="T14" fmla="*/ 38 w 260"/>
                  <a:gd name="T15" fmla="*/ 0 h 149"/>
                  <a:gd name="T16" fmla="*/ 9 w 260"/>
                  <a:gd name="T17" fmla="*/ 14 h 149"/>
                  <a:gd name="T18" fmla="*/ 0 w 260"/>
                  <a:gd name="T19" fmla="*/ 38 h 149"/>
                  <a:gd name="T20" fmla="*/ 5 w 260"/>
                  <a:gd name="T21" fmla="*/ 49 h 149"/>
                  <a:gd name="T22" fmla="*/ 29 w 260"/>
                  <a:gd name="T23" fmla="*/ 66 h 149"/>
                  <a:gd name="T24" fmla="*/ 80 w 260"/>
                  <a:gd name="T25" fmla="*/ 82 h 149"/>
                  <a:gd name="T26" fmla="*/ 128 w 260"/>
                  <a:gd name="T27" fmla="*/ 88 h 149"/>
                  <a:gd name="T28" fmla="*/ 147 w 260"/>
                  <a:gd name="T29" fmla="*/ 86 h 149"/>
                  <a:gd name="T30" fmla="*/ 153 w 260"/>
                  <a:gd name="T31" fmla="*/ 81 h 149"/>
                  <a:gd name="T32" fmla="*/ 155 w 260"/>
                  <a:gd name="T33" fmla="*/ 76 h 149"/>
                  <a:gd name="T34" fmla="*/ 155 w 260"/>
                  <a:gd name="T35" fmla="*/ 72 h 149"/>
                  <a:gd name="T36" fmla="*/ 152 w 260"/>
                  <a:gd name="T37" fmla="*/ 55 h 149"/>
                  <a:gd name="T38" fmla="*/ 153 w 260"/>
                  <a:gd name="T39" fmla="*/ 49 h 149"/>
                  <a:gd name="T40" fmla="*/ 153 w 260"/>
                  <a:gd name="T41" fmla="*/ 47 h 149"/>
                  <a:gd name="T42" fmla="*/ 153 w 260"/>
                  <a:gd name="T43" fmla="*/ 46 h 149"/>
                  <a:gd name="T44" fmla="*/ 153 w 260"/>
                  <a:gd name="T45" fmla="*/ 46 h 149"/>
                  <a:gd name="T46" fmla="*/ 153 w 260"/>
                  <a:gd name="T47" fmla="*/ 46 h 149"/>
                  <a:gd name="T48" fmla="*/ 153 w 260"/>
                  <a:gd name="T49" fmla="*/ 46 h 149"/>
                  <a:gd name="T50" fmla="*/ 152 w 260"/>
                  <a:gd name="T51" fmla="*/ 46 h 149"/>
                  <a:gd name="T52" fmla="*/ 151 w 260"/>
                  <a:gd name="T53" fmla="*/ 46 h 149"/>
                  <a:gd name="T54" fmla="*/ 150 w 260"/>
                  <a:gd name="T55" fmla="*/ 55 h 149"/>
                  <a:gd name="T56" fmla="*/ 152 w 260"/>
                  <a:gd name="T57" fmla="*/ 72 h 149"/>
                  <a:gd name="T58" fmla="*/ 153 w 260"/>
                  <a:gd name="T59" fmla="*/ 76 h 149"/>
                  <a:gd name="T60" fmla="*/ 151 w 260"/>
                  <a:gd name="T61" fmla="*/ 80 h 149"/>
                  <a:gd name="T62" fmla="*/ 143 w 260"/>
                  <a:gd name="T63" fmla="*/ 84 h 149"/>
                  <a:gd name="T64" fmla="*/ 128 w 260"/>
                  <a:gd name="T65" fmla="*/ 86 h 149"/>
                  <a:gd name="T66" fmla="*/ 80 w 260"/>
                  <a:gd name="T67" fmla="*/ 80 h 149"/>
                  <a:gd name="T68" fmla="*/ 30 w 260"/>
                  <a:gd name="T69" fmla="*/ 64 h 149"/>
                  <a:gd name="T70" fmla="*/ 7 w 260"/>
                  <a:gd name="T71" fmla="*/ 48 h 149"/>
                  <a:gd name="T72" fmla="*/ 3 w 260"/>
                  <a:gd name="T73" fmla="*/ 38 h 149"/>
                  <a:gd name="T74" fmla="*/ 11 w 260"/>
                  <a:gd name="T75" fmla="*/ 16 h 149"/>
                  <a:gd name="T76" fmla="*/ 38 w 260"/>
                  <a:gd name="T77" fmla="*/ 3 h 149"/>
                  <a:gd name="T78" fmla="*/ 41 w 260"/>
                  <a:gd name="T79" fmla="*/ 3 h 149"/>
                  <a:gd name="T80" fmla="*/ 78 w 260"/>
                  <a:gd name="T81" fmla="*/ 18 h 149"/>
                  <a:gd name="T82" fmla="*/ 115 w 260"/>
                  <a:gd name="T83" fmla="*/ 34 h 149"/>
                  <a:gd name="T84" fmla="*/ 143 w 260"/>
                  <a:gd name="T85" fmla="*/ 39 h 149"/>
                  <a:gd name="T86" fmla="*/ 150 w 260"/>
                  <a:gd name="T87" fmla="*/ 42 h 149"/>
                  <a:gd name="T88" fmla="*/ 151 w 260"/>
                  <a:gd name="T89" fmla="*/ 46 h 149"/>
                  <a:gd name="T90" fmla="*/ 152 w 260"/>
                  <a:gd name="T91" fmla="*/ 46 h 149"/>
                  <a:gd name="T92" fmla="*/ 151 w 260"/>
                  <a:gd name="T93" fmla="*/ 46 h 149"/>
                  <a:gd name="T94" fmla="*/ 152 w 260"/>
                  <a:gd name="T95" fmla="*/ 46 h 1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149">
                    <a:moveTo>
                      <a:pt x="255" y="78"/>
                    </a:moveTo>
                    <a:cubicBezTo>
                      <a:pt x="257" y="78"/>
                      <a:pt x="257" y="78"/>
                      <a:pt x="257" y="78"/>
                    </a:cubicBezTo>
                    <a:cubicBezTo>
                      <a:pt x="256" y="75"/>
                      <a:pt x="255" y="72"/>
                      <a:pt x="253" y="70"/>
                    </a:cubicBezTo>
                    <a:cubicBezTo>
                      <a:pt x="249" y="66"/>
                      <a:pt x="243" y="62"/>
                      <a:pt x="234" y="59"/>
                    </a:cubicBezTo>
                    <a:cubicBezTo>
                      <a:pt x="224" y="57"/>
                      <a:pt x="212" y="55"/>
                      <a:pt x="194" y="54"/>
                    </a:cubicBezTo>
                    <a:cubicBezTo>
                      <a:pt x="172" y="53"/>
                      <a:pt x="154" y="40"/>
                      <a:pt x="134" y="26"/>
                    </a:cubicBezTo>
                    <a:cubicBezTo>
                      <a:pt x="115" y="13"/>
                      <a:pt x="94" y="0"/>
                      <a:pt x="69" y="0"/>
                    </a:cubicBezTo>
                    <a:cubicBezTo>
                      <a:pt x="67" y="0"/>
                      <a:pt x="65" y="0"/>
                      <a:pt x="63" y="0"/>
                    </a:cubicBezTo>
                    <a:cubicBezTo>
                      <a:pt x="42" y="2"/>
                      <a:pt x="27" y="12"/>
                      <a:pt x="16" y="24"/>
                    </a:cubicBezTo>
                    <a:cubicBezTo>
                      <a:pt x="6" y="36"/>
                      <a:pt x="0" y="51"/>
                      <a:pt x="0" y="64"/>
                    </a:cubicBezTo>
                    <a:cubicBezTo>
                      <a:pt x="0" y="72"/>
                      <a:pt x="3" y="79"/>
                      <a:pt x="8" y="84"/>
                    </a:cubicBezTo>
                    <a:cubicBezTo>
                      <a:pt x="17" y="92"/>
                      <a:pt x="30" y="102"/>
                      <a:pt x="49" y="112"/>
                    </a:cubicBezTo>
                    <a:cubicBezTo>
                      <a:pt x="69" y="122"/>
                      <a:pt x="96" y="132"/>
                      <a:pt x="134" y="139"/>
                    </a:cubicBezTo>
                    <a:cubicBezTo>
                      <a:pt x="165" y="145"/>
                      <a:pt x="193" y="149"/>
                      <a:pt x="215" y="149"/>
                    </a:cubicBezTo>
                    <a:cubicBezTo>
                      <a:pt x="228" y="149"/>
                      <a:pt x="239" y="148"/>
                      <a:pt x="247" y="144"/>
                    </a:cubicBezTo>
                    <a:cubicBezTo>
                      <a:pt x="251" y="142"/>
                      <a:pt x="254" y="140"/>
                      <a:pt x="256" y="137"/>
                    </a:cubicBezTo>
                    <a:cubicBezTo>
                      <a:pt x="259" y="134"/>
                      <a:pt x="260" y="131"/>
                      <a:pt x="260" y="127"/>
                    </a:cubicBezTo>
                    <a:cubicBezTo>
                      <a:pt x="260" y="125"/>
                      <a:pt x="260" y="123"/>
                      <a:pt x="259" y="121"/>
                    </a:cubicBezTo>
                    <a:cubicBezTo>
                      <a:pt x="256" y="108"/>
                      <a:pt x="255" y="99"/>
                      <a:pt x="255" y="92"/>
                    </a:cubicBezTo>
                    <a:cubicBezTo>
                      <a:pt x="255" y="87"/>
                      <a:pt x="256" y="84"/>
                      <a:pt x="256" y="82"/>
                    </a:cubicBezTo>
                    <a:cubicBezTo>
                      <a:pt x="256" y="81"/>
                      <a:pt x="257" y="80"/>
                      <a:pt x="257" y="80"/>
                    </a:cubicBezTo>
                    <a:cubicBezTo>
                      <a:pt x="257" y="79"/>
                      <a:pt x="257" y="79"/>
                      <a:pt x="257" y="79"/>
                    </a:cubicBezTo>
                    <a:cubicBezTo>
                      <a:pt x="257" y="79"/>
                      <a:pt x="257" y="79"/>
                      <a:pt x="257" y="79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5" y="78"/>
                      <a:pt x="255" y="78"/>
                      <a:pt x="255" y="78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8"/>
                      <a:pt x="251" y="82"/>
                      <a:pt x="251" y="92"/>
                    </a:cubicBezTo>
                    <a:cubicBezTo>
                      <a:pt x="251" y="99"/>
                      <a:pt x="252" y="109"/>
                      <a:pt x="255" y="122"/>
                    </a:cubicBezTo>
                    <a:cubicBezTo>
                      <a:pt x="256" y="124"/>
                      <a:pt x="256" y="125"/>
                      <a:pt x="256" y="127"/>
                    </a:cubicBezTo>
                    <a:cubicBezTo>
                      <a:pt x="256" y="130"/>
                      <a:pt x="255" y="133"/>
                      <a:pt x="253" y="135"/>
                    </a:cubicBezTo>
                    <a:cubicBezTo>
                      <a:pt x="251" y="138"/>
                      <a:pt x="246" y="141"/>
                      <a:pt x="240" y="142"/>
                    </a:cubicBezTo>
                    <a:cubicBezTo>
                      <a:pt x="233" y="144"/>
                      <a:pt x="225" y="145"/>
                      <a:pt x="215" y="145"/>
                    </a:cubicBezTo>
                    <a:cubicBezTo>
                      <a:pt x="194" y="145"/>
                      <a:pt x="166" y="141"/>
                      <a:pt x="134" y="135"/>
                    </a:cubicBezTo>
                    <a:cubicBezTo>
                      <a:pt x="97" y="128"/>
                      <a:pt x="70" y="119"/>
                      <a:pt x="51" y="109"/>
                    </a:cubicBezTo>
                    <a:cubicBezTo>
                      <a:pt x="32" y="99"/>
                      <a:pt x="20" y="89"/>
                      <a:pt x="11" y="81"/>
                    </a:cubicBezTo>
                    <a:cubicBezTo>
                      <a:pt x="7" y="77"/>
                      <a:pt x="4" y="71"/>
                      <a:pt x="4" y="64"/>
                    </a:cubicBezTo>
                    <a:cubicBezTo>
                      <a:pt x="4" y="52"/>
                      <a:pt x="9" y="38"/>
                      <a:pt x="19" y="27"/>
                    </a:cubicBezTo>
                    <a:cubicBezTo>
                      <a:pt x="29" y="15"/>
                      <a:pt x="44" y="6"/>
                      <a:pt x="63" y="4"/>
                    </a:cubicBezTo>
                    <a:cubicBezTo>
                      <a:pt x="65" y="4"/>
                      <a:pt x="67" y="4"/>
                      <a:pt x="69" y="4"/>
                    </a:cubicBezTo>
                    <a:cubicBezTo>
                      <a:pt x="93" y="4"/>
                      <a:pt x="112" y="16"/>
                      <a:pt x="132" y="30"/>
                    </a:cubicBezTo>
                    <a:cubicBezTo>
                      <a:pt x="151" y="43"/>
                      <a:pt x="170" y="57"/>
                      <a:pt x="194" y="58"/>
                    </a:cubicBezTo>
                    <a:cubicBezTo>
                      <a:pt x="217" y="59"/>
                      <a:pt x="232" y="62"/>
                      <a:pt x="240" y="66"/>
                    </a:cubicBezTo>
                    <a:cubicBezTo>
                      <a:pt x="245" y="68"/>
                      <a:pt x="248" y="70"/>
                      <a:pt x="250" y="72"/>
                    </a:cubicBezTo>
                    <a:cubicBezTo>
                      <a:pt x="252" y="74"/>
                      <a:pt x="253" y="76"/>
                      <a:pt x="253" y="79"/>
                    </a:cubicBezTo>
                    <a:cubicBezTo>
                      <a:pt x="255" y="78"/>
                      <a:pt x="255" y="78"/>
                      <a:pt x="255" y="78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5" y="78"/>
                      <a:pt x="255" y="78"/>
                      <a:pt x="255" y="78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4" name="Freeform 777">
                <a:extLst>
                  <a:ext uri="{FF2B5EF4-FFF2-40B4-BE49-F238E27FC236}">
                    <a16:creationId xmlns:a16="http://schemas.microsoft.com/office/drawing/2014/main" id="{2F730523-D666-41EA-B5AF-CE32C16CF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461"/>
                <a:ext cx="125" cy="194"/>
              </a:xfrm>
              <a:custGeom>
                <a:avLst/>
                <a:gdLst>
                  <a:gd name="T0" fmla="*/ 51 w 147"/>
                  <a:gd name="T1" fmla="*/ 2 h 230"/>
                  <a:gd name="T2" fmla="*/ 51 w 147"/>
                  <a:gd name="T3" fmla="*/ 0 h 230"/>
                  <a:gd name="T4" fmla="*/ 51 w 147"/>
                  <a:gd name="T5" fmla="*/ 0 h 230"/>
                  <a:gd name="T6" fmla="*/ 43 w 147"/>
                  <a:gd name="T7" fmla="*/ 3 h 230"/>
                  <a:gd name="T8" fmla="*/ 31 w 147"/>
                  <a:gd name="T9" fmla="*/ 18 h 230"/>
                  <a:gd name="T10" fmla="*/ 19 w 147"/>
                  <a:gd name="T11" fmla="*/ 36 h 230"/>
                  <a:gd name="T12" fmla="*/ 7 w 147"/>
                  <a:gd name="T13" fmla="*/ 62 h 230"/>
                  <a:gd name="T14" fmla="*/ 0 w 147"/>
                  <a:gd name="T15" fmla="*/ 91 h 230"/>
                  <a:gd name="T16" fmla="*/ 3 w 147"/>
                  <a:gd name="T17" fmla="*/ 106 h 230"/>
                  <a:gd name="T18" fmla="*/ 24 w 147"/>
                  <a:gd name="T19" fmla="*/ 126 h 230"/>
                  <a:gd name="T20" fmla="*/ 50 w 147"/>
                  <a:gd name="T21" fmla="*/ 137 h 230"/>
                  <a:gd name="T22" fmla="*/ 68 w 147"/>
                  <a:gd name="T23" fmla="*/ 138 h 230"/>
                  <a:gd name="T24" fmla="*/ 82 w 147"/>
                  <a:gd name="T25" fmla="*/ 134 h 230"/>
                  <a:gd name="T26" fmla="*/ 88 w 147"/>
                  <a:gd name="T27" fmla="*/ 129 h 230"/>
                  <a:gd name="T28" fmla="*/ 89 w 147"/>
                  <a:gd name="T29" fmla="*/ 119 h 230"/>
                  <a:gd name="T30" fmla="*/ 90 w 147"/>
                  <a:gd name="T31" fmla="*/ 79 h 230"/>
                  <a:gd name="T32" fmla="*/ 90 w 147"/>
                  <a:gd name="T33" fmla="*/ 67 h 230"/>
                  <a:gd name="T34" fmla="*/ 80 w 147"/>
                  <a:gd name="T35" fmla="*/ 30 h 230"/>
                  <a:gd name="T36" fmla="*/ 68 w 147"/>
                  <a:gd name="T37" fmla="*/ 11 h 230"/>
                  <a:gd name="T38" fmla="*/ 51 w 147"/>
                  <a:gd name="T39" fmla="*/ 0 h 230"/>
                  <a:gd name="T40" fmla="*/ 51 w 147"/>
                  <a:gd name="T41" fmla="*/ 2 h 230"/>
                  <a:gd name="T42" fmla="*/ 51 w 147"/>
                  <a:gd name="T43" fmla="*/ 3 h 230"/>
                  <a:gd name="T44" fmla="*/ 66 w 147"/>
                  <a:gd name="T45" fmla="*/ 12 h 230"/>
                  <a:gd name="T46" fmla="*/ 82 w 147"/>
                  <a:gd name="T47" fmla="*/ 42 h 230"/>
                  <a:gd name="T48" fmla="*/ 88 w 147"/>
                  <a:gd name="T49" fmla="*/ 67 h 230"/>
                  <a:gd name="T50" fmla="*/ 88 w 147"/>
                  <a:gd name="T51" fmla="*/ 79 h 230"/>
                  <a:gd name="T52" fmla="*/ 87 w 147"/>
                  <a:gd name="T53" fmla="*/ 119 h 230"/>
                  <a:gd name="T54" fmla="*/ 84 w 147"/>
                  <a:gd name="T55" fmla="*/ 128 h 230"/>
                  <a:gd name="T56" fmla="*/ 78 w 147"/>
                  <a:gd name="T57" fmla="*/ 134 h 230"/>
                  <a:gd name="T58" fmla="*/ 68 w 147"/>
                  <a:gd name="T59" fmla="*/ 136 h 230"/>
                  <a:gd name="T60" fmla="*/ 51 w 147"/>
                  <a:gd name="T61" fmla="*/ 134 h 230"/>
                  <a:gd name="T62" fmla="*/ 26 w 147"/>
                  <a:gd name="T63" fmla="*/ 125 h 230"/>
                  <a:gd name="T64" fmla="*/ 7 w 147"/>
                  <a:gd name="T65" fmla="*/ 105 h 230"/>
                  <a:gd name="T66" fmla="*/ 3 w 147"/>
                  <a:gd name="T67" fmla="*/ 91 h 230"/>
                  <a:gd name="T68" fmla="*/ 9 w 147"/>
                  <a:gd name="T69" fmla="*/ 63 h 230"/>
                  <a:gd name="T70" fmla="*/ 22 w 147"/>
                  <a:gd name="T71" fmla="*/ 38 h 230"/>
                  <a:gd name="T72" fmla="*/ 37 w 147"/>
                  <a:gd name="T73" fmla="*/ 13 h 230"/>
                  <a:gd name="T74" fmla="*/ 44 w 147"/>
                  <a:gd name="T75" fmla="*/ 6 h 230"/>
                  <a:gd name="T76" fmla="*/ 51 w 147"/>
                  <a:gd name="T77" fmla="*/ 3 h 230"/>
                  <a:gd name="T78" fmla="*/ 51 w 147"/>
                  <a:gd name="T79" fmla="*/ 3 h 230"/>
                  <a:gd name="T80" fmla="*/ 51 w 147"/>
                  <a:gd name="T81" fmla="*/ 2 h 2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7" h="230">
                    <a:moveTo>
                      <a:pt x="83" y="2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78" y="0"/>
                      <a:pt x="74" y="2"/>
                      <a:pt x="70" y="6"/>
                    </a:cubicBezTo>
                    <a:cubicBezTo>
                      <a:pt x="63" y="11"/>
                      <a:pt x="57" y="20"/>
                      <a:pt x="51" y="30"/>
                    </a:cubicBezTo>
                    <a:cubicBezTo>
                      <a:pt x="44" y="40"/>
                      <a:pt x="38" y="51"/>
                      <a:pt x="31" y="61"/>
                    </a:cubicBezTo>
                    <a:cubicBezTo>
                      <a:pt x="24" y="72"/>
                      <a:pt x="17" y="88"/>
                      <a:pt x="10" y="104"/>
                    </a:cubicBezTo>
                    <a:cubicBezTo>
                      <a:pt x="4" y="120"/>
                      <a:pt x="0" y="138"/>
                      <a:pt x="0" y="152"/>
                    </a:cubicBezTo>
                    <a:cubicBezTo>
                      <a:pt x="0" y="162"/>
                      <a:pt x="2" y="170"/>
                      <a:pt x="6" y="177"/>
                    </a:cubicBezTo>
                    <a:cubicBezTo>
                      <a:pt x="16" y="189"/>
                      <a:pt x="27" y="201"/>
                      <a:pt x="39" y="210"/>
                    </a:cubicBezTo>
                    <a:cubicBezTo>
                      <a:pt x="52" y="220"/>
                      <a:pt x="66" y="227"/>
                      <a:pt x="81" y="228"/>
                    </a:cubicBezTo>
                    <a:cubicBezTo>
                      <a:pt x="91" y="229"/>
                      <a:pt x="101" y="230"/>
                      <a:pt x="110" y="230"/>
                    </a:cubicBezTo>
                    <a:cubicBezTo>
                      <a:pt x="119" y="230"/>
                      <a:pt x="128" y="229"/>
                      <a:pt x="134" y="224"/>
                    </a:cubicBezTo>
                    <a:cubicBezTo>
                      <a:pt x="137" y="222"/>
                      <a:pt x="140" y="218"/>
                      <a:pt x="142" y="214"/>
                    </a:cubicBezTo>
                    <a:cubicBezTo>
                      <a:pt x="144" y="210"/>
                      <a:pt x="145" y="205"/>
                      <a:pt x="145" y="198"/>
                    </a:cubicBezTo>
                    <a:cubicBezTo>
                      <a:pt x="146" y="173"/>
                      <a:pt x="147" y="151"/>
                      <a:pt x="147" y="132"/>
                    </a:cubicBezTo>
                    <a:cubicBezTo>
                      <a:pt x="147" y="125"/>
                      <a:pt x="147" y="118"/>
                      <a:pt x="147" y="111"/>
                    </a:cubicBezTo>
                    <a:cubicBezTo>
                      <a:pt x="146" y="100"/>
                      <a:pt x="141" y="75"/>
                      <a:pt x="130" y="51"/>
                    </a:cubicBezTo>
                    <a:cubicBezTo>
                      <a:pt x="125" y="38"/>
                      <a:pt x="119" y="27"/>
                      <a:pt x="111" y="18"/>
                    </a:cubicBezTo>
                    <a:cubicBezTo>
                      <a:pt x="104" y="8"/>
                      <a:pt x="94" y="2"/>
                      <a:pt x="84" y="0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92" y="5"/>
                      <a:pt x="101" y="11"/>
                      <a:pt x="108" y="20"/>
                    </a:cubicBezTo>
                    <a:cubicBezTo>
                      <a:pt x="119" y="33"/>
                      <a:pt x="128" y="52"/>
                      <a:pt x="133" y="70"/>
                    </a:cubicBezTo>
                    <a:cubicBezTo>
                      <a:pt x="139" y="87"/>
                      <a:pt x="142" y="104"/>
                      <a:pt x="143" y="112"/>
                    </a:cubicBezTo>
                    <a:cubicBezTo>
                      <a:pt x="143" y="118"/>
                      <a:pt x="143" y="125"/>
                      <a:pt x="143" y="132"/>
                    </a:cubicBezTo>
                    <a:cubicBezTo>
                      <a:pt x="143" y="150"/>
                      <a:pt x="142" y="173"/>
                      <a:pt x="141" y="198"/>
                    </a:cubicBezTo>
                    <a:cubicBezTo>
                      <a:pt x="141" y="204"/>
                      <a:pt x="140" y="209"/>
                      <a:pt x="138" y="213"/>
                    </a:cubicBezTo>
                    <a:cubicBezTo>
                      <a:pt x="136" y="218"/>
                      <a:pt x="132" y="221"/>
                      <a:pt x="127" y="223"/>
                    </a:cubicBezTo>
                    <a:cubicBezTo>
                      <a:pt x="122" y="226"/>
                      <a:pt x="116" y="226"/>
                      <a:pt x="110" y="226"/>
                    </a:cubicBezTo>
                    <a:cubicBezTo>
                      <a:pt x="101" y="226"/>
                      <a:pt x="91" y="225"/>
                      <a:pt x="82" y="224"/>
                    </a:cubicBezTo>
                    <a:cubicBezTo>
                      <a:pt x="67" y="223"/>
                      <a:pt x="54" y="216"/>
                      <a:pt x="42" y="207"/>
                    </a:cubicBezTo>
                    <a:cubicBezTo>
                      <a:pt x="30" y="198"/>
                      <a:pt x="19" y="186"/>
                      <a:pt x="10" y="174"/>
                    </a:cubicBezTo>
                    <a:cubicBezTo>
                      <a:pt x="5" y="169"/>
                      <a:pt x="4" y="161"/>
                      <a:pt x="4" y="152"/>
                    </a:cubicBezTo>
                    <a:cubicBezTo>
                      <a:pt x="4" y="138"/>
                      <a:pt x="8" y="121"/>
                      <a:pt x="14" y="105"/>
                    </a:cubicBezTo>
                    <a:cubicBezTo>
                      <a:pt x="20" y="89"/>
                      <a:pt x="28" y="74"/>
                      <a:pt x="35" y="63"/>
                    </a:cubicBezTo>
                    <a:cubicBezTo>
                      <a:pt x="43" y="50"/>
                      <a:pt x="52" y="34"/>
                      <a:pt x="60" y="23"/>
                    </a:cubicBezTo>
                    <a:cubicBezTo>
                      <a:pt x="64" y="17"/>
                      <a:pt x="68" y="12"/>
                      <a:pt x="72" y="9"/>
                    </a:cubicBezTo>
                    <a:cubicBezTo>
                      <a:pt x="76" y="5"/>
                      <a:pt x="79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2"/>
                      <a:pt x="83" y="2"/>
                      <a:pt x="83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5" name="Freeform 778">
                <a:extLst>
                  <a:ext uri="{FF2B5EF4-FFF2-40B4-BE49-F238E27FC236}">
                    <a16:creationId xmlns:a16="http://schemas.microsoft.com/office/drawing/2014/main" id="{13E1E054-CCE3-43FE-92E9-52F27C984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3359"/>
                <a:ext cx="174" cy="159"/>
              </a:xfrm>
              <a:custGeom>
                <a:avLst/>
                <a:gdLst>
                  <a:gd name="T0" fmla="*/ 41 w 206"/>
                  <a:gd name="T1" fmla="*/ 2 h 189"/>
                  <a:gd name="T2" fmla="*/ 41 w 206"/>
                  <a:gd name="T3" fmla="*/ 0 h 189"/>
                  <a:gd name="T4" fmla="*/ 20 w 206"/>
                  <a:gd name="T5" fmla="*/ 13 h 189"/>
                  <a:gd name="T6" fmla="*/ 6 w 206"/>
                  <a:gd name="T7" fmla="*/ 40 h 189"/>
                  <a:gd name="T8" fmla="*/ 0 w 206"/>
                  <a:gd name="T9" fmla="*/ 69 h 189"/>
                  <a:gd name="T10" fmla="*/ 6 w 206"/>
                  <a:gd name="T11" fmla="*/ 88 h 189"/>
                  <a:gd name="T12" fmla="*/ 15 w 206"/>
                  <a:gd name="T13" fmla="*/ 105 h 189"/>
                  <a:gd name="T14" fmla="*/ 21 w 206"/>
                  <a:gd name="T15" fmla="*/ 110 h 189"/>
                  <a:gd name="T16" fmla="*/ 30 w 206"/>
                  <a:gd name="T17" fmla="*/ 113 h 189"/>
                  <a:gd name="T18" fmla="*/ 42 w 206"/>
                  <a:gd name="T19" fmla="*/ 109 h 189"/>
                  <a:gd name="T20" fmla="*/ 70 w 206"/>
                  <a:gd name="T21" fmla="*/ 96 h 189"/>
                  <a:gd name="T22" fmla="*/ 91 w 206"/>
                  <a:gd name="T23" fmla="*/ 86 h 189"/>
                  <a:gd name="T24" fmla="*/ 111 w 206"/>
                  <a:gd name="T25" fmla="*/ 72 h 189"/>
                  <a:gd name="T26" fmla="*/ 120 w 206"/>
                  <a:gd name="T27" fmla="*/ 61 h 189"/>
                  <a:gd name="T28" fmla="*/ 124 w 206"/>
                  <a:gd name="T29" fmla="*/ 51 h 189"/>
                  <a:gd name="T30" fmla="*/ 119 w 206"/>
                  <a:gd name="T31" fmla="*/ 40 h 189"/>
                  <a:gd name="T32" fmla="*/ 90 w 206"/>
                  <a:gd name="T33" fmla="*/ 13 h 189"/>
                  <a:gd name="T34" fmla="*/ 46 w 206"/>
                  <a:gd name="T35" fmla="*/ 0 h 189"/>
                  <a:gd name="T36" fmla="*/ 41 w 206"/>
                  <a:gd name="T37" fmla="*/ 0 h 189"/>
                  <a:gd name="T38" fmla="*/ 41 w 206"/>
                  <a:gd name="T39" fmla="*/ 2 h 189"/>
                  <a:gd name="T40" fmla="*/ 41 w 206"/>
                  <a:gd name="T41" fmla="*/ 3 h 189"/>
                  <a:gd name="T42" fmla="*/ 46 w 206"/>
                  <a:gd name="T43" fmla="*/ 3 h 189"/>
                  <a:gd name="T44" fmla="*/ 89 w 206"/>
                  <a:gd name="T45" fmla="*/ 15 h 189"/>
                  <a:gd name="T46" fmla="*/ 117 w 206"/>
                  <a:gd name="T47" fmla="*/ 41 h 189"/>
                  <a:gd name="T48" fmla="*/ 122 w 206"/>
                  <a:gd name="T49" fmla="*/ 51 h 189"/>
                  <a:gd name="T50" fmla="*/ 118 w 206"/>
                  <a:gd name="T51" fmla="*/ 61 h 189"/>
                  <a:gd name="T52" fmla="*/ 103 w 206"/>
                  <a:gd name="T53" fmla="*/ 73 h 189"/>
                  <a:gd name="T54" fmla="*/ 90 w 206"/>
                  <a:gd name="T55" fmla="*/ 83 h 189"/>
                  <a:gd name="T56" fmla="*/ 68 w 206"/>
                  <a:gd name="T57" fmla="*/ 94 h 189"/>
                  <a:gd name="T58" fmla="*/ 41 w 206"/>
                  <a:gd name="T59" fmla="*/ 107 h 189"/>
                  <a:gd name="T60" fmla="*/ 30 w 206"/>
                  <a:gd name="T61" fmla="*/ 110 h 189"/>
                  <a:gd name="T62" fmla="*/ 23 w 206"/>
                  <a:gd name="T63" fmla="*/ 109 h 189"/>
                  <a:gd name="T64" fmla="*/ 14 w 206"/>
                  <a:gd name="T65" fmla="*/ 100 h 189"/>
                  <a:gd name="T66" fmla="*/ 7 w 206"/>
                  <a:gd name="T67" fmla="*/ 87 h 189"/>
                  <a:gd name="T68" fmla="*/ 3 w 206"/>
                  <a:gd name="T69" fmla="*/ 69 h 189"/>
                  <a:gd name="T70" fmla="*/ 8 w 206"/>
                  <a:gd name="T71" fmla="*/ 40 h 189"/>
                  <a:gd name="T72" fmla="*/ 21 w 206"/>
                  <a:gd name="T73" fmla="*/ 14 h 189"/>
                  <a:gd name="T74" fmla="*/ 41 w 206"/>
                  <a:gd name="T75" fmla="*/ 3 h 189"/>
                  <a:gd name="T76" fmla="*/ 41 w 206"/>
                  <a:gd name="T77" fmla="*/ 2 h 1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6" h="189">
                    <a:moveTo>
                      <a:pt x="68" y="2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55" y="1"/>
                      <a:pt x="43" y="10"/>
                      <a:pt x="33" y="22"/>
                    </a:cubicBezTo>
                    <a:cubicBezTo>
                      <a:pt x="24" y="34"/>
                      <a:pt x="15" y="50"/>
                      <a:pt x="10" y="67"/>
                    </a:cubicBezTo>
                    <a:cubicBezTo>
                      <a:pt x="4" y="85"/>
                      <a:pt x="0" y="100"/>
                      <a:pt x="0" y="115"/>
                    </a:cubicBezTo>
                    <a:cubicBezTo>
                      <a:pt x="0" y="126"/>
                      <a:pt x="2" y="137"/>
                      <a:pt x="9" y="149"/>
                    </a:cubicBezTo>
                    <a:cubicBezTo>
                      <a:pt x="14" y="158"/>
                      <a:pt x="19" y="168"/>
                      <a:pt x="25" y="176"/>
                    </a:cubicBezTo>
                    <a:cubicBezTo>
                      <a:pt x="28" y="180"/>
                      <a:pt x="32" y="183"/>
                      <a:pt x="35" y="186"/>
                    </a:cubicBezTo>
                    <a:cubicBezTo>
                      <a:pt x="39" y="188"/>
                      <a:pt x="44" y="189"/>
                      <a:pt x="49" y="189"/>
                    </a:cubicBezTo>
                    <a:cubicBezTo>
                      <a:pt x="55" y="189"/>
                      <a:pt x="62" y="187"/>
                      <a:pt x="70" y="183"/>
                    </a:cubicBezTo>
                    <a:cubicBezTo>
                      <a:pt x="87" y="174"/>
                      <a:pt x="102" y="168"/>
                      <a:pt x="116" y="162"/>
                    </a:cubicBezTo>
                    <a:cubicBezTo>
                      <a:pt x="130" y="156"/>
                      <a:pt x="141" y="151"/>
                      <a:pt x="151" y="144"/>
                    </a:cubicBezTo>
                    <a:cubicBezTo>
                      <a:pt x="158" y="138"/>
                      <a:pt x="171" y="130"/>
                      <a:pt x="184" y="120"/>
                    </a:cubicBezTo>
                    <a:cubicBezTo>
                      <a:pt x="190" y="115"/>
                      <a:pt x="195" y="110"/>
                      <a:pt x="199" y="104"/>
                    </a:cubicBezTo>
                    <a:cubicBezTo>
                      <a:pt x="204" y="98"/>
                      <a:pt x="206" y="92"/>
                      <a:pt x="206" y="85"/>
                    </a:cubicBezTo>
                    <a:cubicBezTo>
                      <a:pt x="206" y="79"/>
                      <a:pt x="204" y="72"/>
                      <a:pt x="198" y="66"/>
                    </a:cubicBezTo>
                    <a:cubicBezTo>
                      <a:pt x="184" y="51"/>
                      <a:pt x="168" y="34"/>
                      <a:pt x="149" y="22"/>
                    </a:cubicBezTo>
                    <a:cubicBezTo>
                      <a:pt x="129" y="9"/>
                      <a:pt x="106" y="0"/>
                      <a:pt x="77" y="0"/>
                    </a:cubicBezTo>
                    <a:cubicBezTo>
                      <a:pt x="74" y="0"/>
                      <a:pt x="71" y="0"/>
                      <a:pt x="67" y="0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1" y="4"/>
                      <a:pt x="74" y="4"/>
                      <a:pt x="77" y="4"/>
                    </a:cubicBezTo>
                    <a:cubicBezTo>
                      <a:pt x="105" y="4"/>
                      <a:pt x="128" y="13"/>
                      <a:pt x="147" y="25"/>
                    </a:cubicBezTo>
                    <a:cubicBezTo>
                      <a:pt x="166" y="37"/>
                      <a:pt x="181" y="53"/>
                      <a:pt x="195" y="69"/>
                    </a:cubicBezTo>
                    <a:cubicBezTo>
                      <a:pt x="200" y="75"/>
                      <a:pt x="202" y="80"/>
                      <a:pt x="202" y="85"/>
                    </a:cubicBezTo>
                    <a:cubicBezTo>
                      <a:pt x="202" y="91"/>
                      <a:pt x="200" y="96"/>
                      <a:pt x="196" y="102"/>
                    </a:cubicBezTo>
                    <a:cubicBezTo>
                      <a:pt x="190" y="110"/>
                      <a:pt x="181" y="117"/>
                      <a:pt x="172" y="124"/>
                    </a:cubicBezTo>
                    <a:cubicBezTo>
                      <a:pt x="163" y="130"/>
                      <a:pt x="154" y="136"/>
                      <a:pt x="148" y="140"/>
                    </a:cubicBezTo>
                    <a:cubicBezTo>
                      <a:pt x="140" y="147"/>
                      <a:pt x="128" y="152"/>
                      <a:pt x="114" y="158"/>
                    </a:cubicBezTo>
                    <a:cubicBezTo>
                      <a:pt x="101" y="164"/>
                      <a:pt x="85" y="170"/>
                      <a:pt x="68" y="179"/>
                    </a:cubicBezTo>
                    <a:cubicBezTo>
                      <a:pt x="60" y="184"/>
                      <a:pt x="54" y="185"/>
                      <a:pt x="49" y="185"/>
                    </a:cubicBezTo>
                    <a:cubicBezTo>
                      <a:pt x="45" y="185"/>
                      <a:pt x="41" y="184"/>
                      <a:pt x="38" y="182"/>
                    </a:cubicBezTo>
                    <a:cubicBezTo>
                      <a:pt x="33" y="179"/>
                      <a:pt x="28" y="174"/>
                      <a:pt x="24" y="168"/>
                    </a:cubicBezTo>
                    <a:cubicBezTo>
                      <a:pt x="20" y="162"/>
                      <a:pt x="16" y="154"/>
                      <a:pt x="12" y="147"/>
                    </a:cubicBezTo>
                    <a:cubicBezTo>
                      <a:pt x="6" y="136"/>
                      <a:pt x="4" y="126"/>
                      <a:pt x="4" y="115"/>
                    </a:cubicBezTo>
                    <a:cubicBezTo>
                      <a:pt x="4" y="101"/>
                      <a:pt x="8" y="86"/>
                      <a:pt x="14" y="68"/>
                    </a:cubicBezTo>
                    <a:cubicBezTo>
                      <a:pt x="19" y="52"/>
                      <a:pt x="27" y="36"/>
                      <a:pt x="36" y="24"/>
                    </a:cubicBezTo>
                    <a:cubicBezTo>
                      <a:pt x="46" y="13"/>
                      <a:pt x="57" y="5"/>
                      <a:pt x="68" y="4"/>
                    </a:cubicBezTo>
                    <a:cubicBezTo>
                      <a:pt x="68" y="2"/>
                      <a:pt x="68" y="2"/>
                      <a:pt x="68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6" name="Freeform 779">
                <a:extLst>
                  <a:ext uri="{FF2B5EF4-FFF2-40B4-BE49-F238E27FC236}">
                    <a16:creationId xmlns:a16="http://schemas.microsoft.com/office/drawing/2014/main" id="{699C4EB5-9D8D-4BC4-9DEB-68B542207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3246"/>
                <a:ext cx="168" cy="189"/>
              </a:xfrm>
              <a:custGeom>
                <a:avLst/>
                <a:gdLst>
                  <a:gd name="T0" fmla="*/ 106 w 199"/>
                  <a:gd name="T1" fmla="*/ 13 h 223"/>
                  <a:gd name="T2" fmla="*/ 107 w 199"/>
                  <a:gd name="T3" fmla="*/ 12 h 223"/>
                  <a:gd name="T4" fmla="*/ 94 w 199"/>
                  <a:gd name="T5" fmla="*/ 3 h 223"/>
                  <a:gd name="T6" fmla="*/ 74 w 199"/>
                  <a:gd name="T7" fmla="*/ 0 h 223"/>
                  <a:gd name="T8" fmla="*/ 59 w 199"/>
                  <a:gd name="T9" fmla="*/ 2 h 223"/>
                  <a:gd name="T10" fmla="*/ 24 w 199"/>
                  <a:gd name="T11" fmla="*/ 11 h 223"/>
                  <a:gd name="T12" fmla="*/ 8 w 199"/>
                  <a:gd name="T13" fmla="*/ 20 h 223"/>
                  <a:gd name="T14" fmla="*/ 1 w 199"/>
                  <a:gd name="T15" fmla="*/ 32 h 223"/>
                  <a:gd name="T16" fmla="*/ 0 w 199"/>
                  <a:gd name="T17" fmla="*/ 41 h 223"/>
                  <a:gd name="T18" fmla="*/ 6 w 199"/>
                  <a:gd name="T19" fmla="*/ 67 h 223"/>
                  <a:gd name="T20" fmla="*/ 27 w 199"/>
                  <a:gd name="T21" fmla="*/ 85 h 223"/>
                  <a:gd name="T22" fmla="*/ 75 w 199"/>
                  <a:gd name="T23" fmla="*/ 116 h 223"/>
                  <a:gd name="T24" fmla="*/ 88 w 199"/>
                  <a:gd name="T25" fmla="*/ 130 h 223"/>
                  <a:gd name="T26" fmla="*/ 94 w 199"/>
                  <a:gd name="T27" fmla="*/ 134 h 223"/>
                  <a:gd name="T28" fmla="*/ 100 w 199"/>
                  <a:gd name="T29" fmla="*/ 136 h 223"/>
                  <a:gd name="T30" fmla="*/ 103 w 199"/>
                  <a:gd name="T31" fmla="*/ 136 h 223"/>
                  <a:gd name="T32" fmla="*/ 106 w 199"/>
                  <a:gd name="T33" fmla="*/ 134 h 223"/>
                  <a:gd name="T34" fmla="*/ 110 w 199"/>
                  <a:gd name="T35" fmla="*/ 126 h 223"/>
                  <a:gd name="T36" fmla="*/ 112 w 199"/>
                  <a:gd name="T37" fmla="*/ 111 h 223"/>
                  <a:gd name="T38" fmla="*/ 113 w 199"/>
                  <a:gd name="T39" fmla="*/ 97 h 223"/>
                  <a:gd name="T40" fmla="*/ 117 w 199"/>
                  <a:gd name="T41" fmla="*/ 80 h 223"/>
                  <a:gd name="T42" fmla="*/ 120 w 199"/>
                  <a:gd name="T43" fmla="*/ 51 h 223"/>
                  <a:gd name="T44" fmla="*/ 107 w 199"/>
                  <a:gd name="T45" fmla="*/ 12 h 223"/>
                  <a:gd name="T46" fmla="*/ 106 w 199"/>
                  <a:gd name="T47" fmla="*/ 13 h 223"/>
                  <a:gd name="T48" fmla="*/ 106 w 199"/>
                  <a:gd name="T49" fmla="*/ 14 h 223"/>
                  <a:gd name="T50" fmla="*/ 117 w 199"/>
                  <a:gd name="T51" fmla="*/ 51 h 223"/>
                  <a:gd name="T52" fmla="*/ 114 w 199"/>
                  <a:gd name="T53" fmla="*/ 79 h 223"/>
                  <a:gd name="T54" fmla="*/ 111 w 199"/>
                  <a:gd name="T55" fmla="*/ 97 h 223"/>
                  <a:gd name="T56" fmla="*/ 110 w 199"/>
                  <a:gd name="T57" fmla="*/ 120 h 223"/>
                  <a:gd name="T58" fmla="*/ 107 w 199"/>
                  <a:gd name="T59" fmla="*/ 130 h 223"/>
                  <a:gd name="T60" fmla="*/ 105 w 199"/>
                  <a:gd name="T61" fmla="*/ 132 h 223"/>
                  <a:gd name="T62" fmla="*/ 103 w 199"/>
                  <a:gd name="T63" fmla="*/ 134 h 223"/>
                  <a:gd name="T64" fmla="*/ 100 w 199"/>
                  <a:gd name="T65" fmla="*/ 134 h 223"/>
                  <a:gd name="T66" fmla="*/ 95 w 199"/>
                  <a:gd name="T67" fmla="*/ 132 h 223"/>
                  <a:gd name="T68" fmla="*/ 75 w 199"/>
                  <a:gd name="T69" fmla="*/ 114 h 223"/>
                  <a:gd name="T70" fmla="*/ 29 w 199"/>
                  <a:gd name="T71" fmla="*/ 82 h 223"/>
                  <a:gd name="T72" fmla="*/ 8 w 199"/>
                  <a:gd name="T73" fmla="*/ 66 h 223"/>
                  <a:gd name="T74" fmla="*/ 3 w 199"/>
                  <a:gd name="T75" fmla="*/ 41 h 223"/>
                  <a:gd name="T76" fmla="*/ 3 w 199"/>
                  <a:gd name="T77" fmla="*/ 32 h 223"/>
                  <a:gd name="T78" fmla="*/ 10 w 199"/>
                  <a:gd name="T79" fmla="*/ 22 h 223"/>
                  <a:gd name="T80" fmla="*/ 34 w 199"/>
                  <a:gd name="T81" fmla="*/ 10 h 223"/>
                  <a:gd name="T82" fmla="*/ 60 w 199"/>
                  <a:gd name="T83" fmla="*/ 3 h 223"/>
                  <a:gd name="T84" fmla="*/ 74 w 199"/>
                  <a:gd name="T85" fmla="*/ 3 h 223"/>
                  <a:gd name="T86" fmla="*/ 94 w 199"/>
                  <a:gd name="T87" fmla="*/ 6 h 223"/>
                  <a:gd name="T88" fmla="*/ 106 w 199"/>
                  <a:gd name="T89" fmla="*/ 14 h 223"/>
                  <a:gd name="T90" fmla="*/ 106 w 199"/>
                  <a:gd name="T91" fmla="*/ 13 h 2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99" h="223">
                    <a:moveTo>
                      <a:pt x="177" y="21"/>
                    </a:moveTo>
                    <a:cubicBezTo>
                      <a:pt x="179" y="20"/>
                      <a:pt x="179" y="20"/>
                      <a:pt x="179" y="20"/>
                    </a:cubicBezTo>
                    <a:cubicBezTo>
                      <a:pt x="174" y="13"/>
                      <a:pt x="166" y="8"/>
                      <a:pt x="156" y="5"/>
                    </a:cubicBezTo>
                    <a:cubicBezTo>
                      <a:pt x="147" y="2"/>
                      <a:pt x="135" y="0"/>
                      <a:pt x="123" y="0"/>
                    </a:cubicBezTo>
                    <a:cubicBezTo>
                      <a:pt x="115" y="0"/>
                      <a:pt x="107" y="1"/>
                      <a:pt x="98" y="2"/>
                    </a:cubicBezTo>
                    <a:cubicBezTo>
                      <a:pt x="81" y="5"/>
                      <a:pt x="59" y="10"/>
                      <a:pt x="39" y="18"/>
                    </a:cubicBezTo>
                    <a:cubicBezTo>
                      <a:pt x="30" y="22"/>
                      <a:pt x="21" y="27"/>
                      <a:pt x="14" y="33"/>
                    </a:cubicBezTo>
                    <a:cubicBezTo>
                      <a:pt x="8" y="38"/>
                      <a:pt x="3" y="45"/>
                      <a:pt x="1" y="53"/>
                    </a:cubicBezTo>
                    <a:cubicBezTo>
                      <a:pt x="1" y="57"/>
                      <a:pt x="0" y="62"/>
                      <a:pt x="0" y="67"/>
                    </a:cubicBezTo>
                    <a:cubicBezTo>
                      <a:pt x="0" y="81"/>
                      <a:pt x="3" y="96"/>
                      <a:pt x="10" y="110"/>
                    </a:cubicBezTo>
                    <a:cubicBezTo>
                      <a:pt x="18" y="123"/>
                      <a:pt x="29" y="134"/>
                      <a:pt x="45" y="139"/>
                    </a:cubicBezTo>
                    <a:cubicBezTo>
                      <a:pt x="83" y="151"/>
                      <a:pt x="105" y="173"/>
                      <a:pt x="124" y="191"/>
                    </a:cubicBezTo>
                    <a:cubicBezTo>
                      <a:pt x="133" y="199"/>
                      <a:pt x="140" y="207"/>
                      <a:pt x="146" y="213"/>
                    </a:cubicBezTo>
                    <a:cubicBezTo>
                      <a:pt x="150" y="216"/>
                      <a:pt x="153" y="219"/>
                      <a:pt x="156" y="220"/>
                    </a:cubicBezTo>
                    <a:cubicBezTo>
                      <a:pt x="160" y="222"/>
                      <a:pt x="163" y="223"/>
                      <a:pt x="167" y="223"/>
                    </a:cubicBezTo>
                    <a:cubicBezTo>
                      <a:pt x="168" y="223"/>
                      <a:pt x="170" y="223"/>
                      <a:pt x="171" y="223"/>
                    </a:cubicBezTo>
                    <a:cubicBezTo>
                      <a:pt x="173" y="222"/>
                      <a:pt x="176" y="221"/>
                      <a:pt x="177" y="220"/>
                    </a:cubicBezTo>
                    <a:cubicBezTo>
                      <a:pt x="180" y="217"/>
                      <a:pt x="182" y="213"/>
                      <a:pt x="183" y="208"/>
                    </a:cubicBezTo>
                    <a:cubicBezTo>
                      <a:pt x="185" y="200"/>
                      <a:pt x="186" y="192"/>
                      <a:pt x="187" y="183"/>
                    </a:cubicBezTo>
                    <a:cubicBezTo>
                      <a:pt x="187" y="174"/>
                      <a:pt x="187" y="166"/>
                      <a:pt x="188" y="160"/>
                    </a:cubicBezTo>
                    <a:cubicBezTo>
                      <a:pt x="188" y="155"/>
                      <a:pt x="191" y="144"/>
                      <a:pt x="194" y="131"/>
                    </a:cubicBezTo>
                    <a:cubicBezTo>
                      <a:pt x="196" y="117"/>
                      <a:pt x="199" y="101"/>
                      <a:pt x="199" y="84"/>
                    </a:cubicBezTo>
                    <a:cubicBezTo>
                      <a:pt x="199" y="62"/>
                      <a:pt x="194" y="39"/>
                      <a:pt x="179" y="20"/>
                    </a:cubicBezTo>
                    <a:cubicBezTo>
                      <a:pt x="177" y="21"/>
                      <a:pt x="177" y="21"/>
                      <a:pt x="177" y="21"/>
                    </a:cubicBezTo>
                    <a:cubicBezTo>
                      <a:pt x="176" y="22"/>
                      <a:pt x="176" y="22"/>
                      <a:pt x="176" y="22"/>
                    </a:cubicBezTo>
                    <a:cubicBezTo>
                      <a:pt x="190" y="40"/>
                      <a:pt x="195" y="63"/>
                      <a:pt x="195" y="84"/>
                    </a:cubicBezTo>
                    <a:cubicBezTo>
                      <a:pt x="195" y="101"/>
                      <a:pt x="192" y="117"/>
                      <a:pt x="190" y="130"/>
                    </a:cubicBezTo>
                    <a:cubicBezTo>
                      <a:pt x="187" y="143"/>
                      <a:pt x="184" y="154"/>
                      <a:pt x="184" y="159"/>
                    </a:cubicBezTo>
                    <a:cubicBezTo>
                      <a:pt x="183" y="169"/>
                      <a:pt x="183" y="183"/>
                      <a:pt x="182" y="196"/>
                    </a:cubicBezTo>
                    <a:cubicBezTo>
                      <a:pt x="181" y="202"/>
                      <a:pt x="180" y="208"/>
                      <a:pt x="178" y="212"/>
                    </a:cubicBezTo>
                    <a:cubicBezTo>
                      <a:pt x="177" y="214"/>
                      <a:pt x="176" y="216"/>
                      <a:pt x="174" y="217"/>
                    </a:cubicBezTo>
                    <a:cubicBezTo>
                      <a:pt x="173" y="218"/>
                      <a:pt x="172" y="219"/>
                      <a:pt x="170" y="219"/>
                    </a:cubicBezTo>
                    <a:cubicBezTo>
                      <a:pt x="169" y="219"/>
                      <a:pt x="168" y="219"/>
                      <a:pt x="167" y="219"/>
                    </a:cubicBezTo>
                    <a:cubicBezTo>
                      <a:pt x="164" y="219"/>
                      <a:pt x="161" y="218"/>
                      <a:pt x="158" y="217"/>
                    </a:cubicBezTo>
                    <a:cubicBezTo>
                      <a:pt x="149" y="212"/>
                      <a:pt x="140" y="201"/>
                      <a:pt x="126" y="188"/>
                    </a:cubicBezTo>
                    <a:cubicBezTo>
                      <a:pt x="107" y="170"/>
                      <a:pt x="85" y="148"/>
                      <a:pt x="47" y="136"/>
                    </a:cubicBezTo>
                    <a:cubicBezTo>
                      <a:pt x="31" y="131"/>
                      <a:pt x="21" y="120"/>
                      <a:pt x="14" y="108"/>
                    </a:cubicBezTo>
                    <a:cubicBezTo>
                      <a:pt x="7" y="95"/>
                      <a:pt x="4" y="80"/>
                      <a:pt x="4" y="67"/>
                    </a:cubicBezTo>
                    <a:cubicBezTo>
                      <a:pt x="4" y="62"/>
                      <a:pt x="5" y="58"/>
                      <a:pt x="5" y="53"/>
                    </a:cubicBezTo>
                    <a:cubicBezTo>
                      <a:pt x="6" y="47"/>
                      <a:pt x="11" y="41"/>
                      <a:pt x="17" y="36"/>
                    </a:cubicBezTo>
                    <a:cubicBezTo>
                      <a:pt x="26" y="28"/>
                      <a:pt x="40" y="21"/>
                      <a:pt x="56" y="17"/>
                    </a:cubicBezTo>
                    <a:cubicBezTo>
                      <a:pt x="71" y="12"/>
                      <a:pt x="86" y="9"/>
                      <a:pt x="99" y="6"/>
                    </a:cubicBezTo>
                    <a:cubicBezTo>
                      <a:pt x="107" y="5"/>
                      <a:pt x="115" y="4"/>
                      <a:pt x="123" y="4"/>
                    </a:cubicBezTo>
                    <a:cubicBezTo>
                      <a:pt x="135" y="4"/>
                      <a:pt x="146" y="6"/>
                      <a:pt x="155" y="9"/>
                    </a:cubicBezTo>
                    <a:cubicBezTo>
                      <a:pt x="164" y="12"/>
                      <a:pt x="171" y="17"/>
                      <a:pt x="176" y="22"/>
                    </a:cubicBezTo>
                    <a:cubicBezTo>
                      <a:pt x="177" y="21"/>
                      <a:pt x="177" y="21"/>
                      <a:pt x="177" y="2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7" name="Freeform 780">
                <a:extLst>
                  <a:ext uri="{FF2B5EF4-FFF2-40B4-BE49-F238E27FC236}">
                    <a16:creationId xmlns:a16="http://schemas.microsoft.com/office/drawing/2014/main" id="{7C245F99-DA5E-469B-B4F0-E02E9D86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3273"/>
                <a:ext cx="169" cy="192"/>
              </a:xfrm>
              <a:custGeom>
                <a:avLst/>
                <a:gdLst>
                  <a:gd name="T0" fmla="*/ 63 w 200"/>
                  <a:gd name="T1" fmla="*/ 2 h 227"/>
                  <a:gd name="T2" fmla="*/ 63 w 200"/>
                  <a:gd name="T3" fmla="*/ 0 h 227"/>
                  <a:gd name="T4" fmla="*/ 47 w 200"/>
                  <a:gd name="T5" fmla="*/ 6 h 227"/>
                  <a:gd name="T6" fmla="*/ 30 w 200"/>
                  <a:gd name="T7" fmla="*/ 20 h 227"/>
                  <a:gd name="T8" fmla="*/ 13 w 200"/>
                  <a:gd name="T9" fmla="*/ 40 h 227"/>
                  <a:gd name="T10" fmla="*/ 0 w 200"/>
                  <a:gd name="T11" fmla="*/ 69 h 227"/>
                  <a:gd name="T12" fmla="*/ 3 w 200"/>
                  <a:gd name="T13" fmla="*/ 80 h 227"/>
                  <a:gd name="T14" fmla="*/ 29 w 200"/>
                  <a:gd name="T15" fmla="*/ 118 h 227"/>
                  <a:gd name="T16" fmla="*/ 44 w 200"/>
                  <a:gd name="T17" fmla="*/ 132 h 227"/>
                  <a:gd name="T18" fmla="*/ 57 w 200"/>
                  <a:gd name="T19" fmla="*/ 137 h 227"/>
                  <a:gd name="T20" fmla="*/ 61 w 200"/>
                  <a:gd name="T21" fmla="*/ 137 h 227"/>
                  <a:gd name="T22" fmla="*/ 72 w 200"/>
                  <a:gd name="T23" fmla="*/ 128 h 227"/>
                  <a:gd name="T24" fmla="*/ 81 w 200"/>
                  <a:gd name="T25" fmla="*/ 107 h 227"/>
                  <a:gd name="T26" fmla="*/ 91 w 200"/>
                  <a:gd name="T27" fmla="*/ 85 h 227"/>
                  <a:gd name="T28" fmla="*/ 103 w 200"/>
                  <a:gd name="T29" fmla="*/ 69 h 227"/>
                  <a:gd name="T30" fmla="*/ 112 w 200"/>
                  <a:gd name="T31" fmla="*/ 61 h 227"/>
                  <a:gd name="T32" fmla="*/ 117 w 200"/>
                  <a:gd name="T33" fmla="*/ 55 h 227"/>
                  <a:gd name="T34" fmla="*/ 121 w 200"/>
                  <a:gd name="T35" fmla="*/ 47 h 227"/>
                  <a:gd name="T36" fmla="*/ 117 w 200"/>
                  <a:gd name="T37" fmla="*/ 35 h 227"/>
                  <a:gd name="T38" fmla="*/ 108 w 200"/>
                  <a:gd name="T39" fmla="*/ 18 h 227"/>
                  <a:gd name="T40" fmla="*/ 90 w 200"/>
                  <a:gd name="T41" fmla="*/ 7 h 227"/>
                  <a:gd name="T42" fmla="*/ 63 w 200"/>
                  <a:gd name="T43" fmla="*/ 0 h 227"/>
                  <a:gd name="T44" fmla="*/ 63 w 200"/>
                  <a:gd name="T45" fmla="*/ 0 h 227"/>
                  <a:gd name="T46" fmla="*/ 63 w 200"/>
                  <a:gd name="T47" fmla="*/ 2 h 227"/>
                  <a:gd name="T48" fmla="*/ 63 w 200"/>
                  <a:gd name="T49" fmla="*/ 0 h 227"/>
                  <a:gd name="T50" fmla="*/ 63 w 200"/>
                  <a:gd name="T51" fmla="*/ 2 h 227"/>
                  <a:gd name="T52" fmla="*/ 63 w 200"/>
                  <a:gd name="T53" fmla="*/ 3 h 227"/>
                  <a:gd name="T54" fmla="*/ 63 w 200"/>
                  <a:gd name="T55" fmla="*/ 3 h 227"/>
                  <a:gd name="T56" fmla="*/ 63 w 200"/>
                  <a:gd name="T57" fmla="*/ 3 h 227"/>
                  <a:gd name="T58" fmla="*/ 88 w 200"/>
                  <a:gd name="T59" fmla="*/ 9 h 227"/>
                  <a:gd name="T60" fmla="*/ 106 w 200"/>
                  <a:gd name="T61" fmla="*/ 19 h 227"/>
                  <a:gd name="T62" fmla="*/ 115 w 200"/>
                  <a:gd name="T63" fmla="*/ 36 h 227"/>
                  <a:gd name="T64" fmla="*/ 118 w 200"/>
                  <a:gd name="T65" fmla="*/ 47 h 227"/>
                  <a:gd name="T66" fmla="*/ 116 w 200"/>
                  <a:gd name="T67" fmla="*/ 53 h 227"/>
                  <a:gd name="T68" fmla="*/ 110 w 200"/>
                  <a:gd name="T69" fmla="*/ 59 h 227"/>
                  <a:gd name="T70" fmla="*/ 101 w 200"/>
                  <a:gd name="T71" fmla="*/ 68 h 227"/>
                  <a:gd name="T72" fmla="*/ 90 w 200"/>
                  <a:gd name="T73" fmla="*/ 85 h 227"/>
                  <a:gd name="T74" fmla="*/ 76 w 200"/>
                  <a:gd name="T75" fmla="*/ 113 h 227"/>
                  <a:gd name="T76" fmla="*/ 69 w 200"/>
                  <a:gd name="T77" fmla="*/ 127 h 227"/>
                  <a:gd name="T78" fmla="*/ 61 w 200"/>
                  <a:gd name="T79" fmla="*/ 134 h 227"/>
                  <a:gd name="T80" fmla="*/ 57 w 200"/>
                  <a:gd name="T81" fmla="*/ 135 h 227"/>
                  <a:gd name="T82" fmla="*/ 45 w 200"/>
                  <a:gd name="T83" fmla="*/ 129 h 227"/>
                  <a:gd name="T84" fmla="*/ 6 w 200"/>
                  <a:gd name="T85" fmla="*/ 80 h 227"/>
                  <a:gd name="T86" fmla="*/ 3 w 200"/>
                  <a:gd name="T87" fmla="*/ 69 h 227"/>
                  <a:gd name="T88" fmla="*/ 14 w 200"/>
                  <a:gd name="T89" fmla="*/ 41 h 227"/>
                  <a:gd name="T90" fmla="*/ 33 w 200"/>
                  <a:gd name="T91" fmla="*/ 21 h 227"/>
                  <a:gd name="T92" fmla="*/ 48 w 200"/>
                  <a:gd name="T93" fmla="*/ 7 h 227"/>
                  <a:gd name="T94" fmla="*/ 63 w 200"/>
                  <a:gd name="T95" fmla="*/ 3 h 227"/>
                  <a:gd name="T96" fmla="*/ 63 w 200"/>
                  <a:gd name="T97" fmla="*/ 3 h 227"/>
                  <a:gd name="T98" fmla="*/ 63 w 200"/>
                  <a:gd name="T99" fmla="*/ 3 h 227"/>
                  <a:gd name="T100" fmla="*/ 63 w 200"/>
                  <a:gd name="T101" fmla="*/ 2 h 2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0" h="227">
                    <a:moveTo>
                      <a:pt x="104" y="2"/>
                    </a:moveTo>
                    <a:cubicBezTo>
                      <a:pt x="104" y="0"/>
                      <a:pt x="104" y="0"/>
                      <a:pt x="104" y="0"/>
                    </a:cubicBezTo>
                    <a:cubicBezTo>
                      <a:pt x="97" y="0"/>
                      <a:pt x="88" y="3"/>
                      <a:pt x="78" y="9"/>
                    </a:cubicBezTo>
                    <a:cubicBezTo>
                      <a:pt x="69" y="15"/>
                      <a:pt x="59" y="23"/>
                      <a:pt x="51" y="33"/>
                    </a:cubicBezTo>
                    <a:cubicBezTo>
                      <a:pt x="45" y="41"/>
                      <a:pt x="32" y="53"/>
                      <a:pt x="21" y="66"/>
                    </a:cubicBezTo>
                    <a:cubicBezTo>
                      <a:pt x="10" y="80"/>
                      <a:pt x="0" y="96"/>
                      <a:pt x="0" y="113"/>
                    </a:cubicBezTo>
                    <a:cubicBezTo>
                      <a:pt x="0" y="119"/>
                      <a:pt x="2" y="126"/>
                      <a:pt x="5" y="133"/>
                    </a:cubicBezTo>
                    <a:cubicBezTo>
                      <a:pt x="15" y="152"/>
                      <a:pt x="30" y="175"/>
                      <a:pt x="47" y="194"/>
                    </a:cubicBezTo>
                    <a:cubicBezTo>
                      <a:pt x="55" y="203"/>
                      <a:pt x="63" y="211"/>
                      <a:pt x="72" y="217"/>
                    </a:cubicBezTo>
                    <a:cubicBezTo>
                      <a:pt x="80" y="223"/>
                      <a:pt x="88" y="227"/>
                      <a:pt x="95" y="227"/>
                    </a:cubicBezTo>
                    <a:cubicBezTo>
                      <a:pt x="97" y="227"/>
                      <a:pt x="99" y="226"/>
                      <a:pt x="101" y="226"/>
                    </a:cubicBezTo>
                    <a:cubicBezTo>
                      <a:pt x="108" y="223"/>
                      <a:pt x="113" y="218"/>
                      <a:pt x="118" y="212"/>
                    </a:cubicBezTo>
                    <a:cubicBezTo>
                      <a:pt x="125" y="202"/>
                      <a:pt x="130" y="189"/>
                      <a:pt x="135" y="176"/>
                    </a:cubicBezTo>
                    <a:cubicBezTo>
                      <a:pt x="140" y="163"/>
                      <a:pt x="145" y="150"/>
                      <a:pt x="152" y="141"/>
                    </a:cubicBezTo>
                    <a:cubicBezTo>
                      <a:pt x="161" y="128"/>
                      <a:pt x="166" y="120"/>
                      <a:pt x="171" y="114"/>
                    </a:cubicBezTo>
                    <a:cubicBezTo>
                      <a:pt x="176" y="108"/>
                      <a:pt x="180" y="105"/>
                      <a:pt x="185" y="101"/>
                    </a:cubicBezTo>
                    <a:cubicBezTo>
                      <a:pt x="188" y="98"/>
                      <a:pt x="192" y="95"/>
                      <a:pt x="195" y="91"/>
                    </a:cubicBezTo>
                    <a:cubicBezTo>
                      <a:pt x="198" y="88"/>
                      <a:pt x="200" y="83"/>
                      <a:pt x="200" y="77"/>
                    </a:cubicBezTo>
                    <a:cubicBezTo>
                      <a:pt x="200" y="72"/>
                      <a:pt x="198" y="65"/>
                      <a:pt x="195" y="57"/>
                    </a:cubicBezTo>
                    <a:cubicBezTo>
                      <a:pt x="189" y="45"/>
                      <a:pt x="185" y="36"/>
                      <a:pt x="179" y="30"/>
                    </a:cubicBezTo>
                    <a:cubicBezTo>
                      <a:pt x="172" y="23"/>
                      <a:pt x="163" y="18"/>
                      <a:pt x="148" y="11"/>
                    </a:cubicBezTo>
                    <a:cubicBezTo>
                      <a:pt x="123" y="1"/>
                      <a:pt x="110" y="0"/>
                      <a:pt x="105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5" y="4"/>
                      <a:pt x="105" y="4"/>
                    </a:cubicBezTo>
                    <a:cubicBezTo>
                      <a:pt x="109" y="4"/>
                      <a:pt x="122" y="4"/>
                      <a:pt x="146" y="15"/>
                    </a:cubicBezTo>
                    <a:cubicBezTo>
                      <a:pt x="161" y="21"/>
                      <a:pt x="170" y="26"/>
                      <a:pt x="176" y="32"/>
                    </a:cubicBezTo>
                    <a:cubicBezTo>
                      <a:pt x="182" y="38"/>
                      <a:pt x="186" y="46"/>
                      <a:pt x="191" y="59"/>
                    </a:cubicBezTo>
                    <a:cubicBezTo>
                      <a:pt x="194" y="66"/>
                      <a:pt x="196" y="72"/>
                      <a:pt x="196" y="77"/>
                    </a:cubicBezTo>
                    <a:cubicBezTo>
                      <a:pt x="196" y="82"/>
                      <a:pt x="194" y="86"/>
                      <a:pt x="192" y="89"/>
                    </a:cubicBezTo>
                    <a:cubicBezTo>
                      <a:pt x="189" y="92"/>
                      <a:pt x="186" y="95"/>
                      <a:pt x="182" y="98"/>
                    </a:cubicBezTo>
                    <a:cubicBezTo>
                      <a:pt x="177" y="102"/>
                      <a:pt x="173" y="106"/>
                      <a:pt x="168" y="112"/>
                    </a:cubicBezTo>
                    <a:cubicBezTo>
                      <a:pt x="163" y="118"/>
                      <a:pt x="157" y="126"/>
                      <a:pt x="148" y="139"/>
                    </a:cubicBezTo>
                    <a:cubicBezTo>
                      <a:pt x="139" y="151"/>
                      <a:pt x="133" y="170"/>
                      <a:pt x="126" y="187"/>
                    </a:cubicBezTo>
                    <a:cubicBezTo>
                      <a:pt x="123" y="196"/>
                      <a:pt x="119" y="203"/>
                      <a:pt x="115" y="209"/>
                    </a:cubicBezTo>
                    <a:cubicBezTo>
                      <a:pt x="110" y="216"/>
                      <a:pt x="105" y="220"/>
                      <a:pt x="100" y="222"/>
                    </a:cubicBezTo>
                    <a:cubicBezTo>
                      <a:pt x="98" y="222"/>
                      <a:pt x="97" y="223"/>
                      <a:pt x="95" y="223"/>
                    </a:cubicBezTo>
                    <a:cubicBezTo>
                      <a:pt x="89" y="223"/>
                      <a:pt x="82" y="219"/>
                      <a:pt x="74" y="214"/>
                    </a:cubicBezTo>
                    <a:cubicBezTo>
                      <a:pt x="50" y="197"/>
                      <a:pt x="23" y="159"/>
                      <a:pt x="9" y="131"/>
                    </a:cubicBezTo>
                    <a:cubicBezTo>
                      <a:pt x="6" y="125"/>
                      <a:pt x="4" y="119"/>
                      <a:pt x="4" y="113"/>
                    </a:cubicBezTo>
                    <a:cubicBezTo>
                      <a:pt x="4" y="97"/>
                      <a:pt x="13" y="82"/>
                      <a:pt x="24" y="69"/>
                    </a:cubicBezTo>
                    <a:cubicBezTo>
                      <a:pt x="35" y="56"/>
                      <a:pt x="47" y="44"/>
                      <a:pt x="54" y="36"/>
                    </a:cubicBezTo>
                    <a:cubicBezTo>
                      <a:pt x="62" y="26"/>
                      <a:pt x="71" y="18"/>
                      <a:pt x="81" y="12"/>
                    </a:cubicBezTo>
                    <a:cubicBezTo>
                      <a:pt x="90" y="7"/>
                      <a:pt x="98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4" y="2"/>
                      <a:pt x="104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8" name="Freeform 781">
                <a:extLst>
                  <a:ext uri="{FF2B5EF4-FFF2-40B4-BE49-F238E27FC236}">
                    <a16:creationId xmlns:a16="http://schemas.microsoft.com/office/drawing/2014/main" id="{7F298BC8-2F84-4790-9877-584B09B9E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417"/>
                <a:ext cx="169" cy="191"/>
              </a:xfrm>
              <a:custGeom>
                <a:avLst/>
                <a:gdLst>
                  <a:gd name="T0" fmla="*/ 53 w 200"/>
                  <a:gd name="T1" fmla="*/ 135 h 226"/>
                  <a:gd name="T2" fmla="*/ 53 w 200"/>
                  <a:gd name="T3" fmla="*/ 134 h 226"/>
                  <a:gd name="T4" fmla="*/ 41 w 200"/>
                  <a:gd name="T5" fmla="*/ 128 h 226"/>
                  <a:gd name="T6" fmla="*/ 25 w 200"/>
                  <a:gd name="T7" fmla="*/ 100 h 226"/>
                  <a:gd name="T8" fmla="*/ 10 w 200"/>
                  <a:gd name="T9" fmla="*/ 68 h 226"/>
                  <a:gd name="T10" fmla="*/ 3 w 200"/>
                  <a:gd name="T11" fmla="*/ 39 h 226"/>
                  <a:gd name="T12" fmla="*/ 4 w 200"/>
                  <a:gd name="T13" fmla="*/ 30 h 226"/>
                  <a:gd name="T14" fmla="*/ 12 w 200"/>
                  <a:gd name="T15" fmla="*/ 25 h 226"/>
                  <a:gd name="T16" fmla="*/ 63 w 200"/>
                  <a:gd name="T17" fmla="*/ 7 h 226"/>
                  <a:gd name="T18" fmla="*/ 69 w 200"/>
                  <a:gd name="T19" fmla="*/ 4 h 226"/>
                  <a:gd name="T20" fmla="*/ 79 w 200"/>
                  <a:gd name="T21" fmla="*/ 3 h 226"/>
                  <a:gd name="T22" fmla="*/ 95 w 200"/>
                  <a:gd name="T23" fmla="*/ 12 h 226"/>
                  <a:gd name="T24" fmla="*/ 111 w 200"/>
                  <a:gd name="T25" fmla="*/ 28 h 226"/>
                  <a:gd name="T26" fmla="*/ 117 w 200"/>
                  <a:gd name="T27" fmla="*/ 34 h 226"/>
                  <a:gd name="T28" fmla="*/ 118 w 200"/>
                  <a:gd name="T29" fmla="*/ 39 h 226"/>
                  <a:gd name="T30" fmla="*/ 117 w 200"/>
                  <a:gd name="T31" fmla="*/ 44 h 226"/>
                  <a:gd name="T32" fmla="*/ 100 w 200"/>
                  <a:gd name="T33" fmla="*/ 72 h 226"/>
                  <a:gd name="T34" fmla="*/ 85 w 200"/>
                  <a:gd name="T35" fmla="*/ 104 h 226"/>
                  <a:gd name="T36" fmla="*/ 76 w 200"/>
                  <a:gd name="T37" fmla="*/ 125 h 226"/>
                  <a:gd name="T38" fmla="*/ 68 w 200"/>
                  <a:gd name="T39" fmla="*/ 132 h 226"/>
                  <a:gd name="T40" fmla="*/ 57 w 200"/>
                  <a:gd name="T41" fmla="*/ 134 h 226"/>
                  <a:gd name="T42" fmla="*/ 53 w 200"/>
                  <a:gd name="T43" fmla="*/ 134 h 226"/>
                  <a:gd name="T44" fmla="*/ 53 w 200"/>
                  <a:gd name="T45" fmla="*/ 135 h 226"/>
                  <a:gd name="T46" fmla="*/ 53 w 200"/>
                  <a:gd name="T47" fmla="*/ 136 h 226"/>
                  <a:gd name="T48" fmla="*/ 57 w 200"/>
                  <a:gd name="T49" fmla="*/ 136 h 226"/>
                  <a:gd name="T50" fmla="*/ 69 w 200"/>
                  <a:gd name="T51" fmla="*/ 134 h 226"/>
                  <a:gd name="T52" fmla="*/ 81 w 200"/>
                  <a:gd name="T53" fmla="*/ 122 h 226"/>
                  <a:gd name="T54" fmla="*/ 88 w 200"/>
                  <a:gd name="T55" fmla="*/ 104 h 226"/>
                  <a:gd name="T56" fmla="*/ 103 w 200"/>
                  <a:gd name="T57" fmla="*/ 73 h 226"/>
                  <a:gd name="T58" fmla="*/ 118 w 200"/>
                  <a:gd name="T59" fmla="*/ 45 h 226"/>
                  <a:gd name="T60" fmla="*/ 121 w 200"/>
                  <a:gd name="T61" fmla="*/ 39 h 226"/>
                  <a:gd name="T62" fmla="*/ 118 w 200"/>
                  <a:gd name="T63" fmla="*/ 33 h 226"/>
                  <a:gd name="T64" fmla="*/ 108 w 200"/>
                  <a:gd name="T65" fmla="*/ 22 h 226"/>
                  <a:gd name="T66" fmla="*/ 95 w 200"/>
                  <a:gd name="T67" fmla="*/ 10 h 226"/>
                  <a:gd name="T68" fmla="*/ 79 w 200"/>
                  <a:gd name="T69" fmla="*/ 0 h 226"/>
                  <a:gd name="T70" fmla="*/ 68 w 200"/>
                  <a:gd name="T71" fmla="*/ 3 h 226"/>
                  <a:gd name="T72" fmla="*/ 63 w 200"/>
                  <a:gd name="T73" fmla="*/ 6 h 226"/>
                  <a:gd name="T74" fmla="*/ 12 w 200"/>
                  <a:gd name="T75" fmla="*/ 23 h 226"/>
                  <a:gd name="T76" fmla="*/ 3 w 200"/>
                  <a:gd name="T77" fmla="*/ 29 h 226"/>
                  <a:gd name="T78" fmla="*/ 0 w 200"/>
                  <a:gd name="T79" fmla="*/ 39 h 226"/>
                  <a:gd name="T80" fmla="*/ 8 w 200"/>
                  <a:gd name="T81" fmla="*/ 68 h 226"/>
                  <a:gd name="T82" fmla="*/ 21 w 200"/>
                  <a:gd name="T83" fmla="*/ 101 h 226"/>
                  <a:gd name="T84" fmla="*/ 39 w 200"/>
                  <a:gd name="T85" fmla="*/ 130 h 226"/>
                  <a:gd name="T86" fmla="*/ 53 w 200"/>
                  <a:gd name="T87" fmla="*/ 136 h 226"/>
                  <a:gd name="T88" fmla="*/ 53 w 200"/>
                  <a:gd name="T89" fmla="*/ 135 h 2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0" h="226">
                    <a:moveTo>
                      <a:pt x="89" y="224"/>
                    </a:moveTo>
                    <a:cubicBezTo>
                      <a:pt x="89" y="222"/>
                      <a:pt x="89" y="222"/>
                      <a:pt x="89" y="222"/>
                    </a:cubicBezTo>
                    <a:cubicBezTo>
                      <a:pt x="81" y="222"/>
                      <a:pt x="74" y="220"/>
                      <a:pt x="67" y="212"/>
                    </a:cubicBezTo>
                    <a:cubicBezTo>
                      <a:pt x="59" y="204"/>
                      <a:pt x="50" y="190"/>
                      <a:pt x="40" y="166"/>
                    </a:cubicBezTo>
                    <a:cubicBezTo>
                      <a:pt x="33" y="150"/>
                      <a:pt x="24" y="131"/>
                      <a:pt x="17" y="113"/>
                    </a:cubicBezTo>
                    <a:cubicBezTo>
                      <a:pt x="9" y="95"/>
                      <a:pt x="4" y="77"/>
                      <a:pt x="4" y="64"/>
                    </a:cubicBezTo>
                    <a:cubicBezTo>
                      <a:pt x="4" y="58"/>
                      <a:pt x="5" y="53"/>
                      <a:pt x="7" y="50"/>
                    </a:cubicBezTo>
                    <a:cubicBezTo>
                      <a:pt x="10" y="46"/>
                      <a:pt x="14" y="43"/>
                      <a:pt x="20" y="42"/>
                    </a:cubicBezTo>
                    <a:cubicBezTo>
                      <a:pt x="62" y="31"/>
                      <a:pt x="95" y="16"/>
                      <a:pt x="104" y="12"/>
                    </a:cubicBezTo>
                    <a:cubicBezTo>
                      <a:pt x="108" y="11"/>
                      <a:pt x="111" y="9"/>
                      <a:pt x="115" y="7"/>
                    </a:cubicBezTo>
                    <a:cubicBezTo>
                      <a:pt x="120" y="5"/>
                      <a:pt x="125" y="4"/>
                      <a:pt x="130" y="4"/>
                    </a:cubicBezTo>
                    <a:cubicBezTo>
                      <a:pt x="138" y="4"/>
                      <a:pt x="147" y="7"/>
                      <a:pt x="156" y="19"/>
                    </a:cubicBezTo>
                    <a:cubicBezTo>
                      <a:pt x="166" y="31"/>
                      <a:pt x="176" y="39"/>
                      <a:pt x="184" y="46"/>
                    </a:cubicBezTo>
                    <a:cubicBezTo>
                      <a:pt x="188" y="49"/>
                      <a:pt x="191" y="53"/>
                      <a:pt x="193" y="56"/>
                    </a:cubicBezTo>
                    <a:cubicBezTo>
                      <a:pt x="195" y="59"/>
                      <a:pt x="196" y="62"/>
                      <a:pt x="196" y="65"/>
                    </a:cubicBezTo>
                    <a:cubicBezTo>
                      <a:pt x="196" y="68"/>
                      <a:pt x="196" y="70"/>
                      <a:pt x="194" y="73"/>
                    </a:cubicBezTo>
                    <a:cubicBezTo>
                      <a:pt x="188" y="84"/>
                      <a:pt x="177" y="101"/>
                      <a:pt x="166" y="119"/>
                    </a:cubicBezTo>
                    <a:cubicBezTo>
                      <a:pt x="156" y="137"/>
                      <a:pt x="145" y="156"/>
                      <a:pt x="141" y="171"/>
                    </a:cubicBezTo>
                    <a:cubicBezTo>
                      <a:pt x="137" y="184"/>
                      <a:pt x="133" y="197"/>
                      <a:pt x="127" y="207"/>
                    </a:cubicBezTo>
                    <a:cubicBezTo>
                      <a:pt x="123" y="212"/>
                      <a:pt x="119" y="215"/>
                      <a:pt x="114" y="218"/>
                    </a:cubicBezTo>
                    <a:cubicBezTo>
                      <a:pt x="108" y="221"/>
                      <a:pt x="102" y="222"/>
                      <a:pt x="93" y="222"/>
                    </a:cubicBezTo>
                    <a:cubicBezTo>
                      <a:pt x="92" y="222"/>
                      <a:pt x="90" y="222"/>
                      <a:pt x="89" y="222"/>
                    </a:cubicBezTo>
                    <a:cubicBezTo>
                      <a:pt x="89" y="224"/>
                      <a:pt x="89" y="224"/>
                      <a:pt x="89" y="224"/>
                    </a:cubicBezTo>
                    <a:cubicBezTo>
                      <a:pt x="89" y="226"/>
                      <a:pt x="89" y="226"/>
                      <a:pt x="89" y="226"/>
                    </a:cubicBezTo>
                    <a:cubicBezTo>
                      <a:pt x="90" y="226"/>
                      <a:pt x="92" y="226"/>
                      <a:pt x="93" y="226"/>
                    </a:cubicBezTo>
                    <a:cubicBezTo>
                      <a:pt x="102" y="226"/>
                      <a:pt x="109" y="224"/>
                      <a:pt x="115" y="222"/>
                    </a:cubicBezTo>
                    <a:cubicBezTo>
                      <a:pt x="124" y="217"/>
                      <a:pt x="130" y="210"/>
                      <a:pt x="135" y="201"/>
                    </a:cubicBezTo>
                    <a:cubicBezTo>
                      <a:pt x="139" y="192"/>
                      <a:pt x="142" y="182"/>
                      <a:pt x="145" y="172"/>
                    </a:cubicBezTo>
                    <a:cubicBezTo>
                      <a:pt x="149" y="158"/>
                      <a:pt x="159" y="139"/>
                      <a:pt x="170" y="121"/>
                    </a:cubicBezTo>
                    <a:cubicBezTo>
                      <a:pt x="181" y="103"/>
                      <a:pt x="192" y="86"/>
                      <a:pt x="197" y="75"/>
                    </a:cubicBezTo>
                    <a:cubicBezTo>
                      <a:pt x="199" y="72"/>
                      <a:pt x="200" y="68"/>
                      <a:pt x="200" y="65"/>
                    </a:cubicBezTo>
                    <a:cubicBezTo>
                      <a:pt x="200" y="61"/>
                      <a:pt x="199" y="57"/>
                      <a:pt x="196" y="54"/>
                    </a:cubicBezTo>
                    <a:cubicBezTo>
                      <a:pt x="193" y="48"/>
                      <a:pt x="187" y="43"/>
                      <a:pt x="180" y="37"/>
                    </a:cubicBezTo>
                    <a:cubicBezTo>
                      <a:pt x="174" y="31"/>
                      <a:pt x="166" y="25"/>
                      <a:pt x="159" y="16"/>
                    </a:cubicBezTo>
                    <a:cubicBezTo>
                      <a:pt x="149" y="4"/>
                      <a:pt x="139" y="0"/>
                      <a:pt x="130" y="0"/>
                    </a:cubicBezTo>
                    <a:cubicBezTo>
                      <a:pt x="124" y="0"/>
                      <a:pt x="118" y="1"/>
                      <a:pt x="114" y="3"/>
                    </a:cubicBezTo>
                    <a:cubicBezTo>
                      <a:pt x="109" y="5"/>
                      <a:pt x="106" y="7"/>
                      <a:pt x="103" y="9"/>
                    </a:cubicBezTo>
                    <a:cubicBezTo>
                      <a:pt x="93" y="13"/>
                      <a:pt x="60" y="28"/>
                      <a:pt x="19" y="38"/>
                    </a:cubicBezTo>
                    <a:cubicBezTo>
                      <a:pt x="12" y="39"/>
                      <a:pt x="7" y="43"/>
                      <a:pt x="4" y="47"/>
                    </a:cubicBezTo>
                    <a:cubicBezTo>
                      <a:pt x="1" y="52"/>
                      <a:pt x="0" y="58"/>
                      <a:pt x="0" y="64"/>
                    </a:cubicBezTo>
                    <a:cubicBezTo>
                      <a:pt x="0" y="79"/>
                      <a:pt x="6" y="96"/>
                      <a:pt x="13" y="114"/>
                    </a:cubicBezTo>
                    <a:cubicBezTo>
                      <a:pt x="20" y="133"/>
                      <a:pt x="30" y="152"/>
                      <a:pt x="36" y="168"/>
                    </a:cubicBezTo>
                    <a:cubicBezTo>
                      <a:pt x="46" y="192"/>
                      <a:pt x="55" y="206"/>
                      <a:pt x="64" y="215"/>
                    </a:cubicBezTo>
                    <a:cubicBezTo>
                      <a:pt x="72" y="223"/>
                      <a:pt x="81" y="226"/>
                      <a:pt x="89" y="226"/>
                    </a:cubicBezTo>
                    <a:cubicBezTo>
                      <a:pt x="89" y="224"/>
                      <a:pt x="89" y="224"/>
                      <a:pt x="89" y="224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9" name="Freeform 782">
                <a:extLst>
                  <a:ext uri="{FF2B5EF4-FFF2-40B4-BE49-F238E27FC236}">
                    <a16:creationId xmlns:a16="http://schemas.microsoft.com/office/drawing/2014/main" id="{37882084-7C5E-439B-AA28-28E5160FB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3293"/>
                <a:ext cx="167" cy="159"/>
              </a:xfrm>
              <a:custGeom>
                <a:avLst/>
                <a:gdLst>
                  <a:gd name="T0" fmla="*/ 97 w 198"/>
                  <a:gd name="T1" fmla="*/ 2 h 188"/>
                  <a:gd name="T2" fmla="*/ 97 w 198"/>
                  <a:gd name="T3" fmla="*/ 0 h 188"/>
                  <a:gd name="T4" fmla="*/ 97 w 198"/>
                  <a:gd name="T5" fmla="*/ 0 h 188"/>
                  <a:gd name="T6" fmla="*/ 89 w 198"/>
                  <a:gd name="T7" fmla="*/ 2 h 188"/>
                  <a:gd name="T8" fmla="*/ 55 w 198"/>
                  <a:gd name="T9" fmla="*/ 10 h 188"/>
                  <a:gd name="T10" fmla="*/ 42 w 198"/>
                  <a:gd name="T11" fmla="*/ 10 h 188"/>
                  <a:gd name="T12" fmla="*/ 23 w 198"/>
                  <a:gd name="T13" fmla="*/ 7 h 188"/>
                  <a:gd name="T14" fmla="*/ 12 w 198"/>
                  <a:gd name="T15" fmla="*/ 5 h 188"/>
                  <a:gd name="T16" fmla="*/ 4 w 198"/>
                  <a:gd name="T17" fmla="*/ 7 h 188"/>
                  <a:gd name="T18" fmla="*/ 2 w 198"/>
                  <a:gd name="T19" fmla="*/ 9 h 188"/>
                  <a:gd name="T20" fmla="*/ 0 w 198"/>
                  <a:gd name="T21" fmla="*/ 13 h 188"/>
                  <a:gd name="T22" fmla="*/ 2 w 198"/>
                  <a:gd name="T23" fmla="*/ 18 h 188"/>
                  <a:gd name="T24" fmla="*/ 13 w 198"/>
                  <a:gd name="T25" fmla="*/ 53 h 188"/>
                  <a:gd name="T26" fmla="*/ 22 w 198"/>
                  <a:gd name="T27" fmla="*/ 85 h 188"/>
                  <a:gd name="T28" fmla="*/ 33 w 198"/>
                  <a:gd name="T29" fmla="*/ 103 h 188"/>
                  <a:gd name="T30" fmla="*/ 57 w 198"/>
                  <a:gd name="T31" fmla="*/ 113 h 188"/>
                  <a:gd name="T32" fmla="*/ 63 w 198"/>
                  <a:gd name="T33" fmla="*/ 112 h 188"/>
                  <a:gd name="T34" fmla="*/ 100 w 198"/>
                  <a:gd name="T35" fmla="*/ 100 h 188"/>
                  <a:gd name="T36" fmla="*/ 113 w 198"/>
                  <a:gd name="T37" fmla="*/ 90 h 188"/>
                  <a:gd name="T38" fmla="*/ 119 w 198"/>
                  <a:gd name="T39" fmla="*/ 78 h 188"/>
                  <a:gd name="T40" fmla="*/ 119 w 198"/>
                  <a:gd name="T41" fmla="*/ 55 h 188"/>
                  <a:gd name="T42" fmla="*/ 116 w 198"/>
                  <a:gd name="T43" fmla="*/ 30 h 188"/>
                  <a:gd name="T44" fmla="*/ 107 w 198"/>
                  <a:gd name="T45" fmla="*/ 10 h 188"/>
                  <a:gd name="T46" fmla="*/ 103 w 198"/>
                  <a:gd name="T47" fmla="*/ 3 h 188"/>
                  <a:gd name="T48" fmla="*/ 97 w 198"/>
                  <a:gd name="T49" fmla="*/ 0 h 188"/>
                  <a:gd name="T50" fmla="*/ 97 w 198"/>
                  <a:gd name="T51" fmla="*/ 2 h 188"/>
                  <a:gd name="T52" fmla="*/ 97 w 198"/>
                  <a:gd name="T53" fmla="*/ 3 h 188"/>
                  <a:gd name="T54" fmla="*/ 102 w 198"/>
                  <a:gd name="T55" fmla="*/ 5 h 188"/>
                  <a:gd name="T56" fmla="*/ 107 w 198"/>
                  <a:gd name="T57" fmla="*/ 16 h 188"/>
                  <a:gd name="T58" fmla="*/ 113 w 198"/>
                  <a:gd name="T59" fmla="*/ 30 h 188"/>
                  <a:gd name="T60" fmla="*/ 116 w 198"/>
                  <a:gd name="T61" fmla="*/ 55 h 188"/>
                  <a:gd name="T62" fmla="*/ 116 w 198"/>
                  <a:gd name="T63" fmla="*/ 78 h 188"/>
                  <a:gd name="T64" fmla="*/ 111 w 198"/>
                  <a:gd name="T65" fmla="*/ 88 h 188"/>
                  <a:gd name="T66" fmla="*/ 90 w 198"/>
                  <a:gd name="T67" fmla="*/ 101 h 188"/>
                  <a:gd name="T68" fmla="*/ 63 w 198"/>
                  <a:gd name="T69" fmla="*/ 110 h 188"/>
                  <a:gd name="T70" fmla="*/ 57 w 198"/>
                  <a:gd name="T71" fmla="*/ 112 h 188"/>
                  <a:gd name="T72" fmla="*/ 35 w 198"/>
                  <a:gd name="T73" fmla="*/ 101 h 188"/>
                  <a:gd name="T74" fmla="*/ 25 w 198"/>
                  <a:gd name="T75" fmla="*/ 85 h 188"/>
                  <a:gd name="T76" fmla="*/ 15 w 198"/>
                  <a:gd name="T77" fmla="*/ 52 h 188"/>
                  <a:gd name="T78" fmla="*/ 3 w 198"/>
                  <a:gd name="T79" fmla="*/ 17 h 188"/>
                  <a:gd name="T80" fmla="*/ 3 w 198"/>
                  <a:gd name="T81" fmla="*/ 13 h 188"/>
                  <a:gd name="T82" fmla="*/ 3 w 198"/>
                  <a:gd name="T83" fmla="*/ 10 h 188"/>
                  <a:gd name="T84" fmla="*/ 7 w 198"/>
                  <a:gd name="T85" fmla="*/ 8 h 188"/>
                  <a:gd name="T86" fmla="*/ 12 w 198"/>
                  <a:gd name="T87" fmla="*/ 7 h 188"/>
                  <a:gd name="T88" fmla="*/ 22 w 198"/>
                  <a:gd name="T89" fmla="*/ 9 h 188"/>
                  <a:gd name="T90" fmla="*/ 42 w 198"/>
                  <a:gd name="T91" fmla="*/ 13 h 188"/>
                  <a:gd name="T92" fmla="*/ 56 w 198"/>
                  <a:gd name="T93" fmla="*/ 12 h 188"/>
                  <a:gd name="T94" fmla="*/ 78 w 198"/>
                  <a:gd name="T95" fmla="*/ 7 h 188"/>
                  <a:gd name="T96" fmla="*/ 89 w 198"/>
                  <a:gd name="T97" fmla="*/ 3 h 188"/>
                  <a:gd name="T98" fmla="*/ 97 w 198"/>
                  <a:gd name="T99" fmla="*/ 3 h 188"/>
                  <a:gd name="T100" fmla="*/ 97 w 198"/>
                  <a:gd name="T101" fmla="*/ 3 h 188"/>
                  <a:gd name="T102" fmla="*/ 97 w 198"/>
                  <a:gd name="T103" fmla="*/ 2 h 1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98" h="188">
                    <a:moveTo>
                      <a:pt x="161" y="2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57" y="0"/>
                      <a:pt x="152" y="1"/>
                      <a:pt x="147" y="2"/>
                    </a:cubicBezTo>
                    <a:cubicBezTo>
                      <a:pt x="131" y="6"/>
                      <a:pt x="108" y="14"/>
                      <a:pt x="91" y="16"/>
                    </a:cubicBezTo>
                    <a:cubicBezTo>
                      <a:pt x="84" y="17"/>
                      <a:pt x="77" y="17"/>
                      <a:pt x="70" y="17"/>
                    </a:cubicBezTo>
                    <a:cubicBezTo>
                      <a:pt x="57" y="17"/>
                      <a:pt x="45" y="15"/>
                      <a:pt x="38" y="12"/>
                    </a:cubicBezTo>
                    <a:cubicBezTo>
                      <a:pt x="34" y="9"/>
                      <a:pt x="27" y="8"/>
                      <a:pt x="20" y="8"/>
                    </a:cubicBezTo>
                    <a:cubicBezTo>
                      <a:pt x="15" y="8"/>
                      <a:pt x="10" y="9"/>
                      <a:pt x="7" y="11"/>
                    </a:cubicBezTo>
                    <a:cubicBezTo>
                      <a:pt x="5" y="12"/>
                      <a:pt x="3" y="13"/>
                      <a:pt x="2" y="15"/>
                    </a:cubicBezTo>
                    <a:cubicBezTo>
                      <a:pt x="1" y="17"/>
                      <a:pt x="0" y="19"/>
                      <a:pt x="0" y="21"/>
                    </a:cubicBezTo>
                    <a:cubicBezTo>
                      <a:pt x="0" y="24"/>
                      <a:pt x="1" y="26"/>
                      <a:pt x="2" y="29"/>
                    </a:cubicBezTo>
                    <a:cubicBezTo>
                      <a:pt x="7" y="40"/>
                      <a:pt x="14" y="64"/>
                      <a:pt x="21" y="87"/>
                    </a:cubicBezTo>
                    <a:cubicBezTo>
                      <a:pt x="28" y="110"/>
                      <a:pt x="35" y="132"/>
                      <a:pt x="37" y="141"/>
                    </a:cubicBezTo>
                    <a:cubicBezTo>
                      <a:pt x="39" y="149"/>
                      <a:pt x="45" y="160"/>
                      <a:pt x="55" y="170"/>
                    </a:cubicBezTo>
                    <a:cubicBezTo>
                      <a:pt x="65" y="180"/>
                      <a:pt x="79" y="188"/>
                      <a:pt x="95" y="188"/>
                    </a:cubicBezTo>
                    <a:cubicBezTo>
                      <a:pt x="99" y="188"/>
                      <a:pt x="102" y="187"/>
                      <a:pt x="106" y="186"/>
                    </a:cubicBezTo>
                    <a:cubicBezTo>
                      <a:pt x="125" y="182"/>
                      <a:pt x="148" y="175"/>
                      <a:pt x="166" y="165"/>
                    </a:cubicBezTo>
                    <a:cubicBezTo>
                      <a:pt x="175" y="160"/>
                      <a:pt x="183" y="154"/>
                      <a:pt x="188" y="148"/>
                    </a:cubicBezTo>
                    <a:cubicBezTo>
                      <a:pt x="194" y="142"/>
                      <a:pt x="198" y="136"/>
                      <a:pt x="198" y="129"/>
                    </a:cubicBezTo>
                    <a:cubicBezTo>
                      <a:pt x="198" y="117"/>
                      <a:pt x="198" y="104"/>
                      <a:pt x="198" y="91"/>
                    </a:cubicBezTo>
                    <a:cubicBezTo>
                      <a:pt x="198" y="76"/>
                      <a:pt x="197" y="61"/>
                      <a:pt x="192" y="49"/>
                    </a:cubicBezTo>
                    <a:cubicBezTo>
                      <a:pt x="187" y="38"/>
                      <a:pt x="183" y="27"/>
                      <a:pt x="179" y="17"/>
                    </a:cubicBezTo>
                    <a:cubicBezTo>
                      <a:pt x="177" y="13"/>
                      <a:pt x="175" y="9"/>
                      <a:pt x="172" y="6"/>
                    </a:cubicBezTo>
                    <a:cubicBezTo>
                      <a:pt x="169" y="2"/>
                      <a:pt x="166" y="0"/>
                      <a:pt x="161" y="0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4" y="4"/>
                      <a:pt x="167" y="6"/>
                      <a:pt x="169" y="8"/>
                    </a:cubicBezTo>
                    <a:cubicBezTo>
                      <a:pt x="173" y="12"/>
                      <a:pt x="176" y="19"/>
                      <a:pt x="179" y="26"/>
                    </a:cubicBezTo>
                    <a:cubicBezTo>
                      <a:pt x="181" y="34"/>
                      <a:pt x="184" y="43"/>
                      <a:pt x="188" y="51"/>
                    </a:cubicBezTo>
                    <a:cubicBezTo>
                      <a:pt x="193" y="62"/>
                      <a:pt x="194" y="76"/>
                      <a:pt x="194" y="91"/>
                    </a:cubicBezTo>
                    <a:cubicBezTo>
                      <a:pt x="194" y="104"/>
                      <a:pt x="194" y="117"/>
                      <a:pt x="194" y="129"/>
                    </a:cubicBezTo>
                    <a:cubicBezTo>
                      <a:pt x="194" y="134"/>
                      <a:pt x="191" y="140"/>
                      <a:pt x="185" y="146"/>
                    </a:cubicBezTo>
                    <a:cubicBezTo>
                      <a:pt x="177" y="154"/>
                      <a:pt x="164" y="162"/>
                      <a:pt x="150" y="168"/>
                    </a:cubicBezTo>
                    <a:cubicBezTo>
                      <a:pt x="135" y="175"/>
                      <a:pt x="119" y="180"/>
                      <a:pt x="105" y="182"/>
                    </a:cubicBezTo>
                    <a:cubicBezTo>
                      <a:pt x="102" y="183"/>
                      <a:pt x="98" y="184"/>
                      <a:pt x="95" y="184"/>
                    </a:cubicBezTo>
                    <a:cubicBezTo>
                      <a:pt x="80" y="184"/>
                      <a:pt x="67" y="176"/>
                      <a:pt x="58" y="167"/>
                    </a:cubicBezTo>
                    <a:cubicBezTo>
                      <a:pt x="49" y="158"/>
                      <a:pt x="43" y="147"/>
                      <a:pt x="41" y="140"/>
                    </a:cubicBezTo>
                    <a:cubicBezTo>
                      <a:pt x="39" y="131"/>
                      <a:pt x="32" y="109"/>
                      <a:pt x="25" y="86"/>
                    </a:cubicBezTo>
                    <a:cubicBezTo>
                      <a:pt x="18" y="63"/>
                      <a:pt x="11" y="39"/>
                      <a:pt x="6" y="28"/>
                    </a:cubicBezTo>
                    <a:cubicBezTo>
                      <a:pt x="5" y="25"/>
                      <a:pt x="4" y="23"/>
                      <a:pt x="4" y="21"/>
                    </a:cubicBezTo>
                    <a:cubicBezTo>
                      <a:pt x="4" y="19"/>
                      <a:pt x="5" y="18"/>
                      <a:pt x="5" y="17"/>
                    </a:cubicBezTo>
                    <a:cubicBezTo>
                      <a:pt x="7" y="15"/>
                      <a:pt x="8" y="14"/>
                      <a:pt x="11" y="13"/>
                    </a:cubicBezTo>
                    <a:cubicBezTo>
                      <a:pt x="13" y="12"/>
                      <a:pt x="17" y="12"/>
                      <a:pt x="20" y="12"/>
                    </a:cubicBezTo>
                    <a:cubicBezTo>
                      <a:pt x="26" y="12"/>
                      <a:pt x="33" y="13"/>
                      <a:pt x="37" y="15"/>
                    </a:cubicBezTo>
                    <a:cubicBezTo>
                      <a:pt x="45" y="19"/>
                      <a:pt x="56" y="21"/>
                      <a:pt x="70" y="21"/>
                    </a:cubicBezTo>
                    <a:cubicBezTo>
                      <a:pt x="77" y="21"/>
                      <a:pt x="84" y="21"/>
                      <a:pt x="92" y="20"/>
                    </a:cubicBezTo>
                    <a:cubicBezTo>
                      <a:pt x="103" y="18"/>
                      <a:pt x="117" y="14"/>
                      <a:pt x="130" y="11"/>
                    </a:cubicBezTo>
                    <a:cubicBezTo>
                      <a:pt x="137" y="9"/>
                      <a:pt x="143" y="7"/>
                      <a:pt x="148" y="6"/>
                    </a:cubicBezTo>
                    <a:cubicBezTo>
                      <a:pt x="153" y="5"/>
                      <a:pt x="158" y="4"/>
                      <a:pt x="161" y="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2"/>
                      <a:pt x="161" y="2"/>
                      <a:pt x="161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0" name="Freeform 783">
                <a:extLst>
                  <a:ext uri="{FF2B5EF4-FFF2-40B4-BE49-F238E27FC236}">
                    <a16:creationId xmlns:a16="http://schemas.microsoft.com/office/drawing/2014/main" id="{8B9E395D-B51D-436B-B1B6-E6B37348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3309"/>
                <a:ext cx="153" cy="219"/>
              </a:xfrm>
              <a:custGeom>
                <a:avLst/>
                <a:gdLst>
                  <a:gd name="T0" fmla="*/ 80 w 181"/>
                  <a:gd name="T1" fmla="*/ 6 h 259"/>
                  <a:gd name="T2" fmla="*/ 81 w 181"/>
                  <a:gd name="T3" fmla="*/ 6 h 259"/>
                  <a:gd name="T4" fmla="*/ 79 w 181"/>
                  <a:gd name="T5" fmla="*/ 3 h 259"/>
                  <a:gd name="T6" fmla="*/ 71 w 181"/>
                  <a:gd name="T7" fmla="*/ 1 h 259"/>
                  <a:gd name="T8" fmla="*/ 62 w 181"/>
                  <a:gd name="T9" fmla="*/ 0 h 259"/>
                  <a:gd name="T10" fmla="*/ 48 w 181"/>
                  <a:gd name="T11" fmla="*/ 2 h 259"/>
                  <a:gd name="T12" fmla="*/ 33 w 181"/>
                  <a:gd name="T13" fmla="*/ 9 h 259"/>
                  <a:gd name="T14" fmla="*/ 19 w 181"/>
                  <a:gd name="T15" fmla="*/ 20 h 259"/>
                  <a:gd name="T16" fmla="*/ 7 w 181"/>
                  <a:gd name="T17" fmla="*/ 29 h 259"/>
                  <a:gd name="T18" fmla="*/ 3 w 181"/>
                  <a:gd name="T19" fmla="*/ 34 h 259"/>
                  <a:gd name="T20" fmla="*/ 0 w 181"/>
                  <a:gd name="T21" fmla="*/ 41 h 259"/>
                  <a:gd name="T22" fmla="*/ 0 w 181"/>
                  <a:gd name="T23" fmla="*/ 44 h 259"/>
                  <a:gd name="T24" fmla="*/ 12 w 181"/>
                  <a:gd name="T25" fmla="*/ 85 h 259"/>
                  <a:gd name="T26" fmla="*/ 44 w 181"/>
                  <a:gd name="T27" fmla="*/ 141 h 259"/>
                  <a:gd name="T28" fmla="*/ 54 w 181"/>
                  <a:gd name="T29" fmla="*/ 152 h 259"/>
                  <a:gd name="T30" fmla="*/ 66 w 181"/>
                  <a:gd name="T31" fmla="*/ 156 h 259"/>
                  <a:gd name="T32" fmla="*/ 84 w 181"/>
                  <a:gd name="T33" fmla="*/ 148 h 259"/>
                  <a:gd name="T34" fmla="*/ 101 w 181"/>
                  <a:gd name="T35" fmla="*/ 131 h 259"/>
                  <a:gd name="T36" fmla="*/ 108 w 181"/>
                  <a:gd name="T37" fmla="*/ 107 h 259"/>
                  <a:gd name="T38" fmla="*/ 104 w 181"/>
                  <a:gd name="T39" fmla="*/ 77 h 259"/>
                  <a:gd name="T40" fmla="*/ 87 w 181"/>
                  <a:gd name="T41" fmla="*/ 25 h 259"/>
                  <a:gd name="T42" fmla="*/ 83 w 181"/>
                  <a:gd name="T43" fmla="*/ 10 h 259"/>
                  <a:gd name="T44" fmla="*/ 81 w 181"/>
                  <a:gd name="T45" fmla="*/ 6 h 259"/>
                  <a:gd name="T46" fmla="*/ 81 w 181"/>
                  <a:gd name="T47" fmla="*/ 6 h 259"/>
                  <a:gd name="T48" fmla="*/ 81 w 181"/>
                  <a:gd name="T49" fmla="*/ 6 h 259"/>
                  <a:gd name="T50" fmla="*/ 80 w 181"/>
                  <a:gd name="T51" fmla="*/ 6 h 259"/>
                  <a:gd name="T52" fmla="*/ 79 w 181"/>
                  <a:gd name="T53" fmla="*/ 6 h 259"/>
                  <a:gd name="T54" fmla="*/ 101 w 181"/>
                  <a:gd name="T55" fmla="*/ 78 h 259"/>
                  <a:gd name="T56" fmla="*/ 107 w 181"/>
                  <a:gd name="T57" fmla="*/ 107 h 259"/>
                  <a:gd name="T58" fmla="*/ 99 w 181"/>
                  <a:gd name="T59" fmla="*/ 130 h 259"/>
                  <a:gd name="T60" fmla="*/ 83 w 181"/>
                  <a:gd name="T61" fmla="*/ 146 h 259"/>
                  <a:gd name="T62" fmla="*/ 66 w 181"/>
                  <a:gd name="T63" fmla="*/ 155 h 259"/>
                  <a:gd name="T64" fmla="*/ 57 w 181"/>
                  <a:gd name="T65" fmla="*/ 151 h 259"/>
                  <a:gd name="T66" fmla="*/ 45 w 181"/>
                  <a:gd name="T67" fmla="*/ 139 h 259"/>
                  <a:gd name="T68" fmla="*/ 14 w 181"/>
                  <a:gd name="T69" fmla="*/ 84 h 259"/>
                  <a:gd name="T70" fmla="*/ 3 w 181"/>
                  <a:gd name="T71" fmla="*/ 44 h 259"/>
                  <a:gd name="T72" fmla="*/ 3 w 181"/>
                  <a:gd name="T73" fmla="*/ 41 h 259"/>
                  <a:gd name="T74" fmla="*/ 3 w 181"/>
                  <a:gd name="T75" fmla="*/ 35 h 259"/>
                  <a:gd name="T76" fmla="*/ 12 w 181"/>
                  <a:gd name="T77" fmla="*/ 29 h 259"/>
                  <a:gd name="T78" fmla="*/ 21 w 181"/>
                  <a:gd name="T79" fmla="*/ 21 h 259"/>
                  <a:gd name="T80" fmla="*/ 35 w 181"/>
                  <a:gd name="T81" fmla="*/ 11 h 259"/>
                  <a:gd name="T82" fmla="*/ 48 w 181"/>
                  <a:gd name="T83" fmla="*/ 3 h 259"/>
                  <a:gd name="T84" fmla="*/ 62 w 181"/>
                  <a:gd name="T85" fmla="*/ 3 h 259"/>
                  <a:gd name="T86" fmla="*/ 73 w 181"/>
                  <a:gd name="T87" fmla="*/ 3 h 259"/>
                  <a:gd name="T88" fmla="*/ 77 w 181"/>
                  <a:gd name="T89" fmla="*/ 5 h 259"/>
                  <a:gd name="T90" fmla="*/ 79 w 181"/>
                  <a:gd name="T91" fmla="*/ 6 h 259"/>
                  <a:gd name="T92" fmla="*/ 80 w 181"/>
                  <a:gd name="T93" fmla="*/ 6 h 259"/>
                  <a:gd name="T94" fmla="*/ 79 w 181"/>
                  <a:gd name="T95" fmla="*/ 6 h 259"/>
                  <a:gd name="T96" fmla="*/ 80 w 181"/>
                  <a:gd name="T97" fmla="*/ 6 h 2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1" h="259">
                    <a:moveTo>
                      <a:pt x="133" y="9"/>
                    </a:moveTo>
                    <a:cubicBezTo>
                      <a:pt x="135" y="9"/>
                      <a:pt x="135" y="9"/>
                      <a:pt x="135" y="9"/>
                    </a:cubicBezTo>
                    <a:cubicBezTo>
                      <a:pt x="134" y="7"/>
                      <a:pt x="132" y="5"/>
                      <a:pt x="130" y="4"/>
                    </a:cubicBezTo>
                    <a:cubicBezTo>
                      <a:pt x="127" y="3"/>
                      <a:pt x="122" y="1"/>
                      <a:pt x="117" y="1"/>
                    </a:cubicBezTo>
                    <a:cubicBezTo>
                      <a:pt x="113" y="0"/>
                      <a:pt x="107" y="0"/>
                      <a:pt x="102" y="0"/>
                    </a:cubicBezTo>
                    <a:cubicBezTo>
                      <a:pt x="94" y="0"/>
                      <a:pt x="86" y="0"/>
                      <a:pt x="80" y="2"/>
                    </a:cubicBezTo>
                    <a:cubicBezTo>
                      <a:pt x="72" y="4"/>
                      <a:pt x="63" y="9"/>
                      <a:pt x="55" y="15"/>
                    </a:cubicBezTo>
                    <a:cubicBezTo>
                      <a:pt x="47" y="20"/>
                      <a:pt x="39" y="27"/>
                      <a:pt x="32" y="33"/>
                    </a:cubicBezTo>
                    <a:cubicBezTo>
                      <a:pt x="26" y="38"/>
                      <a:pt x="18" y="42"/>
                      <a:pt x="11" y="47"/>
                    </a:cubicBezTo>
                    <a:cubicBezTo>
                      <a:pt x="8" y="50"/>
                      <a:pt x="5" y="53"/>
                      <a:pt x="3" y="56"/>
                    </a:cubicBezTo>
                    <a:cubicBezTo>
                      <a:pt x="1" y="59"/>
                      <a:pt x="0" y="64"/>
                      <a:pt x="0" y="68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1" y="83"/>
                      <a:pt x="8" y="109"/>
                      <a:pt x="19" y="139"/>
                    </a:cubicBezTo>
                    <a:cubicBezTo>
                      <a:pt x="31" y="170"/>
                      <a:pt x="49" y="205"/>
                      <a:pt x="72" y="233"/>
                    </a:cubicBezTo>
                    <a:cubicBezTo>
                      <a:pt x="79" y="241"/>
                      <a:pt x="85" y="247"/>
                      <a:pt x="90" y="252"/>
                    </a:cubicBezTo>
                    <a:cubicBezTo>
                      <a:pt x="96" y="256"/>
                      <a:pt x="102" y="259"/>
                      <a:pt x="109" y="259"/>
                    </a:cubicBezTo>
                    <a:cubicBezTo>
                      <a:pt x="118" y="259"/>
                      <a:pt x="128" y="255"/>
                      <a:pt x="139" y="245"/>
                    </a:cubicBezTo>
                    <a:cubicBezTo>
                      <a:pt x="150" y="236"/>
                      <a:pt x="160" y="227"/>
                      <a:pt x="168" y="217"/>
                    </a:cubicBezTo>
                    <a:cubicBezTo>
                      <a:pt x="175" y="207"/>
                      <a:pt x="181" y="194"/>
                      <a:pt x="180" y="177"/>
                    </a:cubicBezTo>
                    <a:cubicBezTo>
                      <a:pt x="180" y="163"/>
                      <a:pt x="178" y="148"/>
                      <a:pt x="171" y="128"/>
                    </a:cubicBezTo>
                    <a:cubicBezTo>
                      <a:pt x="159" y="92"/>
                      <a:pt x="150" y="62"/>
                      <a:pt x="144" y="41"/>
                    </a:cubicBezTo>
                    <a:cubicBezTo>
                      <a:pt x="141" y="31"/>
                      <a:pt x="139" y="23"/>
                      <a:pt x="137" y="17"/>
                    </a:cubicBezTo>
                    <a:cubicBezTo>
                      <a:pt x="136" y="12"/>
                      <a:pt x="135" y="9"/>
                      <a:pt x="135" y="9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1" y="10"/>
                      <a:pt x="144" y="57"/>
                      <a:pt x="167" y="129"/>
                    </a:cubicBezTo>
                    <a:cubicBezTo>
                      <a:pt x="174" y="149"/>
                      <a:pt x="176" y="164"/>
                      <a:pt x="176" y="177"/>
                    </a:cubicBezTo>
                    <a:cubicBezTo>
                      <a:pt x="176" y="193"/>
                      <a:pt x="172" y="205"/>
                      <a:pt x="165" y="215"/>
                    </a:cubicBezTo>
                    <a:cubicBezTo>
                      <a:pt x="157" y="224"/>
                      <a:pt x="147" y="232"/>
                      <a:pt x="137" y="242"/>
                    </a:cubicBezTo>
                    <a:cubicBezTo>
                      <a:pt x="125" y="251"/>
                      <a:pt x="117" y="255"/>
                      <a:pt x="109" y="255"/>
                    </a:cubicBezTo>
                    <a:cubicBezTo>
                      <a:pt x="104" y="255"/>
                      <a:pt x="98" y="253"/>
                      <a:pt x="93" y="249"/>
                    </a:cubicBezTo>
                    <a:cubicBezTo>
                      <a:pt x="87" y="244"/>
                      <a:pt x="82" y="238"/>
                      <a:pt x="75" y="230"/>
                    </a:cubicBezTo>
                    <a:cubicBezTo>
                      <a:pt x="52" y="202"/>
                      <a:pt x="35" y="168"/>
                      <a:pt x="23" y="138"/>
                    </a:cubicBezTo>
                    <a:cubicBezTo>
                      <a:pt x="12" y="108"/>
                      <a:pt x="5" y="82"/>
                      <a:pt x="4" y="72"/>
                    </a:cubicBezTo>
                    <a:cubicBezTo>
                      <a:pt x="4" y="71"/>
                      <a:pt x="4" y="69"/>
                      <a:pt x="4" y="68"/>
                    </a:cubicBezTo>
                    <a:cubicBezTo>
                      <a:pt x="4" y="64"/>
                      <a:pt x="5" y="61"/>
                      <a:pt x="6" y="58"/>
                    </a:cubicBezTo>
                    <a:cubicBezTo>
                      <a:pt x="9" y="54"/>
                      <a:pt x="13" y="50"/>
                      <a:pt x="19" y="47"/>
                    </a:cubicBezTo>
                    <a:cubicBezTo>
                      <a:pt x="24" y="43"/>
                      <a:pt x="29" y="40"/>
                      <a:pt x="35" y="36"/>
                    </a:cubicBezTo>
                    <a:cubicBezTo>
                      <a:pt x="42" y="30"/>
                      <a:pt x="49" y="23"/>
                      <a:pt x="57" y="18"/>
                    </a:cubicBezTo>
                    <a:cubicBezTo>
                      <a:pt x="65" y="12"/>
                      <a:pt x="73" y="7"/>
                      <a:pt x="81" y="6"/>
                    </a:cubicBezTo>
                    <a:cubicBezTo>
                      <a:pt x="86" y="4"/>
                      <a:pt x="94" y="4"/>
                      <a:pt x="102" y="4"/>
                    </a:cubicBezTo>
                    <a:cubicBezTo>
                      <a:pt x="109" y="4"/>
                      <a:pt x="116" y="4"/>
                      <a:pt x="121" y="6"/>
                    </a:cubicBezTo>
                    <a:cubicBezTo>
                      <a:pt x="124" y="6"/>
                      <a:pt x="126" y="7"/>
                      <a:pt x="128" y="8"/>
                    </a:cubicBezTo>
                    <a:cubicBezTo>
                      <a:pt x="130" y="9"/>
                      <a:pt x="131" y="10"/>
                      <a:pt x="131" y="10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3" y="9"/>
                      <a:pt x="133" y="9"/>
                      <a:pt x="133" y="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Freeform 784">
                <a:extLst>
                  <a:ext uri="{FF2B5EF4-FFF2-40B4-BE49-F238E27FC236}">
                    <a16:creationId xmlns:a16="http://schemas.microsoft.com/office/drawing/2014/main" id="{A537E6B8-B302-40FE-B180-DF31E8CA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63"/>
                <a:ext cx="166" cy="208"/>
              </a:xfrm>
              <a:custGeom>
                <a:avLst/>
                <a:gdLst>
                  <a:gd name="T0" fmla="*/ 91 w 196"/>
                  <a:gd name="T1" fmla="*/ 12 h 247"/>
                  <a:gd name="T2" fmla="*/ 91 w 196"/>
                  <a:gd name="T3" fmla="*/ 12 h 247"/>
                  <a:gd name="T4" fmla="*/ 89 w 196"/>
                  <a:gd name="T5" fmla="*/ 4 h 247"/>
                  <a:gd name="T6" fmla="*/ 86 w 196"/>
                  <a:gd name="T7" fmla="*/ 2 h 247"/>
                  <a:gd name="T8" fmla="*/ 81 w 196"/>
                  <a:gd name="T9" fmla="*/ 0 h 247"/>
                  <a:gd name="T10" fmla="*/ 75 w 196"/>
                  <a:gd name="T11" fmla="*/ 3 h 247"/>
                  <a:gd name="T12" fmla="*/ 69 w 196"/>
                  <a:gd name="T13" fmla="*/ 11 h 247"/>
                  <a:gd name="T14" fmla="*/ 49 w 196"/>
                  <a:gd name="T15" fmla="*/ 34 h 247"/>
                  <a:gd name="T16" fmla="*/ 34 w 196"/>
                  <a:gd name="T17" fmla="*/ 44 h 247"/>
                  <a:gd name="T18" fmla="*/ 27 w 196"/>
                  <a:gd name="T19" fmla="*/ 51 h 247"/>
                  <a:gd name="T20" fmla="*/ 15 w 196"/>
                  <a:gd name="T21" fmla="*/ 70 h 247"/>
                  <a:gd name="T22" fmla="*/ 6 w 196"/>
                  <a:gd name="T23" fmla="*/ 84 h 247"/>
                  <a:gd name="T24" fmla="*/ 0 w 196"/>
                  <a:gd name="T25" fmla="*/ 97 h 247"/>
                  <a:gd name="T26" fmla="*/ 8 w 196"/>
                  <a:gd name="T27" fmla="*/ 111 h 247"/>
                  <a:gd name="T28" fmla="*/ 41 w 196"/>
                  <a:gd name="T29" fmla="*/ 132 h 247"/>
                  <a:gd name="T30" fmla="*/ 86 w 196"/>
                  <a:gd name="T31" fmla="*/ 147 h 247"/>
                  <a:gd name="T32" fmla="*/ 99 w 196"/>
                  <a:gd name="T33" fmla="*/ 145 h 247"/>
                  <a:gd name="T34" fmla="*/ 107 w 196"/>
                  <a:gd name="T35" fmla="*/ 135 h 247"/>
                  <a:gd name="T36" fmla="*/ 119 w 196"/>
                  <a:gd name="T37" fmla="*/ 90 h 247"/>
                  <a:gd name="T38" fmla="*/ 113 w 196"/>
                  <a:gd name="T39" fmla="*/ 69 h 247"/>
                  <a:gd name="T40" fmla="*/ 101 w 196"/>
                  <a:gd name="T41" fmla="*/ 38 h 247"/>
                  <a:gd name="T42" fmla="*/ 91 w 196"/>
                  <a:gd name="T43" fmla="*/ 12 h 247"/>
                  <a:gd name="T44" fmla="*/ 91 w 196"/>
                  <a:gd name="T45" fmla="*/ 12 h 247"/>
                  <a:gd name="T46" fmla="*/ 90 w 196"/>
                  <a:gd name="T47" fmla="*/ 13 h 247"/>
                  <a:gd name="T48" fmla="*/ 97 w 196"/>
                  <a:gd name="T49" fmla="*/ 40 h 247"/>
                  <a:gd name="T50" fmla="*/ 112 w 196"/>
                  <a:gd name="T51" fmla="*/ 70 h 247"/>
                  <a:gd name="T52" fmla="*/ 117 w 196"/>
                  <a:gd name="T53" fmla="*/ 90 h 247"/>
                  <a:gd name="T54" fmla="*/ 105 w 196"/>
                  <a:gd name="T55" fmla="*/ 134 h 247"/>
                  <a:gd name="T56" fmla="*/ 97 w 196"/>
                  <a:gd name="T57" fmla="*/ 142 h 247"/>
                  <a:gd name="T58" fmla="*/ 86 w 196"/>
                  <a:gd name="T59" fmla="*/ 146 h 247"/>
                  <a:gd name="T60" fmla="*/ 42 w 196"/>
                  <a:gd name="T61" fmla="*/ 131 h 247"/>
                  <a:gd name="T62" fmla="*/ 10 w 196"/>
                  <a:gd name="T63" fmla="*/ 109 h 247"/>
                  <a:gd name="T64" fmla="*/ 3 w 196"/>
                  <a:gd name="T65" fmla="*/ 97 h 247"/>
                  <a:gd name="T66" fmla="*/ 8 w 196"/>
                  <a:gd name="T67" fmla="*/ 85 h 247"/>
                  <a:gd name="T68" fmla="*/ 14 w 196"/>
                  <a:gd name="T69" fmla="*/ 77 h 247"/>
                  <a:gd name="T70" fmla="*/ 25 w 196"/>
                  <a:gd name="T71" fmla="*/ 59 h 247"/>
                  <a:gd name="T72" fmla="*/ 30 w 196"/>
                  <a:gd name="T73" fmla="*/ 51 h 247"/>
                  <a:gd name="T74" fmla="*/ 36 w 196"/>
                  <a:gd name="T75" fmla="*/ 47 h 247"/>
                  <a:gd name="T76" fmla="*/ 51 w 196"/>
                  <a:gd name="T77" fmla="*/ 35 h 247"/>
                  <a:gd name="T78" fmla="*/ 70 w 196"/>
                  <a:gd name="T79" fmla="*/ 13 h 247"/>
                  <a:gd name="T80" fmla="*/ 77 w 196"/>
                  <a:gd name="T81" fmla="*/ 5 h 247"/>
                  <a:gd name="T82" fmla="*/ 81 w 196"/>
                  <a:gd name="T83" fmla="*/ 3 h 247"/>
                  <a:gd name="T84" fmla="*/ 84 w 196"/>
                  <a:gd name="T85" fmla="*/ 3 h 247"/>
                  <a:gd name="T86" fmla="*/ 87 w 196"/>
                  <a:gd name="T87" fmla="*/ 7 h 247"/>
                  <a:gd name="T88" fmla="*/ 90 w 196"/>
                  <a:gd name="T89" fmla="*/ 13 h 247"/>
                  <a:gd name="T90" fmla="*/ 91 w 196"/>
                  <a:gd name="T91" fmla="*/ 12 h 24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96" h="247">
                    <a:moveTo>
                      <a:pt x="149" y="20"/>
                    </a:moveTo>
                    <a:cubicBezTo>
                      <a:pt x="151" y="20"/>
                      <a:pt x="151" y="20"/>
                      <a:pt x="151" y="20"/>
                    </a:cubicBezTo>
                    <a:cubicBezTo>
                      <a:pt x="150" y="16"/>
                      <a:pt x="148" y="11"/>
                      <a:pt x="146" y="7"/>
                    </a:cubicBezTo>
                    <a:cubicBezTo>
                      <a:pt x="144" y="5"/>
                      <a:pt x="143" y="4"/>
                      <a:pt x="141" y="2"/>
                    </a:cubicBezTo>
                    <a:cubicBezTo>
                      <a:pt x="139" y="1"/>
                      <a:pt x="136" y="0"/>
                      <a:pt x="134" y="0"/>
                    </a:cubicBezTo>
                    <a:cubicBezTo>
                      <a:pt x="131" y="0"/>
                      <a:pt x="127" y="2"/>
                      <a:pt x="124" y="5"/>
                    </a:cubicBezTo>
                    <a:cubicBezTo>
                      <a:pt x="120" y="8"/>
                      <a:pt x="116" y="12"/>
                      <a:pt x="113" y="19"/>
                    </a:cubicBezTo>
                    <a:cubicBezTo>
                      <a:pt x="104" y="35"/>
                      <a:pt x="92" y="47"/>
                      <a:pt x="81" y="56"/>
                    </a:cubicBezTo>
                    <a:cubicBezTo>
                      <a:pt x="71" y="65"/>
                      <a:pt x="61" y="70"/>
                      <a:pt x="56" y="74"/>
                    </a:cubicBezTo>
                    <a:cubicBezTo>
                      <a:pt x="52" y="77"/>
                      <a:pt x="49" y="81"/>
                      <a:pt x="45" y="87"/>
                    </a:cubicBezTo>
                    <a:cubicBezTo>
                      <a:pt x="38" y="96"/>
                      <a:pt x="31" y="107"/>
                      <a:pt x="25" y="118"/>
                    </a:cubicBezTo>
                    <a:cubicBezTo>
                      <a:pt x="18" y="128"/>
                      <a:pt x="13" y="137"/>
                      <a:pt x="10" y="141"/>
                    </a:cubicBezTo>
                    <a:cubicBezTo>
                      <a:pt x="5" y="147"/>
                      <a:pt x="0" y="154"/>
                      <a:pt x="0" y="162"/>
                    </a:cubicBezTo>
                    <a:cubicBezTo>
                      <a:pt x="0" y="170"/>
                      <a:pt x="4" y="177"/>
                      <a:pt x="13" y="186"/>
                    </a:cubicBezTo>
                    <a:cubicBezTo>
                      <a:pt x="21" y="192"/>
                      <a:pt x="42" y="207"/>
                      <a:pt x="67" y="221"/>
                    </a:cubicBezTo>
                    <a:cubicBezTo>
                      <a:pt x="92" y="235"/>
                      <a:pt x="120" y="247"/>
                      <a:pt x="142" y="247"/>
                    </a:cubicBezTo>
                    <a:cubicBezTo>
                      <a:pt x="150" y="247"/>
                      <a:pt x="157" y="246"/>
                      <a:pt x="163" y="242"/>
                    </a:cubicBezTo>
                    <a:cubicBezTo>
                      <a:pt x="169" y="239"/>
                      <a:pt x="173" y="234"/>
                      <a:pt x="176" y="226"/>
                    </a:cubicBezTo>
                    <a:cubicBezTo>
                      <a:pt x="189" y="193"/>
                      <a:pt x="196" y="171"/>
                      <a:pt x="196" y="151"/>
                    </a:cubicBezTo>
                    <a:cubicBezTo>
                      <a:pt x="196" y="139"/>
                      <a:pt x="193" y="127"/>
                      <a:pt x="187" y="115"/>
                    </a:cubicBezTo>
                    <a:cubicBezTo>
                      <a:pt x="180" y="100"/>
                      <a:pt x="172" y="82"/>
                      <a:pt x="165" y="64"/>
                    </a:cubicBezTo>
                    <a:cubicBezTo>
                      <a:pt x="158" y="47"/>
                      <a:pt x="152" y="31"/>
                      <a:pt x="151" y="20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147" y="21"/>
                      <a:pt x="147" y="21"/>
                      <a:pt x="147" y="21"/>
                    </a:cubicBezTo>
                    <a:cubicBezTo>
                      <a:pt x="148" y="32"/>
                      <a:pt x="154" y="49"/>
                      <a:pt x="161" y="66"/>
                    </a:cubicBezTo>
                    <a:cubicBezTo>
                      <a:pt x="168" y="83"/>
                      <a:pt x="177" y="101"/>
                      <a:pt x="184" y="117"/>
                    </a:cubicBezTo>
                    <a:cubicBezTo>
                      <a:pt x="189" y="129"/>
                      <a:pt x="192" y="139"/>
                      <a:pt x="192" y="151"/>
                    </a:cubicBezTo>
                    <a:cubicBezTo>
                      <a:pt x="192" y="170"/>
                      <a:pt x="186" y="191"/>
                      <a:pt x="172" y="225"/>
                    </a:cubicBezTo>
                    <a:cubicBezTo>
                      <a:pt x="170" y="231"/>
                      <a:pt x="166" y="236"/>
                      <a:pt x="161" y="239"/>
                    </a:cubicBezTo>
                    <a:cubicBezTo>
                      <a:pt x="156" y="242"/>
                      <a:pt x="149" y="243"/>
                      <a:pt x="142" y="243"/>
                    </a:cubicBezTo>
                    <a:cubicBezTo>
                      <a:pt x="121" y="243"/>
                      <a:pt x="93" y="231"/>
                      <a:pt x="69" y="218"/>
                    </a:cubicBezTo>
                    <a:cubicBezTo>
                      <a:pt x="44" y="204"/>
                      <a:pt x="23" y="189"/>
                      <a:pt x="16" y="183"/>
                    </a:cubicBezTo>
                    <a:cubicBezTo>
                      <a:pt x="7" y="175"/>
                      <a:pt x="4" y="168"/>
                      <a:pt x="4" y="162"/>
                    </a:cubicBezTo>
                    <a:cubicBezTo>
                      <a:pt x="4" y="155"/>
                      <a:pt x="8" y="149"/>
                      <a:pt x="13" y="143"/>
                    </a:cubicBezTo>
                    <a:cubicBezTo>
                      <a:pt x="15" y="141"/>
                      <a:pt x="18" y="136"/>
                      <a:pt x="22" y="130"/>
                    </a:cubicBezTo>
                    <a:cubicBezTo>
                      <a:pt x="28" y="120"/>
                      <a:pt x="35" y="109"/>
                      <a:pt x="42" y="99"/>
                    </a:cubicBezTo>
                    <a:cubicBezTo>
                      <a:pt x="45" y="94"/>
                      <a:pt x="48" y="89"/>
                      <a:pt x="51" y="85"/>
                    </a:cubicBezTo>
                    <a:cubicBezTo>
                      <a:pt x="54" y="82"/>
                      <a:pt x="56" y="79"/>
                      <a:pt x="58" y="78"/>
                    </a:cubicBezTo>
                    <a:cubicBezTo>
                      <a:pt x="63" y="74"/>
                      <a:pt x="73" y="68"/>
                      <a:pt x="84" y="59"/>
                    </a:cubicBezTo>
                    <a:cubicBezTo>
                      <a:pt x="95" y="50"/>
                      <a:pt x="107" y="37"/>
                      <a:pt x="116" y="21"/>
                    </a:cubicBezTo>
                    <a:cubicBezTo>
                      <a:pt x="120" y="14"/>
                      <a:pt x="123" y="10"/>
                      <a:pt x="126" y="8"/>
                    </a:cubicBezTo>
                    <a:cubicBezTo>
                      <a:pt x="129" y="5"/>
                      <a:pt x="132" y="4"/>
                      <a:pt x="134" y="4"/>
                    </a:cubicBezTo>
                    <a:cubicBezTo>
                      <a:pt x="135" y="4"/>
                      <a:pt x="137" y="5"/>
                      <a:pt x="138" y="6"/>
                    </a:cubicBezTo>
                    <a:cubicBezTo>
                      <a:pt x="141" y="7"/>
                      <a:pt x="142" y="9"/>
                      <a:pt x="144" y="12"/>
                    </a:cubicBezTo>
                    <a:cubicBezTo>
                      <a:pt x="145" y="15"/>
                      <a:pt x="146" y="18"/>
                      <a:pt x="147" y="21"/>
                    </a:cubicBezTo>
                    <a:cubicBezTo>
                      <a:pt x="149" y="20"/>
                      <a:pt x="149" y="20"/>
                      <a:pt x="149" y="20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2" name="Freeform 785">
                <a:extLst>
                  <a:ext uri="{FF2B5EF4-FFF2-40B4-BE49-F238E27FC236}">
                    <a16:creationId xmlns:a16="http://schemas.microsoft.com/office/drawing/2014/main" id="{49D4F8D5-0E86-4B15-88DB-AEA540EA5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348"/>
                <a:ext cx="168" cy="246"/>
              </a:xfrm>
              <a:custGeom>
                <a:avLst/>
                <a:gdLst>
                  <a:gd name="T0" fmla="*/ 7 w 199"/>
                  <a:gd name="T1" fmla="*/ 61 h 292"/>
                  <a:gd name="T2" fmla="*/ 8 w 199"/>
                  <a:gd name="T3" fmla="*/ 61 h 292"/>
                  <a:gd name="T4" fmla="*/ 3 w 199"/>
                  <a:gd name="T5" fmla="*/ 31 h 292"/>
                  <a:gd name="T6" fmla="*/ 6 w 199"/>
                  <a:gd name="T7" fmla="*/ 16 h 292"/>
                  <a:gd name="T8" fmla="*/ 16 w 199"/>
                  <a:gd name="T9" fmla="*/ 7 h 292"/>
                  <a:gd name="T10" fmla="*/ 36 w 199"/>
                  <a:gd name="T11" fmla="*/ 3 h 292"/>
                  <a:gd name="T12" fmla="*/ 51 w 199"/>
                  <a:gd name="T13" fmla="*/ 6 h 292"/>
                  <a:gd name="T14" fmla="*/ 59 w 199"/>
                  <a:gd name="T15" fmla="*/ 17 h 292"/>
                  <a:gd name="T16" fmla="*/ 68 w 199"/>
                  <a:gd name="T17" fmla="*/ 51 h 292"/>
                  <a:gd name="T18" fmla="*/ 107 w 199"/>
                  <a:gd name="T19" fmla="*/ 119 h 292"/>
                  <a:gd name="T20" fmla="*/ 114 w 199"/>
                  <a:gd name="T21" fmla="*/ 128 h 292"/>
                  <a:gd name="T22" fmla="*/ 117 w 199"/>
                  <a:gd name="T23" fmla="*/ 137 h 292"/>
                  <a:gd name="T24" fmla="*/ 112 w 199"/>
                  <a:gd name="T25" fmla="*/ 150 h 292"/>
                  <a:gd name="T26" fmla="*/ 101 w 199"/>
                  <a:gd name="T27" fmla="*/ 165 h 292"/>
                  <a:gd name="T28" fmla="*/ 95 w 199"/>
                  <a:gd name="T29" fmla="*/ 170 h 292"/>
                  <a:gd name="T30" fmla="*/ 89 w 199"/>
                  <a:gd name="T31" fmla="*/ 173 h 292"/>
                  <a:gd name="T32" fmla="*/ 79 w 199"/>
                  <a:gd name="T33" fmla="*/ 169 h 292"/>
                  <a:gd name="T34" fmla="*/ 45 w 199"/>
                  <a:gd name="T35" fmla="*/ 131 h 292"/>
                  <a:gd name="T36" fmla="*/ 8 w 199"/>
                  <a:gd name="T37" fmla="*/ 61 h 292"/>
                  <a:gd name="T38" fmla="*/ 7 w 199"/>
                  <a:gd name="T39" fmla="*/ 61 h 292"/>
                  <a:gd name="T40" fmla="*/ 6 w 199"/>
                  <a:gd name="T41" fmla="*/ 62 h 292"/>
                  <a:gd name="T42" fmla="*/ 43 w 199"/>
                  <a:gd name="T43" fmla="*/ 133 h 292"/>
                  <a:gd name="T44" fmla="*/ 78 w 199"/>
                  <a:gd name="T45" fmla="*/ 171 h 292"/>
                  <a:gd name="T46" fmla="*/ 89 w 199"/>
                  <a:gd name="T47" fmla="*/ 174 h 292"/>
                  <a:gd name="T48" fmla="*/ 96 w 199"/>
                  <a:gd name="T49" fmla="*/ 173 h 292"/>
                  <a:gd name="T50" fmla="*/ 106 w 199"/>
                  <a:gd name="T51" fmla="*/ 163 h 292"/>
                  <a:gd name="T52" fmla="*/ 115 w 199"/>
                  <a:gd name="T53" fmla="*/ 151 h 292"/>
                  <a:gd name="T54" fmla="*/ 120 w 199"/>
                  <a:gd name="T55" fmla="*/ 137 h 292"/>
                  <a:gd name="T56" fmla="*/ 117 w 199"/>
                  <a:gd name="T57" fmla="*/ 127 h 292"/>
                  <a:gd name="T58" fmla="*/ 110 w 199"/>
                  <a:gd name="T59" fmla="*/ 117 h 292"/>
                  <a:gd name="T60" fmla="*/ 71 w 199"/>
                  <a:gd name="T61" fmla="*/ 51 h 292"/>
                  <a:gd name="T62" fmla="*/ 62 w 199"/>
                  <a:gd name="T63" fmla="*/ 17 h 292"/>
                  <a:gd name="T64" fmla="*/ 52 w 199"/>
                  <a:gd name="T65" fmla="*/ 4 h 292"/>
                  <a:gd name="T66" fmla="*/ 36 w 199"/>
                  <a:gd name="T67" fmla="*/ 0 h 292"/>
                  <a:gd name="T68" fmla="*/ 15 w 199"/>
                  <a:gd name="T69" fmla="*/ 4 h 292"/>
                  <a:gd name="T70" fmla="*/ 3 w 199"/>
                  <a:gd name="T71" fmla="*/ 15 h 292"/>
                  <a:gd name="T72" fmla="*/ 0 w 199"/>
                  <a:gd name="T73" fmla="*/ 31 h 292"/>
                  <a:gd name="T74" fmla="*/ 6 w 199"/>
                  <a:gd name="T75" fmla="*/ 62 h 292"/>
                  <a:gd name="T76" fmla="*/ 7 w 199"/>
                  <a:gd name="T77" fmla="*/ 61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9" h="292">
                    <a:moveTo>
                      <a:pt x="12" y="102"/>
                    </a:moveTo>
                    <a:cubicBezTo>
                      <a:pt x="14" y="102"/>
                      <a:pt x="14" y="102"/>
                      <a:pt x="14" y="102"/>
                    </a:cubicBezTo>
                    <a:cubicBezTo>
                      <a:pt x="10" y="93"/>
                      <a:pt x="4" y="72"/>
                      <a:pt x="4" y="52"/>
                    </a:cubicBezTo>
                    <a:cubicBezTo>
                      <a:pt x="4" y="43"/>
                      <a:pt x="5" y="34"/>
                      <a:pt x="9" y="27"/>
                    </a:cubicBezTo>
                    <a:cubicBezTo>
                      <a:pt x="12" y="20"/>
                      <a:pt x="18" y="14"/>
                      <a:pt x="27" y="11"/>
                    </a:cubicBezTo>
                    <a:cubicBezTo>
                      <a:pt x="39" y="6"/>
                      <a:pt x="51" y="4"/>
                      <a:pt x="60" y="4"/>
                    </a:cubicBezTo>
                    <a:cubicBezTo>
                      <a:pt x="70" y="4"/>
                      <a:pt x="78" y="6"/>
                      <a:pt x="84" y="10"/>
                    </a:cubicBezTo>
                    <a:cubicBezTo>
                      <a:pt x="91" y="15"/>
                      <a:pt x="95" y="21"/>
                      <a:pt x="98" y="29"/>
                    </a:cubicBezTo>
                    <a:cubicBezTo>
                      <a:pt x="102" y="41"/>
                      <a:pt x="104" y="59"/>
                      <a:pt x="113" y="86"/>
                    </a:cubicBezTo>
                    <a:cubicBezTo>
                      <a:pt x="123" y="113"/>
                      <a:pt x="141" y="149"/>
                      <a:pt x="179" y="198"/>
                    </a:cubicBezTo>
                    <a:cubicBezTo>
                      <a:pt x="183" y="203"/>
                      <a:pt x="187" y="208"/>
                      <a:pt x="190" y="214"/>
                    </a:cubicBezTo>
                    <a:cubicBezTo>
                      <a:pt x="193" y="219"/>
                      <a:pt x="195" y="224"/>
                      <a:pt x="195" y="230"/>
                    </a:cubicBezTo>
                    <a:cubicBezTo>
                      <a:pt x="195" y="236"/>
                      <a:pt x="193" y="243"/>
                      <a:pt x="187" y="251"/>
                    </a:cubicBezTo>
                    <a:cubicBezTo>
                      <a:pt x="181" y="260"/>
                      <a:pt x="175" y="269"/>
                      <a:pt x="168" y="276"/>
                    </a:cubicBezTo>
                    <a:cubicBezTo>
                      <a:pt x="165" y="280"/>
                      <a:pt x="161" y="283"/>
                      <a:pt x="158" y="285"/>
                    </a:cubicBezTo>
                    <a:cubicBezTo>
                      <a:pt x="155" y="287"/>
                      <a:pt x="151" y="288"/>
                      <a:pt x="147" y="288"/>
                    </a:cubicBezTo>
                    <a:cubicBezTo>
                      <a:pt x="143" y="288"/>
                      <a:pt x="138" y="286"/>
                      <a:pt x="132" y="282"/>
                    </a:cubicBezTo>
                    <a:cubicBezTo>
                      <a:pt x="119" y="274"/>
                      <a:pt x="97" y="251"/>
                      <a:pt x="75" y="220"/>
                    </a:cubicBezTo>
                    <a:cubicBezTo>
                      <a:pt x="53" y="188"/>
                      <a:pt x="29" y="147"/>
                      <a:pt x="14" y="102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26" y="149"/>
                      <a:pt x="49" y="190"/>
                      <a:pt x="72" y="222"/>
                    </a:cubicBezTo>
                    <a:cubicBezTo>
                      <a:pt x="94" y="254"/>
                      <a:pt x="116" y="276"/>
                      <a:pt x="129" y="286"/>
                    </a:cubicBezTo>
                    <a:cubicBezTo>
                      <a:pt x="136" y="290"/>
                      <a:pt x="142" y="292"/>
                      <a:pt x="147" y="292"/>
                    </a:cubicBezTo>
                    <a:cubicBezTo>
                      <a:pt x="152" y="292"/>
                      <a:pt x="156" y="291"/>
                      <a:pt x="160" y="288"/>
                    </a:cubicBezTo>
                    <a:cubicBezTo>
                      <a:pt x="166" y="285"/>
                      <a:pt x="171" y="280"/>
                      <a:pt x="176" y="273"/>
                    </a:cubicBezTo>
                    <a:cubicBezTo>
                      <a:pt x="181" y="267"/>
                      <a:pt x="186" y="260"/>
                      <a:pt x="191" y="253"/>
                    </a:cubicBezTo>
                    <a:cubicBezTo>
                      <a:pt x="196" y="245"/>
                      <a:pt x="199" y="237"/>
                      <a:pt x="199" y="230"/>
                    </a:cubicBezTo>
                    <a:cubicBezTo>
                      <a:pt x="199" y="223"/>
                      <a:pt x="197" y="217"/>
                      <a:pt x="193" y="212"/>
                    </a:cubicBezTo>
                    <a:cubicBezTo>
                      <a:pt x="190" y="206"/>
                      <a:pt x="186" y="201"/>
                      <a:pt x="182" y="196"/>
                    </a:cubicBezTo>
                    <a:cubicBezTo>
                      <a:pt x="145" y="146"/>
                      <a:pt x="127" y="111"/>
                      <a:pt x="117" y="84"/>
                    </a:cubicBezTo>
                    <a:cubicBezTo>
                      <a:pt x="108" y="58"/>
                      <a:pt x="106" y="41"/>
                      <a:pt x="102" y="28"/>
                    </a:cubicBezTo>
                    <a:cubicBezTo>
                      <a:pt x="99" y="19"/>
                      <a:pt x="94" y="12"/>
                      <a:pt x="87" y="7"/>
                    </a:cubicBezTo>
                    <a:cubicBezTo>
                      <a:pt x="79" y="2"/>
                      <a:pt x="71" y="0"/>
                      <a:pt x="60" y="0"/>
                    </a:cubicBezTo>
                    <a:cubicBezTo>
                      <a:pt x="50" y="0"/>
                      <a:pt x="38" y="2"/>
                      <a:pt x="25" y="7"/>
                    </a:cubicBezTo>
                    <a:cubicBezTo>
                      <a:pt x="15" y="11"/>
                      <a:pt x="9" y="17"/>
                      <a:pt x="5" y="25"/>
                    </a:cubicBezTo>
                    <a:cubicBezTo>
                      <a:pt x="1" y="33"/>
                      <a:pt x="0" y="43"/>
                      <a:pt x="0" y="52"/>
                    </a:cubicBezTo>
                    <a:cubicBezTo>
                      <a:pt x="0" y="73"/>
                      <a:pt x="7" y="94"/>
                      <a:pt x="10" y="103"/>
                    </a:cubicBezTo>
                    <a:cubicBezTo>
                      <a:pt x="12" y="102"/>
                      <a:pt x="12" y="102"/>
                      <a:pt x="12" y="10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3" name="Freeform 786">
                <a:extLst>
                  <a:ext uri="{FF2B5EF4-FFF2-40B4-BE49-F238E27FC236}">
                    <a16:creationId xmlns:a16="http://schemas.microsoft.com/office/drawing/2014/main" id="{A5F11645-23FE-40DA-AD71-2273F3B9D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155"/>
                <a:ext cx="136" cy="199"/>
              </a:xfrm>
              <a:custGeom>
                <a:avLst/>
                <a:gdLst>
                  <a:gd name="T0" fmla="*/ 45 w 161"/>
                  <a:gd name="T1" fmla="*/ 2 h 235"/>
                  <a:gd name="T2" fmla="*/ 45 w 161"/>
                  <a:gd name="T3" fmla="*/ 0 h 235"/>
                  <a:gd name="T4" fmla="*/ 44 w 161"/>
                  <a:gd name="T5" fmla="*/ 0 h 235"/>
                  <a:gd name="T6" fmla="*/ 39 w 161"/>
                  <a:gd name="T7" fmla="*/ 3 h 235"/>
                  <a:gd name="T8" fmla="*/ 32 w 161"/>
                  <a:gd name="T9" fmla="*/ 12 h 235"/>
                  <a:gd name="T10" fmla="*/ 26 w 161"/>
                  <a:gd name="T11" fmla="*/ 23 h 235"/>
                  <a:gd name="T12" fmla="*/ 13 w 161"/>
                  <a:gd name="T13" fmla="*/ 66 h 235"/>
                  <a:gd name="T14" fmla="*/ 0 w 161"/>
                  <a:gd name="T15" fmla="*/ 117 h 235"/>
                  <a:gd name="T16" fmla="*/ 0 w 161"/>
                  <a:gd name="T17" fmla="*/ 124 h 235"/>
                  <a:gd name="T18" fmla="*/ 5 w 161"/>
                  <a:gd name="T19" fmla="*/ 138 h 235"/>
                  <a:gd name="T20" fmla="*/ 18 w 161"/>
                  <a:gd name="T21" fmla="*/ 143 h 235"/>
                  <a:gd name="T22" fmla="*/ 26 w 161"/>
                  <a:gd name="T23" fmla="*/ 141 h 235"/>
                  <a:gd name="T24" fmla="*/ 44 w 161"/>
                  <a:gd name="T25" fmla="*/ 141 h 235"/>
                  <a:gd name="T26" fmla="*/ 45 w 161"/>
                  <a:gd name="T27" fmla="*/ 141 h 235"/>
                  <a:gd name="T28" fmla="*/ 60 w 161"/>
                  <a:gd name="T29" fmla="*/ 139 h 235"/>
                  <a:gd name="T30" fmla="*/ 74 w 161"/>
                  <a:gd name="T31" fmla="*/ 133 h 235"/>
                  <a:gd name="T32" fmla="*/ 89 w 161"/>
                  <a:gd name="T33" fmla="*/ 122 h 235"/>
                  <a:gd name="T34" fmla="*/ 95 w 161"/>
                  <a:gd name="T35" fmla="*/ 116 h 235"/>
                  <a:gd name="T36" fmla="*/ 97 w 161"/>
                  <a:gd name="T37" fmla="*/ 108 h 235"/>
                  <a:gd name="T38" fmla="*/ 89 w 161"/>
                  <a:gd name="T39" fmla="*/ 89 h 235"/>
                  <a:gd name="T40" fmla="*/ 59 w 161"/>
                  <a:gd name="T41" fmla="*/ 35 h 235"/>
                  <a:gd name="T42" fmla="*/ 57 w 161"/>
                  <a:gd name="T43" fmla="*/ 15 h 235"/>
                  <a:gd name="T44" fmla="*/ 53 w 161"/>
                  <a:gd name="T45" fmla="*/ 6 h 235"/>
                  <a:gd name="T46" fmla="*/ 45 w 161"/>
                  <a:gd name="T47" fmla="*/ 0 h 235"/>
                  <a:gd name="T48" fmla="*/ 45 w 161"/>
                  <a:gd name="T49" fmla="*/ 2 h 235"/>
                  <a:gd name="T50" fmla="*/ 44 w 161"/>
                  <a:gd name="T51" fmla="*/ 3 h 235"/>
                  <a:gd name="T52" fmla="*/ 52 w 161"/>
                  <a:gd name="T53" fmla="*/ 7 h 235"/>
                  <a:gd name="T54" fmla="*/ 56 w 161"/>
                  <a:gd name="T55" fmla="*/ 21 h 235"/>
                  <a:gd name="T56" fmla="*/ 57 w 161"/>
                  <a:gd name="T57" fmla="*/ 35 h 235"/>
                  <a:gd name="T58" fmla="*/ 87 w 161"/>
                  <a:gd name="T59" fmla="*/ 91 h 235"/>
                  <a:gd name="T60" fmla="*/ 95 w 161"/>
                  <a:gd name="T61" fmla="*/ 108 h 235"/>
                  <a:gd name="T62" fmla="*/ 93 w 161"/>
                  <a:gd name="T63" fmla="*/ 114 h 235"/>
                  <a:gd name="T64" fmla="*/ 84 w 161"/>
                  <a:gd name="T65" fmla="*/ 124 h 235"/>
                  <a:gd name="T66" fmla="*/ 72 w 161"/>
                  <a:gd name="T67" fmla="*/ 131 h 235"/>
                  <a:gd name="T68" fmla="*/ 60 w 161"/>
                  <a:gd name="T69" fmla="*/ 137 h 235"/>
                  <a:gd name="T70" fmla="*/ 45 w 161"/>
                  <a:gd name="T71" fmla="*/ 138 h 235"/>
                  <a:gd name="T72" fmla="*/ 44 w 161"/>
                  <a:gd name="T73" fmla="*/ 138 h 235"/>
                  <a:gd name="T74" fmla="*/ 25 w 161"/>
                  <a:gd name="T75" fmla="*/ 139 h 235"/>
                  <a:gd name="T76" fmla="*/ 18 w 161"/>
                  <a:gd name="T77" fmla="*/ 141 h 235"/>
                  <a:gd name="T78" fmla="*/ 7 w 161"/>
                  <a:gd name="T79" fmla="*/ 137 h 235"/>
                  <a:gd name="T80" fmla="*/ 3 w 161"/>
                  <a:gd name="T81" fmla="*/ 124 h 235"/>
                  <a:gd name="T82" fmla="*/ 3 w 161"/>
                  <a:gd name="T83" fmla="*/ 118 h 235"/>
                  <a:gd name="T84" fmla="*/ 15 w 161"/>
                  <a:gd name="T85" fmla="*/ 68 h 235"/>
                  <a:gd name="T86" fmla="*/ 30 w 161"/>
                  <a:gd name="T87" fmla="*/ 25 h 235"/>
                  <a:gd name="T88" fmla="*/ 36 w 161"/>
                  <a:gd name="T89" fmla="*/ 9 h 235"/>
                  <a:gd name="T90" fmla="*/ 41 w 161"/>
                  <a:gd name="T91" fmla="*/ 4 h 235"/>
                  <a:gd name="T92" fmla="*/ 44 w 161"/>
                  <a:gd name="T93" fmla="*/ 3 h 235"/>
                  <a:gd name="T94" fmla="*/ 44 w 161"/>
                  <a:gd name="T95" fmla="*/ 3 h 235"/>
                  <a:gd name="T96" fmla="*/ 45 w 161"/>
                  <a:gd name="T97" fmla="*/ 2 h 23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1" h="235">
                    <a:moveTo>
                      <a:pt x="74" y="2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69" y="0"/>
                      <a:pt x="67" y="1"/>
                      <a:pt x="64" y="4"/>
                    </a:cubicBezTo>
                    <a:cubicBezTo>
                      <a:pt x="61" y="7"/>
                      <a:pt x="57" y="12"/>
                      <a:pt x="53" y="19"/>
                    </a:cubicBezTo>
                    <a:cubicBezTo>
                      <a:pt x="50" y="25"/>
                      <a:pt x="47" y="32"/>
                      <a:pt x="44" y="38"/>
                    </a:cubicBezTo>
                    <a:cubicBezTo>
                      <a:pt x="40" y="48"/>
                      <a:pt x="31" y="77"/>
                      <a:pt x="21" y="109"/>
                    </a:cubicBezTo>
                    <a:cubicBezTo>
                      <a:pt x="12" y="141"/>
                      <a:pt x="3" y="175"/>
                      <a:pt x="0" y="193"/>
                    </a:cubicBezTo>
                    <a:cubicBezTo>
                      <a:pt x="0" y="197"/>
                      <a:pt x="0" y="200"/>
                      <a:pt x="0" y="203"/>
                    </a:cubicBezTo>
                    <a:cubicBezTo>
                      <a:pt x="0" y="214"/>
                      <a:pt x="3" y="222"/>
                      <a:pt x="8" y="228"/>
                    </a:cubicBezTo>
                    <a:cubicBezTo>
                      <a:pt x="14" y="233"/>
                      <a:pt x="21" y="235"/>
                      <a:pt x="30" y="235"/>
                    </a:cubicBezTo>
                    <a:cubicBezTo>
                      <a:pt x="34" y="235"/>
                      <a:pt x="39" y="235"/>
                      <a:pt x="44" y="233"/>
                    </a:cubicBezTo>
                    <a:cubicBezTo>
                      <a:pt x="53" y="231"/>
                      <a:pt x="63" y="231"/>
                      <a:pt x="73" y="231"/>
                    </a:cubicBezTo>
                    <a:cubicBezTo>
                      <a:pt x="73" y="231"/>
                      <a:pt x="74" y="231"/>
                      <a:pt x="74" y="231"/>
                    </a:cubicBezTo>
                    <a:cubicBezTo>
                      <a:pt x="83" y="231"/>
                      <a:pt x="91" y="231"/>
                      <a:pt x="99" y="229"/>
                    </a:cubicBezTo>
                    <a:cubicBezTo>
                      <a:pt x="108" y="228"/>
                      <a:pt x="116" y="225"/>
                      <a:pt x="123" y="219"/>
                    </a:cubicBezTo>
                    <a:cubicBezTo>
                      <a:pt x="130" y="213"/>
                      <a:pt x="140" y="208"/>
                      <a:pt x="147" y="201"/>
                    </a:cubicBezTo>
                    <a:cubicBezTo>
                      <a:pt x="151" y="198"/>
                      <a:pt x="155" y="195"/>
                      <a:pt x="157" y="191"/>
                    </a:cubicBezTo>
                    <a:cubicBezTo>
                      <a:pt x="160" y="187"/>
                      <a:pt x="161" y="182"/>
                      <a:pt x="161" y="177"/>
                    </a:cubicBezTo>
                    <a:cubicBezTo>
                      <a:pt x="161" y="169"/>
                      <a:pt x="157" y="159"/>
                      <a:pt x="147" y="147"/>
                    </a:cubicBezTo>
                    <a:cubicBezTo>
                      <a:pt x="114" y="108"/>
                      <a:pt x="101" y="73"/>
                      <a:pt x="98" y="57"/>
                    </a:cubicBezTo>
                    <a:cubicBezTo>
                      <a:pt x="96" y="48"/>
                      <a:pt x="97" y="36"/>
                      <a:pt x="94" y="25"/>
                    </a:cubicBezTo>
                    <a:cubicBezTo>
                      <a:pt x="93" y="19"/>
                      <a:pt x="91" y="14"/>
                      <a:pt x="88" y="10"/>
                    </a:cubicBezTo>
                    <a:cubicBezTo>
                      <a:pt x="85" y="5"/>
                      <a:pt x="80" y="2"/>
                      <a:pt x="74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8" y="5"/>
                      <a:pt x="82" y="8"/>
                      <a:pt x="85" y="12"/>
                    </a:cubicBezTo>
                    <a:cubicBezTo>
                      <a:pt x="89" y="18"/>
                      <a:pt x="91" y="26"/>
                      <a:pt x="92" y="34"/>
                    </a:cubicBezTo>
                    <a:cubicBezTo>
                      <a:pt x="93" y="42"/>
                      <a:pt x="93" y="51"/>
                      <a:pt x="94" y="57"/>
                    </a:cubicBezTo>
                    <a:cubicBezTo>
                      <a:pt x="97" y="75"/>
                      <a:pt x="110" y="110"/>
                      <a:pt x="144" y="150"/>
                    </a:cubicBezTo>
                    <a:cubicBezTo>
                      <a:pt x="154" y="162"/>
                      <a:pt x="157" y="170"/>
                      <a:pt x="157" y="177"/>
                    </a:cubicBezTo>
                    <a:cubicBezTo>
                      <a:pt x="157" y="182"/>
                      <a:pt x="156" y="185"/>
                      <a:pt x="154" y="189"/>
                    </a:cubicBezTo>
                    <a:cubicBezTo>
                      <a:pt x="151" y="194"/>
                      <a:pt x="145" y="198"/>
                      <a:pt x="139" y="203"/>
                    </a:cubicBezTo>
                    <a:cubicBezTo>
                      <a:pt x="133" y="207"/>
                      <a:pt x="126" y="211"/>
                      <a:pt x="120" y="216"/>
                    </a:cubicBezTo>
                    <a:cubicBezTo>
                      <a:pt x="114" y="221"/>
                      <a:pt x="106" y="224"/>
                      <a:pt x="99" y="226"/>
                    </a:cubicBezTo>
                    <a:cubicBezTo>
                      <a:pt x="91" y="227"/>
                      <a:pt x="83" y="227"/>
                      <a:pt x="74" y="227"/>
                    </a:cubicBezTo>
                    <a:cubicBezTo>
                      <a:pt x="74" y="227"/>
                      <a:pt x="73" y="227"/>
                      <a:pt x="73" y="227"/>
                    </a:cubicBezTo>
                    <a:cubicBezTo>
                      <a:pt x="63" y="227"/>
                      <a:pt x="53" y="227"/>
                      <a:pt x="43" y="229"/>
                    </a:cubicBezTo>
                    <a:cubicBezTo>
                      <a:pt x="38" y="231"/>
                      <a:pt x="34" y="231"/>
                      <a:pt x="30" y="231"/>
                    </a:cubicBezTo>
                    <a:cubicBezTo>
                      <a:pt x="22" y="231"/>
                      <a:pt x="16" y="229"/>
                      <a:pt x="11" y="225"/>
                    </a:cubicBezTo>
                    <a:cubicBezTo>
                      <a:pt x="7" y="221"/>
                      <a:pt x="4" y="214"/>
                      <a:pt x="4" y="203"/>
                    </a:cubicBezTo>
                    <a:cubicBezTo>
                      <a:pt x="4" y="200"/>
                      <a:pt x="4" y="197"/>
                      <a:pt x="4" y="194"/>
                    </a:cubicBezTo>
                    <a:cubicBezTo>
                      <a:pt x="7" y="176"/>
                      <a:pt x="16" y="142"/>
                      <a:pt x="25" y="111"/>
                    </a:cubicBezTo>
                    <a:cubicBezTo>
                      <a:pt x="35" y="79"/>
                      <a:pt x="44" y="49"/>
                      <a:pt x="48" y="40"/>
                    </a:cubicBezTo>
                    <a:cubicBezTo>
                      <a:pt x="51" y="31"/>
                      <a:pt x="56" y="22"/>
                      <a:pt x="60" y="15"/>
                    </a:cubicBezTo>
                    <a:cubicBezTo>
                      <a:pt x="63" y="12"/>
                      <a:pt x="65" y="9"/>
                      <a:pt x="67" y="7"/>
                    </a:cubicBezTo>
                    <a:cubicBezTo>
                      <a:pt x="69" y="5"/>
                      <a:pt x="71" y="4"/>
                      <a:pt x="72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2"/>
                      <a:pt x="74" y="2"/>
                      <a:pt x="74" y="2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4" name="Freeform 787">
                <a:extLst>
                  <a:ext uri="{FF2B5EF4-FFF2-40B4-BE49-F238E27FC236}">
                    <a16:creationId xmlns:a16="http://schemas.microsoft.com/office/drawing/2014/main" id="{4BD5B2EB-3D84-446B-92A5-EB56D40E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3138"/>
                <a:ext cx="162" cy="175"/>
              </a:xfrm>
              <a:custGeom>
                <a:avLst/>
                <a:gdLst>
                  <a:gd name="T0" fmla="*/ 5 w 192"/>
                  <a:gd name="T1" fmla="*/ 14 h 207"/>
                  <a:gd name="T2" fmla="*/ 4 w 192"/>
                  <a:gd name="T3" fmla="*/ 14 h 207"/>
                  <a:gd name="T4" fmla="*/ 0 w 192"/>
                  <a:gd name="T5" fmla="*/ 28 h 207"/>
                  <a:gd name="T6" fmla="*/ 2 w 192"/>
                  <a:gd name="T7" fmla="*/ 39 h 207"/>
                  <a:gd name="T8" fmla="*/ 28 w 192"/>
                  <a:gd name="T9" fmla="*/ 97 h 207"/>
                  <a:gd name="T10" fmla="*/ 48 w 192"/>
                  <a:gd name="T11" fmla="*/ 118 h 207"/>
                  <a:gd name="T12" fmla="*/ 64 w 192"/>
                  <a:gd name="T13" fmla="*/ 125 h 207"/>
                  <a:gd name="T14" fmla="*/ 65 w 192"/>
                  <a:gd name="T15" fmla="*/ 125 h 207"/>
                  <a:gd name="T16" fmla="*/ 79 w 192"/>
                  <a:gd name="T17" fmla="*/ 123 h 207"/>
                  <a:gd name="T18" fmla="*/ 85 w 192"/>
                  <a:gd name="T19" fmla="*/ 116 h 207"/>
                  <a:gd name="T20" fmla="*/ 87 w 192"/>
                  <a:gd name="T21" fmla="*/ 107 h 207"/>
                  <a:gd name="T22" fmla="*/ 85 w 192"/>
                  <a:gd name="T23" fmla="*/ 93 h 207"/>
                  <a:gd name="T24" fmla="*/ 84 w 192"/>
                  <a:gd name="T25" fmla="*/ 85 h 207"/>
                  <a:gd name="T26" fmla="*/ 95 w 192"/>
                  <a:gd name="T27" fmla="*/ 48 h 207"/>
                  <a:gd name="T28" fmla="*/ 111 w 192"/>
                  <a:gd name="T29" fmla="*/ 21 h 207"/>
                  <a:gd name="T30" fmla="*/ 116 w 192"/>
                  <a:gd name="T31" fmla="*/ 8 h 207"/>
                  <a:gd name="T32" fmla="*/ 112 w 192"/>
                  <a:gd name="T33" fmla="*/ 3 h 207"/>
                  <a:gd name="T34" fmla="*/ 104 w 192"/>
                  <a:gd name="T35" fmla="*/ 0 h 207"/>
                  <a:gd name="T36" fmla="*/ 97 w 192"/>
                  <a:gd name="T37" fmla="*/ 1 h 207"/>
                  <a:gd name="T38" fmla="*/ 24 w 192"/>
                  <a:gd name="T39" fmla="*/ 8 h 207"/>
                  <a:gd name="T40" fmla="*/ 14 w 192"/>
                  <a:gd name="T41" fmla="*/ 9 h 207"/>
                  <a:gd name="T42" fmla="*/ 4 w 192"/>
                  <a:gd name="T43" fmla="*/ 14 h 207"/>
                  <a:gd name="T44" fmla="*/ 5 w 192"/>
                  <a:gd name="T45" fmla="*/ 14 h 207"/>
                  <a:gd name="T46" fmla="*/ 6 w 192"/>
                  <a:gd name="T47" fmla="*/ 15 h 207"/>
                  <a:gd name="T48" fmla="*/ 14 w 192"/>
                  <a:gd name="T49" fmla="*/ 12 h 207"/>
                  <a:gd name="T50" fmla="*/ 25 w 192"/>
                  <a:gd name="T51" fmla="*/ 11 h 207"/>
                  <a:gd name="T52" fmla="*/ 98 w 192"/>
                  <a:gd name="T53" fmla="*/ 3 h 207"/>
                  <a:gd name="T54" fmla="*/ 104 w 192"/>
                  <a:gd name="T55" fmla="*/ 3 h 207"/>
                  <a:gd name="T56" fmla="*/ 111 w 192"/>
                  <a:gd name="T57" fmla="*/ 3 h 207"/>
                  <a:gd name="T58" fmla="*/ 113 w 192"/>
                  <a:gd name="T59" fmla="*/ 8 h 207"/>
                  <a:gd name="T60" fmla="*/ 109 w 192"/>
                  <a:gd name="T61" fmla="*/ 19 h 207"/>
                  <a:gd name="T62" fmla="*/ 94 w 192"/>
                  <a:gd name="T63" fmla="*/ 48 h 207"/>
                  <a:gd name="T64" fmla="*/ 82 w 192"/>
                  <a:gd name="T65" fmla="*/ 85 h 207"/>
                  <a:gd name="T66" fmla="*/ 83 w 192"/>
                  <a:gd name="T67" fmla="*/ 94 h 207"/>
                  <a:gd name="T68" fmla="*/ 84 w 192"/>
                  <a:gd name="T69" fmla="*/ 107 h 207"/>
                  <a:gd name="T70" fmla="*/ 83 w 192"/>
                  <a:gd name="T71" fmla="*/ 115 h 207"/>
                  <a:gd name="T72" fmla="*/ 75 w 192"/>
                  <a:gd name="T73" fmla="*/ 121 h 207"/>
                  <a:gd name="T74" fmla="*/ 65 w 192"/>
                  <a:gd name="T75" fmla="*/ 123 h 207"/>
                  <a:gd name="T76" fmla="*/ 64 w 192"/>
                  <a:gd name="T77" fmla="*/ 123 h 207"/>
                  <a:gd name="T78" fmla="*/ 50 w 192"/>
                  <a:gd name="T79" fmla="*/ 117 h 207"/>
                  <a:gd name="T80" fmla="*/ 30 w 192"/>
                  <a:gd name="T81" fmla="*/ 96 h 207"/>
                  <a:gd name="T82" fmla="*/ 3 w 192"/>
                  <a:gd name="T83" fmla="*/ 38 h 207"/>
                  <a:gd name="T84" fmla="*/ 3 w 192"/>
                  <a:gd name="T85" fmla="*/ 28 h 207"/>
                  <a:gd name="T86" fmla="*/ 6 w 192"/>
                  <a:gd name="T87" fmla="*/ 15 h 207"/>
                  <a:gd name="T88" fmla="*/ 5 w 192"/>
                  <a:gd name="T89" fmla="*/ 14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2" h="207">
                    <a:moveTo>
                      <a:pt x="8" y="24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4" y="27"/>
                      <a:pt x="0" y="34"/>
                      <a:pt x="0" y="46"/>
                    </a:cubicBezTo>
                    <a:cubicBezTo>
                      <a:pt x="0" y="51"/>
                      <a:pt x="1" y="57"/>
                      <a:pt x="2" y="64"/>
                    </a:cubicBezTo>
                    <a:cubicBezTo>
                      <a:pt x="6" y="87"/>
                      <a:pt x="16" y="127"/>
                      <a:pt x="46" y="161"/>
                    </a:cubicBezTo>
                    <a:cubicBezTo>
                      <a:pt x="61" y="177"/>
                      <a:pt x="71" y="189"/>
                      <a:pt x="80" y="196"/>
                    </a:cubicBezTo>
                    <a:cubicBezTo>
                      <a:pt x="89" y="204"/>
                      <a:pt x="98" y="207"/>
                      <a:pt x="107" y="207"/>
                    </a:cubicBezTo>
                    <a:cubicBezTo>
                      <a:pt x="107" y="207"/>
                      <a:pt x="108" y="207"/>
                      <a:pt x="108" y="207"/>
                    </a:cubicBezTo>
                    <a:cubicBezTo>
                      <a:pt x="115" y="207"/>
                      <a:pt x="125" y="206"/>
                      <a:pt x="132" y="202"/>
                    </a:cubicBezTo>
                    <a:cubicBezTo>
                      <a:pt x="136" y="200"/>
                      <a:pt x="139" y="196"/>
                      <a:pt x="142" y="192"/>
                    </a:cubicBezTo>
                    <a:cubicBezTo>
                      <a:pt x="144" y="188"/>
                      <a:pt x="145" y="182"/>
                      <a:pt x="145" y="176"/>
                    </a:cubicBezTo>
                    <a:cubicBezTo>
                      <a:pt x="145" y="170"/>
                      <a:pt x="144" y="162"/>
                      <a:pt x="142" y="154"/>
                    </a:cubicBezTo>
                    <a:cubicBezTo>
                      <a:pt x="141" y="150"/>
                      <a:pt x="140" y="146"/>
                      <a:pt x="140" y="141"/>
                    </a:cubicBezTo>
                    <a:cubicBezTo>
                      <a:pt x="140" y="123"/>
                      <a:pt x="149" y="100"/>
                      <a:pt x="159" y="80"/>
                    </a:cubicBezTo>
                    <a:cubicBezTo>
                      <a:pt x="169" y="60"/>
                      <a:pt x="180" y="43"/>
                      <a:pt x="185" y="34"/>
                    </a:cubicBezTo>
                    <a:cubicBezTo>
                      <a:pt x="189" y="27"/>
                      <a:pt x="192" y="19"/>
                      <a:pt x="192" y="13"/>
                    </a:cubicBezTo>
                    <a:cubicBezTo>
                      <a:pt x="192" y="9"/>
                      <a:pt x="191" y="6"/>
                      <a:pt x="187" y="3"/>
                    </a:cubicBezTo>
                    <a:cubicBezTo>
                      <a:pt x="184" y="1"/>
                      <a:pt x="180" y="0"/>
                      <a:pt x="173" y="0"/>
                    </a:cubicBezTo>
                    <a:cubicBezTo>
                      <a:pt x="170" y="0"/>
                      <a:pt x="166" y="0"/>
                      <a:pt x="161" y="1"/>
                    </a:cubicBezTo>
                    <a:cubicBezTo>
                      <a:pt x="126" y="7"/>
                      <a:pt x="48" y="14"/>
                      <a:pt x="40" y="14"/>
                    </a:cubicBezTo>
                    <a:cubicBezTo>
                      <a:pt x="37" y="15"/>
                      <a:pt x="30" y="14"/>
                      <a:pt x="24" y="15"/>
                    </a:cubicBezTo>
                    <a:cubicBezTo>
                      <a:pt x="18" y="16"/>
                      <a:pt x="11" y="18"/>
                      <a:pt x="7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3" y="21"/>
                      <a:pt x="18" y="20"/>
                      <a:pt x="24" y="19"/>
                    </a:cubicBezTo>
                    <a:cubicBezTo>
                      <a:pt x="30" y="18"/>
                      <a:pt x="36" y="19"/>
                      <a:pt x="41" y="18"/>
                    </a:cubicBezTo>
                    <a:cubicBezTo>
                      <a:pt x="48" y="18"/>
                      <a:pt x="127" y="11"/>
                      <a:pt x="162" y="5"/>
                    </a:cubicBezTo>
                    <a:cubicBezTo>
                      <a:pt x="166" y="4"/>
                      <a:pt x="170" y="4"/>
                      <a:pt x="173" y="4"/>
                    </a:cubicBezTo>
                    <a:cubicBezTo>
                      <a:pt x="179" y="4"/>
                      <a:pt x="183" y="5"/>
                      <a:pt x="185" y="6"/>
                    </a:cubicBezTo>
                    <a:cubicBezTo>
                      <a:pt x="187" y="8"/>
                      <a:pt x="188" y="10"/>
                      <a:pt x="188" y="13"/>
                    </a:cubicBezTo>
                    <a:cubicBezTo>
                      <a:pt x="188" y="18"/>
                      <a:pt x="185" y="25"/>
                      <a:pt x="181" y="32"/>
                    </a:cubicBezTo>
                    <a:cubicBezTo>
                      <a:pt x="176" y="41"/>
                      <a:pt x="165" y="58"/>
                      <a:pt x="155" y="79"/>
                    </a:cubicBezTo>
                    <a:cubicBezTo>
                      <a:pt x="145" y="99"/>
                      <a:pt x="136" y="122"/>
                      <a:pt x="136" y="141"/>
                    </a:cubicBezTo>
                    <a:cubicBezTo>
                      <a:pt x="136" y="146"/>
                      <a:pt x="137" y="151"/>
                      <a:pt x="138" y="155"/>
                    </a:cubicBezTo>
                    <a:cubicBezTo>
                      <a:pt x="140" y="163"/>
                      <a:pt x="141" y="170"/>
                      <a:pt x="141" y="176"/>
                    </a:cubicBezTo>
                    <a:cubicBezTo>
                      <a:pt x="141" y="182"/>
                      <a:pt x="140" y="187"/>
                      <a:pt x="138" y="190"/>
                    </a:cubicBezTo>
                    <a:cubicBezTo>
                      <a:pt x="135" y="196"/>
                      <a:pt x="131" y="199"/>
                      <a:pt x="125" y="200"/>
                    </a:cubicBezTo>
                    <a:cubicBezTo>
                      <a:pt x="120" y="202"/>
                      <a:pt x="113" y="203"/>
                      <a:pt x="108" y="203"/>
                    </a:cubicBezTo>
                    <a:cubicBezTo>
                      <a:pt x="108" y="203"/>
                      <a:pt x="107" y="203"/>
                      <a:pt x="107" y="203"/>
                    </a:cubicBezTo>
                    <a:cubicBezTo>
                      <a:pt x="99" y="203"/>
                      <a:pt x="92" y="200"/>
                      <a:pt x="83" y="193"/>
                    </a:cubicBezTo>
                    <a:cubicBezTo>
                      <a:pt x="74" y="186"/>
                      <a:pt x="64" y="174"/>
                      <a:pt x="49" y="158"/>
                    </a:cubicBezTo>
                    <a:cubicBezTo>
                      <a:pt x="19" y="125"/>
                      <a:pt x="10" y="86"/>
                      <a:pt x="6" y="63"/>
                    </a:cubicBezTo>
                    <a:cubicBezTo>
                      <a:pt x="5" y="56"/>
                      <a:pt x="4" y="51"/>
                      <a:pt x="4" y="46"/>
                    </a:cubicBezTo>
                    <a:cubicBezTo>
                      <a:pt x="4" y="35"/>
                      <a:pt x="7" y="29"/>
                      <a:pt x="10" y="25"/>
                    </a:cubicBezTo>
                    <a:cubicBezTo>
                      <a:pt x="8" y="24"/>
                      <a:pt x="8" y="24"/>
                      <a:pt x="8" y="24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5" name="Freeform 788">
                <a:extLst>
                  <a:ext uri="{FF2B5EF4-FFF2-40B4-BE49-F238E27FC236}">
                    <a16:creationId xmlns:a16="http://schemas.microsoft.com/office/drawing/2014/main" id="{3AFA9998-D4EA-4079-B7B4-E405F321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885"/>
                <a:ext cx="209" cy="132"/>
              </a:xfrm>
              <a:custGeom>
                <a:avLst/>
                <a:gdLst>
                  <a:gd name="T0" fmla="*/ 17 w 248"/>
                  <a:gd name="T1" fmla="*/ 35 h 156"/>
                  <a:gd name="T2" fmla="*/ 17 w 248"/>
                  <a:gd name="T3" fmla="*/ 34 h 156"/>
                  <a:gd name="T4" fmla="*/ 13 w 248"/>
                  <a:gd name="T5" fmla="*/ 34 h 156"/>
                  <a:gd name="T6" fmla="*/ 5 w 248"/>
                  <a:gd name="T7" fmla="*/ 36 h 156"/>
                  <a:gd name="T8" fmla="*/ 3 w 248"/>
                  <a:gd name="T9" fmla="*/ 40 h 156"/>
                  <a:gd name="T10" fmla="*/ 0 w 248"/>
                  <a:gd name="T11" fmla="*/ 44 h 156"/>
                  <a:gd name="T12" fmla="*/ 3 w 248"/>
                  <a:gd name="T13" fmla="*/ 49 h 156"/>
                  <a:gd name="T14" fmla="*/ 16 w 248"/>
                  <a:gd name="T15" fmla="*/ 71 h 156"/>
                  <a:gd name="T16" fmla="*/ 42 w 248"/>
                  <a:gd name="T17" fmla="*/ 85 h 156"/>
                  <a:gd name="T18" fmla="*/ 74 w 248"/>
                  <a:gd name="T19" fmla="*/ 90 h 156"/>
                  <a:gd name="T20" fmla="*/ 106 w 248"/>
                  <a:gd name="T21" fmla="*/ 95 h 156"/>
                  <a:gd name="T22" fmla="*/ 120 w 248"/>
                  <a:gd name="T23" fmla="*/ 92 h 156"/>
                  <a:gd name="T24" fmla="*/ 129 w 248"/>
                  <a:gd name="T25" fmla="*/ 82 h 156"/>
                  <a:gd name="T26" fmla="*/ 136 w 248"/>
                  <a:gd name="T27" fmla="*/ 61 h 156"/>
                  <a:gd name="T28" fmla="*/ 140 w 248"/>
                  <a:gd name="T29" fmla="*/ 41 h 156"/>
                  <a:gd name="T30" fmla="*/ 145 w 248"/>
                  <a:gd name="T31" fmla="*/ 25 h 156"/>
                  <a:gd name="T32" fmla="*/ 148 w 248"/>
                  <a:gd name="T33" fmla="*/ 10 h 156"/>
                  <a:gd name="T34" fmla="*/ 147 w 248"/>
                  <a:gd name="T35" fmla="*/ 3 h 156"/>
                  <a:gd name="T36" fmla="*/ 140 w 248"/>
                  <a:gd name="T37" fmla="*/ 0 h 156"/>
                  <a:gd name="T38" fmla="*/ 136 w 248"/>
                  <a:gd name="T39" fmla="*/ 1 h 156"/>
                  <a:gd name="T40" fmla="*/ 72 w 248"/>
                  <a:gd name="T41" fmla="*/ 18 h 156"/>
                  <a:gd name="T42" fmla="*/ 38 w 248"/>
                  <a:gd name="T43" fmla="*/ 28 h 156"/>
                  <a:gd name="T44" fmla="*/ 17 w 248"/>
                  <a:gd name="T45" fmla="*/ 34 h 156"/>
                  <a:gd name="T46" fmla="*/ 17 w 248"/>
                  <a:gd name="T47" fmla="*/ 35 h 156"/>
                  <a:gd name="T48" fmla="*/ 18 w 248"/>
                  <a:gd name="T49" fmla="*/ 36 h 156"/>
                  <a:gd name="T50" fmla="*/ 39 w 248"/>
                  <a:gd name="T51" fmla="*/ 30 h 156"/>
                  <a:gd name="T52" fmla="*/ 137 w 248"/>
                  <a:gd name="T53" fmla="*/ 3 h 156"/>
                  <a:gd name="T54" fmla="*/ 140 w 248"/>
                  <a:gd name="T55" fmla="*/ 3 h 156"/>
                  <a:gd name="T56" fmla="*/ 145 w 248"/>
                  <a:gd name="T57" fmla="*/ 4 h 156"/>
                  <a:gd name="T58" fmla="*/ 147 w 248"/>
                  <a:gd name="T59" fmla="*/ 10 h 156"/>
                  <a:gd name="T60" fmla="*/ 142 w 248"/>
                  <a:gd name="T61" fmla="*/ 25 h 156"/>
                  <a:gd name="T62" fmla="*/ 137 w 248"/>
                  <a:gd name="T63" fmla="*/ 41 h 156"/>
                  <a:gd name="T64" fmla="*/ 131 w 248"/>
                  <a:gd name="T65" fmla="*/ 68 h 156"/>
                  <a:gd name="T66" fmla="*/ 126 w 248"/>
                  <a:gd name="T67" fmla="*/ 81 h 156"/>
                  <a:gd name="T68" fmla="*/ 118 w 248"/>
                  <a:gd name="T69" fmla="*/ 90 h 156"/>
                  <a:gd name="T70" fmla="*/ 106 w 248"/>
                  <a:gd name="T71" fmla="*/ 92 h 156"/>
                  <a:gd name="T72" fmla="*/ 74 w 248"/>
                  <a:gd name="T73" fmla="*/ 87 h 156"/>
                  <a:gd name="T74" fmla="*/ 42 w 248"/>
                  <a:gd name="T75" fmla="*/ 81 h 156"/>
                  <a:gd name="T76" fmla="*/ 17 w 248"/>
                  <a:gd name="T77" fmla="*/ 69 h 156"/>
                  <a:gd name="T78" fmla="*/ 3 w 248"/>
                  <a:gd name="T79" fmla="*/ 49 h 156"/>
                  <a:gd name="T80" fmla="*/ 3 w 248"/>
                  <a:gd name="T81" fmla="*/ 44 h 156"/>
                  <a:gd name="T82" fmla="*/ 4 w 248"/>
                  <a:gd name="T83" fmla="*/ 40 h 156"/>
                  <a:gd name="T84" fmla="*/ 11 w 248"/>
                  <a:gd name="T85" fmla="*/ 37 h 156"/>
                  <a:gd name="T86" fmla="*/ 18 w 248"/>
                  <a:gd name="T87" fmla="*/ 36 h 156"/>
                  <a:gd name="T88" fmla="*/ 17 w 248"/>
                  <a:gd name="T89" fmla="*/ 35 h 1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48" h="156">
                    <a:moveTo>
                      <a:pt x="29" y="57"/>
                    </a:moveTo>
                    <a:cubicBezTo>
                      <a:pt x="29" y="55"/>
                      <a:pt x="29" y="55"/>
                      <a:pt x="29" y="55"/>
                    </a:cubicBezTo>
                    <a:cubicBezTo>
                      <a:pt x="28" y="55"/>
                      <a:pt x="25" y="55"/>
                      <a:pt x="22" y="56"/>
                    </a:cubicBezTo>
                    <a:cubicBezTo>
                      <a:pt x="18" y="57"/>
                      <a:pt x="13" y="58"/>
                      <a:pt x="8" y="60"/>
                    </a:cubicBezTo>
                    <a:cubicBezTo>
                      <a:pt x="6" y="61"/>
                      <a:pt x="4" y="63"/>
                      <a:pt x="3" y="65"/>
                    </a:cubicBezTo>
                    <a:cubicBezTo>
                      <a:pt x="1" y="67"/>
                      <a:pt x="0" y="70"/>
                      <a:pt x="0" y="73"/>
                    </a:cubicBezTo>
                    <a:cubicBezTo>
                      <a:pt x="0" y="75"/>
                      <a:pt x="1" y="79"/>
                      <a:pt x="3" y="82"/>
                    </a:cubicBezTo>
                    <a:cubicBezTo>
                      <a:pt x="8" y="93"/>
                      <a:pt x="16" y="106"/>
                      <a:pt x="27" y="117"/>
                    </a:cubicBezTo>
                    <a:cubicBezTo>
                      <a:pt x="37" y="128"/>
                      <a:pt x="51" y="137"/>
                      <a:pt x="70" y="139"/>
                    </a:cubicBezTo>
                    <a:cubicBezTo>
                      <a:pt x="84" y="140"/>
                      <a:pt x="103" y="144"/>
                      <a:pt x="123" y="148"/>
                    </a:cubicBezTo>
                    <a:cubicBezTo>
                      <a:pt x="142" y="152"/>
                      <a:pt x="162" y="156"/>
                      <a:pt x="178" y="156"/>
                    </a:cubicBezTo>
                    <a:cubicBezTo>
                      <a:pt x="186" y="156"/>
                      <a:pt x="194" y="155"/>
                      <a:pt x="199" y="152"/>
                    </a:cubicBezTo>
                    <a:cubicBezTo>
                      <a:pt x="206" y="149"/>
                      <a:pt x="211" y="143"/>
                      <a:pt x="215" y="136"/>
                    </a:cubicBezTo>
                    <a:cubicBezTo>
                      <a:pt x="221" y="126"/>
                      <a:pt x="225" y="114"/>
                      <a:pt x="227" y="101"/>
                    </a:cubicBezTo>
                    <a:cubicBezTo>
                      <a:pt x="230" y="89"/>
                      <a:pt x="232" y="77"/>
                      <a:pt x="234" y="69"/>
                    </a:cubicBezTo>
                    <a:cubicBezTo>
                      <a:pt x="235" y="62"/>
                      <a:pt x="239" y="53"/>
                      <a:pt x="242" y="43"/>
                    </a:cubicBezTo>
                    <a:cubicBezTo>
                      <a:pt x="245" y="34"/>
                      <a:pt x="248" y="24"/>
                      <a:pt x="248" y="16"/>
                    </a:cubicBezTo>
                    <a:cubicBezTo>
                      <a:pt x="248" y="12"/>
                      <a:pt x="247" y="8"/>
                      <a:pt x="245" y="5"/>
                    </a:cubicBezTo>
                    <a:cubicBezTo>
                      <a:pt x="243" y="2"/>
                      <a:pt x="239" y="0"/>
                      <a:pt x="234" y="0"/>
                    </a:cubicBezTo>
                    <a:cubicBezTo>
                      <a:pt x="232" y="0"/>
                      <a:pt x="230" y="1"/>
                      <a:pt x="227" y="1"/>
                    </a:cubicBezTo>
                    <a:cubicBezTo>
                      <a:pt x="208" y="6"/>
                      <a:pt x="164" y="18"/>
                      <a:pt x="121" y="30"/>
                    </a:cubicBezTo>
                    <a:cubicBezTo>
                      <a:pt x="100" y="36"/>
                      <a:pt x="79" y="41"/>
                      <a:pt x="63" y="46"/>
                    </a:cubicBezTo>
                    <a:cubicBezTo>
                      <a:pt x="46" y="50"/>
                      <a:pt x="33" y="54"/>
                      <a:pt x="29" y="55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5" y="58"/>
                      <a:pt x="47" y="54"/>
                      <a:pt x="64" y="50"/>
                    </a:cubicBezTo>
                    <a:cubicBezTo>
                      <a:pt x="113" y="36"/>
                      <a:pt x="200" y="12"/>
                      <a:pt x="228" y="5"/>
                    </a:cubicBezTo>
                    <a:cubicBezTo>
                      <a:pt x="230" y="5"/>
                      <a:pt x="233" y="4"/>
                      <a:pt x="234" y="4"/>
                    </a:cubicBezTo>
                    <a:cubicBezTo>
                      <a:pt x="238" y="4"/>
                      <a:pt x="241" y="6"/>
                      <a:pt x="242" y="7"/>
                    </a:cubicBezTo>
                    <a:cubicBezTo>
                      <a:pt x="243" y="9"/>
                      <a:pt x="244" y="12"/>
                      <a:pt x="244" y="16"/>
                    </a:cubicBezTo>
                    <a:cubicBezTo>
                      <a:pt x="244" y="23"/>
                      <a:pt x="242" y="32"/>
                      <a:pt x="238" y="42"/>
                    </a:cubicBezTo>
                    <a:cubicBezTo>
                      <a:pt x="235" y="52"/>
                      <a:pt x="232" y="61"/>
                      <a:pt x="230" y="68"/>
                    </a:cubicBezTo>
                    <a:cubicBezTo>
                      <a:pt x="228" y="79"/>
                      <a:pt x="225" y="97"/>
                      <a:pt x="220" y="112"/>
                    </a:cubicBezTo>
                    <a:cubicBezTo>
                      <a:pt x="218" y="120"/>
                      <a:pt x="215" y="128"/>
                      <a:pt x="211" y="134"/>
                    </a:cubicBezTo>
                    <a:cubicBezTo>
                      <a:pt x="207" y="140"/>
                      <a:pt x="203" y="145"/>
                      <a:pt x="197" y="148"/>
                    </a:cubicBezTo>
                    <a:cubicBezTo>
                      <a:pt x="193" y="151"/>
                      <a:pt x="186" y="152"/>
                      <a:pt x="178" y="152"/>
                    </a:cubicBezTo>
                    <a:cubicBezTo>
                      <a:pt x="163" y="152"/>
                      <a:pt x="143" y="148"/>
                      <a:pt x="123" y="144"/>
                    </a:cubicBezTo>
                    <a:cubicBezTo>
                      <a:pt x="104" y="140"/>
                      <a:pt x="85" y="136"/>
                      <a:pt x="70" y="135"/>
                    </a:cubicBezTo>
                    <a:cubicBezTo>
                      <a:pt x="53" y="133"/>
                      <a:pt x="40" y="125"/>
                      <a:pt x="29" y="115"/>
                    </a:cubicBezTo>
                    <a:cubicBezTo>
                      <a:pt x="19" y="104"/>
                      <a:pt x="12" y="91"/>
                      <a:pt x="6" y="80"/>
                    </a:cubicBezTo>
                    <a:cubicBezTo>
                      <a:pt x="5" y="77"/>
                      <a:pt x="4" y="75"/>
                      <a:pt x="4" y="73"/>
                    </a:cubicBezTo>
                    <a:cubicBezTo>
                      <a:pt x="4" y="70"/>
                      <a:pt x="5" y="68"/>
                      <a:pt x="7" y="66"/>
                    </a:cubicBezTo>
                    <a:cubicBezTo>
                      <a:pt x="10" y="63"/>
                      <a:pt x="14" y="62"/>
                      <a:pt x="19" y="61"/>
                    </a:cubicBezTo>
                    <a:cubicBezTo>
                      <a:pt x="23" y="60"/>
                      <a:pt x="27" y="59"/>
                      <a:pt x="30" y="59"/>
                    </a:cubicBezTo>
                    <a:cubicBezTo>
                      <a:pt x="29" y="57"/>
                      <a:pt x="29" y="57"/>
                      <a:pt x="29" y="5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6" name="Freeform 789">
                <a:extLst>
                  <a:ext uri="{FF2B5EF4-FFF2-40B4-BE49-F238E27FC236}">
                    <a16:creationId xmlns:a16="http://schemas.microsoft.com/office/drawing/2014/main" id="{28A6C955-F71B-4D47-9C16-43936F89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859"/>
                <a:ext cx="179" cy="173"/>
              </a:xfrm>
              <a:custGeom>
                <a:avLst/>
                <a:gdLst>
                  <a:gd name="T0" fmla="*/ 57 w 212"/>
                  <a:gd name="T1" fmla="*/ 4 h 204"/>
                  <a:gd name="T2" fmla="*/ 57 w 212"/>
                  <a:gd name="T3" fmla="*/ 3 h 204"/>
                  <a:gd name="T4" fmla="*/ 37 w 212"/>
                  <a:gd name="T5" fmla="*/ 0 h 204"/>
                  <a:gd name="T6" fmla="*/ 31 w 212"/>
                  <a:gd name="T7" fmla="*/ 1 h 204"/>
                  <a:gd name="T8" fmla="*/ 26 w 212"/>
                  <a:gd name="T9" fmla="*/ 5 h 204"/>
                  <a:gd name="T10" fmla="*/ 17 w 212"/>
                  <a:gd name="T11" fmla="*/ 30 h 204"/>
                  <a:gd name="T12" fmla="*/ 10 w 212"/>
                  <a:gd name="T13" fmla="*/ 52 h 204"/>
                  <a:gd name="T14" fmla="*/ 4 w 212"/>
                  <a:gd name="T15" fmla="*/ 78 h 204"/>
                  <a:gd name="T16" fmla="*/ 3 w 212"/>
                  <a:gd name="T17" fmla="*/ 91 h 204"/>
                  <a:gd name="T18" fmla="*/ 0 w 212"/>
                  <a:gd name="T19" fmla="*/ 103 h 204"/>
                  <a:gd name="T20" fmla="*/ 3 w 212"/>
                  <a:gd name="T21" fmla="*/ 114 h 204"/>
                  <a:gd name="T22" fmla="*/ 17 w 212"/>
                  <a:gd name="T23" fmla="*/ 119 h 204"/>
                  <a:gd name="T24" fmla="*/ 54 w 212"/>
                  <a:gd name="T25" fmla="*/ 120 h 204"/>
                  <a:gd name="T26" fmla="*/ 69 w 212"/>
                  <a:gd name="T27" fmla="*/ 121 h 204"/>
                  <a:gd name="T28" fmla="*/ 74 w 212"/>
                  <a:gd name="T29" fmla="*/ 122 h 204"/>
                  <a:gd name="T30" fmla="*/ 77 w 212"/>
                  <a:gd name="T31" fmla="*/ 123 h 204"/>
                  <a:gd name="T32" fmla="*/ 83 w 212"/>
                  <a:gd name="T33" fmla="*/ 125 h 204"/>
                  <a:gd name="T34" fmla="*/ 97 w 212"/>
                  <a:gd name="T35" fmla="*/ 119 h 204"/>
                  <a:gd name="T36" fmla="*/ 111 w 212"/>
                  <a:gd name="T37" fmla="*/ 98 h 204"/>
                  <a:gd name="T38" fmla="*/ 122 w 212"/>
                  <a:gd name="T39" fmla="*/ 75 h 204"/>
                  <a:gd name="T40" fmla="*/ 126 w 212"/>
                  <a:gd name="T41" fmla="*/ 68 h 204"/>
                  <a:gd name="T42" fmla="*/ 127 w 212"/>
                  <a:gd name="T43" fmla="*/ 60 h 204"/>
                  <a:gd name="T44" fmla="*/ 126 w 212"/>
                  <a:gd name="T45" fmla="*/ 53 h 204"/>
                  <a:gd name="T46" fmla="*/ 111 w 212"/>
                  <a:gd name="T47" fmla="*/ 34 h 204"/>
                  <a:gd name="T48" fmla="*/ 91 w 212"/>
                  <a:gd name="T49" fmla="*/ 22 h 204"/>
                  <a:gd name="T50" fmla="*/ 71 w 212"/>
                  <a:gd name="T51" fmla="*/ 11 h 204"/>
                  <a:gd name="T52" fmla="*/ 61 w 212"/>
                  <a:gd name="T53" fmla="*/ 6 h 204"/>
                  <a:gd name="T54" fmla="*/ 57 w 212"/>
                  <a:gd name="T55" fmla="*/ 3 h 204"/>
                  <a:gd name="T56" fmla="*/ 57 w 212"/>
                  <a:gd name="T57" fmla="*/ 3 h 204"/>
                  <a:gd name="T58" fmla="*/ 57 w 212"/>
                  <a:gd name="T59" fmla="*/ 3 h 204"/>
                  <a:gd name="T60" fmla="*/ 57 w 212"/>
                  <a:gd name="T61" fmla="*/ 4 h 204"/>
                  <a:gd name="T62" fmla="*/ 56 w 212"/>
                  <a:gd name="T63" fmla="*/ 5 h 204"/>
                  <a:gd name="T64" fmla="*/ 90 w 212"/>
                  <a:gd name="T65" fmla="*/ 25 h 204"/>
                  <a:gd name="T66" fmla="*/ 109 w 212"/>
                  <a:gd name="T67" fmla="*/ 36 h 204"/>
                  <a:gd name="T68" fmla="*/ 124 w 212"/>
                  <a:gd name="T69" fmla="*/ 54 h 204"/>
                  <a:gd name="T70" fmla="*/ 126 w 212"/>
                  <a:gd name="T71" fmla="*/ 60 h 204"/>
                  <a:gd name="T72" fmla="*/ 124 w 212"/>
                  <a:gd name="T73" fmla="*/ 67 h 204"/>
                  <a:gd name="T74" fmla="*/ 108 w 212"/>
                  <a:gd name="T75" fmla="*/ 98 h 204"/>
                  <a:gd name="T76" fmla="*/ 95 w 212"/>
                  <a:gd name="T77" fmla="*/ 117 h 204"/>
                  <a:gd name="T78" fmla="*/ 83 w 212"/>
                  <a:gd name="T79" fmla="*/ 122 h 204"/>
                  <a:gd name="T80" fmla="*/ 78 w 212"/>
                  <a:gd name="T81" fmla="*/ 120 h 204"/>
                  <a:gd name="T82" fmla="*/ 75 w 212"/>
                  <a:gd name="T83" fmla="*/ 120 h 204"/>
                  <a:gd name="T84" fmla="*/ 50 w 212"/>
                  <a:gd name="T85" fmla="*/ 117 h 204"/>
                  <a:gd name="T86" fmla="*/ 17 w 212"/>
                  <a:gd name="T87" fmla="*/ 116 h 204"/>
                  <a:gd name="T88" fmla="*/ 6 w 212"/>
                  <a:gd name="T89" fmla="*/ 112 h 204"/>
                  <a:gd name="T90" fmla="*/ 3 w 212"/>
                  <a:gd name="T91" fmla="*/ 103 h 204"/>
                  <a:gd name="T92" fmla="*/ 4 w 212"/>
                  <a:gd name="T93" fmla="*/ 91 h 204"/>
                  <a:gd name="T94" fmla="*/ 7 w 212"/>
                  <a:gd name="T95" fmla="*/ 78 h 204"/>
                  <a:gd name="T96" fmla="*/ 13 w 212"/>
                  <a:gd name="T97" fmla="*/ 53 h 204"/>
                  <a:gd name="T98" fmla="*/ 19 w 212"/>
                  <a:gd name="T99" fmla="*/ 31 h 204"/>
                  <a:gd name="T100" fmla="*/ 30 w 212"/>
                  <a:gd name="T101" fmla="*/ 6 h 204"/>
                  <a:gd name="T102" fmla="*/ 32 w 212"/>
                  <a:gd name="T103" fmla="*/ 3 h 204"/>
                  <a:gd name="T104" fmla="*/ 37 w 212"/>
                  <a:gd name="T105" fmla="*/ 3 h 204"/>
                  <a:gd name="T106" fmla="*/ 56 w 212"/>
                  <a:gd name="T107" fmla="*/ 6 h 204"/>
                  <a:gd name="T108" fmla="*/ 57 w 212"/>
                  <a:gd name="T109" fmla="*/ 4 h 204"/>
                  <a:gd name="T110" fmla="*/ 56 w 212"/>
                  <a:gd name="T111" fmla="*/ 5 h 204"/>
                  <a:gd name="T112" fmla="*/ 57 w 212"/>
                  <a:gd name="T113" fmla="*/ 4 h 2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12" h="204">
                    <a:moveTo>
                      <a:pt x="93" y="7"/>
                    </a:moveTo>
                    <a:cubicBezTo>
                      <a:pt x="93" y="5"/>
                      <a:pt x="93" y="5"/>
                      <a:pt x="93" y="5"/>
                    </a:cubicBezTo>
                    <a:cubicBezTo>
                      <a:pt x="85" y="3"/>
                      <a:pt x="73" y="0"/>
                      <a:pt x="62" y="0"/>
                    </a:cubicBezTo>
                    <a:cubicBezTo>
                      <a:pt x="58" y="0"/>
                      <a:pt x="55" y="0"/>
                      <a:pt x="52" y="1"/>
                    </a:cubicBezTo>
                    <a:cubicBezTo>
                      <a:pt x="49" y="2"/>
                      <a:pt x="46" y="4"/>
                      <a:pt x="44" y="8"/>
                    </a:cubicBezTo>
                    <a:cubicBezTo>
                      <a:pt x="36" y="21"/>
                      <a:pt x="31" y="30"/>
                      <a:pt x="28" y="48"/>
                    </a:cubicBezTo>
                    <a:cubicBezTo>
                      <a:pt x="26" y="56"/>
                      <a:pt x="22" y="70"/>
                      <a:pt x="17" y="85"/>
                    </a:cubicBezTo>
                    <a:cubicBezTo>
                      <a:pt x="13" y="100"/>
                      <a:pt x="9" y="115"/>
                      <a:pt x="7" y="128"/>
                    </a:cubicBezTo>
                    <a:cubicBezTo>
                      <a:pt x="6" y="134"/>
                      <a:pt x="4" y="141"/>
                      <a:pt x="3" y="148"/>
                    </a:cubicBezTo>
                    <a:cubicBezTo>
                      <a:pt x="1" y="155"/>
                      <a:pt x="0" y="162"/>
                      <a:pt x="0" y="169"/>
                    </a:cubicBezTo>
                    <a:cubicBezTo>
                      <a:pt x="0" y="175"/>
                      <a:pt x="1" y="182"/>
                      <a:pt x="6" y="186"/>
                    </a:cubicBezTo>
                    <a:cubicBezTo>
                      <a:pt x="10" y="191"/>
                      <a:pt x="17" y="194"/>
                      <a:pt x="28" y="194"/>
                    </a:cubicBezTo>
                    <a:cubicBezTo>
                      <a:pt x="49" y="194"/>
                      <a:pt x="72" y="196"/>
                      <a:pt x="90" y="197"/>
                    </a:cubicBezTo>
                    <a:cubicBezTo>
                      <a:pt x="100" y="198"/>
                      <a:pt x="108" y="199"/>
                      <a:pt x="115" y="199"/>
                    </a:cubicBezTo>
                    <a:cubicBezTo>
                      <a:pt x="118" y="200"/>
                      <a:pt x="121" y="200"/>
                      <a:pt x="123" y="201"/>
                    </a:cubicBezTo>
                    <a:cubicBezTo>
                      <a:pt x="125" y="201"/>
                      <a:pt x="127" y="202"/>
                      <a:pt x="128" y="202"/>
                    </a:cubicBezTo>
                    <a:cubicBezTo>
                      <a:pt x="130" y="203"/>
                      <a:pt x="133" y="204"/>
                      <a:pt x="137" y="204"/>
                    </a:cubicBezTo>
                    <a:cubicBezTo>
                      <a:pt x="144" y="204"/>
                      <a:pt x="152" y="202"/>
                      <a:pt x="161" y="195"/>
                    </a:cubicBezTo>
                    <a:cubicBezTo>
                      <a:pt x="169" y="189"/>
                      <a:pt x="178" y="178"/>
                      <a:pt x="184" y="161"/>
                    </a:cubicBezTo>
                    <a:cubicBezTo>
                      <a:pt x="190" y="144"/>
                      <a:pt x="197" y="133"/>
                      <a:pt x="203" y="124"/>
                    </a:cubicBezTo>
                    <a:cubicBezTo>
                      <a:pt x="205" y="119"/>
                      <a:pt x="208" y="115"/>
                      <a:pt x="210" y="111"/>
                    </a:cubicBezTo>
                    <a:cubicBezTo>
                      <a:pt x="211" y="107"/>
                      <a:pt x="212" y="104"/>
                      <a:pt x="212" y="99"/>
                    </a:cubicBezTo>
                    <a:cubicBezTo>
                      <a:pt x="212" y="95"/>
                      <a:pt x="211" y="91"/>
                      <a:pt x="209" y="86"/>
                    </a:cubicBezTo>
                    <a:cubicBezTo>
                      <a:pt x="204" y="74"/>
                      <a:pt x="194" y="64"/>
                      <a:pt x="183" y="56"/>
                    </a:cubicBezTo>
                    <a:cubicBezTo>
                      <a:pt x="172" y="48"/>
                      <a:pt x="161" y="42"/>
                      <a:pt x="152" y="37"/>
                    </a:cubicBezTo>
                    <a:cubicBezTo>
                      <a:pt x="144" y="33"/>
                      <a:pt x="130" y="25"/>
                      <a:pt x="117" y="18"/>
                    </a:cubicBezTo>
                    <a:cubicBezTo>
                      <a:pt x="111" y="14"/>
                      <a:pt x="105" y="11"/>
                      <a:pt x="101" y="9"/>
                    </a:cubicBezTo>
                    <a:cubicBezTo>
                      <a:pt x="96" y="7"/>
                      <a:pt x="94" y="5"/>
                      <a:pt x="94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9"/>
                      <a:pt x="134" y="32"/>
                      <a:pt x="151" y="41"/>
                    </a:cubicBezTo>
                    <a:cubicBezTo>
                      <a:pt x="159" y="45"/>
                      <a:pt x="170" y="51"/>
                      <a:pt x="181" y="59"/>
                    </a:cubicBezTo>
                    <a:cubicBezTo>
                      <a:pt x="191" y="67"/>
                      <a:pt x="201" y="77"/>
                      <a:pt x="206" y="88"/>
                    </a:cubicBezTo>
                    <a:cubicBezTo>
                      <a:pt x="208" y="92"/>
                      <a:pt x="208" y="96"/>
                      <a:pt x="208" y="99"/>
                    </a:cubicBezTo>
                    <a:cubicBezTo>
                      <a:pt x="208" y="103"/>
                      <a:pt x="208" y="106"/>
                      <a:pt x="206" y="110"/>
                    </a:cubicBezTo>
                    <a:cubicBezTo>
                      <a:pt x="201" y="120"/>
                      <a:pt x="190" y="133"/>
                      <a:pt x="180" y="160"/>
                    </a:cubicBezTo>
                    <a:cubicBezTo>
                      <a:pt x="174" y="176"/>
                      <a:pt x="166" y="186"/>
                      <a:pt x="158" y="192"/>
                    </a:cubicBezTo>
                    <a:cubicBezTo>
                      <a:pt x="151" y="198"/>
                      <a:pt x="143" y="200"/>
                      <a:pt x="137" y="200"/>
                    </a:cubicBezTo>
                    <a:cubicBezTo>
                      <a:pt x="134" y="200"/>
                      <a:pt x="131" y="199"/>
                      <a:pt x="129" y="198"/>
                    </a:cubicBezTo>
                    <a:cubicBezTo>
                      <a:pt x="128" y="198"/>
                      <a:pt x="126" y="197"/>
                      <a:pt x="124" y="197"/>
                    </a:cubicBezTo>
                    <a:cubicBezTo>
                      <a:pt x="115" y="195"/>
                      <a:pt x="101" y="194"/>
                      <a:pt x="83" y="192"/>
                    </a:cubicBezTo>
                    <a:cubicBezTo>
                      <a:pt x="66" y="191"/>
                      <a:pt x="46" y="190"/>
                      <a:pt x="28" y="190"/>
                    </a:cubicBezTo>
                    <a:cubicBezTo>
                      <a:pt x="18" y="190"/>
                      <a:pt x="12" y="187"/>
                      <a:pt x="9" y="184"/>
                    </a:cubicBezTo>
                    <a:cubicBezTo>
                      <a:pt x="5" y="180"/>
                      <a:pt x="4" y="175"/>
                      <a:pt x="4" y="169"/>
                    </a:cubicBezTo>
                    <a:cubicBezTo>
                      <a:pt x="4" y="163"/>
                      <a:pt x="5" y="156"/>
                      <a:pt x="7" y="149"/>
                    </a:cubicBezTo>
                    <a:cubicBezTo>
                      <a:pt x="8" y="142"/>
                      <a:pt x="10" y="135"/>
                      <a:pt x="11" y="129"/>
                    </a:cubicBezTo>
                    <a:cubicBezTo>
                      <a:pt x="13" y="116"/>
                      <a:pt x="17" y="101"/>
                      <a:pt x="21" y="86"/>
                    </a:cubicBezTo>
                    <a:cubicBezTo>
                      <a:pt x="25" y="71"/>
                      <a:pt x="30" y="58"/>
                      <a:pt x="31" y="49"/>
                    </a:cubicBezTo>
                    <a:cubicBezTo>
                      <a:pt x="35" y="31"/>
                      <a:pt x="39" y="23"/>
                      <a:pt x="48" y="10"/>
                    </a:cubicBezTo>
                    <a:cubicBezTo>
                      <a:pt x="49" y="7"/>
                      <a:pt x="51" y="6"/>
                      <a:pt x="53" y="5"/>
                    </a:cubicBezTo>
                    <a:cubicBezTo>
                      <a:pt x="56" y="4"/>
                      <a:pt x="59" y="4"/>
                      <a:pt x="62" y="4"/>
                    </a:cubicBezTo>
                    <a:cubicBezTo>
                      <a:pt x="72" y="4"/>
                      <a:pt x="84" y="7"/>
                      <a:pt x="92" y="9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3" y="7"/>
                      <a:pt x="93" y="7"/>
                      <a:pt x="93" y="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7" name="Freeform 790">
                <a:extLst>
                  <a:ext uri="{FF2B5EF4-FFF2-40B4-BE49-F238E27FC236}">
                    <a16:creationId xmlns:a16="http://schemas.microsoft.com/office/drawing/2014/main" id="{54A30E85-B98E-4DC3-BC0D-E77AFC1B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839"/>
                <a:ext cx="98" cy="64"/>
              </a:xfrm>
              <a:custGeom>
                <a:avLst/>
                <a:gdLst>
                  <a:gd name="T0" fmla="*/ 68 w 116"/>
                  <a:gd name="T1" fmla="*/ 17 h 76"/>
                  <a:gd name="T2" fmla="*/ 38 w 116"/>
                  <a:gd name="T3" fmla="*/ 43 h 76"/>
                  <a:gd name="T4" fmla="*/ 3 w 116"/>
                  <a:gd name="T5" fmla="*/ 29 h 76"/>
                  <a:gd name="T6" fmla="*/ 31 w 116"/>
                  <a:gd name="T7" fmla="*/ 3 h 76"/>
                  <a:gd name="T8" fmla="*/ 68 w 116"/>
                  <a:gd name="T9" fmla="*/ 17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76">
                    <a:moveTo>
                      <a:pt x="113" y="29"/>
                    </a:moveTo>
                    <a:cubicBezTo>
                      <a:pt x="116" y="47"/>
                      <a:pt x="94" y="66"/>
                      <a:pt x="63" y="71"/>
                    </a:cubicBezTo>
                    <a:cubicBezTo>
                      <a:pt x="33" y="76"/>
                      <a:pt x="6" y="66"/>
                      <a:pt x="3" y="47"/>
                    </a:cubicBezTo>
                    <a:cubicBezTo>
                      <a:pt x="0" y="29"/>
                      <a:pt x="22" y="10"/>
                      <a:pt x="52" y="5"/>
                    </a:cubicBezTo>
                    <a:cubicBezTo>
                      <a:pt x="83" y="0"/>
                      <a:pt x="110" y="11"/>
                      <a:pt x="113" y="29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8" name="Freeform 791">
                <a:extLst>
                  <a:ext uri="{FF2B5EF4-FFF2-40B4-BE49-F238E27FC236}">
                    <a16:creationId xmlns:a16="http://schemas.microsoft.com/office/drawing/2014/main" id="{2418C80A-C09B-4A98-BDA4-14B9E3504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858"/>
                <a:ext cx="91" cy="44"/>
              </a:xfrm>
              <a:custGeom>
                <a:avLst/>
                <a:gdLst>
                  <a:gd name="T0" fmla="*/ 41 w 108"/>
                  <a:gd name="T1" fmla="*/ 22 h 53"/>
                  <a:gd name="T2" fmla="*/ 5 w 108"/>
                  <a:gd name="T3" fmla="*/ 9 h 53"/>
                  <a:gd name="T4" fmla="*/ 7 w 108"/>
                  <a:gd name="T5" fmla="*/ 0 h 53"/>
                  <a:gd name="T6" fmla="*/ 2 w 108"/>
                  <a:gd name="T7" fmla="*/ 14 h 53"/>
                  <a:gd name="T8" fmla="*/ 37 w 108"/>
                  <a:gd name="T9" fmla="*/ 27 h 53"/>
                  <a:gd name="T10" fmla="*/ 65 w 108"/>
                  <a:gd name="T11" fmla="*/ 12 h 53"/>
                  <a:gd name="T12" fmla="*/ 41 w 108"/>
                  <a:gd name="T13" fmla="*/ 22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53">
                    <a:moveTo>
                      <a:pt x="69" y="40"/>
                    </a:moveTo>
                    <a:cubicBezTo>
                      <a:pt x="38" y="45"/>
                      <a:pt x="11" y="34"/>
                      <a:pt x="8" y="16"/>
                    </a:cubicBezTo>
                    <a:cubicBezTo>
                      <a:pt x="8" y="11"/>
                      <a:pt x="9" y="5"/>
                      <a:pt x="12" y="0"/>
                    </a:cubicBezTo>
                    <a:cubicBezTo>
                      <a:pt x="4" y="7"/>
                      <a:pt x="0" y="16"/>
                      <a:pt x="2" y="24"/>
                    </a:cubicBezTo>
                    <a:cubicBezTo>
                      <a:pt x="5" y="43"/>
                      <a:pt x="32" y="53"/>
                      <a:pt x="62" y="48"/>
                    </a:cubicBezTo>
                    <a:cubicBezTo>
                      <a:pt x="83" y="45"/>
                      <a:pt x="101" y="34"/>
                      <a:pt x="108" y="22"/>
                    </a:cubicBezTo>
                    <a:cubicBezTo>
                      <a:pt x="99" y="31"/>
                      <a:pt x="85" y="37"/>
                      <a:pt x="69" y="40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Freeform 792">
                <a:extLst>
                  <a:ext uri="{FF2B5EF4-FFF2-40B4-BE49-F238E27FC236}">
                    <a16:creationId xmlns:a16="http://schemas.microsoft.com/office/drawing/2014/main" id="{21D64BA8-27D8-42FF-8C2B-F8C70E148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847"/>
                <a:ext cx="55" cy="31"/>
              </a:xfrm>
              <a:custGeom>
                <a:avLst/>
                <a:gdLst>
                  <a:gd name="T0" fmla="*/ 38 w 66"/>
                  <a:gd name="T1" fmla="*/ 11 h 37"/>
                  <a:gd name="T2" fmla="*/ 19 w 66"/>
                  <a:gd name="T3" fmla="*/ 22 h 37"/>
                  <a:gd name="T4" fmla="*/ 0 w 66"/>
                  <a:gd name="T5" fmla="*/ 11 h 37"/>
                  <a:gd name="T6" fmla="*/ 19 w 66"/>
                  <a:gd name="T7" fmla="*/ 0 h 37"/>
                  <a:gd name="T8" fmla="*/ 38 w 66"/>
                  <a:gd name="T9" fmla="*/ 1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37">
                    <a:moveTo>
                      <a:pt x="65" y="19"/>
                    </a:moveTo>
                    <a:cubicBezTo>
                      <a:pt x="65" y="29"/>
                      <a:pt x="50" y="37"/>
                      <a:pt x="32" y="37"/>
                    </a:cubicBezTo>
                    <a:cubicBezTo>
                      <a:pt x="14" y="36"/>
                      <a:pt x="0" y="28"/>
                      <a:pt x="0" y="18"/>
                    </a:cubicBezTo>
                    <a:cubicBezTo>
                      <a:pt x="0" y="8"/>
                      <a:pt x="15" y="0"/>
                      <a:pt x="33" y="0"/>
                    </a:cubicBezTo>
                    <a:cubicBezTo>
                      <a:pt x="51" y="0"/>
                      <a:pt x="66" y="9"/>
                      <a:pt x="65" y="19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0" name="Freeform 793">
                <a:extLst>
                  <a:ext uri="{FF2B5EF4-FFF2-40B4-BE49-F238E27FC236}">
                    <a16:creationId xmlns:a16="http://schemas.microsoft.com/office/drawing/2014/main" id="{DB5A2383-3AC4-45CF-BF13-5BBA1EE2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850"/>
                <a:ext cx="9" cy="9"/>
              </a:xfrm>
              <a:custGeom>
                <a:avLst/>
                <a:gdLst>
                  <a:gd name="T0" fmla="*/ 6 w 11"/>
                  <a:gd name="T1" fmla="*/ 2 h 11"/>
                  <a:gd name="T2" fmla="*/ 3 w 11"/>
                  <a:gd name="T3" fmla="*/ 6 h 11"/>
                  <a:gd name="T4" fmla="*/ 1 w 11"/>
                  <a:gd name="T5" fmla="*/ 3 h 11"/>
                  <a:gd name="T6" fmla="*/ 2 w 11"/>
                  <a:gd name="T7" fmla="*/ 1 h 11"/>
                  <a:gd name="T8" fmla="*/ 6 w 11"/>
                  <a:gd name="T9" fmla="*/ 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cubicBezTo>
                      <a:pt x="11" y="7"/>
                      <a:pt x="9" y="10"/>
                      <a:pt x="6" y="10"/>
                    </a:cubicBezTo>
                    <a:cubicBezTo>
                      <a:pt x="4" y="11"/>
                      <a:pt x="1" y="9"/>
                      <a:pt x="1" y="6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8" y="0"/>
                      <a:pt x="10" y="2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1" name="Freeform 794">
                <a:extLst>
                  <a:ext uri="{FF2B5EF4-FFF2-40B4-BE49-F238E27FC236}">
                    <a16:creationId xmlns:a16="http://schemas.microsoft.com/office/drawing/2014/main" id="{05BFDDF2-F4EA-4348-8CC9-1A25614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862"/>
                <a:ext cx="6" cy="6"/>
              </a:xfrm>
              <a:custGeom>
                <a:avLst/>
                <a:gdLst>
                  <a:gd name="T0" fmla="*/ 4 w 7"/>
                  <a:gd name="T1" fmla="*/ 3 h 7"/>
                  <a:gd name="T2" fmla="*/ 3 w 7"/>
                  <a:gd name="T3" fmla="*/ 4 h 7"/>
                  <a:gd name="T4" fmla="*/ 1 w 7"/>
                  <a:gd name="T5" fmla="*/ 3 h 7"/>
                  <a:gd name="T6" fmla="*/ 3 w 7"/>
                  <a:gd name="T7" fmla="*/ 1 h 7"/>
                  <a:gd name="T8" fmla="*/ 4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5"/>
                      <a:pt x="6" y="6"/>
                      <a:pt x="4" y="7"/>
                    </a:cubicBezTo>
                    <a:cubicBezTo>
                      <a:pt x="2" y="7"/>
                      <a:pt x="1" y="6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2" name="Freeform 795">
                <a:extLst>
                  <a:ext uri="{FF2B5EF4-FFF2-40B4-BE49-F238E27FC236}">
                    <a16:creationId xmlns:a16="http://schemas.microsoft.com/office/drawing/2014/main" id="{C1BB4FD2-BA60-47FC-8CC1-33AE7F48B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841"/>
                <a:ext cx="95" cy="60"/>
              </a:xfrm>
              <a:custGeom>
                <a:avLst/>
                <a:gdLst>
                  <a:gd name="T0" fmla="*/ 66 w 113"/>
                  <a:gd name="T1" fmla="*/ 16 h 71"/>
                  <a:gd name="T2" fmla="*/ 66 w 113"/>
                  <a:gd name="T3" fmla="*/ 16 h 71"/>
                  <a:gd name="T4" fmla="*/ 66 w 113"/>
                  <a:gd name="T5" fmla="*/ 18 h 71"/>
                  <a:gd name="T6" fmla="*/ 58 w 113"/>
                  <a:gd name="T7" fmla="*/ 32 h 71"/>
                  <a:gd name="T8" fmla="*/ 37 w 113"/>
                  <a:gd name="T9" fmla="*/ 41 h 71"/>
                  <a:gd name="T10" fmla="*/ 29 w 113"/>
                  <a:gd name="T11" fmla="*/ 41 h 71"/>
                  <a:gd name="T12" fmla="*/ 10 w 113"/>
                  <a:gd name="T13" fmla="*/ 37 h 71"/>
                  <a:gd name="T14" fmla="*/ 3 w 113"/>
                  <a:gd name="T15" fmla="*/ 26 h 71"/>
                  <a:gd name="T16" fmla="*/ 2 w 113"/>
                  <a:gd name="T17" fmla="*/ 25 h 71"/>
                  <a:gd name="T18" fmla="*/ 9 w 113"/>
                  <a:gd name="T19" fmla="*/ 11 h 71"/>
                  <a:gd name="T20" fmla="*/ 30 w 113"/>
                  <a:gd name="T21" fmla="*/ 3 h 71"/>
                  <a:gd name="T22" fmla="*/ 39 w 113"/>
                  <a:gd name="T23" fmla="*/ 2 h 71"/>
                  <a:gd name="T24" fmla="*/ 57 w 113"/>
                  <a:gd name="T25" fmla="*/ 6 h 71"/>
                  <a:gd name="T26" fmla="*/ 66 w 113"/>
                  <a:gd name="T27" fmla="*/ 16 h 71"/>
                  <a:gd name="T28" fmla="*/ 66 w 113"/>
                  <a:gd name="T29" fmla="*/ 16 h 71"/>
                  <a:gd name="T30" fmla="*/ 67 w 113"/>
                  <a:gd name="T31" fmla="*/ 16 h 71"/>
                  <a:gd name="T32" fmla="*/ 58 w 113"/>
                  <a:gd name="T33" fmla="*/ 4 h 71"/>
                  <a:gd name="T34" fmla="*/ 39 w 113"/>
                  <a:gd name="T35" fmla="*/ 0 h 71"/>
                  <a:gd name="T36" fmla="*/ 30 w 113"/>
                  <a:gd name="T37" fmla="*/ 2 h 71"/>
                  <a:gd name="T38" fmla="*/ 9 w 113"/>
                  <a:gd name="T39" fmla="*/ 10 h 71"/>
                  <a:gd name="T40" fmla="*/ 0 w 113"/>
                  <a:gd name="T41" fmla="*/ 25 h 71"/>
                  <a:gd name="T42" fmla="*/ 1 w 113"/>
                  <a:gd name="T43" fmla="*/ 27 h 71"/>
                  <a:gd name="T44" fmla="*/ 9 w 113"/>
                  <a:gd name="T45" fmla="*/ 39 h 71"/>
                  <a:gd name="T46" fmla="*/ 29 w 113"/>
                  <a:gd name="T47" fmla="*/ 43 h 71"/>
                  <a:gd name="T48" fmla="*/ 37 w 113"/>
                  <a:gd name="T49" fmla="*/ 42 h 71"/>
                  <a:gd name="T50" fmla="*/ 58 w 113"/>
                  <a:gd name="T51" fmla="*/ 33 h 71"/>
                  <a:gd name="T52" fmla="*/ 67 w 113"/>
                  <a:gd name="T53" fmla="*/ 18 h 71"/>
                  <a:gd name="T54" fmla="*/ 67 w 113"/>
                  <a:gd name="T55" fmla="*/ 16 h 71"/>
                  <a:gd name="T56" fmla="*/ 66 w 113"/>
                  <a:gd name="T57" fmla="*/ 16 h 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3" h="71">
                    <a:moveTo>
                      <a:pt x="112" y="27"/>
                    </a:moveTo>
                    <a:cubicBezTo>
                      <a:pt x="111" y="27"/>
                      <a:pt x="111" y="27"/>
                      <a:pt x="111" y="27"/>
                    </a:cubicBezTo>
                    <a:cubicBezTo>
                      <a:pt x="111" y="28"/>
                      <a:pt x="111" y="29"/>
                      <a:pt x="111" y="30"/>
                    </a:cubicBezTo>
                    <a:cubicBezTo>
                      <a:pt x="111" y="38"/>
                      <a:pt x="106" y="46"/>
                      <a:pt x="97" y="53"/>
                    </a:cubicBezTo>
                    <a:cubicBezTo>
                      <a:pt x="88" y="60"/>
                      <a:pt x="76" y="65"/>
                      <a:pt x="62" y="67"/>
                    </a:cubicBezTo>
                    <a:cubicBezTo>
                      <a:pt x="57" y="68"/>
                      <a:pt x="52" y="69"/>
                      <a:pt x="47" y="69"/>
                    </a:cubicBezTo>
                    <a:cubicBezTo>
                      <a:pt x="36" y="69"/>
                      <a:pt x="25" y="66"/>
                      <a:pt x="17" y="62"/>
                    </a:cubicBezTo>
                    <a:cubicBezTo>
                      <a:pt x="9" y="58"/>
                      <a:pt x="4" y="52"/>
                      <a:pt x="3" y="44"/>
                    </a:cubicBezTo>
                    <a:cubicBezTo>
                      <a:pt x="3" y="43"/>
                      <a:pt x="2" y="42"/>
                      <a:pt x="2" y="41"/>
                    </a:cubicBezTo>
                    <a:cubicBezTo>
                      <a:pt x="2" y="33"/>
                      <a:pt x="8" y="25"/>
                      <a:pt x="16" y="18"/>
                    </a:cubicBezTo>
                    <a:cubicBezTo>
                      <a:pt x="25" y="11"/>
                      <a:pt x="37" y="6"/>
                      <a:pt x="51" y="4"/>
                    </a:cubicBezTo>
                    <a:cubicBezTo>
                      <a:pt x="56" y="3"/>
                      <a:pt x="61" y="2"/>
                      <a:pt x="66" y="2"/>
                    </a:cubicBezTo>
                    <a:cubicBezTo>
                      <a:pt x="78" y="2"/>
                      <a:pt x="88" y="5"/>
                      <a:pt x="96" y="9"/>
                    </a:cubicBezTo>
                    <a:cubicBezTo>
                      <a:pt x="104" y="13"/>
                      <a:pt x="109" y="20"/>
                      <a:pt x="111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11" y="18"/>
                      <a:pt x="106" y="12"/>
                      <a:pt x="97" y="7"/>
                    </a:cubicBezTo>
                    <a:cubicBezTo>
                      <a:pt x="89" y="3"/>
                      <a:pt x="78" y="0"/>
                      <a:pt x="66" y="0"/>
                    </a:cubicBezTo>
                    <a:cubicBezTo>
                      <a:pt x="61" y="0"/>
                      <a:pt x="56" y="1"/>
                      <a:pt x="51" y="2"/>
                    </a:cubicBezTo>
                    <a:cubicBezTo>
                      <a:pt x="37" y="4"/>
                      <a:pt x="24" y="9"/>
                      <a:pt x="15" y="17"/>
                    </a:cubicBezTo>
                    <a:cubicBezTo>
                      <a:pt x="6" y="24"/>
                      <a:pt x="0" y="32"/>
                      <a:pt x="0" y="41"/>
                    </a:cubicBezTo>
                    <a:cubicBezTo>
                      <a:pt x="0" y="43"/>
                      <a:pt x="1" y="44"/>
                      <a:pt x="1" y="45"/>
                    </a:cubicBezTo>
                    <a:cubicBezTo>
                      <a:pt x="2" y="53"/>
                      <a:pt x="8" y="59"/>
                      <a:pt x="16" y="64"/>
                    </a:cubicBezTo>
                    <a:cubicBezTo>
                      <a:pt x="24" y="68"/>
                      <a:pt x="35" y="71"/>
                      <a:pt x="47" y="71"/>
                    </a:cubicBezTo>
                    <a:cubicBezTo>
                      <a:pt x="52" y="71"/>
                      <a:pt x="57" y="70"/>
                      <a:pt x="62" y="70"/>
                    </a:cubicBezTo>
                    <a:cubicBezTo>
                      <a:pt x="77" y="67"/>
                      <a:pt x="89" y="62"/>
                      <a:pt x="98" y="55"/>
                    </a:cubicBezTo>
                    <a:cubicBezTo>
                      <a:pt x="107" y="48"/>
                      <a:pt x="113" y="39"/>
                      <a:pt x="113" y="30"/>
                    </a:cubicBezTo>
                    <a:cubicBezTo>
                      <a:pt x="113" y="29"/>
                      <a:pt x="113" y="27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3" name="Freeform 796">
                <a:extLst>
                  <a:ext uri="{FF2B5EF4-FFF2-40B4-BE49-F238E27FC236}">
                    <a16:creationId xmlns:a16="http://schemas.microsoft.com/office/drawing/2014/main" id="{E23C77FE-635D-4930-8B8F-43E19B3BF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891"/>
                <a:ext cx="71" cy="61"/>
              </a:xfrm>
              <a:custGeom>
                <a:avLst/>
                <a:gdLst>
                  <a:gd name="T0" fmla="*/ 47 w 84"/>
                  <a:gd name="T1" fmla="*/ 11 h 73"/>
                  <a:gd name="T2" fmla="*/ 33 w 84"/>
                  <a:gd name="T3" fmla="*/ 36 h 73"/>
                  <a:gd name="T4" fmla="*/ 3 w 84"/>
                  <a:gd name="T5" fmla="*/ 32 h 73"/>
                  <a:gd name="T6" fmla="*/ 18 w 84"/>
                  <a:gd name="T7" fmla="*/ 7 h 73"/>
                  <a:gd name="T8" fmla="*/ 47 w 84"/>
                  <a:gd name="T9" fmla="*/ 11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73">
                    <a:moveTo>
                      <a:pt x="78" y="18"/>
                    </a:moveTo>
                    <a:cubicBezTo>
                      <a:pt x="84" y="32"/>
                      <a:pt x="74" y="52"/>
                      <a:pt x="54" y="62"/>
                    </a:cubicBezTo>
                    <a:cubicBezTo>
                      <a:pt x="34" y="73"/>
                      <a:pt x="13" y="70"/>
                      <a:pt x="6" y="55"/>
                    </a:cubicBezTo>
                    <a:cubicBezTo>
                      <a:pt x="0" y="41"/>
                      <a:pt x="11" y="21"/>
                      <a:pt x="30" y="11"/>
                    </a:cubicBezTo>
                    <a:cubicBezTo>
                      <a:pt x="50" y="0"/>
                      <a:pt x="71" y="4"/>
                      <a:pt x="78" y="18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4" name="Freeform 797">
                <a:extLst>
                  <a:ext uri="{FF2B5EF4-FFF2-40B4-BE49-F238E27FC236}">
                    <a16:creationId xmlns:a16="http://schemas.microsoft.com/office/drawing/2014/main" id="{BAD92626-8FE7-4767-B571-A315B02F6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917"/>
                <a:ext cx="64" cy="34"/>
              </a:xfrm>
              <a:custGeom>
                <a:avLst/>
                <a:gdLst>
                  <a:gd name="T0" fmla="*/ 32 w 76"/>
                  <a:gd name="T1" fmla="*/ 13 h 41"/>
                  <a:gd name="T2" fmla="*/ 3 w 76"/>
                  <a:gd name="T3" fmla="*/ 9 h 41"/>
                  <a:gd name="T4" fmla="*/ 3 w 76"/>
                  <a:gd name="T5" fmla="*/ 2 h 41"/>
                  <a:gd name="T6" fmla="*/ 3 w 76"/>
                  <a:gd name="T7" fmla="*/ 14 h 41"/>
                  <a:gd name="T8" fmla="*/ 29 w 76"/>
                  <a:gd name="T9" fmla="*/ 18 h 41"/>
                  <a:gd name="T10" fmla="*/ 45 w 76"/>
                  <a:gd name="T11" fmla="*/ 0 h 41"/>
                  <a:gd name="T12" fmla="*/ 32 w 76"/>
                  <a:gd name="T13" fmla="*/ 13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41">
                    <a:moveTo>
                      <a:pt x="53" y="23"/>
                    </a:moveTo>
                    <a:cubicBezTo>
                      <a:pt x="33" y="33"/>
                      <a:pt x="12" y="30"/>
                      <a:pt x="6" y="16"/>
                    </a:cubicBezTo>
                    <a:cubicBezTo>
                      <a:pt x="4" y="11"/>
                      <a:pt x="3" y="7"/>
                      <a:pt x="4" y="2"/>
                    </a:cubicBezTo>
                    <a:cubicBezTo>
                      <a:pt x="1" y="9"/>
                      <a:pt x="0" y="17"/>
                      <a:pt x="3" y="24"/>
                    </a:cubicBezTo>
                    <a:cubicBezTo>
                      <a:pt x="9" y="38"/>
                      <a:pt x="31" y="41"/>
                      <a:pt x="50" y="31"/>
                    </a:cubicBezTo>
                    <a:cubicBezTo>
                      <a:pt x="64" y="23"/>
                      <a:pt x="74" y="11"/>
                      <a:pt x="76" y="0"/>
                    </a:cubicBezTo>
                    <a:cubicBezTo>
                      <a:pt x="72" y="9"/>
                      <a:pt x="64" y="17"/>
                      <a:pt x="53" y="23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5" name="Freeform 798">
                <a:extLst>
                  <a:ext uri="{FF2B5EF4-FFF2-40B4-BE49-F238E27FC236}">
                    <a16:creationId xmlns:a16="http://schemas.microsoft.com/office/drawing/2014/main" id="{602153F7-91F2-4B43-8F80-FC74ED8E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896"/>
                <a:ext cx="42" cy="32"/>
              </a:xfrm>
              <a:custGeom>
                <a:avLst/>
                <a:gdLst>
                  <a:gd name="T0" fmla="*/ 29 w 50"/>
                  <a:gd name="T1" fmla="*/ 8 h 37"/>
                  <a:gd name="T2" fmla="*/ 17 w 50"/>
                  <a:gd name="T3" fmla="*/ 22 h 37"/>
                  <a:gd name="T4" fmla="*/ 2 w 50"/>
                  <a:gd name="T5" fmla="*/ 16 h 37"/>
                  <a:gd name="T6" fmla="*/ 13 w 50"/>
                  <a:gd name="T7" fmla="*/ 3 h 37"/>
                  <a:gd name="T8" fmla="*/ 29 w 50"/>
                  <a:gd name="T9" fmla="*/ 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7">
                    <a:moveTo>
                      <a:pt x="48" y="12"/>
                    </a:moveTo>
                    <a:cubicBezTo>
                      <a:pt x="50" y="21"/>
                      <a:pt x="42" y="30"/>
                      <a:pt x="29" y="33"/>
                    </a:cubicBezTo>
                    <a:cubicBezTo>
                      <a:pt x="17" y="37"/>
                      <a:pt x="4" y="33"/>
                      <a:pt x="2" y="25"/>
                    </a:cubicBezTo>
                    <a:cubicBezTo>
                      <a:pt x="0" y="16"/>
                      <a:pt x="8" y="7"/>
                      <a:pt x="21" y="3"/>
                    </a:cubicBezTo>
                    <a:cubicBezTo>
                      <a:pt x="33" y="0"/>
                      <a:pt x="45" y="4"/>
                      <a:pt x="48" y="12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6" name="Freeform 799">
                <a:extLst>
                  <a:ext uri="{FF2B5EF4-FFF2-40B4-BE49-F238E27FC236}">
                    <a16:creationId xmlns:a16="http://schemas.microsoft.com/office/drawing/2014/main" id="{DE09BD7C-2C69-4070-B1A4-C2270F746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907"/>
                <a:ext cx="7" cy="8"/>
              </a:xfrm>
              <a:custGeom>
                <a:avLst/>
                <a:gdLst>
                  <a:gd name="T0" fmla="*/ 4 w 8"/>
                  <a:gd name="T1" fmla="*/ 2 h 10"/>
                  <a:gd name="T2" fmla="*/ 4 w 8"/>
                  <a:gd name="T3" fmla="*/ 5 h 10"/>
                  <a:gd name="T4" fmla="*/ 1 w 8"/>
                  <a:gd name="T5" fmla="*/ 4 h 10"/>
                  <a:gd name="T6" fmla="*/ 2 w 8"/>
                  <a:gd name="T7" fmla="*/ 1 h 10"/>
                  <a:gd name="T8" fmla="*/ 4 w 8"/>
                  <a:gd name="T9" fmla="*/ 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7" y="3"/>
                    </a:moveTo>
                    <a:cubicBezTo>
                      <a:pt x="8" y="6"/>
                      <a:pt x="7" y="8"/>
                      <a:pt x="5" y="9"/>
                    </a:cubicBez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4" y="0"/>
                      <a:pt x="6" y="1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Freeform 800">
                <a:extLst>
                  <a:ext uri="{FF2B5EF4-FFF2-40B4-BE49-F238E27FC236}">
                    <a16:creationId xmlns:a16="http://schemas.microsoft.com/office/drawing/2014/main" id="{DA38A802-0626-4895-A9F3-A5250DE8C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918"/>
                <a:ext cx="4" cy="5"/>
              </a:xfrm>
              <a:custGeom>
                <a:avLst/>
                <a:gdLst>
                  <a:gd name="T0" fmla="*/ 2 w 5"/>
                  <a:gd name="T1" fmla="*/ 2 h 6"/>
                  <a:gd name="T2" fmla="*/ 2 w 5"/>
                  <a:gd name="T3" fmla="*/ 3 h 6"/>
                  <a:gd name="T4" fmla="*/ 1 w 5"/>
                  <a:gd name="T5" fmla="*/ 3 h 6"/>
                  <a:gd name="T6" fmla="*/ 1 w 5"/>
                  <a:gd name="T7" fmla="*/ 0 h 6"/>
                  <a:gd name="T8" fmla="*/ 2 w 5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1" y="5"/>
                      <a:pt x="1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8" name="Freeform 801">
                <a:extLst>
                  <a:ext uri="{FF2B5EF4-FFF2-40B4-BE49-F238E27FC236}">
                    <a16:creationId xmlns:a16="http://schemas.microsoft.com/office/drawing/2014/main" id="{6BA685C3-77D5-4ABC-831D-C63932B5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893"/>
                <a:ext cx="65" cy="56"/>
              </a:xfrm>
              <a:custGeom>
                <a:avLst/>
                <a:gdLst>
                  <a:gd name="T0" fmla="*/ 45 w 77"/>
                  <a:gd name="T1" fmla="*/ 8 h 66"/>
                  <a:gd name="T2" fmla="*/ 44 w 77"/>
                  <a:gd name="T3" fmla="*/ 9 h 66"/>
                  <a:gd name="T4" fmla="*/ 46 w 77"/>
                  <a:gd name="T5" fmla="*/ 14 h 66"/>
                  <a:gd name="T6" fmla="*/ 30 w 77"/>
                  <a:gd name="T7" fmla="*/ 36 h 66"/>
                  <a:gd name="T8" fmla="*/ 16 w 77"/>
                  <a:gd name="T9" fmla="*/ 39 h 66"/>
                  <a:gd name="T10" fmla="*/ 3 w 77"/>
                  <a:gd name="T11" fmla="*/ 31 h 66"/>
                  <a:gd name="T12" fmla="*/ 2 w 77"/>
                  <a:gd name="T13" fmla="*/ 26 h 66"/>
                  <a:gd name="T14" fmla="*/ 16 w 77"/>
                  <a:gd name="T15" fmla="*/ 5 h 66"/>
                  <a:gd name="T16" fmla="*/ 30 w 77"/>
                  <a:gd name="T17" fmla="*/ 2 h 66"/>
                  <a:gd name="T18" fmla="*/ 44 w 77"/>
                  <a:gd name="T19" fmla="*/ 9 h 66"/>
                  <a:gd name="T20" fmla="*/ 45 w 77"/>
                  <a:gd name="T21" fmla="*/ 8 h 66"/>
                  <a:gd name="T22" fmla="*/ 45 w 77"/>
                  <a:gd name="T23" fmla="*/ 8 h 66"/>
                  <a:gd name="T24" fmla="*/ 30 w 77"/>
                  <a:gd name="T25" fmla="*/ 0 h 66"/>
                  <a:gd name="T26" fmla="*/ 16 w 77"/>
                  <a:gd name="T27" fmla="*/ 4 h 66"/>
                  <a:gd name="T28" fmla="*/ 0 w 77"/>
                  <a:gd name="T29" fmla="*/ 26 h 66"/>
                  <a:gd name="T30" fmla="*/ 2 w 77"/>
                  <a:gd name="T31" fmla="*/ 31 h 66"/>
                  <a:gd name="T32" fmla="*/ 16 w 77"/>
                  <a:gd name="T33" fmla="*/ 41 h 66"/>
                  <a:gd name="T34" fmla="*/ 30 w 77"/>
                  <a:gd name="T35" fmla="*/ 36 h 66"/>
                  <a:gd name="T36" fmla="*/ 46 w 77"/>
                  <a:gd name="T37" fmla="*/ 14 h 66"/>
                  <a:gd name="T38" fmla="*/ 45 w 77"/>
                  <a:gd name="T39" fmla="*/ 8 h 66"/>
                  <a:gd name="T40" fmla="*/ 45 w 77"/>
                  <a:gd name="T41" fmla="*/ 8 h 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7" h="66">
                    <a:moveTo>
                      <a:pt x="75" y="14"/>
                    </a:move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7"/>
                      <a:pt x="76" y="20"/>
                      <a:pt x="76" y="23"/>
                    </a:cubicBezTo>
                    <a:cubicBezTo>
                      <a:pt x="76" y="36"/>
                      <a:pt x="66" y="50"/>
                      <a:pt x="50" y="58"/>
                    </a:cubicBezTo>
                    <a:cubicBezTo>
                      <a:pt x="43" y="62"/>
                      <a:pt x="35" y="64"/>
                      <a:pt x="27" y="64"/>
                    </a:cubicBezTo>
                    <a:cubicBezTo>
                      <a:pt x="16" y="64"/>
                      <a:pt x="8" y="60"/>
                      <a:pt x="4" y="51"/>
                    </a:cubicBezTo>
                    <a:cubicBezTo>
                      <a:pt x="3" y="49"/>
                      <a:pt x="2" y="46"/>
                      <a:pt x="2" y="43"/>
                    </a:cubicBezTo>
                    <a:cubicBezTo>
                      <a:pt x="2" y="30"/>
                      <a:pt x="12" y="16"/>
                      <a:pt x="27" y="8"/>
                    </a:cubicBezTo>
                    <a:cubicBezTo>
                      <a:pt x="35" y="4"/>
                      <a:pt x="43" y="2"/>
                      <a:pt x="50" y="2"/>
                    </a:cubicBezTo>
                    <a:cubicBezTo>
                      <a:pt x="61" y="2"/>
                      <a:pt x="70" y="6"/>
                      <a:pt x="74" y="1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1" y="5"/>
                      <a:pt x="62" y="0"/>
                      <a:pt x="50" y="0"/>
                    </a:cubicBezTo>
                    <a:cubicBezTo>
                      <a:pt x="43" y="0"/>
                      <a:pt x="35" y="2"/>
                      <a:pt x="27" y="7"/>
                    </a:cubicBezTo>
                    <a:cubicBezTo>
                      <a:pt x="11" y="15"/>
                      <a:pt x="0" y="30"/>
                      <a:pt x="0" y="43"/>
                    </a:cubicBezTo>
                    <a:cubicBezTo>
                      <a:pt x="0" y="46"/>
                      <a:pt x="1" y="49"/>
                      <a:pt x="2" y="52"/>
                    </a:cubicBezTo>
                    <a:cubicBezTo>
                      <a:pt x="6" y="61"/>
                      <a:pt x="16" y="66"/>
                      <a:pt x="27" y="66"/>
                    </a:cubicBezTo>
                    <a:cubicBezTo>
                      <a:pt x="35" y="66"/>
                      <a:pt x="43" y="64"/>
                      <a:pt x="51" y="60"/>
                    </a:cubicBezTo>
                    <a:cubicBezTo>
                      <a:pt x="67" y="51"/>
                      <a:pt x="77" y="37"/>
                      <a:pt x="77" y="23"/>
                    </a:cubicBezTo>
                    <a:cubicBezTo>
                      <a:pt x="77" y="20"/>
                      <a:pt x="77" y="17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9" name="Freeform 802">
                <a:extLst>
                  <a:ext uri="{FF2B5EF4-FFF2-40B4-BE49-F238E27FC236}">
                    <a16:creationId xmlns:a16="http://schemas.microsoft.com/office/drawing/2014/main" id="{F616BE4D-E1FF-41FA-A0EA-6879DA06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2962"/>
                <a:ext cx="68" cy="89"/>
              </a:xfrm>
              <a:custGeom>
                <a:avLst/>
                <a:gdLst>
                  <a:gd name="T0" fmla="*/ 34 w 80"/>
                  <a:gd name="T1" fmla="*/ 3 h 105"/>
                  <a:gd name="T2" fmla="*/ 43 w 80"/>
                  <a:gd name="T3" fmla="*/ 36 h 105"/>
                  <a:gd name="T4" fmla="*/ 14 w 80"/>
                  <a:gd name="T5" fmla="*/ 62 h 105"/>
                  <a:gd name="T6" fmla="*/ 5 w 80"/>
                  <a:gd name="T7" fmla="*/ 28 h 105"/>
                  <a:gd name="T8" fmla="*/ 34 w 80"/>
                  <a:gd name="T9" fmla="*/ 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05">
                    <a:moveTo>
                      <a:pt x="55" y="4"/>
                    </a:moveTo>
                    <a:cubicBezTo>
                      <a:pt x="73" y="7"/>
                      <a:pt x="80" y="32"/>
                      <a:pt x="71" y="59"/>
                    </a:cubicBezTo>
                    <a:cubicBezTo>
                      <a:pt x="62" y="86"/>
                      <a:pt x="41" y="105"/>
                      <a:pt x="24" y="101"/>
                    </a:cubicBezTo>
                    <a:cubicBezTo>
                      <a:pt x="7" y="97"/>
                      <a:pt x="0" y="72"/>
                      <a:pt x="8" y="46"/>
                    </a:cubicBezTo>
                    <a:cubicBezTo>
                      <a:pt x="17" y="19"/>
                      <a:pt x="38" y="0"/>
                      <a:pt x="55" y="4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0" name="Freeform 803">
                <a:extLst>
                  <a:ext uri="{FF2B5EF4-FFF2-40B4-BE49-F238E27FC236}">
                    <a16:creationId xmlns:a16="http://schemas.microsoft.com/office/drawing/2014/main" id="{1CC575CE-1676-43EA-BF2C-74A1FED7B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972"/>
                <a:ext cx="59" cy="79"/>
              </a:xfrm>
              <a:custGeom>
                <a:avLst/>
                <a:gdLst>
                  <a:gd name="T0" fmla="*/ 36 w 70"/>
                  <a:gd name="T1" fmla="*/ 24 h 93"/>
                  <a:gd name="T2" fmla="*/ 8 w 70"/>
                  <a:gd name="T3" fmla="*/ 50 h 93"/>
                  <a:gd name="T4" fmla="*/ 0 w 70"/>
                  <a:gd name="T5" fmla="*/ 44 h 93"/>
                  <a:gd name="T6" fmla="*/ 10 w 70"/>
                  <a:gd name="T7" fmla="*/ 55 h 93"/>
                  <a:gd name="T8" fmla="*/ 39 w 70"/>
                  <a:gd name="T9" fmla="*/ 29 h 93"/>
                  <a:gd name="T10" fmla="*/ 36 w 70"/>
                  <a:gd name="T11" fmla="*/ 0 h 93"/>
                  <a:gd name="T12" fmla="*/ 36 w 70"/>
                  <a:gd name="T13" fmla="*/ 24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93">
                    <a:moveTo>
                      <a:pt x="60" y="39"/>
                    </a:moveTo>
                    <a:cubicBezTo>
                      <a:pt x="51" y="65"/>
                      <a:pt x="30" y="84"/>
                      <a:pt x="13" y="81"/>
                    </a:cubicBezTo>
                    <a:cubicBezTo>
                      <a:pt x="8" y="79"/>
                      <a:pt x="3" y="76"/>
                      <a:pt x="0" y="72"/>
                    </a:cubicBezTo>
                    <a:cubicBezTo>
                      <a:pt x="3" y="81"/>
                      <a:pt x="9" y="87"/>
                      <a:pt x="17" y="89"/>
                    </a:cubicBezTo>
                    <a:cubicBezTo>
                      <a:pt x="34" y="93"/>
                      <a:pt x="55" y="74"/>
                      <a:pt x="64" y="47"/>
                    </a:cubicBezTo>
                    <a:cubicBezTo>
                      <a:pt x="70" y="28"/>
                      <a:pt x="68" y="10"/>
                      <a:pt x="61" y="0"/>
                    </a:cubicBezTo>
                    <a:cubicBezTo>
                      <a:pt x="65" y="10"/>
                      <a:pt x="64" y="24"/>
                      <a:pt x="60" y="39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804">
                <a:extLst>
                  <a:ext uri="{FF2B5EF4-FFF2-40B4-BE49-F238E27FC236}">
                    <a16:creationId xmlns:a16="http://schemas.microsoft.com/office/drawing/2014/main" id="{018C1A77-866B-43A1-8528-02F1A67A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970"/>
                <a:ext cx="41" cy="51"/>
              </a:xfrm>
              <a:custGeom>
                <a:avLst/>
                <a:gdLst>
                  <a:gd name="T0" fmla="*/ 23 w 48"/>
                  <a:gd name="T1" fmla="*/ 3 h 61"/>
                  <a:gd name="T2" fmla="*/ 25 w 48"/>
                  <a:gd name="T3" fmla="*/ 22 h 61"/>
                  <a:gd name="T4" fmla="*/ 6 w 48"/>
                  <a:gd name="T5" fmla="*/ 33 h 61"/>
                  <a:gd name="T6" fmla="*/ 5 w 48"/>
                  <a:gd name="T7" fmla="*/ 14 h 61"/>
                  <a:gd name="T8" fmla="*/ 23 w 48"/>
                  <a:gd name="T9" fmla="*/ 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1">
                    <a:moveTo>
                      <a:pt x="38" y="4"/>
                    </a:moveTo>
                    <a:cubicBezTo>
                      <a:pt x="47" y="7"/>
                      <a:pt x="48" y="22"/>
                      <a:pt x="40" y="37"/>
                    </a:cubicBezTo>
                    <a:cubicBezTo>
                      <a:pt x="31" y="52"/>
                      <a:pt x="18" y="61"/>
                      <a:pt x="9" y="57"/>
                    </a:cubicBezTo>
                    <a:cubicBezTo>
                      <a:pt x="0" y="54"/>
                      <a:pt x="0" y="39"/>
                      <a:pt x="8" y="24"/>
                    </a:cubicBezTo>
                    <a:cubicBezTo>
                      <a:pt x="16" y="9"/>
                      <a:pt x="30" y="0"/>
                      <a:pt x="38" y="4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805">
                <a:extLst>
                  <a:ext uri="{FF2B5EF4-FFF2-40B4-BE49-F238E27FC236}">
                    <a16:creationId xmlns:a16="http://schemas.microsoft.com/office/drawing/2014/main" id="{C4D33FF9-CD6B-43E1-825F-E9F5FCAE9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010"/>
                <a:ext cx="9" cy="7"/>
              </a:xfrm>
              <a:custGeom>
                <a:avLst/>
                <a:gdLst>
                  <a:gd name="T0" fmla="*/ 4 w 11"/>
                  <a:gd name="T1" fmla="*/ 0 h 9"/>
                  <a:gd name="T2" fmla="*/ 6 w 11"/>
                  <a:gd name="T3" fmla="*/ 3 h 9"/>
                  <a:gd name="T4" fmla="*/ 2 w 11"/>
                  <a:gd name="T5" fmla="*/ 4 h 9"/>
                  <a:gd name="T6" fmla="*/ 1 w 11"/>
                  <a:gd name="T7" fmla="*/ 2 h 9"/>
                  <a:gd name="T8" fmla="*/ 4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9" y="1"/>
                      <a:pt x="11" y="3"/>
                      <a:pt x="10" y="6"/>
                    </a:cubicBezTo>
                    <a:cubicBezTo>
                      <a:pt x="9" y="8"/>
                      <a:pt x="7" y="9"/>
                      <a:pt x="4" y="9"/>
                    </a:cubicBezTo>
                    <a:cubicBezTo>
                      <a:pt x="2" y="8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806">
                <a:extLst>
                  <a:ext uri="{FF2B5EF4-FFF2-40B4-BE49-F238E27FC236}">
                    <a16:creationId xmlns:a16="http://schemas.microsoft.com/office/drawing/2014/main" id="{59123BF5-7C28-4F03-B6C8-9447D2BF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3016"/>
                <a:ext cx="6" cy="5"/>
              </a:xfrm>
              <a:custGeom>
                <a:avLst/>
                <a:gdLst>
                  <a:gd name="T0" fmla="*/ 3 w 7"/>
                  <a:gd name="T1" fmla="*/ 1 h 6"/>
                  <a:gd name="T2" fmla="*/ 4 w 7"/>
                  <a:gd name="T3" fmla="*/ 3 h 6"/>
                  <a:gd name="T4" fmla="*/ 3 w 7"/>
                  <a:gd name="T5" fmla="*/ 3 h 6"/>
                  <a:gd name="T6" fmla="*/ 1 w 7"/>
                  <a:gd name="T7" fmla="*/ 3 h 6"/>
                  <a:gd name="T8" fmla="*/ 3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1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807">
                <a:extLst>
                  <a:ext uri="{FF2B5EF4-FFF2-40B4-BE49-F238E27FC236}">
                    <a16:creationId xmlns:a16="http://schemas.microsoft.com/office/drawing/2014/main" id="{81696B76-1B39-4B93-8138-FC0499DD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964"/>
                <a:ext cx="60" cy="85"/>
              </a:xfrm>
              <a:custGeom>
                <a:avLst/>
                <a:gdLst>
                  <a:gd name="T0" fmla="*/ 30 w 72"/>
                  <a:gd name="T1" fmla="*/ 1 h 100"/>
                  <a:gd name="T2" fmla="*/ 30 w 72"/>
                  <a:gd name="T3" fmla="*/ 2 h 100"/>
                  <a:gd name="T4" fmla="*/ 38 w 72"/>
                  <a:gd name="T5" fmla="*/ 8 h 100"/>
                  <a:gd name="T6" fmla="*/ 40 w 72"/>
                  <a:gd name="T7" fmla="*/ 21 h 100"/>
                  <a:gd name="T8" fmla="*/ 38 w 72"/>
                  <a:gd name="T9" fmla="*/ 35 h 100"/>
                  <a:gd name="T10" fmla="*/ 28 w 72"/>
                  <a:gd name="T11" fmla="*/ 54 h 100"/>
                  <a:gd name="T12" fmla="*/ 15 w 72"/>
                  <a:gd name="T13" fmla="*/ 60 h 100"/>
                  <a:gd name="T14" fmla="*/ 13 w 72"/>
                  <a:gd name="T15" fmla="*/ 60 h 100"/>
                  <a:gd name="T16" fmla="*/ 4 w 72"/>
                  <a:gd name="T17" fmla="*/ 54 h 100"/>
                  <a:gd name="T18" fmla="*/ 2 w 72"/>
                  <a:gd name="T19" fmla="*/ 41 h 100"/>
                  <a:gd name="T20" fmla="*/ 3 w 72"/>
                  <a:gd name="T21" fmla="*/ 26 h 100"/>
                  <a:gd name="T22" fmla="*/ 13 w 72"/>
                  <a:gd name="T23" fmla="*/ 9 h 100"/>
                  <a:gd name="T24" fmla="*/ 28 w 72"/>
                  <a:gd name="T25" fmla="*/ 2 h 100"/>
                  <a:gd name="T26" fmla="*/ 30 w 72"/>
                  <a:gd name="T27" fmla="*/ 2 h 100"/>
                  <a:gd name="T28" fmla="*/ 30 w 72"/>
                  <a:gd name="T29" fmla="*/ 1 h 100"/>
                  <a:gd name="T30" fmla="*/ 30 w 72"/>
                  <a:gd name="T31" fmla="*/ 0 h 100"/>
                  <a:gd name="T32" fmla="*/ 28 w 72"/>
                  <a:gd name="T33" fmla="*/ 0 h 100"/>
                  <a:gd name="T34" fmla="*/ 13 w 72"/>
                  <a:gd name="T35" fmla="*/ 8 h 100"/>
                  <a:gd name="T36" fmla="*/ 3 w 72"/>
                  <a:gd name="T37" fmla="*/ 26 h 100"/>
                  <a:gd name="T38" fmla="*/ 0 w 72"/>
                  <a:gd name="T39" fmla="*/ 41 h 100"/>
                  <a:gd name="T40" fmla="*/ 3 w 72"/>
                  <a:gd name="T41" fmla="*/ 54 h 100"/>
                  <a:gd name="T42" fmla="*/ 12 w 72"/>
                  <a:gd name="T43" fmla="*/ 61 h 100"/>
                  <a:gd name="T44" fmla="*/ 15 w 72"/>
                  <a:gd name="T45" fmla="*/ 61 h 100"/>
                  <a:gd name="T46" fmla="*/ 29 w 72"/>
                  <a:gd name="T47" fmla="*/ 54 h 100"/>
                  <a:gd name="T48" fmla="*/ 40 w 72"/>
                  <a:gd name="T49" fmla="*/ 35 h 100"/>
                  <a:gd name="T50" fmla="*/ 42 w 72"/>
                  <a:gd name="T51" fmla="*/ 21 h 100"/>
                  <a:gd name="T52" fmla="*/ 39 w 72"/>
                  <a:gd name="T53" fmla="*/ 8 h 100"/>
                  <a:gd name="T54" fmla="*/ 30 w 72"/>
                  <a:gd name="T55" fmla="*/ 0 h 100"/>
                  <a:gd name="T56" fmla="*/ 30 w 72"/>
                  <a:gd name="T57" fmla="*/ 1 h 10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" h="100">
                    <a:moveTo>
                      <a:pt x="52" y="1"/>
                    </a:moveTo>
                    <a:cubicBezTo>
                      <a:pt x="51" y="2"/>
                      <a:pt x="51" y="2"/>
                      <a:pt x="51" y="2"/>
                    </a:cubicBezTo>
                    <a:cubicBezTo>
                      <a:pt x="57" y="4"/>
                      <a:pt x="62" y="7"/>
                      <a:pt x="65" y="13"/>
                    </a:cubicBezTo>
                    <a:cubicBezTo>
                      <a:pt x="68" y="19"/>
                      <a:pt x="70" y="26"/>
                      <a:pt x="70" y="34"/>
                    </a:cubicBezTo>
                    <a:cubicBezTo>
                      <a:pt x="70" y="41"/>
                      <a:pt x="69" y="49"/>
                      <a:pt x="66" y="57"/>
                    </a:cubicBezTo>
                    <a:cubicBezTo>
                      <a:pt x="62" y="69"/>
                      <a:pt x="56" y="79"/>
                      <a:pt x="48" y="87"/>
                    </a:cubicBezTo>
                    <a:cubicBezTo>
                      <a:pt x="41" y="94"/>
                      <a:pt x="33" y="98"/>
                      <a:pt x="25" y="98"/>
                    </a:cubicBezTo>
                    <a:cubicBezTo>
                      <a:pt x="23" y="98"/>
                      <a:pt x="22" y="98"/>
                      <a:pt x="21" y="98"/>
                    </a:cubicBezTo>
                    <a:cubicBezTo>
                      <a:pt x="15" y="97"/>
                      <a:pt x="10" y="93"/>
                      <a:pt x="7" y="87"/>
                    </a:cubicBezTo>
                    <a:cubicBezTo>
                      <a:pt x="4" y="82"/>
                      <a:pt x="2" y="74"/>
                      <a:pt x="2" y="66"/>
                    </a:cubicBezTo>
                    <a:cubicBezTo>
                      <a:pt x="2" y="59"/>
                      <a:pt x="3" y="51"/>
                      <a:pt x="6" y="44"/>
                    </a:cubicBezTo>
                    <a:cubicBezTo>
                      <a:pt x="10" y="32"/>
                      <a:pt x="16" y="21"/>
                      <a:pt x="23" y="14"/>
                    </a:cubicBezTo>
                    <a:cubicBezTo>
                      <a:pt x="31" y="6"/>
                      <a:pt x="39" y="2"/>
                      <a:pt x="47" y="2"/>
                    </a:cubicBezTo>
                    <a:cubicBezTo>
                      <a:pt x="49" y="2"/>
                      <a:pt x="50" y="2"/>
                      <a:pt x="51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0" y="0"/>
                      <a:pt x="49" y="0"/>
                      <a:pt x="47" y="0"/>
                    </a:cubicBezTo>
                    <a:cubicBezTo>
                      <a:pt x="39" y="0"/>
                      <a:pt x="30" y="5"/>
                      <a:pt x="22" y="12"/>
                    </a:cubicBezTo>
                    <a:cubicBezTo>
                      <a:pt x="14" y="20"/>
                      <a:pt x="8" y="31"/>
                      <a:pt x="4" y="43"/>
                    </a:cubicBezTo>
                    <a:cubicBezTo>
                      <a:pt x="1" y="51"/>
                      <a:pt x="0" y="59"/>
                      <a:pt x="0" y="66"/>
                    </a:cubicBezTo>
                    <a:cubicBezTo>
                      <a:pt x="0" y="75"/>
                      <a:pt x="2" y="82"/>
                      <a:pt x="5" y="88"/>
                    </a:cubicBezTo>
                    <a:cubicBezTo>
                      <a:pt x="9" y="94"/>
                      <a:pt x="14" y="99"/>
                      <a:pt x="20" y="100"/>
                    </a:cubicBezTo>
                    <a:cubicBezTo>
                      <a:pt x="22" y="100"/>
                      <a:pt x="23" y="100"/>
                      <a:pt x="25" y="100"/>
                    </a:cubicBezTo>
                    <a:cubicBezTo>
                      <a:pt x="33" y="100"/>
                      <a:pt x="42" y="96"/>
                      <a:pt x="50" y="88"/>
                    </a:cubicBezTo>
                    <a:cubicBezTo>
                      <a:pt x="58" y="80"/>
                      <a:pt x="64" y="70"/>
                      <a:pt x="68" y="57"/>
                    </a:cubicBezTo>
                    <a:cubicBezTo>
                      <a:pt x="71" y="49"/>
                      <a:pt x="72" y="42"/>
                      <a:pt x="72" y="34"/>
                    </a:cubicBezTo>
                    <a:cubicBezTo>
                      <a:pt x="72" y="26"/>
                      <a:pt x="70" y="18"/>
                      <a:pt x="67" y="12"/>
                    </a:cubicBezTo>
                    <a:cubicBezTo>
                      <a:pt x="63" y="6"/>
                      <a:pt x="58" y="2"/>
                      <a:pt x="52" y="0"/>
                    </a:cubicBezTo>
                    <a:cubicBezTo>
                      <a:pt x="52" y="1"/>
                      <a:pt x="52" y="1"/>
                      <a:pt x="52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808">
                <a:extLst>
                  <a:ext uri="{FF2B5EF4-FFF2-40B4-BE49-F238E27FC236}">
                    <a16:creationId xmlns:a16="http://schemas.microsoft.com/office/drawing/2014/main" id="{0DD91279-FAAB-4EA0-9982-07B5C0FB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3062"/>
                <a:ext cx="72" cy="52"/>
              </a:xfrm>
              <a:custGeom>
                <a:avLst/>
                <a:gdLst>
                  <a:gd name="T0" fmla="*/ 35 w 86"/>
                  <a:gd name="T1" fmla="*/ 2 h 62"/>
                  <a:gd name="T2" fmla="*/ 45 w 86"/>
                  <a:gd name="T3" fmla="*/ 20 h 62"/>
                  <a:gd name="T4" fmla="*/ 15 w 86"/>
                  <a:gd name="T5" fmla="*/ 35 h 62"/>
                  <a:gd name="T6" fmla="*/ 6 w 86"/>
                  <a:gd name="T7" fmla="*/ 16 h 62"/>
                  <a:gd name="T8" fmla="*/ 35 w 86"/>
                  <a:gd name="T9" fmla="*/ 2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62">
                    <a:moveTo>
                      <a:pt x="60" y="2"/>
                    </a:moveTo>
                    <a:cubicBezTo>
                      <a:pt x="79" y="5"/>
                      <a:pt x="86" y="19"/>
                      <a:pt x="77" y="35"/>
                    </a:cubicBezTo>
                    <a:cubicBezTo>
                      <a:pt x="67" y="51"/>
                      <a:pt x="45" y="62"/>
                      <a:pt x="26" y="60"/>
                    </a:cubicBezTo>
                    <a:cubicBezTo>
                      <a:pt x="7" y="57"/>
                      <a:pt x="0" y="43"/>
                      <a:pt x="9" y="27"/>
                    </a:cubicBezTo>
                    <a:cubicBezTo>
                      <a:pt x="19" y="11"/>
                      <a:pt x="41" y="0"/>
                      <a:pt x="60" y="2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6" name="Freeform 809">
                <a:extLst>
                  <a:ext uri="{FF2B5EF4-FFF2-40B4-BE49-F238E27FC236}">
                    <a16:creationId xmlns:a16="http://schemas.microsoft.com/office/drawing/2014/main" id="{C420611F-E42C-444D-87C9-49399BD43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068"/>
                <a:ext cx="63" cy="46"/>
              </a:xfrm>
              <a:custGeom>
                <a:avLst/>
                <a:gdLst>
                  <a:gd name="T0" fmla="*/ 38 w 75"/>
                  <a:gd name="T1" fmla="*/ 13 h 55"/>
                  <a:gd name="T2" fmla="*/ 8 w 75"/>
                  <a:gd name="T3" fmla="*/ 28 h 55"/>
                  <a:gd name="T4" fmla="*/ 0 w 75"/>
                  <a:gd name="T5" fmla="*/ 25 h 55"/>
                  <a:gd name="T6" fmla="*/ 11 w 75"/>
                  <a:gd name="T7" fmla="*/ 30 h 55"/>
                  <a:gd name="T8" fmla="*/ 41 w 75"/>
                  <a:gd name="T9" fmla="*/ 16 h 55"/>
                  <a:gd name="T10" fmla="*/ 39 w 75"/>
                  <a:gd name="T11" fmla="*/ 0 h 55"/>
                  <a:gd name="T12" fmla="*/ 38 w 75"/>
                  <a:gd name="T13" fmla="*/ 13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55">
                    <a:moveTo>
                      <a:pt x="64" y="23"/>
                    </a:moveTo>
                    <a:cubicBezTo>
                      <a:pt x="55" y="39"/>
                      <a:pt x="32" y="50"/>
                      <a:pt x="14" y="48"/>
                    </a:cubicBezTo>
                    <a:cubicBezTo>
                      <a:pt x="8" y="47"/>
                      <a:pt x="3" y="45"/>
                      <a:pt x="0" y="43"/>
                    </a:cubicBezTo>
                    <a:cubicBezTo>
                      <a:pt x="3" y="48"/>
                      <a:pt x="10" y="51"/>
                      <a:pt x="18" y="52"/>
                    </a:cubicBezTo>
                    <a:cubicBezTo>
                      <a:pt x="37" y="55"/>
                      <a:pt x="60" y="44"/>
                      <a:pt x="69" y="28"/>
                    </a:cubicBezTo>
                    <a:cubicBezTo>
                      <a:pt x="75" y="17"/>
                      <a:pt x="74" y="6"/>
                      <a:pt x="66" y="0"/>
                    </a:cubicBezTo>
                    <a:cubicBezTo>
                      <a:pt x="69" y="6"/>
                      <a:pt x="69" y="14"/>
                      <a:pt x="64" y="23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7" name="Freeform 810">
                <a:extLst>
                  <a:ext uri="{FF2B5EF4-FFF2-40B4-BE49-F238E27FC236}">
                    <a16:creationId xmlns:a16="http://schemas.microsoft.com/office/drawing/2014/main" id="{6B96E1A6-5E18-416D-9DA6-D406EF613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066"/>
                <a:ext cx="44" cy="31"/>
              </a:xfrm>
              <a:custGeom>
                <a:avLst/>
                <a:gdLst>
                  <a:gd name="T0" fmla="*/ 25 w 52"/>
                  <a:gd name="T1" fmla="*/ 3 h 36"/>
                  <a:gd name="T2" fmla="*/ 25 w 52"/>
                  <a:gd name="T3" fmla="*/ 14 h 36"/>
                  <a:gd name="T4" fmla="*/ 6 w 52"/>
                  <a:gd name="T5" fmla="*/ 22 h 36"/>
                  <a:gd name="T6" fmla="*/ 6 w 52"/>
                  <a:gd name="T7" fmla="*/ 9 h 36"/>
                  <a:gd name="T8" fmla="*/ 25 w 52"/>
                  <a:gd name="T9" fmla="*/ 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6">
                    <a:moveTo>
                      <a:pt x="42" y="3"/>
                    </a:moveTo>
                    <a:cubicBezTo>
                      <a:pt x="51" y="5"/>
                      <a:pt x="52" y="14"/>
                      <a:pt x="43" y="22"/>
                    </a:cubicBezTo>
                    <a:cubicBezTo>
                      <a:pt x="34" y="31"/>
                      <a:pt x="19" y="36"/>
                      <a:pt x="10" y="34"/>
                    </a:cubicBezTo>
                    <a:cubicBezTo>
                      <a:pt x="0" y="32"/>
                      <a:pt x="0" y="23"/>
                      <a:pt x="9" y="15"/>
                    </a:cubicBezTo>
                    <a:cubicBezTo>
                      <a:pt x="17" y="6"/>
                      <a:pt x="32" y="0"/>
                      <a:pt x="42" y="3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8" name="Freeform 811">
                <a:extLst>
                  <a:ext uri="{FF2B5EF4-FFF2-40B4-BE49-F238E27FC236}">
                    <a16:creationId xmlns:a16="http://schemas.microsoft.com/office/drawing/2014/main" id="{81A8C546-F1B7-4DE0-9F3A-B9EB539F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090"/>
                <a:ext cx="10" cy="5"/>
              </a:xfrm>
              <a:custGeom>
                <a:avLst/>
                <a:gdLst>
                  <a:gd name="T0" fmla="*/ 4 w 12"/>
                  <a:gd name="T1" fmla="*/ 0 h 6"/>
                  <a:gd name="T2" fmla="*/ 7 w 12"/>
                  <a:gd name="T3" fmla="*/ 3 h 6"/>
                  <a:gd name="T4" fmla="*/ 3 w 12"/>
                  <a:gd name="T5" fmla="*/ 3 h 6"/>
                  <a:gd name="T6" fmla="*/ 1 w 12"/>
                  <a:gd name="T7" fmla="*/ 2 h 6"/>
                  <a:gd name="T8" fmla="*/ 4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7" y="0"/>
                    </a:moveTo>
                    <a:cubicBezTo>
                      <a:pt x="10" y="1"/>
                      <a:pt x="12" y="2"/>
                      <a:pt x="11" y="3"/>
                    </a:cubicBezTo>
                    <a:cubicBezTo>
                      <a:pt x="10" y="5"/>
                      <a:pt x="7" y="6"/>
                      <a:pt x="4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9" name="Freeform 812">
                <a:extLst>
                  <a:ext uri="{FF2B5EF4-FFF2-40B4-BE49-F238E27FC236}">
                    <a16:creationId xmlns:a16="http://schemas.microsoft.com/office/drawing/2014/main" id="{D66CF121-D994-4225-9D67-8F640307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094"/>
                <a:ext cx="6" cy="4"/>
              </a:xfrm>
              <a:custGeom>
                <a:avLst/>
                <a:gdLst>
                  <a:gd name="T0" fmla="*/ 3 w 7"/>
                  <a:gd name="T1" fmla="*/ 0 h 4"/>
                  <a:gd name="T2" fmla="*/ 4 w 7"/>
                  <a:gd name="T3" fmla="*/ 2 h 4"/>
                  <a:gd name="T4" fmla="*/ 3 w 7"/>
                  <a:gd name="T5" fmla="*/ 3 h 4"/>
                  <a:gd name="T6" fmla="*/ 1 w 7"/>
                  <a:gd name="T7" fmla="*/ 1 h 4"/>
                  <a:gd name="T8" fmla="*/ 3 w 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7" y="0"/>
                      <a:pt x="7" y="1"/>
                      <a:pt x="7" y="2"/>
                    </a:cubicBezTo>
                    <a:cubicBezTo>
                      <a:pt x="6" y="3"/>
                      <a:pt x="5" y="4"/>
                      <a:pt x="3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813">
                <a:extLst>
                  <a:ext uri="{FF2B5EF4-FFF2-40B4-BE49-F238E27FC236}">
                    <a16:creationId xmlns:a16="http://schemas.microsoft.com/office/drawing/2014/main" id="{68D7AC50-2368-4FD8-8644-05320BF5F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3063"/>
                <a:ext cx="65" cy="51"/>
              </a:xfrm>
              <a:custGeom>
                <a:avLst/>
                <a:gdLst>
                  <a:gd name="T0" fmla="*/ 33 w 77"/>
                  <a:gd name="T1" fmla="*/ 1 h 60"/>
                  <a:gd name="T2" fmla="*/ 33 w 77"/>
                  <a:gd name="T3" fmla="*/ 2 h 60"/>
                  <a:gd name="T4" fmla="*/ 45 w 77"/>
                  <a:gd name="T5" fmla="*/ 13 h 60"/>
                  <a:gd name="T6" fmla="*/ 43 w 77"/>
                  <a:gd name="T7" fmla="*/ 20 h 60"/>
                  <a:gd name="T8" fmla="*/ 16 w 77"/>
                  <a:gd name="T9" fmla="*/ 36 h 60"/>
                  <a:gd name="T10" fmla="*/ 13 w 77"/>
                  <a:gd name="T11" fmla="*/ 36 h 60"/>
                  <a:gd name="T12" fmla="*/ 1 w 77"/>
                  <a:gd name="T13" fmla="*/ 24 h 60"/>
                  <a:gd name="T14" fmla="*/ 3 w 77"/>
                  <a:gd name="T15" fmla="*/ 16 h 60"/>
                  <a:gd name="T16" fmla="*/ 30 w 77"/>
                  <a:gd name="T17" fmla="*/ 2 h 60"/>
                  <a:gd name="T18" fmla="*/ 33 w 77"/>
                  <a:gd name="T19" fmla="*/ 2 h 60"/>
                  <a:gd name="T20" fmla="*/ 33 w 77"/>
                  <a:gd name="T21" fmla="*/ 1 h 60"/>
                  <a:gd name="T22" fmla="*/ 33 w 77"/>
                  <a:gd name="T23" fmla="*/ 0 h 60"/>
                  <a:gd name="T24" fmla="*/ 30 w 77"/>
                  <a:gd name="T25" fmla="*/ 0 h 60"/>
                  <a:gd name="T26" fmla="*/ 3 w 77"/>
                  <a:gd name="T27" fmla="*/ 15 h 60"/>
                  <a:gd name="T28" fmla="*/ 0 w 77"/>
                  <a:gd name="T29" fmla="*/ 24 h 60"/>
                  <a:gd name="T30" fmla="*/ 13 w 77"/>
                  <a:gd name="T31" fmla="*/ 37 h 60"/>
                  <a:gd name="T32" fmla="*/ 16 w 77"/>
                  <a:gd name="T33" fmla="*/ 37 h 60"/>
                  <a:gd name="T34" fmla="*/ 44 w 77"/>
                  <a:gd name="T35" fmla="*/ 21 h 60"/>
                  <a:gd name="T36" fmla="*/ 46 w 77"/>
                  <a:gd name="T37" fmla="*/ 13 h 60"/>
                  <a:gd name="T38" fmla="*/ 33 w 77"/>
                  <a:gd name="T39" fmla="*/ 0 h 60"/>
                  <a:gd name="T40" fmla="*/ 33 w 77"/>
                  <a:gd name="T41" fmla="*/ 1 h 6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7" h="60">
                    <a:moveTo>
                      <a:pt x="55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68" y="4"/>
                      <a:pt x="75" y="11"/>
                      <a:pt x="75" y="21"/>
                    </a:cubicBezTo>
                    <a:cubicBezTo>
                      <a:pt x="75" y="25"/>
                      <a:pt x="74" y="29"/>
                      <a:pt x="71" y="33"/>
                    </a:cubicBezTo>
                    <a:cubicBezTo>
                      <a:pt x="63" y="48"/>
                      <a:pt x="44" y="58"/>
                      <a:pt x="26" y="58"/>
                    </a:cubicBezTo>
                    <a:cubicBezTo>
                      <a:pt x="25" y="58"/>
                      <a:pt x="23" y="58"/>
                      <a:pt x="21" y="58"/>
                    </a:cubicBezTo>
                    <a:cubicBezTo>
                      <a:pt x="8" y="56"/>
                      <a:pt x="1" y="49"/>
                      <a:pt x="1" y="39"/>
                    </a:cubicBezTo>
                    <a:cubicBezTo>
                      <a:pt x="1" y="35"/>
                      <a:pt x="3" y="31"/>
                      <a:pt x="5" y="26"/>
                    </a:cubicBezTo>
                    <a:cubicBezTo>
                      <a:pt x="14" y="12"/>
                      <a:pt x="33" y="2"/>
                      <a:pt x="50" y="2"/>
                    </a:cubicBezTo>
                    <a:cubicBezTo>
                      <a:pt x="52" y="2"/>
                      <a:pt x="54" y="2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2" y="0"/>
                      <a:pt x="50" y="0"/>
                    </a:cubicBezTo>
                    <a:cubicBezTo>
                      <a:pt x="32" y="0"/>
                      <a:pt x="13" y="11"/>
                      <a:pt x="4" y="25"/>
                    </a:cubicBezTo>
                    <a:cubicBezTo>
                      <a:pt x="1" y="30"/>
                      <a:pt x="0" y="35"/>
                      <a:pt x="0" y="39"/>
                    </a:cubicBezTo>
                    <a:cubicBezTo>
                      <a:pt x="0" y="50"/>
                      <a:pt x="8" y="58"/>
                      <a:pt x="21" y="59"/>
                    </a:cubicBezTo>
                    <a:cubicBezTo>
                      <a:pt x="23" y="59"/>
                      <a:pt x="25" y="60"/>
                      <a:pt x="26" y="60"/>
                    </a:cubicBezTo>
                    <a:cubicBezTo>
                      <a:pt x="44" y="60"/>
                      <a:pt x="64" y="49"/>
                      <a:pt x="73" y="34"/>
                    </a:cubicBezTo>
                    <a:cubicBezTo>
                      <a:pt x="76" y="30"/>
                      <a:pt x="77" y="25"/>
                      <a:pt x="77" y="21"/>
                    </a:cubicBezTo>
                    <a:cubicBezTo>
                      <a:pt x="77" y="10"/>
                      <a:pt x="69" y="2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814">
                <a:extLst>
                  <a:ext uri="{FF2B5EF4-FFF2-40B4-BE49-F238E27FC236}">
                    <a16:creationId xmlns:a16="http://schemas.microsoft.com/office/drawing/2014/main" id="{B100E769-1C05-4673-BCC7-77003BCA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933"/>
                <a:ext cx="90" cy="49"/>
              </a:xfrm>
              <a:custGeom>
                <a:avLst/>
                <a:gdLst>
                  <a:gd name="T0" fmla="*/ 52 w 106"/>
                  <a:gd name="T1" fmla="*/ 5 h 58"/>
                  <a:gd name="T2" fmla="*/ 55 w 106"/>
                  <a:gd name="T3" fmla="*/ 27 h 58"/>
                  <a:gd name="T4" fmla="*/ 14 w 106"/>
                  <a:gd name="T5" fmla="*/ 30 h 58"/>
                  <a:gd name="T6" fmla="*/ 11 w 106"/>
                  <a:gd name="T7" fmla="*/ 8 h 58"/>
                  <a:gd name="T8" fmla="*/ 52 w 106"/>
                  <a:gd name="T9" fmla="*/ 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58">
                    <a:moveTo>
                      <a:pt x="85" y="8"/>
                    </a:moveTo>
                    <a:cubicBezTo>
                      <a:pt x="104" y="17"/>
                      <a:pt x="106" y="34"/>
                      <a:pt x="89" y="45"/>
                    </a:cubicBezTo>
                    <a:cubicBezTo>
                      <a:pt x="72" y="56"/>
                      <a:pt x="42" y="58"/>
                      <a:pt x="22" y="49"/>
                    </a:cubicBezTo>
                    <a:cubicBezTo>
                      <a:pt x="2" y="40"/>
                      <a:pt x="0" y="24"/>
                      <a:pt x="18" y="13"/>
                    </a:cubicBezTo>
                    <a:cubicBezTo>
                      <a:pt x="35" y="1"/>
                      <a:pt x="65" y="0"/>
                      <a:pt x="85" y="8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815">
                <a:extLst>
                  <a:ext uri="{FF2B5EF4-FFF2-40B4-BE49-F238E27FC236}">
                    <a16:creationId xmlns:a16="http://schemas.microsoft.com/office/drawing/2014/main" id="{81ACDBE1-8D53-46AA-B9CB-D47B1B118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48"/>
                <a:ext cx="83" cy="34"/>
              </a:xfrm>
              <a:custGeom>
                <a:avLst/>
                <a:gdLst>
                  <a:gd name="T0" fmla="*/ 49 w 98"/>
                  <a:gd name="T1" fmla="*/ 12 h 40"/>
                  <a:gd name="T2" fmla="*/ 8 w 98"/>
                  <a:gd name="T3" fmla="*/ 14 h 40"/>
                  <a:gd name="T4" fmla="*/ 0 w 98"/>
                  <a:gd name="T5" fmla="*/ 9 h 40"/>
                  <a:gd name="T6" fmla="*/ 10 w 98"/>
                  <a:gd name="T7" fmla="*/ 19 h 40"/>
                  <a:gd name="T8" fmla="*/ 50 w 98"/>
                  <a:gd name="T9" fmla="*/ 17 h 40"/>
                  <a:gd name="T10" fmla="*/ 56 w 98"/>
                  <a:gd name="T11" fmla="*/ 0 h 40"/>
                  <a:gd name="T12" fmla="*/ 49 w 98"/>
                  <a:gd name="T13" fmla="*/ 12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0">
                    <a:moveTo>
                      <a:pt x="80" y="20"/>
                    </a:moveTo>
                    <a:cubicBezTo>
                      <a:pt x="63" y="32"/>
                      <a:pt x="33" y="33"/>
                      <a:pt x="13" y="24"/>
                    </a:cubicBezTo>
                    <a:cubicBezTo>
                      <a:pt x="7" y="22"/>
                      <a:pt x="3" y="19"/>
                      <a:pt x="0" y="15"/>
                    </a:cubicBezTo>
                    <a:cubicBezTo>
                      <a:pt x="2" y="21"/>
                      <a:pt x="7" y="27"/>
                      <a:pt x="16" y="31"/>
                    </a:cubicBezTo>
                    <a:cubicBezTo>
                      <a:pt x="36" y="40"/>
                      <a:pt x="66" y="38"/>
                      <a:pt x="83" y="27"/>
                    </a:cubicBezTo>
                    <a:cubicBezTo>
                      <a:pt x="95" y="19"/>
                      <a:pt x="98" y="8"/>
                      <a:pt x="92" y="0"/>
                    </a:cubicBezTo>
                    <a:cubicBezTo>
                      <a:pt x="93" y="7"/>
                      <a:pt x="89" y="14"/>
                      <a:pt x="80" y="20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816">
                <a:extLst>
                  <a:ext uri="{FF2B5EF4-FFF2-40B4-BE49-F238E27FC236}">
                    <a16:creationId xmlns:a16="http://schemas.microsoft.com/office/drawing/2014/main" id="{2B503DA5-7A24-42F3-91B1-E79BFEA1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937"/>
                <a:ext cx="57" cy="25"/>
              </a:xfrm>
              <a:custGeom>
                <a:avLst/>
                <a:gdLst>
                  <a:gd name="T0" fmla="*/ 34 w 68"/>
                  <a:gd name="T1" fmla="*/ 3 h 30"/>
                  <a:gd name="T2" fmla="*/ 30 w 68"/>
                  <a:gd name="T3" fmla="*/ 15 h 30"/>
                  <a:gd name="T4" fmla="*/ 6 w 68"/>
                  <a:gd name="T5" fmla="*/ 14 h 30"/>
                  <a:gd name="T6" fmla="*/ 10 w 68"/>
                  <a:gd name="T7" fmla="*/ 3 h 30"/>
                  <a:gd name="T8" fmla="*/ 34 w 68"/>
                  <a:gd name="T9" fmla="*/ 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30">
                    <a:moveTo>
                      <a:pt x="58" y="6"/>
                    </a:moveTo>
                    <a:cubicBezTo>
                      <a:pt x="68" y="11"/>
                      <a:pt x="65" y="20"/>
                      <a:pt x="51" y="25"/>
                    </a:cubicBezTo>
                    <a:cubicBezTo>
                      <a:pt x="38" y="30"/>
                      <a:pt x="19" y="29"/>
                      <a:pt x="9" y="24"/>
                    </a:cubicBezTo>
                    <a:cubicBezTo>
                      <a:pt x="0" y="18"/>
                      <a:pt x="3" y="10"/>
                      <a:pt x="17" y="5"/>
                    </a:cubicBezTo>
                    <a:cubicBezTo>
                      <a:pt x="30" y="0"/>
                      <a:pt x="49" y="1"/>
                      <a:pt x="58" y="6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817">
                <a:extLst>
                  <a:ext uri="{FF2B5EF4-FFF2-40B4-BE49-F238E27FC236}">
                    <a16:creationId xmlns:a16="http://schemas.microsoft.com/office/drawing/2014/main" id="{B839FB60-6509-441B-A2D3-39B16D09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950"/>
                <a:ext cx="11" cy="6"/>
              </a:xfrm>
              <a:custGeom>
                <a:avLst/>
                <a:gdLst>
                  <a:gd name="T0" fmla="*/ 6 w 13"/>
                  <a:gd name="T1" fmla="*/ 1 h 7"/>
                  <a:gd name="T2" fmla="*/ 7 w 13"/>
                  <a:gd name="T3" fmla="*/ 3 h 7"/>
                  <a:gd name="T4" fmla="*/ 3 w 13"/>
                  <a:gd name="T5" fmla="*/ 3 h 7"/>
                  <a:gd name="T6" fmla="*/ 1 w 13"/>
                  <a:gd name="T7" fmla="*/ 1 h 7"/>
                  <a:gd name="T8" fmla="*/ 6 w 13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9" y="1"/>
                    </a:moveTo>
                    <a:cubicBezTo>
                      <a:pt x="12" y="3"/>
                      <a:pt x="13" y="5"/>
                      <a:pt x="11" y="6"/>
                    </a:cubicBezTo>
                    <a:cubicBezTo>
                      <a:pt x="10" y="7"/>
                      <a:pt x="6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3" y="0"/>
                      <a:pt x="6" y="0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5" name="Freeform 818">
                <a:extLst>
                  <a:ext uri="{FF2B5EF4-FFF2-40B4-BE49-F238E27FC236}">
                    <a16:creationId xmlns:a16="http://schemas.microsoft.com/office/drawing/2014/main" id="{9EFC5D68-726E-4F97-AC46-59686729E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957"/>
                <a:ext cx="8" cy="4"/>
              </a:xfrm>
              <a:custGeom>
                <a:avLst/>
                <a:gdLst>
                  <a:gd name="T0" fmla="*/ 4 w 9"/>
                  <a:gd name="T1" fmla="*/ 1 h 4"/>
                  <a:gd name="T2" fmla="*/ 5 w 9"/>
                  <a:gd name="T3" fmla="*/ 3 h 4"/>
                  <a:gd name="T4" fmla="*/ 3 w 9"/>
                  <a:gd name="T5" fmla="*/ 3 h 4"/>
                  <a:gd name="T6" fmla="*/ 1 w 9"/>
                  <a:gd name="T7" fmla="*/ 0 h 4"/>
                  <a:gd name="T8" fmla="*/ 4 w 9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6" y="1"/>
                    </a:moveTo>
                    <a:cubicBezTo>
                      <a:pt x="8" y="1"/>
                      <a:pt x="9" y="3"/>
                      <a:pt x="8" y="3"/>
                    </a:cubicBezTo>
                    <a:cubicBezTo>
                      <a:pt x="7" y="4"/>
                      <a:pt x="5" y="4"/>
                      <a:pt x="3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6" name="Freeform 819">
                <a:extLst>
                  <a:ext uri="{FF2B5EF4-FFF2-40B4-BE49-F238E27FC236}">
                    <a16:creationId xmlns:a16="http://schemas.microsoft.com/office/drawing/2014/main" id="{A660A371-3FAA-486F-802C-09C943581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34"/>
                <a:ext cx="82" cy="45"/>
              </a:xfrm>
              <a:custGeom>
                <a:avLst/>
                <a:gdLst>
                  <a:gd name="T0" fmla="*/ 48 w 97"/>
                  <a:gd name="T1" fmla="*/ 3 h 53"/>
                  <a:gd name="T2" fmla="*/ 48 w 97"/>
                  <a:gd name="T3" fmla="*/ 4 h 53"/>
                  <a:gd name="T4" fmla="*/ 57 w 97"/>
                  <a:gd name="T5" fmla="*/ 15 h 53"/>
                  <a:gd name="T6" fmla="*/ 51 w 97"/>
                  <a:gd name="T7" fmla="*/ 26 h 53"/>
                  <a:gd name="T8" fmla="*/ 28 w 97"/>
                  <a:gd name="T9" fmla="*/ 31 h 53"/>
                  <a:gd name="T10" fmla="*/ 11 w 97"/>
                  <a:gd name="T11" fmla="*/ 28 h 53"/>
                  <a:gd name="T12" fmla="*/ 2 w 97"/>
                  <a:gd name="T13" fmla="*/ 17 h 53"/>
                  <a:gd name="T14" fmla="*/ 8 w 97"/>
                  <a:gd name="T15" fmla="*/ 7 h 53"/>
                  <a:gd name="T16" fmla="*/ 30 w 97"/>
                  <a:gd name="T17" fmla="*/ 1 h 53"/>
                  <a:gd name="T18" fmla="*/ 48 w 97"/>
                  <a:gd name="T19" fmla="*/ 4 h 53"/>
                  <a:gd name="T20" fmla="*/ 48 w 97"/>
                  <a:gd name="T21" fmla="*/ 3 h 53"/>
                  <a:gd name="T22" fmla="*/ 48 w 97"/>
                  <a:gd name="T23" fmla="*/ 3 h 53"/>
                  <a:gd name="T24" fmla="*/ 30 w 97"/>
                  <a:gd name="T25" fmla="*/ 0 h 53"/>
                  <a:gd name="T26" fmla="*/ 8 w 97"/>
                  <a:gd name="T27" fmla="*/ 6 h 53"/>
                  <a:gd name="T28" fmla="*/ 0 w 97"/>
                  <a:gd name="T29" fmla="*/ 17 h 53"/>
                  <a:gd name="T30" fmla="*/ 10 w 97"/>
                  <a:gd name="T31" fmla="*/ 30 h 53"/>
                  <a:gd name="T32" fmla="*/ 28 w 97"/>
                  <a:gd name="T33" fmla="*/ 32 h 53"/>
                  <a:gd name="T34" fmla="*/ 52 w 97"/>
                  <a:gd name="T35" fmla="*/ 26 h 53"/>
                  <a:gd name="T36" fmla="*/ 58 w 97"/>
                  <a:gd name="T37" fmla="*/ 15 h 53"/>
                  <a:gd name="T38" fmla="*/ 48 w 97"/>
                  <a:gd name="T39" fmla="*/ 3 h 53"/>
                  <a:gd name="T40" fmla="*/ 48 w 97"/>
                  <a:gd name="T41" fmla="*/ 3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53">
                    <a:moveTo>
                      <a:pt x="80" y="6"/>
                    </a:moveTo>
                    <a:cubicBezTo>
                      <a:pt x="80" y="7"/>
                      <a:pt x="80" y="7"/>
                      <a:pt x="80" y="7"/>
                    </a:cubicBezTo>
                    <a:cubicBezTo>
                      <a:pt x="90" y="12"/>
                      <a:pt x="95" y="18"/>
                      <a:pt x="95" y="25"/>
                    </a:cubicBezTo>
                    <a:cubicBezTo>
                      <a:pt x="95" y="31"/>
                      <a:pt x="92" y="37"/>
                      <a:pt x="84" y="42"/>
                    </a:cubicBezTo>
                    <a:cubicBezTo>
                      <a:pt x="74" y="48"/>
                      <a:pt x="60" y="52"/>
                      <a:pt x="46" y="52"/>
                    </a:cubicBezTo>
                    <a:cubicBezTo>
                      <a:pt x="36" y="52"/>
                      <a:pt x="26" y="50"/>
                      <a:pt x="18" y="46"/>
                    </a:cubicBezTo>
                    <a:cubicBezTo>
                      <a:pt x="7" y="41"/>
                      <a:pt x="2" y="35"/>
                      <a:pt x="2" y="28"/>
                    </a:cubicBezTo>
                    <a:cubicBezTo>
                      <a:pt x="2" y="22"/>
                      <a:pt x="6" y="16"/>
                      <a:pt x="13" y="11"/>
                    </a:cubicBezTo>
                    <a:cubicBezTo>
                      <a:pt x="23" y="5"/>
                      <a:pt x="37" y="1"/>
                      <a:pt x="51" y="1"/>
                    </a:cubicBezTo>
                    <a:cubicBezTo>
                      <a:pt x="61" y="1"/>
                      <a:pt x="71" y="3"/>
                      <a:pt x="80" y="7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72" y="1"/>
                      <a:pt x="61" y="0"/>
                      <a:pt x="51" y="0"/>
                    </a:cubicBezTo>
                    <a:cubicBezTo>
                      <a:pt x="37" y="0"/>
                      <a:pt x="23" y="3"/>
                      <a:pt x="13" y="10"/>
                    </a:cubicBezTo>
                    <a:cubicBezTo>
                      <a:pt x="5" y="15"/>
                      <a:pt x="0" y="21"/>
                      <a:pt x="0" y="28"/>
                    </a:cubicBezTo>
                    <a:cubicBezTo>
                      <a:pt x="0" y="35"/>
                      <a:pt x="6" y="43"/>
                      <a:pt x="17" y="48"/>
                    </a:cubicBezTo>
                    <a:cubicBezTo>
                      <a:pt x="26" y="51"/>
                      <a:pt x="36" y="53"/>
                      <a:pt x="46" y="53"/>
                    </a:cubicBezTo>
                    <a:cubicBezTo>
                      <a:pt x="60" y="53"/>
                      <a:pt x="75" y="50"/>
                      <a:pt x="85" y="43"/>
                    </a:cubicBezTo>
                    <a:cubicBezTo>
                      <a:pt x="93" y="38"/>
                      <a:pt x="97" y="32"/>
                      <a:pt x="97" y="25"/>
                    </a:cubicBezTo>
                    <a:cubicBezTo>
                      <a:pt x="97" y="18"/>
                      <a:pt x="91" y="10"/>
                      <a:pt x="80" y="5"/>
                    </a:cubicBezTo>
                    <a:cubicBezTo>
                      <a:pt x="80" y="6"/>
                      <a:pt x="80" y="6"/>
                      <a:pt x="80" y="6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820">
                <a:extLst>
                  <a:ext uri="{FF2B5EF4-FFF2-40B4-BE49-F238E27FC236}">
                    <a16:creationId xmlns:a16="http://schemas.microsoft.com/office/drawing/2014/main" id="{ACE9D041-8C35-4857-8E6F-64EEC72E7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907"/>
                <a:ext cx="84" cy="78"/>
              </a:xfrm>
              <a:custGeom>
                <a:avLst/>
                <a:gdLst>
                  <a:gd name="T0" fmla="*/ 47 w 100"/>
                  <a:gd name="T1" fmla="*/ 8 h 92"/>
                  <a:gd name="T2" fmla="*/ 50 w 100"/>
                  <a:gd name="T3" fmla="*/ 43 h 92"/>
                  <a:gd name="T4" fmla="*/ 13 w 100"/>
                  <a:gd name="T5" fmla="*/ 47 h 92"/>
                  <a:gd name="T6" fmla="*/ 10 w 100"/>
                  <a:gd name="T7" fmla="*/ 13 h 92"/>
                  <a:gd name="T8" fmla="*/ 47 w 100"/>
                  <a:gd name="T9" fmla="*/ 8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92">
                    <a:moveTo>
                      <a:pt x="80" y="14"/>
                    </a:moveTo>
                    <a:cubicBezTo>
                      <a:pt x="98" y="28"/>
                      <a:pt x="100" y="54"/>
                      <a:pt x="84" y="71"/>
                    </a:cubicBezTo>
                    <a:cubicBezTo>
                      <a:pt x="68" y="89"/>
                      <a:pt x="39" y="92"/>
                      <a:pt x="21" y="78"/>
                    </a:cubicBezTo>
                    <a:cubicBezTo>
                      <a:pt x="2" y="64"/>
                      <a:pt x="0" y="38"/>
                      <a:pt x="17" y="21"/>
                    </a:cubicBezTo>
                    <a:cubicBezTo>
                      <a:pt x="33" y="3"/>
                      <a:pt x="61" y="0"/>
                      <a:pt x="80" y="14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821">
                <a:extLst>
                  <a:ext uri="{FF2B5EF4-FFF2-40B4-BE49-F238E27FC236}">
                    <a16:creationId xmlns:a16="http://schemas.microsoft.com/office/drawing/2014/main" id="{50C1B3B3-9D5B-4A58-8E2A-C502E6EE2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931"/>
                <a:ext cx="78" cy="53"/>
              </a:xfrm>
              <a:custGeom>
                <a:avLst/>
                <a:gdLst>
                  <a:gd name="T0" fmla="*/ 46 w 92"/>
                  <a:gd name="T1" fmla="*/ 20 h 63"/>
                  <a:gd name="T2" fmla="*/ 7 w 92"/>
                  <a:gd name="T3" fmla="*/ 24 h 63"/>
                  <a:gd name="T4" fmla="*/ 0 w 92"/>
                  <a:gd name="T5" fmla="*/ 14 h 63"/>
                  <a:gd name="T6" fmla="*/ 9 w 92"/>
                  <a:gd name="T7" fmla="*/ 29 h 63"/>
                  <a:gd name="T8" fmla="*/ 47 w 92"/>
                  <a:gd name="T9" fmla="*/ 25 h 63"/>
                  <a:gd name="T10" fmla="*/ 53 w 92"/>
                  <a:gd name="T11" fmla="*/ 0 h 63"/>
                  <a:gd name="T12" fmla="*/ 46 w 92"/>
                  <a:gd name="T13" fmla="*/ 2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63">
                    <a:moveTo>
                      <a:pt x="75" y="33"/>
                    </a:moveTo>
                    <a:cubicBezTo>
                      <a:pt x="59" y="50"/>
                      <a:pt x="31" y="53"/>
                      <a:pt x="12" y="39"/>
                    </a:cubicBezTo>
                    <a:cubicBezTo>
                      <a:pt x="7" y="35"/>
                      <a:pt x="3" y="30"/>
                      <a:pt x="0" y="24"/>
                    </a:cubicBezTo>
                    <a:cubicBezTo>
                      <a:pt x="1" y="34"/>
                      <a:pt x="6" y="43"/>
                      <a:pt x="15" y="49"/>
                    </a:cubicBezTo>
                    <a:cubicBezTo>
                      <a:pt x="33" y="63"/>
                      <a:pt x="62" y="60"/>
                      <a:pt x="78" y="43"/>
                    </a:cubicBezTo>
                    <a:cubicBezTo>
                      <a:pt x="89" y="30"/>
                      <a:pt x="92" y="14"/>
                      <a:pt x="86" y="0"/>
                    </a:cubicBezTo>
                    <a:cubicBezTo>
                      <a:pt x="87" y="11"/>
                      <a:pt x="84" y="23"/>
                      <a:pt x="75" y="33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822">
                <a:extLst>
                  <a:ext uri="{FF2B5EF4-FFF2-40B4-BE49-F238E27FC236}">
                    <a16:creationId xmlns:a16="http://schemas.microsoft.com/office/drawing/2014/main" id="{DCF4E41E-CC9D-4B6B-84EC-960D9278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915"/>
                <a:ext cx="54" cy="39"/>
              </a:xfrm>
              <a:custGeom>
                <a:avLst/>
                <a:gdLst>
                  <a:gd name="T0" fmla="*/ 33 w 64"/>
                  <a:gd name="T1" fmla="*/ 6 h 46"/>
                  <a:gd name="T2" fmla="*/ 30 w 64"/>
                  <a:gd name="T3" fmla="*/ 23 h 46"/>
                  <a:gd name="T4" fmla="*/ 6 w 64"/>
                  <a:gd name="T5" fmla="*/ 22 h 46"/>
                  <a:gd name="T6" fmla="*/ 10 w 64"/>
                  <a:gd name="T7" fmla="*/ 4 h 46"/>
                  <a:gd name="T8" fmla="*/ 33 w 64"/>
                  <a:gd name="T9" fmla="*/ 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6">
                    <a:moveTo>
                      <a:pt x="55" y="9"/>
                    </a:moveTo>
                    <a:cubicBezTo>
                      <a:pt x="64" y="18"/>
                      <a:pt x="61" y="31"/>
                      <a:pt x="48" y="38"/>
                    </a:cubicBezTo>
                    <a:cubicBezTo>
                      <a:pt x="35" y="46"/>
                      <a:pt x="18" y="45"/>
                      <a:pt x="9" y="37"/>
                    </a:cubicBezTo>
                    <a:cubicBezTo>
                      <a:pt x="0" y="28"/>
                      <a:pt x="3" y="15"/>
                      <a:pt x="16" y="7"/>
                    </a:cubicBezTo>
                    <a:cubicBezTo>
                      <a:pt x="28" y="0"/>
                      <a:pt x="46" y="0"/>
                      <a:pt x="55" y="9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823">
                <a:extLst>
                  <a:ext uri="{FF2B5EF4-FFF2-40B4-BE49-F238E27FC236}">
                    <a16:creationId xmlns:a16="http://schemas.microsoft.com/office/drawing/2014/main" id="{A75E8C72-E082-4285-8602-A66D465B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934"/>
                <a:ext cx="10" cy="9"/>
              </a:xfrm>
              <a:custGeom>
                <a:avLst/>
                <a:gdLst>
                  <a:gd name="T0" fmla="*/ 6 w 12"/>
                  <a:gd name="T1" fmla="*/ 2 h 10"/>
                  <a:gd name="T2" fmla="*/ 7 w 12"/>
                  <a:gd name="T3" fmla="*/ 6 h 10"/>
                  <a:gd name="T4" fmla="*/ 3 w 12"/>
                  <a:gd name="T5" fmla="*/ 5 h 10"/>
                  <a:gd name="T6" fmla="*/ 1 w 12"/>
                  <a:gd name="T7" fmla="*/ 2 h 10"/>
                  <a:gd name="T8" fmla="*/ 6 w 12"/>
                  <a:gd name="T9" fmla="*/ 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9" y="2"/>
                    </a:moveTo>
                    <a:cubicBezTo>
                      <a:pt x="11" y="4"/>
                      <a:pt x="12" y="7"/>
                      <a:pt x="11" y="9"/>
                    </a:cubicBezTo>
                    <a:cubicBezTo>
                      <a:pt x="9" y="10"/>
                      <a:pt x="6" y="10"/>
                      <a:pt x="3" y="8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0"/>
                      <a:pt x="6" y="0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824">
                <a:extLst>
                  <a:ext uri="{FF2B5EF4-FFF2-40B4-BE49-F238E27FC236}">
                    <a16:creationId xmlns:a16="http://schemas.microsoft.com/office/drawing/2014/main" id="{7305EA3D-86C4-429D-AC41-4F8BD10DF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945"/>
                <a:ext cx="7" cy="6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3 h 7"/>
                  <a:gd name="T4" fmla="*/ 2 w 8"/>
                  <a:gd name="T5" fmla="*/ 3 h 7"/>
                  <a:gd name="T6" fmla="*/ 1 w 8"/>
                  <a:gd name="T7" fmla="*/ 1 h 7"/>
                  <a:gd name="T8" fmla="*/ 4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2"/>
                    </a:moveTo>
                    <a:cubicBezTo>
                      <a:pt x="7" y="3"/>
                      <a:pt x="8" y="5"/>
                      <a:pt x="7" y="6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2" name="Freeform 825">
                <a:extLst>
                  <a:ext uri="{FF2B5EF4-FFF2-40B4-BE49-F238E27FC236}">
                    <a16:creationId xmlns:a16="http://schemas.microsoft.com/office/drawing/2014/main" id="{275F139B-3334-4ABC-A224-5A14A3BFC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911"/>
                <a:ext cx="77" cy="70"/>
              </a:xfrm>
              <a:custGeom>
                <a:avLst/>
                <a:gdLst>
                  <a:gd name="T0" fmla="*/ 45 w 91"/>
                  <a:gd name="T1" fmla="*/ 6 h 83"/>
                  <a:gd name="T2" fmla="*/ 45 w 91"/>
                  <a:gd name="T3" fmla="*/ 6 h 83"/>
                  <a:gd name="T4" fmla="*/ 53 w 91"/>
                  <a:gd name="T5" fmla="*/ 24 h 83"/>
                  <a:gd name="T6" fmla="*/ 48 w 91"/>
                  <a:gd name="T7" fmla="*/ 40 h 83"/>
                  <a:gd name="T8" fmla="*/ 25 w 91"/>
                  <a:gd name="T9" fmla="*/ 48 h 83"/>
                  <a:gd name="T10" fmla="*/ 10 w 91"/>
                  <a:gd name="T11" fmla="*/ 43 h 83"/>
                  <a:gd name="T12" fmla="*/ 2 w 91"/>
                  <a:gd name="T13" fmla="*/ 25 h 83"/>
                  <a:gd name="T14" fmla="*/ 8 w 91"/>
                  <a:gd name="T15" fmla="*/ 10 h 83"/>
                  <a:gd name="T16" fmla="*/ 30 w 91"/>
                  <a:gd name="T17" fmla="*/ 2 h 83"/>
                  <a:gd name="T18" fmla="*/ 45 w 91"/>
                  <a:gd name="T19" fmla="*/ 6 h 83"/>
                  <a:gd name="T20" fmla="*/ 45 w 91"/>
                  <a:gd name="T21" fmla="*/ 6 h 83"/>
                  <a:gd name="T22" fmla="*/ 46 w 91"/>
                  <a:gd name="T23" fmla="*/ 6 h 83"/>
                  <a:gd name="T24" fmla="*/ 30 w 91"/>
                  <a:gd name="T25" fmla="*/ 0 h 83"/>
                  <a:gd name="T26" fmla="*/ 7 w 91"/>
                  <a:gd name="T27" fmla="*/ 9 h 83"/>
                  <a:gd name="T28" fmla="*/ 0 w 91"/>
                  <a:gd name="T29" fmla="*/ 25 h 83"/>
                  <a:gd name="T30" fmla="*/ 10 w 91"/>
                  <a:gd name="T31" fmla="*/ 44 h 83"/>
                  <a:gd name="T32" fmla="*/ 25 w 91"/>
                  <a:gd name="T33" fmla="*/ 50 h 83"/>
                  <a:gd name="T34" fmla="*/ 49 w 91"/>
                  <a:gd name="T35" fmla="*/ 40 h 83"/>
                  <a:gd name="T36" fmla="*/ 55 w 91"/>
                  <a:gd name="T37" fmla="*/ 24 h 83"/>
                  <a:gd name="T38" fmla="*/ 46 w 91"/>
                  <a:gd name="T39" fmla="*/ 6 h 83"/>
                  <a:gd name="T40" fmla="*/ 45 w 91"/>
                  <a:gd name="T41" fmla="*/ 6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75" y="9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84" y="18"/>
                      <a:pt x="89" y="28"/>
                      <a:pt x="89" y="39"/>
                    </a:cubicBezTo>
                    <a:cubicBezTo>
                      <a:pt x="89" y="49"/>
                      <a:pt x="86" y="58"/>
                      <a:pt x="79" y="66"/>
                    </a:cubicBezTo>
                    <a:cubicBezTo>
                      <a:pt x="69" y="76"/>
                      <a:pt x="56" y="81"/>
                      <a:pt x="43" y="81"/>
                    </a:cubicBezTo>
                    <a:cubicBezTo>
                      <a:pt x="34" y="81"/>
                      <a:pt x="24" y="78"/>
                      <a:pt x="17" y="72"/>
                    </a:cubicBezTo>
                    <a:cubicBezTo>
                      <a:pt x="7" y="65"/>
                      <a:pt x="2" y="54"/>
                      <a:pt x="2" y="43"/>
                    </a:cubicBezTo>
                    <a:cubicBezTo>
                      <a:pt x="2" y="34"/>
                      <a:pt x="5" y="25"/>
                      <a:pt x="13" y="17"/>
                    </a:cubicBezTo>
                    <a:cubicBezTo>
                      <a:pt x="22" y="7"/>
                      <a:pt x="35" y="2"/>
                      <a:pt x="48" y="2"/>
                    </a:cubicBezTo>
                    <a:cubicBezTo>
                      <a:pt x="57" y="2"/>
                      <a:pt x="67" y="4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68" y="2"/>
                      <a:pt x="58" y="0"/>
                      <a:pt x="48" y="0"/>
                    </a:cubicBezTo>
                    <a:cubicBezTo>
                      <a:pt x="34" y="0"/>
                      <a:pt x="21" y="5"/>
                      <a:pt x="11" y="15"/>
                    </a:cubicBezTo>
                    <a:cubicBezTo>
                      <a:pt x="4" y="24"/>
                      <a:pt x="0" y="34"/>
                      <a:pt x="0" y="43"/>
                    </a:cubicBezTo>
                    <a:cubicBezTo>
                      <a:pt x="0" y="55"/>
                      <a:pt x="5" y="66"/>
                      <a:pt x="16" y="74"/>
                    </a:cubicBezTo>
                    <a:cubicBezTo>
                      <a:pt x="24" y="80"/>
                      <a:pt x="33" y="83"/>
                      <a:pt x="43" y="83"/>
                    </a:cubicBezTo>
                    <a:cubicBezTo>
                      <a:pt x="57" y="83"/>
                      <a:pt x="70" y="78"/>
                      <a:pt x="80" y="67"/>
                    </a:cubicBezTo>
                    <a:cubicBezTo>
                      <a:pt x="88" y="59"/>
                      <a:pt x="91" y="49"/>
                      <a:pt x="91" y="39"/>
                    </a:cubicBezTo>
                    <a:cubicBezTo>
                      <a:pt x="91" y="28"/>
                      <a:pt x="86" y="16"/>
                      <a:pt x="76" y="9"/>
                    </a:cubicBezTo>
                    <a:cubicBezTo>
                      <a:pt x="75" y="9"/>
                      <a:pt x="75" y="9"/>
                      <a:pt x="75" y="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3" name="Freeform 826">
                <a:extLst>
                  <a:ext uri="{FF2B5EF4-FFF2-40B4-BE49-F238E27FC236}">
                    <a16:creationId xmlns:a16="http://schemas.microsoft.com/office/drawing/2014/main" id="{476B9BC2-8ECB-443C-97E7-1D5E44EC2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3004"/>
                <a:ext cx="85" cy="77"/>
              </a:xfrm>
              <a:custGeom>
                <a:avLst/>
                <a:gdLst>
                  <a:gd name="T0" fmla="*/ 36 w 101"/>
                  <a:gd name="T1" fmla="*/ 3 h 92"/>
                  <a:gd name="T2" fmla="*/ 56 w 101"/>
                  <a:gd name="T3" fmla="*/ 23 h 92"/>
                  <a:gd name="T4" fmla="*/ 24 w 101"/>
                  <a:gd name="T5" fmla="*/ 52 h 92"/>
                  <a:gd name="T6" fmla="*/ 3 w 101"/>
                  <a:gd name="T7" fmla="*/ 31 h 92"/>
                  <a:gd name="T8" fmla="*/ 36 w 101"/>
                  <a:gd name="T9" fmla="*/ 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2">
                    <a:moveTo>
                      <a:pt x="61" y="3"/>
                    </a:moveTo>
                    <a:cubicBezTo>
                      <a:pt x="86" y="0"/>
                      <a:pt x="101" y="15"/>
                      <a:pt x="95" y="39"/>
                    </a:cubicBezTo>
                    <a:cubicBezTo>
                      <a:pt x="89" y="62"/>
                      <a:pt x="65" y="84"/>
                      <a:pt x="40" y="88"/>
                    </a:cubicBezTo>
                    <a:cubicBezTo>
                      <a:pt x="15" y="92"/>
                      <a:pt x="0" y="76"/>
                      <a:pt x="6" y="52"/>
                    </a:cubicBezTo>
                    <a:cubicBezTo>
                      <a:pt x="12" y="29"/>
                      <a:pt x="37" y="7"/>
                      <a:pt x="61" y="3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4" name="Freeform 827">
                <a:extLst>
                  <a:ext uri="{FF2B5EF4-FFF2-40B4-BE49-F238E27FC236}">
                    <a16:creationId xmlns:a16="http://schemas.microsoft.com/office/drawing/2014/main" id="{0A2E8E77-4CAE-43C4-86A9-36D048C5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008"/>
                <a:ext cx="72" cy="72"/>
              </a:xfrm>
              <a:custGeom>
                <a:avLst/>
                <a:gdLst>
                  <a:gd name="T0" fmla="*/ 44 w 86"/>
                  <a:gd name="T1" fmla="*/ 18 h 85"/>
                  <a:gd name="T2" fmla="*/ 11 w 86"/>
                  <a:gd name="T3" fmla="*/ 47 h 85"/>
                  <a:gd name="T4" fmla="*/ 0 w 86"/>
                  <a:gd name="T5" fmla="*/ 47 h 85"/>
                  <a:gd name="T6" fmla="*/ 16 w 86"/>
                  <a:gd name="T7" fmla="*/ 50 h 85"/>
                  <a:gd name="T8" fmla="*/ 49 w 86"/>
                  <a:gd name="T9" fmla="*/ 21 h 85"/>
                  <a:gd name="T10" fmla="*/ 39 w 86"/>
                  <a:gd name="T11" fmla="*/ 0 h 85"/>
                  <a:gd name="T12" fmla="*/ 44 w 86"/>
                  <a:gd name="T13" fmla="*/ 18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5">
                    <a:moveTo>
                      <a:pt x="74" y="29"/>
                    </a:moveTo>
                    <a:cubicBezTo>
                      <a:pt x="68" y="53"/>
                      <a:pt x="44" y="75"/>
                      <a:pt x="19" y="78"/>
                    </a:cubicBezTo>
                    <a:cubicBezTo>
                      <a:pt x="12" y="80"/>
                      <a:pt x="5" y="79"/>
                      <a:pt x="0" y="77"/>
                    </a:cubicBezTo>
                    <a:cubicBezTo>
                      <a:pt x="6" y="82"/>
                      <a:pt x="15" y="85"/>
                      <a:pt x="27" y="83"/>
                    </a:cubicBezTo>
                    <a:cubicBezTo>
                      <a:pt x="51" y="79"/>
                      <a:pt x="76" y="57"/>
                      <a:pt x="82" y="34"/>
                    </a:cubicBezTo>
                    <a:cubicBezTo>
                      <a:pt x="86" y="18"/>
                      <a:pt x="80" y="5"/>
                      <a:pt x="67" y="0"/>
                    </a:cubicBezTo>
                    <a:cubicBezTo>
                      <a:pt x="74" y="6"/>
                      <a:pt x="77" y="17"/>
                      <a:pt x="74" y="29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5" name="Freeform 828">
                <a:extLst>
                  <a:ext uri="{FF2B5EF4-FFF2-40B4-BE49-F238E27FC236}">
                    <a16:creationId xmlns:a16="http://schemas.microsoft.com/office/drawing/2014/main" id="{6EEB22DB-A115-4147-9AB5-CCEAEBFA2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3014"/>
                <a:ext cx="52" cy="44"/>
              </a:xfrm>
              <a:custGeom>
                <a:avLst/>
                <a:gdLst>
                  <a:gd name="T0" fmla="*/ 27 w 62"/>
                  <a:gd name="T1" fmla="*/ 0 h 52"/>
                  <a:gd name="T2" fmla="*/ 32 w 62"/>
                  <a:gd name="T3" fmla="*/ 15 h 52"/>
                  <a:gd name="T4" fmla="*/ 10 w 62"/>
                  <a:gd name="T5" fmla="*/ 31 h 52"/>
                  <a:gd name="T6" fmla="*/ 5 w 62"/>
                  <a:gd name="T7" fmla="*/ 16 h 52"/>
                  <a:gd name="T8" fmla="*/ 27 w 6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45" y="0"/>
                    </a:moveTo>
                    <a:cubicBezTo>
                      <a:pt x="58" y="0"/>
                      <a:pt x="62" y="11"/>
                      <a:pt x="54" y="25"/>
                    </a:cubicBezTo>
                    <a:cubicBezTo>
                      <a:pt x="46" y="39"/>
                      <a:pt x="30" y="51"/>
                      <a:pt x="17" y="52"/>
                    </a:cubicBezTo>
                    <a:cubicBezTo>
                      <a:pt x="4" y="52"/>
                      <a:pt x="0" y="41"/>
                      <a:pt x="8" y="27"/>
                    </a:cubicBezTo>
                    <a:cubicBezTo>
                      <a:pt x="16" y="13"/>
                      <a:pt x="32" y="1"/>
                      <a:pt x="45" y="0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6" name="Freeform 829">
                <a:extLst>
                  <a:ext uri="{FF2B5EF4-FFF2-40B4-BE49-F238E27FC236}">
                    <a16:creationId xmlns:a16="http://schemas.microsoft.com/office/drawing/2014/main" id="{592212F5-44F7-4683-B923-332D71672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052"/>
                <a:ext cx="12" cy="7"/>
              </a:xfrm>
              <a:custGeom>
                <a:avLst/>
                <a:gdLst>
                  <a:gd name="T0" fmla="*/ 5 w 14"/>
                  <a:gd name="T1" fmla="*/ 1 h 8"/>
                  <a:gd name="T2" fmla="*/ 8 w 14"/>
                  <a:gd name="T3" fmla="*/ 3 h 8"/>
                  <a:gd name="T4" fmla="*/ 3 w 14"/>
                  <a:gd name="T5" fmla="*/ 5 h 8"/>
                  <a:gd name="T6" fmla="*/ 0 w 14"/>
                  <a:gd name="T7" fmla="*/ 4 h 8"/>
                  <a:gd name="T8" fmla="*/ 5 w 14"/>
                  <a:gd name="T9" fmla="*/ 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8" y="1"/>
                    </a:moveTo>
                    <a:cubicBezTo>
                      <a:pt x="11" y="0"/>
                      <a:pt x="14" y="1"/>
                      <a:pt x="13" y="3"/>
                    </a:cubicBezTo>
                    <a:cubicBezTo>
                      <a:pt x="13" y="5"/>
                      <a:pt x="9" y="7"/>
                      <a:pt x="6" y="8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3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7" name="Freeform 830">
                <a:extLst>
                  <a:ext uri="{FF2B5EF4-FFF2-40B4-BE49-F238E27FC236}">
                    <a16:creationId xmlns:a16="http://schemas.microsoft.com/office/drawing/2014/main" id="{6248903F-1844-424A-8327-F09ECC2FB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3054"/>
                <a:ext cx="8" cy="5"/>
              </a:xfrm>
              <a:custGeom>
                <a:avLst/>
                <a:gdLst>
                  <a:gd name="T0" fmla="*/ 4 w 9"/>
                  <a:gd name="T1" fmla="*/ 0 h 5"/>
                  <a:gd name="T2" fmla="*/ 5 w 9"/>
                  <a:gd name="T3" fmla="*/ 2 h 5"/>
                  <a:gd name="T4" fmla="*/ 4 w 9"/>
                  <a:gd name="T5" fmla="*/ 5 h 5"/>
                  <a:gd name="T6" fmla="*/ 0 w 9"/>
                  <a:gd name="T7" fmla="*/ 3 h 5"/>
                  <a:gd name="T8" fmla="*/ 4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7" y="0"/>
                      <a:pt x="9" y="1"/>
                      <a:pt x="8" y="2"/>
                    </a:cubicBezTo>
                    <a:cubicBezTo>
                      <a:pt x="8" y="3"/>
                      <a:pt x="6" y="5"/>
                      <a:pt x="4" y="5"/>
                    </a:cubicBez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8" name="Freeform 831">
                <a:extLst>
                  <a:ext uri="{FF2B5EF4-FFF2-40B4-BE49-F238E27FC236}">
                    <a16:creationId xmlns:a16="http://schemas.microsoft.com/office/drawing/2014/main" id="{51A6DEE1-8EE5-4B68-BB70-B3C389CC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3005"/>
                <a:ext cx="80" cy="75"/>
              </a:xfrm>
              <a:custGeom>
                <a:avLst/>
                <a:gdLst>
                  <a:gd name="T0" fmla="*/ 36 w 94"/>
                  <a:gd name="T1" fmla="*/ 1 h 88"/>
                  <a:gd name="T2" fmla="*/ 36 w 94"/>
                  <a:gd name="T3" fmla="*/ 2 h 88"/>
                  <a:gd name="T4" fmla="*/ 39 w 94"/>
                  <a:gd name="T5" fmla="*/ 2 h 88"/>
                  <a:gd name="T6" fmla="*/ 51 w 94"/>
                  <a:gd name="T7" fmla="*/ 6 h 88"/>
                  <a:gd name="T8" fmla="*/ 56 w 94"/>
                  <a:gd name="T9" fmla="*/ 17 h 88"/>
                  <a:gd name="T10" fmla="*/ 56 w 94"/>
                  <a:gd name="T11" fmla="*/ 23 h 88"/>
                  <a:gd name="T12" fmla="*/ 22 w 94"/>
                  <a:gd name="T13" fmla="*/ 52 h 88"/>
                  <a:gd name="T14" fmla="*/ 18 w 94"/>
                  <a:gd name="T15" fmla="*/ 53 h 88"/>
                  <a:gd name="T16" fmla="*/ 6 w 94"/>
                  <a:gd name="T17" fmla="*/ 49 h 88"/>
                  <a:gd name="T18" fmla="*/ 2 w 94"/>
                  <a:gd name="T19" fmla="*/ 37 h 88"/>
                  <a:gd name="T20" fmla="*/ 3 w 94"/>
                  <a:gd name="T21" fmla="*/ 32 h 88"/>
                  <a:gd name="T22" fmla="*/ 36 w 94"/>
                  <a:gd name="T23" fmla="*/ 2 h 88"/>
                  <a:gd name="T24" fmla="*/ 36 w 94"/>
                  <a:gd name="T25" fmla="*/ 1 h 88"/>
                  <a:gd name="T26" fmla="*/ 36 w 94"/>
                  <a:gd name="T27" fmla="*/ 0 h 88"/>
                  <a:gd name="T28" fmla="*/ 1 w 94"/>
                  <a:gd name="T29" fmla="*/ 32 h 88"/>
                  <a:gd name="T30" fmla="*/ 0 w 94"/>
                  <a:gd name="T31" fmla="*/ 37 h 88"/>
                  <a:gd name="T32" fmla="*/ 5 w 94"/>
                  <a:gd name="T33" fmla="*/ 49 h 88"/>
                  <a:gd name="T34" fmla="*/ 18 w 94"/>
                  <a:gd name="T35" fmla="*/ 55 h 88"/>
                  <a:gd name="T36" fmla="*/ 22 w 94"/>
                  <a:gd name="T37" fmla="*/ 54 h 88"/>
                  <a:gd name="T38" fmla="*/ 56 w 94"/>
                  <a:gd name="T39" fmla="*/ 23 h 88"/>
                  <a:gd name="T40" fmla="*/ 58 w 94"/>
                  <a:gd name="T41" fmla="*/ 17 h 88"/>
                  <a:gd name="T42" fmla="*/ 53 w 94"/>
                  <a:gd name="T43" fmla="*/ 4 h 88"/>
                  <a:gd name="T44" fmla="*/ 39 w 94"/>
                  <a:gd name="T45" fmla="*/ 0 h 88"/>
                  <a:gd name="T46" fmla="*/ 36 w 94"/>
                  <a:gd name="T47" fmla="*/ 0 h 88"/>
                  <a:gd name="T48" fmla="*/ 36 w 94"/>
                  <a:gd name="T49" fmla="*/ 1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4" h="88">
                    <a:moveTo>
                      <a:pt x="57" y="1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60" y="2"/>
                      <a:pt x="62" y="2"/>
                      <a:pt x="64" y="2"/>
                    </a:cubicBezTo>
                    <a:cubicBezTo>
                      <a:pt x="73" y="2"/>
                      <a:pt x="80" y="4"/>
                      <a:pt x="84" y="9"/>
                    </a:cubicBezTo>
                    <a:cubicBezTo>
                      <a:pt x="89" y="13"/>
                      <a:pt x="92" y="20"/>
                      <a:pt x="92" y="27"/>
                    </a:cubicBezTo>
                    <a:cubicBezTo>
                      <a:pt x="92" y="30"/>
                      <a:pt x="91" y="33"/>
                      <a:pt x="90" y="37"/>
                    </a:cubicBezTo>
                    <a:cubicBezTo>
                      <a:pt x="85" y="60"/>
                      <a:pt x="60" y="81"/>
                      <a:pt x="36" y="85"/>
                    </a:cubicBezTo>
                    <a:cubicBezTo>
                      <a:pt x="33" y="85"/>
                      <a:pt x="31" y="86"/>
                      <a:pt x="29" y="86"/>
                    </a:cubicBezTo>
                    <a:cubicBezTo>
                      <a:pt x="21" y="86"/>
                      <a:pt x="14" y="83"/>
                      <a:pt x="9" y="79"/>
                    </a:cubicBezTo>
                    <a:cubicBezTo>
                      <a:pt x="5" y="74"/>
                      <a:pt x="2" y="68"/>
                      <a:pt x="2" y="60"/>
                    </a:cubicBezTo>
                    <a:cubicBezTo>
                      <a:pt x="2" y="57"/>
                      <a:pt x="2" y="54"/>
                      <a:pt x="3" y="51"/>
                    </a:cubicBezTo>
                    <a:cubicBezTo>
                      <a:pt x="9" y="28"/>
                      <a:pt x="33" y="6"/>
                      <a:pt x="58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2" y="4"/>
                      <a:pt x="7" y="26"/>
                      <a:pt x="1" y="50"/>
                    </a:cubicBezTo>
                    <a:cubicBezTo>
                      <a:pt x="0" y="54"/>
                      <a:pt x="0" y="57"/>
                      <a:pt x="0" y="60"/>
                    </a:cubicBezTo>
                    <a:cubicBezTo>
                      <a:pt x="0" y="68"/>
                      <a:pt x="3" y="75"/>
                      <a:pt x="8" y="80"/>
                    </a:cubicBezTo>
                    <a:cubicBezTo>
                      <a:pt x="13" y="85"/>
                      <a:pt x="20" y="88"/>
                      <a:pt x="29" y="88"/>
                    </a:cubicBezTo>
                    <a:cubicBezTo>
                      <a:pt x="31" y="88"/>
                      <a:pt x="34" y="87"/>
                      <a:pt x="36" y="87"/>
                    </a:cubicBezTo>
                    <a:cubicBezTo>
                      <a:pt x="61" y="83"/>
                      <a:pt x="86" y="61"/>
                      <a:pt x="92" y="37"/>
                    </a:cubicBezTo>
                    <a:cubicBezTo>
                      <a:pt x="93" y="34"/>
                      <a:pt x="94" y="30"/>
                      <a:pt x="94" y="27"/>
                    </a:cubicBezTo>
                    <a:cubicBezTo>
                      <a:pt x="94" y="19"/>
                      <a:pt x="91" y="12"/>
                      <a:pt x="86" y="7"/>
                    </a:cubicBezTo>
                    <a:cubicBezTo>
                      <a:pt x="80" y="3"/>
                      <a:pt x="73" y="0"/>
                      <a:pt x="64" y="0"/>
                    </a:cubicBezTo>
                    <a:cubicBezTo>
                      <a:pt x="62" y="0"/>
                      <a:pt x="60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832">
                <a:extLst>
                  <a:ext uri="{FF2B5EF4-FFF2-40B4-BE49-F238E27FC236}">
                    <a16:creationId xmlns:a16="http://schemas.microsoft.com/office/drawing/2014/main" id="{7386FBAD-F496-4E90-87D6-BE8EBBF37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3461"/>
                <a:ext cx="88" cy="67"/>
              </a:xfrm>
              <a:custGeom>
                <a:avLst/>
                <a:gdLst>
                  <a:gd name="T0" fmla="*/ 49 w 104"/>
                  <a:gd name="T1" fmla="*/ 6 h 79"/>
                  <a:gd name="T2" fmla="*/ 53 w 104"/>
                  <a:gd name="T3" fmla="*/ 36 h 79"/>
                  <a:gd name="T4" fmla="*/ 14 w 104"/>
                  <a:gd name="T5" fmla="*/ 42 h 79"/>
                  <a:gd name="T6" fmla="*/ 9 w 104"/>
                  <a:gd name="T7" fmla="*/ 12 h 79"/>
                  <a:gd name="T8" fmla="*/ 49 w 104"/>
                  <a:gd name="T9" fmla="*/ 6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79">
                    <a:moveTo>
                      <a:pt x="80" y="10"/>
                    </a:moveTo>
                    <a:cubicBezTo>
                      <a:pt x="100" y="21"/>
                      <a:pt x="104" y="42"/>
                      <a:pt x="88" y="59"/>
                    </a:cubicBezTo>
                    <a:cubicBezTo>
                      <a:pt x="72" y="75"/>
                      <a:pt x="43" y="79"/>
                      <a:pt x="23" y="69"/>
                    </a:cubicBezTo>
                    <a:cubicBezTo>
                      <a:pt x="3" y="58"/>
                      <a:pt x="0" y="37"/>
                      <a:pt x="15" y="20"/>
                    </a:cubicBezTo>
                    <a:cubicBezTo>
                      <a:pt x="31" y="4"/>
                      <a:pt x="60" y="0"/>
                      <a:pt x="80" y="10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833">
                <a:extLst>
                  <a:ext uri="{FF2B5EF4-FFF2-40B4-BE49-F238E27FC236}">
                    <a16:creationId xmlns:a16="http://schemas.microsoft.com/office/drawing/2014/main" id="{85D8DD1A-F7A4-44AC-B1DC-1F274463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3479"/>
                <a:ext cx="79" cy="49"/>
              </a:xfrm>
              <a:custGeom>
                <a:avLst/>
                <a:gdLst>
                  <a:gd name="T0" fmla="*/ 46 w 94"/>
                  <a:gd name="T1" fmla="*/ 18 h 57"/>
                  <a:gd name="T2" fmla="*/ 8 w 94"/>
                  <a:gd name="T3" fmla="*/ 24 h 57"/>
                  <a:gd name="T4" fmla="*/ 0 w 94"/>
                  <a:gd name="T5" fmla="*/ 16 h 57"/>
                  <a:gd name="T6" fmla="*/ 10 w 94"/>
                  <a:gd name="T7" fmla="*/ 29 h 57"/>
                  <a:gd name="T8" fmla="*/ 49 w 94"/>
                  <a:gd name="T9" fmla="*/ 23 h 57"/>
                  <a:gd name="T10" fmla="*/ 52 w 94"/>
                  <a:gd name="T11" fmla="*/ 0 h 57"/>
                  <a:gd name="T12" fmla="*/ 46 w 94"/>
                  <a:gd name="T13" fmla="*/ 1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57">
                    <a:moveTo>
                      <a:pt x="78" y="28"/>
                    </a:moveTo>
                    <a:cubicBezTo>
                      <a:pt x="62" y="44"/>
                      <a:pt x="33" y="49"/>
                      <a:pt x="13" y="38"/>
                    </a:cubicBezTo>
                    <a:cubicBezTo>
                      <a:pt x="8" y="35"/>
                      <a:pt x="3" y="31"/>
                      <a:pt x="0" y="26"/>
                    </a:cubicBezTo>
                    <a:cubicBezTo>
                      <a:pt x="2" y="34"/>
                      <a:pt x="8" y="41"/>
                      <a:pt x="17" y="46"/>
                    </a:cubicBezTo>
                    <a:cubicBezTo>
                      <a:pt x="37" y="57"/>
                      <a:pt x="66" y="52"/>
                      <a:pt x="82" y="36"/>
                    </a:cubicBezTo>
                    <a:cubicBezTo>
                      <a:pt x="93" y="25"/>
                      <a:pt x="94" y="11"/>
                      <a:pt x="88" y="0"/>
                    </a:cubicBezTo>
                    <a:cubicBezTo>
                      <a:pt x="90" y="9"/>
                      <a:pt x="87" y="19"/>
                      <a:pt x="78" y="28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834">
                <a:extLst>
                  <a:ext uri="{FF2B5EF4-FFF2-40B4-BE49-F238E27FC236}">
                    <a16:creationId xmlns:a16="http://schemas.microsoft.com/office/drawing/2014/main" id="{652A88F2-988C-48EF-81C6-59169770F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468"/>
                <a:ext cx="55" cy="33"/>
              </a:xfrm>
              <a:custGeom>
                <a:avLst/>
                <a:gdLst>
                  <a:gd name="T0" fmla="*/ 33 w 66"/>
                  <a:gd name="T1" fmla="*/ 3 h 40"/>
                  <a:gd name="T2" fmla="*/ 30 w 66"/>
                  <a:gd name="T3" fmla="*/ 17 h 40"/>
                  <a:gd name="T4" fmla="*/ 6 w 66"/>
                  <a:gd name="T5" fmla="*/ 18 h 40"/>
                  <a:gd name="T6" fmla="*/ 9 w 66"/>
                  <a:gd name="T7" fmla="*/ 5 h 40"/>
                  <a:gd name="T8" fmla="*/ 33 w 66"/>
                  <a:gd name="T9" fmla="*/ 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0">
                    <a:moveTo>
                      <a:pt x="56" y="6"/>
                    </a:moveTo>
                    <a:cubicBezTo>
                      <a:pt x="66" y="13"/>
                      <a:pt x="64" y="24"/>
                      <a:pt x="51" y="32"/>
                    </a:cubicBezTo>
                    <a:cubicBezTo>
                      <a:pt x="38" y="39"/>
                      <a:pt x="20" y="40"/>
                      <a:pt x="10" y="33"/>
                    </a:cubicBezTo>
                    <a:cubicBezTo>
                      <a:pt x="0" y="27"/>
                      <a:pt x="3" y="15"/>
                      <a:pt x="16" y="8"/>
                    </a:cubicBezTo>
                    <a:cubicBezTo>
                      <a:pt x="28" y="0"/>
                      <a:pt x="47" y="0"/>
                      <a:pt x="56" y="6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835">
                <a:extLst>
                  <a:ext uri="{FF2B5EF4-FFF2-40B4-BE49-F238E27FC236}">
                    <a16:creationId xmlns:a16="http://schemas.microsoft.com/office/drawing/2014/main" id="{A750FC34-883C-43D2-9DCC-9E5365A12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486"/>
                <a:ext cx="11" cy="8"/>
              </a:xfrm>
              <a:custGeom>
                <a:avLst/>
                <a:gdLst>
                  <a:gd name="T0" fmla="*/ 6 w 13"/>
                  <a:gd name="T1" fmla="*/ 2 h 9"/>
                  <a:gd name="T2" fmla="*/ 7 w 13"/>
                  <a:gd name="T3" fmla="*/ 4 h 9"/>
                  <a:gd name="T4" fmla="*/ 3 w 13"/>
                  <a:gd name="T5" fmla="*/ 4 h 9"/>
                  <a:gd name="T6" fmla="*/ 1 w 13"/>
                  <a:gd name="T7" fmla="*/ 2 h 9"/>
                  <a:gd name="T8" fmla="*/ 6 w 13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9" y="2"/>
                    </a:moveTo>
                    <a:cubicBezTo>
                      <a:pt x="12" y="3"/>
                      <a:pt x="13" y="6"/>
                      <a:pt x="12" y="7"/>
                    </a:cubicBezTo>
                    <a:cubicBezTo>
                      <a:pt x="11" y="9"/>
                      <a:pt x="7" y="8"/>
                      <a:pt x="4" y="7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6" y="0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836">
                <a:extLst>
                  <a:ext uri="{FF2B5EF4-FFF2-40B4-BE49-F238E27FC236}">
                    <a16:creationId xmlns:a16="http://schemas.microsoft.com/office/drawing/2014/main" id="{1B069627-4397-4D5E-9A96-0CE58D72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496"/>
                <a:ext cx="8" cy="4"/>
              </a:xfrm>
              <a:custGeom>
                <a:avLst/>
                <a:gdLst>
                  <a:gd name="T0" fmla="*/ 4 w 9"/>
                  <a:gd name="T1" fmla="*/ 1 h 5"/>
                  <a:gd name="T2" fmla="*/ 5 w 9"/>
                  <a:gd name="T3" fmla="*/ 2 h 5"/>
                  <a:gd name="T4" fmla="*/ 3 w 9"/>
                  <a:gd name="T5" fmla="*/ 2 h 5"/>
                  <a:gd name="T6" fmla="*/ 1 w 9"/>
                  <a:gd name="T7" fmla="*/ 1 h 5"/>
                  <a:gd name="T8" fmla="*/ 4 w 9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6" y="1"/>
                    </a:moveTo>
                    <a:cubicBezTo>
                      <a:pt x="8" y="2"/>
                      <a:pt x="9" y="3"/>
                      <a:pt x="8" y="4"/>
                    </a:cubicBezTo>
                    <a:cubicBezTo>
                      <a:pt x="7" y="5"/>
                      <a:pt x="5" y="5"/>
                      <a:pt x="3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4" name="Freeform 837">
                <a:extLst>
                  <a:ext uri="{FF2B5EF4-FFF2-40B4-BE49-F238E27FC236}">
                    <a16:creationId xmlns:a16="http://schemas.microsoft.com/office/drawing/2014/main" id="{8273803E-8214-4290-9A90-0D6074D3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463"/>
                <a:ext cx="80" cy="61"/>
              </a:xfrm>
              <a:custGeom>
                <a:avLst/>
                <a:gdLst>
                  <a:gd name="T0" fmla="*/ 46 w 94"/>
                  <a:gd name="T1" fmla="*/ 4 h 72"/>
                  <a:gd name="T2" fmla="*/ 46 w 94"/>
                  <a:gd name="T3" fmla="*/ 5 h 72"/>
                  <a:gd name="T4" fmla="*/ 56 w 94"/>
                  <a:gd name="T5" fmla="*/ 20 h 72"/>
                  <a:gd name="T6" fmla="*/ 51 w 94"/>
                  <a:gd name="T7" fmla="*/ 34 h 72"/>
                  <a:gd name="T8" fmla="*/ 26 w 94"/>
                  <a:gd name="T9" fmla="*/ 42 h 72"/>
                  <a:gd name="T10" fmla="*/ 12 w 94"/>
                  <a:gd name="T11" fmla="*/ 40 h 72"/>
                  <a:gd name="T12" fmla="*/ 2 w 94"/>
                  <a:gd name="T13" fmla="*/ 24 h 72"/>
                  <a:gd name="T14" fmla="*/ 7 w 94"/>
                  <a:gd name="T15" fmla="*/ 11 h 72"/>
                  <a:gd name="T16" fmla="*/ 31 w 94"/>
                  <a:gd name="T17" fmla="*/ 2 h 72"/>
                  <a:gd name="T18" fmla="*/ 46 w 94"/>
                  <a:gd name="T19" fmla="*/ 5 h 72"/>
                  <a:gd name="T20" fmla="*/ 46 w 94"/>
                  <a:gd name="T21" fmla="*/ 4 h 72"/>
                  <a:gd name="T22" fmla="*/ 47 w 94"/>
                  <a:gd name="T23" fmla="*/ 3 h 72"/>
                  <a:gd name="T24" fmla="*/ 31 w 94"/>
                  <a:gd name="T25" fmla="*/ 0 h 72"/>
                  <a:gd name="T26" fmla="*/ 7 w 94"/>
                  <a:gd name="T27" fmla="*/ 10 h 72"/>
                  <a:gd name="T28" fmla="*/ 0 w 94"/>
                  <a:gd name="T29" fmla="*/ 24 h 72"/>
                  <a:gd name="T30" fmla="*/ 11 w 94"/>
                  <a:gd name="T31" fmla="*/ 40 h 72"/>
                  <a:gd name="T32" fmla="*/ 26 w 94"/>
                  <a:gd name="T33" fmla="*/ 44 h 72"/>
                  <a:gd name="T34" fmla="*/ 51 w 94"/>
                  <a:gd name="T35" fmla="*/ 34 h 72"/>
                  <a:gd name="T36" fmla="*/ 58 w 94"/>
                  <a:gd name="T37" fmla="*/ 20 h 72"/>
                  <a:gd name="T38" fmla="*/ 47 w 94"/>
                  <a:gd name="T39" fmla="*/ 3 h 72"/>
                  <a:gd name="T40" fmla="*/ 46 w 94"/>
                  <a:gd name="T41" fmla="*/ 4 h 7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4" h="72">
                    <a:moveTo>
                      <a:pt x="75" y="7"/>
                    </a:moveTo>
                    <a:cubicBezTo>
                      <a:pt x="75" y="8"/>
                      <a:pt x="75" y="8"/>
                      <a:pt x="75" y="8"/>
                    </a:cubicBezTo>
                    <a:cubicBezTo>
                      <a:pt x="86" y="14"/>
                      <a:pt x="92" y="23"/>
                      <a:pt x="92" y="33"/>
                    </a:cubicBezTo>
                    <a:cubicBezTo>
                      <a:pt x="92" y="40"/>
                      <a:pt x="89" y="48"/>
                      <a:pt x="82" y="55"/>
                    </a:cubicBezTo>
                    <a:cubicBezTo>
                      <a:pt x="72" y="65"/>
                      <a:pt x="57" y="70"/>
                      <a:pt x="43" y="70"/>
                    </a:cubicBezTo>
                    <a:cubicBezTo>
                      <a:pt x="34" y="70"/>
                      <a:pt x="26" y="68"/>
                      <a:pt x="19" y="65"/>
                    </a:cubicBezTo>
                    <a:cubicBezTo>
                      <a:pt x="7" y="59"/>
                      <a:pt x="2" y="49"/>
                      <a:pt x="2" y="39"/>
                    </a:cubicBezTo>
                    <a:cubicBezTo>
                      <a:pt x="2" y="32"/>
                      <a:pt x="5" y="24"/>
                      <a:pt x="11" y="18"/>
                    </a:cubicBezTo>
                    <a:cubicBezTo>
                      <a:pt x="21" y="8"/>
                      <a:pt x="36" y="2"/>
                      <a:pt x="51" y="2"/>
                    </a:cubicBezTo>
                    <a:cubicBezTo>
                      <a:pt x="60" y="2"/>
                      <a:pt x="68" y="4"/>
                      <a:pt x="75" y="8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68" y="2"/>
                      <a:pt x="60" y="0"/>
                      <a:pt x="51" y="0"/>
                    </a:cubicBezTo>
                    <a:cubicBezTo>
                      <a:pt x="36" y="0"/>
                      <a:pt x="20" y="6"/>
                      <a:pt x="10" y="16"/>
                    </a:cubicBezTo>
                    <a:cubicBezTo>
                      <a:pt x="3" y="23"/>
                      <a:pt x="0" y="31"/>
                      <a:pt x="0" y="39"/>
                    </a:cubicBezTo>
                    <a:cubicBezTo>
                      <a:pt x="0" y="50"/>
                      <a:pt x="6" y="60"/>
                      <a:pt x="18" y="66"/>
                    </a:cubicBezTo>
                    <a:cubicBezTo>
                      <a:pt x="25" y="70"/>
                      <a:pt x="34" y="72"/>
                      <a:pt x="43" y="72"/>
                    </a:cubicBezTo>
                    <a:cubicBezTo>
                      <a:pt x="58" y="72"/>
                      <a:pt x="73" y="66"/>
                      <a:pt x="84" y="56"/>
                    </a:cubicBezTo>
                    <a:cubicBezTo>
                      <a:pt x="91" y="49"/>
                      <a:pt x="94" y="41"/>
                      <a:pt x="94" y="33"/>
                    </a:cubicBezTo>
                    <a:cubicBezTo>
                      <a:pt x="94" y="22"/>
                      <a:pt x="88" y="12"/>
                      <a:pt x="76" y="6"/>
                    </a:cubicBezTo>
                    <a:cubicBezTo>
                      <a:pt x="75" y="7"/>
                      <a:pt x="75" y="7"/>
                      <a:pt x="75" y="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838">
                <a:extLst>
                  <a:ext uri="{FF2B5EF4-FFF2-40B4-BE49-F238E27FC236}">
                    <a16:creationId xmlns:a16="http://schemas.microsoft.com/office/drawing/2014/main" id="{BCC1F0E3-675B-4DFF-A166-01BA7E4C6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525"/>
                <a:ext cx="58" cy="93"/>
              </a:xfrm>
              <a:custGeom>
                <a:avLst/>
                <a:gdLst>
                  <a:gd name="T0" fmla="*/ 42 w 68"/>
                  <a:gd name="T1" fmla="*/ 42 h 110"/>
                  <a:gd name="T2" fmla="*/ 20 w 68"/>
                  <a:gd name="T3" fmla="*/ 62 h 110"/>
                  <a:gd name="T4" fmla="*/ 1 w 68"/>
                  <a:gd name="T5" fmla="*/ 25 h 110"/>
                  <a:gd name="T6" fmla="*/ 22 w 68"/>
                  <a:gd name="T7" fmla="*/ 6 h 110"/>
                  <a:gd name="T8" fmla="*/ 42 w 68"/>
                  <a:gd name="T9" fmla="*/ 42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0">
                    <a:moveTo>
                      <a:pt x="68" y="70"/>
                    </a:moveTo>
                    <a:cubicBezTo>
                      <a:pt x="67" y="96"/>
                      <a:pt x="51" y="110"/>
                      <a:pt x="33" y="102"/>
                    </a:cubicBezTo>
                    <a:cubicBezTo>
                      <a:pt x="14" y="93"/>
                      <a:pt x="0" y="66"/>
                      <a:pt x="1" y="40"/>
                    </a:cubicBezTo>
                    <a:cubicBezTo>
                      <a:pt x="2" y="14"/>
                      <a:pt x="17" y="0"/>
                      <a:pt x="36" y="9"/>
                    </a:cubicBezTo>
                    <a:cubicBezTo>
                      <a:pt x="54" y="17"/>
                      <a:pt x="68" y="45"/>
                      <a:pt x="68" y="70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839">
                <a:extLst>
                  <a:ext uri="{FF2B5EF4-FFF2-40B4-BE49-F238E27FC236}">
                    <a16:creationId xmlns:a16="http://schemas.microsoft.com/office/drawing/2014/main" id="{92DBF22C-44A2-464D-B43C-748EEC6D7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535"/>
                <a:ext cx="53" cy="80"/>
              </a:xfrm>
              <a:custGeom>
                <a:avLst/>
                <a:gdLst>
                  <a:gd name="T0" fmla="*/ 23 w 63"/>
                  <a:gd name="T1" fmla="*/ 50 h 94"/>
                  <a:gd name="T2" fmla="*/ 3 w 63"/>
                  <a:gd name="T3" fmla="*/ 12 h 94"/>
                  <a:gd name="T4" fmla="*/ 6 w 63"/>
                  <a:gd name="T5" fmla="*/ 0 h 94"/>
                  <a:gd name="T6" fmla="*/ 1 w 63"/>
                  <a:gd name="T7" fmla="*/ 17 h 94"/>
                  <a:gd name="T8" fmla="*/ 20 w 63"/>
                  <a:gd name="T9" fmla="*/ 54 h 94"/>
                  <a:gd name="T10" fmla="*/ 38 w 63"/>
                  <a:gd name="T11" fmla="*/ 48 h 94"/>
                  <a:gd name="T12" fmla="*/ 23 w 63"/>
                  <a:gd name="T13" fmla="*/ 5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94">
                    <a:moveTo>
                      <a:pt x="38" y="81"/>
                    </a:moveTo>
                    <a:cubicBezTo>
                      <a:pt x="19" y="72"/>
                      <a:pt x="5" y="45"/>
                      <a:pt x="6" y="19"/>
                    </a:cubicBezTo>
                    <a:cubicBezTo>
                      <a:pt x="6" y="11"/>
                      <a:pt x="8" y="5"/>
                      <a:pt x="10" y="0"/>
                    </a:cubicBezTo>
                    <a:cubicBezTo>
                      <a:pt x="5" y="5"/>
                      <a:pt x="1" y="15"/>
                      <a:pt x="1" y="27"/>
                    </a:cubicBezTo>
                    <a:cubicBezTo>
                      <a:pt x="0" y="52"/>
                      <a:pt x="14" y="80"/>
                      <a:pt x="33" y="88"/>
                    </a:cubicBezTo>
                    <a:cubicBezTo>
                      <a:pt x="46" y="94"/>
                      <a:pt x="57" y="89"/>
                      <a:pt x="63" y="77"/>
                    </a:cubicBezTo>
                    <a:cubicBezTo>
                      <a:pt x="57" y="83"/>
                      <a:pt x="48" y="85"/>
                      <a:pt x="38" y="81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840">
                <a:extLst>
                  <a:ext uri="{FF2B5EF4-FFF2-40B4-BE49-F238E27FC236}">
                    <a16:creationId xmlns:a16="http://schemas.microsoft.com/office/drawing/2014/main" id="{2EF529E6-FE61-4169-BD47-6DA96E268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535"/>
                <a:ext cx="35" cy="58"/>
              </a:xfrm>
              <a:custGeom>
                <a:avLst/>
                <a:gdLst>
                  <a:gd name="T0" fmla="*/ 23 w 42"/>
                  <a:gd name="T1" fmla="*/ 32 h 68"/>
                  <a:gd name="T2" fmla="*/ 11 w 42"/>
                  <a:gd name="T3" fmla="*/ 36 h 68"/>
                  <a:gd name="T4" fmla="*/ 2 w 42"/>
                  <a:gd name="T5" fmla="*/ 11 h 68"/>
                  <a:gd name="T6" fmla="*/ 14 w 42"/>
                  <a:gd name="T7" fmla="*/ 7 h 68"/>
                  <a:gd name="T8" fmla="*/ 23 w 42"/>
                  <a:gd name="T9" fmla="*/ 3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68">
                    <a:moveTo>
                      <a:pt x="40" y="51"/>
                    </a:moveTo>
                    <a:cubicBezTo>
                      <a:pt x="39" y="64"/>
                      <a:pt x="29" y="68"/>
                      <a:pt x="18" y="58"/>
                    </a:cubicBezTo>
                    <a:cubicBezTo>
                      <a:pt x="8" y="49"/>
                      <a:pt x="0" y="30"/>
                      <a:pt x="2" y="17"/>
                    </a:cubicBezTo>
                    <a:cubicBezTo>
                      <a:pt x="4" y="3"/>
                      <a:pt x="13" y="0"/>
                      <a:pt x="24" y="10"/>
                    </a:cubicBezTo>
                    <a:cubicBezTo>
                      <a:pt x="34" y="19"/>
                      <a:pt x="42" y="38"/>
                      <a:pt x="40" y="51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841">
                <a:extLst>
                  <a:ext uri="{FF2B5EF4-FFF2-40B4-BE49-F238E27FC236}">
                    <a16:creationId xmlns:a16="http://schemas.microsoft.com/office/drawing/2014/main" id="{958ACFE7-ABC0-4282-8C5E-4BD648B1E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535"/>
                <a:ext cx="5" cy="13"/>
              </a:xfrm>
              <a:custGeom>
                <a:avLst/>
                <a:gdLst>
                  <a:gd name="T0" fmla="*/ 3 w 6"/>
                  <a:gd name="T1" fmla="*/ 6 h 15"/>
                  <a:gd name="T2" fmla="*/ 3 w 6"/>
                  <a:gd name="T3" fmla="*/ 10 h 15"/>
                  <a:gd name="T4" fmla="*/ 1 w 6"/>
                  <a:gd name="T5" fmla="*/ 3 h 15"/>
                  <a:gd name="T6" fmla="*/ 3 w 6"/>
                  <a:gd name="T7" fmla="*/ 1 h 15"/>
                  <a:gd name="T8" fmla="*/ 3 w 6"/>
                  <a:gd name="T9" fmla="*/ 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9"/>
                    </a:moveTo>
                    <a:cubicBezTo>
                      <a:pt x="6" y="13"/>
                      <a:pt x="5" y="15"/>
                      <a:pt x="3" y="15"/>
                    </a:cubicBezTo>
                    <a:cubicBezTo>
                      <a:pt x="2" y="14"/>
                      <a:pt x="0" y="10"/>
                      <a:pt x="1" y="6"/>
                    </a:cubicBezTo>
                    <a:cubicBezTo>
                      <a:pt x="1" y="3"/>
                      <a:pt x="2" y="0"/>
                      <a:pt x="4" y="1"/>
                    </a:cubicBezTo>
                    <a:cubicBezTo>
                      <a:pt x="5" y="2"/>
                      <a:pt x="6" y="5"/>
                      <a:pt x="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842">
                <a:extLst>
                  <a:ext uri="{FF2B5EF4-FFF2-40B4-BE49-F238E27FC236}">
                    <a16:creationId xmlns:a16="http://schemas.microsoft.com/office/drawing/2014/main" id="{7B8CEDF7-53D4-4FE0-8FFC-D240FCACC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550"/>
                <a:ext cx="3" cy="8"/>
              </a:xfrm>
              <a:custGeom>
                <a:avLst/>
                <a:gdLst>
                  <a:gd name="T0" fmla="*/ 2 w 4"/>
                  <a:gd name="T1" fmla="*/ 4 h 9"/>
                  <a:gd name="T2" fmla="*/ 2 w 4"/>
                  <a:gd name="T3" fmla="*/ 6 h 9"/>
                  <a:gd name="T4" fmla="*/ 0 w 4"/>
                  <a:gd name="T5" fmla="*/ 4 h 9"/>
                  <a:gd name="T6" fmla="*/ 2 w 4"/>
                  <a:gd name="T7" fmla="*/ 0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cubicBezTo>
                      <a:pt x="4" y="8"/>
                      <a:pt x="3" y="9"/>
                      <a:pt x="2" y="9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3"/>
                      <a:pt x="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0" name="Freeform 843">
                <a:extLst>
                  <a:ext uri="{FF2B5EF4-FFF2-40B4-BE49-F238E27FC236}">
                    <a16:creationId xmlns:a16="http://schemas.microsoft.com/office/drawing/2014/main" id="{95512D87-2D01-4EB5-A69A-0E4EA5876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528"/>
                <a:ext cx="59" cy="85"/>
              </a:xfrm>
              <a:custGeom>
                <a:avLst/>
                <a:gdLst>
                  <a:gd name="T0" fmla="*/ 43 w 69"/>
                  <a:gd name="T1" fmla="*/ 40 h 100"/>
                  <a:gd name="T2" fmla="*/ 42 w 69"/>
                  <a:gd name="T3" fmla="*/ 40 h 100"/>
                  <a:gd name="T4" fmla="*/ 37 w 69"/>
                  <a:gd name="T5" fmla="*/ 55 h 100"/>
                  <a:gd name="T6" fmla="*/ 27 w 69"/>
                  <a:gd name="T7" fmla="*/ 60 h 100"/>
                  <a:gd name="T8" fmla="*/ 21 w 69"/>
                  <a:gd name="T9" fmla="*/ 60 h 100"/>
                  <a:gd name="T10" fmla="*/ 7 w 69"/>
                  <a:gd name="T11" fmla="*/ 45 h 100"/>
                  <a:gd name="T12" fmla="*/ 2 w 69"/>
                  <a:gd name="T13" fmla="*/ 22 h 100"/>
                  <a:gd name="T14" fmla="*/ 2 w 69"/>
                  <a:gd name="T15" fmla="*/ 22 h 100"/>
                  <a:gd name="T16" fmla="*/ 6 w 69"/>
                  <a:gd name="T17" fmla="*/ 7 h 100"/>
                  <a:gd name="T18" fmla="*/ 15 w 69"/>
                  <a:gd name="T19" fmla="*/ 2 h 100"/>
                  <a:gd name="T20" fmla="*/ 22 w 69"/>
                  <a:gd name="T21" fmla="*/ 3 h 100"/>
                  <a:gd name="T22" fmla="*/ 37 w 69"/>
                  <a:gd name="T23" fmla="*/ 17 h 100"/>
                  <a:gd name="T24" fmla="*/ 42 w 69"/>
                  <a:gd name="T25" fmla="*/ 39 h 100"/>
                  <a:gd name="T26" fmla="*/ 42 w 69"/>
                  <a:gd name="T27" fmla="*/ 40 h 100"/>
                  <a:gd name="T28" fmla="*/ 43 w 69"/>
                  <a:gd name="T29" fmla="*/ 40 h 100"/>
                  <a:gd name="T30" fmla="*/ 43 w 69"/>
                  <a:gd name="T31" fmla="*/ 40 h 100"/>
                  <a:gd name="T32" fmla="*/ 43 w 69"/>
                  <a:gd name="T33" fmla="*/ 39 h 100"/>
                  <a:gd name="T34" fmla="*/ 37 w 69"/>
                  <a:gd name="T35" fmla="*/ 17 h 100"/>
                  <a:gd name="T36" fmla="*/ 23 w 69"/>
                  <a:gd name="T37" fmla="*/ 3 h 100"/>
                  <a:gd name="T38" fmla="*/ 15 w 69"/>
                  <a:gd name="T39" fmla="*/ 0 h 100"/>
                  <a:gd name="T40" fmla="*/ 4 w 69"/>
                  <a:gd name="T41" fmla="*/ 7 h 100"/>
                  <a:gd name="T42" fmla="*/ 0 w 69"/>
                  <a:gd name="T43" fmla="*/ 22 h 100"/>
                  <a:gd name="T44" fmla="*/ 0 w 69"/>
                  <a:gd name="T45" fmla="*/ 22 h 100"/>
                  <a:gd name="T46" fmla="*/ 6 w 69"/>
                  <a:gd name="T47" fmla="*/ 46 h 100"/>
                  <a:gd name="T48" fmla="*/ 20 w 69"/>
                  <a:gd name="T49" fmla="*/ 60 h 100"/>
                  <a:gd name="T50" fmla="*/ 27 w 69"/>
                  <a:gd name="T51" fmla="*/ 61 h 100"/>
                  <a:gd name="T52" fmla="*/ 38 w 69"/>
                  <a:gd name="T53" fmla="*/ 55 h 100"/>
                  <a:gd name="T54" fmla="*/ 43 w 69"/>
                  <a:gd name="T55" fmla="*/ 40 h 100"/>
                  <a:gd name="T56" fmla="*/ 43 w 69"/>
                  <a:gd name="T57" fmla="*/ 40 h 10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9" h="100">
                    <a:moveTo>
                      <a:pt x="68" y="65"/>
                    </a:moveTo>
                    <a:cubicBezTo>
                      <a:pt x="67" y="65"/>
                      <a:pt x="67" y="65"/>
                      <a:pt x="67" y="65"/>
                    </a:cubicBezTo>
                    <a:cubicBezTo>
                      <a:pt x="66" y="76"/>
                      <a:pt x="64" y="84"/>
                      <a:pt x="59" y="89"/>
                    </a:cubicBezTo>
                    <a:cubicBezTo>
                      <a:pt x="55" y="95"/>
                      <a:pt x="50" y="98"/>
                      <a:pt x="43" y="98"/>
                    </a:cubicBezTo>
                    <a:cubicBezTo>
                      <a:pt x="40" y="98"/>
                      <a:pt x="37" y="97"/>
                      <a:pt x="33" y="96"/>
                    </a:cubicBezTo>
                    <a:cubicBezTo>
                      <a:pt x="24" y="92"/>
                      <a:pt x="17" y="83"/>
                      <a:pt x="11" y="73"/>
                    </a:cubicBezTo>
                    <a:cubicBezTo>
                      <a:pt x="5" y="62"/>
                      <a:pt x="2" y="49"/>
                      <a:pt x="2" y="37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25"/>
                      <a:pt x="5" y="17"/>
                      <a:pt x="9" y="11"/>
                    </a:cubicBezTo>
                    <a:cubicBezTo>
                      <a:pt x="13" y="5"/>
                      <a:pt x="19" y="2"/>
                      <a:pt x="25" y="2"/>
                    </a:cubicBezTo>
                    <a:cubicBezTo>
                      <a:pt x="28" y="2"/>
                      <a:pt x="32" y="3"/>
                      <a:pt x="35" y="5"/>
                    </a:cubicBezTo>
                    <a:cubicBezTo>
                      <a:pt x="44" y="8"/>
                      <a:pt x="52" y="17"/>
                      <a:pt x="58" y="28"/>
                    </a:cubicBezTo>
                    <a:cubicBezTo>
                      <a:pt x="63" y="38"/>
                      <a:pt x="67" y="51"/>
                      <a:pt x="67" y="63"/>
                    </a:cubicBezTo>
                    <a:cubicBezTo>
                      <a:pt x="67" y="64"/>
                      <a:pt x="67" y="65"/>
                      <a:pt x="67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4"/>
                      <a:pt x="69" y="63"/>
                    </a:cubicBezTo>
                    <a:cubicBezTo>
                      <a:pt x="69" y="50"/>
                      <a:pt x="65" y="38"/>
                      <a:pt x="59" y="27"/>
                    </a:cubicBezTo>
                    <a:cubicBezTo>
                      <a:pt x="53" y="16"/>
                      <a:pt x="45" y="7"/>
                      <a:pt x="36" y="3"/>
                    </a:cubicBezTo>
                    <a:cubicBezTo>
                      <a:pt x="32" y="1"/>
                      <a:pt x="29" y="0"/>
                      <a:pt x="25" y="0"/>
                    </a:cubicBezTo>
                    <a:cubicBezTo>
                      <a:pt x="18" y="0"/>
                      <a:pt x="12" y="4"/>
                      <a:pt x="7" y="10"/>
                    </a:cubicBezTo>
                    <a:cubicBezTo>
                      <a:pt x="3" y="16"/>
                      <a:pt x="0" y="24"/>
                      <a:pt x="0" y="35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0" y="50"/>
                      <a:pt x="3" y="63"/>
                      <a:pt x="9" y="74"/>
                    </a:cubicBezTo>
                    <a:cubicBezTo>
                      <a:pt x="15" y="85"/>
                      <a:pt x="23" y="93"/>
                      <a:pt x="32" y="98"/>
                    </a:cubicBezTo>
                    <a:cubicBezTo>
                      <a:pt x="36" y="99"/>
                      <a:pt x="40" y="100"/>
                      <a:pt x="43" y="100"/>
                    </a:cubicBezTo>
                    <a:cubicBezTo>
                      <a:pt x="50" y="100"/>
                      <a:pt x="57" y="97"/>
                      <a:pt x="61" y="91"/>
                    </a:cubicBezTo>
                    <a:cubicBezTo>
                      <a:pt x="65" y="85"/>
                      <a:pt x="68" y="76"/>
                      <a:pt x="69" y="65"/>
                    </a:cubicBezTo>
                    <a:cubicBezTo>
                      <a:pt x="68" y="65"/>
                      <a:pt x="68" y="65"/>
                      <a:pt x="68" y="6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Freeform 844">
                <a:extLst>
                  <a:ext uri="{FF2B5EF4-FFF2-40B4-BE49-F238E27FC236}">
                    <a16:creationId xmlns:a16="http://schemas.microsoft.com/office/drawing/2014/main" id="{E9363229-D3DB-405A-A32A-00BC9146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3634"/>
                <a:ext cx="89" cy="54"/>
              </a:xfrm>
              <a:custGeom>
                <a:avLst/>
                <a:gdLst>
                  <a:gd name="T0" fmla="*/ 52 w 105"/>
                  <a:gd name="T1" fmla="*/ 13 h 64"/>
                  <a:gd name="T2" fmla="*/ 53 w 105"/>
                  <a:gd name="T3" fmla="*/ 35 h 64"/>
                  <a:gd name="T4" fmla="*/ 12 w 105"/>
                  <a:gd name="T5" fmla="*/ 25 h 64"/>
                  <a:gd name="T6" fmla="*/ 11 w 105"/>
                  <a:gd name="T7" fmla="*/ 3 h 64"/>
                  <a:gd name="T8" fmla="*/ 52 w 105"/>
                  <a:gd name="T9" fmla="*/ 13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64">
                    <a:moveTo>
                      <a:pt x="85" y="21"/>
                    </a:moveTo>
                    <a:cubicBezTo>
                      <a:pt x="104" y="36"/>
                      <a:pt x="105" y="52"/>
                      <a:pt x="87" y="58"/>
                    </a:cubicBezTo>
                    <a:cubicBezTo>
                      <a:pt x="68" y="64"/>
                      <a:pt x="38" y="57"/>
                      <a:pt x="19" y="42"/>
                    </a:cubicBezTo>
                    <a:cubicBezTo>
                      <a:pt x="0" y="28"/>
                      <a:pt x="0" y="12"/>
                      <a:pt x="18" y="6"/>
                    </a:cubicBezTo>
                    <a:cubicBezTo>
                      <a:pt x="36" y="0"/>
                      <a:pt x="66" y="7"/>
                      <a:pt x="85" y="21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2" name="Freeform 845">
                <a:extLst>
                  <a:ext uri="{FF2B5EF4-FFF2-40B4-BE49-F238E27FC236}">
                    <a16:creationId xmlns:a16="http://schemas.microsoft.com/office/drawing/2014/main" id="{BC86D490-5929-4628-88C4-027E94404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3653"/>
                <a:ext cx="82" cy="34"/>
              </a:xfrm>
              <a:custGeom>
                <a:avLst/>
                <a:gdLst>
                  <a:gd name="T0" fmla="*/ 46 w 98"/>
                  <a:gd name="T1" fmla="*/ 16 h 41"/>
                  <a:gd name="T2" fmla="*/ 7 w 98"/>
                  <a:gd name="T3" fmla="*/ 7 h 41"/>
                  <a:gd name="T4" fmla="*/ 0 w 98"/>
                  <a:gd name="T5" fmla="*/ 0 h 41"/>
                  <a:gd name="T6" fmla="*/ 8 w 98"/>
                  <a:gd name="T7" fmla="*/ 12 h 41"/>
                  <a:gd name="T8" fmla="*/ 49 w 98"/>
                  <a:gd name="T9" fmla="*/ 20 h 41"/>
                  <a:gd name="T10" fmla="*/ 54 w 98"/>
                  <a:gd name="T11" fmla="*/ 7 h 41"/>
                  <a:gd name="T12" fmla="*/ 46 w 98"/>
                  <a:gd name="T13" fmla="*/ 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41">
                    <a:moveTo>
                      <a:pt x="79" y="28"/>
                    </a:moveTo>
                    <a:cubicBezTo>
                      <a:pt x="61" y="34"/>
                      <a:pt x="31" y="27"/>
                      <a:pt x="12" y="13"/>
                    </a:cubicBezTo>
                    <a:cubicBezTo>
                      <a:pt x="6" y="8"/>
                      <a:pt x="2" y="4"/>
                      <a:pt x="0" y="0"/>
                    </a:cubicBezTo>
                    <a:cubicBezTo>
                      <a:pt x="1" y="6"/>
                      <a:pt x="5" y="13"/>
                      <a:pt x="14" y="20"/>
                    </a:cubicBezTo>
                    <a:cubicBezTo>
                      <a:pt x="33" y="34"/>
                      <a:pt x="63" y="41"/>
                      <a:pt x="82" y="35"/>
                    </a:cubicBezTo>
                    <a:cubicBezTo>
                      <a:pt x="95" y="31"/>
                      <a:pt x="98" y="22"/>
                      <a:pt x="92" y="12"/>
                    </a:cubicBezTo>
                    <a:cubicBezTo>
                      <a:pt x="93" y="19"/>
                      <a:pt x="89" y="25"/>
                      <a:pt x="79" y="28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846">
                <a:extLst>
                  <a:ext uri="{FF2B5EF4-FFF2-40B4-BE49-F238E27FC236}">
                    <a16:creationId xmlns:a16="http://schemas.microsoft.com/office/drawing/2014/main" id="{A180F266-9281-4447-885B-CF175167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640"/>
                <a:ext cx="58" cy="26"/>
              </a:xfrm>
              <a:custGeom>
                <a:avLst/>
                <a:gdLst>
                  <a:gd name="T0" fmla="*/ 35 w 69"/>
                  <a:gd name="T1" fmla="*/ 8 h 31"/>
                  <a:gd name="T2" fmla="*/ 30 w 69"/>
                  <a:gd name="T3" fmla="*/ 18 h 31"/>
                  <a:gd name="T4" fmla="*/ 6 w 69"/>
                  <a:gd name="T5" fmla="*/ 10 h 31"/>
                  <a:gd name="T6" fmla="*/ 11 w 69"/>
                  <a:gd name="T7" fmla="*/ 1 h 31"/>
                  <a:gd name="T8" fmla="*/ 35 w 69"/>
                  <a:gd name="T9" fmla="*/ 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31">
                    <a:moveTo>
                      <a:pt x="60" y="14"/>
                    </a:moveTo>
                    <a:cubicBezTo>
                      <a:pt x="69" y="22"/>
                      <a:pt x="65" y="29"/>
                      <a:pt x="51" y="30"/>
                    </a:cubicBezTo>
                    <a:cubicBezTo>
                      <a:pt x="37" y="31"/>
                      <a:pt x="18" y="25"/>
                      <a:pt x="9" y="17"/>
                    </a:cubicBezTo>
                    <a:cubicBezTo>
                      <a:pt x="0" y="9"/>
                      <a:pt x="4" y="2"/>
                      <a:pt x="18" y="1"/>
                    </a:cubicBezTo>
                    <a:cubicBezTo>
                      <a:pt x="32" y="0"/>
                      <a:pt x="51" y="6"/>
                      <a:pt x="60" y="14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Freeform 847">
                <a:extLst>
                  <a:ext uri="{FF2B5EF4-FFF2-40B4-BE49-F238E27FC236}">
                    <a16:creationId xmlns:a16="http://schemas.microsoft.com/office/drawing/2014/main" id="{EC20FC27-EAB7-4B88-BEAB-582336665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645"/>
                <a:ext cx="11" cy="7"/>
              </a:xfrm>
              <a:custGeom>
                <a:avLst/>
                <a:gdLst>
                  <a:gd name="T0" fmla="*/ 6 w 13"/>
                  <a:gd name="T1" fmla="*/ 3 h 8"/>
                  <a:gd name="T2" fmla="*/ 7 w 13"/>
                  <a:gd name="T3" fmla="*/ 5 h 8"/>
                  <a:gd name="T4" fmla="*/ 3 w 13"/>
                  <a:gd name="T5" fmla="*/ 4 h 8"/>
                  <a:gd name="T6" fmla="*/ 1 w 13"/>
                  <a:gd name="T7" fmla="*/ 0 h 8"/>
                  <a:gd name="T8" fmla="*/ 6 w 13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9" y="3"/>
                    </a:moveTo>
                    <a:cubicBezTo>
                      <a:pt x="12" y="5"/>
                      <a:pt x="13" y="7"/>
                      <a:pt x="11" y="8"/>
                    </a:cubicBezTo>
                    <a:cubicBezTo>
                      <a:pt x="10" y="8"/>
                      <a:pt x="6" y="7"/>
                      <a:pt x="3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3" y="0"/>
                      <a:pt x="6" y="1"/>
                      <a:pt x="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5" name="Freeform 848">
                <a:extLst>
                  <a:ext uri="{FF2B5EF4-FFF2-40B4-BE49-F238E27FC236}">
                    <a16:creationId xmlns:a16="http://schemas.microsoft.com/office/drawing/2014/main" id="{D990EAD2-33C2-46FD-94A8-6C803DAA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3654"/>
                <a:ext cx="7" cy="5"/>
              </a:xfrm>
              <a:custGeom>
                <a:avLst/>
                <a:gdLst>
                  <a:gd name="T0" fmla="*/ 4 w 8"/>
                  <a:gd name="T1" fmla="*/ 2 h 6"/>
                  <a:gd name="T2" fmla="*/ 4 w 8"/>
                  <a:gd name="T3" fmla="*/ 3 h 6"/>
                  <a:gd name="T4" fmla="*/ 2 w 8"/>
                  <a:gd name="T5" fmla="*/ 3 h 6"/>
                  <a:gd name="T6" fmla="*/ 1 w 8"/>
                  <a:gd name="T7" fmla="*/ 1 h 6"/>
                  <a:gd name="T8" fmla="*/ 4 w 8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cubicBezTo>
                      <a:pt x="8" y="4"/>
                      <a:pt x="8" y="5"/>
                      <a:pt x="7" y="5"/>
                    </a:cubicBezTo>
                    <a:cubicBezTo>
                      <a:pt x="6" y="6"/>
                      <a:pt x="4" y="5"/>
                      <a:pt x="2" y="4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6" name="Freeform 849">
                <a:extLst>
                  <a:ext uri="{FF2B5EF4-FFF2-40B4-BE49-F238E27FC236}">
                    <a16:creationId xmlns:a16="http://schemas.microsoft.com/office/drawing/2014/main" id="{C8B3BA20-2A11-4C53-8731-35218144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3636"/>
                <a:ext cx="82" cy="49"/>
              </a:xfrm>
              <a:custGeom>
                <a:avLst/>
                <a:gdLst>
                  <a:gd name="T0" fmla="*/ 49 w 97"/>
                  <a:gd name="T1" fmla="*/ 12 h 58"/>
                  <a:gd name="T2" fmla="*/ 48 w 97"/>
                  <a:gd name="T3" fmla="*/ 12 h 58"/>
                  <a:gd name="T4" fmla="*/ 57 w 97"/>
                  <a:gd name="T5" fmla="*/ 25 h 58"/>
                  <a:gd name="T6" fmla="*/ 50 w 97"/>
                  <a:gd name="T7" fmla="*/ 33 h 58"/>
                  <a:gd name="T8" fmla="*/ 41 w 97"/>
                  <a:gd name="T9" fmla="*/ 35 h 58"/>
                  <a:gd name="T10" fmla="*/ 10 w 97"/>
                  <a:gd name="T11" fmla="*/ 24 h 58"/>
                  <a:gd name="T12" fmla="*/ 2 w 97"/>
                  <a:gd name="T13" fmla="*/ 11 h 58"/>
                  <a:gd name="T14" fmla="*/ 8 w 97"/>
                  <a:gd name="T15" fmla="*/ 3 h 58"/>
                  <a:gd name="T16" fmla="*/ 18 w 97"/>
                  <a:gd name="T17" fmla="*/ 2 h 58"/>
                  <a:gd name="T18" fmla="*/ 48 w 97"/>
                  <a:gd name="T19" fmla="*/ 12 h 58"/>
                  <a:gd name="T20" fmla="*/ 49 w 97"/>
                  <a:gd name="T21" fmla="*/ 12 h 58"/>
                  <a:gd name="T22" fmla="*/ 49 w 97"/>
                  <a:gd name="T23" fmla="*/ 11 h 58"/>
                  <a:gd name="T24" fmla="*/ 18 w 97"/>
                  <a:gd name="T25" fmla="*/ 0 h 58"/>
                  <a:gd name="T26" fmla="*/ 8 w 97"/>
                  <a:gd name="T27" fmla="*/ 2 h 58"/>
                  <a:gd name="T28" fmla="*/ 0 w 97"/>
                  <a:gd name="T29" fmla="*/ 11 h 58"/>
                  <a:gd name="T30" fmla="*/ 9 w 97"/>
                  <a:gd name="T31" fmla="*/ 25 h 58"/>
                  <a:gd name="T32" fmla="*/ 41 w 97"/>
                  <a:gd name="T33" fmla="*/ 35 h 58"/>
                  <a:gd name="T34" fmla="*/ 50 w 97"/>
                  <a:gd name="T35" fmla="*/ 34 h 58"/>
                  <a:gd name="T36" fmla="*/ 58 w 97"/>
                  <a:gd name="T37" fmla="*/ 25 h 58"/>
                  <a:gd name="T38" fmla="*/ 49 w 97"/>
                  <a:gd name="T39" fmla="*/ 11 h 58"/>
                  <a:gd name="T40" fmla="*/ 49 w 97"/>
                  <a:gd name="T41" fmla="*/ 12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58">
                    <a:moveTo>
                      <a:pt x="82" y="19"/>
                    </a:moveTo>
                    <a:cubicBezTo>
                      <a:pt x="81" y="20"/>
                      <a:pt x="81" y="20"/>
                      <a:pt x="81" y="20"/>
                    </a:cubicBezTo>
                    <a:cubicBezTo>
                      <a:pt x="91" y="27"/>
                      <a:pt x="95" y="35"/>
                      <a:pt x="95" y="41"/>
                    </a:cubicBezTo>
                    <a:cubicBezTo>
                      <a:pt x="95" y="47"/>
                      <a:pt x="91" y="52"/>
                      <a:pt x="83" y="55"/>
                    </a:cubicBezTo>
                    <a:cubicBezTo>
                      <a:pt x="78" y="56"/>
                      <a:pt x="73" y="57"/>
                      <a:pt x="68" y="57"/>
                    </a:cubicBezTo>
                    <a:cubicBezTo>
                      <a:pt x="51" y="57"/>
                      <a:pt x="30" y="50"/>
                      <a:pt x="16" y="39"/>
                    </a:cubicBezTo>
                    <a:cubicBezTo>
                      <a:pt x="6" y="32"/>
                      <a:pt x="2" y="24"/>
                      <a:pt x="2" y="18"/>
                    </a:cubicBezTo>
                    <a:cubicBezTo>
                      <a:pt x="2" y="12"/>
                      <a:pt x="6" y="7"/>
                      <a:pt x="14" y="4"/>
                    </a:cubicBezTo>
                    <a:cubicBezTo>
                      <a:pt x="19" y="3"/>
                      <a:pt x="24" y="2"/>
                      <a:pt x="29" y="2"/>
                    </a:cubicBezTo>
                    <a:cubicBezTo>
                      <a:pt x="46" y="2"/>
                      <a:pt x="67" y="9"/>
                      <a:pt x="81" y="20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67" y="7"/>
                      <a:pt x="46" y="0"/>
                      <a:pt x="29" y="0"/>
                    </a:cubicBezTo>
                    <a:cubicBezTo>
                      <a:pt x="23" y="0"/>
                      <a:pt x="18" y="1"/>
                      <a:pt x="14" y="2"/>
                    </a:cubicBezTo>
                    <a:cubicBezTo>
                      <a:pt x="5" y="5"/>
                      <a:pt x="0" y="11"/>
                      <a:pt x="0" y="18"/>
                    </a:cubicBezTo>
                    <a:cubicBezTo>
                      <a:pt x="0" y="25"/>
                      <a:pt x="5" y="33"/>
                      <a:pt x="15" y="41"/>
                    </a:cubicBezTo>
                    <a:cubicBezTo>
                      <a:pt x="30" y="52"/>
                      <a:pt x="51" y="58"/>
                      <a:pt x="68" y="58"/>
                    </a:cubicBezTo>
                    <a:cubicBezTo>
                      <a:pt x="74" y="58"/>
                      <a:pt x="79" y="58"/>
                      <a:pt x="83" y="56"/>
                    </a:cubicBezTo>
                    <a:cubicBezTo>
                      <a:pt x="92" y="54"/>
                      <a:pt x="97" y="48"/>
                      <a:pt x="97" y="41"/>
                    </a:cubicBezTo>
                    <a:cubicBezTo>
                      <a:pt x="97" y="34"/>
                      <a:pt x="92" y="26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7" name="Freeform 850">
                <a:extLst>
                  <a:ext uri="{FF2B5EF4-FFF2-40B4-BE49-F238E27FC236}">
                    <a16:creationId xmlns:a16="http://schemas.microsoft.com/office/drawing/2014/main" id="{7691EBA2-C06B-4C81-B747-39C23F655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552"/>
                <a:ext cx="72" cy="58"/>
              </a:xfrm>
              <a:custGeom>
                <a:avLst/>
                <a:gdLst>
                  <a:gd name="T0" fmla="*/ 37 w 85"/>
                  <a:gd name="T1" fmla="*/ 7 h 68"/>
                  <a:gd name="T2" fmla="*/ 46 w 85"/>
                  <a:gd name="T3" fmla="*/ 32 h 68"/>
                  <a:gd name="T4" fmla="*/ 14 w 85"/>
                  <a:gd name="T5" fmla="*/ 37 h 68"/>
                  <a:gd name="T6" fmla="*/ 6 w 85"/>
                  <a:gd name="T7" fmla="*/ 11 h 68"/>
                  <a:gd name="T8" fmla="*/ 37 w 85"/>
                  <a:gd name="T9" fmla="*/ 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8">
                    <a:moveTo>
                      <a:pt x="61" y="10"/>
                    </a:moveTo>
                    <a:cubicBezTo>
                      <a:pt x="79" y="19"/>
                      <a:pt x="85" y="38"/>
                      <a:pt x="75" y="52"/>
                    </a:cubicBezTo>
                    <a:cubicBezTo>
                      <a:pt x="65" y="65"/>
                      <a:pt x="42" y="68"/>
                      <a:pt x="24" y="59"/>
                    </a:cubicBezTo>
                    <a:cubicBezTo>
                      <a:pt x="6" y="49"/>
                      <a:pt x="0" y="30"/>
                      <a:pt x="10" y="17"/>
                    </a:cubicBezTo>
                    <a:cubicBezTo>
                      <a:pt x="20" y="3"/>
                      <a:pt x="43" y="0"/>
                      <a:pt x="61" y="10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8" name="Freeform 851">
                <a:extLst>
                  <a:ext uri="{FF2B5EF4-FFF2-40B4-BE49-F238E27FC236}">
                    <a16:creationId xmlns:a16="http://schemas.microsoft.com/office/drawing/2014/main" id="{00AFAFF6-047B-4FB0-9E3D-39103630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569"/>
                <a:ext cx="64" cy="41"/>
              </a:xfrm>
              <a:custGeom>
                <a:avLst/>
                <a:gdLst>
                  <a:gd name="T0" fmla="*/ 40 w 75"/>
                  <a:gd name="T1" fmla="*/ 15 h 48"/>
                  <a:gd name="T2" fmla="*/ 8 w 75"/>
                  <a:gd name="T3" fmla="*/ 19 h 48"/>
                  <a:gd name="T4" fmla="*/ 0 w 75"/>
                  <a:gd name="T5" fmla="*/ 13 h 48"/>
                  <a:gd name="T6" fmla="*/ 11 w 75"/>
                  <a:gd name="T7" fmla="*/ 23 h 48"/>
                  <a:gd name="T8" fmla="*/ 42 w 75"/>
                  <a:gd name="T9" fmla="*/ 19 h 48"/>
                  <a:gd name="T10" fmla="*/ 42 w 75"/>
                  <a:gd name="T11" fmla="*/ 0 h 48"/>
                  <a:gd name="T12" fmla="*/ 40 w 75"/>
                  <a:gd name="T13" fmla="*/ 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48">
                    <a:moveTo>
                      <a:pt x="64" y="24"/>
                    </a:moveTo>
                    <a:cubicBezTo>
                      <a:pt x="54" y="37"/>
                      <a:pt x="31" y="41"/>
                      <a:pt x="13" y="31"/>
                    </a:cubicBezTo>
                    <a:cubicBezTo>
                      <a:pt x="8" y="28"/>
                      <a:pt x="3" y="25"/>
                      <a:pt x="0" y="20"/>
                    </a:cubicBezTo>
                    <a:cubicBezTo>
                      <a:pt x="3" y="27"/>
                      <a:pt x="9" y="34"/>
                      <a:pt x="17" y="38"/>
                    </a:cubicBezTo>
                    <a:cubicBezTo>
                      <a:pt x="35" y="48"/>
                      <a:pt x="58" y="45"/>
                      <a:pt x="68" y="31"/>
                    </a:cubicBezTo>
                    <a:cubicBezTo>
                      <a:pt x="75" y="22"/>
                      <a:pt x="74" y="10"/>
                      <a:pt x="67" y="0"/>
                    </a:cubicBezTo>
                    <a:cubicBezTo>
                      <a:pt x="70" y="8"/>
                      <a:pt x="69" y="17"/>
                      <a:pt x="64" y="24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9" name="Freeform 852">
                <a:extLst>
                  <a:ext uri="{FF2B5EF4-FFF2-40B4-BE49-F238E27FC236}">
                    <a16:creationId xmlns:a16="http://schemas.microsoft.com/office/drawing/2014/main" id="{E10903EA-9C7C-4928-A6EF-EDDA47DC8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558"/>
                <a:ext cx="43" cy="29"/>
              </a:xfrm>
              <a:custGeom>
                <a:avLst/>
                <a:gdLst>
                  <a:gd name="T0" fmla="*/ 25 w 51"/>
                  <a:gd name="T1" fmla="*/ 3 h 34"/>
                  <a:gd name="T2" fmla="*/ 25 w 51"/>
                  <a:gd name="T3" fmla="*/ 17 h 34"/>
                  <a:gd name="T4" fmla="*/ 6 w 51"/>
                  <a:gd name="T5" fmla="*/ 17 h 34"/>
                  <a:gd name="T6" fmla="*/ 6 w 51"/>
                  <a:gd name="T7" fmla="*/ 3 h 34"/>
                  <a:gd name="T8" fmla="*/ 25 w 51"/>
                  <a:gd name="T9" fmla="*/ 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4">
                    <a:moveTo>
                      <a:pt x="42" y="6"/>
                    </a:moveTo>
                    <a:cubicBezTo>
                      <a:pt x="51" y="12"/>
                      <a:pt x="51" y="22"/>
                      <a:pt x="42" y="28"/>
                    </a:cubicBezTo>
                    <a:cubicBezTo>
                      <a:pt x="33" y="34"/>
                      <a:pt x="18" y="34"/>
                      <a:pt x="9" y="28"/>
                    </a:cubicBezTo>
                    <a:cubicBezTo>
                      <a:pt x="0" y="22"/>
                      <a:pt x="0" y="12"/>
                      <a:pt x="10" y="6"/>
                    </a:cubicBezTo>
                    <a:cubicBezTo>
                      <a:pt x="19" y="0"/>
                      <a:pt x="33" y="0"/>
                      <a:pt x="42" y="6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0" name="Freeform 853">
                <a:extLst>
                  <a:ext uri="{FF2B5EF4-FFF2-40B4-BE49-F238E27FC236}">
                    <a16:creationId xmlns:a16="http://schemas.microsoft.com/office/drawing/2014/main" id="{A1B50982-2162-4FC4-B338-AB71B1832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3573"/>
                <a:ext cx="9" cy="7"/>
              </a:xfrm>
              <a:custGeom>
                <a:avLst/>
                <a:gdLst>
                  <a:gd name="T0" fmla="*/ 4 w 11"/>
                  <a:gd name="T1" fmla="*/ 2 h 8"/>
                  <a:gd name="T2" fmla="*/ 6 w 11"/>
                  <a:gd name="T3" fmla="*/ 4 h 8"/>
                  <a:gd name="T4" fmla="*/ 2 w 11"/>
                  <a:gd name="T5" fmla="*/ 4 h 8"/>
                  <a:gd name="T6" fmla="*/ 1 w 11"/>
                  <a:gd name="T7" fmla="*/ 1 h 8"/>
                  <a:gd name="T8" fmla="*/ 4 w 11"/>
                  <a:gd name="T9" fmla="*/ 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2"/>
                    </a:moveTo>
                    <a:cubicBezTo>
                      <a:pt x="10" y="3"/>
                      <a:pt x="11" y="5"/>
                      <a:pt x="11" y="6"/>
                    </a:cubicBezTo>
                    <a:cubicBezTo>
                      <a:pt x="10" y="8"/>
                      <a:pt x="7" y="7"/>
                      <a:pt x="4" y="6"/>
                    </a:cubicBezTo>
                    <a:cubicBezTo>
                      <a:pt x="2" y="5"/>
                      <a:pt x="0" y="3"/>
                      <a:pt x="1" y="1"/>
                    </a:cubicBezTo>
                    <a:cubicBezTo>
                      <a:pt x="2" y="0"/>
                      <a:pt x="5" y="0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1" name="Freeform 854">
                <a:extLst>
                  <a:ext uri="{FF2B5EF4-FFF2-40B4-BE49-F238E27FC236}">
                    <a16:creationId xmlns:a16="http://schemas.microsoft.com/office/drawing/2014/main" id="{D228E506-6C71-4160-B756-3D80A5806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582"/>
                <a:ext cx="6" cy="3"/>
              </a:xfrm>
              <a:custGeom>
                <a:avLst/>
                <a:gdLst>
                  <a:gd name="T0" fmla="*/ 3 w 7"/>
                  <a:gd name="T1" fmla="*/ 1 h 4"/>
                  <a:gd name="T2" fmla="*/ 3 w 7"/>
                  <a:gd name="T3" fmla="*/ 2 h 4"/>
                  <a:gd name="T4" fmla="*/ 2 w 7"/>
                  <a:gd name="T5" fmla="*/ 2 h 4"/>
                  <a:gd name="T6" fmla="*/ 0 w 7"/>
                  <a:gd name="T7" fmla="*/ 0 h 4"/>
                  <a:gd name="T8" fmla="*/ 3 w 7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6" y="2"/>
                      <a:pt x="7" y="3"/>
                      <a:pt x="6" y="4"/>
                    </a:cubicBezTo>
                    <a:cubicBezTo>
                      <a:pt x="6" y="4"/>
                      <a:pt x="4" y="4"/>
                      <a:pt x="2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2" name="Freeform 855">
                <a:extLst>
                  <a:ext uri="{FF2B5EF4-FFF2-40B4-BE49-F238E27FC236}">
                    <a16:creationId xmlns:a16="http://schemas.microsoft.com/office/drawing/2014/main" id="{BA398512-A48D-4FF7-82BE-90D303E9F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555"/>
                <a:ext cx="64" cy="52"/>
              </a:xfrm>
              <a:custGeom>
                <a:avLst/>
                <a:gdLst>
                  <a:gd name="T0" fmla="*/ 34 w 76"/>
                  <a:gd name="T1" fmla="*/ 3 h 62"/>
                  <a:gd name="T2" fmla="*/ 34 w 76"/>
                  <a:gd name="T3" fmla="*/ 4 h 62"/>
                  <a:gd name="T4" fmla="*/ 44 w 76"/>
                  <a:gd name="T5" fmla="*/ 20 h 62"/>
                  <a:gd name="T6" fmla="*/ 42 w 76"/>
                  <a:gd name="T7" fmla="*/ 29 h 62"/>
                  <a:gd name="T8" fmla="*/ 24 w 76"/>
                  <a:gd name="T9" fmla="*/ 35 h 62"/>
                  <a:gd name="T10" fmla="*/ 12 w 76"/>
                  <a:gd name="T11" fmla="*/ 33 h 62"/>
                  <a:gd name="T12" fmla="*/ 1 w 76"/>
                  <a:gd name="T13" fmla="*/ 16 h 62"/>
                  <a:gd name="T14" fmla="*/ 3 w 76"/>
                  <a:gd name="T15" fmla="*/ 8 h 62"/>
                  <a:gd name="T16" fmla="*/ 20 w 76"/>
                  <a:gd name="T17" fmla="*/ 2 h 62"/>
                  <a:gd name="T18" fmla="*/ 34 w 76"/>
                  <a:gd name="T19" fmla="*/ 4 h 62"/>
                  <a:gd name="T20" fmla="*/ 34 w 76"/>
                  <a:gd name="T21" fmla="*/ 3 h 62"/>
                  <a:gd name="T22" fmla="*/ 34 w 76"/>
                  <a:gd name="T23" fmla="*/ 3 h 62"/>
                  <a:gd name="T24" fmla="*/ 20 w 76"/>
                  <a:gd name="T25" fmla="*/ 0 h 62"/>
                  <a:gd name="T26" fmla="*/ 3 w 76"/>
                  <a:gd name="T27" fmla="*/ 8 h 62"/>
                  <a:gd name="T28" fmla="*/ 0 w 76"/>
                  <a:gd name="T29" fmla="*/ 16 h 62"/>
                  <a:gd name="T30" fmla="*/ 11 w 76"/>
                  <a:gd name="T31" fmla="*/ 33 h 62"/>
                  <a:gd name="T32" fmla="*/ 24 w 76"/>
                  <a:gd name="T33" fmla="*/ 37 h 62"/>
                  <a:gd name="T34" fmla="*/ 43 w 76"/>
                  <a:gd name="T35" fmla="*/ 29 h 62"/>
                  <a:gd name="T36" fmla="*/ 45 w 76"/>
                  <a:gd name="T37" fmla="*/ 20 h 62"/>
                  <a:gd name="T38" fmla="*/ 34 w 76"/>
                  <a:gd name="T39" fmla="*/ 3 h 62"/>
                  <a:gd name="T40" fmla="*/ 34 w 76"/>
                  <a:gd name="T41" fmla="*/ 3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6" h="62">
                    <a:moveTo>
                      <a:pt x="56" y="6"/>
                    </a:moveTo>
                    <a:cubicBezTo>
                      <a:pt x="56" y="7"/>
                      <a:pt x="56" y="7"/>
                      <a:pt x="56" y="7"/>
                    </a:cubicBezTo>
                    <a:cubicBezTo>
                      <a:pt x="68" y="13"/>
                      <a:pt x="74" y="24"/>
                      <a:pt x="74" y="34"/>
                    </a:cubicBezTo>
                    <a:cubicBezTo>
                      <a:pt x="74" y="39"/>
                      <a:pt x="73" y="43"/>
                      <a:pt x="70" y="48"/>
                    </a:cubicBezTo>
                    <a:cubicBezTo>
                      <a:pt x="64" y="56"/>
                      <a:pt x="53" y="60"/>
                      <a:pt x="42" y="60"/>
                    </a:cubicBezTo>
                    <a:cubicBezTo>
                      <a:pt x="34" y="60"/>
                      <a:pt x="27" y="58"/>
                      <a:pt x="20" y="55"/>
                    </a:cubicBezTo>
                    <a:cubicBezTo>
                      <a:pt x="8" y="48"/>
                      <a:pt x="1" y="38"/>
                      <a:pt x="1" y="28"/>
                    </a:cubicBezTo>
                    <a:cubicBezTo>
                      <a:pt x="1" y="23"/>
                      <a:pt x="3" y="18"/>
                      <a:pt x="6" y="14"/>
                    </a:cubicBezTo>
                    <a:cubicBezTo>
                      <a:pt x="12" y="6"/>
                      <a:pt x="23" y="2"/>
                      <a:pt x="34" y="2"/>
                    </a:cubicBezTo>
                    <a:cubicBezTo>
                      <a:pt x="41" y="2"/>
                      <a:pt x="49" y="3"/>
                      <a:pt x="56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4" y="0"/>
                    </a:cubicBezTo>
                    <a:cubicBezTo>
                      <a:pt x="22" y="0"/>
                      <a:pt x="11" y="4"/>
                      <a:pt x="5" y="13"/>
                    </a:cubicBezTo>
                    <a:cubicBezTo>
                      <a:pt x="1" y="17"/>
                      <a:pt x="0" y="23"/>
                      <a:pt x="0" y="28"/>
                    </a:cubicBezTo>
                    <a:cubicBezTo>
                      <a:pt x="0" y="38"/>
                      <a:pt x="7" y="49"/>
                      <a:pt x="19" y="56"/>
                    </a:cubicBezTo>
                    <a:cubicBezTo>
                      <a:pt x="26" y="60"/>
                      <a:pt x="34" y="62"/>
                      <a:pt x="42" y="62"/>
                    </a:cubicBezTo>
                    <a:cubicBezTo>
                      <a:pt x="53" y="62"/>
                      <a:pt x="65" y="57"/>
                      <a:pt x="71" y="49"/>
                    </a:cubicBezTo>
                    <a:cubicBezTo>
                      <a:pt x="74" y="44"/>
                      <a:pt x="76" y="39"/>
                      <a:pt x="76" y="34"/>
                    </a:cubicBezTo>
                    <a:cubicBezTo>
                      <a:pt x="76" y="23"/>
                      <a:pt x="69" y="12"/>
                      <a:pt x="57" y="6"/>
                    </a:cubicBezTo>
                    <a:cubicBezTo>
                      <a:pt x="56" y="6"/>
                      <a:pt x="56" y="6"/>
                      <a:pt x="56" y="6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3" name="Freeform 856">
                <a:extLst>
                  <a:ext uri="{FF2B5EF4-FFF2-40B4-BE49-F238E27FC236}">
                    <a16:creationId xmlns:a16="http://schemas.microsoft.com/office/drawing/2014/main" id="{26AC5BE1-33EE-440E-940C-D778A23D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3656"/>
                <a:ext cx="49" cy="47"/>
              </a:xfrm>
              <a:custGeom>
                <a:avLst/>
                <a:gdLst>
                  <a:gd name="T0" fmla="*/ 29 w 59"/>
                  <a:gd name="T1" fmla="*/ 13 h 56"/>
                  <a:gd name="T2" fmla="*/ 24 w 59"/>
                  <a:gd name="T3" fmla="*/ 31 h 56"/>
                  <a:gd name="T4" fmla="*/ 4 w 59"/>
                  <a:gd name="T5" fmla="*/ 20 h 56"/>
                  <a:gd name="T6" fmla="*/ 10 w 59"/>
                  <a:gd name="T7" fmla="*/ 3 h 56"/>
                  <a:gd name="T8" fmla="*/ 29 w 59"/>
                  <a:gd name="T9" fmla="*/ 13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6">
                    <a:moveTo>
                      <a:pt x="51" y="21"/>
                    </a:moveTo>
                    <a:cubicBezTo>
                      <a:pt x="59" y="34"/>
                      <a:pt x="54" y="48"/>
                      <a:pt x="42" y="52"/>
                    </a:cubicBezTo>
                    <a:cubicBezTo>
                      <a:pt x="30" y="56"/>
                      <a:pt x="14" y="48"/>
                      <a:pt x="7" y="35"/>
                    </a:cubicBezTo>
                    <a:cubicBezTo>
                      <a:pt x="0" y="22"/>
                      <a:pt x="4" y="7"/>
                      <a:pt x="17" y="4"/>
                    </a:cubicBezTo>
                    <a:cubicBezTo>
                      <a:pt x="29" y="0"/>
                      <a:pt x="44" y="7"/>
                      <a:pt x="51" y="21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4" name="Freeform 857">
                <a:extLst>
                  <a:ext uri="{FF2B5EF4-FFF2-40B4-BE49-F238E27FC236}">
                    <a16:creationId xmlns:a16="http://schemas.microsoft.com/office/drawing/2014/main" id="{7D09168D-F9BF-4823-BCB1-86A74F5A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670"/>
                <a:ext cx="44" cy="33"/>
              </a:xfrm>
              <a:custGeom>
                <a:avLst/>
                <a:gdLst>
                  <a:gd name="T0" fmla="*/ 24 w 52"/>
                  <a:gd name="T1" fmla="*/ 18 h 39"/>
                  <a:gd name="T2" fmla="*/ 3 w 52"/>
                  <a:gd name="T3" fmla="*/ 7 h 39"/>
                  <a:gd name="T4" fmla="*/ 1 w 52"/>
                  <a:gd name="T5" fmla="*/ 0 h 39"/>
                  <a:gd name="T6" fmla="*/ 3 w 52"/>
                  <a:gd name="T7" fmla="*/ 11 h 39"/>
                  <a:gd name="T8" fmla="*/ 24 w 52"/>
                  <a:gd name="T9" fmla="*/ 21 h 39"/>
                  <a:gd name="T10" fmla="*/ 30 w 52"/>
                  <a:gd name="T11" fmla="*/ 10 h 39"/>
                  <a:gd name="T12" fmla="*/ 24 w 52"/>
                  <a:gd name="T13" fmla="*/ 18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9">
                    <a:moveTo>
                      <a:pt x="39" y="29"/>
                    </a:moveTo>
                    <a:cubicBezTo>
                      <a:pt x="27" y="33"/>
                      <a:pt x="11" y="26"/>
                      <a:pt x="4" y="12"/>
                    </a:cubicBezTo>
                    <a:cubicBezTo>
                      <a:pt x="2" y="8"/>
                      <a:pt x="1" y="4"/>
                      <a:pt x="1" y="0"/>
                    </a:cubicBezTo>
                    <a:cubicBezTo>
                      <a:pt x="0" y="6"/>
                      <a:pt x="1" y="12"/>
                      <a:pt x="4" y="18"/>
                    </a:cubicBezTo>
                    <a:cubicBezTo>
                      <a:pt x="11" y="32"/>
                      <a:pt x="27" y="39"/>
                      <a:pt x="39" y="35"/>
                    </a:cubicBezTo>
                    <a:cubicBezTo>
                      <a:pt x="47" y="33"/>
                      <a:pt x="52" y="25"/>
                      <a:pt x="51" y="16"/>
                    </a:cubicBezTo>
                    <a:cubicBezTo>
                      <a:pt x="50" y="22"/>
                      <a:pt x="46" y="27"/>
                      <a:pt x="39" y="29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858">
                <a:extLst>
                  <a:ext uri="{FF2B5EF4-FFF2-40B4-BE49-F238E27FC236}">
                    <a16:creationId xmlns:a16="http://schemas.microsoft.com/office/drawing/2014/main" id="{8C84FB76-6F09-4C7D-820C-116E53E1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3661"/>
                <a:ext cx="30" cy="23"/>
              </a:xfrm>
              <a:custGeom>
                <a:avLst/>
                <a:gdLst>
                  <a:gd name="T0" fmla="*/ 19 w 36"/>
                  <a:gd name="T1" fmla="*/ 9 h 27"/>
                  <a:gd name="T2" fmla="*/ 13 w 36"/>
                  <a:gd name="T3" fmla="*/ 17 h 27"/>
                  <a:gd name="T4" fmla="*/ 3 w 36"/>
                  <a:gd name="T5" fmla="*/ 8 h 27"/>
                  <a:gd name="T6" fmla="*/ 7 w 36"/>
                  <a:gd name="T7" fmla="*/ 0 h 27"/>
                  <a:gd name="T8" fmla="*/ 19 w 36"/>
                  <a:gd name="T9" fmla="*/ 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7">
                    <a:moveTo>
                      <a:pt x="33" y="14"/>
                    </a:moveTo>
                    <a:cubicBezTo>
                      <a:pt x="36" y="21"/>
                      <a:pt x="32" y="27"/>
                      <a:pt x="23" y="27"/>
                    </a:cubicBezTo>
                    <a:cubicBezTo>
                      <a:pt x="15" y="27"/>
                      <a:pt x="6" y="21"/>
                      <a:pt x="3" y="13"/>
                    </a:cubicBezTo>
                    <a:cubicBezTo>
                      <a:pt x="0" y="6"/>
                      <a:pt x="4" y="0"/>
                      <a:pt x="12" y="0"/>
                    </a:cubicBezTo>
                    <a:cubicBezTo>
                      <a:pt x="21" y="0"/>
                      <a:pt x="30" y="6"/>
                      <a:pt x="33" y="14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Freeform 859">
                <a:extLst>
                  <a:ext uri="{FF2B5EF4-FFF2-40B4-BE49-F238E27FC236}">
                    <a16:creationId xmlns:a16="http://schemas.microsoft.com/office/drawing/2014/main" id="{574E8F35-D14D-46C3-B095-ED4A898C7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664"/>
                <a:ext cx="5" cy="6"/>
              </a:xfrm>
              <a:custGeom>
                <a:avLst/>
                <a:gdLst>
                  <a:gd name="T0" fmla="*/ 3 w 6"/>
                  <a:gd name="T1" fmla="*/ 2 h 8"/>
                  <a:gd name="T2" fmla="*/ 3 w 6"/>
                  <a:gd name="T3" fmla="*/ 4 h 8"/>
                  <a:gd name="T4" fmla="*/ 1 w 6"/>
                  <a:gd name="T5" fmla="*/ 2 h 8"/>
                  <a:gd name="T6" fmla="*/ 1 w 6"/>
                  <a:gd name="T7" fmla="*/ 1 h 8"/>
                  <a:gd name="T8" fmla="*/ 3 w 6"/>
                  <a:gd name="T9" fmla="*/ 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4"/>
                    </a:moveTo>
                    <a:cubicBezTo>
                      <a:pt x="6" y="6"/>
                      <a:pt x="6" y="7"/>
                      <a:pt x="5" y="8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2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7" name="Freeform 860">
                <a:extLst>
                  <a:ext uri="{FF2B5EF4-FFF2-40B4-BE49-F238E27FC236}">
                    <a16:creationId xmlns:a16="http://schemas.microsoft.com/office/drawing/2014/main" id="{E3E92A16-40A3-4D23-B167-77EBCAEEB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673"/>
                <a:ext cx="4" cy="4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2 h 5"/>
                  <a:gd name="T4" fmla="*/ 1 w 4"/>
                  <a:gd name="T5" fmla="*/ 2 h 5"/>
                  <a:gd name="T6" fmla="*/ 1 w 4"/>
                  <a:gd name="T7" fmla="*/ 0 h 5"/>
                  <a:gd name="T8" fmla="*/ 4 w 4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4"/>
                      <a:pt x="4" y="5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Freeform 861">
                <a:extLst>
                  <a:ext uri="{FF2B5EF4-FFF2-40B4-BE49-F238E27FC236}">
                    <a16:creationId xmlns:a16="http://schemas.microsoft.com/office/drawing/2014/main" id="{F030C80B-8704-4155-84D2-9FF659DB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657"/>
                <a:ext cx="44" cy="44"/>
              </a:xfrm>
              <a:custGeom>
                <a:avLst/>
                <a:gdLst>
                  <a:gd name="T0" fmla="*/ 30 w 52"/>
                  <a:gd name="T1" fmla="*/ 12 h 52"/>
                  <a:gd name="T2" fmla="*/ 30 w 52"/>
                  <a:gd name="T3" fmla="*/ 12 h 52"/>
                  <a:gd name="T4" fmla="*/ 30 w 52"/>
                  <a:gd name="T5" fmla="*/ 19 h 52"/>
                  <a:gd name="T6" fmla="*/ 24 w 52"/>
                  <a:gd name="T7" fmla="*/ 30 h 52"/>
                  <a:gd name="T8" fmla="*/ 19 w 52"/>
                  <a:gd name="T9" fmla="*/ 30 h 52"/>
                  <a:gd name="T10" fmla="*/ 3 w 52"/>
                  <a:gd name="T11" fmla="*/ 20 h 52"/>
                  <a:gd name="T12" fmla="*/ 1 w 52"/>
                  <a:gd name="T13" fmla="*/ 12 h 52"/>
                  <a:gd name="T14" fmla="*/ 8 w 52"/>
                  <a:gd name="T15" fmla="*/ 3 h 52"/>
                  <a:gd name="T16" fmla="*/ 12 w 52"/>
                  <a:gd name="T17" fmla="*/ 2 h 52"/>
                  <a:gd name="T18" fmla="*/ 30 w 52"/>
                  <a:gd name="T19" fmla="*/ 12 h 52"/>
                  <a:gd name="T20" fmla="*/ 30 w 52"/>
                  <a:gd name="T21" fmla="*/ 12 h 52"/>
                  <a:gd name="T22" fmla="*/ 30 w 52"/>
                  <a:gd name="T23" fmla="*/ 12 h 52"/>
                  <a:gd name="T24" fmla="*/ 12 w 52"/>
                  <a:gd name="T25" fmla="*/ 0 h 52"/>
                  <a:gd name="T26" fmla="*/ 8 w 52"/>
                  <a:gd name="T27" fmla="*/ 1 h 52"/>
                  <a:gd name="T28" fmla="*/ 0 w 52"/>
                  <a:gd name="T29" fmla="*/ 12 h 52"/>
                  <a:gd name="T30" fmla="*/ 3 w 52"/>
                  <a:gd name="T31" fmla="*/ 21 h 52"/>
                  <a:gd name="T32" fmla="*/ 19 w 52"/>
                  <a:gd name="T33" fmla="*/ 31 h 52"/>
                  <a:gd name="T34" fmla="*/ 24 w 52"/>
                  <a:gd name="T35" fmla="*/ 30 h 52"/>
                  <a:gd name="T36" fmla="*/ 31 w 52"/>
                  <a:gd name="T37" fmla="*/ 19 h 52"/>
                  <a:gd name="T38" fmla="*/ 30 w 52"/>
                  <a:gd name="T39" fmla="*/ 12 h 52"/>
                  <a:gd name="T40" fmla="*/ 30 w 52"/>
                  <a:gd name="T41" fmla="*/ 12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2" h="52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50" y="24"/>
                      <a:pt x="51" y="28"/>
                      <a:pt x="51" y="32"/>
                    </a:cubicBezTo>
                    <a:cubicBezTo>
                      <a:pt x="51" y="40"/>
                      <a:pt x="47" y="47"/>
                      <a:pt x="39" y="50"/>
                    </a:cubicBezTo>
                    <a:cubicBezTo>
                      <a:pt x="37" y="51"/>
                      <a:pt x="34" y="51"/>
                      <a:pt x="32" y="51"/>
                    </a:cubicBezTo>
                    <a:cubicBezTo>
                      <a:pt x="22" y="51"/>
                      <a:pt x="10" y="44"/>
                      <a:pt x="5" y="33"/>
                    </a:cubicBezTo>
                    <a:cubicBezTo>
                      <a:pt x="2" y="29"/>
                      <a:pt x="1" y="24"/>
                      <a:pt x="1" y="20"/>
                    </a:cubicBezTo>
                    <a:cubicBezTo>
                      <a:pt x="1" y="12"/>
                      <a:pt x="6" y="5"/>
                      <a:pt x="13" y="3"/>
                    </a:cubicBezTo>
                    <a:cubicBezTo>
                      <a:pt x="16" y="2"/>
                      <a:pt x="18" y="2"/>
                      <a:pt x="20" y="2"/>
                    </a:cubicBezTo>
                    <a:cubicBezTo>
                      <a:pt x="31" y="2"/>
                      <a:pt x="42" y="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3" y="8"/>
                      <a:pt x="31" y="0"/>
                      <a:pt x="20" y="0"/>
                    </a:cubicBezTo>
                    <a:cubicBezTo>
                      <a:pt x="18" y="0"/>
                      <a:pt x="15" y="1"/>
                      <a:pt x="13" y="1"/>
                    </a:cubicBezTo>
                    <a:cubicBezTo>
                      <a:pt x="5" y="4"/>
                      <a:pt x="0" y="12"/>
                      <a:pt x="0" y="20"/>
                    </a:cubicBezTo>
                    <a:cubicBezTo>
                      <a:pt x="0" y="25"/>
                      <a:pt x="1" y="29"/>
                      <a:pt x="3" y="34"/>
                    </a:cubicBezTo>
                    <a:cubicBezTo>
                      <a:pt x="9" y="45"/>
                      <a:pt x="21" y="52"/>
                      <a:pt x="32" y="52"/>
                    </a:cubicBezTo>
                    <a:cubicBezTo>
                      <a:pt x="34" y="52"/>
                      <a:pt x="37" y="52"/>
                      <a:pt x="39" y="51"/>
                    </a:cubicBezTo>
                    <a:cubicBezTo>
                      <a:pt x="47" y="48"/>
                      <a:pt x="52" y="41"/>
                      <a:pt x="52" y="32"/>
                    </a:cubicBezTo>
                    <a:cubicBezTo>
                      <a:pt x="52" y="28"/>
                      <a:pt x="51" y="23"/>
                      <a:pt x="49" y="19"/>
                    </a:cubicBezTo>
                    <a:cubicBezTo>
                      <a:pt x="48" y="19"/>
                      <a:pt x="48" y="19"/>
                      <a:pt x="48" y="1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9" name="Freeform 862">
                <a:extLst>
                  <a:ext uri="{FF2B5EF4-FFF2-40B4-BE49-F238E27FC236}">
                    <a16:creationId xmlns:a16="http://schemas.microsoft.com/office/drawing/2014/main" id="{48B266EC-E9AC-447E-8A22-D6A3F6EE0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538"/>
                <a:ext cx="87" cy="59"/>
              </a:xfrm>
              <a:custGeom>
                <a:avLst/>
                <a:gdLst>
                  <a:gd name="T0" fmla="*/ 51 w 103"/>
                  <a:gd name="T1" fmla="*/ 6 h 70"/>
                  <a:gd name="T2" fmla="*/ 52 w 103"/>
                  <a:gd name="T3" fmla="*/ 33 h 70"/>
                  <a:gd name="T4" fmla="*/ 12 w 103"/>
                  <a:gd name="T5" fmla="*/ 36 h 70"/>
                  <a:gd name="T6" fmla="*/ 11 w 103"/>
                  <a:gd name="T7" fmla="*/ 9 h 70"/>
                  <a:gd name="T8" fmla="*/ 51 w 103"/>
                  <a:gd name="T9" fmla="*/ 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70">
                    <a:moveTo>
                      <a:pt x="84" y="10"/>
                    </a:moveTo>
                    <a:cubicBezTo>
                      <a:pt x="102" y="21"/>
                      <a:pt x="103" y="41"/>
                      <a:pt x="85" y="54"/>
                    </a:cubicBezTo>
                    <a:cubicBezTo>
                      <a:pt x="68" y="68"/>
                      <a:pt x="38" y="70"/>
                      <a:pt x="19" y="60"/>
                    </a:cubicBezTo>
                    <a:cubicBezTo>
                      <a:pt x="1" y="49"/>
                      <a:pt x="0" y="29"/>
                      <a:pt x="18" y="16"/>
                    </a:cubicBezTo>
                    <a:cubicBezTo>
                      <a:pt x="36" y="2"/>
                      <a:pt x="65" y="0"/>
                      <a:pt x="84" y="10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0" name="Freeform 863">
                <a:extLst>
                  <a:ext uri="{FF2B5EF4-FFF2-40B4-BE49-F238E27FC236}">
                    <a16:creationId xmlns:a16="http://schemas.microsoft.com/office/drawing/2014/main" id="{84451884-C405-4C48-BC07-D5E88415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556"/>
                <a:ext cx="81" cy="41"/>
              </a:xfrm>
              <a:custGeom>
                <a:avLst/>
                <a:gdLst>
                  <a:gd name="T0" fmla="*/ 47 w 96"/>
                  <a:gd name="T1" fmla="*/ 15 h 49"/>
                  <a:gd name="T2" fmla="*/ 7 w 96"/>
                  <a:gd name="T3" fmla="*/ 18 h 49"/>
                  <a:gd name="T4" fmla="*/ 0 w 96"/>
                  <a:gd name="T5" fmla="*/ 11 h 49"/>
                  <a:gd name="T6" fmla="*/ 8 w 96"/>
                  <a:gd name="T7" fmla="*/ 23 h 49"/>
                  <a:gd name="T8" fmla="*/ 48 w 96"/>
                  <a:gd name="T9" fmla="*/ 19 h 49"/>
                  <a:gd name="T10" fmla="*/ 55 w 96"/>
                  <a:gd name="T11" fmla="*/ 0 h 49"/>
                  <a:gd name="T12" fmla="*/ 47 w 96"/>
                  <a:gd name="T13" fmla="*/ 15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49">
                    <a:moveTo>
                      <a:pt x="78" y="25"/>
                    </a:moveTo>
                    <a:cubicBezTo>
                      <a:pt x="60" y="39"/>
                      <a:pt x="31" y="41"/>
                      <a:pt x="12" y="31"/>
                    </a:cubicBezTo>
                    <a:cubicBezTo>
                      <a:pt x="6" y="28"/>
                      <a:pt x="2" y="24"/>
                      <a:pt x="0" y="19"/>
                    </a:cubicBezTo>
                    <a:cubicBezTo>
                      <a:pt x="1" y="27"/>
                      <a:pt x="6" y="33"/>
                      <a:pt x="14" y="38"/>
                    </a:cubicBezTo>
                    <a:cubicBezTo>
                      <a:pt x="33" y="49"/>
                      <a:pt x="63" y="47"/>
                      <a:pt x="80" y="33"/>
                    </a:cubicBezTo>
                    <a:cubicBezTo>
                      <a:pt x="93" y="23"/>
                      <a:pt x="96" y="11"/>
                      <a:pt x="91" y="0"/>
                    </a:cubicBezTo>
                    <a:cubicBezTo>
                      <a:pt x="92" y="9"/>
                      <a:pt x="88" y="18"/>
                      <a:pt x="78" y="25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1" name="Freeform 864">
                <a:extLst>
                  <a:ext uri="{FF2B5EF4-FFF2-40B4-BE49-F238E27FC236}">
                    <a16:creationId xmlns:a16="http://schemas.microsoft.com/office/drawing/2014/main" id="{197CA814-54BC-47D6-8253-71F97E765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543"/>
                <a:ext cx="57" cy="30"/>
              </a:xfrm>
              <a:custGeom>
                <a:avLst/>
                <a:gdLst>
                  <a:gd name="T0" fmla="*/ 36 w 67"/>
                  <a:gd name="T1" fmla="*/ 4 h 36"/>
                  <a:gd name="T2" fmla="*/ 31 w 67"/>
                  <a:gd name="T3" fmla="*/ 18 h 36"/>
                  <a:gd name="T4" fmla="*/ 6 w 67"/>
                  <a:gd name="T5" fmla="*/ 17 h 36"/>
                  <a:gd name="T6" fmla="*/ 10 w 67"/>
                  <a:gd name="T7" fmla="*/ 3 h 36"/>
                  <a:gd name="T8" fmla="*/ 36 w 67"/>
                  <a:gd name="T9" fmla="*/ 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36">
                    <a:moveTo>
                      <a:pt x="58" y="7"/>
                    </a:moveTo>
                    <a:cubicBezTo>
                      <a:pt x="67" y="14"/>
                      <a:pt x="64" y="24"/>
                      <a:pt x="50" y="30"/>
                    </a:cubicBezTo>
                    <a:cubicBezTo>
                      <a:pt x="36" y="36"/>
                      <a:pt x="18" y="36"/>
                      <a:pt x="9" y="29"/>
                    </a:cubicBezTo>
                    <a:cubicBezTo>
                      <a:pt x="0" y="23"/>
                      <a:pt x="4" y="12"/>
                      <a:pt x="17" y="6"/>
                    </a:cubicBezTo>
                    <a:cubicBezTo>
                      <a:pt x="31" y="0"/>
                      <a:pt x="49" y="1"/>
                      <a:pt x="58" y="7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2" name="Freeform 865">
                <a:extLst>
                  <a:ext uri="{FF2B5EF4-FFF2-40B4-BE49-F238E27FC236}">
                    <a16:creationId xmlns:a16="http://schemas.microsoft.com/office/drawing/2014/main" id="{F65223C3-929D-4B1F-A0AB-2D9B80DB4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559"/>
                <a:ext cx="11" cy="7"/>
              </a:xfrm>
              <a:custGeom>
                <a:avLst/>
                <a:gdLst>
                  <a:gd name="T0" fmla="*/ 6 w 13"/>
                  <a:gd name="T1" fmla="*/ 1 h 8"/>
                  <a:gd name="T2" fmla="*/ 7 w 13"/>
                  <a:gd name="T3" fmla="*/ 4 h 8"/>
                  <a:gd name="T4" fmla="*/ 3 w 13"/>
                  <a:gd name="T5" fmla="*/ 4 h 8"/>
                  <a:gd name="T6" fmla="*/ 1 w 13"/>
                  <a:gd name="T7" fmla="*/ 1 h 8"/>
                  <a:gd name="T8" fmla="*/ 6 w 13"/>
                  <a:gd name="T9" fmla="*/ 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9" y="1"/>
                    </a:moveTo>
                    <a:cubicBezTo>
                      <a:pt x="12" y="3"/>
                      <a:pt x="13" y="5"/>
                      <a:pt x="11" y="6"/>
                    </a:cubicBezTo>
                    <a:cubicBezTo>
                      <a:pt x="10" y="8"/>
                      <a:pt x="6" y="7"/>
                      <a:pt x="4" y="6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3" name="Freeform 866">
                <a:extLst>
                  <a:ext uri="{FF2B5EF4-FFF2-40B4-BE49-F238E27FC236}">
                    <a16:creationId xmlns:a16="http://schemas.microsoft.com/office/drawing/2014/main" id="{EB4CEB2D-CD1C-4D38-8B37-E0C18538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567"/>
                <a:ext cx="6" cy="5"/>
              </a:xfrm>
              <a:custGeom>
                <a:avLst/>
                <a:gdLst>
                  <a:gd name="T0" fmla="*/ 3 w 8"/>
                  <a:gd name="T1" fmla="*/ 1 h 5"/>
                  <a:gd name="T2" fmla="*/ 3 w 8"/>
                  <a:gd name="T3" fmla="*/ 4 h 5"/>
                  <a:gd name="T4" fmla="*/ 2 w 8"/>
                  <a:gd name="T5" fmla="*/ 4 h 5"/>
                  <a:gd name="T6" fmla="*/ 1 w 8"/>
                  <a:gd name="T7" fmla="*/ 1 h 5"/>
                  <a:gd name="T8" fmla="*/ 3 w 8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7" y="2"/>
                      <a:pt x="8" y="3"/>
                      <a:pt x="7" y="4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4" name="Freeform 867">
                <a:extLst>
                  <a:ext uri="{FF2B5EF4-FFF2-40B4-BE49-F238E27FC236}">
                    <a16:creationId xmlns:a16="http://schemas.microsoft.com/office/drawing/2014/main" id="{E3AFD2D5-40D5-48F9-B478-D31638F6A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3539"/>
                <a:ext cx="81" cy="55"/>
              </a:xfrm>
              <a:custGeom>
                <a:avLst/>
                <a:gdLst>
                  <a:gd name="T0" fmla="*/ 48 w 96"/>
                  <a:gd name="T1" fmla="*/ 5 h 65"/>
                  <a:gd name="T2" fmla="*/ 48 w 96"/>
                  <a:gd name="T3" fmla="*/ 6 h 65"/>
                  <a:gd name="T4" fmla="*/ 57 w 96"/>
                  <a:gd name="T5" fmla="*/ 18 h 65"/>
                  <a:gd name="T6" fmla="*/ 48 w 96"/>
                  <a:gd name="T7" fmla="*/ 30 h 65"/>
                  <a:gd name="T8" fmla="*/ 25 w 96"/>
                  <a:gd name="T9" fmla="*/ 38 h 65"/>
                  <a:gd name="T10" fmla="*/ 10 w 96"/>
                  <a:gd name="T11" fmla="*/ 35 h 65"/>
                  <a:gd name="T12" fmla="*/ 2 w 96"/>
                  <a:gd name="T13" fmla="*/ 21 h 65"/>
                  <a:gd name="T14" fmla="*/ 9 w 96"/>
                  <a:gd name="T15" fmla="*/ 8 h 65"/>
                  <a:gd name="T16" fmla="*/ 32 w 96"/>
                  <a:gd name="T17" fmla="*/ 2 h 65"/>
                  <a:gd name="T18" fmla="*/ 48 w 96"/>
                  <a:gd name="T19" fmla="*/ 6 h 65"/>
                  <a:gd name="T20" fmla="*/ 48 w 96"/>
                  <a:gd name="T21" fmla="*/ 5 h 65"/>
                  <a:gd name="T22" fmla="*/ 48 w 96"/>
                  <a:gd name="T23" fmla="*/ 4 h 65"/>
                  <a:gd name="T24" fmla="*/ 32 w 96"/>
                  <a:gd name="T25" fmla="*/ 0 h 65"/>
                  <a:gd name="T26" fmla="*/ 8 w 96"/>
                  <a:gd name="T27" fmla="*/ 8 h 65"/>
                  <a:gd name="T28" fmla="*/ 0 w 96"/>
                  <a:gd name="T29" fmla="*/ 21 h 65"/>
                  <a:gd name="T30" fmla="*/ 9 w 96"/>
                  <a:gd name="T31" fmla="*/ 35 h 65"/>
                  <a:gd name="T32" fmla="*/ 25 w 96"/>
                  <a:gd name="T33" fmla="*/ 40 h 65"/>
                  <a:gd name="T34" fmla="*/ 49 w 96"/>
                  <a:gd name="T35" fmla="*/ 32 h 65"/>
                  <a:gd name="T36" fmla="*/ 57 w 96"/>
                  <a:gd name="T37" fmla="*/ 18 h 65"/>
                  <a:gd name="T38" fmla="*/ 48 w 96"/>
                  <a:gd name="T39" fmla="*/ 4 h 65"/>
                  <a:gd name="T40" fmla="*/ 48 w 96"/>
                  <a:gd name="T41" fmla="*/ 5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" h="65">
                    <a:moveTo>
                      <a:pt x="80" y="8"/>
                    </a:moveTo>
                    <a:cubicBezTo>
                      <a:pt x="80" y="9"/>
                      <a:pt x="80" y="9"/>
                      <a:pt x="80" y="9"/>
                    </a:cubicBezTo>
                    <a:cubicBezTo>
                      <a:pt x="89" y="14"/>
                      <a:pt x="94" y="22"/>
                      <a:pt x="94" y="30"/>
                    </a:cubicBezTo>
                    <a:cubicBezTo>
                      <a:pt x="94" y="37"/>
                      <a:pt x="90" y="45"/>
                      <a:pt x="81" y="51"/>
                    </a:cubicBezTo>
                    <a:cubicBezTo>
                      <a:pt x="71" y="59"/>
                      <a:pt x="57" y="63"/>
                      <a:pt x="43" y="63"/>
                    </a:cubicBezTo>
                    <a:cubicBezTo>
                      <a:pt x="33" y="63"/>
                      <a:pt x="24" y="61"/>
                      <a:pt x="16" y="57"/>
                    </a:cubicBezTo>
                    <a:cubicBezTo>
                      <a:pt x="7" y="51"/>
                      <a:pt x="2" y="44"/>
                      <a:pt x="2" y="36"/>
                    </a:cubicBezTo>
                    <a:cubicBezTo>
                      <a:pt x="2" y="28"/>
                      <a:pt x="6" y="21"/>
                      <a:pt x="15" y="14"/>
                    </a:cubicBezTo>
                    <a:cubicBezTo>
                      <a:pt x="25" y="6"/>
                      <a:pt x="39" y="2"/>
                      <a:pt x="53" y="2"/>
                    </a:cubicBezTo>
                    <a:cubicBezTo>
                      <a:pt x="62" y="2"/>
                      <a:pt x="72" y="4"/>
                      <a:pt x="80" y="9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3" y="3"/>
                      <a:pt x="63" y="0"/>
                      <a:pt x="53" y="0"/>
                    </a:cubicBezTo>
                    <a:cubicBezTo>
                      <a:pt x="39" y="0"/>
                      <a:pt x="24" y="5"/>
                      <a:pt x="13" y="13"/>
                    </a:cubicBezTo>
                    <a:cubicBezTo>
                      <a:pt x="5" y="19"/>
                      <a:pt x="0" y="28"/>
                      <a:pt x="0" y="36"/>
                    </a:cubicBezTo>
                    <a:cubicBezTo>
                      <a:pt x="0" y="44"/>
                      <a:pt x="5" y="53"/>
                      <a:pt x="15" y="58"/>
                    </a:cubicBezTo>
                    <a:cubicBezTo>
                      <a:pt x="23" y="63"/>
                      <a:pt x="33" y="65"/>
                      <a:pt x="43" y="65"/>
                    </a:cubicBezTo>
                    <a:cubicBezTo>
                      <a:pt x="57" y="65"/>
                      <a:pt x="72" y="61"/>
                      <a:pt x="82" y="53"/>
                    </a:cubicBezTo>
                    <a:cubicBezTo>
                      <a:pt x="91" y="46"/>
                      <a:pt x="96" y="38"/>
                      <a:pt x="96" y="30"/>
                    </a:cubicBezTo>
                    <a:cubicBezTo>
                      <a:pt x="96" y="21"/>
                      <a:pt x="90" y="13"/>
                      <a:pt x="81" y="7"/>
                    </a:cubicBezTo>
                    <a:cubicBezTo>
                      <a:pt x="80" y="8"/>
                      <a:pt x="80" y="8"/>
                      <a:pt x="80" y="8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5" name="Freeform 868">
                <a:extLst>
                  <a:ext uri="{FF2B5EF4-FFF2-40B4-BE49-F238E27FC236}">
                    <a16:creationId xmlns:a16="http://schemas.microsoft.com/office/drawing/2014/main" id="{9E7E0589-E568-4CBF-BAAA-4D86B30E2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447"/>
                <a:ext cx="69" cy="60"/>
              </a:xfrm>
              <a:custGeom>
                <a:avLst/>
                <a:gdLst>
                  <a:gd name="T0" fmla="*/ 41 w 81"/>
                  <a:gd name="T1" fmla="*/ 7 h 71"/>
                  <a:gd name="T2" fmla="*/ 42 w 81"/>
                  <a:gd name="T3" fmla="*/ 33 h 71"/>
                  <a:gd name="T4" fmla="*/ 9 w 81"/>
                  <a:gd name="T5" fmla="*/ 36 h 71"/>
                  <a:gd name="T6" fmla="*/ 9 w 81"/>
                  <a:gd name="T7" fmla="*/ 10 h 71"/>
                  <a:gd name="T8" fmla="*/ 41 w 81"/>
                  <a:gd name="T9" fmla="*/ 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71">
                    <a:moveTo>
                      <a:pt x="66" y="11"/>
                    </a:moveTo>
                    <a:cubicBezTo>
                      <a:pt x="81" y="21"/>
                      <a:pt x="81" y="41"/>
                      <a:pt x="67" y="55"/>
                    </a:cubicBezTo>
                    <a:cubicBezTo>
                      <a:pt x="53" y="68"/>
                      <a:pt x="30" y="71"/>
                      <a:pt x="15" y="60"/>
                    </a:cubicBezTo>
                    <a:cubicBezTo>
                      <a:pt x="0" y="50"/>
                      <a:pt x="0" y="30"/>
                      <a:pt x="14" y="16"/>
                    </a:cubicBezTo>
                    <a:cubicBezTo>
                      <a:pt x="28" y="2"/>
                      <a:pt x="51" y="0"/>
                      <a:pt x="66" y="11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6" name="Freeform 869">
                <a:extLst>
                  <a:ext uri="{FF2B5EF4-FFF2-40B4-BE49-F238E27FC236}">
                    <a16:creationId xmlns:a16="http://schemas.microsoft.com/office/drawing/2014/main" id="{1AEFA68D-990B-4825-87B2-2932CF1F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466"/>
                <a:ext cx="64" cy="41"/>
              </a:xfrm>
              <a:custGeom>
                <a:avLst/>
                <a:gdLst>
                  <a:gd name="T0" fmla="*/ 36 w 76"/>
                  <a:gd name="T1" fmla="*/ 15 h 48"/>
                  <a:gd name="T2" fmla="*/ 6 w 76"/>
                  <a:gd name="T3" fmla="*/ 19 h 48"/>
                  <a:gd name="T4" fmla="*/ 0 w 76"/>
                  <a:gd name="T5" fmla="*/ 12 h 48"/>
                  <a:gd name="T6" fmla="*/ 7 w 76"/>
                  <a:gd name="T7" fmla="*/ 23 h 48"/>
                  <a:gd name="T8" fmla="*/ 38 w 76"/>
                  <a:gd name="T9" fmla="*/ 20 h 48"/>
                  <a:gd name="T10" fmla="*/ 43 w 76"/>
                  <a:gd name="T11" fmla="*/ 0 h 48"/>
                  <a:gd name="T12" fmla="*/ 36 w 76"/>
                  <a:gd name="T13" fmla="*/ 1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48">
                    <a:moveTo>
                      <a:pt x="61" y="25"/>
                    </a:moveTo>
                    <a:cubicBezTo>
                      <a:pt x="47" y="38"/>
                      <a:pt x="24" y="41"/>
                      <a:pt x="9" y="30"/>
                    </a:cubicBezTo>
                    <a:cubicBezTo>
                      <a:pt x="5" y="27"/>
                      <a:pt x="2" y="23"/>
                      <a:pt x="0" y="19"/>
                    </a:cubicBezTo>
                    <a:cubicBezTo>
                      <a:pt x="1" y="26"/>
                      <a:pt x="5" y="33"/>
                      <a:pt x="11" y="38"/>
                    </a:cubicBezTo>
                    <a:cubicBezTo>
                      <a:pt x="26" y="48"/>
                      <a:pt x="49" y="46"/>
                      <a:pt x="63" y="32"/>
                    </a:cubicBezTo>
                    <a:cubicBezTo>
                      <a:pt x="73" y="23"/>
                      <a:pt x="76" y="10"/>
                      <a:pt x="72" y="0"/>
                    </a:cubicBezTo>
                    <a:cubicBezTo>
                      <a:pt x="72" y="8"/>
                      <a:pt x="69" y="17"/>
                      <a:pt x="61" y="25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7" name="Freeform 870">
                <a:extLst>
                  <a:ext uri="{FF2B5EF4-FFF2-40B4-BE49-F238E27FC236}">
                    <a16:creationId xmlns:a16="http://schemas.microsoft.com/office/drawing/2014/main" id="{A459D89C-B127-4E14-9F4E-8C57CA15F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3453"/>
                <a:ext cx="46" cy="30"/>
              </a:xfrm>
              <a:custGeom>
                <a:avLst/>
                <a:gdLst>
                  <a:gd name="T0" fmla="*/ 29 w 54"/>
                  <a:gd name="T1" fmla="*/ 4 h 35"/>
                  <a:gd name="T2" fmla="*/ 25 w 54"/>
                  <a:gd name="T3" fmla="*/ 18 h 35"/>
                  <a:gd name="T4" fmla="*/ 4 w 54"/>
                  <a:gd name="T5" fmla="*/ 18 h 35"/>
                  <a:gd name="T6" fmla="*/ 9 w 54"/>
                  <a:gd name="T7" fmla="*/ 3 h 35"/>
                  <a:gd name="T8" fmla="*/ 29 w 54"/>
                  <a:gd name="T9" fmla="*/ 4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5">
                    <a:moveTo>
                      <a:pt x="47" y="7"/>
                    </a:moveTo>
                    <a:cubicBezTo>
                      <a:pt x="54" y="13"/>
                      <a:pt x="51" y="23"/>
                      <a:pt x="40" y="29"/>
                    </a:cubicBezTo>
                    <a:cubicBezTo>
                      <a:pt x="29" y="35"/>
                      <a:pt x="15" y="35"/>
                      <a:pt x="7" y="28"/>
                    </a:cubicBezTo>
                    <a:cubicBezTo>
                      <a:pt x="0" y="22"/>
                      <a:pt x="3" y="12"/>
                      <a:pt x="14" y="6"/>
                    </a:cubicBezTo>
                    <a:cubicBezTo>
                      <a:pt x="25" y="0"/>
                      <a:pt x="39" y="0"/>
                      <a:pt x="47" y="7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8" name="Freeform 871">
                <a:extLst>
                  <a:ext uri="{FF2B5EF4-FFF2-40B4-BE49-F238E27FC236}">
                    <a16:creationId xmlns:a16="http://schemas.microsoft.com/office/drawing/2014/main" id="{D39F5578-C0A7-4998-BE84-53050148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468"/>
                <a:ext cx="9" cy="7"/>
              </a:xfrm>
              <a:custGeom>
                <a:avLst/>
                <a:gdLst>
                  <a:gd name="T0" fmla="*/ 5 w 10"/>
                  <a:gd name="T1" fmla="*/ 2 h 8"/>
                  <a:gd name="T2" fmla="*/ 6 w 10"/>
                  <a:gd name="T3" fmla="*/ 4 h 8"/>
                  <a:gd name="T4" fmla="*/ 3 w 10"/>
                  <a:gd name="T5" fmla="*/ 4 h 8"/>
                  <a:gd name="T6" fmla="*/ 1 w 10"/>
                  <a:gd name="T7" fmla="*/ 1 h 8"/>
                  <a:gd name="T8" fmla="*/ 5 w 10"/>
                  <a:gd name="T9" fmla="*/ 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2"/>
                    </a:moveTo>
                    <a:cubicBezTo>
                      <a:pt x="9" y="3"/>
                      <a:pt x="10" y="6"/>
                      <a:pt x="9" y="7"/>
                    </a:cubicBezTo>
                    <a:cubicBezTo>
                      <a:pt x="8" y="8"/>
                      <a:pt x="5" y="8"/>
                      <a:pt x="3" y="6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5" y="0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9" name="Freeform 872">
                <a:extLst>
                  <a:ext uri="{FF2B5EF4-FFF2-40B4-BE49-F238E27FC236}">
                    <a16:creationId xmlns:a16="http://schemas.microsoft.com/office/drawing/2014/main" id="{430B24E5-DD15-4A2C-867D-3DE9B279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477"/>
                <a:ext cx="6" cy="4"/>
              </a:xfrm>
              <a:custGeom>
                <a:avLst/>
                <a:gdLst>
                  <a:gd name="T0" fmla="*/ 3 w 7"/>
                  <a:gd name="T1" fmla="*/ 1 h 5"/>
                  <a:gd name="T2" fmla="*/ 3 w 7"/>
                  <a:gd name="T3" fmla="*/ 2 h 5"/>
                  <a:gd name="T4" fmla="*/ 2 w 7"/>
                  <a:gd name="T5" fmla="*/ 2 h 5"/>
                  <a:gd name="T6" fmla="*/ 1 w 7"/>
                  <a:gd name="T7" fmla="*/ 1 h 5"/>
                  <a:gd name="T8" fmla="*/ 3 w 7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cubicBezTo>
                      <a:pt x="6" y="2"/>
                      <a:pt x="7" y="4"/>
                      <a:pt x="6" y="5"/>
                    </a:cubicBezTo>
                    <a:cubicBezTo>
                      <a:pt x="5" y="5"/>
                      <a:pt x="4" y="5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0" name="Freeform 873">
                <a:extLst>
                  <a:ext uri="{FF2B5EF4-FFF2-40B4-BE49-F238E27FC236}">
                    <a16:creationId xmlns:a16="http://schemas.microsoft.com/office/drawing/2014/main" id="{CB50CF2B-D46A-4274-AD47-907962555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450"/>
                <a:ext cx="64" cy="54"/>
              </a:xfrm>
              <a:custGeom>
                <a:avLst/>
                <a:gdLst>
                  <a:gd name="T0" fmla="*/ 38 w 76"/>
                  <a:gd name="T1" fmla="*/ 4 h 64"/>
                  <a:gd name="T2" fmla="*/ 38 w 76"/>
                  <a:gd name="T3" fmla="*/ 5 h 64"/>
                  <a:gd name="T4" fmla="*/ 44 w 76"/>
                  <a:gd name="T5" fmla="*/ 17 h 64"/>
                  <a:gd name="T6" fmla="*/ 38 w 76"/>
                  <a:gd name="T7" fmla="*/ 30 h 64"/>
                  <a:gd name="T8" fmla="*/ 20 w 76"/>
                  <a:gd name="T9" fmla="*/ 38 h 64"/>
                  <a:gd name="T10" fmla="*/ 8 w 76"/>
                  <a:gd name="T11" fmla="*/ 34 h 64"/>
                  <a:gd name="T12" fmla="*/ 2 w 76"/>
                  <a:gd name="T13" fmla="*/ 21 h 64"/>
                  <a:gd name="T14" fmla="*/ 7 w 76"/>
                  <a:gd name="T15" fmla="*/ 8 h 64"/>
                  <a:gd name="T16" fmla="*/ 24 w 76"/>
                  <a:gd name="T17" fmla="*/ 1 h 64"/>
                  <a:gd name="T18" fmla="*/ 38 w 76"/>
                  <a:gd name="T19" fmla="*/ 5 h 64"/>
                  <a:gd name="T20" fmla="*/ 38 w 76"/>
                  <a:gd name="T21" fmla="*/ 4 h 64"/>
                  <a:gd name="T22" fmla="*/ 38 w 76"/>
                  <a:gd name="T23" fmla="*/ 4 h 64"/>
                  <a:gd name="T24" fmla="*/ 24 w 76"/>
                  <a:gd name="T25" fmla="*/ 0 h 64"/>
                  <a:gd name="T26" fmla="*/ 7 w 76"/>
                  <a:gd name="T27" fmla="*/ 7 h 64"/>
                  <a:gd name="T28" fmla="*/ 0 w 76"/>
                  <a:gd name="T29" fmla="*/ 21 h 64"/>
                  <a:gd name="T30" fmla="*/ 7 w 76"/>
                  <a:gd name="T31" fmla="*/ 35 h 64"/>
                  <a:gd name="T32" fmla="*/ 20 w 76"/>
                  <a:gd name="T33" fmla="*/ 39 h 64"/>
                  <a:gd name="T34" fmla="*/ 39 w 76"/>
                  <a:gd name="T35" fmla="*/ 31 h 64"/>
                  <a:gd name="T36" fmla="*/ 45 w 76"/>
                  <a:gd name="T37" fmla="*/ 17 h 64"/>
                  <a:gd name="T38" fmla="*/ 38 w 76"/>
                  <a:gd name="T39" fmla="*/ 4 h 64"/>
                  <a:gd name="T40" fmla="*/ 38 w 76"/>
                  <a:gd name="T41" fmla="*/ 4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6" h="64">
                    <a:moveTo>
                      <a:pt x="63" y="7"/>
                    </a:moveTo>
                    <a:cubicBezTo>
                      <a:pt x="63" y="8"/>
                      <a:pt x="63" y="8"/>
                      <a:pt x="63" y="8"/>
                    </a:cubicBezTo>
                    <a:cubicBezTo>
                      <a:pt x="70" y="13"/>
                      <a:pt x="74" y="21"/>
                      <a:pt x="74" y="29"/>
                    </a:cubicBezTo>
                    <a:cubicBezTo>
                      <a:pt x="74" y="36"/>
                      <a:pt x="71" y="44"/>
                      <a:pt x="64" y="51"/>
                    </a:cubicBezTo>
                    <a:cubicBezTo>
                      <a:pt x="56" y="58"/>
                      <a:pt x="45" y="63"/>
                      <a:pt x="34" y="63"/>
                    </a:cubicBezTo>
                    <a:cubicBezTo>
                      <a:pt x="27" y="63"/>
                      <a:pt x="19" y="60"/>
                      <a:pt x="13" y="56"/>
                    </a:cubicBezTo>
                    <a:cubicBezTo>
                      <a:pt x="6" y="51"/>
                      <a:pt x="2" y="43"/>
                      <a:pt x="2" y="35"/>
                    </a:cubicBezTo>
                    <a:cubicBezTo>
                      <a:pt x="2" y="28"/>
                      <a:pt x="5" y="20"/>
                      <a:pt x="12" y="13"/>
                    </a:cubicBezTo>
                    <a:cubicBezTo>
                      <a:pt x="20" y="6"/>
                      <a:pt x="31" y="1"/>
                      <a:pt x="42" y="1"/>
                    </a:cubicBezTo>
                    <a:cubicBezTo>
                      <a:pt x="49" y="1"/>
                      <a:pt x="57" y="4"/>
                      <a:pt x="63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57" y="2"/>
                      <a:pt x="50" y="0"/>
                      <a:pt x="42" y="0"/>
                    </a:cubicBezTo>
                    <a:cubicBezTo>
                      <a:pt x="31" y="0"/>
                      <a:pt x="19" y="4"/>
                      <a:pt x="11" y="12"/>
                    </a:cubicBezTo>
                    <a:cubicBezTo>
                      <a:pt x="4" y="19"/>
                      <a:pt x="0" y="27"/>
                      <a:pt x="0" y="35"/>
                    </a:cubicBezTo>
                    <a:cubicBezTo>
                      <a:pt x="0" y="44"/>
                      <a:pt x="4" y="52"/>
                      <a:pt x="12" y="57"/>
                    </a:cubicBezTo>
                    <a:cubicBezTo>
                      <a:pt x="18" y="62"/>
                      <a:pt x="26" y="64"/>
                      <a:pt x="34" y="64"/>
                    </a:cubicBezTo>
                    <a:cubicBezTo>
                      <a:pt x="45" y="64"/>
                      <a:pt x="57" y="60"/>
                      <a:pt x="65" y="52"/>
                    </a:cubicBezTo>
                    <a:cubicBezTo>
                      <a:pt x="72" y="45"/>
                      <a:pt x="76" y="37"/>
                      <a:pt x="76" y="29"/>
                    </a:cubicBezTo>
                    <a:cubicBezTo>
                      <a:pt x="76" y="20"/>
                      <a:pt x="72" y="12"/>
                      <a:pt x="64" y="7"/>
                    </a:cubicBezTo>
                    <a:cubicBezTo>
                      <a:pt x="63" y="7"/>
                      <a:pt x="63" y="7"/>
                      <a:pt x="63" y="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1" name="Freeform 874">
                <a:extLst>
                  <a:ext uri="{FF2B5EF4-FFF2-40B4-BE49-F238E27FC236}">
                    <a16:creationId xmlns:a16="http://schemas.microsoft.com/office/drawing/2014/main" id="{B98397FF-79F4-4EE6-8B99-A3AB45376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3365"/>
                <a:ext cx="86" cy="61"/>
              </a:xfrm>
              <a:custGeom>
                <a:avLst/>
                <a:gdLst>
                  <a:gd name="T0" fmla="*/ 50 w 102"/>
                  <a:gd name="T1" fmla="*/ 6 h 72"/>
                  <a:gd name="T2" fmla="*/ 51 w 102"/>
                  <a:gd name="T3" fmla="*/ 34 h 72"/>
                  <a:gd name="T4" fmla="*/ 11 w 102"/>
                  <a:gd name="T5" fmla="*/ 37 h 72"/>
                  <a:gd name="T6" fmla="*/ 11 w 102"/>
                  <a:gd name="T7" fmla="*/ 10 h 72"/>
                  <a:gd name="T8" fmla="*/ 50 w 102"/>
                  <a:gd name="T9" fmla="*/ 6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72">
                    <a:moveTo>
                      <a:pt x="83" y="10"/>
                    </a:moveTo>
                    <a:cubicBezTo>
                      <a:pt x="101" y="21"/>
                      <a:pt x="102" y="41"/>
                      <a:pt x="84" y="55"/>
                    </a:cubicBezTo>
                    <a:cubicBezTo>
                      <a:pt x="67" y="69"/>
                      <a:pt x="38" y="72"/>
                      <a:pt x="19" y="61"/>
                    </a:cubicBezTo>
                    <a:cubicBezTo>
                      <a:pt x="1" y="50"/>
                      <a:pt x="0" y="30"/>
                      <a:pt x="18" y="16"/>
                    </a:cubicBezTo>
                    <a:cubicBezTo>
                      <a:pt x="35" y="2"/>
                      <a:pt x="64" y="0"/>
                      <a:pt x="83" y="10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2" name="Freeform 875">
                <a:extLst>
                  <a:ext uri="{FF2B5EF4-FFF2-40B4-BE49-F238E27FC236}">
                    <a16:creationId xmlns:a16="http://schemas.microsoft.com/office/drawing/2014/main" id="{7F256120-5780-41F3-889B-A77C20735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3384"/>
                <a:ext cx="80" cy="41"/>
              </a:xfrm>
              <a:custGeom>
                <a:avLst/>
                <a:gdLst>
                  <a:gd name="T0" fmla="*/ 46 w 95"/>
                  <a:gd name="T1" fmla="*/ 15 h 49"/>
                  <a:gd name="T2" fmla="*/ 7 w 95"/>
                  <a:gd name="T3" fmla="*/ 18 h 49"/>
                  <a:gd name="T4" fmla="*/ 0 w 95"/>
                  <a:gd name="T5" fmla="*/ 11 h 49"/>
                  <a:gd name="T6" fmla="*/ 8 w 95"/>
                  <a:gd name="T7" fmla="*/ 23 h 49"/>
                  <a:gd name="T8" fmla="*/ 47 w 95"/>
                  <a:gd name="T9" fmla="*/ 19 h 49"/>
                  <a:gd name="T10" fmla="*/ 53 w 95"/>
                  <a:gd name="T11" fmla="*/ 0 h 49"/>
                  <a:gd name="T12" fmla="*/ 46 w 95"/>
                  <a:gd name="T13" fmla="*/ 15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49">
                    <a:moveTo>
                      <a:pt x="77" y="25"/>
                    </a:moveTo>
                    <a:cubicBezTo>
                      <a:pt x="59" y="39"/>
                      <a:pt x="30" y="42"/>
                      <a:pt x="12" y="31"/>
                    </a:cubicBezTo>
                    <a:cubicBezTo>
                      <a:pt x="6" y="28"/>
                      <a:pt x="2" y="23"/>
                      <a:pt x="0" y="19"/>
                    </a:cubicBezTo>
                    <a:cubicBezTo>
                      <a:pt x="1" y="26"/>
                      <a:pt x="6" y="33"/>
                      <a:pt x="14" y="39"/>
                    </a:cubicBezTo>
                    <a:cubicBezTo>
                      <a:pt x="33" y="49"/>
                      <a:pt x="62" y="47"/>
                      <a:pt x="79" y="33"/>
                    </a:cubicBezTo>
                    <a:cubicBezTo>
                      <a:pt x="92" y="23"/>
                      <a:pt x="95" y="10"/>
                      <a:pt x="89" y="0"/>
                    </a:cubicBezTo>
                    <a:cubicBezTo>
                      <a:pt x="90" y="8"/>
                      <a:pt x="86" y="18"/>
                      <a:pt x="77" y="25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Freeform 876">
                <a:extLst>
                  <a:ext uri="{FF2B5EF4-FFF2-40B4-BE49-F238E27FC236}">
                    <a16:creationId xmlns:a16="http://schemas.microsoft.com/office/drawing/2014/main" id="{E0FAE4CB-573D-4AAB-AE29-086B61D8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371"/>
                <a:ext cx="56" cy="31"/>
              </a:xfrm>
              <a:custGeom>
                <a:avLst/>
                <a:gdLst>
                  <a:gd name="T0" fmla="*/ 35 w 66"/>
                  <a:gd name="T1" fmla="*/ 4 h 36"/>
                  <a:gd name="T2" fmla="*/ 31 w 66"/>
                  <a:gd name="T3" fmla="*/ 19 h 36"/>
                  <a:gd name="T4" fmla="*/ 6 w 66"/>
                  <a:gd name="T5" fmla="*/ 19 h 36"/>
                  <a:gd name="T6" fmla="*/ 10 w 66"/>
                  <a:gd name="T7" fmla="*/ 3 h 36"/>
                  <a:gd name="T8" fmla="*/ 35 w 66"/>
                  <a:gd name="T9" fmla="*/ 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36">
                    <a:moveTo>
                      <a:pt x="57" y="7"/>
                    </a:moveTo>
                    <a:cubicBezTo>
                      <a:pt x="66" y="13"/>
                      <a:pt x="62" y="24"/>
                      <a:pt x="49" y="30"/>
                    </a:cubicBezTo>
                    <a:cubicBezTo>
                      <a:pt x="36" y="36"/>
                      <a:pt x="17" y="35"/>
                      <a:pt x="9" y="29"/>
                    </a:cubicBezTo>
                    <a:cubicBezTo>
                      <a:pt x="0" y="22"/>
                      <a:pt x="4" y="12"/>
                      <a:pt x="17" y="6"/>
                    </a:cubicBezTo>
                    <a:cubicBezTo>
                      <a:pt x="31" y="0"/>
                      <a:pt x="49" y="0"/>
                      <a:pt x="57" y="7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4" name="Freeform 877">
                <a:extLst>
                  <a:ext uri="{FF2B5EF4-FFF2-40B4-BE49-F238E27FC236}">
                    <a16:creationId xmlns:a16="http://schemas.microsoft.com/office/drawing/2014/main" id="{8D506990-EB83-4B12-8FA8-841C2B4CF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387"/>
                <a:ext cx="11" cy="6"/>
              </a:xfrm>
              <a:custGeom>
                <a:avLst/>
                <a:gdLst>
                  <a:gd name="T0" fmla="*/ 6 w 12"/>
                  <a:gd name="T1" fmla="*/ 2 h 8"/>
                  <a:gd name="T2" fmla="*/ 8 w 12"/>
                  <a:gd name="T3" fmla="*/ 3 h 8"/>
                  <a:gd name="T4" fmla="*/ 3 w 12"/>
                  <a:gd name="T5" fmla="*/ 3 h 8"/>
                  <a:gd name="T6" fmla="*/ 1 w 12"/>
                  <a:gd name="T7" fmla="*/ 1 h 8"/>
                  <a:gd name="T8" fmla="*/ 6 w 12"/>
                  <a:gd name="T9" fmla="*/ 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2"/>
                    </a:moveTo>
                    <a:cubicBezTo>
                      <a:pt x="12" y="3"/>
                      <a:pt x="12" y="6"/>
                      <a:pt x="11" y="7"/>
                    </a:cubicBezTo>
                    <a:cubicBezTo>
                      <a:pt x="9" y="8"/>
                      <a:pt x="6" y="8"/>
                      <a:pt x="3" y="6"/>
                    </a:cubicBezTo>
                    <a:cubicBezTo>
                      <a:pt x="1" y="5"/>
                      <a:pt x="0" y="2"/>
                      <a:pt x="1" y="1"/>
                    </a:cubicBezTo>
                    <a:cubicBezTo>
                      <a:pt x="3" y="0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878">
                <a:extLst>
                  <a:ext uri="{FF2B5EF4-FFF2-40B4-BE49-F238E27FC236}">
                    <a16:creationId xmlns:a16="http://schemas.microsoft.com/office/drawing/2014/main" id="{0B454C66-3810-4B34-AEB2-AA3EF633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396"/>
                <a:ext cx="7" cy="4"/>
              </a:xfrm>
              <a:custGeom>
                <a:avLst/>
                <a:gdLst>
                  <a:gd name="T0" fmla="*/ 4 w 8"/>
                  <a:gd name="T1" fmla="*/ 1 h 5"/>
                  <a:gd name="T2" fmla="*/ 4 w 8"/>
                  <a:gd name="T3" fmla="*/ 2 h 5"/>
                  <a:gd name="T4" fmla="*/ 2 w 8"/>
                  <a:gd name="T5" fmla="*/ 2 h 5"/>
                  <a:gd name="T6" fmla="*/ 1 w 8"/>
                  <a:gd name="T7" fmla="*/ 0 h 5"/>
                  <a:gd name="T8" fmla="*/ 4 w 8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5" y="1"/>
                    </a:moveTo>
                    <a:cubicBezTo>
                      <a:pt x="7" y="2"/>
                      <a:pt x="8" y="3"/>
                      <a:pt x="7" y="4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Freeform 879">
                <a:extLst>
                  <a:ext uri="{FF2B5EF4-FFF2-40B4-BE49-F238E27FC236}">
                    <a16:creationId xmlns:a16="http://schemas.microsoft.com/office/drawing/2014/main" id="{985877FA-B3D4-4858-AD98-C6E64EAF7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367"/>
                <a:ext cx="80" cy="56"/>
              </a:xfrm>
              <a:custGeom>
                <a:avLst/>
                <a:gdLst>
                  <a:gd name="T0" fmla="*/ 49 w 94"/>
                  <a:gd name="T1" fmla="*/ 5 h 66"/>
                  <a:gd name="T2" fmla="*/ 49 w 94"/>
                  <a:gd name="T3" fmla="*/ 6 h 66"/>
                  <a:gd name="T4" fmla="*/ 56 w 94"/>
                  <a:gd name="T5" fmla="*/ 18 h 66"/>
                  <a:gd name="T6" fmla="*/ 49 w 94"/>
                  <a:gd name="T7" fmla="*/ 31 h 66"/>
                  <a:gd name="T8" fmla="*/ 26 w 94"/>
                  <a:gd name="T9" fmla="*/ 39 h 66"/>
                  <a:gd name="T10" fmla="*/ 10 w 94"/>
                  <a:gd name="T11" fmla="*/ 36 h 66"/>
                  <a:gd name="T12" fmla="*/ 2 w 94"/>
                  <a:gd name="T13" fmla="*/ 22 h 66"/>
                  <a:gd name="T14" fmla="*/ 9 w 94"/>
                  <a:gd name="T15" fmla="*/ 8 h 66"/>
                  <a:gd name="T16" fmla="*/ 31 w 94"/>
                  <a:gd name="T17" fmla="*/ 2 h 66"/>
                  <a:gd name="T18" fmla="*/ 49 w 94"/>
                  <a:gd name="T19" fmla="*/ 6 h 66"/>
                  <a:gd name="T20" fmla="*/ 49 w 94"/>
                  <a:gd name="T21" fmla="*/ 5 h 66"/>
                  <a:gd name="T22" fmla="*/ 49 w 94"/>
                  <a:gd name="T23" fmla="*/ 4 h 66"/>
                  <a:gd name="T24" fmla="*/ 31 w 94"/>
                  <a:gd name="T25" fmla="*/ 0 h 66"/>
                  <a:gd name="T26" fmla="*/ 8 w 94"/>
                  <a:gd name="T27" fmla="*/ 8 h 66"/>
                  <a:gd name="T28" fmla="*/ 0 w 94"/>
                  <a:gd name="T29" fmla="*/ 22 h 66"/>
                  <a:gd name="T30" fmla="*/ 9 w 94"/>
                  <a:gd name="T31" fmla="*/ 36 h 66"/>
                  <a:gd name="T32" fmla="*/ 26 w 94"/>
                  <a:gd name="T33" fmla="*/ 41 h 66"/>
                  <a:gd name="T34" fmla="*/ 50 w 94"/>
                  <a:gd name="T35" fmla="*/ 33 h 66"/>
                  <a:gd name="T36" fmla="*/ 58 w 94"/>
                  <a:gd name="T37" fmla="*/ 18 h 66"/>
                  <a:gd name="T38" fmla="*/ 49 w 94"/>
                  <a:gd name="T39" fmla="*/ 4 h 66"/>
                  <a:gd name="T40" fmla="*/ 49 w 94"/>
                  <a:gd name="T41" fmla="*/ 5 h 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4" h="66">
                    <a:moveTo>
                      <a:pt x="79" y="8"/>
                    </a:moveTo>
                    <a:cubicBezTo>
                      <a:pt x="79" y="9"/>
                      <a:pt x="79" y="9"/>
                      <a:pt x="79" y="9"/>
                    </a:cubicBezTo>
                    <a:cubicBezTo>
                      <a:pt x="88" y="14"/>
                      <a:pt x="92" y="22"/>
                      <a:pt x="92" y="30"/>
                    </a:cubicBezTo>
                    <a:cubicBezTo>
                      <a:pt x="92" y="38"/>
                      <a:pt x="88" y="46"/>
                      <a:pt x="80" y="52"/>
                    </a:cubicBezTo>
                    <a:cubicBezTo>
                      <a:pt x="70" y="60"/>
                      <a:pt x="56" y="64"/>
                      <a:pt x="43" y="64"/>
                    </a:cubicBezTo>
                    <a:cubicBezTo>
                      <a:pt x="33" y="64"/>
                      <a:pt x="23" y="62"/>
                      <a:pt x="16" y="58"/>
                    </a:cubicBezTo>
                    <a:cubicBezTo>
                      <a:pt x="7" y="52"/>
                      <a:pt x="2" y="45"/>
                      <a:pt x="2" y="37"/>
                    </a:cubicBezTo>
                    <a:cubicBezTo>
                      <a:pt x="2" y="29"/>
                      <a:pt x="6" y="21"/>
                      <a:pt x="14" y="14"/>
                    </a:cubicBezTo>
                    <a:cubicBezTo>
                      <a:pt x="24" y="6"/>
                      <a:pt x="38" y="2"/>
                      <a:pt x="52" y="2"/>
                    </a:cubicBezTo>
                    <a:cubicBezTo>
                      <a:pt x="62" y="2"/>
                      <a:pt x="71" y="4"/>
                      <a:pt x="79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2" y="3"/>
                      <a:pt x="62" y="0"/>
                      <a:pt x="52" y="0"/>
                    </a:cubicBezTo>
                    <a:cubicBezTo>
                      <a:pt x="38" y="0"/>
                      <a:pt x="24" y="5"/>
                      <a:pt x="13" y="13"/>
                    </a:cubicBezTo>
                    <a:cubicBezTo>
                      <a:pt x="5" y="20"/>
                      <a:pt x="0" y="28"/>
                      <a:pt x="0" y="37"/>
                    </a:cubicBezTo>
                    <a:cubicBezTo>
                      <a:pt x="0" y="45"/>
                      <a:pt x="5" y="54"/>
                      <a:pt x="15" y="59"/>
                    </a:cubicBezTo>
                    <a:cubicBezTo>
                      <a:pt x="23" y="64"/>
                      <a:pt x="33" y="66"/>
                      <a:pt x="43" y="66"/>
                    </a:cubicBezTo>
                    <a:cubicBezTo>
                      <a:pt x="56" y="66"/>
                      <a:pt x="71" y="62"/>
                      <a:pt x="81" y="54"/>
                    </a:cubicBezTo>
                    <a:cubicBezTo>
                      <a:pt x="90" y="47"/>
                      <a:pt x="94" y="38"/>
                      <a:pt x="94" y="30"/>
                    </a:cubicBezTo>
                    <a:cubicBezTo>
                      <a:pt x="94" y="21"/>
                      <a:pt x="89" y="13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" name="Freeform 880">
                <a:extLst>
                  <a:ext uri="{FF2B5EF4-FFF2-40B4-BE49-F238E27FC236}">
                    <a16:creationId xmlns:a16="http://schemas.microsoft.com/office/drawing/2014/main" id="{834C3E83-F724-4D5E-B2D3-E302948E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78"/>
                <a:ext cx="68" cy="54"/>
              </a:xfrm>
              <a:custGeom>
                <a:avLst/>
                <a:gdLst>
                  <a:gd name="T0" fmla="*/ 45 w 80"/>
                  <a:gd name="T1" fmla="*/ 18 h 63"/>
                  <a:gd name="T2" fmla="*/ 33 w 80"/>
                  <a:gd name="T3" fmla="*/ 39 h 63"/>
                  <a:gd name="T4" fmla="*/ 5 w 80"/>
                  <a:gd name="T5" fmla="*/ 21 h 63"/>
                  <a:gd name="T6" fmla="*/ 17 w 80"/>
                  <a:gd name="T7" fmla="*/ 1 h 63"/>
                  <a:gd name="T8" fmla="*/ 45 w 80"/>
                  <a:gd name="T9" fmla="*/ 18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63">
                    <a:moveTo>
                      <a:pt x="73" y="29"/>
                    </a:moveTo>
                    <a:cubicBezTo>
                      <a:pt x="80" y="45"/>
                      <a:pt x="72" y="60"/>
                      <a:pt x="54" y="62"/>
                    </a:cubicBezTo>
                    <a:cubicBezTo>
                      <a:pt x="36" y="63"/>
                      <a:pt x="15" y="51"/>
                      <a:pt x="8" y="34"/>
                    </a:cubicBezTo>
                    <a:cubicBezTo>
                      <a:pt x="0" y="18"/>
                      <a:pt x="9" y="3"/>
                      <a:pt x="27" y="1"/>
                    </a:cubicBezTo>
                    <a:cubicBezTo>
                      <a:pt x="45" y="0"/>
                      <a:pt x="65" y="12"/>
                      <a:pt x="73" y="29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" name="Freeform 881">
                <a:extLst>
                  <a:ext uri="{FF2B5EF4-FFF2-40B4-BE49-F238E27FC236}">
                    <a16:creationId xmlns:a16="http://schemas.microsoft.com/office/drawing/2014/main" id="{66D902EE-471E-4AC2-B0DB-B75915306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3289"/>
                <a:ext cx="60" cy="43"/>
              </a:xfrm>
              <a:custGeom>
                <a:avLst/>
                <a:gdLst>
                  <a:gd name="T0" fmla="*/ 30 w 71"/>
                  <a:gd name="T1" fmla="*/ 26 h 50"/>
                  <a:gd name="T2" fmla="*/ 3 w 71"/>
                  <a:gd name="T3" fmla="*/ 9 h 50"/>
                  <a:gd name="T4" fmla="*/ 3 w 71"/>
                  <a:gd name="T5" fmla="*/ 0 h 50"/>
                  <a:gd name="T6" fmla="*/ 3 w 71"/>
                  <a:gd name="T7" fmla="*/ 13 h 50"/>
                  <a:gd name="T8" fmla="*/ 30 w 71"/>
                  <a:gd name="T9" fmla="*/ 30 h 50"/>
                  <a:gd name="T10" fmla="*/ 43 w 71"/>
                  <a:gd name="T11" fmla="*/ 19 h 50"/>
                  <a:gd name="T12" fmla="*/ 30 w 71"/>
                  <a:gd name="T13" fmla="*/ 26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50">
                    <a:moveTo>
                      <a:pt x="51" y="41"/>
                    </a:moveTo>
                    <a:cubicBezTo>
                      <a:pt x="33" y="43"/>
                      <a:pt x="13" y="31"/>
                      <a:pt x="5" y="14"/>
                    </a:cubicBezTo>
                    <a:cubicBezTo>
                      <a:pt x="3" y="9"/>
                      <a:pt x="2" y="4"/>
                      <a:pt x="3" y="0"/>
                    </a:cubicBezTo>
                    <a:cubicBezTo>
                      <a:pt x="0" y="6"/>
                      <a:pt x="0" y="13"/>
                      <a:pt x="3" y="21"/>
                    </a:cubicBezTo>
                    <a:cubicBezTo>
                      <a:pt x="11" y="37"/>
                      <a:pt x="31" y="50"/>
                      <a:pt x="49" y="48"/>
                    </a:cubicBezTo>
                    <a:cubicBezTo>
                      <a:pt x="62" y="47"/>
                      <a:pt x="70" y="39"/>
                      <a:pt x="71" y="29"/>
                    </a:cubicBezTo>
                    <a:cubicBezTo>
                      <a:pt x="68" y="36"/>
                      <a:pt x="61" y="40"/>
                      <a:pt x="51" y="41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9" name="Freeform 882">
                <a:extLst>
                  <a:ext uri="{FF2B5EF4-FFF2-40B4-BE49-F238E27FC236}">
                    <a16:creationId xmlns:a16="http://schemas.microsoft.com/office/drawing/2014/main" id="{C4DA2D04-F9CA-4743-80CF-67B1DD0BA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3282"/>
                <a:ext cx="41" cy="31"/>
              </a:xfrm>
              <a:custGeom>
                <a:avLst/>
                <a:gdLst>
                  <a:gd name="T0" fmla="*/ 27 w 48"/>
                  <a:gd name="T1" fmla="*/ 13 h 37"/>
                  <a:gd name="T2" fmla="*/ 18 w 48"/>
                  <a:gd name="T3" fmla="*/ 20 h 37"/>
                  <a:gd name="T4" fmla="*/ 3 w 48"/>
                  <a:gd name="T5" fmla="*/ 9 h 37"/>
                  <a:gd name="T6" fmla="*/ 12 w 48"/>
                  <a:gd name="T7" fmla="*/ 2 h 37"/>
                  <a:gd name="T8" fmla="*/ 27 w 48"/>
                  <a:gd name="T9" fmla="*/ 1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7">
                    <a:moveTo>
                      <a:pt x="45" y="22"/>
                    </a:moveTo>
                    <a:cubicBezTo>
                      <a:pt x="48" y="32"/>
                      <a:pt x="41" y="37"/>
                      <a:pt x="29" y="35"/>
                    </a:cubicBezTo>
                    <a:cubicBezTo>
                      <a:pt x="18" y="33"/>
                      <a:pt x="6" y="24"/>
                      <a:pt x="3" y="15"/>
                    </a:cubicBezTo>
                    <a:cubicBezTo>
                      <a:pt x="0" y="6"/>
                      <a:pt x="7" y="0"/>
                      <a:pt x="19" y="2"/>
                    </a:cubicBezTo>
                    <a:cubicBezTo>
                      <a:pt x="30" y="4"/>
                      <a:pt x="42" y="13"/>
                      <a:pt x="45" y="22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0" name="Freeform 883">
                <a:extLst>
                  <a:ext uri="{FF2B5EF4-FFF2-40B4-BE49-F238E27FC236}">
                    <a16:creationId xmlns:a16="http://schemas.microsoft.com/office/drawing/2014/main" id="{4D7C9DA9-CDA5-4970-8639-D468EC212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84"/>
                <a:ext cx="7" cy="8"/>
              </a:xfrm>
              <a:custGeom>
                <a:avLst/>
                <a:gdLst>
                  <a:gd name="T0" fmla="*/ 4 w 8"/>
                  <a:gd name="T1" fmla="*/ 4 h 9"/>
                  <a:gd name="T2" fmla="*/ 4 w 8"/>
                  <a:gd name="T3" fmla="*/ 6 h 9"/>
                  <a:gd name="T4" fmla="*/ 1 w 8"/>
                  <a:gd name="T5" fmla="*/ 4 h 9"/>
                  <a:gd name="T6" fmla="*/ 2 w 8"/>
                  <a:gd name="T7" fmla="*/ 0 h 9"/>
                  <a:gd name="T8" fmla="*/ 4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7"/>
                      <a:pt x="7" y="9"/>
                      <a:pt x="6" y="9"/>
                    </a:cubicBezTo>
                    <a:cubicBezTo>
                      <a:pt x="4" y="9"/>
                      <a:pt x="2" y="8"/>
                      <a:pt x="1" y="5"/>
                    </a:cubicBezTo>
                    <a:cubicBezTo>
                      <a:pt x="0" y="3"/>
                      <a:pt x="0" y="1"/>
                      <a:pt x="2" y="0"/>
                    </a:cubicBezTo>
                    <a:cubicBezTo>
                      <a:pt x="3" y="0"/>
                      <a:pt x="6" y="2"/>
                      <a:pt x="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1" name="Freeform 884">
                <a:extLst>
                  <a:ext uri="{FF2B5EF4-FFF2-40B4-BE49-F238E27FC236}">
                    <a16:creationId xmlns:a16="http://schemas.microsoft.com/office/drawing/2014/main" id="{F4FD1852-1AE2-43FF-83BC-889A5EF7D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329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2 h 5"/>
                  <a:gd name="T4" fmla="*/ 1 w 5"/>
                  <a:gd name="T5" fmla="*/ 2 h 5"/>
                  <a:gd name="T6" fmla="*/ 1 w 5"/>
                  <a:gd name="T7" fmla="*/ 0 h 5"/>
                  <a:gd name="T8" fmla="*/ 2 w 5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3" y="5"/>
                      <a:pt x="1" y="4"/>
                      <a:pt x="1" y="3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1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2" name="Freeform 885">
                <a:extLst>
                  <a:ext uri="{FF2B5EF4-FFF2-40B4-BE49-F238E27FC236}">
                    <a16:creationId xmlns:a16="http://schemas.microsoft.com/office/drawing/2014/main" id="{7F395466-2A84-45CE-BAEA-DDDB561E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3278"/>
                <a:ext cx="61" cy="53"/>
              </a:xfrm>
              <a:custGeom>
                <a:avLst/>
                <a:gdLst>
                  <a:gd name="T0" fmla="*/ 42 w 72"/>
                  <a:gd name="T1" fmla="*/ 18 h 62"/>
                  <a:gd name="T2" fmla="*/ 42 w 72"/>
                  <a:gd name="T3" fmla="*/ 18 h 62"/>
                  <a:gd name="T4" fmla="*/ 42 w 72"/>
                  <a:gd name="T5" fmla="*/ 25 h 62"/>
                  <a:gd name="T6" fmla="*/ 31 w 72"/>
                  <a:gd name="T7" fmla="*/ 38 h 62"/>
                  <a:gd name="T8" fmla="*/ 28 w 72"/>
                  <a:gd name="T9" fmla="*/ 38 h 62"/>
                  <a:gd name="T10" fmla="*/ 3 w 72"/>
                  <a:gd name="T11" fmla="*/ 21 h 62"/>
                  <a:gd name="T12" fmla="*/ 2 w 72"/>
                  <a:gd name="T13" fmla="*/ 14 h 62"/>
                  <a:gd name="T14" fmla="*/ 14 w 72"/>
                  <a:gd name="T15" fmla="*/ 1 h 62"/>
                  <a:gd name="T16" fmla="*/ 16 w 72"/>
                  <a:gd name="T17" fmla="*/ 1 h 62"/>
                  <a:gd name="T18" fmla="*/ 42 w 72"/>
                  <a:gd name="T19" fmla="*/ 18 h 62"/>
                  <a:gd name="T20" fmla="*/ 42 w 72"/>
                  <a:gd name="T21" fmla="*/ 18 h 62"/>
                  <a:gd name="T22" fmla="*/ 42 w 72"/>
                  <a:gd name="T23" fmla="*/ 18 h 62"/>
                  <a:gd name="T24" fmla="*/ 16 w 72"/>
                  <a:gd name="T25" fmla="*/ 0 h 62"/>
                  <a:gd name="T26" fmla="*/ 14 w 72"/>
                  <a:gd name="T27" fmla="*/ 0 h 62"/>
                  <a:gd name="T28" fmla="*/ 0 w 72"/>
                  <a:gd name="T29" fmla="*/ 14 h 62"/>
                  <a:gd name="T30" fmla="*/ 3 w 72"/>
                  <a:gd name="T31" fmla="*/ 21 h 62"/>
                  <a:gd name="T32" fmla="*/ 28 w 72"/>
                  <a:gd name="T33" fmla="*/ 38 h 62"/>
                  <a:gd name="T34" fmla="*/ 31 w 72"/>
                  <a:gd name="T35" fmla="*/ 38 h 62"/>
                  <a:gd name="T36" fmla="*/ 44 w 72"/>
                  <a:gd name="T37" fmla="*/ 25 h 62"/>
                  <a:gd name="T38" fmla="*/ 42 w 72"/>
                  <a:gd name="T39" fmla="*/ 18 h 62"/>
                  <a:gd name="T40" fmla="*/ 42 w 72"/>
                  <a:gd name="T41" fmla="*/ 18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2" h="62">
                    <a:moveTo>
                      <a:pt x="69" y="28"/>
                    </a:moveTo>
                    <a:cubicBezTo>
                      <a:pt x="68" y="28"/>
                      <a:pt x="68" y="28"/>
                      <a:pt x="68" y="28"/>
                    </a:cubicBezTo>
                    <a:cubicBezTo>
                      <a:pt x="70" y="32"/>
                      <a:pt x="70" y="36"/>
                      <a:pt x="70" y="40"/>
                    </a:cubicBezTo>
                    <a:cubicBezTo>
                      <a:pt x="70" y="51"/>
                      <a:pt x="63" y="59"/>
                      <a:pt x="49" y="60"/>
                    </a:cubicBezTo>
                    <a:cubicBezTo>
                      <a:pt x="48" y="61"/>
                      <a:pt x="47" y="61"/>
                      <a:pt x="46" y="61"/>
                    </a:cubicBezTo>
                    <a:cubicBezTo>
                      <a:pt x="30" y="61"/>
                      <a:pt x="11" y="49"/>
                      <a:pt x="4" y="33"/>
                    </a:cubicBezTo>
                    <a:cubicBezTo>
                      <a:pt x="2" y="29"/>
                      <a:pt x="2" y="26"/>
                      <a:pt x="2" y="22"/>
                    </a:cubicBezTo>
                    <a:cubicBezTo>
                      <a:pt x="2" y="11"/>
                      <a:pt x="9" y="3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43" y="1"/>
                      <a:pt x="61" y="13"/>
                      <a:pt x="68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2" y="12"/>
                      <a:pt x="43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9" y="1"/>
                      <a:pt x="0" y="10"/>
                      <a:pt x="0" y="22"/>
                    </a:cubicBezTo>
                    <a:cubicBezTo>
                      <a:pt x="0" y="26"/>
                      <a:pt x="1" y="30"/>
                      <a:pt x="3" y="34"/>
                    </a:cubicBezTo>
                    <a:cubicBezTo>
                      <a:pt x="10" y="50"/>
                      <a:pt x="29" y="62"/>
                      <a:pt x="46" y="62"/>
                    </a:cubicBezTo>
                    <a:cubicBezTo>
                      <a:pt x="47" y="62"/>
                      <a:pt x="49" y="62"/>
                      <a:pt x="50" y="62"/>
                    </a:cubicBezTo>
                    <a:cubicBezTo>
                      <a:pt x="63" y="61"/>
                      <a:pt x="72" y="52"/>
                      <a:pt x="72" y="40"/>
                    </a:cubicBezTo>
                    <a:cubicBezTo>
                      <a:pt x="72" y="36"/>
                      <a:pt x="71" y="32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3" name="Freeform 886">
                <a:extLst>
                  <a:ext uri="{FF2B5EF4-FFF2-40B4-BE49-F238E27FC236}">
                    <a16:creationId xmlns:a16="http://schemas.microsoft.com/office/drawing/2014/main" id="{2B9F09E5-AB60-4298-B917-4CBB5DFED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066"/>
                <a:ext cx="77" cy="51"/>
              </a:xfrm>
              <a:custGeom>
                <a:avLst/>
                <a:gdLst>
                  <a:gd name="T0" fmla="*/ 45 w 91"/>
                  <a:gd name="T1" fmla="*/ 7 h 60"/>
                  <a:gd name="T2" fmla="*/ 45 w 91"/>
                  <a:gd name="T3" fmla="*/ 31 h 60"/>
                  <a:gd name="T4" fmla="*/ 10 w 91"/>
                  <a:gd name="T5" fmla="*/ 31 h 60"/>
                  <a:gd name="T6" fmla="*/ 10 w 91"/>
                  <a:gd name="T7" fmla="*/ 7 h 60"/>
                  <a:gd name="T8" fmla="*/ 45 w 91"/>
                  <a:gd name="T9" fmla="*/ 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0">
                    <a:moveTo>
                      <a:pt x="74" y="11"/>
                    </a:moveTo>
                    <a:cubicBezTo>
                      <a:pt x="90" y="22"/>
                      <a:pt x="91" y="39"/>
                      <a:pt x="75" y="49"/>
                    </a:cubicBezTo>
                    <a:cubicBezTo>
                      <a:pt x="59" y="60"/>
                      <a:pt x="33" y="59"/>
                      <a:pt x="17" y="49"/>
                    </a:cubicBezTo>
                    <a:cubicBezTo>
                      <a:pt x="1" y="38"/>
                      <a:pt x="0" y="21"/>
                      <a:pt x="16" y="10"/>
                    </a:cubicBezTo>
                    <a:cubicBezTo>
                      <a:pt x="32" y="0"/>
                      <a:pt x="57" y="0"/>
                      <a:pt x="74" y="11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4" name="Freeform 887">
                <a:extLst>
                  <a:ext uri="{FF2B5EF4-FFF2-40B4-BE49-F238E27FC236}">
                    <a16:creationId xmlns:a16="http://schemas.microsoft.com/office/drawing/2014/main" id="{435889FF-98E2-49C6-A4E2-D8BC66717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084"/>
                <a:ext cx="71" cy="32"/>
              </a:xfrm>
              <a:custGeom>
                <a:avLst/>
                <a:gdLst>
                  <a:gd name="T0" fmla="*/ 41 w 84"/>
                  <a:gd name="T1" fmla="*/ 13 h 38"/>
                  <a:gd name="T2" fmla="*/ 6 w 84"/>
                  <a:gd name="T3" fmla="*/ 12 h 38"/>
                  <a:gd name="T4" fmla="*/ 0 w 84"/>
                  <a:gd name="T5" fmla="*/ 6 h 38"/>
                  <a:gd name="T6" fmla="*/ 7 w 84"/>
                  <a:gd name="T7" fmla="*/ 16 h 38"/>
                  <a:gd name="T8" fmla="*/ 42 w 84"/>
                  <a:gd name="T9" fmla="*/ 17 h 38"/>
                  <a:gd name="T10" fmla="*/ 48 w 84"/>
                  <a:gd name="T11" fmla="*/ 0 h 38"/>
                  <a:gd name="T12" fmla="*/ 41 w 84"/>
                  <a:gd name="T13" fmla="*/ 13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38">
                    <a:moveTo>
                      <a:pt x="68" y="21"/>
                    </a:moveTo>
                    <a:cubicBezTo>
                      <a:pt x="52" y="31"/>
                      <a:pt x="26" y="31"/>
                      <a:pt x="10" y="20"/>
                    </a:cubicBezTo>
                    <a:cubicBezTo>
                      <a:pt x="5" y="17"/>
                      <a:pt x="2" y="13"/>
                      <a:pt x="0" y="9"/>
                    </a:cubicBezTo>
                    <a:cubicBezTo>
                      <a:pt x="0" y="16"/>
                      <a:pt x="5" y="22"/>
                      <a:pt x="12" y="27"/>
                    </a:cubicBezTo>
                    <a:cubicBezTo>
                      <a:pt x="28" y="38"/>
                      <a:pt x="54" y="38"/>
                      <a:pt x="70" y="28"/>
                    </a:cubicBezTo>
                    <a:cubicBezTo>
                      <a:pt x="81" y="20"/>
                      <a:pt x="84" y="10"/>
                      <a:pt x="79" y="0"/>
                    </a:cubicBezTo>
                    <a:cubicBezTo>
                      <a:pt x="80" y="8"/>
                      <a:pt x="76" y="15"/>
                      <a:pt x="68" y="21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5" name="Freeform 888">
                <a:extLst>
                  <a:ext uri="{FF2B5EF4-FFF2-40B4-BE49-F238E27FC236}">
                    <a16:creationId xmlns:a16="http://schemas.microsoft.com/office/drawing/2014/main" id="{4F739B90-839F-4F4B-A9DF-93BC47410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3070"/>
                <a:ext cx="49" cy="27"/>
              </a:xfrm>
              <a:custGeom>
                <a:avLst/>
                <a:gdLst>
                  <a:gd name="T0" fmla="*/ 30 w 59"/>
                  <a:gd name="T1" fmla="*/ 5 h 31"/>
                  <a:gd name="T2" fmla="*/ 26 w 59"/>
                  <a:gd name="T3" fmla="*/ 18 h 31"/>
                  <a:gd name="T4" fmla="*/ 5 w 59"/>
                  <a:gd name="T5" fmla="*/ 15 h 31"/>
                  <a:gd name="T6" fmla="*/ 9 w 59"/>
                  <a:gd name="T7" fmla="*/ 3 h 31"/>
                  <a:gd name="T8" fmla="*/ 30 w 59"/>
                  <a:gd name="T9" fmla="*/ 5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1">
                    <a:moveTo>
                      <a:pt x="52" y="8"/>
                    </a:moveTo>
                    <a:cubicBezTo>
                      <a:pt x="59" y="14"/>
                      <a:pt x="56" y="23"/>
                      <a:pt x="44" y="27"/>
                    </a:cubicBezTo>
                    <a:cubicBezTo>
                      <a:pt x="32" y="31"/>
                      <a:pt x="16" y="29"/>
                      <a:pt x="8" y="23"/>
                    </a:cubicBezTo>
                    <a:cubicBezTo>
                      <a:pt x="0" y="16"/>
                      <a:pt x="4" y="8"/>
                      <a:pt x="16" y="4"/>
                    </a:cubicBezTo>
                    <a:cubicBezTo>
                      <a:pt x="28" y="0"/>
                      <a:pt x="44" y="1"/>
                      <a:pt x="52" y="8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6" name="Freeform 889">
                <a:extLst>
                  <a:ext uri="{FF2B5EF4-FFF2-40B4-BE49-F238E27FC236}">
                    <a16:creationId xmlns:a16="http://schemas.microsoft.com/office/drawing/2014/main" id="{3786CF91-E073-4837-AE41-825AC73BD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3081"/>
                <a:ext cx="10" cy="6"/>
              </a:xfrm>
              <a:custGeom>
                <a:avLst/>
                <a:gdLst>
                  <a:gd name="T0" fmla="*/ 6 w 12"/>
                  <a:gd name="T1" fmla="*/ 2 h 7"/>
                  <a:gd name="T2" fmla="*/ 6 w 12"/>
                  <a:gd name="T3" fmla="*/ 3 h 7"/>
                  <a:gd name="T4" fmla="*/ 3 w 12"/>
                  <a:gd name="T5" fmla="*/ 3 h 7"/>
                  <a:gd name="T6" fmla="*/ 2 w 12"/>
                  <a:gd name="T7" fmla="*/ 1 h 7"/>
                  <a:gd name="T8" fmla="*/ 6 w 1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7">
                    <a:moveTo>
                      <a:pt x="9" y="2"/>
                    </a:moveTo>
                    <a:cubicBezTo>
                      <a:pt x="11" y="4"/>
                      <a:pt x="12" y="6"/>
                      <a:pt x="10" y="6"/>
                    </a:cubicBezTo>
                    <a:cubicBezTo>
                      <a:pt x="9" y="7"/>
                      <a:pt x="6" y="7"/>
                      <a:pt x="4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6" y="0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890">
                <a:extLst>
                  <a:ext uri="{FF2B5EF4-FFF2-40B4-BE49-F238E27FC236}">
                    <a16:creationId xmlns:a16="http://schemas.microsoft.com/office/drawing/2014/main" id="{228770B2-6723-49A3-849C-03170E7B5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090"/>
                <a:ext cx="6" cy="3"/>
              </a:xfrm>
              <a:custGeom>
                <a:avLst/>
                <a:gdLst>
                  <a:gd name="T0" fmla="*/ 3 w 7"/>
                  <a:gd name="T1" fmla="*/ 1 h 4"/>
                  <a:gd name="T2" fmla="*/ 3 w 7"/>
                  <a:gd name="T3" fmla="*/ 2 h 4"/>
                  <a:gd name="T4" fmla="*/ 2 w 7"/>
                  <a:gd name="T5" fmla="*/ 2 h 4"/>
                  <a:gd name="T6" fmla="*/ 1 w 7"/>
                  <a:gd name="T7" fmla="*/ 0 h 4"/>
                  <a:gd name="T8" fmla="*/ 3 w 7"/>
                  <a:gd name="T9" fmla="*/ 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7" y="2"/>
                      <a:pt x="7" y="3"/>
                      <a:pt x="6" y="4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Freeform 891">
                <a:extLst>
                  <a:ext uri="{FF2B5EF4-FFF2-40B4-BE49-F238E27FC236}">
                    <a16:creationId xmlns:a16="http://schemas.microsoft.com/office/drawing/2014/main" id="{E1F5ACC9-754C-41F4-8EF8-1BB14DE57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067"/>
                <a:ext cx="70" cy="47"/>
              </a:xfrm>
              <a:custGeom>
                <a:avLst/>
                <a:gdLst>
                  <a:gd name="T0" fmla="*/ 42 w 83"/>
                  <a:gd name="T1" fmla="*/ 6 h 56"/>
                  <a:gd name="T2" fmla="*/ 42 w 83"/>
                  <a:gd name="T3" fmla="*/ 6 h 56"/>
                  <a:gd name="T4" fmla="*/ 49 w 83"/>
                  <a:gd name="T5" fmla="*/ 17 h 56"/>
                  <a:gd name="T6" fmla="*/ 43 w 83"/>
                  <a:gd name="T7" fmla="*/ 28 h 56"/>
                  <a:gd name="T8" fmla="*/ 25 w 83"/>
                  <a:gd name="T9" fmla="*/ 33 h 56"/>
                  <a:gd name="T10" fmla="*/ 8 w 83"/>
                  <a:gd name="T11" fmla="*/ 28 h 56"/>
                  <a:gd name="T12" fmla="*/ 2 w 83"/>
                  <a:gd name="T13" fmla="*/ 17 h 56"/>
                  <a:gd name="T14" fmla="*/ 8 w 83"/>
                  <a:gd name="T15" fmla="*/ 6 h 56"/>
                  <a:gd name="T16" fmla="*/ 24 w 83"/>
                  <a:gd name="T17" fmla="*/ 2 h 56"/>
                  <a:gd name="T18" fmla="*/ 42 w 83"/>
                  <a:gd name="T19" fmla="*/ 6 h 56"/>
                  <a:gd name="T20" fmla="*/ 42 w 83"/>
                  <a:gd name="T21" fmla="*/ 6 h 56"/>
                  <a:gd name="T22" fmla="*/ 43 w 83"/>
                  <a:gd name="T23" fmla="*/ 6 h 56"/>
                  <a:gd name="T24" fmla="*/ 24 w 83"/>
                  <a:gd name="T25" fmla="*/ 0 h 56"/>
                  <a:gd name="T26" fmla="*/ 7 w 83"/>
                  <a:gd name="T27" fmla="*/ 5 h 56"/>
                  <a:gd name="T28" fmla="*/ 0 w 83"/>
                  <a:gd name="T29" fmla="*/ 17 h 56"/>
                  <a:gd name="T30" fmla="*/ 8 w 83"/>
                  <a:gd name="T31" fmla="*/ 29 h 56"/>
                  <a:gd name="T32" fmla="*/ 25 w 83"/>
                  <a:gd name="T33" fmla="*/ 33 h 56"/>
                  <a:gd name="T34" fmla="*/ 43 w 83"/>
                  <a:gd name="T35" fmla="*/ 29 h 56"/>
                  <a:gd name="T36" fmla="*/ 50 w 83"/>
                  <a:gd name="T37" fmla="*/ 17 h 56"/>
                  <a:gd name="T38" fmla="*/ 43 w 83"/>
                  <a:gd name="T39" fmla="*/ 6 h 56"/>
                  <a:gd name="T40" fmla="*/ 42 w 83"/>
                  <a:gd name="T41" fmla="*/ 6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3" h="56">
                    <a:moveTo>
                      <a:pt x="70" y="9"/>
                    </a:moveTo>
                    <a:cubicBezTo>
                      <a:pt x="70" y="10"/>
                      <a:pt x="70" y="10"/>
                      <a:pt x="70" y="10"/>
                    </a:cubicBezTo>
                    <a:cubicBezTo>
                      <a:pt x="78" y="15"/>
                      <a:pt x="82" y="22"/>
                      <a:pt x="82" y="29"/>
                    </a:cubicBezTo>
                    <a:cubicBezTo>
                      <a:pt x="82" y="36"/>
                      <a:pt x="78" y="42"/>
                      <a:pt x="71" y="47"/>
                    </a:cubicBezTo>
                    <a:cubicBezTo>
                      <a:pt x="63" y="52"/>
                      <a:pt x="53" y="55"/>
                      <a:pt x="43" y="55"/>
                    </a:cubicBezTo>
                    <a:cubicBezTo>
                      <a:pt x="33" y="55"/>
                      <a:pt x="22" y="52"/>
                      <a:pt x="14" y="47"/>
                    </a:cubicBezTo>
                    <a:cubicBezTo>
                      <a:pt x="6" y="41"/>
                      <a:pt x="2" y="34"/>
                      <a:pt x="2" y="28"/>
                    </a:cubicBezTo>
                    <a:cubicBezTo>
                      <a:pt x="2" y="21"/>
                      <a:pt x="5" y="15"/>
                      <a:pt x="13" y="10"/>
                    </a:cubicBezTo>
                    <a:cubicBezTo>
                      <a:pt x="20" y="5"/>
                      <a:pt x="30" y="2"/>
                      <a:pt x="40" y="2"/>
                    </a:cubicBezTo>
                    <a:cubicBezTo>
                      <a:pt x="51" y="2"/>
                      <a:pt x="62" y="5"/>
                      <a:pt x="70" y="10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62" y="3"/>
                      <a:pt x="51" y="0"/>
                      <a:pt x="40" y="0"/>
                    </a:cubicBezTo>
                    <a:cubicBezTo>
                      <a:pt x="30" y="0"/>
                      <a:pt x="20" y="3"/>
                      <a:pt x="12" y="8"/>
                    </a:cubicBezTo>
                    <a:cubicBezTo>
                      <a:pt x="4" y="13"/>
                      <a:pt x="0" y="20"/>
                      <a:pt x="0" y="28"/>
                    </a:cubicBezTo>
                    <a:cubicBezTo>
                      <a:pt x="0" y="35"/>
                      <a:pt x="4" y="42"/>
                      <a:pt x="13" y="48"/>
                    </a:cubicBezTo>
                    <a:cubicBezTo>
                      <a:pt x="21" y="54"/>
                      <a:pt x="32" y="56"/>
                      <a:pt x="43" y="56"/>
                    </a:cubicBezTo>
                    <a:cubicBezTo>
                      <a:pt x="53" y="56"/>
                      <a:pt x="64" y="54"/>
                      <a:pt x="72" y="48"/>
                    </a:cubicBezTo>
                    <a:cubicBezTo>
                      <a:pt x="79" y="43"/>
                      <a:pt x="83" y="36"/>
                      <a:pt x="83" y="29"/>
                    </a:cubicBezTo>
                    <a:cubicBezTo>
                      <a:pt x="83" y="22"/>
                      <a:pt x="79" y="14"/>
                      <a:pt x="71" y="9"/>
                    </a:cubicBezTo>
                    <a:cubicBezTo>
                      <a:pt x="70" y="9"/>
                      <a:pt x="70" y="9"/>
                      <a:pt x="70" y="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9" name="Freeform 892">
                <a:extLst>
                  <a:ext uri="{FF2B5EF4-FFF2-40B4-BE49-F238E27FC236}">
                    <a16:creationId xmlns:a16="http://schemas.microsoft.com/office/drawing/2014/main" id="{7A5BF4FC-7A02-47B6-B4D6-26545F3A4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3391"/>
                <a:ext cx="83" cy="72"/>
              </a:xfrm>
              <a:custGeom>
                <a:avLst/>
                <a:gdLst>
                  <a:gd name="T0" fmla="*/ 49 w 98"/>
                  <a:gd name="T1" fmla="*/ 9 h 86"/>
                  <a:gd name="T2" fmla="*/ 49 w 98"/>
                  <a:gd name="T3" fmla="*/ 41 h 86"/>
                  <a:gd name="T4" fmla="*/ 11 w 98"/>
                  <a:gd name="T5" fmla="*/ 41 h 86"/>
                  <a:gd name="T6" fmla="*/ 10 w 98"/>
                  <a:gd name="T7" fmla="*/ 9 h 86"/>
                  <a:gd name="T8" fmla="*/ 49 w 98"/>
                  <a:gd name="T9" fmla="*/ 9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86">
                    <a:moveTo>
                      <a:pt x="80" y="15"/>
                    </a:moveTo>
                    <a:cubicBezTo>
                      <a:pt x="98" y="31"/>
                      <a:pt x="98" y="56"/>
                      <a:pt x="81" y="71"/>
                    </a:cubicBezTo>
                    <a:cubicBezTo>
                      <a:pt x="64" y="86"/>
                      <a:pt x="36" y="86"/>
                      <a:pt x="18" y="70"/>
                    </a:cubicBezTo>
                    <a:cubicBezTo>
                      <a:pt x="1" y="55"/>
                      <a:pt x="0" y="30"/>
                      <a:pt x="17" y="15"/>
                    </a:cubicBezTo>
                    <a:cubicBezTo>
                      <a:pt x="34" y="0"/>
                      <a:pt x="62" y="0"/>
                      <a:pt x="80" y="15"/>
                    </a:cubicBezTo>
                  </a:path>
                </a:pathLst>
              </a:custGeom>
              <a:solidFill>
                <a:srgbClr val="925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Freeform 893">
                <a:extLst>
                  <a:ext uri="{FF2B5EF4-FFF2-40B4-BE49-F238E27FC236}">
                    <a16:creationId xmlns:a16="http://schemas.microsoft.com/office/drawing/2014/main" id="{FC3F7638-7363-42B2-9213-26C112FCA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417"/>
                <a:ext cx="78" cy="46"/>
              </a:xfrm>
              <a:custGeom>
                <a:avLst/>
                <a:gdLst>
                  <a:gd name="T0" fmla="*/ 45 w 92"/>
                  <a:gd name="T1" fmla="*/ 18 h 55"/>
                  <a:gd name="T2" fmla="*/ 7 w 92"/>
                  <a:gd name="T3" fmla="*/ 17 h 55"/>
                  <a:gd name="T4" fmla="*/ 0 w 92"/>
                  <a:gd name="T5" fmla="*/ 8 h 55"/>
                  <a:gd name="T6" fmla="*/ 8 w 92"/>
                  <a:gd name="T7" fmla="*/ 23 h 55"/>
                  <a:gd name="T8" fmla="*/ 46 w 92"/>
                  <a:gd name="T9" fmla="*/ 23 h 55"/>
                  <a:gd name="T10" fmla="*/ 53 w 92"/>
                  <a:gd name="T11" fmla="*/ 0 h 55"/>
                  <a:gd name="T12" fmla="*/ 45 w 92"/>
                  <a:gd name="T13" fmla="*/ 1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55">
                    <a:moveTo>
                      <a:pt x="74" y="30"/>
                    </a:moveTo>
                    <a:cubicBezTo>
                      <a:pt x="57" y="45"/>
                      <a:pt x="29" y="44"/>
                      <a:pt x="11" y="29"/>
                    </a:cubicBezTo>
                    <a:cubicBezTo>
                      <a:pt x="6" y="24"/>
                      <a:pt x="2" y="19"/>
                      <a:pt x="0" y="13"/>
                    </a:cubicBezTo>
                    <a:cubicBezTo>
                      <a:pt x="1" y="22"/>
                      <a:pt x="5" y="32"/>
                      <a:pt x="14" y="39"/>
                    </a:cubicBezTo>
                    <a:cubicBezTo>
                      <a:pt x="31" y="54"/>
                      <a:pt x="59" y="55"/>
                      <a:pt x="76" y="39"/>
                    </a:cubicBezTo>
                    <a:cubicBezTo>
                      <a:pt x="88" y="29"/>
                      <a:pt x="92" y="13"/>
                      <a:pt x="86" y="0"/>
                    </a:cubicBezTo>
                    <a:cubicBezTo>
                      <a:pt x="87" y="10"/>
                      <a:pt x="83" y="21"/>
                      <a:pt x="74" y="30"/>
                    </a:cubicBezTo>
                  </a:path>
                </a:pathLst>
              </a:custGeom>
              <a:solidFill>
                <a:srgbClr val="783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1" name="Freeform 894">
                <a:extLst>
                  <a:ext uri="{FF2B5EF4-FFF2-40B4-BE49-F238E27FC236}">
                    <a16:creationId xmlns:a16="http://schemas.microsoft.com/office/drawing/2014/main" id="{23139C29-F499-4EE2-8E77-10F44ACB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396"/>
                <a:ext cx="55" cy="39"/>
              </a:xfrm>
              <a:custGeom>
                <a:avLst/>
                <a:gdLst>
                  <a:gd name="T0" fmla="*/ 34 w 65"/>
                  <a:gd name="T1" fmla="*/ 7 h 46"/>
                  <a:gd name="T2" fmla="*/ 30 w 65"/>
                  <a:gd name="T3" fmla="*/ 25 h 46"/>
                  <a:gd name="T4" fmla="*/ 6 w 65"/>
                  <a:gd name="T5" fmla="*/ 21 h 46"/>
                  <a:gd name="T6" fmla="*/ 10 w 65"/>
                  <a:gd name="T7" fmla="*/ 3 h 46"/>
                  <a:gd name="T8" fmla="*/ 34 w 65"/>
                  <a:gd name="T9" fmla="*/ 7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6">
                    <a:moveTo>
                      <a:pt x="56" y="12"/>
                    </a:moveTo>
                    <a:cubicBezTo>
                      <a:pt x="65" y="22"/>
                      <a:pt x="61" y="34"/>
                      <a:pt x="48" y="40"/>
                    </a:cubicBezTo>
                    <a:cubicBezTo>
                      <a:pt x="35" y="46"/>
                      <a:pt x="17" y="43"/>
                      <a:pt x="9" y="34"/>
                    </a:cubicBezTo>
                    <a:cubicBezTo>
                      <a:pt x="0" y="25"/>
                      <a:pt x="4" y="12"/>
                      <a:pt x="17" y="6"/>
                    </a:cubicBezTo>
                    <a:cubicBezTo>
                      <a:pt x="30" y="0"/>
                      <a:pt x="48" y="3"/>
                      <a:pt x="56" y="12"/>
                    </a:cubicBezTo>
                  </a:path>
                </a:pathLst>
              </a:custGeom>
              <a:solidFill>
                <a:srgbClr val="A35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2" name="Freeform 895">
                <a:extLst>
                  <a:ext uri="{FF2B5EF4-FFF2-40B4-BE49-F238E27FC236}">
                    <a16:creationId xmlns:a16="http://schemas.microsoft.com/office/drawing/2014/main" id="{F4A0CD32-7249-4E44-9A90-654F213D2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413"/>
                <a:ext cx="10" cy="9"/>
              </a:xfrm>
              <a:custGeom>
                <a:avLst/>
                <a:gdLst>
                  <a:gd name="T0" fmla="*/ 5 w 12"/>
                  <a:gd name="T1" fmla="*/ 2 h 11"/>
                  <a:gd name="T2" fmla="*/ 6 w 12"/>
                  <a:gd name="T3" fmla="*/ 5 h 11"/>
                  <a:gd name="T4" fmla="*/ 3 w 12"/>
                  <a:gd name="T5" fmla="*/ 5 h 11"/>
                  <a:gd name="T6" fmla="*/ 1 w 12"/>
                  <a:gd name="T7" fmla="*/ 1 h 11"/>
                  <a:gd name="T8" fmla="*/ 5 w 12"/>
                  <a:gd name="T9" fmla="*/ 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3"/>
                    </a:moveTo>
                    <a:cubicBezTo>
                      <a:pt x="11" y="5"/>
                      <a:pt x="12" y="8"/>
                      <a:pt x="10" y="9"/>
                    </a:cubicBezTo>
                    <a:cubicBezTo>
                      <a:pt x="9" y="11"/>
                      <a:pt x="6" y="10"/>
                      <a:pt x="3" y="8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6" y="1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3" name="Freeform 896">
                <a:extLst>
                  <a:ext uri="{FF2B5EF4-FFF2-40B4-BE49-F238E27FC236}">
                    <a16:creationId xmlns:a16="http://schemas.microsoft.com/office/drawing/2014/main" id="{69F3B75D-B953-4294-8E53-3C3CAE78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3425"/>
                <a:ext cx="7" cy="5"/>
              </a:xfrm>
              <a:custGeom>
                <a:avLst/>
                <a:gdLst>
                  <a:gd name="T0" fmla="*/ 4 w 8"/>
                  <a:gd name="T1" fmla="*/ 1 h 7"/>
                  <a:gd name="T2" fmla="*/ 4 w 8"/>
                  <a:gd name="T3" fmla="*/ 2 h 7"/>
                  <a:gd name="T4" fmla="*/ 2 w 8"/>
                  <a:gd name="T5" fmla="*/ 2 h 7"/>
                  <a:gd name="T6" fmla="*/ 1 w 8"/>
                  <a:gd name="T7" fmla="*/ 1 h 7"/>
                  <a:gd name="T8" fmla="*/ 4 w 8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2"/>
                    </a:moveTo>
                    <a:cubicBezTo>
                      <a:pt x="7" y="3"/>
                      <a:pt x="8" y="5"/>
                      <a:pt x="7" y="6"/>
                    </a:cubicBezTo>
                    <a:cubicBezTo>
                      <a:pt x="6" y="7"/>
                      <a:pt x="4" y="6"/>
                      <a:pt x="2" y="5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4" name="Freeform 897">
                <a:extLst>
                  <a:ext uri="{FF2B5EF4-FFF2-40B4-BE49-F238E27FC236}">
                    <a16:creationId xmlns:a16="http://schemas.microsoft.com/office/drawing/2014/main" id="{E3AB6F18-4DD9-4554-80D6-402625E3D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392"/>
                <a:ext cx="76" cy="69"/>
              </a:xfrm>
              <a:custGeom>
                <a:avLst/>
                <a:gdLst>
                  <a:gd name="T0" fmla="*/ 44 w 91"/>
                  <a:gd name="T1" fmla="*/ 8 h 81"/>
                  <a:gd name="T2" fmla="*/ 44 w 91"/>
                  <a:gd name="T3" fmla="*/ 9 h 81"/>
                  <a:gd name="T4" fmla="*/ 52 w 91"/>
                  <a:gd name="T5" fmla="*/ 26 h 81"/>
                  <a:gd name="T6" fmla="*/ 44 w 91"/>
                  <a:gd name="T7" fmla="*/ 42 h 81"/>
                  <a:gd name="T8" fmla="*/ 28 w 91"/>
                  <a:gd name="T9" fmla="*/ 49 h 81"/>
                  <a:gd name="T10" fmla="*/ 9 w 91"/>
                  <a:gd name="T11" fmla="*/ 42 h 81"/>
                  <a:gd name="T12" fmla="*/ 2 w 91"/>
                  <a:gd name="T13" fmla="*/ 24 h 81"/>
                  <a:gd name="T14" fmla="*/ 8 w 91"/>
                  <a:gd name="T15" fmla="*/ 8 h 81"/>
                  <a:gd name="T16" fmla="*/ 26 w 91"/>
                  <a:gd name="T17" fmla="*/ 2 h 81"/>
                  <a:gd name="T18" fmla="*/ 44 w 91"/>
                  <a:gd name="T19" fmla="*/ 9 h 81"/>
                  <a:gd name="T20" fmla="*/ 44 w 91"/>
                  <a:gd name="T21" fmla="*/ 8 h 81"/>
                  <a:gd name="T22" fmla="*/ 44 w 91"/>
                  <a:gd name="T23" fmla="*/ 8 h 81"/>
                  <a:gd name="T24" fmla="*/ 26 w 91"/>
                  <a:gd name="T25" fmla="*/ 0 h 81"/>
                  <a:gd name="T26" fmla="*/ 8 w 91"/>
                  <a:gd name="T27" fmla="*/ 7 h 81"/>
                  <a:gd name="T28" fmla="*/ 0 w 91"/>
                  <a:gd name="T29" fmla="*/ 24 h 81"/>
                  <a:gd name="T30" fmla="*/ 8 w 91"/>
                  <a:gd name="T31" fmla="*/ 43 h 81"/>
                  <a:gd name="T32" fmla="*/ 28 w 91"/>
                  <a:gd name="T33" fmla="*/ 50 h 81"/>
                  <a:gd name="T34" fmla="*/ 45 w 91"/>
                  <a:gd name="T35" fmla="*/ 43 h 81"/>
                  <a:gd name="T36" fmla="*/ 53 w 91"/>
                  <a:gd name="T37" fmla="*/ 26 h 81"/>
                  <a:gd name="T38" fmla="*/ 44 w 91"/>
                  <a:gd name="T39" fmla="*/ 8 h 81"/>
                  <a:gd name="T40" fmla="*/ 44 w 91"/>
                  <a:gd name="T41" fmla="*/ 8 h 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1" h="81">
                    <a:moveTo>
                      <a:pt x="76" y="13"/>
                    </a:moveTo>
                    <a:cubicBezTo>
                      <a:pt x="76" y="14"/>
                      <a:pt x="76" y="14"/>
                      <a:pt x="76" y="14"/>
                    </a:cubicBezTo>
                    <a:cubicBezTo>
                      <a:pt x="85" y="21"/>
                      <a:pt x="89" y="32"/>
                      <a:pt x="89" y="42"/>
                    </a:cubicBezTo>
                    <a:cubicBezTo>
                      <a:pt x="89" y="51"/>
                      <a:pt x="85" y="61"/>
                      <a:pt x="77" y="68"/>
                    </a:cubicBezTo>
                    <a:cubicBezTo>
                      <a:pt x="69" y="75"/>
                      <a:pt x="58" y="79"/>
                      <a:pt x="47" y="79"/>
                    </a:cubicBezTo>
                    <a:cubicBezTo>
                      <a:pt x="36" y="79"/>
                      <a:pt x="24" y="75"/>
                      <a:pt x="15" y="67"/>
                    </a:cubicBezTo>
                    <a:cubicBezTo>
                      <a:pt x="7" y="59"/>
                      <a:pt x="2" y="49"/>
                      <a:pt x="2" y="39"/>
                    </a:cubicBezTo>
                    <a:cubicBezTo>
                      <a:pt x="2" y="30"/>
                      <a:pt x="6" y="20"/>
                      <a:pt x="14" y="13"/>
                    </a:cubicBezTo>
                    <a:cubicBezTo>
                      <a:pt x="22" y="6"/>
                      <a:pt x="33" y="2"/>
                      <a:pt x="44" y="2"/>
                    </a:cubicBezTo>
                    <a:cubicBezTo>
                      <a:pt x="56" y="2"/>
                      <a:pt x="67" y="6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68" y="4"/>
                      <a:pt x="56" y="0"/>
                      <a:pt x="44" y="0"/>
                    </a:cubicBezTo>
                    <a:cubicBezTo>
                      <a:pt x="33" y="0"/>
                      <a:pt x="22" y="4"/>
                      <a:pt x="13" y="11"/>
                    </a:cubicBezTo>
                    <a:cubicBezTo>
                      <a:pt x="4" y="19"/>
                      <a:pt x="0" y="29"/>
                      <a:pt x="0" y="39"/>
                    </a:cubicBezTo>
                    <a:cubicBezTo>
                      <a:pt x="0" y="50"/>
                      <a:pt x="5" y="61"/>
                      <a:pt x="14" y="69"/>
                    </a:cubicBezTo>
                    <a:cubicBezTo>
                      <a:pt x="23" y="77"/>
                      <a:pt x="35" y="81"/>
                      <a:pt x="47" y="81"/>
                    </a:cubicBezTo>
                    <a:cubicBezTo>
                      <a:pt x="58" y="81"/>
                      <a:pt x="70" y="77"/>
                      <a:pt x="78" y="69"/>
                    </a:cubicBezTo>
                    <a:cubicBezTo>
                      <a:pt x="87" y="62"/>
                      <a:pt x="91" y="52"/>
                      <a:pt x="91" y="42"/>
                    </a:cubicBezTo>
                    <a:cubicBezTo>
                      <a:pt x="91" y="31"/>
                      <a:pt x="86" y="20"/>
                      <a:pt x="77" y="12"/>
                    </a:cubicBezTo>
                    <a:cubicBezTo>
                      <a:pt x="76" y="13"/>
                      <a:pt x="76" y="13"/>
                      <a:pt x="76" y="13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" name="Oval 898">
                <a:extLst>
                  <a:ext uri="{FF2B5EF4-FFF2-40B4-BE49-F238E27FC236}">
                    <a16:creationId xmlns:a16="http://schemas.microsoft.com/office/drawing/2014/main" id="{211D8CB4-F4B1-4139-8AAD-E9F894A53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" y="3339"/>
                <a:ext cx="94" cy="58"/>
              </a:xfrm>
              <a:prstGeom prst="ellipse">
                <a:avLst/>
              </a:pr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2036" name="Freeform 899">
                <a:extLst>
                  <a:ext uri="{FF2B5EF4-FFF2-40B4-BE49-F238E27FC236}">
                    <a16:creationId xmlns:a16="http://schemas.microsoft.com/office/drawing/2014/main" id="{518A1AEC-6324-41DD-8E3F-6A937EE1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349"/>
                <a:ext cx="89" cy="47"/>
              </a:xfrm>
              <a:custGeom>
                <a:avLst/>
                <a:gdLst>
                  <a:gd name="T0" fmla="*/ 38 w 106"/>
                  <a:gd name="T1" fmla="*/ 29 h 56"/>
                  <a:gd name="T2" fmla="*/ 5 w 106"/>
                  <a:gd name="T3" fmla="*/ 9 h 56"/>
                  <a:gd name="T4" fmla="*/ 8 w 106"/>
                  <a:gd name="T5" fmla="*/ 0 h 56"/>
                  <a:gd name="T6" fmla="*/ 0 w 106"/>
                  <a:gd name="T7" fmla="*/ 13 h 56"/>
                  <a:gd name="T8" fmla="*/ 33 w 106"/>
                  <a:gd name="T9" fmla="*/ 33 h 56"/>
                  <a:gd name="T10" fmla="*/ 63 w 106"/>
                  <a:gd name="T11" fmla="*/ 23 h 56"/>
                  <a:gd name="T12" fmla="*/ 38 w 106"/>
                  <a:gd name="T13" fmla="*/ 2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56">
                    <a:moveTo>
                      <a:pt x="64" y="49"/>
                    </a:moveTo>
                    <a:cubicBezTo>
                      <a:pt x="33" y="49"/>
                      <a:pt x="8" y="34"/>
                      <a:pt x="8" y="15"/>
                    </a:cubicBezTo>
                    <a:cubicBezTo>
                      <a:pt x="8" y="10"/>
                      <a:pt x="10" y="4"/>
                      <a:pt x="14" y="0"/>
                    </a:cubicBezTo>
                    <a:cubicBezTo>
                      <a:pt x="5" y="6"/>
                      <a:pt x="0" y="14"/>
                      <a:pt x="0" y="22"/>
                    </a:cubicBezTo>
                    <a:cubicBezTo>
                      <a:pt x="0" y="41"/>
                      <a:pt x="25" y="56"/>
                      <a:pt x="56" y="56"/>
                    </a:cubicBezTo>
                    <a:cubicBezTo>
                      <a:pt x="78" y="56"/>
                      <a:pt x="97" y="49"/>
                      <a:pt x="106" y="38"/>
                    </a:cubicBezTo>
                    <a:cubicBezTo>
                      <a:pt x="96" y="45"/>
                      <a:pt x="81" y="49"/>
                      <a:pt x="64" y="49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" name="Freeform 900">
                <a:extLst>
                  <a:ext uri="{FF2B5EF4-FFF2-40B4-BE49-F238E27FC236}">
                    <a16:creationId xmlns:a16="http://schemas.microsoft.com/office/drawing/2014/main" id="{CAB9BE0B-22B6-4625-9C9E-054780554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343"/>
                <a:ext cx="58" cy="36"/>
              </a:xfrm>
              <a:custGeom>
                <a:avLst/>
                <a:gdLst>
                  <a:gd name="T0" fmla="*/ 40 w 69"/>
                  <a:gd name="T1" fmla="*/ 16 h 43"/>
                  <a:gd name="T2" fmla="*/ 18 w 69"/>
                  <a:gd name="T3" fmla="*/ 23 h 43"/>
                  <a:gd name="T4" fmla="*/ 2 w 69"/>
                  <a:gd name="T5" fmla="*/ 9 h 43"/>
                  <a:gd name="T6" fmla="*/ 23 w 69"/>
                  <a:gd name="T7" fmla="*/ 3 h 43"/>
                  <a:gd name="T8" fmla="*/ 40 w 69"/>
                  <a:gd name="T9" fmla="*/ 16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3">
                    <a:moveTo>
                      <a:pt x="67" y="27"/>
                    </a:moveTo>
                    <a:cubicBezTo>
                      <a:pt x="65" y="37"/>
                      <a:pt x="49" y="43"/>
                      <a:pt x="31" y="39"/>
                    </a:cubicBezTo>
                    <a:cubicBezTo>
                      <a:pt x="13" y="36"/>
                      <a:pt x="0" y="25"/>
                      <a:pt x="2" y="15"/>
                    </a:cubicBezTo>
                    <a:cubicBezTo>
                      <a:pt x="4" y="5"/>
                      <a:pt x="20" y="0"/>
                      <a:pt x="38" y="3"/>
                    </a:cubicBezTo>
                    <a:cubicBezTo>
                      <a:pt x="56" y="6"/>
                      <a:pt x="69" y="17"/>
                      <a:pt x="67" y="27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" name="Oval 901">
                <a:extLst>
                  <a:ext uri="{FF2B5EF4-FFF2-40B4-BE49-F238E27FC236}">
                    <a16:creationId xmlns:a16="http://schemas.microsoft.com/office/drawing/2014/main" id="{D5768927-4A37-4E5F-99D1-065AE41BC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3345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2039" name="Oval 902">
                <a:extLst>
                  <a:ext uri="{FF2B5EF4-FFF2-40B4-BE49-F238E27FC236}">
                    <a16:creationId xmlns:a16="http://schemas.microsoft.com/office/drawing/2014/main" id="{5E88332B-1DF0-4483-A1C7-05C05D71F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335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2040" name="Freeform 903">
                <a:extLst>
                  <a:ext uri="{FF2B5EF4-FFF2-40B4-BE49-F238E27FC236}">
                    <a16:creationId xmlns:a16="http://schemas.microsoft.com/office/drawing/2014/main" id="{1F11E082-F76F-489D-A995-9AA8E0100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338"/>
                <a:ext cx="96" cy="59"/>
              </a:xfrm>
              <a:custGeom>
                <a:avLst/>
                <a:gdLst>
                  <a:gd name="T0" fmla="*/ 67 w 114"/>
                  <a:gd name="T1" fmla="*/ 22 h 69"/>
                  <a:gd name="T2" fmla="*/ 67 w 114"/>
                  <a:gd name="T3" fmla="*/ 22 h 69"/>
                  <a:gd name="T4" fmla="*/ 57 w 114"/>
                  <a:gd name="T5" fmla="*/ 37 h 69"/>
                  <a:gd name="T6" fmla="*/ 34 w 114"/>
                  <a:gd name="T7" fmla="*/ 42 h 69"/>
                  <a:gd name="T8" fmla="*/ 11 w 114"/>
                  <a:gd name="T9" fmla="*/ 37 h 69"/>
                  <a:gd name="T10" fmla="*/ 2 w 114"/>
                  <a:gd name="T11" fmla="*/ 22 h 69"/>
                  <a:gd name="T12" fmla="*/ 11 w 114"/>
                  <a:gd name="T13" fmla="*/ 8 h 69"/>
                  <a:gd name="T14" fmla="*/ 34 w 114"/>
                  <a:gd name="T15" fmla="*/ 2 h 69"/>
                  <a:gd name="T16" fmla="*/ 57 w 114"/>
                  <a:gd name="T17" fmla="*/ 8 h 69"/>
                  <a:gd name="T18" fmla="*/ 67 w 114"/>
                  <a:gd name="T19" fmla="*/ 22 h 69"/>
                  <a:gd name="T20" fmla="*/ 67 w 114"/>
                  <a:gd name="T21" fmla="*/ 22 h 69"/>
                  <a:gd name="T22" fmla="*/ 68 w 114"/>
                  <a:gd name="T23" fmla="*/ 22 h 69"/>
                  <a:gd name="T24" fmla="*/ 58 w 114"/>
                  <a:gd name="T25" fmla="*/ 7 h 69"/>
                  <a:gd name="T26" fmla="*/ 34 w 114"/>
                  <a:gd name="T27" fmla="*/ 0 h 69"/>
                  <a:gd name="T28" fmla="*/ 10 w 114"/>
                  <a:gd name="T29" fmla="*/ 7 h 69"/>
                  <a:gd name="T30" fmla="*/ 0 w 114"/>
                  <a:gd name="T31" fmla="*/ 22 h 69"/>
                  <a:gd name="T32" fmla="*/ 10 w 114"/>
                  <a:gd name="T33" fmla="*/ 37 h 69"/>
                  <a:gd name="T34" fmla="*/ 34 w 114"/>
                  <a:gd name="T35" fmla="*/ 43 h 69"/>
                  <a:gd name="T36" fmla="*/ 58 w 114"/>
                  <a:gd name="T37" fmla="*/ 37 h 69"/>
                  <a:gd name="T38" fmla="*/ 68 w 114"/>
                  <a:gd name="T39" fmla="*/ 22 h 69"/>
                  <a:gd name="T40" fmla="*/ 67 w 114"/>
                  <a:gd name="T41" fmla="*/ 22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4" h="69">
                    <a:moveTo>
                      <a:pt x="113" y="35"/>
                    </a:moveTo>
                    <a:cubicBezTo>
                      <a:pt x="112" y="35"/>
                      <a:pt x="112" y="35"/>
                      <a:pt x="112" y="35"/>
                    </a:cubicBezTo>
                    <a:cubicBezTo>
                      <a:pt x="112" y="43"/>
                      <a:pt x="106" y="52"/>
                      <a:pt x="96" y="58"/>
                    </a:cubicBezTo>
                    <a:cubicBezTo>
                      <a:pt x="86" y="64"/>
                      <a:pt x="72" y="67"/>
                      <a:pt x="57" y="67"/>
                    </a:cubicBezTo>
                    <a:cubicBezTo>
                      <a:pt x="42" y="67"/>
                      <a:pt x="28" y="64"/>
                      <a:pt x="18" y="58"/>
                    </a:cubicBezTo>
                    <a:cubicBezTo>
                      <a:pt x="8" y="52"/>
                      <a:pt x="2" y="43"/>
                      <a:pt x="2" y="35"/>
                    </a:cubicBezTo>
                    <a:cubicBezTo>
                      <a:pt x="2" y="26"/>
                      <a:pt x="8" y="18"/>
                      <a:pt x="18" y="12"/>
                    </a:cubicBezTo>
                    <a:cubicBezTo>
                      <a:pt x="28" y="6"/>
                      <a:pt x="42" y="2"/>
                      <a:pt x="57" y="2"/>
                    </a:cubicBezTo>
                    <a:cubicBezTo>
                      <a:pt x="72" y="2"/>
                      <a:pt x="86" y="6"/>
                      <a:pt x="96" y="12"/>
                    </a:cubicBezTo>
                    <a:cubicBezTo>
                      <a:pt x="106" y="18"/>
                      <a:pt x="112" y="26"/>
                      <a:pt x="112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4" y="25"/>
                      <a:pt x="108" y="16"/>
                      <a:pt x="97" y="10"/>
                    </a:cubicBezTo>
                    <a:cubicBezTo>
                      <a:pt x="87" y="3"/>
                      <a:pt x="73" y="0"/>
                      <a:pt x="57" y="0"/>
                    </a:cubicBezTo>
                    <a:cubicBezTo>
                      <a:pt x="41" y="0"/>
                      <a:pt x="27" y="3"/>
                      <a:pt x="17" y="10"/>
                    </a:cubicBezTo>
                    <a:cubicBezTo>
                      <a:pt x="6" y="16"/>
                      <a:pt x="0" y="25"/>
                      <a:pt x="0" y="35"/>
                    </a:cubicBezTo>
                    <a:cubicBezTo>
                      <a:pt x="0" y="44"/>
                      <a:pt x="6" y="53"/>
                      <a:pt x="17" y="59"/>
                    </a:cubicBezTo>
                    <a:cubicBezTo>
                      <a:pt x="27" y="66"/>
                      <a:pt x="41" y="69"/>
                      <a:pt x="57" y="69"/>
                    </a:cubicBezTo>
                    <a:cubicBezTo>
                      <a:pt x="73" y="69"/>
                      <a:pt x="87" y="66"/>
                      <a:pt x="97" y="59"/>
                    </a:cubicBezTo>
                    <a:cubicBezTo>
                      <a:pt x="108" y="53"/>
                      <a:pt x="114" y="44"/>
                      <a:pt x="114" y="35"/>
                    </a:cubicBezTo>
                    <a:cubicBezTo>
                      <a:pt x="113" y="35"/>
                      <a:pt x="113" y="35"/>
                      <a:pt x="113" y="3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" name="Freeform 904">
                <a:extLst>
                  <a:ext uri="{FF2B5EF4-FFF2-40B4-BE49-F238E27FC236}">
                    <a16:creationId xmlns:a16="http://schemas.microsoft.com/office/drawing/2014/main" id="{4BDF5650-2BAA-4DC6-BE20-50439A2A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3166"/>
                <a:ext cx="91" cy="76"/>
              </a:xfrm>
              <a:custGeom>
                <a:avLst/>
                <a:gdLst>
                  <a:gd name="T0" fmla="*/ 60 w 108"/>
                  <a:gd name="T1" fmla="*/ 10 h 90"/>
                  <a:gd name="T2" fmla="*/ 42 w 108"/>
                  <a:gd name="T3" fmla="*/ 44 h 90"/>
                  <a:gd name="T4" fmla="*/ 6 w 108"/>
                  <a:gd name="T5" fmla="*/ 44 h 90"/>
                  <a:gd name="T6" fmla="*/ 24 w 108"/>
                  <a:gd name="T7" fmla="*/ 9 h 90"/>
                  <a:gd name="T8" fmla="*/ 60 w 108"/>
                  <a:gd name="T9" fmla="*/ 1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90">
                    <a:moveTo>
                      <a:pt x="100" y="17"/>
                    </a:moveTo>
                    <a:cubicBezTo>
                      <a:pt x="108" y="34"/>
                      <a:pt x="95" y="59"/>
                      <a:pt x="70" y="74"/>
                    </a:cubicBezTo>
                    <a:cubicBezTo>
                      <a:pt x="44" y="90"/>
                      <a:pt x="17" y="89"/>
                      <a:pt x="9" y="72"/>
                    </a:cubicBezTo>
                    <a:cubicBezTo>
                      <a:pt x="0" y="56"/>
                      <a:pt x="14" y="31"/>
                      <a:pt x="39" y="15"/>
                    </a:cubicBezTo>
                    <a:cubicBezTo>
                      <a:pt x="64" y="0"/>
                      <a:pt x="92" y="1"/>
                      <a:pt x="100" y="17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" name="Freeform 905">
                <a:extLst>
                  <a:ext uri="{FF2B5EF4-FFF2-40B4-BE49-F238E27FC236}">
                    <a16:creationId xmlns:a16="http://schemas.microsoft.com/office/drawing/2014/main" id="{5B6DBB71-3A22-4CEB-B7D9-401DD4ED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194"/>
                <a:ext cx="82" cy="47"/>
              </a:xfrm>
              <a:custGeom>
                <a:avLst/>
                <a:gdLst>
                  <a:gd name="T0" fmla="*/ 41 w 97"/>
                  <a:gd name="T1" fmla="*/ 18 h 56"/>
                  <a:gd name="T2" fmla="*/ 5 w 97"/>
                  <a:gd name="T3" fmla="*/ 17 h 56"/>
                  <a:gd name="T4" fmla="*/ 3 w 97"/>
                  <a:gd name="T5" fmla="*/ 7 h 56"/>
                  <a:gd name="T6" fmla="*/ 3 w 97"/>
                  <a:gd name="T7" fmla="*/ 24 h 56"/>
                  <a:gd name="T8" fmla="*/ 39 w 97"/>
                  <a:gd name="T9" fmla="*/ 24 h 56"/>
                  <a:gd name="T10" fmla="*/ 58 w 97"/>
                  <a:gd name="T11" fmla="*/ 0 h 56"/>
                  <a:gd name="T12" fmla="*/ 41 w 97"/>
                  <a:gd name="T13" fmla="*/ 18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69" y="31"/>
                    </a:moveTo>
                    <a:cubicBezTo>
                      <a:pt x="43" y="46"/>
                      <a:pt x="16" y="45"/>
                      <a:pt x="8" y="28"/>
                    </a:cubicBezTo>
                    <a:cubicBezTo>
                      <a:pt x="5" y="24"/>
                      <a:pt x="5" y="18"/>
                      <a:pt x="6" y="12"/>
                    </a:cubicBezTo>
                    <a:cubicBezTo>
                      <a:pt x="1" y="22"/>
                      <a:pt x="0" y="31"/>
                      <a:pt x="4" y="39"/>
                    </a:cubicBezTo>
                    <a:cubicBezTo>
                      <a:pt x="13" y="55"/>
                      <a:pt x="40" y="56"/>
                      <a:pt x="65" y="41"/>
                    </a:cubicBezTo>
                    <a:cubicBezTo>
                      <a:pt x="83" y="30"/>
                      <a:pt x="95" y="14"/>
                      <a:pt x="97" y="0"/>
                    </a:cubicBezTo>
                    <a:cubicBezTo>
                      <a:pt x="92" y="11"/>
                      <a:pt x="82" y="22"/>
                      <a:pt x="69" y="31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" name="Freeform 906">
                <a:extLst>
                  <a:ext uri="{FF2B5EF4-FFF2-40B4-BE49-F238E27FC236}">
                    <a16:creationId xmlns:a16="http://schemas.microsoft.com/office/drawing/2014/main" id="{43EF794E-1194-426F-A401-DE49C52E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172"/>
                <a:ext cx="55" cy="40"/>
              </a:xfrm>
              <a:custGeom>
                <a:avLst/>
                <a:gdLst>
                  <a:gd name="T0" fmla="*/ 37 w 65"/>
                  <a:gd name="T1" fmla="*/ 8 h 47"/>
                  <a:gd name="T2" fmla="*/ 23 w 65"/>
                  <a:gd name="T3" fmla="*/ 26 h 47"/>
                  <a:gd name="T4" fmla="*/ 3 w 65"/>
                  <a:gd name="T5" fmla="*/ 21 h 47"/>
                  <a:gd name="T6" fmla="*/ 16 w 65"/>
                  <a:gd name="T7" fmla="*/ 3 h 47"/>
                  <a:gd name="T8" fmla="*/ 37 w 65"/>
                  <a:gd name="T9" fmla="*/ 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7">
                    <a:moveTo>
                      <a:pt x="62" y="13"/>
                    </a:moveTo>
                    <a:cubicBezTo>
                      <a:pt x="65" y="23"/>
                      <a:pt x="54" y="35"/>
                      <a:pt x="38" y="41"/>
                    </a:cubicBezTo>
                    <a:cubicBezTo>
                      <a:pt x="22" y="47"/>
                      <a:pt x="6" y="44"/>
                      <a:pt x="3" y="34"/>
                    </a:cubicBezTo>
                    <a:cubicBezTo>
                      <a:pt x="0" y="25"/>
                      <a:pt x="11" y="12"/>
                      <a:pt x="27" y="6"/>
                    </a:cubicBezTo>
                    <a:cubicBezTo>
                      <a:pt x="43" y="0"/>
                      <a:pt x="59" y="3"/>
                      <a:pt x="62" y="13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" name="Freeform 907">
                <a:extLst>
                  <a:ext uri="{FF2B5EF4-FFF2-40B4-BE49-F238E27FC236}">
                    <a16:creationId xmlns:a16="http://schemas.microsoft.com/office/drawing/2014/main" id="{B7903A2F-D507-42E4-BA7B-33F215042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189"/>
                <a:ext cx="8" cy="9"/>
              </a:xfrm>
              <a:custGeom>
                <a:avLst/>
                <a:gdLst>
                  <a:gd name="T0" fmla="*/ 5 w 10"/>
                  <a:gd name="T1" fmla="*/ 2 h 11"/>
                  <a:gd name="T2" fmla="*/ 4 w 10"/>
                  <a:gd name="T3" fmla="*/ 5 h 11"/>
                  <a:gd name="T4" fmla="*/ 1 w 10"/>
                  <a:gd name="T5" fmla="*/ 5 h 11"/>
                  <a:gd name="T6" fmla="*/ 2 w 10"/>
                  <a:gd name="T7" fmla="*/ 1 h 11"/>
                  <a:gd name="T8" fmla="*/ 5 w 10"/>
                  <a:gd name="T9" fmla="*/ 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3"/>
                    </a:moveTo>
                    <a:cubicBezTo>
                      <a:pt x="10" y="5"/>
                      <a:pt x="10" y="8"/>
                      <a:pt x="7" y="9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5"/>
                      <a:pt x="1" y="2"/>
                      <a:pt x="3" y="1"/>
                    </a:cubicBezTo>
                    <a:cubicBezTo>
                      <a:pt x="5" y="0"/>
                      <a:pt x="8" y="0"/>
                      <a:pt x="9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5" name="Freeform 908">
                <a:extLst>
                  <a:ext uri="{FF2B5EF4-FFF2-40B4-BE49-F238E27FC236}">
                    <a16:creationId xmlns:a16="http://schemas.microsoft.com/office/drawing/2014/main" id="{486E5358-6484-4F78-ABB0-6FF04EBF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201"/>
                <a:ext cx="5" cy="6"/>
              </a:xfrm>
              <a:custGeom>
                <a:avLst/>
                <a:gdLst>
                  <a:gd name="T0" fmla="*/ 3 w 6"/>
                  <a:gd name="T1" fmla="*/ 2 h 7"/>
                  <a:gd name="T2" fmla="*/ 3 w 6"/>
                  <a:gd name="T3" fmla="*/ 4 h 7"/>
                  <a:gd name="T4" fmla="*/ 1 w 6"/>
                  <a:gd name="T5" fmla="*/ 3 h 7"/>
                  <a:gd name="T6" fmla="*/ 2 w 6"/>
                  <a:gd name="T7" fmla="*/ 1 h 7"/>
                  <a:gd name="T8" fmla="*/ 3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6" y="4"/>
                      <a:pt x="6" y="6"/>
                      <a:pt x="5" y="7"/>
                    </a:cubicBez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6" name="Freeform 909">
                <a:extLst>
                  <a:ext uri="{FF2B5EF4-FFF2-40B4-BE49-F238E27FC236}">
                    <a16:creationId xmlns:a16="http://schemas.microsoft.com/office/drawing/2014/main" id="{88BEBBF3-EF96-4A77-8F9C-88114B6A2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169"/>
                <a:ext cx="83" cy="70"/>
              </a:xfrm>
              <a:custGeom>
                <a:avLst/>
                <a:gdLst>
                  <a:gd name="T0" fmla="*/ 58 w 98"/>
                  <a:gd name="T1" fmla="*/ 8 h 83"/>
                  <a:gd name="T2" fmla="*/ 58 w 98"/>
                  <a:gd name="T3" fmla="*/ 8 h 83"/>
                  <a:gd name="T4" fmla="*/ 58 w 98"/>
                  <a:gd name="T5" fmla="*/ 15 h 83"/>
                  <a:gd name="T6" fmla="*/ 39 w 98"/>
                  <a:gd name="T7" fmla="*/ 42 h 83"/>
                  <a:gd name="T8" fmla="*/ 18 w 98"/>
                  <a:gd name="T9" fmla="*/ 48 h 83"/>
                  <a:gd name="T10" fmla="*/ 3 w 98"/>
                  <a:gd name="T11" fmla="*/ 40 h 83"/>
                  <a:gd name="T12" fmla="*/ 2 w 98"/>
                  <a:gd name="T13" fmla="*/ 35 h 83"/>
                  <a:gd name="T14" fmla="*/ 21 w 98"/>
                  <a:gd name="T15" fmla="*/ 8 h 83"/>
                  <a:gd name="T16" fmla="*/ 42 w 98"/>
                  <a:gd name="T17" fmla="*/ 2 h 83"/>
                  <a:gd name="T18" fmla="*/ 58 w 98"/>
                  <a:gd name="T19" fmla="*/ 8 h 83"/>
                  <a:gd name="T20" fmla="*/ 58 w 98"/>
                  <a:gd name="T21" fmla="*/ 8 h 83"/>
                  <a:gd name="T22" fmla="*/ 58 w 98"/>
                  <a:gd name="T23" fmla="*/ 8 h 83"/>
                  <a:gd name="T24" fmla="*/ 42 w 98"/>
                  <a:gd name="T25" fmla="*/ 0 h 83"/>
                  <a:gd name="T26" fmla="*/ 20 w 98"/>
                  <a:gd name="T27" fmla="*/ 7 h 83"/>
                  <a:gd name="T28" fmla="*/ 0 w 98"/>
                  <a:gd name="T29" fmla="*/ 35 h 83"/>
                  <a:gd name="T30" fmla="*/ 2 w 98"/>
                  <a:gd name="T31" fmla="*/ 41 h 83"/>
                  <a:gd name="T32" fmla="*/ 18 w 98"/>
                  <a:gd name="T33" fmla="*/ 50 h 83"/>
                  <a:gd name="T34" fmla="*/ 40 w 98"/>
                  <a:gd name="T35" fmla="*/ 43 h 83"/>
                  <a:gd name="T36" fmla="*/ 59 w 98"/>
                  <a:gd name="T37" fmla="*/ 15 h 83"/>
                  <a:gd name="T38" fmla="*/ 58 w 98"/>
                  <a:gd name="T39" fmla="*/ 8 h 83"/>
                  <a:gd name="T40" fmla="*/ 58 w 98"/>
                  <a:gd name="T41" fmla="*/ 8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8" h="83">
                    <a:moveTo>
                      <a:pt x="95" y="14"/>
                    </a:move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7"/>
                      <a:pt x="96" y="21"/>
                      <a:pt x="96" y="25"/>
                    </a:cubicBezTo>
                    <a:cubicBezTo>
                      <a:pt x="96" y="39"/>
                      <a:pt x="84" y="58"/>
                      <a:pt x="64" y="70"/>
                    </a:cubicBezTo>
                    <a:cubicBezTo>
                      <a:pt x="52" y="77"/>
                      <a:pt x="40" y="81"/>
                      <a:pt x="29" y="81"/>
                    </a:cubicBezTo>
                    <a:cubicBezTo>
                      <a:pt x="18" y="81"/>
                      <a:pt x="8" y="76"/>
                      <a:pt x="4" y="68"/>
                    </a:cubicBezTo>
                    <a:cubicBezTo>
                      <a:pt x="3" y="65"/>
                      <a:pt x="2" y="62"/>
                      <a:pt x="2" y="58"/>
                    </a:cubicBezTo>
                    <a:cubicBezTo>
                      <a:pt x="2" y="43"/>
                      <a:pt x="14" y="25"/>
                      <a:pt x="34" y="13"/>
                    </a:cubicBezTo>
                    <a:cubicBezTo>
                      <a:pt x="46" y="5"/>
                      <a:pt x="58" y="2"/>
                      <a:pt x="69" y="2"/>
                    </a:cubicBezTo>
                    <a:cubicBezTo>
                      <a:pt x="80" y="2"/>
                      <a:pt x="90" y="6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1" y="4"/>
                      <a:pt x="81" y="0"/>
                      <a:pt x="69" y="0"/>
                    </a:cubicBezTo>
                    <a:cubicBezTo>
                      <a:pt x="58" y="0"/>
                      <a:pt x="45" y="4"/>
                      <a:pt x="33" y="11"/>
                    </a:cubicBezTo>
                    <a:cubicBezTo>
                      <a:pt x="13" y="23"/>
                      <a:pt x="0" y="42"/>
                      <a:pt x="0" y="58"/>
                    </a:cubicBezTo>
                    <a:cubicBezTo>
                      <a:pt x="0" y="62"/>
                      <a:pt x="1" y="66"/>
                      <a:pt x="2" y="69"/>
                    </a:cubicBezTo>
                    <a:cubicBezTo>
                      <a:pt x="7" y="78"/>
                      <a:pt x="17" y="83"/>
                      <a:pt x="29" y="83"/>
                    </a:cubicBezTo>
                    <a:cubicBezTo>
                      <a:pt x="40" y="83"/>
                      <a:pt x="53" y="79"/>
                      <a:pt x="65" y="72"/>
                    </a:cubicBezTo>
                    <a:cubicBezTo>
                      <a:pt x="85" y="59"/>
                      <a:pt x="98" y="41"/>
                      <a:pt x="98" y="25"/>
                    </a:cubicBezTo>
                    <a:cubicBezTo>
                      <a:pt x="98" y="21"/>
                      <a:pt x="97" y="17"/>
                      <a:pt x="96" y="13"/>
                    </a:cubicBezTo>
                    <a:cubicBezTo>
                      <a:pt x="95" y="14"/>
                      <a:pt x="95" y="14"/>
                      <a:pt x="95" y="14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7" name="Freeform 910">
                <a:extLst>
                  <a:ext uri="{FF2B5EF4-FFF2-40B4-BE49-F238E27FC236}">
                    <a16:creationId xmlns:a16="http://schemas.microsoft.com/office/drawing/2014/main" id="{524ACF2B-F712-4929-A8F7-5BD75B29E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68"/>
                <a:ext cx="68" cy="56"/>
              </a:xfrm>
              <a:custGeom>
                <a:avLst/>
                <a:gdLst>
                  <a:gd name="T0" fmla="*/ 48 w 80"/>
                  <a:gd name="T1" fmla="*/ 20 h 66"/>
                  <a:gd name="T2" fmla="*/ 24 w 80"/>
                  <a:gd name="T3" fmla="*/ 41 h 66"/>
                  <a:gd name="T4" fmla="*/ 1 w 80"/>
                  <a:gd name="T5" fmla="*/ 20 h 66"/>
                  <a:gd name="T6" fmla="*/ 26 w 80"/>
                  <a:gd name="T7" fmla="*/ 0 h 66"/>
                  <a:gd name="T8" fmla="*/ 48 w 80"/>
                  <a:gd name="T9" fmla="*/ 2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66">
                    <a:moveTo>
                      <a:pt x="79" y="33"/>
                    </a:moveTo>
                    <a:cubicBezTo>
                      <a:pt x="79" y="52"/>
                      <a:pt x="60" y="66"/>
                      <a:pt x="39" y="66"/>
                    </a:cubicBezTo>
                    <a:cubicBezTo>
                      <a:pt x="17" y="66"/>
                      <a:pt x="0" y="52"/>
                      <a:pt x="1" y="33"/>
                    </a:cubicBezTo>
                    <a:cubicBezTo>
                      <a:pt x="2" y="15"/>
                      <a:pt x="20" y="0"/>
                      <a:pt x="42" y="0"/>
                    </a:cubicBezTo>
                    <a:cubicBezTo>
                      <a:pt x="63" y="0"/>
                      <a:pt x="80" y="15"/>
                      <a:pt x="79" y="33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8" name="Freeform 911">
                <a:extLst>
                  <a:ext uri="{FF2B5EF4-FFF2-40B4-BE49-F238E27FC236}">
                    <a16:creationId xmlns:a16="http://schemas.microsoft.com/office/drawing/2014/main" id="{9FD82FE7-5F4C-41F5-891A-2EF3752D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77"/>
                <a:ext cx="63" cy="47"/>
              </a:xfrm>
              <a:custGeom>
                <a:avLst/>
                <a:gdLst>
                  <a:gd name="T0" fmla="*/ 27 w 74"/>
                  <a:gd name="T1" fmla="*/ 29 h 56"/>
                  <a:gd name="T2" fmla="*/ 4 w 74"/>
                  <a:gd name="T3" fmla="*/ 9 h 56"/>
                  <a:gd name="T4" fmla="*/ 8 w 74"/>
                  <a:gd name="T5" fmla="*/ 0 h 56"/>
                  <a:gd name="T6" fmla="*/ 1 w 74"/>
                  <a:gd name="T7" fmla="*/ 13 h 56"/>
                  <a:gd name="T8" fmla="*/ 24 w 74"/>
                  <a:gd name="T9" fmla="*/ 33 h 56"/>
                  <a:gd name="T10" fmla="*/ 46 w 74"/>
                  <a:gd name="T11" fmla="*/ 22 h 56"/>
                  <a:gd name="T12" fmla="*/ 27 w 74"/>
                  <a:gd name="T13" fmla="*/ 2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56">
                    <a:moveTo>
                      <a:pt x="45" y="49"/>
                    </a:moveTo>
                    <a:cubicBezTo>
                      <a:pt x="23" y="49"/>
                      <a:pt x="6" y="34"/>
                      <a:pt x="7" y="15"/>
                    </a:cubicBezTo>
                    <a:cubicBezTo>
                      <a:pt x="7" y="10"/>
                      <a:pt x="9" y="5"/>
                      <a:pt x="12" y="0"/>
                    </a:cubicBezTo>
                    <a:cubicBezTo>
                      <a:pt x="5" y="6"/>
                      <a:pt x="1" y="14"/>
                      <a:pt x="1" y="22"/>
                    </a:cubicBezTo>
                    <a:cubicBezTo>
                      <a:pt x="0" y="41"/>
                      <a:pt x="17" y="56"/>
                      <a:pt x="39" y="56"/>
                    </a:cubicBezTo>
                    <a:cubicBezTo>
                      <a:pt x="54" y="55"/>
                      <a:pt x="67" y="48"/>
                      <a:pt x="74" y="37"/>
                    </a:cubicBezTo>
                    <a:cubicBezTo>
                      <a:pt x="67" y="44"/>
                      <a:pt x="56" y="49"/>
                      <a:pt x="45" y="49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9" name="Freeform 912">
                <a:extLst>
                  <a:ext uri="{FF2B5EF4-FFF2-40B4-BE49-F238E27FC236}">
                    <a16:creationId xmlns:a16="http://schemas.microsoft.com/office/drawing/2014/main" id="{4C488B60-6390-47A9-B2A4-0EA4087F1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271"/>
                <a:ext cx="41" cy="35"/>
              </a:xfrm>
              <a:custGeom>
                <a:avLst/>
                <a:gdLst>
                  <a:gd name="T0" fmla="*/ 28 w 49"/>
                  <a:gd name="T1" fmla="*/ 16 h 42"/>
                  <a:gd name="T2" fmla="*/ 13 w 49"/>
                  <a:gd name="T3" fmla="*/ 23 h 42"/>
                  <a:gd name="T4" fmla="*/ 2 w 49"/>
                  <a:gd name="T5" fmla="*/ 9 h 42"/>
                  <a:gd name="T6" fmla="*/ 16 w 49"/>
                  <a:gd name="T7" fmla="*/ 3 h 42"/>
                  <a:gd name="T8" fmla="*/ 28 w 49"/>
                  <a:gd name="T9" fmla="*/ 1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2">
                    <a:moveTo>
                      <a:pt x="47" y="27"/>
                    </a:moveTo>
                    <a:cubicBezTo>
                      <a:pt x="45" y="37"/>
                      <a:pt x="34" y="42"/>
                      <a:pt x="21" y="39"/>
                    </a:cubicBezTo>
                    <a:cubicBezTo>
                      <a:pt x="9" y="36"/>
                      <a:pt x="0" y="25"/>
                      <a:pt x="2" y="15"/>
                    </a:cubicBezTo>
                    <a:cubicBezTo>
                      <a:pt x="4" y="5"/>
                      <a:pt x="15" y="0"/>
                      <a:pt x="28" y="3"/>
                    </a:cubicBezTo>
                    <a:cubicBezTo>
                      <a:pt x="40" y="7"/>
                      <a:pt x="49" y="17"/>
                      <a:pt x="47" y="27"/>
                    </a:cubicBezTo>
                    <a:close/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0" name="Freeform 913">
                <a:extLst>
                  <a:ext uri="{FF2B5EF4-FFF2-40B4-BE49-F238E27FC236}">
                    <a16:creationId xmlns:a16="http://schemas.microsoft.com/office/drawing/2014/main" id="{E75A41FA-C213-41D4-A5B4-3A7922A8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3273"/>
                <a:ext cx="6" cy="9"/>
              </a:xfrm>
              <a:custGeom>
                <a:avLst/>
                <a:gdLst>
                  <a:gd name="T0" fmla="*/ 4 w 7"/>
                  <a:gd name="T1" fmla="*/ 5 h 10"/>
                  <a:gd name="T2" fmla="*/ 3 w 7"/>
                  <a:gd name="T3" fmla="*/ 7 h 10"/>
                  <a:gd name="T4" fmla="*/ 1 w 7"/>
                  <a:gd name="T5" fmla="*/ 5 h 10"/>
                  <a:gd name="T6" fmla="*/ 3 w 7"/>
                  <a:gd name="T7" fmla="*/ 0 h 10"/>
                  <a:gd name="T8" fmla="*/ 4 w 7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8"/>
                      <a:pt x="6" y="10"/>
                      <a:pt x="4" y="10"/>
                    </a:cubicBezTo>
                    <a:cubicBezTo>
                      <a:pt x="2" y="10"/>
                      <a:pt x="0" y="8"/>
                      <a:pt x="1" y="5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1" name="Freeform 914">
                <a:extLst>
                  <a:ext uri="{FF2B5EF4-FFF2-40B4-BE49-F238E27FC236}">
                    <a16:creationId xmlns:a16="http://schemas.microsoft.com/office/drawing/2014/main" id="{F35773A5-C539-4C92-89DC-584A7882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284"/>
                <a:ext cx="3" cy="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3 h 6"/>
                  <a:gd name="T4" fmla="*/ 0 w 4"/>
                  <a:gd name="T5" fmla="*/ 3 h 6"/>
                  <a:gd name="T6" fmla="*/ 2 w 4"/>
                  <a:gd name="T7" fmla="*/ 0 h 6"/>
                  <a:gd name="T8" fmla="*/ 2 w 4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5"/>
                      <a:pt x="3" y="6"/>
                      <a:pt x="2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2" name="Freeform 915">
                <a:extLst>
                  <a:ext uri="{FF2B5EF4-FFF2-40B4-BE49-F238E27FC236}">
                    <a16:creationId xmlns:a16="http://schemas.microsoft.com/office/drawing/2014/main" id="{F26D4937-8809-4A6D-A8B9-4C80D9A91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67"/>
                <a:ext cx="68" cy="58"/>
              </a:xfrm>
              <a:custGeom>
                <a:avLst/>
                <a:gdLst>
                  <a:gd name="T0" fmla="*/ 49 w 80"/>
                  <a:gd name="T1" fmla="*/ 20 h 69"/>
                  <a:gd name="T2" fmla="*/ 48 w 80"/>
                  <a:gd name="T3" fmla="*/ 20 h 69"/>
                  <a:gd name="T4" fmla="*/ 24 w 80"/>
                  <a:gd name="T5" fmla="*/ 40 h 69"/>
                  <a:gd name="T6" fmla="*/ 24 w 80"/>
                  <a:gd name="T7" fmla="*/ 40 h 69"/>
                  <a:gd name="T8" fmla="*/ 8 w 80"/>
                  <a:gd name="T9" fmla="*/ 34 h 69"/>
                  <a:gd name="T10" fmla="*/ 2 w 80"/>
                  <a:gd name="T11" fmla="*/ 21 h 69"/>
                  <a:gd name="T12" fmla="*/ 2 w 80"/>
                  <a:gd name="T13" fmla="*/ 20 h 69"/>
                  <a:gd name="T14" fmla="*/ 26 w 80"/>
                  <a:gd name="T15" fmla="*/ 2 h 69"/>
                  <a:gd name="T16" fmla="*/ 26 w 80"/>
                  <a:gd name="T17" fmla="*/ 2 h 69"/>
                  <a:gd name="T18" fmla="*/ 42 w 80"/>
                  <a:gd name="T19" fmla="*/ 7 h 69"/>
                  <a:gd name="T20" fmla="*/ 48 w 80"/>
                  <a:gd name="T21" fmla="*/ 20 h 69"/>
                  <a:gd name="T22" fmla="*/ 48 w 80"/>
                  <a:gd name="T23" fmla="*/ 20 h 69"/>
                  <a:gd name="T24" fmla="*/ 49 w 80"/>
                  <a:gd name="T25" fmla="*/ 20 h 69"/>
                  <a:gd name="T26" fmla="*/ 49 w 80"/>
                  <a:gd name="T27" fmla="*/ 20 h 69"/>
                  <a:gd name="T28" fmla="*/ 49 w 80"/>
                  <a:gd name="T29" fmla="*/ 20 h 69"/>
                  <a:gd name="T30" fmla="*/ 43 w 80"/>
                  <a:gd name="T31" fmla="*/ 6 h 69"/>
                  <a:gd name="T32" fmla="*/ 26 w 80"/>
                  <a:gd name="T33" fmla="*/ 0 h 69"/>
                  <a:gd name="T34" fmla="*/ 26 w 80"/>
                  <a:gd name="T35" fmla="*/ 0 h 69"/>
                  <a:gd name="T36" fmla="*/ 0 w 80"/>
                  <a:gd name="T37" fmla="*/ 20 h 69"/>
                  <a:gd name="T38" fmla="*/ 0 w 80"/>
                  <a:gd name="T39" fmla="*/ 21 h 69"/>
                  <a:gd name="T40" fmla="*/ 7 w 80"/>
                  <a:gd name="T41" fmla="*/ 35 h 69"/>
                  <a:gd name="T42" fmla="*/ 24 w 80"/>
                  <a:gd name="T43" fmla="*/ 41 h 69"/>
                  <a:gd name="T44" fmla="*/ 24 w 80"/>
                  <a:gd name="T45" fmla="*/ 41 h 69"/>
                  <a:gd name="T46" fmla="*/ 49 w 80"/>
                  <a:gd name="T47" fmla="*/ 20 h 69"/>
                  <a:gd name="T48" fmla="*/ 49 w 80"/>
                  <a:gd name="T49" fmla="*/ 20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0" h="69">
                    <a:moveTo>
                      <a:pt x="80" y="34"/>
                    </a:moveTo>
                    <a:cubicBezTo>
                      <a:pt x="79" y="34"/>
                      <a:pt x="79" y="34"/>
                      <a:pt x="79" y="34"/>
                    </a:cubicBezTo>
                    <a:cubicBezTo>
                      <a:pt x="78" y="52"/>
                      <a:pt x="60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28" y="67"/>
                      <a:pt x="19" y="63"/>
                      <a:pt x="12" y="58"/>
                    </a:cubicBezTo>
                    <a:cubicBezTo>
                      <a:pt x="6" y="52"/>
                      <a:pt x="2" y="44"/>
                      <a:pt x="2" y="36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17"/>
                      <a:pt x="2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2" y="2"/>
                      <a:pt x="61" y="6"/>
                      <a:pt x="68" y="11"/>
                    </a:cubicBezTo>
                    <a:cubicBezTo>
                      <a:pt x="75" y="17"/>
                      <a:pt x="79" y="25"/>
                      <a:pt x="79" y="33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80" y="34"/>
                      <a:pt x="80" y="33"/>
                    </a:cubicBezTo>
                    <a:cubicBezTo>
                      <a:pt x="80" y="24"/>
                      <a:pt x="76" y="16"/>
                      <a:pt x="69" y="10"/>
                    </a:cubicBezTo>
                    <a:cubicBezTo>
                      <a:pt x="62" y="4"/>
                      <a:pt x="53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0" y="0"/>
                      <a:pt x="1" y="16"/>
                      <a:pt x="0" y="35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0" y="45"/>
                      <a:pt x="4" y="53"/>
                      <a:pt x="11" y="59"/>
                    </a:cubicBezTo>
                    <a:cubicBezTo>
                      <a:pt x="18" y="65"/>
                      <a:pt x="28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61" y="69"/>
                      <a:pt x="79" y="53"/>
                      <a:pt x="80" y="35"/>
                    </a:cubicBezTo>
                    <a:cubicBezTo>
                      <a:pt x="80" y="34"/>
                      <a:pt x="80" y="34"/>
                      <a:pt x="80" y="34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1" name="Group 916">
              <a:extLst>
                <a:ext uri="{FF2B5EF4-FFF2-40B4-BE49-F238E27FC236}">
                  <a16:creationId xmlns:a16="http://schemas.microsoft.com/office/drawing/2014/main" id="{A9D2707A-DE25-441E-AD6E-4A4F9A4C8E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9" y="2824"/>
              <a:ext cx="876" cy="883"/>
              <a:chOff x="1769" y="2824"/>
              <a:chExt cx="876" cy="883"/>
            </a:xfrm>
          </p:grpSpPr>
          <p:sp>
            <p:nvSpPr>
              <p:cNvPr id="21653" name="Freeform 917">
                <a:extLst>
                  <a:ext uri="{FF2B5EF4-FFF2-40B4-BE49-F238E27FC236}">
                    <a16:creationId xmlns:a16="http://schemas.microsoft.com/office/drawing/2014/main" id="{AAD4754A-234E-4628-B209-DD57E04C5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424"/>
                <a:ext cx="67" cy="95"/>
              </a:xfrm>
              <a:custGeom>
                <a:avLst/>
                <a:gdLst>
                  <a:gd name="T0" fmla="*/ 42 w 79"/>
                  <a:gd name="T1" fmla="*/ 65 h 113"/>
                  <a:gd name="T2" fmla="*/ 12 w 79"/>
                  <a:gd name="T3" fmla="*/ 39 h 113"/>
                  <a:gd name="T4" fmla="*/ 7 w 79"/>
                  <a:gd name="T5" fmla="*/ 3 h 113"/>
                  <a:gd name="T6" fmla="*/ 36 w 79"/>
                  <a:gd name="T7" fmla="*/ 29 h 113"/>
                  <a:gd name="T8" fmla="*/ 42 w 79"/>
                  <a:gd name="T9" fmla="*/ 65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113">
                    <a:moveTo>
                      <a:pt x="68" y="108"/>
                    </a:moveTo>
                    <a:cubicBezTo>
                      <a:pt x="57" y="113"/>
                      <a:pt x="35" y="93"/>
                      <a:pt x="20" y="65"/>
                    </a:cubicBezTo>
                    <a:cubicBezTo>
                      <a:pt x="4" y="36"/>
                      <a:pt x="0" y="9"/>
                      <a:pt x="11" y="5"/>
                    </a:cubicBezTo>
                    <a:cubicBezTo>
                      <a:pt x="22" y="0"/>
                      <a:pt x="44" y="20"/>
                      <a:pt x="59" y="48"/>
                    </a:cubicBezTo>
                    <a:cubicBezTo>
                      <a:pt x="75" y="77"/>
                      <a:pt x="79" y="104"/>
                      <a:pt x="68" y="108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4" name="Freeform 918">
                <a:extLst>
                  <a:ext uri="{FF2B5EF4-FFF2-40B4-BE49-F238E27FC236}">
                    <a16:creationId xmlns:a16="http://schemas.microsoft.com/office/drawing/2014/main" id="{D04F9F6A-B351-41C5-A66A-21AECC18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425"/>
                <a:ext cx="46" cy="88"/>
              </a:xfrm>
              <a:custGeom>
                <a:avLst/>
                <a:gdLst>
                  <a:gd name="T0" fmla="*/ 16 w 55"/>
                  <a:gd name="T1" fmla="*/ 41 h 104"/>
                  <a:gd name="T2" fmla="*/ 11 w 55"/>
                  <a:gd name="T3" fmla="*/ 5 h 104"/>
                  <a:gd name="T4" fmla="*/ 18 w 55"/>
                  <a:gd name="T5" fmla="*/ 6 h 104"/>
                  <a:gd name="T6" fmla="*/ 7 w 55"/>
                  <a:gd name="T7" fmla="*/ 2 h 104"/>
                  <a:gd name="T8" fmla="*/ 11 w 55"/>
                  <a:gd name="T9" fmla="*/ 37 h 104"/>
                  <a:gd name="T10" fmla="*/ 32 w 55"/>
                  <a:gd name="T11" fmla="*/ 63 h 104"/>
                  <a:gd name="T12" fmla="*/ 16 w 55"/>
                  <a:gd name="T13" fmla="*/ 41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04">
                    <a:moveTo>
                      <a:pt x="27" y="68"/>
                    </a:moveTo>
                    <a:cubicBezTo>
                      <a:pt x="12" y="39"/>
                      <a:pt x="8" y="13"/>
                      <a:pt x="19" y="8"/>
                    </a:cubicBezTo>
                    <a:cubicBezTo>
                      <a:pt x="22" y="7"/>
                      <a:pt x="26" y="8"/>
                      <a:pt x="31" y="10"/>
                    </a:cubicBezTo>
                    <a:cubicBezTo>
                      <a:pt x="23" y="3"/>
                      <a:pt x="16" y="0"/>
                      <a:pt x="11" y="2"/>
                    </a:cubicBezTo>
                    <a:cubicBezTo>
                      <a:pt x="0" y="7"/>
                      <a:pt x="4" y="34"/>
                      <a:pt x="19" y="62"/>
                    </a:cubicBezTo>
                    <a:cubicBezTo>
                      <a:pt x="30" y="82"/>
                      <a:pt x="44" y="98"/>
                      <a:pt x="55" y="104"/>
                    </a:cubicBezTo>
                    <a:cubicBezTo>
                      <a:pt x="46" y="96"/>
                      <a:pt x="36" y="83"/>
                      <a:pt x="27" y="68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5" name="Freeform 919">
                <a:extLst>
                  <a:ext uri="{FF2B5EF4-FFF2-40B4-BE49-F238E27FC236}">
                    <a16:creationId xmlns:a16="http://schemas.microsoft.com/office/drawing/2014/main" id="{B4864B13-6DDC-426C-83B5-9D54DF17A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52"/>
                <a:ext cx="33" cy="55"/>
              </a:xfrm>
              <a:custGeom>
                <a:avLst/>
                <a:gdLst>
                  <a:gd name="T0" fmla="*/ 19 w 39"/>
                  <a:gd name="T1" fmla="*/ 40 h 64"/>
                  <a:gd name="T2" fmla="*/ 4 w 39"/>
                  <a:gd name="T3" fmla="*/ 21 h 64"/>
                  <a:gd name="T4" fmla="*/ 4 w 39"/>
                  <a:gd name="T5" fmla="*/ 1 h 64"/>
                  <a:gd name="T6" fmla="*/ 19 w 39"/>
                  <a:gd name="T7" fmla="*/ 20 h 64"/>
                  <a:gd name="T8" fmla="*/ 19 w 39"/>
                  <a:gd name="T9" fmla="*/ 4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64">
                    <a:moveTo>
                      <a:pt x="32" y="63"/>
                    </a:moveTo>
                    <a:cubicBezTo>
                      <a:pt x="25" y="64"/>
                      <a:pt x="14" y="50"/>
                      <a:pt x="7" y="33"/>
                    </a:cubicBezTo>
                    <a:cubicBezTo>
                      <a:pt x="0" y="16"/>
                      <a:pt x="0" y="1"/>
                      <a:pt x="7" y="1"/>
                    </a:cubicBezTo>
                    <a:cubicBezTo>
                      <a:pt x="13" y="0"/>
                      <a:pt x="24" y="13"/>
                      <a:pt x="32" y="31"/>
                    </a:cubicBezTo>
                    <a:cubicBezTo>
                      <a:pt x="39" y="48"/>
                      <a:pt x="39" y="63"/>
                      <a:pt x="32" y="63"/>
                    </a:cubicBezTo>
                    <a:close/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6" name="Freeform 920">
                <a:extLst>
                  <a:ext uri="{FF2B5EF4-FFF2-40B4-BE49-F238E27FC236}">
                    <a16:creationId xmlns:a16="http://schemas.microsoft.com/office/drawing/2014/main" id="{42574379-88FE-4D10-BE5F-92AB38940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3451"/>
                <a:ext cx="7" cy="9"/>
              </a:xfrm>
              <a:custGeom>
                <a:avLst/>
                <a:gdLst>
                  <a:gd name="T0" fmla="*/ 3 w 9"/>
                  <a:gd name="T1" fmla="*/ 6 h 11"/>
                  <a:gd name="T2" fmla="*/ 2 w 9"/>
                  <a:gd name="T3" fmla="*/ 4 h 11"/>
                  <a:gd name="T4" fmla="*/ 2 w 9"/>
                  <a:gd name="T5" fmla="*/ 1 h 11"/>
                  <a:gd name="T6" fmla="*/ 3 w 9"/>
                  <a:gd name="T7" fmla="*/ 2 h 11"/>
                  <a:gd name="T8" fmla="*/ 3 w 9"/>
                  <a:gd name="T9" fmla="*/ 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7" y="10"/>
                    </a:moveTo>
                    <a:cubicBezTo>
                      <a:pt x="5" y="11"/>
                      <a:pt x="3" y="9"/>
                      <a:pt x="2" y="7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2"/>
                      <a:pt x="7" y="4"/>
                    </a:cubicBezTo>
                    <a:cubicBezTo>
                      <a:pt x="9" y="7"/>
                      <a:pt x="9" y="9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7" name="Freeform 921">
                <a:extLst>
                  <a:ext uri="{FF2B5EF4-FFF2-40B4-BE49-F238E27FC236}">
                    <a16:creationId xmlns:a16="http://schemas.microsoft.com/office/drawing/2014/main" id="{4D00A765-358C-44B1-B077-33AB34B79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3451"/>
                <a:ext cx="5" cy="6"/>
              </a:xfrm>
              <a:custGeom>
                <a:avLst/>
                <a:gdLst>
                  <a:gd name="T0" fmla="*/ 3 w 6"/>
                  <a:gd name="T1" fmla="*/ 3 h 7"/>
                  <a:gd name="T2" fmla="*/ 1 w 6"/>
                  <a:gd name="T3" fmla="*/ 3 h 7"/>
                  <a:gd name="T4" fmla="*/ 2 w 6"/>
                  <a:gd name="T5" fmla="*/ 1 h 7"/>
                  <a:gd name="T6" fmla="*/ 3 w 6"/>
                  <a:gd name="T7" fmla="*/ 3 h 7"/>
                  <a:gd name="T8" fmla="*/ 3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4" y="7"/>
                      <a:pt x="2" y="6"/>
                      <a:pt x="1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6" y="4"/>
                      <a:pt x="6" y="6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8" name="Freeform 922">
                <a:extLst>
                  <a:ext uri="{FF2B5EF4-FFF2-40B4-BE49-F238E27FC236}">
                    <a16:creationId xmlns:a16="http://schemas.microsoft.com/office/drawing/2014/main" id="{E6E10BD1-5267-4277-B74D-138F0900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426"/>
                <a:ext cx="59" cy="91"/>
              </a:xfrm>
              <a:custGeom>
                <a:avLst/>
                <a:gdLst>
                  <a:gd name="T0" fmla="*/ 38 w 70"/>
                  <a:gd name="T1" fmla="*/ 65 h 107"/>
                  <a:gd name="T2" fmla="*/ 38 w 70"/>
                  <a:gd name="T3" fmla="*/ 64 h 107"/>
                  <a:gd name="T4" fmla="*/ 36 w 70"/>
                  <a:gd name="T5" fmla="*/ 65 h 107"/>
                  <a:gd name="T6" fmla="*/ 24 w 70"/>
                  <a:gd name="T7" fmla="*/ 57 h 107"/>
                  <a:gd name="T8" fmla="*/ 9 w 70"/>
                  <a:gd name="T9" fmla="*/ 37 h 107"/>
                  <a:gd name="T10" fmla="*/ 1 w 70"/>
                  <a:gd name="T11" fmla="*/ 9 h 107"/>
                  <a:gd name="T12" fmla="*/ 3 w 70"/>
                  <a:gd name="T13" fmla="*/ 4 h 107"/>
                  <a:gd name="T14" fmla="*/ 4 w 70"/>
                  <a:gd name="T15" fmla="*/ 2 h 107"/>
                  <a:gd name="T16" fmla="*/ 6 w 70"/>
                  <a:gd name="T17" fmla="*/ 2 h 107"/>
                  <a:gd name="T18" fmla="*/ 19 w 70"/>
                  <a:gd name="T19" fmla="*/ 9 h 107"/>
                  <a:gd name="T20" fmla="*/ 33 w 70"/>
                  <a:gd name="T21" fmla="*/ 28 h 107"/>
                  <a:gd name="T22" fmla="*/ 40 w 70"/>
                  <a:gd name="T23" fmla="*/ 55 h 107"/>
                  <a:gd name="T24" fmla="*/ 40 w 70"/>
                  <a:gd name="T25" fmla="*/ 61 h 107"/>
                  <a:gd name="T26" fmla="*/ 38 w 70"/>
                  <a:gd name="T27" fmla="*/ 64 h 107"/>
                  <a:gd name="T28" fmla="*/ 38 w 70"/>
                  <a:gd name="T29" fmla="*/ 65 h 107"/>
                  <a:gd name="T30" fmla="*/ 38 w 70"/>
                  <a:gd name="T31" fmla="*/ 65 h 107"/>
                  <a:gd name="T32" fmla="*/ 41 w 70"/>
                  <a:gd name="T33" fmla="*/ 62 h 107"/>
                  <a:gd name="T34" fmla="*/ 42 w 70"/>
                  <a:gd name="T35" fmla="*/ 55 h 107"/>
                  <a:gd name="T36" fmla="*/ 33 w 70"/>
                  <a:gd name="T37" fmla="*/ 27 h 107"/>
                  <a:gd name="T38" fmla="*/ 19 w 70"/>
                  <a:gd name="T39" fmla="*/ 8 h 107"/>
                  <a:gd name="T40" fmla="*/ 6 w 70"/>
                  <a:gd name="T41" fmla="*/ 0 h 107"/>
                  <a:gd name="T42" fmla="*/ 3 w 70"/>
                  <a:gd name="T43" fmla="*/ 1 h 107"/>
                  <a:gd name="T44" fmla="*/ 1 w 70"/>
                  <a:gd name="T45" fmla="*/ 3 h 107"/>
                  <a:gd name="T46" fmla="*/ 0 w 70"/>
                  <a:gd name="T47" fmla="*/ 9 h 107"/>
                  <a:gd name="T48" fmla="*/ 8 w 70"/>
                  <a:gd name="T49" fmla="*/ 38 h 107"/>
                  <a:gd name="T50" fmla="*/ 23 w 70"/>
                  <a:gd name="T51" fmla="*/ 58 h 107"/>
                  <a:gd name="T52" fmla="*/ 36 w 70"/>
                  <a:gd name="T53" fmla="*/ 65 h 107"/>
                  <a:gd name="T54" fmla="*/ 38 w 70"/>
                  <a:gd name="T55" fmla="*/ 65 h 107"/>
                  <a:gd name="T56" fmla="*/ 38 w 70"/>
                  <a:gd name="T57" fmla="*/ 65 h 10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0" h="107">
                    <a:moveTo>
                      <a:pt x="63" y="105"/>
                    </a:moveTo>
                    <a:cubicBezTo>
                      <a:pt x="63" y="104"/>
                      <a:pt x="63" y="104"/>
                      <a:pt x="63" y="104"/>
                    </a:cubicBezTo>
                    <a:cubicBezTo>
                      <a:pt x="62" y="105"/>
                      <a:pt x="61" y="105"/>
                      <a:pt x="60" y="105"/>
                    </a:cubicBezTo>
                    <a:cubicBezTo>
                      <a:pt x="54" y="105"/>
                      <a:pt x="47" y="100"/>
                      <a:pt x="39" y="93"/>
                    </a:cubicBezTo>
                    <a:cubicBezTo>
                      <a:pt x="31" y="85"/>
                      <a:pt x="23" y="74"/>
                      <a:pt x="16" y="61"/>
                    </a:cubicBezTo>
                    <a:cubicBezTo>
                      <a:pt x="6" y="43"/>
                      <a:pt x="1" y="27"/>
                      <a:pt x="1" y="15"/>
                    </a:cubicBezTo>
                    <a:cubicBezTo>
                      <a:pt x="1" y="12"/>
                      <a:pt x="2" y="9"/>
                      <a:pt x="3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6" y="2"/>
                      <a:pt x="23" y="6"/>
                      <a:pt x="31" y="14"/>
                    </a:cubicBezTo>
                    <a:cubicBezTo>
                      <a:pt x="39" y="22"/>
                      <a:pt x="47" y="33"/>
                      <a:pt x="54" y="46"/>
                    </a:cubicBezTo>
                    <a:cubicBezTo>
                      <a:pt x="63" y="63"/>
                      <a:pt x="68" y="80"/>
                      <a:pt x="68" y="91"/>
                    </a:cubicBezTo>
                    <a:cubicBezTo>
                      <a:pt x="68" y="95"/>
                      <a:pt x="68" y="98"/>
                      <a:pt x="67" y="100"/>
                    </a:cubicBezTo>
                    <a:cubicBezTo>
                      <a:pt x="66" y="102"/>
                      <a:pt x="65" y="104"/>
                      <a:pt x="63" y="104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6"/>
                      <a:pt x="63" y="106"/>
                      <a:pt x="63" y="106"/>
                    </a:cubicBezTo>
                    <a:cubicBezTo>
                      <a:pt x="66" y="105"/>
                      <a:pt x="67" y="103"/>
                      <a:pt x="69" y="101"/>
                    </a:cubicBezTo>
                    <a:cubicBezTo>
                      <a:pt x="70" y="98"/>
                      <a:pt x="70" y="95"/>
                      <a:pt x="70" y="91"/>
                    </a:cubicBezTo>
                    <a:cubicBezTo>
                      <a:pt x="70" y="79"/>
                      <a:pt x="65" y="63"/>
                      <a:pt x="55" y="45"/>
                    </a:cubicBezTo>
                    <a:cubicBezTo>
                      <a:pt x="48" y="32"/>
                      <a:pt x="40" y="21"/>
                      <a:pt x="32" y="13"/>
                    </a:cubicBezTo>
                    <a:cubicBezTo>
                      <a:pt x="24" y="5"/>
                      <a:pt x="16" y="0"/>
                      <a:pt x="10" y="0"/>
                    </a:cubicBezTo>
                    <a:cubicBezTo>
                      <a:pt x="9" y="0"/>
                      <a:pt x="8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ubicBezTo>
                      <a:pt x="0" y="9"/>
                      <a:pt x="0" y="12"/>
                      <a:pt x="0" y="15"/>
                    </a:cubicBezTo>
                    <a:cubicBezTo>
                      <a:pt x="0" y="27"/>
                      <a:pt x="5" y="44"/>
                      <a:pt x="14" y="62"/>
                    </a:cubicBezTo>
                    <a:cubicBezTo>
                      <a:pt x="22" y="75"/>
                      <a:pt x="30" y="86"/>
                      <a:pt x="38" y="94"/>
                    </a:cubicBezTo>
                    <a:cubicBezTo>
                      <a:pt x="46" y="102"/>
                      <a:pt x="54" y="107"/>
                      <a:pt x="60" y="107"/>
                    </a:cubicBezTo>
                    <a:cubicBezTo>
                      <a:pt x="61" y="107"/>
                      <a:pt x="62" y="106"/>
                      <a:pt x="63" y="106"/>
                    </a:cubicBezTo>
                    <a:cubicBezTo>
                      <a:pt x="63" y="105"/>
                      <a:pt x="63" y="105"/>
                      <a:pt x="63" y="10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9" name="Freeform 923">
                <a:extLst>
                  <a:ext uri="{FF2B5EF4-FFF2-40B4-BE49-F238E27FC236}">
                    <a16:creationId xmlns:a16="http://schemas.microsoft.com/office/drawing/2014/main" id="{1037900A-052F-43D9-97E1-BF2CB7AC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351"/>
                <a:ext cx="91" cy="96"/>
              </a:xfrm>
              <a:custGeom>
                <a:avLst/>
                <a:gdLst>
                  <a:gd name="T0" fmla="*/ 56 w 108"/>
                  <a:gd name="T1" fmla="*/ 13 h 114"/>
                  <a:gd name="T2" fmla="*/ 47 w 108"/>
                  <a:gd name="T3" fmla="*/ 56 h 114"/>
                  <a:gd name="T4" fmla="*/ 8 w 108"/>
                  <a:gd name="T5" fmla="*/ 56 h 114"/>
                  <a:gd name="T6" fmla="*/ 18 w 108"/>
                  <a:gd name="T7" fmla="*/ 12 h 114"/>
                  <a:gd name="T8" fmla="*/ 56 w 108"/>
                  <a:gd name="T9" fmla="*/ 13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14">
                    <a:moveTo>
                      <a:pt x="94" y="21"/>
                    </a:moveTo>
                    <a:cubicBezTo>
                      <a:pt x="108" y="41"/>
                      <a:pt x="101" y="74"/>
                      <a:pt x="79" y="94"/>
                    </a:cubicBezTo>
                    <a:cubicBezTo>
                      <a:pt x="56" y="114"/>
                      <a:pt x="27" y="114"/>
                      <a:pt x="14" y="94"/>
                    </a:cubicBezTo>
                    <a:cubicBezTo>
                      <a:pt x="0" y="73"/>
                      <a:pt x="8" y="40"/>
                      <a:pt x="30" y="20"/>
                    </a:cubicBezTo>
                    <a:cubicBezTo>
                      <a:pt x="52" y="0"/>
                      <a:pt x="81" y="0"/>
                      <a:pt x="94" y="21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0" name="Freeform 924">
                <a:extLst>
                  <a:ext uri="{FF2B5EF4-FFF2-40B4-BE49-F238E27FC236}">
                    <a16:creationId xmlns:a16="http://schemas.microsoft.com/office/drawing/2014/main" id="{9D446CE1-F3DF-45EC-8ED2-DA83A2F94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386"/>
                <a:ext cx="82" cy="61"/>
              </a:xfrm>
              <a:custGeom>
                <a:avLst/>
                <a:gdLst>
                  <a:gd name="T0" fmla="*/ 45 w 97"/>
                  <a:gd name="T1" fmla="*/ 24 h 72"/>
                  <a:gd name="T2" fmla="*/ 6 w 97"/>
                  <a:gd name="T3" fmla="*/ 23 h 72"/>
                  <a:gd name="T4" fmla="*/ 2 w 97"/>
                  <a:gd name="T5" fmla="*/ 11 h 72"/>
                  <a:gd name="T6" fmla="*/ 5 w 97"/>
                  <a:gd name="T7" fmla="*/ 31 h 72"/>
                  <a:gd name="T8" fmla="*/ 44 w 97"/>
                  <a:gd name="T9" fmla="*/ 31 h 72"/>
                  <a:gd name="T10" fmla="*/ 57 w 97"/>
                  <a:gd name="T11" fmla="*/ 0 h 72"/>
                  <a:gd name="T12" fmla="*/ 45 w 97"/>
                  <a:gd name="T13" fmla="*/ 24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72">
                    <a:moveTo>
                      <a:pt x="74" y="39"/>
                    </a:moveTo>
                    <a:cubicBezTo>
                      <a:pt x="51" y="59"/>
                      <a:pt x="22" y="59"/>
                      <a:pt x="9" y="38"/>
                    </a:cubicBezTo>
                    <a:cubicBezTo>
                      <a:pt x="5" y="32"/>
                      <a:pt x="3" y="25"/>
                      <a:pt x="2" y="18"/>
                    </a:cubicBezTo>
                    <a:cubicBezTo>
                      <a:pt x="0" y="30"/>
                      <a:pt x="2" y="42"/>
                      <a:pt x="8" y="52"/>
                    </a:cubicBezTo>
                    <a:cubicBezTo>
                      <a:pt x="22" y="72"/>
                      <a:pt x="51" y="72"/>
                      <a:pt x="73" y="52"/>
                    </a:cubicBezTo>
                    <a:cubicBezTo>
                      <a:pt x="89" y="38"/>
                      <a:pt x="97" y="18"/>
                      <a:pt x="95" y="0"/>
                    </a:cubicBezTo>
                    <a:cubicBezTo>
                      <a:pt x="93" y="14"/>
                      <a:pt x="85" y="28"/>
                      <a:pt x="74" y="39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1" name="Freeform 925">
                <a:extLst>
                  <a:ext uri="{FF2B5EF4-FFF2-40B4-BE49-F238E27FC236}">
                    <a16:creationId xmlns:a16="http://schemas.microsoft.com/office/drawing/2014/main" id="{2FBBBEB0-5515-47E2-9B0B-C653983F7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359"/>
                <a:ext cx="56" cy="50"/>
              </a:xfrm>
              <a:custGeom>
                <a:avLst/>
                <a:gdLst>
                  <a:gd name="T0" fmla="*/ 36 w 67"/>
                  <a:gd name="T1" fmla="*/ 9 h 60"/>
                  <a:gd name="T2" fmla="*/ 26 w 67"/>
                  <a:gd name="T3" fmla="*/ 30 h 60"/>
                  <a:gd name="T4" fmla="*/ 3 w 67"/>
                  <a:gd name="T5" fmla="*/ 26 h 60"/>
                  <a:gd name="T6" fmla="*/ 13 w 67"/>
                  <a:gd name="T7" fmla="*/ 5 h 60"/>
                  <a:gd name="T8" fmla="*/ 36 w 67"/>
                  <a:gd name="T9" fmla="*/ 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0">
                    <a:moveTo>
                      <a:pt x="61" y="15"/>
                    </a:moveTo>
                    <a:cubicBezTo>
                      <a:pt x="67" y="28"/>
                      <a:pt x="60" y="44"/>
                      <a:pt x="44" y="52"/>
                    </a:cubicBezTo>
                    <a:cubicBezTo>
                      <a:pt x="29" y="60"/>
                      <a:pt x="12" y="56"/>
                      <a:pt x="6" y="44"/>
                    </a:cubicBezTo>
                    <a:cubicBezTo>
                      <a:pt x="0" y="32"/>
                      <a:pt x="8" y="15"/>
                      <a:pt x="23" y="8"/>
                    </a:cubicBezTo>
                    <a:cubicBezTo>
                      <a:pt x="38" y="0"/>
                      <a:pt x="55" y="3"/>
                      <a:pt x="61" y="15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2" name="Freeform 926">
                <a:extLst>
                  <a:ext uri="{FF2B5EF4-FFF2-40B4-BE49-F238E27FC236}">
                    <a16:creationId xmlns:a16="http://schemas.microsoft.com/office/drawing/2014/main" id="{5E4761F8-D7C4-47AD-A05C-826DB8B9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380"/>
                <a:ext cx="9" cy="12"/>
              </a:xfrm>
              <a:custGeom>
                <a:avLst/>
                <a:gdLst>
                  <a:gd name="T0" fmla="*/ 5 w 11"/>
                  <a:gd name="T1" fmla="*/ 2 h 15"/>
                  <a:gd name="T2" fmla="*/ 5 w 11"/>
                  <a:gd name="T3" fmla="*/ 6 h 15"/>
                  <a:gd name="T4" fmla="*/ 2 w 11"/>
                  <a:gd name="T5" fmla="*/ 6 h 15"/>
                  <a:gd name="T6" fmla="*/ 2 w 11"/>
                  <a:gd name="T7" fmla="*/ 2 h 15"/>
                  <a:gd name="T8" fmla="*/ 5 w 11"/>
                  <a:gd name="T9" fmla="*/ 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9" y="4"/>
                    </a:moveTo>
                    <a:cubicBezTo>
                      <a:pt x="11" y="7"/>
                      <a:pt x="11" y="11"/>
                      <a:pt x="9" y="13"/>
                    </a:cubicBezTo>
                    <a:cubicBezTo>
                      <a:pt x="7" y="15"/>
                      <a:pt x="4" y="14"/>
                      <a:pt x="2" y="11"/>
                    </a:cubicBezTo>
                    <a:cubicBezTo>
                      <a:pt x="0" y="8"/>
                      <a:pt x="0" y="4"/>
                      <a:pt x="2" y="2"/>
                    </a:cubicBezTo>
                    <a:cubicBezTo>
                      <a:pt x="4" y="0"/>
                      <a:pt x="7" y="1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3" name="Freeform 927">
                <a:extLst>
                  <a:ext uri="{FF2B5EF4-FFF2-40B4-BE49-F238E27FC236}">
                    <a16:creationId xmlns:a16="http://schemas.microsoft.com/office/drawing/2014/main" id="{66A737A2-D73E-4CB7-BA94-56B0821C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396"/>
                <a:ext cx="6" cy="7"/>
              </a:xfrm>
              <a:custGeom>
                <a:avLst/>
                <a:gdLst>
                  <a:gd name="T0" fmla="*/ 3 w 7"/>
                  <a:gd name="T1" fmla="*/ 2 h 9"/>
                  <a:gd name="T2" fmla="*/ 3 w 7"/>
                  <a:gd name="T3" fmla="*/ 4 h 9"/>
                  <a:gd name="T4" fmla="*/ 2 w 7"/>
                  <a:gd name="T5" fmla="*/ 3 h 9"/>
                  <a:gd name="T6" fmla="*/ 2 w 7"/>
                  <a:gd name="T7" fmla="*/ 1 h 9"/>
                  <a:gd name="T8" fmla="*/ 3 w 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6" y="3"/>
                    </a:moveTo>
                    <a:cubicBezTo>
                      <a:pt x="7" y="4"/>
                      <a:pt x="7" y="7"/>
                      <a:pt x="6" y="8"/>
                    </a:cubicBezTo>
                    <a:cubicBezTo>
                      <a:pt x="5" y="9"/>
                      <a:pt x="3" y="9"/>
                      <a:pt x="2" y="7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1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4" name="Freeform 928">
                <a:extLst>
                  <a:ext uri="{FF2B5EF4-FFF2-40B4-BE49-F238E27FC236}">
                    <a16:creationId xmlns:a16="http://schemas.microsoft.com/office/drawing/2014/main" id="{3A575CCD-E7E0-46D0-A73A-6B483542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354"/>
                <a:ext cx="82" cy="90"/>
              </a:xfrm>
              <a:custGeom>
                <a:avLst/>
                <a:gdLst>
                  <a:gd name="T0" fmla="*/ 53 w 97"/>
                  <a:gd name="T1" fmla="*/ 10 h 107"/>
                  <a:gd name="T2" fmla="*/ 53 w 97"/>
                  <a:gd name="T3" fmla="*/ 10 h 107"/>
                  <a:gd name="T4" fmla="*/ 57 w 97"/>
                  <a:gd name="T5" fmla="*/ 24 h 107"/>
                  <a:gd name="T6" fmla="*/ 44 w 97"/>
                  <a:gd name="T7" fmla="*/ 54 h 107"/>
                  <a:gd name="T8" fmla="*/ 23 w 97"/>
                  <a:gd name="T9" fmla="*/ 61 h 107"/>
                  <a:gd name="T10" fmla="*/ 6 w 97"/>
                  <a:gd name="T11" fmla="*/ 53 h 107"/>
                  <a:gd name="T12" fmla="*/ 3 w 97"/>
                  <a:gd name="T13" fmla="*/ 39 h 107"/>
                  <a:gd name="T14" fmla="*/ 15 w 97"/>
                  <a:gd name="T15" fmla="*/ 10 h 107"/>
                  <a:gd name="T16" fmla="*/ 36 w 97"/>
                  <a:gd name="T17" fmla="*/ 2 h 107"/>
                  <a:gd name="T18" fmla="*/ 53 w 97"/>
                  <a:gd name="T19" fmla="*/ 10 h 107"/>
                  <a:gd name="T20" fmla="*/ 53 w 97"/>
                  <a:gd name="T21" fmla="*/ 10 h 107"/>
                  <a:gd name="T22" fmla="*/ 54 w 97"/>
                  <a:gd name="T23" fmla="*/ 9 h 107"/>
                  <a:gd name="T24" fmla="*/ 36 w 97"/>
                  <a:gd name="T25" fmla="*/ 0 h 107"/>
                  <a:gd name="T26" fmla="*/ 14 w 97"/>
                  <a:gd name="T27" fmla="*/ 9 h 107"/>
                  <a:gd name="T28" fmla="*/ 0 w 97"/>
                  <a:gd name="T29" fmla="*/ 39 h 107"/>
                  <a:gd name="T30" fmla="*/ 5 w 97"/>
                  <a:gd name="T31" fmla="*/ 54 h 107"/>
                  <a:gd name="T32" fmla="*/ 23 w 97"/>
                  <a:gd name="T33" fmla="*/ 64 h 107"/>
                  <a:gd name="T34" fmla="*/ 45 w 97"/>
                  <a:gd name="T35" fmla="*/ 55 h 107"/>
                  <a:gd name="T36" fmla="*/ 58 w 97"/>
                  <a:gd name="T37" fmla="*/ 24 h 107"/>
                  <a:gd name="T38" fmla="*/ 54 w 97"/>
                  <a:gd name="T39" fmla="*/ 9 h 107"/>
                  <a:gd name="T40" fmla="*/ 53 w 97"/>
                  <a:gd name="T41" fmla="*/ 1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7" h="107">
                    <a:moveTo>
                      <a:pt x="89" y="17"/>
                    </a:moveTo>
                    <a:cubicBezTo>
                      <a:pt x="88" y="17"/>
                      <a:pt x="88" y="17"/>
                      <a:pt x="88" y="17"/>
                    </a:cubicBezTo>
                    <a:cubicBezTo>
                      <a:pt x="92" y="24"/>
                      <a:pt x="95" y="33"/>
                      <a:pt x="95" y="41"/>
                    </a:cubicBezTo>
                    <a:cubicBezTo>
                      <a:pt x="95" y="58"/>
                      <a:pt x="87" y="77"/>
                      <a:pt x="72" y="90"/>
                    </a:cubicBezTo>
                    <a:cubicBezTo>
                      <a:pt x="62" y="99"/>
                      <a:pt x="49" y="104"/>
                      <a:pt x="38" y="104"/>
                    </a:cubicBezTo>
                    <a:cubicBezTo>
                      <a:pt x="26" y="104"/>
                      <a:pt x="16" y="99"/>
                      <a:pt x="9" y="89"/>
                    </a:cubicBezTo>
                    <a:cubicBezTo>
                      <a:pt x="5" y="82"/>
                      <a:pt x="3" y="74"/>
                      <a:pt x="3" y="65"/>
                    </a:cubicBezTo>
                    <a:cubicBezTo>
                      <a:pt x="3" y="48"/>
                      <a:pt x="11" y="30"/>
                      <a:pt x="25" y="17"/>
                    </a:cubicBezTo>
                    <a:cubicBezTo>
                      <a:pt x="36" y="7"/>
                      <a:pt x="48" y="2"/>
                      <a:pt x="59" y="2"/>
                    </a:cubicBezTo>
                    <a:cubicBezTo>
                      <a:pt x="71" y="2"/>
                      <a:pt x="81" y="7"/>
                      <a:pt x="88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83" y="5"/>
                      <a:pt x="72" y="0"/>
                      <a:pt x="59" y="0"/>
                    </a:cubicBezTo>
                    <a:cubicBezTo>
                      <a:pt x="47" y="0"/>
                      <a:pt x="35" y="5"/>
                      <a:pt x="23" y="15"/>
                    </a:cubicBezTo>
                    <a:cubicBezTo>
                      <a:pt x="9" y="29"/>
                      <a:pt x="0" y="48"/>
                      <a:pt x="0" y="65"/>
                    </a:cubicBezTo>
                    <a:cubicBezTo>
                      <a:pt x="0" y="74"/>
                      <a:pt x="3" y="83"/>
                      <a:pt x="8" y="90"/>
                    </a:cubicBezTo>
                    <a:cubicBezTo>
                      <a:pt x="15" y="101"/>
                      <a:pt x="26" y="107"/>
                      <a:pt x="38" y="107"/>
                    </a:cubicBezTo>
                    <a:cubicBezTo>
                      <a:pt x="50" y="107"/>
                      <a:pt x="63" y="102"/>
                      <a:pt x="74" y="91"/>
                    </a:cubicBezTo>
                    <a:cubicBezTo>
                      <a:pt x="89" y="78"/>
                      <a:pt x="97" y="59"/>
                      <a:pt x="97" y="41"/>
                    </a:cubicBezTo>
                    <a:cubicBezTo>
                      <a:pt x="97" y="32"/>
                      <a:pt x="95" y="23"/>
                      <a:pt x="90" y="16"/>
                    </a:cubicBezTo>
                    <a:cubicBezTo>
                      <a:pt x="89" y="17"/>
                      <a:pt x="89" y="17"/>
                      <a:pt x="89" y="1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5" name="Freeform 929">
                <a:extLst>
                  <a:ext uri="{FF2B5EF4-FFF2-40B4-BE49-F238E27FC236}">
                    <a16:creationId xmlns:a16="http://schemas.microsoft.com/office/drawing/2014/main" id="{AD3B2940-BD30-4F6F-B3FE-92D4AED60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313"/>
                <a:ext cx="71" cy="91"/>
              </a:xfrm>
              <a:custGeom>
                <a:avLst/>
                <a:gdLst>
                  <a:gd name="T0" fmla="*/ 48 w 85"/>
                  <a:gd name="T1" fmla="*/ 20 h 108"/>
                  <a:gd name="T2" fmla="*/ 28 w 85"/>
                  <a:gd name="T3" fmla="*/ 58 h 108"/>
                  <a:gd name="T4" fmla="*/ 3 w 85"/>
                  <a:gd name="T5" fmla="*/ 44 h 108"/>
                  <a:gd name="T6" fmla="*/ 20 w 85"/>
                  <a:gd name="T7" fmla="*/ 6 h 108"/>
                  <a:gd name="T8" fmla="*/ 48 w 85"/>
                  <a:gd name="T9" fmla="*/ 2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1" y="34"/>
                    </a:moveTo>
                    <a:cubicBezTo>
                      <a:pt x="85" y="59"/>
                      <a:pt x="71" y="87"/>
                      <a:pt x="49" y="97"/>
                    </a:cubicBezTo>
                    <a:cubicBezTo>
                      <a:pt x="28" y="108"/>
                      <a:pt x="7" y="97"/>
                      <a:pt x="4" y="73"/>
                    </a:cubicBezTo>
                    <a:cubicBezTo>
                      <a:pt x="0" y="49"/>
                      <a:pt x="14" y="21"/>
                      <a:pt x="35" y="10"/>
                    </a:cubicBezTo>
                    <a:cubicBezTo>
                      <a:pt x="57" y="0"/>
                      <a:pt x="77" y="10"/>
                      <a:pt x="81" y="34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6" name="Freeform 930">
                <a:extLst>
                  <a:ext uri="{FF2B5EF4-FFF2-40B4-BE49-F238E27FC236}">
                    <a16:creationId xmlns:a16="http://schemas.microsoft.com/office/drawing/2014/main" id="{EB137FE1-B425-48D5-86C3-A6990D2B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345"/>
                <a:ext cx="66" cy="58"/>
              </a:xfrm>
              <a:custGeom>
                <a:avLst/>
                <a:gdLst>
                  <a:gd name="T0" fmla="*/ 30 w 78"/>
                  <a:gd name="T1" fmla="*/ 28 h 69"/>
                  <a:gd name="T2" fmla="*/ 3 w 78"/>
                  <a:gd name="T3" fmla="*/ 13 h 69"/>
                  <a:gd name="T4" fmla="*/ 4 w 78"/>
                  <a:gd name="T5" fmla="*/ 0 h 69"/>
                  <a:gd name="T6" fmla="*/ 1 w 78"/>
                  <a:gd name="T7" fmla="*/ 20 h 69"/>
                  <a:gd name="T8" fmla="*/ 29 w 78"/>
                  <a:gd name="T9" fmla="*/ 34 h 69"/>
                  <a:gd name="T10" fmla="*/ 47 w 78"/>
                  <a:gd name="T11" fmla="*/ 10 h 69"/>
                  <a:gd name="T12" fmla="*/ 30 w 78"/>
                  <a:gd name="T13" fmla="*/ 28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69">
                    <a:moveTo>
                      <a:pt x="51" y="46"/>
                    </a:moveTo>
                    <a:cubicBezTo>
                      <a:pt x="30" y="57"/>
                      <a:pt x="9" y="46"/>
                      <a:pt x="5" y="22"/>
                    </a:cubicBezTo>
                    <a:cubicBezTo>
                      <a:pt x="4" y="15"/>
                      <a:pt x="5" y="7"/>
                      <a:pt x="7" y="0"/>
                    </a:cubicBezTo>
                    <a:cubicBezTo>
                      <a:pt x="2" y="11"/>
                      <a:pt x="0" y="23"/>
                      <a:pt x="1" y="34"/>
                    </a:cubicBezTo>
                    <a:cubicBezTo>
                      <a:pt x="5" y="58"/>
                      <a:pt x="26" y="69"/>
                      <a:pt x="47" y="58"/>
                    </a:cubicBezTo>
                    <a:cubicBezTo>
                      <a:pt x="62" y="51"/>
                      <a:pt x="74" y="35"/>
                      <a:pt x="78" y="17"/>
                    </a:cubicBezTo>
                    <a:cubicBezTo>
                      <a:pt x="72" y="30"/>
                      <a:pt x="63" y="41"/>
                      <a:pt x="51" y="46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7" name="Freeform 931">
                <a:extLst>
                  <a:ext uri="{FF2B5EF4-FFF2-40B4-BE49-F238E27FC236}">
                    <a16:creationId xmlns:a16="http://schemas.microsoft.com/office/drawing/2014/main" id="{AEB0C25A-883D-4038-9CB3-4D7E182AC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3322"/>
                <a:ext cx="41" cy="45"/>
              </a:xfrm>
              <a:custGeom>
                <a:avLst/>
                <a:gdLst>
                  <a:gd name="T0" fmla="*/ 28 w 49"/>
                  <a:gd name="T1" fmla="*/ 14 h 53"/>
                  <a:gd name="T2" fmla="*/ 15 w 49"/>
                  <a:gd name="T3" fmla="*/ 31 h 53"/>
                  <a:gd name="T4" fmla="*/ 0 w 49"/>
                  <a:gd name="T5" fmla="*/ 18 h 53"/>
                  <a:gd name="T6" fmla="*/ 13 w 49"/>
                  <a:gd name="T7" fmla="*/ 2 h 53"/>
                  <a:gd name="T8" fmla="*/ 28 w 49"/>
                  <a:gd name="T9" fmla="*/ 14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53">
                    <a:moveTo>
                      <a:pt x="48" y="23"/>
                    </a:moveTo>
                    <a:cubicBezTo>
                      <a:pt x="49" y="37"/>
                      <a:pt x="39" y="49"/>
                      <a:pt x="26" y="51"/>
                    </a:cubicBezTo>
                    <a:cubicBezTo>
                      <a:pt x="12" y="53"/>
                      <a:pt x="1" y="44"/>
                      <a:pt x="0" y="30"/>
                    </a:cubicBezTo>
                    <a:cubicBezTo>
                      <a:pt x="0" y="16"/>
                      <a:pt x="10" y="4"/>
                      <a:pt x="23" y="2"/>
                    </a:cubicBezTo>
                    <a:cubicBezTo>
                      <a:pt x="36" y="0"/>
                      <a:pt x="47" y="10"/>
                      <a:pt x="48" y="23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8" name="Freeform 932">
                <a:extLst>
                  <a:ext uri="{FF2B5EF4-FFF2-40B4-BE49-F238E27FC236}">
                    <a16:creationId xmlns:a16="http://schemas.microsoft.com/office/drawing/2014/main" id="{08678B4F-BC28-4476-B849-A9478A6DF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332"/>
                <a:ext cx="6" cy="12"/>
              </a:xfrm>
              <a:custGeom>
                <a:avLst/>
                <a:gdLst>
                  <a:gd name="T0" fmla="*/ 4 w 7"/>
                  <a:gd name="T1" fmla="*/ 3 h 15"/>
                  <a:gd name="T2" fmla="*/ 3 w 7"/>
                  <a:gd name="T3" fmla="*/ 7 h 15"/>
                  <a:gd name="T4" fmla="*/ 0 w 7"/>
                  <a:gd name="T5" fmla="*/ 5 h 15"/>
                  <a:gd name="T6" fmla="*/ 2 w 7"/>
                  <a:gd name="T7" fmla="*/ 1 h 15"/>
                  <a:gd name="T8" fmla="*/ 4 w 7"/>
                  <a:gd name="T9" fmla="*/ 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6"/>
                    </a:moveTo>
                    <a:cubicBezTo>
                      <a:pt x="7" y="9"/>
                      <a:pt x="6" y="13"/>
                      <a:pt x="4" y="14"/>
                    </a:cubicBezTo>
                    <a:cubicBezTo>
                      <a:pt x="3" y="15"/>
                      <a:pt x="1" y="13"/>
                      <a:pt x="0" y="9"/>
                    </a:cubicBezTo>
                    <a:cubicBezTo>
                      <a:pt x="0" y="6"/>
                      <a:pt x="1" y="2"/>
                      <a:pt x="2" y="1"/>
                    </a:cubicBezTo>
                    <a:cubicBezTo>
                      <a:pt x="4" y="0"/>
                      <a:pt x="6" y="2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9" name="Freeform 933">
                <a:extLst>
                  <a:ext uri="{FF2B5EF4-FFF2-40B4-BE49-F238E27FC236}">
                    <a16:creationId xmlns:a16="http://schemas.microsoft.com/office/drawing/2014/main" id="{336EC798-2972-4D49-A52D-A2944AC34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349"/>
                <a:ext cx="4" cy="7"/>
              </a:xfrm>
              <a:custGeom>
                <a:avLst/>
                <a:gdLst>
                  <a:gd name="T0" fmla="*/ 2 w 5"/>
                  <a:gd name="T1" fmla="*/ 2 h 9"/>
                  <a:gd name="T2" fmla="*/ 2 w 5"/>
                  <a:gd name="T3" fmla="*/ 4 h 9"/>
                  <a:gd name="T4" fmla="*/ 0 w 5"/>
                  <a:gd name="T5" fmla="*/ 2 h 9"/>
                  <a:gd name="T6" fmla="*/ 2 w 5"/>
                  <a:gd name="T7" fmla="*/ 0 h 9"/>
                  <a:gd name="T8" fmla="*/ 2 w 5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3"/>
                    </a:moveTo>
                    <a:cubicBezTo>
                      <a:pt x="5" y="5"/>
                      <a:pt x="4" y="8"/>
                      <a:pt x="3" y="8"/>
                    </a:cubicBezTo>
                    <a:cubicBezTo>
                      <a:pt x="2" y="9"/>
                      <a:pt x="1" y="8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0" name="Freeform 934">
                <a:extLst>
                  <a:ext uri="{FF2B5EF4-FFF2-40B4-BE49-F238E27FC236}">
                    <a16:creationId xmlns:a16="http://schemas.microsoft.com/office/drawing/2014/main" id="{32783306-F2D1-40E6-9539-7D56E3C34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316"/>
                <a:ext cx="69" cy="83"/>
              </a:xfrm>
              <a:custGeom>
                <a:avLst/>
                <a:gdLst>
                  <a:gd name="T0" fmla="*/ 49 w 81"/>
                  <a:gd name="T1" fmla="*/ 18 h 98"/>
                  <a:gd name="T2" fmla="*/ 48 w 81"/>
                  <a:gd name="T3" fmla="*/ 18 h 98"/>
                  <a:gd name="T4" fmla="*/ 48 w 81"/>
                  <a:gd name="T5" fmla="*/ 23 h 98"/>
                  <a:gd name="T6" fmla="*/ 29 w 81"/>
                  <a:gd name="T7" fmla="*/ 56 h 98"/>
                  <a:gd name="T8" fmla="*/ 19 w 81"/>
                  <a:gd name="T9" fmla="*/ 58 h 98"/>
                  <a:gd name="T10" fmla="*/ 3 w 81"/>
                  <a:gd name="T11" fmla="*/ 42 h 98"/>
                  <a:gd name="T12" fmla="*/ 2 w 81"/>
                  <a:gd name="T13" fmla="*/ 36 h 98"/>
                  <a:gd name="T14" fmla="*/ 21 w 81"/>
                  <a:gd name="T15" fmla="*/ 3 h 98"/>
                  <a:gd name="T16" fmla="*/ 31 w 81"/>
                  <a:gd name="T17" fmla="*/ 2 h 98"/>
                  <a:gd name="T18" fmla="*/ 48 w 81"/>
                  <a:gd name="T19" fmla="*/ 18 h 98"/>
                  <a:gd name="T20" fmla="*/ 49 w 81"/>
                  <a:gd name="T21" fmla="*/ 18 h 98"/>
                  <a:gd name="T22" fmla="*/ 49 w 81"/>
                  <a:gd name="T23" fmla="*/ 18 h 98"/>
                  <a:gd name="T24" fmla="*/ 31 w 81"/>
                  <a:gd name="T25" fmla="*/ 0 h 98"/>
                  <a:gd name="T26" fmla="*/ 20 w 81"/>
                  <a:gd name="T27" fmla="*/ 3 h 98"/>
                  <a:gd name="T28" fmla="*/ 0 w 81"/>
                  <a:gd name="T29" fmla="*/ 36 h 98"/>
                  <a:gd name="T30" fmla="*/ 0 w 81"/>
                  <a:gd name="T31" fmla="*/ 42 h 98"/>
                  <a:gd name="T32" fmla="*/ 19 w 81"/>
                  <a:gd name="T33" fmla="*/ 59 h 98"/>
                  <a:gd name="T34" fmla="*/ 30 w 81"/>
                  <a:gd name="T35" fmla="*/ 57 h 98"/>
                  <a:gd name="T36" fmla="*/ 50 w 81"/>
                  <a:gd name="T37" fmla="*/ 23 h 98"/>
                  <a:gd name="T38" fmla="*/ 49 w 81"/>
                  <a:gd name="T39" fmla="*/ 18 h 98"/>
                  <a:gd name="T40" fmla="*/ 49 w 81"/>
                  <a:gd name="T41" fmla="*/ 18 h 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1" h="98">
                    <a:moveTo>
                      <a:pt x="79" y="30"/>
                    </a:move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2"/>
                      <a:pt x="78" y="35"/>
                      <a:pt x="78" y="38"/>
                    </a:cubicBezTo>
                    <a:cubicBezTo>
                      <a:pt x="78" y="59"/>
                      <a:pt x="65" y="82"/>
                      <a:pt x="47" y="92"/>
                    </a:cubicBezTo>
                    <a:cubicBezTo>
                      <a:pt x="41" y="94"/>
                      <a:pt x="36" y="96"/>
                      <a:pt x="31" y="96"/>
                    </a:cubicBezTo>
                    <a:cubicBezTo>
                      <a:pt x="17" y="96"/>
                      <a:pt x="5" y="86"/>
                      <a:pt x="3" y="68"/>
                    </a:cubicBezTo>
                    <a:cubicBezTo>
                      <a:pt x="2" y="66"/>
                      <a:pt x="2" y="63"/>
                      <a:pt x="2" y="60"/>
                    </a:cubicBezTo>
                    <a:cubicBezTo>
                      <a:pt x="2" y="39"/>
                      <a:pt x="15" y="16"/>
                      <a:pt x="34" y="6"/>
                    </a:cubicBezTo>
                    <a:cubicBezTo>
                      <a:pt x="39" y="4"/>
                      <a:pt x="44" y="2"/>
                      <a:pt x="49" y="2"/>
                    </a:cubicBezTo>
                    <a:cubicBezTo>
                      <a:pt x="64" y="2"/>
                      <a:pt x="75" y="12"/>
                      <a:pt x="78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7" y="11"/>
                      <a:pt x="65" y="0"/>
                      <a:pt x="49" y="0"/>
                    </a:cubicBezTo>
                    <a:cubicBezTo>
                      <a:pt x="44" y="0"/>
                      <a:pt x="38" y="2"/>
                      <a:pt x="33" y="4"/>
                    </a:cubicBezTo>
                    <a:cubicBezTo>
                      <a:pt x="13" y="14"/>
                      <a:pt x="0" y="38"/>
                      <a:pt x="0" y="60"/>
                    </a:cubicBezTo>
                    <a:cubicBezTo>
                      <a:pt x="0" y="63"/>
                      <a:pt x="0" y="66"/>
                      <a:pt x="0" y="68"/>
                    </a:cubicBezTo>
                    <a:cubicBezTo>
                      <a:pt x="3" y="87"/>
                      <a:pt x="16" y="98"/>
                      <a:pt x="31" y="98"/>
                    </a:cubicBezTo>
                    <a:cubicBezTo>
                      <a:pt x="36" y="98"/>
                      <a:pt x="42" y="96"/>
                      <a:pt x="48" y="93"/>
                    </a:cubicBezTo>
                    <a:cubicBezTo>
                      <a:pt x="67" y="84"/>
                      <a:pt x="80" y="60"/>
                      <a:pt x="81" y="38"/>
                    </a:cubicBezTo>
                    <a:cubicBezTo>
                      <a:pt x="81" y="35"/>
                      <a:pt x="80" y="32"/>
                      <a:pt x="80" y="29"/>
                    </a:cubicBezTo>
                    <a:cubicBezTo>
                      <a:pt x="79" y="30"/>
                      <a:pt x="79" y="30"/>
                      <a:pt x="79" y="30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1" name="Freeform 935">
                <a:extLst>
                  <a:ext uri="{FF2B5EF4-FFF2-40B4-BE49-F238E27FC236}">
                    <a16:creationId xmlns:a16="http://schemas.microsoft.com/office/drawing/2014/main" id="{2862CC0E-530D-4285-A8B2-B79EA81A3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164"/>
                <a:ext cx="65" cy="73"/>
              </a:xfrm>
              <a:custGeom>
                <a:avLst/>
                <a:gdLst>
                  <a:gd name="T0" fmla="*/ 40 w 77"/>
                  <a:gd name="T1" fmla="*/ 37 h 86"/>
                  <a:gd name="T2" fmla="*/ 12 w 77"/>
                  <a:gd name="T3" fmla="*/ 47 h 86"/>
                  <a:gd name="T4" fmla="*/ 7 w 77"/>
                  <a:gd name="T5" fmla="*/ 16 h 86"/>
                  <a:gd name="T6" fmla="*/ 35 w 77"/>
                  <a:gd name="T7" fmla="*/ 6 h 86"/>
                  <a:gd name="T8" fmla="*/ 40 w 77"/>
                  <a:gd name="T9" fmla="*/ 37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86">
                    <a:moveTo>
                      <a:pt x="66" y="60"/>
                    </a:moveTo>
                    <a:cubicBezTo>
                      <a:pt x="55" y="79"/>
                      <a:pt x="34" y="86"/>
                      <a:pt x="19" y="76"/>
                    </a:cubicBezTo>
                    <a:cubicBezTo>
                      <a:pt x="4" y="67"/>
                      <a:pt x="0" y="44"/>
                      <a:pt x="11" y="26"/>
                    </a:cubicBezTo>
                    <a:cubicBezTo>
                      <a:pt x="22" y="7"/>
                      <a:pt x="43" y="0"/>
                      <a:pt x="58" y="10"/>
                    </a:cubicBezTo>
                    <a:cubicBezTo>
                      <a:pt x="73" y="19"/>
                      <a:pt x="77" y="42"/>
                      <a:pt x="66" y="60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2" name="Freeform 936">
                <a:extLst>
                  <a:ext uri="{FF2B5EF4-FFF2-40B4-BE49-F238E27FC236}">
                    <a16:creationId xmlns:a16="http://schemas.microsoft.com/office/drawing/2014/main" id="{5CBA02A5-246C-4A0D-B5A8-069C51436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3170"/>
                <a:ext cx="45" cy="64"/>
              </a:xfrm>
              <a:custGeom>
                <a:avLst/>
                <a:gdLst>
                  <a:gd name="T0" fmla="*/ 16 w 53"/>
                  <a:gd name="T1" fmla="*/ 40 h 75"/>
                  <a:gd name="T2" fmla="*/ 12 w 53"/>
                  <a:gd name="T3" fmla="*/ 8 h 75"/>
                  <a:gd name="T4" fmla="*/ 19 w 53"/>
                  <a:gd name="T5" fmla="*/ 0 h 75"/>
                  <a:gd name="T6" fmla="*/ 7 w 53"/>
                  <a:gd name="T7" fmla="*/ 11 h 75"/>
                  <a:gd name="T8" fmla="*/ 11 w 53"/>
                  <a:gd name="T9" fmla="*/ 43 h 75"/>
                  <a:gd name="T10" fmla="*/ 32 w 53"/>
                  <a:gd name="T11" fmla="*/ 41 h 75"/>
                  <a:gd name="T12" fmla="*/ 16 w 53"/>
                  <a:gd name="T13" fmla="*/ 4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75">
                    <a:moveTo>
                      <a:pt x="26" y="64"/>
                    </a:moveTo>
                    <a:cubicBezTo>
                      <a:pt x="11" y="55"/>
                      <a:pt x="8" y="32"/>
                      <a:pt x="19" y="13"/>
                    </a:cubicBezTo>
                    <a:cubicBezTo>
                      <a:pt x="22" y="8"/>
                      <a:pt x="26" y="4"/>
                      <a:pt x="31" y="0"/>
                    </a:cubicBezTo>
                    <a:cubicBezTo>
                      <a:pt x="23" y="3"/>
                      <a:pt x="16" y="9"/>
                      <a:pt x="11" y="18"/>
                    </a:cubicBezTo>
                    <a:cubicBezTo>
                      <a:pt x="0" y="36"/>
                      <a:pt x="3" y="59"/>
                      <a:pt x="18" y="69"/>
                    </a:cubicBezTo>
                    <a:cubicBezTo>
                      <a:pt x="29" y="75"/>
                      <a:pt x="42" y="74"/>
                      <a:pt x="53" y="66"/>
                    </a:cubicBezTo>
                    <a:cubicBezTo>
                      <a:pt x="44" y="69"/>
                      <a:pt x="34" y="69"/>
                      <a:pt x="26" y="64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3" name="Freeform 937">
                <a:extLst>
                  <a:ext uri="{FF2B5EF4-FFF2-40B4-BE49-F238E27FC236}">
                    <a16:creationId xmlns:a16="http://schemas.microsoft.com/office/drawing/2014/main" id="{5D21D48F-E0B2-4775-B99C-D44BB2B3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174"/>
                <a:ext cx="32" cy="44"/>
              </a:xfrm>
              <a:custGeom>
                <a:avLst/>
                <a:gdLst>
                  <a:gd name="T0" fmla="*/ 19 w 38"/>
                  <a:gd name="T1" fmla="*/ 25 h 52"/>
                  <a:gd name="T2" fmla="*/ 4 w 38"/>
                  <a:gd name="T3" fmla="*/ 25 h 52"/>
                  <a:gd name="T4" fmla="*/ 4 w 38"/>
                  <a:gd name="T5" fmla="*/ 6 h 52"/>
                  <a:gd name="T6" fmla="*/ 19 w 38"/>
                  <a:gd name="T7" fmla="*/ 6 h 52"/>
                  <a:gd name="T8" fmla="*/ 19 w 38"/>
                  <a:gd name="T9" fmla="*/ 2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2">
                    <a:moveTo>
                      <a:pt x="31" y="42"/>
                    </a:moveTo>
                    <a:cubicBezTo>
                      <a:pt x="24" y="51"/>
                      <a:pt x="13" y="52"/>
                      <a:pt x="7" y="43"/>
                    </a:cubicBezTo>
                    <a:cubicBezTo>
                      <a:pt x="0" y="34"/>
                      <a:pt x="0" y="19"/>
                      <a:pt x="7" y="10"/>
                    </a:cubicBezTo>
                    <a:cubicBezTo>
                      <a:pt x="14" y="1"/>
                      <a:pt x="25" y="0"/>
                      <a:pt x="31" y="9"/>
                    </a:cubicBezTo>
                    <a:cubicBezTo>
                      <a:pt x="38" y="18"/>
                      <a:pt x="38" y="33"/>
                      <a:pt x="31" y="42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4" name="Freeform 938">
                <a:extLst>
                  <a:ext uri="{FF2B5EF4-FFF2-40B4-BE49-F238E27FC236}">
                    <a16:creationId xmlns:a16="http://schemas.microsoft.com/office/drawing/2014/main" id="{17113CDB-E1D1-4D78-B08C-934898BB1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3173"/>
                <a:ext cx="6" cy="10"/>
              </a:xfrm>
              <a:custGeom>
                <a:avLst/>
                <a:gdLst>
                  <a:gd name="T0" fmla="*/ 3 w 8"/>
                  <a:gd name="T1" fmla="*/ 5 h 12"/>
                  <a:gd name="T2" fmla="*/ 1 w 8"/>
                  <a:gd name="T3" fmla="*/ 7 h 12"/>
                  <a:gd name="T4" fmla="*/ 1 w 8"/>
                  <a:gd name="T5" fmla="*/ 3 h 12"/>
                  <a:gd name="T6" fmla="*/ 3 w 8"/>
                  <a:gd name="T7" fmla="*/ 1 h 12"/>
                  <a:gd name="T8" fmla="*/ 3 w 8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8"/>
                    </a:moveTo>
                    <a:cubicBezTo>
                      <a:pt x="5" y="10"/>
                      <a:pt x="2" y="12"/>
                      <a:pt x="1" y="11"/>
                    </a:cubicBezTo>
                    <a:cubicBezTo>
                      <a:pt x="0" y="10"/>
                      <a:pt x="0" y="7"/>
                      <a:pt x="1" y="5"/>
                    </a:cubicBezTo>
                    <a:cubicBezTo>
                      <a:pt x="3" y="2"/>
                      <a:pt x="5" y="0"/>
                      <a:pt x="7" y="1"/>
                    </a:cubicBezTo>
                    <a:cubicBezTo>
                      <a:pt x="8" y="2"/>
                      <a:pt x="8" y="5"/>
                      <a:pt x="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5" name="Freeform 939">
                <a:extLst>
                  <a:ext uri="{FF2B5EF4-FFF2-40B4-BE49-F238E27FC236}">
                    <a16:creationId xmlns:a16="http://schemas.microsoft.com/office/drawing/2014/main" id="{4253CB9A-8DE1-45C4-9561-AB9D8E75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183"/>
                <a:ext cx="4" cy="7"/>
              </a:xfrm>
              <a:custGeom>
                <a:avLst/>
                <a:gdLst>
                  <a:gd name="T0" fmla="*/ 2 w 5"/>
                  <a:gd name="T1" fmla="*/ 4 h 8"/>
                  <a:gd name="T2" fmla="*/ 1 w 5"/>
                  <a:gd name="T3" fmla="*/ 4 h 8"/>
                  <a:gd name="T4" fmla="*/ 1 w 5"/>
                  <a:gd name="T5" fmla="*/ 3 h 8"/>
                  <a:gd name="T6" fmla="*/ 2 w 5"/>
                  <a:gd name="T7" fmla="*/ 1 h 8"/>
                  <a:gd name="T8" fmla="*/ 2 w 5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7"/>
                      <a:pt x="1" y="8"/>
                      <a:pt x="1" y="7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6" name="Freeform 940">
                <a:extLst>
                  <a:ext uri="{FF2B5EF4-FFF2-40B4-BE49-F238E27FC236}">
                    <a16:creationId xmlns:a16="http://schemas.microsoft.com/office/drawing/2014/main" id="{1324709D-50F1-4B82-AE70-69506A90B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168"/>
                <a:ext cx="59" cy="65"/>
              </a:xfrm>
              <a:custGeom>
                <a:avLst/>
                <a:gdLst>
                  <a:gd name="T0" fmla="*/ 37 w 70"/>
                  <a:gd name="T1" fmla="*/ 34 h 77"/>
                  <a:gd name="T2" fmla="*/ 36 w 70"/>
                  <a:gd name="T3" fmla="*/ 33 h 77"/>
                  <a:gd name="T4" fmla="*/ 18 w 70"/>
                  <a:gd name="T5" fmla="*/ 45 h 77"/>
                  <a:gd name="T6" fmla="*/ 9 w 70"/>
                  <a:gd name="T7" fmla="*/ 43 h 77"/>
                  <a:gd name="T8" fmla="*/ 2 w 70"/>
                  <a:gd name="T9" fmla="*/ 26 h 77"/>
                  <a:gd name="T10" fmla="*/ 5 w 70"/>
                  <a:gd name="T11" fmla="*/ 14 h 77"/>
                  <a:gd name="T12" fmla="*/ 24 w 70"/>
                  <a:gd name="T13" fmla="*/ 2 h 77"/>
                  <a:gd name="T14" fmla="*/ 33 w 70"/>
                  <a:gd name="T15" fmla="*/ 3 h 77"/>
                  <a:gd name="T16" fmla="*/ 40 w 70"/>
                  <a:gd name="T17" fmla="*/ 20 h 77"/>
                  <a:gd name="T18" fmla="*/ 36 w 70"/>
                  <a:gd name="T19" fmla="*/ 33 h 77"/>
                  <a:gd name="T20" fmla="*/ 37 w 70"/>
                  <a:gd name="T21" fmla="*/ 34 h 77"/>
                  <a:gd name="T22" fmla="*/ 38 w 70"/>
                  <a:gd name="T23" fmla="*/ 34 h 77"/>
                  <a:gd name="T24" fmla="*/ 42 w 70"/>
                  <a:gd name="T25" fmla="*/ 20 h 77"/>
                  <a:gd name="T26" fmla="*/ 33 w 70"/>
                  <a:gd name="T27" fmla="*/ 3 h 77"/>
                  <a:gd name="T28" fmla="*/ 24 w 70"/>
                  <a:gd name="T29" fmla="*/ 0 h 77"/>
                  <a:gd name="T30" fmla="*/ 4 w 70"/>
                  <a:gd name="T31" fmla="*/ 13 h 77"/>
                  <a:gd name="T32" fmla="*/ 0 w 70"/>
                  <a:gd name="T33" fmla="*/ 26 h 77"/>
                  <a:gd name="T34" fmla="*/ 9 w 70"/>
                  <a:gd name="T35" fmla="*/ 44 h 77"/>
                  <a:gd name="T36" fmla="*/ 18 w 70"/>
                  <a:gd name="T37" fmla="*/ 46 h 77"/>
                  <a:gd name="T38" fmla="*/ 38 w 70"/>
                  <a:gd name="T39" fmla="*/ 34 h 77"/>
                  <a:gd name="T40" fmla="*/ 37 w 70"/>
                  <a:gd name="T41" fmla="*/ 34 h 7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0" h="77">
                    <a:moveTo>
                      <a:pt x="62" y="56"/>
                    </a:moveTo>
                    <a:cubicBezTo>
                      <a:pt x="61" y="55"/>
                      <a:pt x="61" y="55"/>
                      <a:pt x="61" y="55"/>
                    </a:cubicBezTo>
                    <a:cubicBezTo>
                      <a:pt x="54" y="68"/>
                      <a:pt x="41" y="75"/>
                      <a:pt x="30" y="75"/>
                    </a:cubicBezTo>
                    <a:cubicBezTo>
                      <a:pt x="25" y="75"/>
                      <a:pt x="20" y="74"/>
                      <a:pt x="15" y="71"/>
                    </a:cubicBezTo>
                    <a:cubicBezTo>
                      <a:pt x="7" y="66"/>
                      <a:pt x="2" y="55"/>
                      <a:pt x="2" y="44"/>
                    </a:cubicBezTo>
                    <a:cubicBezTo>
                      <a:pt x="2" y="37"/>
                      <a:pt x="4" y="29"/>
                      <a:pt x="8" y="22"/>
                    </a:cubicBezTo>
                    <a:cubicBezTo>
                      <a:pt x="16" y="9"/>
                      <a:pt x="28" y="2"/>
                      <a:pt x="40" y="2"/>
                    </a:cubicBezTo>
                    <a:cubicBezTo>
                      <a:pt x="45" y="2"/>
                      <a:pt x="50" y="3"/>
                      <a:pt x="54" y="6"/>
                    </a:cubicBezTo>
                    <a:cubicBezTo>
                      <a:pt x="63" y="11"/>
                      <a:pt x="68" y="21"/>
                      <a:pt x="68" y="33"/>
                    </a:cubicBezTo>
                    <a:cubicBezTo>
                      <a:pt x="68" y="40"/>
                      <a:pt x="66" y="48"/>
                      <a:pt x="61" y="55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7" y="49"/>
                      <a:pt x="70" y="40"/>
                      <a:pt x="70" y="33"/>
                    </a:cubicBezTo>
                    <a:cubicBezTo>
                      <a:pt x="70" y="21"/>
                      <a:pt x="65" y="10"/>
                      <a:pt x="55" y="4"/>
                    </a:cubicBezTo>
                    <a:cubicBezTo>
                      <a:pt x="51" y="1"/>
                      <a:pt x="45" y="0"/>
                      <a:pt x="40" y="0"/>
                    </a:cubicBezTo>
                    <a:cubicBezTo>
                      <a:pt x="28" y="0"/>
                      <a:pt x="15" y="8"/>
                      <a:pt x="7" y="21"/>
                    </a:cubicBezTo>
                    <a:cubicBezTo>
                      <a:pt x="2" y="28"/>
                      <a:pt x="0" y="36"/>
                      <a:pt x="0" y="44"/>
                    </a:cubicBezTo>
                    <a:cubicBezTo>
                      <a:pt x="0" y="56"/>
                      <a:pt x="5" y="67"/>
                      <a:pt x="15" y="73"/>
                    </a:cubicBezTo>
                    <a:cubicBezTo>
                      <a:pt x="19" y="75"/>
                      <a:pt x="24" y="77"/>
                      <a:pt x="30" y="77"/>
                    </a:cubicBezTo>
                    <a:cubicBezTo>
                      <a:pt x="42" y="77"/>
                      <a:pt x="55" y="69"/>
                      <a:pt x="63" y="56"/>
                    </a:cubicBezTo>
                    <a:cubicBezTo>
                      <a:pt x="62" y="56"/>
                      <a:pt x="62" y="56"/>
                      <a:pt x="62" y="56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7" name="Freeform 941">
                <a:extLst>
                  <a:ext uri="{FF2B5EF4-FFF2-40B4-BE49-F238E27FC236}">
                    <a16:creationId xmlns:a16="http://schemas.microsoft.com/office/drawing/2014/main" id="{4247815E-8DC2-410A-B975-C500F3AED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196"/>
                <a:ext cx="111" cy="65"/>
              </a:xfrm>
              <a:custGeom>
                <a:avLst/>
                <a:gdLst>
                  <a:gd name="T0" fmla="*/ 57 w 132"/>
                  <a:gd name="T1" fmla="*/ 7 h 77"/>
                  <a:gd name="T2" fmla="*/ 69 w 132"/>
                  <a:gd name="T3" fmla="*/ 36 h 77"/>
                  <a:gd name="T4" fmla="*/ 21 w 132"/>
                  <a:gd name="T5" fmla="*/ 39 h 77"/>
                  <a:gd name="T6" fmla="*/ 10 w 132"/>
                  <a:gd name="T7" fmla="*/ 10 h 77"/>
                  <a:gd name="T8" fmla="*/ 57 w 132"/>
                  <a:gd name="T9" fmla="*/ 7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77">
                    <a:moveTo>
                      <a:pt x="96" y="12"/>
                    </a:moveTo>
                    <a:cubicBezTo>
                      <a:pt x="123" y="25"/>
                      <a:pt x="132" y="46"/>
                      <a:pt x="115" y="61"/>
                    </a:cubicBezTo>
                    <a:cubicBezTo>
                      <a:pt x="99" y="75"/>
                      <a:pt x="63" y="77"/>
                      <a:pt x="36" y="64"/>
                    </a:cubicBezTo>
                    <a:cubicBezTo>
                      <a:pt x="9" y="52"/>
                      <a:pt x="0" y="30"/>
                      <a:pt x="17" y="16"/>
                    </a:cubicBezTo>
                    <a:cubicBezTo>
                      <a:pt x="33" y="2"/>
                      <a:pt x="69" y="0"/>
                      <a:pt x="96" y="12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8" name="Freeform 942">
                <a:extLst>
                  <a:ext uri="{FF2B5EF4-FFF2-40B4-BE49-F238E27FC236}">
                    <a16:creationId xmlns:a16="http://schemas.microsoft.com/office/drawing/2014/main" id="{A89EA3D3-047D-44CC-A4C1-D9DA4570C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3218"/>
                <a:ext cx="99" cy="43"/>
              </a:xfrm>
              <a:custGeom>
                <a:avLst/>
                <a:gdLst>
                  <a:gd name="T0" fmla="*/ 60 w 117"/>
                  <a:gd name="T1" fmla="*/ 16 h 51"/>
                  <a:gd name="T2" fmla="*/ 12 w 117"/>
                  <a:gd name="T3" fmla="*/ 18 h 51"/>
                  <a:gd name="T4" fmla="*/ 0 w 117"/>
                  <a:gd name="T5" fmla="*/ 10 h 51"/>
                  <a:gd name="T6" fmla="*/ 16 w 117"/>
                  <a:gd name="T7" fmla="*/ 24 h 51"/>
                  <a:gd name="T8" fmla="*/ 63 w 117"/>
                  <a:gd name="T9" fmla="*/ 21 h 51"/>
                  <a:gd name="T10" fmla="*/ 63 w 117"/>
                  <a:gd name="T11" fmla="*/ 0 h 51"/>
                  <a:gd name="T12" fmla="*/ 60 w 117"/>
                  <a:gd name="T13" fmla="*/ 16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51">
                    <a:moveTo>
                      <a:pt x="99" y="27"/>
                    </a:moveTo>
                    <a:cubicBezTo>
                      <a:pt x="83" y="41"/>
                      <a:pt x="47" y="43"/>
                      <a:pt x="20" y="30"/>
                    </a:cubicBezTo>
                    <a:cubicBezTo>
                      <a:pt x="12" y="27"/>
                      <a:pt x="5" y="22"/>
                      <a:pt x="0" y="17"/>
                    </a:cubicBezTo>
                    <a:cubicBezTo>
                      <a:pt x="4" y="25"/>
                      <a:pt x="13" y="33"/>
                      <a:pt x="26" y="39"/>
                    </a:cubicBezTo>
                    <a:cubicBezTo>
                      <a:pt x="53" y="51"/>
                      <a:pt x="89" y="49"/>
                      <a:pt x="105" y="35"/>
                    </a:cubicBezTo>
                    <a:cubicBezTo>
                      <a:pt x="117" y="25"/>
                      <a:pt x="116" y="11"/>
                      <a:pt x="105" y="0"/>
                    </a:cubicBezTo>
                    <a:cubicBezTo>
                      <a:pt x="110" y="9"/>
                      <a:pt x="108" y="19"/>
                      <a:pt x="99" y="27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9" name="Freeform 943">
                <a:extLst>
                  <a:ext uri="{FF2B5EF4-FFF2-40B4-BE49-F238E27FC236}">
                    <a16:creationId xmlns:a16="http://schemas.microsoft.com/office/drawing/2014/main" id="{F8F57819-FE9F-485D-90D2-C1E72F87C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3202"/>
                <a:ext cx="66" cy="33"/>
              </a:xfrm>
              <a:custGeom>
                <a:avLst/>
                <a:gdLst>
                  <a:gd name="T0" fmla="*/ 38 w 79"/>
                  <a:gd name="T1" fmla="*/ 6 h 39"/>
                  <a:gd name="T2" fmla="*/ 37 w 79"/>
                  <a:gd name="T3" fmla="*/ 20 h 39"/>
                  <a:gd name="T4" fmla="*/ 8 w 79"/>
                  <a:gd name="T5" fmla="*/ 18 h 39"/>
                  <a:gd name="T6" fmla="*/ 9 w 79"/>
                  <a:gd name="T7" fmla="*/ 3 h 39"/>
                  <a:gd name="T8" fmla="*/ 38 w 79"/>
                  <a:gd name="T9" fmla="*/ 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39">
                    <a:moveTo>
                      <a:pt x="66" y="9"/>
                    </a:moveTo>
                    <a:cubicBezTo>
                      <a:pt x="79" y="16"/>
                      <a:pt x="79" y="27"/>
                      <a:pt x="64" y="33"/>
                    </a:cubicBezTo>
                    <a:cubicBezTo>
                      <a:pt x="50" y="39"/>
                      <a:pt x="27" y="38"/>
                      <a:pt x="13" y="30"/>
                    </a:cubicBezTo>
                    <a:cubicBezTo>
                      <a:pt x="0" y="23"/>
                      <a:pt x="0" y="12"/>
                      <a:pt x="15" y="6"/>
                    </a:cubicBezTo>
                    <a:cubicBezTo>
                      <a:pt x="29" y="0"/>
                      <a:pt x="52" y="1"/>
                      <a:pt x="66" y="9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0" name="Freeform 944">
                <a:extLst>
                  <a:ext uri="{FF2B5EF4-FFF2-40B4-BE49-F238E27FC236}">
                    <a16:creationId xmlns:a16="http://schemas.microsoft.com/office/drawing/2014/main" id="{C3D9751D-7A14-42F6-ACBE-4ECD64FCC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3218"/>
                <a:ext cx="16" cy="8"/>
              </a:xfrm>
              <a:custGeom>
                <a:avLst/>
                <a:gdLst>
                  <a:gd name="T0" fmla="*/ 9 w 18"/>
                  <a:gd name="T1" fmla="*/ 2 h 9"/>
                  <a:gd name="T2" fmla="*/ 11 w 18"/>
                  <a:gd name="T3" fmla="*/ 4 h 9"/>
                  <a:gd name="T4" fmla="*/ 4 w 18"/>
                  <a:gd name="T5" fmla="*/ 4 h 9"/>
                  <a:gd name="T6" fmla="*/ 2 w 18"/>
                  <a:gd name="T7" fmla="*/ 1 h 9"/>
                  <a:gd name="T8" fmla="*/ 9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2" y="2"/>
                    </a:moveTo>
                    <a:cubicBezTo>
                      <a:pt x="15" y="4"/>
                      <a:pt x="18" y="6"/>
                      <a:pt x="16" y="7"/>
                    </a:cubicBezTo>
                    <a:cubicBezTo>
                      <a:pt x="15" y="9"/>
                      <a:pt x="10" y="8"/>
                      <a:pt x="6" y="6"/>
                    </a:cubicBezTo>
                    <a:cubicBezTo>
                      <a:pt x="2" y="5"/>
                      <a:pt x="0" y="2"/>
                      <a:pt x="2" y="1"/>
                    </a:cubicBezTo>
                    <a:cubicBezTo>
                      <a:pt x="3" y="0"/>
                      <a:pt x="8" y="0"/>
                      <a:pt x="1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1" name="Freeform 945">
                <a:extLst>
                  <a:ext uri="{FF2B5EF4-FFF2-40B4-BE49-F238E27FC236}">
                    <a16:creationId xmlns:a16="http://schemas.microsoft.com/office/drawing/2014/main" id="{6B131763-342F-4A4D-9F9B-56568AB73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3228"/>
                <a:ext cx="9" cy="5"/>
              </a:xfrm>
              <a:custGeom>
                <a:avLst/>
                <a:gdLst>
                  <a:gd name="T0" fmla="*/ 4 w 11"/>
                  <a:gd name="T1" fmla="*/ 2 h 6"/>
                  <a:gd name="T2" fmla="*/ 6 w 11"/>
                  <a:gd name="T3" fmla="*/ 3 h 6"/>
                  <a:gd name="T4" fmla="*/ 2 w 11"/>
                  <a:gd name="T5" fmla="*/ 3 h 6"/>
                  <a:gd name="T6" fmla="*/ 1 w 11"/>
                  <a:gd name="T7" fmla="*/ 1 h 6"/>
                  <a:gd name="T8" fmla="*/ 4 w 11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2"/>
                    </a:moveTo>
                    <a:cubicBezTo>
                      <a:pt x="9" y="3"/>
                      <a:pt x="11" y="4"/>
                      <a:pt x="10" y="5"/>
                    </a:cubicBezTo>
                    <a:cubicBezTo>
                      <a:pt x="9" y="6"/>
                      <a:pt x="6" y="6"/>
                      <a:pt x="3" y="5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4" y="1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2" name="Freeform 946">
                <a:extLst>
                  <a:ext uri="{FF2B5EF4-FFF2-40B4-BE49-F238E27FC236}">
                    <a16:creationId xmlns:a16="http://schemas.microsoft.com/office/drawing/2014/main" id="{B55E3ABD-4A23-4BCE-81AD-95B7BB043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199"/>
                <a:ext cx="100" cy="59"/>
              </a:xfrm>
              <a:custGeom>
                <a:avLst/>
                <a:gdLst>
                  <a:gd name="T0" fmla="*/ 54 w 118"/>
                  <a:gd name="T1" fmla="*/ 6 h 70"/>
                  <a:gd name="T2" fmla="*/ 54 w 118"/>
                  <a:gd name="T3" fmla="*/ 6 h 70"/>
                  <a:gd name="T4" fmla="*/ 70 w 118"/>
                  <a:gd name="T5" fmla="*/ 25 h 70"/>
                  <a:gd name="T6" fmla="*/ 66 w 118"/>
                  <a:gd name="T7" fmla="*/ 34 h 70"/>
                  <a:gd name="T8" fmla="*/ 42 w 118"/>
                  <a:gd name="T9" fmla="*/ 40 h 70"/>
                  <a:gd name="T10" fmla="*/ 18 w 118"/>
                  <a:gd name="T11" fmla="*/ 36 h 70"/>
                  <a:gd name="T12" fmla="*/ 2 w 118"/>
                  <a:gd name="T13" fmla="*/ 17 h 70"/>
                  <a:gd name="T14" fmla="*/ 6 w 118"/>
                  <a:gd name="T15" fmla="*/ 8 h 70"/>
                  <a:gd name="T16" fmla="*/ 31 w 118"/>
                  <a:gd name="T17" fmla="*/ 2 h 70"/>
                  <a:gd name="T18" fmla="*/ 54 w 118"/>
                  <a:gd name="T19" fmla="*/ 6 h 70"/>
                  <a:gd name="T20" fmla="*/ 54 w 118"/>
                  <a:gd name="T21" fmla="*/ 6 h 70"/>
                  <a:gd name="T22" fmla="*/ 54 w 118"/>
                  <a:gd name="T23" fmla="*/ 5 h 70"/>
                  <a:gd name="T24" fmla="*/ 31 w 118"/>
                  <a:gd name="T25" fmla="*/ 0 h 70"/>
                  <a:gd name="T26" fmla="*/ 6 w 118"/>
                  <a:gd name="T27" fmla="*/ 7 h 70"/>
                  <a:gd name="T28" fmla="*/ 0 w 118"/>
                  <a:gd name="T29" fmla="*/ 17 h 70"/>
                  <a:gd name="T30" fmla="*/ 18 w 118"/>
                  <a:gd name="T31" fmla="*/ 37 h 70"/>
                  <a:gd name="T32" fmla="*/ 42 w 118"/>
                  <a:gd name="T33" fmla="*/ 42 h 70"/>
                  <a:gd name="T34" fmla="*/ 66 w 118"/>
                  <a:gd name="T35" fmla="*/ 35 h 70"/>
                  <a:gd name="T36" fmla="*/ 72 w 118"/>
                  <a:gd name="T37" fmla="*/ 25 h 70"/>
                  <a:gd name="T38" fmla="*/ 54 w 118"/>
                  <a:gd name="T39" fmla="*/ 5 h 70"/>
                  <a:gd name="T40" fmla="*/ 54 w 118"/>
                  <a:gd name="T41" fmla="*/ 6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8" h="70">
                    <a:moveTo>
                      <a:pt x="89" y="9"/>
                    </a:moveTo>
                    <a:cubicBezTo>
                      <a:pt x="89" y="10"/>
                      <a:pt x="89" y="10"/>
                      <a:pt x="89" y="10"/>
                    </a:cubicBezTo>
                    <a:cubicBezTo>
                      <a:pt x="106" y="18"/>
                      <a:pt x="116" y="30"/>
                      <a:pt x="116" y="41"/>
                    </a:cubicBezTo>
                    <a:cubicBezTo>
                      <a:pt x="116" y="46"/>
                      <a:pt x="113" y="52"/>
                      <a:pt x="108" y="56"/>
                    </a:cubicBezTo>
                    <a:cubicBezTo>
                      <a:pt x="99" y="64"/>
                      <a:pt x="84" y="68"/>
                      <a:pt x="69" y="68"/>
                    </a:cubicBezTo>
                    <a:cubicBezTo>
                      <a:pt x="56" y="68"/>
                      <a:pt x="42" y="65"/>
                      <a:pt x="29" y="60"/>
                    </a:cubicBezTo>
                    <a:cubicBezTo>
                      <a:pt x="12" y="52"/>
                      <a:pt x="2" y="40"/>
                      <a:pt x="2" y="29"/>
                    </a:cubicBezTo>
                    <a:cubicBezTo>
                      <a:pt x="2" y="24"/>
                      <a:pt x="5" y="18"/>
                      <a:pt x="10" y="13"/>
                    </a:cubicBezTo>
                    <a:cubicBezTo>
                      <a:pt x="19" y="6"/>
                      <a:pt x="34" y="2"/>
                      <a:pt x="49" y="2"/>
                    </a:cubicBezTo>
                    <a:cubicBezTo>
                      <a:pt x="62" y="2"/>
                      <a:pt x="76" y="4"/>
                      <a:pt x="89" y="10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77" y="2"/>
                      <a:pt x="63" y="0"/>
                      <a:pt x="49" y="0"/>
                    </a:cubicBezTo>
                    <a:cubicBezTo>
                      <a:pt x="33" y="0"/>
                      <a:pt x="18" y="4"/>
                      <a:pt x="9" y="12"/>
                    </a:cubicBezTo>
                    <a:cubicBezTo>
                      <a:pt x="3" y="17"/>
                      <a:pt x="0" y="23"/>
                      <a:pt x="0" y="29"/>
                    </a:cubicBezTo>
                    <a:cubicBezTo>
                      <a:pt x="0" y="41"/>
                      <a:pt x="10" y="54"/>
                      <a:pt x="29" y="62"/>
                    </a:cubicBezTo>
                    <a:cubicBezTo>
                      <a:pt x="41" y="67"/>
                      <a:pt x="55" y="70"/>
                      <a:pt x="69" y="70"/>
                    </a:cubicBezTo>
                    <a:cubicBezTo>
                      <a:pt x="85" y="70"/>
                      <a:pt x="100" y="66"/>
                      <a:pt x="109" y="58"/>
                    </a:cubicBezTo>
                    <a:cubicBezTo>
                      <a:pt x="115" y="53"/>
                      <a:pt x="118" y="47"/>
                      <a:pt x="118" y="41"/>
                    </a:cubicBezTo>
                    <a:cubicBezTo>
                      <a:pt x="118" y="29"/>
                      <a:pt x="108" y="16"/>
                      <a:pt x="89" y="8"/>
                    </a:cubicBezTo>
                    <a:cubicBezTo>
                      <a:pt x="89" y="9"/>
                      <a:pt x="89" y="9"/>
                      <a:pt x="89" y="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3" name="Freeform 947">
                <a:extLst>
                  <a:ext uri="{FF2B5EF4-FFF2-40B4-BE49-F238E27FC236}">
                    <a16:creationId xmlns:a16="http://schemas.microsoft.com/office/drawing/2014/main" id="{0645208A-62D2-4A1F-93F0-E19BE52A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3109"/>
                <a:ext cx="77" cy="96"/>
              </a:xfrm>
              <a:custGeom>
                <a:avLst/>
                <a:gdLst>
                  <a:gd name="T0" fmla="*/ 49 w 91"/>
                  <a:gd name="T1" fmla="*/ 31 h 113"/>
                  <a:gd name="T2" fmla="*/ 38 w 91"/>
                  <a:gd name="T3" fmla="*/ 67 h 113"/>
                  <a:gd name="T4" fmla="*/ 6 w 91"/>
                  <a:gd name="T5" fmla="*/ 38 h 113"/>
                  <a:gd name="T6" fmla="*/ 16 w 91"/>
                  <a:gd name="T7" fmla="*/ 3 h 113"/>
                  <a:gd name="T8" fmla="*/ 49 w 91"/>
                  <a:gd name="T9" fmla="*/ 31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13">
                    <a:moveTo>
                      <a:pt x="81" y="51"/>
                    </a:moveTo>
                    <a:cubicBezTo>
                      <a:pt x="91" y="81"/>
                      <a:pt x="83" y="107"/>
                      <a:pt x="63" y="110"/>
                    </a:cubicBezTo>
                    <a:cubicBezTo>
                      <a:pt x="44" y="113"/>
                      <a:pt x="20" y="91"/>
                      <a:pt x="10" y="62"/>
                    </a:cubicBezTo>
                    <a:cubicBezTo>
                      <a:pt x="0" y="32"/>
                      <a:pt x="8" y="6"/>
                      <a:pt x="27" y="3"/>
                    </a:cubicBezTo>
                    <a:cubicBezTo>
                      <a:pt x="47" y="0"/>
                      <a:pt x="71" y="22"/>
                      <a:pt x="81" y="51"/>
                    </a:cubicBezTo>
                  </a:path>
                </a:pathLst>
              </a:custGeom>
              <a:solidFill>
                <a:srgbClr val="D37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4" name="Freeform 948">
                <a:extLst>
                  <a:ext uri="{FF2B5EF4-FFF2-40B4-BE49-F238E27FC236}">
                    <a16:creationId xmlns:a16="http://schemas.microsoft.com/office/drawing/2014/main" id="{29BDE398-417B-411A-80D9-CCF00956D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30"/>
                <a:ext cx="69" cy="74"/>
              </a:xfrm>
              <a:custGeom>
                <a:avLst/>
                <a:gdLst>
                  <a:gd name="T0" fmla="*/ 37 w 81"/>
                  <a:gd name="T1" fmla="*/ 43 h 88"/>
                  <a:gd name="T2" fmla="*/ 3 w 81"/>
                  <a:gd name="T3" fmla="*/ 15 h 88"/>
                  <a:gd name="T4" fmla="*/ 2 w 81"/>
                  <a:gd name="T5" fmla="*/ 0 h 88"/>
                  <a:gd name="T6" fmla="*/ 3 w 81"/>
                  <a:gd name="T7" fmla="*/ 22 h 88"/>
                  <a:gd name="T8" fmla="*/ 37 w 81"/>
                  <a:gd name="T9" fmla="*/ 50 h 88"/>
                  <a:gd name="T10" fmla="*/ 50 w 81"/>
                  <a:gd name="T11" fmla="*/ 30 h 88"/>
                  <a:gd name="T12" fmla="*/ 37 w 81"/>
                  <a:gd name="T13" fmla="*/ 43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88">
                    <a:moveTo>
                      <a:pt x="60" y="73"/>
                    </a:moveTo>
                    <a:cubicBezTo>
                      <a:pt x="40" y="76"/>
                      <a:pt x="16" y="54"/>
                      <a:pt x="6" y="25"/>
                    </a:cubicBezTo>
                    <a:cubicBezTo>
                      <a:pt x="4" y="16"/>
                      <a:pt x="2" y="7"/>
                      <a:pt x="2" y="0"/>
                    </a:cubicBezTo>
                    <a:cubicBezTo>
                      <a:pt x="0" y="10"/>
                      <a:pt x="0" y="23"/>
                      <a:pt x="5" y="37"/>
                    </a:cubicBezTo>
                    <a:cubicBezTo>
                      <a:pt x="15" y="66"/>
                      <a:pt x="39" y="88"/>
                      <a:pt x="59" y="85"/>
                    </a:cubicBezTo>
                    <a:cubicBezTo>
                      <a:pt x="73" y="83"/>
                      <a:pt x="81" y="69"/>
                      <a:pt x="81" y="51"/>
                    </a:cubicBezTo>
                    <a:cubicBezTo>
                      <a:pt x="78" y="63"/>
                      <a:pt x="71" y="71"/>
                      <a:pt x="60" y="73"/>
                    </a:cubicBezTo>
                  </a:path>
                </a:pathLst>
              </a:custGeom>
              <a:solidFill>
                <a:srgbClr val="B33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5" name="Freeform 949">
                <a:extLst>
                  <a:ext uri="{FF2B5EF4-FFF2-40B4-BE49-F238E27FC236}">
                    <a16:creationId xmlns:a16="http://schemas.microsoft.com/office/drawing/2014/main" id="{5C1810DF-CC81-4D98-AC37-AB877D7A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3116"/>
                <a:ext cx="48" cy="56"/>
              </a:xfrm>
              <a:custGeom>
                <a:avLst/>
                <a:gdLst>
                  <a:gd name="T0" fmla="*/ 31 w 57"/>
                  <a:gd name="T1" fmla="*/ 25 h 66"/>
                  <a:gd name="T2" fmla="*/ 21 w 57"/>
                  <a:gd name="T3" fmla="*/ 38 h 66"/>
                  <a:gd name="T4" fmla="*/ 3 w 57"/>
                  <a:gd name="T5" fmla="*/ 16 h 66"/>
                  <a:gd name="T6" fmla="*/ 13 w 57"/>
                  <a:gd name="T7" fmla="*/ 3 h 66"/>
                  <a:gd name="T8" fmla="*/ 31 w 57"/>
                  <a:gd name="T9" fmla="*/ 2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6">
                    <a:moveTo>
                      <a:pt x="52" y="40"/>
                    </a:moveTo>
                    <a:cubicBezTo>
                      <a:pt x="57" y="56"/>
                      <a:pt x="49" y="66"/>
                      <a:pt x="36" y="62"/>
                    </a:cubicBezTo>
                    <a:cubicBezTo>
                      <a:pt x="23" y="58"/>
                      <a:pt x="9" y="42"/>
                      <a:pt x="5" y="26"/>
                    </a:cubicBezTo>
                    <a:cubicBezTo>
                      <a:pt x="0" y="10"/>
                      <a:pt x="8" y="0"/>
                      <a:pt x="21" y="4"/>
                    </a:cubicBezTo>
                    <a:cubicBezTo>
                      <a:pt x="34" y="8"/>
                      <a:pt x="48" y="23"/>
                      <a:pt x="52" y="40"/>
                    </a:cubicBezTo>
                  </a:path>
                </a:pathLst>
              </a:custGeom>
              <a:solidFill>
                <a:srgbClr val="E896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6" name="Freeform 950">
                <a:extLst>
                  <a:ext uri="{FF2B5EF4-FFF2-40B4-BE49-F238E27FC236}">
                    <a16:creationId xmlns:a16="http://schemas.microsoft.com/office/drawing/2014/main" id="{8850C8C7-5A90-4D69-A001-12D42FC88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3121"/>
                <a:ext cx="7" cy="14"/>
              </a:xfrm>
              <a:custGeom>
                <a:avLst/>
                <a:gdLst>
                  <a:gd name="T0" fmla="*/ 4 w 9"/>
                  <a:gd name="T1" fmla="*/ 5 h 16"/>
                  <a:gd name="T2" fmla="*/ 3 w 9"/>
                  <a:gd name="T3" fmla="*/ 11 h 16"/>
                  <a:gd name="T4" fmla="*/ 2 w 9"/>
                  <a:gd name="T5" fmla="*/ 5 h 16"/>
                  <a:gd name="T6" fmla="*/ 2 w 9"/>
                  <a:gd name="T7" fmla="*/ 0 h 16"/>
                  <a:gd name="T8" fmla="*/ 4 w 9"/>
                  <a:gd name="T9" fmla="*/ 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8" y="8"/>
                    </a:moveTo>
                    <a:cubicBezTo>
                      <a:pt x="9" y="12"/>
                      <a:pt x="9" y="16"/>
                      <a:pt x="7" y="16"/>
                    </a:cubicBezTo>
                    <a:cubicBezTo>
                      <a:pt x="6" y="16"/>
                      <a:pt x="3" y="13"/>
                      <a:pt x="2" y="8"/>
                    </a:cubicBezTo>
                    <a:cubicBezTo>
                      <a:pt x="0" y="4"/>
                      <a:pt x="1" y="0"/>
                      <a:pt x="2" y="0"/>
                    </a:cubicBezTo>
                    <a:cubicBezTo>
                      <a:pt x="4" y="0"/>
                      <a:pt x="7" y="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7" name="Freeform 951">
                <a:extLst>
                  <a:ext uri="{FF2B5EF4-FFF2-40B4-BE49-F238E27FC236}">
                    <a16:creationId xmlns:a16="http://schemas.microsoft.com/office/drawing/2014/main" id="{4E6F384E-16FD-49B4-ACE7-BCB88DFA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3140"/>
                <a:ext cx="5" cy="8"/>
              </a:xfrm>
              <a:custGeom>
                <a:avLst/>
                <a:gdLst>
                  <a:gd name="T0" fmla="*/ 3 w 6"/>
                  <a:gd name="T1" fmla="*/ 2 h 10"/>
                  <a:gd name="T2" fmla="*/ 3 w 6"/>
                  <a:gd name="T3" fmla="*/ 5 h 10"/>
                  <a:gd name="T4" fmla="*/ 1 w 6"/>
                  <a:gd name="T5" fmla="*/ 2 h 10"/>
                  <a:gd name="T6" fmla="*/ 1 w 6"/>
                  <a:gd name="T7" fmla="*/ 0 h 10"/>
                  <a:gd name="T8" fmla="*/ 3 w 6"/>
                  <a:gd name="T9" fmla="*/ 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5"/>
                    </a:moveTo>
                    <a:cubicBezTo>
                      <a:pt x="6" y="7"/>
                      <a:pt x="6" y="10"/>
                      <a:pt x="4" y="10"/>
                    </a:cubicBezTo>
                    <a:cubicBezTo>
                      <a:pt x="3" y="10"/>
                      <a:pt x="2" y="8"/>
                      <a:pt x="1" y="5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2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8" name="Freeform 952">
                <a:extLst>
                  <a:ext uri="{FF2B5EF4-FFF2-40B4-BE49-F238E27FC236}">
                    <a16:creationId xmlns:a16="http://schemas.microsoft.com/office/drawing/2014/main" id="{6EBCA2E5-E4B9-46B1-BBC5-E8A758329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110"/>
                <a:ext cx="69" cy="92"/>
              </a:xfrm>
              <a:custGeom>
                <a:avLst/>
                <a:gdLst>
                  <a:gd name="T0" fmla="*/ 46 w 82"/>
                  <a:gd name="T1" fmla="*/ 30 h 109"/>
                  <a:gd name="T2" fmla="*/ 45 w 82"/>
                  <a:gd name="T3" fmla="*/ 30 h 109"/>
                  <a:gd name="T4" fmla="*/ 47 w 82"/>
                  <a:gd name="T5" fmla="*/ 44 h 109"/>
                  <a:gd name="T6" fmla="*/ 44 w 82"/>
                  <a:gd name="T7" fmla="*/ 57 h 109"/>
                  <a:gd name="T8" fmla="*/ 35 w 82"/>
                  <a:gd name="T9" fmla="*/ 64 h 109"/>
                  <a:gd name="T10" fmla="*/ 33 w 82"/>
                  <a:gd name="T11" fmla="*/ 64 h 109"/>
                  <a:gd name="T12" fmla="*/ 16 w 82"/>
                  <a:gd name="T13" fmla="*/ 57 h 109"/>
                  <a:gd name="T14" fmla="*/ 3 w 82"/>
                  <a:gd name="T15" fmla="*/ 35 h 109"/>
                  <a:gd name="T16" fmla="*/ 2 w 82"/>
                  <a:gd name="T17" fmla="*/ 21 h 109"/>
                  <a:gd name="T18" fmla="*/ 5 w 82"/>
                  <a:gd name="T19" fmla="*/ 8 h 109"/>
                  <a:gd name="T20" fmla="*/ 13 w 82"/>
                  <a:gd name="T21" fmla="*/ 2 h 109"/>
                  <a:gd name="T22" fmla="*/ 16 w 82"/>
                  <a:gd name="T23" fmla="*/ 2 h 109"/>
                  <a:gd name="T24" fmla="*/ 33 w 82"/>
                  <a:gd name="T25" fmla="*/ 9 h 109"/>
                  <a:gd name="T26" fmla="*/ 45 w 82"/>
                  <a:gd name="T27" fmla="*/ 30 h 109"/>
                  <a:gd name="T28" fmla="*/ 46 w 82"/>
                  <a:gd name="T29" fmla="*/ 30 h 109"/>
                  <a:gd name="T30" fmla="*/ 47 w 82"/>
                  <a:gd name="T31" fmla="*/ 30 h 109"/>
                  <a:gd name="T32" fmla="*/ 34 w 82"/>
                  <a:gd name="T33" fmla="*/ 8 h 109"/>
                  <a:gd name="T34" fmla="*/ 16 w 82"/>
                  <a:gd name="T35" fmla="*/ 0 h 109"/>
                  <a:gd name="T36" fmla="*/ 13 w 82"/>
                  <a:gd name="T37" fmla="*/ 0 h 109"/>
                  <a:gd name="T38" fmla="*/ 3 w 82"/>
                  <a:gd name="T39" fmla="*/ 7 h 109"/>
                  <a:gd name="T40" fmla="*/ 0 w 82"/>
                  <a:gd name="T41" fmla="*/ 21 h 109"/>
                  <a:gd name="T42" fmla="*/ 3 w 82"/>
                  <a:gd name="T43" fmla="*/ 36 h 109"/>
                  <a:gd name="T44" fmla="*/ 16 w 82"/>
                  <a:gd name="T45" fmla="*/ 57 h 109"/>
                  <a:gd name="T46" fmla="*/ 33 w 82"/>
                  <a:gd name="T47" fmla="*/ 66 h 109"/>
                  <a:gd name="T48" fmla="*/ 35 w 82"/>
                  <a:gd name="T49" fmla="*/ 66 h 109"/>
                  <a:gd name="T50" fmla="*/ 45 w 82"/>
                  <a:gd name="T51" fmla="*/ 58 h 109"/>
                  <a:gd name="T52" fmla="*/ 49 w 82"/>
                  <a:gd name="T53" fmla="*/ 44 h 109"/>
                  <a:gd name="T54" fmla="*/ 47 w 82"/>
                  <a:gd name="T55" fmla="*/ 30 h 109"/>
                  <a:gd name="T56" fmla="*/ 46 w 82"/>
                  <a:gd name="T57" fmla="*/ 30 h 10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2" h="109">
                    <a:moveTo>
                      <a:pt x="77" y="49"/>
                    </a:moveTo>
                    <a:cubicBezTo>
                      <a:pt x="76" y="49"/>
                      <a:pt x="76" y="49"/>
                      <a:pt x="76" y="49"/>
                    </a:cubicBezTo>
                    <a:cubicBezTo>
                      <a:pt x="79" y="58"/>
                      <a:pt x="80" y="66"/>
                      <a:pt x="80" y="74"/>
                    </a:cubicBezTo>
                    <a:cubicBezTo>
                      <a:pt x="80" y="83"/>
                      <a:pt x="78" y="91"/>
                      <a:pt x="74" y="96"/>
                    </a:cubicBezTo>
                    <a:cubicBezTo>
                      <a:pt x="71" y="102"/>
                      <a:pt x="65" y="106"/>
                      <a:pt x="59" y="107"/>
                    </a:cubicBezTo>
                    <a:cubicBezTo>
                      <a:pt x="58" y="107"/>
                      <a:pt x="56" y="107"/>
                      <a:pt x="55" y="107"/>
                    </a:cubicBezTo>
                    <a:cubicBezTo>
                      <a:pt x="46" y="107"/>
                      <a:pt x="36" y="102"/>
                      <a:pt x="27" y="94"/>
                    </a:cubicBezTo>
                    <a:cubicBezTo>
                      <a:pt x="19" y="85"/>
                      <a:pt x="11" y="73"/>
                      <a:pt x="6" y="59"/>
                    </a:cubicBezTo>
                    <a:cubicBezTo>
                      <a:pt x="3" y="51"/>
                      <a:pt x="2" y="43"/>
                      <a:pt x="2" y="35"/>
                    </a:cubicBezTo>
                    <a:cubicBezTo>
                      <a:pt x="2" y="26"/>
                      <a:pt x="4" y="18"/>
                      <a:pt x="8" y="13"/>
                    </a:cubicBezTo>
                    <a:cubicBezTo>
                      <a:pt x="11" y="7"/>
                      <a:pt x="17" y="3"/>
                      <a:pt x="23" y="2"/>
                    </a:cubicBezTo>
                    <a:cubicBezTo>
                      <a:pt x="24" y="2"/>
                      <a:pt x="26" y="2"/>
                      <a:pt x="27" y="2"/>
                    </a:cubicBezTo>
                    <a:cubicBezTo>
                      <a:pt x="36" y="2"/>
                      <a:pt x="46" y="7"/>
                      <a:pt x="55" y="15"/>
                    </a:cubicBezTo>
                    <a:cubicBezTo>
                      <a:pt x="63" y="24"/>
                      <a:pt x="71" y="36"/>
                      <a:pt x="76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3" y="35"/>
                      <a:pt x="65" y="23"/>
                      <a:pt x="56" y="14"/>
                    </a:cubicBezTo>
                    <a:cubicBezTo>
                      <a:pt x="47" y="5"/>
                      <a:pt x="37" y="0"/>
                      <a:pt x="27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6" y="1"/>
                      <a:pt x="10" y="5"/>
                      <a:pt x="6" y="12"/>
                    </a:cubicBezTo>
                    <a:cubicBezTo>
                      <a:pt x="2" y="18"/>
                      <a:pt x="0" y="26"/>
                      <a:pt x="0" y="35"/>
                    </a:cubicBezTo>
                    <a:cubicBezTo>
                      <a:pt x="0" y="43"/>
                      <a:pt x="1" y="51"/>
                      <a:pt x="4" y="60"/>
                    </a:cubicBezTo>
                    <a:cubicBezTo>
                      <a:pt x="9" y="74"/>
                      <a:pt x="17" y="86"/>
                      <a:pt x="26" y="95"/>
                    </a:cubicBezTo>
                    <a:cubicBezTo>
                      <a:pt x="35" y="104"/>
                      <a:pt x="45" y="109"/>
                      <a:pt x="55" y="109"/>
                    </a:cubicBezTo>
                    <a:cubicBezTo>
                      <a:pt x="57" y="109"/>
                      <a:pt x="58" y="109"/>
                      <a:pt x="59" y="109"/>
                    </a:cubicBezTo>
                    <a:cubicBezTo>
                      <a:pt x="66" y="108"/>
                      <a:pt x="72" y="104"/>
                      <a:pt x="76" y="97"/>
                    </a:cubicBezTo>
                    <a:cubicBezTo>
                      <a:pt x="80" y="91"/>
                      <a:pt x="82" y="83"/>
                      <a:pt x="82" y="74"/>
                    </a:cubicBezTo>
                    <a:cubicBezTo>
                      <a:pt x="82" y="66"/>
                      <a:pt x="81" y="58"/>
                      <a:pt x="78" y="49"/>
                    </a:cubicBezTo>
                    <a:cubicBezTo>
                      <a:pt x="77" y="49"/>
                      <a:pt x="77" y="49"/>
                      <a:pt x="77" y="49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9" name="Freeform 953">
                <a:extLst>
                  <a:ext uri="{FF2B5EF4-FFF2-40B4-BE49-F238E27FC236}">
                    <a16:creationId xmlns:a16="http://schemas.microsoft.com/office/drawing/2014/main" id="{60171A34-9D11-4E9D-B16E-B220FBD62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169"/>
                <a:ext cx="68" cy="58"/>
              </a:xfrm>
              <a:custGeom>
                <a:avLst/>
                <a:gdLst>
                  <a:gd name="T0" fmla="*/ 46 w 81"/>
                  <a:gd name="T1" fmla="*/ 12 h 68"/>
                  <a:gd name="T2" fmla="*/ 29 w 81"/>
                  <a:gd name="T3" fmla="*/ 37 h 68"/>
                  <a:gd name="T4" fmla="*/ 3 w 81"/>
                  <a:gd name="T5" fmla="*/ 31 h 68"/>
                  <a:gd name="T6" fmla="*/ 19 w 81"/>
                  <a:gd name="T7" fmla="*/ 5 h 68"/>
                  <a:gd name="T8" fmla="*/ 46 w 81"/>
                  <a:gd name="T9" fmla="*/ 1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8">
                    <a:moveTo>
                      <a:pt x="77" y="19"/>
                    </a:moveTo>
                    <a:cubicBezTo>
                      <a:pt x="81" y="33"/>
                      <a:pt x="69" y="51"/>
                      <a:pt x="50" y="59"/>
                    </a:cubicBezTo>
                    <a:cubicBezTo>
                      <a:pt x="30" y="68"/>
                      <a:pt x="10" y="63"/>
                      <a:pt x="5" y="49"/>
                    </a:cubicBezTo>
                    <a:cubicBezTo>
                      <a:pt x="0" y="35"/>
                      <a:pt x="12" y="17"/>
                      <a:pt x="32" y="8"/>
                    </a:cubicBezTo>
                    <a:cubicBezTo>
                      <a:pt x="52" y="0"/>
                      <a:pt x="72" y="5"/>
                      <a:pt x="77" y="19"/>
                    </a:cubicBezTo>
                  </a:path>
                </a:pathLst>
              </a:custGeom>
              <a:solidFill>
                <a:srgbClr val="6A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0" name="Freeform 954">
                <a:extLst>
                  <a:ext uri="{FF2B5EF4-FFF2-40B4-BE49-F238E27FC236}">
                    <a16:creationId xmlns:a16="http://schemas.microsoft.com/office/drawing/2014/main" id="{0EE387BD-2088-4459-9841-4D135C8E5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193"/>
                <a:ext cx="62" cy="33"/>
              </a:xfrm>
              <a:custGeom>
                <a:avLst/>
                <a:gdLst>
                  <a:gd name="T0" fmla="*/ 31 w 73"/>
                  <a:gd name="T1" fmla="*/ 14 h 39"/>
                  <a:gd name="T2" fmla="*/ 3 w 73"/>
                  <a:gd name="T3" fmla="*/ 8 h 39"/>
                  <a:gd name="T4" fmla="*/ 3 w 73"/>
                  <a:gd name="T5" fmla="*/ 0 h 39"/>
                  <a:gd name="T6" fmla="*/ 2 w 73"/>
                  <a:gd name="T7" fmla="*/ 12 h 39"/>
                  <a:gd name="T8" fmla="*/ 28 w 73"/>
                  <a:gd name="T9" fmla="*/ 19 h 39"/>
                  <a:gd name="T10" fmla="*/ 45 w 73"/>
                  <a:gd name="T11" fmla="*/ 3 h 39"/>
                  <a:gd name="T12" fmla="*/ 31 w 73"/>
                  <a:gd name="T13" fmla="*/ 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39">
                    <a:moveTo>
                      <a:pt x="50" y="23"/>
                    </a:moveTo>
                    <a:cubicBezTo>
                      <a:pt x="30" y="32"/>
                      <a:pt x="10" y="27"/>
                      <a:pt x="5" y="13"/>
                    </a:cubicBezTo>
                    <a:cubicBezTo>
                      <a:pt x="4" y="9"/>
                      <a:pt x="4" y="4"/>
                      <a:pt x="5" y="0"/>
                    </a:cubicBezTo>
                    <a:cubicBezTo>
                      <a:pt x="1" y="6"/>
                      <a:pt x="0" y="14"/>
                      <a:pt x="2" y="20"/>
                    </a:cubicBezTo>
                    <a:cubicBezTo>
                      <a:pt x="7" y="35"/>
                      <a:pt x="27" y="39"/>
                      <a:pt x="46" y="31"/>
                    </a:cubicBezTo>
                    <a:cubicBezTo>
                      <a:pt x="60" y="25"/>
                      <a:pt x="70" y="14"/>
                      <a:pt x="73" y="3"/>
                    </a:cubicBezTo>
                    <a:cubicBezTo>
                      <a:pt x="69" y="11"/>
                      <a:pt x="60" y="19"/>
                      <a:pt x="50" y="23"/>
                    </a:cubicBezTo>
                  </a:path>
                </a:pathLst>
              </a:custGeom>
              <a:solidFill>
                <a:srgbClr val="4C62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1" name="Freeform 955">
                <a:extLst>
                  <a:ext uri="{FF2B5EF4-FFF2-40B4-BE49-F238E27FC236}">
                    <a16:creationId xmlns:a16="http://schemas.microsoft.com/office/drawing/2014/main" id="{560C37E5-11C5-486B-B227-BBC64AD6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175"/>
                <a:ext cx="40" cy="28"/>
              </a:xfrm>
              <a:custGeom>
                <a:avLst/>
                <a:gdLst>
                  <a:gd name="T0" fmla="*/ 28 w 47"/>
                  <a:gd name="T1" fmla="*/ 7 h 33"/>
                  <a:gd name="T2" fmla="*/ 16 w 47"/>
                  <a:gd name="T3" fmla="*/ 19 h 33"/>
                  <a:gd name="T4" fmla="*/ 1 w 47"/>
                  <a:gd name="T5" fmla="*/ 13 h 33"/>
                  <a:gd name="T6" fmla="*/ 13 w 47"/>
                  <a:gd name="T7" fmla="*/ 2 h 33"/>
                  <a:gd name="T8" fmla="*/ 28 w 47"/>
                  <a:gd name="T9" fmla="*/ 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6" y="12"/>
                    </a:moveTo>
                    <a:cubicBezTo>
                      <a:pt x="47" y="20"/>
                      <a:pt x="38" y="29"/>
                      <a:pt x="26" y="31"/>
                    </a:cubicBezTo>
                    <a:cubicBezTo>
                      <a:pt x="14" y="33"/>
                      <a:pt x="3" y="29"/>
                      <a:pt x="1" y="21"/>
                    </a:cubicBezTo>
                    <a:cubicBezTo>
                      <a:pt x="0" y="13"/>
                      <a:pt x="9" y="4"/>
                      <a:pt x="21" y="2"/>
                    </a:cubicBezTo>
                    <a:cubicBezTo>
                      <a:pt x="33" y="0"/>
                      <a:pt x="44" y="4"/>
                      <a:pt x="46" y="12"/>
                    </a:cubicBezTo>
                  </a:path>
                </a:pathLst>
              </a:custGeom>
              <a:solidFill>
                <a:srgbClr val="7F9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2" name="Freeform 956">
                <a:extLst>
                  <a:ext uri="{FF2B5EF4-FFF2-40B4-BE49-F238E27FC236}">
                    <a16:creationId xmlns:a16="http://schemas.microsoft.com/office/drawing/2014/main" id="{EECEE698-4036-4EC5-88B4-7131C1C6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172"/>
                <a:ext cx="63" cy="51"/>
              </a:xfrm>
              <a:custGeom>
                <a:avLst/>
                <a:gdLst>
                  <a:gd name="T0" fmla="*/ 43 w 75"/>
                  <a:gd name="T1" fmla="*/ 9 h 61"/>
                  <a:gd name="T2" fmla="*/ 43 w 75"/>
                  <a:gd name="T3" fmla="*/ 9 h 61"/>
                  <a:gd name="T4" fmla="*/ 44 w 75"/>
                  <a:gd name="T5" fmla="*/ 13 h 61"/>
                  <a:gd name="T6" fmla="*/ 28 w 75"/>
                  <a:gd name="T7" fmla="*/ 32 h 61"/>
                  <a:gd name="T8" fmla="*/ 16 w 75"/>
                  <a:gd name="T9" fmla="*/ 34 h 61"/>
                  <a:gd name="T10" fmla="*/ 3 w 75"/>
                  <a:gd name="T11" fmla="*/ 27 h 61"/>
                  <a:gd name="T12" fmla="*/ 2 w 75"/>
                  <a:gd name="T13" fmla="*/ 23 h 61"/>
                  <a:gd name="T14" fmla="*/ 17 w 75"/>
                  <a:gd name="T15" fmla="*/ 3 h 61"/>
                  <a:gd name="T16" fmla="*/ 29 w 75"/>
                  <a:gd name="T17" fmla="*/ 1 h 61"/>
                  <a:gd name="T18" fmla="*/ 43 w 75"/>
                  <a:gd name="T19" fmla="*/ 9 h 61"/>
                  <a:gd name="T20" fmla="*/ 43 w 75"/>
                  <a:gd name="T21" fmla="*/ 9 h 61"/>
                  <a:gd name="T22" fmla="*/ 44 w 75"/>
                  <a:gd name="T23" fmla="*/ 9 h 61"/>
                  <a:gd name="T24" fmla="*/ 29 w 75"/>
                  <a:gd name="T25" fmla="*/ 0 h 61"/>
                  <a:gd name="T26" fmla="*/ 17 w 75"/>
                  <a:gd name="T27" fmla="*/ 3 h 61"/>
                  <a:gd name="T28" fmla="*/ 0 w 75"/>
                  <a:gd name="T29" fmla="*/ 23 h 61"/>
                  <a:gd name="T30" fmla="*/ 1 w 75"/>
                  <a:gd name="T31" fmla="*/ 27 h 61"/>
                  <a:gd name="T32" fmla="*/ 16 w 75"/>
                  <a:gd name="T33" fmla="*/ 36 h 61"/>
                  <a:gd name="T34" fmla="*/ 28 w 75"/>
                  <a:gd name="T35" fmla="*/ 33 h 61"/>
                  <a:gd name="T36" fmla="*/ 45 w 75"/>
                  <a:gd name="T37" fmla="*/ 13 h 61"/>
                  <a:gd name="T38" fmla="*/ 44 w 75"/>
                  <a:gd name="T39" fmla="*/ 9 h 61"/>
                  <a:gd name="T40" fmla="*/ 43 w 75"/>
                  <a:gd name="T41" fmla="*/ 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5" h="61">
                    <a:moveTo>
                      <a:pt x="73" y="15"/>
                    </a:move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7"/>
                      <a:pt x="74" y="20"/>
                      <a:pt x="74" y="22"/>
                    </a:cubicBezTo>
                    <a:cubicBezTo>
                      <a:pt x="74" y="34"/>
                      <a:pt x="63" y="48"/>
                      <a:pt x="46" y="55"/>
                    </a:cubicBezTo>
                    <a:cubicBezTo>
                      <a:pt x="40" y="58"/>
                      <a:pt x="33" y="59"/>
                      <a:pt x="27" y="59"/>
                    </a:cubicBezTo>
                    <a:cubicBezTo>
                      <a:pt x="15" y="59"/>
                      <a:pt x="6" y="54"/>
                      <a:pt x="3" y="45"/>
                    </a:cubicBezTo>
                    <a:cubicBezTo>
                      <a:pt x="2" y="43"/>
                      <a:pt x="2" y="41"/>
                      <a:pt x="2" y="39"/>
                    </a:cubicBezTo>
                    <a:cubicBezTo>
                      <a:pt x="2" y="27"/>
                      <a:pt x="13" y="13"/>
                      <a:pt x="29" y="6"/>
                    </a:cubicBezTo>
                    <a:cubicBezTo>
                      <a:pt x="36" y="3"/>
                      <a:pt x="42" y="1"/>
                      <a:pt x="48" y="1"/>
                    </a:cubicBezTo>
                    <a:cubicBezTo>
                      <a:pt x="60" y="1"/>
                      <a:pt x="70" y="6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1" y="5"/>
                      <a:pt x="61" y="0"/>
                      <a:pt x="48" y="0"/>
                    </a:cubicBezTo>
                    <a:cubicBezTo>
                      <a:pt x="42" y="0"/>
                      <a:pt x="35" y="1"/>
                      <a:pt x="29" y="4"/>
                    </a:cubicBezTo>
                    <a:cubicBezTo>
                      <a:pt x="12" y="11"/>
                      <a:pt x="0" y="26"/>
                      <a:pt x="0" y="39"/>
                    </a:cubicBezTo>
                    <a:cubicBezTo>
                      <a:pt x="0" y="41"/>
                      <a:pt x="0" y="44"/>
                      <a:pt x="1" y="46"/>
                    </a:cubicBezTo>
                    <a:cubicBezTo>
                      <a:pt x="4" y="56"/>
                      <a:pt x="15" y="61"/>
                      <a:pt x="27" y="61"/>
                    </a:cubicBezTo>
                    <a:cubicBezTo>
                      <a:pt x="33" y="61"/>
                      <a:pt x="40" y="60"/>
                      <a:pt x="47" y="57"/>
                    </a:cubicBezTo>
                    <a:cubicBezTo>
                      <a:pt x="64" y="49"/>
                      <a:pt x="75" y="35"/>
                      <a:pt x="75" y="22"/>
                    </a:cubicBezTo>
                    <a:cubicBezTo>
                      <a:pt x="75" y="19"/>
                      <a:pt x="75" y="17"/>
                      <a:pt x="74" y="15"/>
                    </a:cubicBezTo>
                    <a:cubicBezTo>
                      <a:pt x="73" y="15"/>
                      <a:pt x="73" y="15"/>
                      <a:pt x="73" y="15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3" name="Freeform 957">
                <a:extLst>
                  <a:ext uri="{FF2B5EF4-FFF2-40B4-BE49-F238E27FC236}">
                    <a16:creationId xmlns:a16="http://schemas.microsoft.com/office/drawing/2014/main" id="{8A478C10-DF5F-4401-B75C-CB381363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3183"/>
                <a:ext cx="6" cy="7"/>
              </a:xfrm>
              <a:custGeom>
                <a:avLst/>
                <a:gdLst>
                  <a:gd name="T0" fmla="*/ 4 w 7"/>
                  <a:gd name="T1" fmla="*/ 2 h 9"/>
                  <a:gd name="T2" fmla="*/ 3 w 7"/>
                  <a:gd name="T3" fmla="*/ 4 h 9"/>
                  <a:gd name="T4" fmla="*/ 0 w 7"/>
                  <a:gd name="T5" fmla="*/ 3 h 9"/>
                  <a:gd name="T6" fmla="*/ 2 w 7"/>
                  <a:gd name="T7" fmla="*/ 1 h 9"/>
                  <a:gd name="T8" fmla="*/ 4 w 7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3"/>
                    </a:moveTo>
                    <a:cubicBezTo>
                      <a:pt x="7" y="5"/>
                      <a:pt x="7" y="8"/>
                      <a:pt x="5" y="8"/>
                    </a:cubicBezTo>
                    <a:cubicBezTo>
                      <a:pt x="3" y="9"/>
                      <a:pt x="1" y="8"/>
                      <a:pt x="0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1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4" name="Freeform 958">
                <a:extLst>
                  <a:ext uri="{FF2B5EF4-FFF2-40B4-BE49-F238E27FC236}">
                    <a16:creationId xmlns:a16="http://schemas.microsoft.com/office/drawing/2014/main" id="{F1765D66-D1AB-468E-BB0A-BD094895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193"/>
                <a:ext cx="4" cy="5"/>
              </a:xfrm>
              <a:custGeom>
                <a:avLst/>
                <a:gdLst>
                  <a:gd name="T0" fmla="*/ 2 w 5"/>
                  <a:gd name="T1" fmla="*/ 2 h 6"/>
                  <a:gd name="T2" fmla="*/ 2 w 5"/>
                  <a:gd name="T3" fmla="*/ 3 h 6"/>
                  <a:gd name="T4" fmla="*/ 0 w 5"/>
                  <a:gd name="T5" fmla="*/ 3 h 6"/>
                  <a:gd name="T6" fmla="*/ 1 w 5"/>
                  <a:gd name="T7" fmla="*/ 0 h 6"/>
                  <a:gd name="T8" fmla="*/ 2 w 5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5" y="3"/>
                      <a:pt x="4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4" y="1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5" name="Freeform 959">
                <a:extLst>
                  <a:ext uri="{FF2B5EF4-FFF2-40B4-BE49-F238E27FC236}">
                    <a16:creationId xmlns:a16="http://schemas.microsoft.com/office/drawing/2014/main" id="{7A2292EF-55BA-45B8-B54C-D10014B6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3275"/>
                <a:ext cx="87" cy="56"/>
              </a:xfrm>
              <a:custGeom>
                <a:avLst/>
                <a:gdLst>
                  <a:gd name="T0" fmla="*/ 62 w 103"/>
                  <a:gd name="T1" fmla="*/ 23 h 66"/>
                  <a:gd name="T2" fmla="*/ 30 w 103"/>
                  <a:gd name="T3" fmla="*/ 38 h 66"/>
                  <a:gd name="T4" fmla="*/ 1 w 103"/>
                  <a:gd name="T5" fmla="*/ 17 h 66"/>
                  <a:gd name="T6" fmla="*/ 32 w 103"/>
                  <a:gd name="T7" fmla="*/ 3 h 66"/>
                  <a:gd name="T8" fmla="*/ 62 w 103"/>
                  <a:gd name="T9" fmla="*/ 23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6">
                    <a:moveTo>
                      <a:pt x="102" y="38"/>
                    </a:moveTo>
                    <a:cubicBezTo>
                      <a:pt x="102" y="55"/>
                      <a:pt x="79" y="66"/>
                      <a:pt x="51" y="63"/>
                    </a:cubicBezTo>
                    <a:cubicBezTo>
                      <a:pt x="23" y="60"/>
                      <a:pt x="0" y="44"/>
                      <a:pt x="1" y="28"/>
                    </a:cubicBezTo>
                    <a:cubicBezTo>
                      <a:pt x="2" y="11"/>
                      <a:pt x="25" y="0"/>
                      <a:pt x="53" y="3"/>
                    </a:cubicBezTo>
                    <a:cubicBezTo>
                      <a:pt x="81" y="6"/>
                      <a:pt x="103" y="22"/>
                      <a:pt x="102" y="38"/>
                    </a:cubicBezTo>
                  </a:path>
                </a:pathLst>
              </a:custGeom>
              <a:solidFill>
                <a:srgbClr val="6A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6" name="Freeform 960">
                <a:extLst>
                  <a:ext uri="{FF2B5EF4-FFF2-40B4-BE49-F238E27FC236}">
                    <a16:creationId xmlns:a16="http://schemas.microsoft.com/office/drawing/2014/main" id="{9C75CBD0-E577-4B55-B304-8286D5F8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3282"/>
                <a:ext cx="81" cy="47"/>
              </a:xfrm>
              <a:custGeom>
                <a:avLst/>
                <a:gdLst>
                  <a:gd name="T0" fmla="*/ 35 w 96"/>
                  <a:gd name="T1" fmla="*/ 29 h 56"/>
                  <a:gd name="T2" fmla="*/ 5 w 96"/>
                  <a:gd name="T3" fmla="*/ 8 h 56"/>
                  <a:gd name="T4" fmla="*/ 8 w 96"/>
                  <a:gd name="T5" fmla="*/ 0 h 56"/>
                  <a:gd name="T6" fmla="*/ 1 w 96"/>
                  <a:gd name="T7" fmla="*/ 11 h 56"/>
                  <a:gd name="T8" fmla="*/ 30 w 96"/>
                  <a:gd name="T9" fmla="*/ 32 h 56"/>
                  <a:gd name="T10" fmla="*/ 57 w 96"/>
                  <a:gd name="T11" fmla="*/ 25 h 56"/>
                  <a:gd name="T12" fmla="*/ 35 w 96"/>
                  <a:gd name="T13" fmla="*/ 2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56">
                    <a:moveTo>
                      <a:pt x="58" y="49"/>
                    </a:moveTo>
                    <a:cubicBezTo>
                      <a:pt x="30" y="46"/>
                      <a:pt x="8" y="30"/>
                      <a:pt x="8" y="13"/>
                    </a:cubicBezTo>
                    <a:cubicBezTo>
                      <a:pt x="9" y="8"/>
                      <a:pt x="11" y="4"/>
                      <a:pt x="14" y="0"/>
                    </a:cubicBezTo>
                    <a:cubicBezTo>
                      <a:pt x="6" y="5"/>
                      <a:pt x="1" y="11"/>
                      <a:pt x="1" y="19"/>
                    </a:cubicBezTo>
                    <a:cubicBezTo>
                      <a:pt x="0" y="36"/>
                      <a:pt x="23" y="51"/>
                      <a:pt x="51" y="54"/>
                    </a:cubicBezTo>
                    <a:cubicBezTo>
                      <a:pt x="70" y="56"/>
                      <a:pt x="87" y="51"/>
                      <a:pt x="96" y="43"/>
                    </a:cubicBezTo>
                    <a:cubicBezTo>
                      <a:pt x="87" y="48"/>
                      <a:pt x="73" y="50"/>
                      <a:pt x="58" y="49"/>
                    </a:cubicBezTo>
                  </a:path>
                </a:pathLst>
              </a:custGeom>
              <a:solidFill>
                <a:srgbClr val="4C62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7" name="Freeform 961">
                <a:extLst>
                  <a:ext uri="{FF2B5EF4-FFF2-40B4-BE49-F238E27FC236}">
                    <a16:creationId xmlns:a16="http://schemas.microsoft.com/office/drawing/2014/main" id="{562793AD-6181-4D09-90C9-7BCC65F2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279"/>
                <a:ext cx="52" cy="36"/>
              </a:xfrm>
              <a:custGeom>
                <a:avLst/>
                <a:gdLst>
                  <a:gd name="T0" fmla="*/ 35 w 62"/>
                  <a:gd name="T1" fmla="*/ 18 h 42"/>
                  <a:gd name="T2" fmla="*/ 16 w 62"/>
                  <a:gd name="T3" fmla="*/ 23 h 42"/>
                  <a:gd name="T4" fmla="*/ 2 w 62"/>
                  <a:gd name="T5" fmla="*/ 8 h 42"/>
                  <a:gd name="T6" fmla="*/ 20 w 62"/>
                  <a:gd name="T7" fmla="*/ 3 h 42"/>
                  <a:gd name="T8" fmla="*/ 35 w 62"/>
                  <a:gd name="T9" fmla="*/ 1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42">
                    <a:moveTo>
                      <a:pt x="60" y="29"/>
                    </a:moveTo>
                    <a:cubicBezTo>
                      <a:pt x="58" y="38"/>
                      <a:pt x="44" y="42"/>
                      <a:pt x="28" y="37"/>
                    </a:cubicBezTo>
                    <a:cubicBezTo>
                      <a:pt x="12" y="32"/>
                      <a:pt x="0" y="21"/>
                      <a:pt x="2" y="12"/>
                    </a:cubicBezTo>
                    <a:cubicBezTo>
                      <a:pt x="4" y="4"/>
                      <a:pt x="19" y="0"/>
                      <a:pt x="35" y="5"/>
                    </a:cubicBezTo>
                    <a:cubicBezTo>
                      <a:pt x="51" y="10"/>
                      <a:pt x="62" y="21"/>
                      <a:pt x="60" y="29"/>
                    </a:cubicBezTo>
                  </a:path>
                </a:pathLst>
              </a:custGeom>
              <a:solidFill>
                <a:srgbClr val="7F9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8" name="Freeform 962">
                <a:extLst>
                  <a:ext uri="{FF2B5EF4-FFF2-40B4-BE49-F238E27FC236}">
                    <a16:creationId xmlns:a16="http://schemas.microsoft.com/office/drawing/2014/main" id="{A2E911F6-CF04-4352-8FEF-DA610C04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3276"/>
                <a:ext cx="87" cy="53"/>
              </a:xfrm>
              <a:custGeom>
                <a:avLst/>
                <a:gdLst>
                  <a:gd name="T0" fmla="*/ 62 w 103"/>
                  <a:gd name="T1" fmla="*/ 22 h 63"/>
                  <a:gd name="T2" fmla="*/ 61 w 103"/>
                  <a:gd name="T3" fmla="*/ 22 h 63"/>
                  <a:gd name="T4" fmla="*/ 53 w 103"/>
                  <a:gd name="T5" fmla="*/ 32 h 63"/>
                  <a:gd name="T6" fmla="*/ 35 w 103"/>
                  <a:gd name="T7" fmla="*/ 36 h 63"/>
                  <a:gd name="T8" fmla="*/ 30 w 103"/>
                  <a:gd name="T9" fmla="*/ 36 h 63"/>
                  <a:gd name="T10" fmla="*/ 10 w 103"/>
                  <a:gd name="T11" fmla="*/ 29 h 63"/>
                  <a:gd name="T12" fmla="*/ 2 w 103"/>
                  <a:gd name="T13" fmla="*/ 16 h 63"/>
                  <a:gd name="T14" fmla="*/ 2 w 103"/>
                  <a:gd name="T15" fmla="*/ 16 h 63"/>
                  <a:gd name="T16" fmla="*/ 8 w 103"/>
                  <a:gd name="T17" fmla="*/ 6 h 63"/>
                  <a:gd name="T18" fmla="*/ 26 w 103"/>
                  <a:gd name="T19" fmla="*/ 2 h 63"/>
                  <a:gd name="T20" fmla="*/ 31 w 103"/>
                  <a:gd name="T21" fmla="*/ 2 h 63"/>
                  <a:gd name="T22" fmla="*/ 52 w 103"/>
                  <a:gd name="T23" fmla="*/ 8 h 63"/>
                  <a:gd name="T24" fmla="*/ 61 w 103"/>
                  <a:gd name="T25" fmla="*/ 21 h 63"/>
                  <a:gd name="T26" fmla="*/ 61 w 103"/>
                  <a:gd name="T27" fmla="*/ 22 h 63"/>
                  <a:gd name="T28" fmla="*/ 62 w 103"/>
                  <a:gd name="T29" fmla="*/ 22 h 63"/>
                  <a:gd name="T30" fmla="*/ 62 w 103"/>
                  <a:gd name="T31" fmla="*/ 22 h 63"/>
                  <a:gd name="T32" fmla="*/ 62 w 103"/>
                  <a:gd name="T33" fmla="*/ 21 h 63"/>
                  <a:gd name="T34" fmla="*/ 53 w 103"/>
                  <a:gd name="T35" fmla="*/ 8 h 63"/>
                  <a:gd name="T36" fmla="*/ 32 w 103"/>
                  <a:gd name="T37" fmla="*/ 0 h 63"/>
                  <a:gd name="T38" fmla="*/ 26 w 103"/>
                  <a:gd name="T39" fmla="*/ 0 h 63"/>
                  <a:gd name="T40" fmla="*/ 8 w 103"/>
                  <a:gd name="T41" fmla="*/ 4 h 63"/>
                  <a:gd name="T42" fmla="*/ 0 w 103"/>
                  <a:gd name="T43" fmla="*/ 16 h 63"/>
                  <a:gd name="T44" fmla="*/ 0 w 103"/>
                  <a:gd name="T45" fmla="*/ 16 h 63"/>
                  <a:gd name="T46" fmla="*/ 9 w 103"/>
                  <a:gd name="T47" fmla="*/ 29 h 63"/>
                  <a:gd name="T48" fmla="*/ 30 w 103"/>
                  <a:gd name="T49" fmla="*/ 37 h 63"/>
                  <a:gd name="T50" fmla="*/ 35 w 103"/>
                  <a:gd name="T51" fmla="*/ 38 h 63"/>
                  <a:gd name="T52" fmla="*/ 54 w 103"/>
                  <a:gd name="T53" fmla="*/ 34 h 63"/>
                  <a:gd name="T54" fmla="*/ 62 w 103"/>
                  <a:gd name="T55" fmla="*/ 22 h 63"/>
                  <a:gd name="T56" fmla="*/ 62 w 103"/>
                  <a:gd name="T57" fmla="*/ 22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3" h="63">
                    <a:moveTo>
                      <a:pt x="102" y="37"/>
                    </a:move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44"/>
                      <a:pt x="97" y="50"/>
                      <a:pt x="89" y="54"/>
                    </a:cubicBezTo>
                    <a:cubicBezTo>
                      <a:pt x="82" y="58"/>
                      <a:pt x="71" y="61"/>
                      <a:pt x="59" y="61"/>
                    </a:cubicBezTo>
                    <a:cubicBezTo>
                      <a:pt x="57" y="61"/>
                      <a:pt x="54" y="61"/>
                      <a:pt x="51" y="61"/>
                    </a:cubicBezTo>
                    <a:cubicBezTo>
                      <a:pt x="37" y="59"/>
                      <a:pt x="25" y="55"/>
                      <a:pt x="16" y="48"/>
                    </a:cubicBezTo>
                    <a:cubicBezTo>
                      <a:pt x="7" y="42"/>
                      <a:pt x="2" y="34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19"/>
                      <a:pt x="7" y="13"/>
                      <a:pt x="14" y="9"/>
                    </a:cubicBezTo>
                    <a:cubicBezTo>
                      <a:pt x="22" y="4"/>
                      <a:pt x="32" y="2"/>
                      <a:pt x="44" y="2"/>
                    </a:cubicBezTo>
                    <a:cubicBezTo>
                      <a:pt x="47" y="2"/>
                      <a:pt x="50" y="2"/>
                      <a:pt x="52" y="2"/>
                    </a:cubicBezTo>
                    <a:cubicBezTo>
                      <a:pt x="66" y="3"/>
                      <a:pt x="78" y="8"/>
                      <a:pt x="87" y="14"/>
                    </a:cubicBezTo>
                    <a:cubicBezTo>
                      <a:pt x="96" y="20"/>
                      <a:pt x="101" y="28"/>
                      <a:pt x="101" y="36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3" y="37"/>
                      <a:pt x="103" y="37"/>
                      <a:pt x="103" y="37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3" y="27"/>
                      <a:pt x="97" y="19"/>
                      <a:pt x="88" y="13"/>
                    </a:cubicBezTo>
                    <a:cubicBezTo>
                      <a:pt x="79" y="6"/>
                      <a:pt x="67" y="2"/>
                      <a:pt x="53" y="0"/>
                    </a:cubicBezTo>
                    <a:cubicBezTo>
                      <a:pt x="50" y="0"/>
                      <a:pt x="47" y="0"/>
                      <a:pt x="44" y="0"/>
                    </a:cubicBezTo>
                    <a:cubicBezTo>
                      <a:pt x="32" y="0"/>
                      <a:pt x="21" y="2"/>
                      <a:pt x="13" y="7"/>
                    </a:cubicBezTo>
                    <a:cubicBezTo>
                      <a:pt x="5" y="12"/>
                      <a:pt x="0" y="18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5"/>
                      <a:pt x="6" y="44"/>
                      <a:pt x="15" y="50"/>
                    </a:cubicBezTo>
                    <a:cubicBezTo>
                      <a:pt x="24" y="56"/>
                      <a:pt x="37" y="61"/>
                      <a:pt x="51" y="62"/>
                    </a:cubicBezTo>
                    <a:cubicBezTo>
                      <a:pt x="54" y="63"/>
                      <a:pt x="56" y="63"/>
                      <a:pt x="59" y="63"/>
                    </a:cubicBezTo>
                    <a:cubicBezTo>
                      <a:pt x="71" y="63"/>
                      <a:pt x="82" y="60"/>
                      <a:pt x="90" y="56"/>
                    </a:cubicBezTo>
                    <a:cubicBezTo>
                      <a:pt x="98" y="51"/>
                      <a:pt x="103" y="44"/>
                      <a:pt x="103" y="37"/>
                    </a:cubicBezTo>
                    <a:cubicBezTo>
                      <a:pt x="102" y="37"/>
                      <a:pt x="102" y="37"/>
                      <a:pt x="102" y="3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9" name="Freeform 963">
                <a:extLst>
                  <a:ext uri="{FF2B5EF4-FFF2-40B4-BE49-F238E27FC236}">
                    <a16:creationId xmlns:a16="http://schemas.microsoft.com/office/drawing/2014/main" id="{8B7BBF1E-E34C-40B1-B642-0494462F5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281"/>
                <a:ext cx="7" cy="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6 h 9"/>
                  <a:gd name="T4" fmla="*/ 0 w 8"/>
                  <a:gd name="T5" fmla="*/ 4 h 9"/>
                  <a:gd name="T6" fmla="*/ 4 w 8"/>
                  <a:gd name="T7" fmla="*/ 0 h 9"/>
                  <a:gd name="T8" fmla="*/ 5 w 8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8" y="7"/>
                      <a:pt x="6" y="9"/>
                      <a:pt x="4" y="9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0" name="Freeform 964">
                <a:extLst>
                  <a:ext uri="{FF2B5EF4-FFF2-40B4-BE49-F238E27FC236}">
                    <a16:creationId xmlns:a16="http://schemas.microsoft.com/office/drawing/2014/main" id="{2263C74E-CEFF-47FB-9C26-529483898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290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3 w 6"/>
                  <a:gd name="T3" fmla="*/ 3 h 6"/>
                  <a:gd name="T4" fmla="*/ 0 w 6"/>
                  <a:gd name="T5" fmla="*/ 3 h 6"/>
                  <a:gd name="T6" fmla="*/ 3 w 6"/>
                  <a:gd name="T7" fmla="*/ 0 h 6"/>
                  <a:gd name="T8" fmla="*/ 3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1" name="Freeform 965">
                <a:extLst>
                  <a:ext uri="{FF2B5EF4-FFF2-40B4-BE49-F238E27FC236}">
                    <a16:creationId xmlns:a16="http://schemas.microsoft.com/office/drawing/2014/main" id="{4A2E8CD4-DF8B-4EEB-94CF-31A476C8C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603"/>
                <a:ext cx="65" cy="47"/>
              </a:xfrm>
              <a:custGeom>
                <a:avLst/>
                <a:gdLst>
                  <a:gd name="T0" fmla="*/ 44 w 77"/>
                  <a:gd name="T1" fmla="*/ 12 h 56"/>
                  <a:gd name="T2" fmla="*/ 26 w 77"/>
                  <a:gd name="T3" fmla="*/ 31 h 56"/>
                  <a:gd name="T4" fmla="*/ 3 w 77"/>
                  <a:gd name="T5" fmla="*/ 21 h 56"/>
                  <a:gd name="T6" fmla="*/ 20 w 77"/>
                  <a:gd name="T7" fmla="*/ 3 h 56"/>
                  <a:gd name="T8" fmla="*/ 44 w 77"/>
                  <a:gd name="T9" fmla="*/ 1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6">
                    <a:moveTo>
                      <a:pt x="74" y="20"/>
                    </a:moveTo>
                    <a:cubicBezTo>
                      <a:pt x="77" y="33"/>
                      <a:pt x="63" y="47"/>
                      <a:pt x="44" y="52"/>
                    </a:cubicBezTo>
                    <a:cubicBezTo>
                      <a:pt x="25" y="56"/>
                      <a:pt x="6" y="49"/>
                      <a:pt x="3" y="36"/>
                    </a:cubicBezTo>
                    <a:cubicBezTo>
                      <a:pt x="0" y="23"/>
                      <a:pt x="14" y="9"/>
                      <a:pt x="33" y="4"/>
                    </a:cubicBezTo>
                    <a:cubicBezTo>
                      <a:pt x="52" y="0"/>
                      <a:pt x="70" y="7"/>
                      <a:pt x="74" y="20"/>
                    </a:cubicBezTo>
                  </a:path>
                </a:pathLst>
              </a:custGeom>
              <a:solidFill>
                <a:srgbClr val="6A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2" name="Freeform 966">
                <a:extLst>
                  <a:ext uri="{FF2B5EF4-FFF2-40B4-BE49-F238E27FC236}">
                    <a16:creationId xmlns:a16="http://schemas.microsoft.com/office/drawing/2014/main" id="{44B980F7-3E0E-4AF3-8755-BDEA917F4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617"/>
                <a:ext cx="59" cy="32"/>
              </a:xfrm>
              <a:custGeom>
                <a:avLst/>
                <a:gdLst>
                  <a:gd name="T0" fmla="*/ 28 w 70"/>
                  <a:gd name="T1" fmla="*/ 17 h 38"/>
                  <a:gd name="T2" fmla="*/ 3 w 70"/>
                  <a:gd name="T3" fmla="*/ 7 h 38"/>
                  <a:gd name="T4" fmla="*/ 3 w 70"/>
                  <a:gd name="T5" fmla="*/ 0 h 38"/>
                  <a:gd name="T6" fmla="*/ 1 w 70"/>
                  <a:gd name="T7" fmla="*/ 11 h 38"/>
                  <a:gd name="T8" fmla="*/ 25 w 70"/>
                  <a:gd name="T9" fmla="*/ 20 h 38"/>
                  <a:gd name="T10" fmla="*/ 42 w 70"/>
                  <a:gd name="T11" fmla="*/ 8 h 38"/>
                  <a:gd name="T12" fmla="*/ 28 w 70"/>
                  <a:gd name="T13" fmla="*/ 17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38">
                    <a:moveTo>
                      <a:pt x="46" y="28"/>
                    </a:moveTo>
                    <a:cubicBezTo>
                      <a:pt x="26" y="32"/>
                      <a:pt x="8" y="25"/>
                      <a:pt x="5" y="12"/>
                    </a:cubicBezTo>
                    <a:cubicBezTo>
                      <a:pt x="4" y="8"/>
                      <a:pt x="5" y="4"/>
                      <a:pt x="6" y="0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4" y="31"/>
                      <a:pt x="22" y="38"/>
                      <a:pt x="42" y="34"/>
                    </a:cubicBezTo>
                    <a:cubicBezTo>
                      <a:pt x="55" y="31"/>
                      <a:pt x="66" y="23"/>
                      <a:pt x="70" y="14"/>
                    </a:cubicBezTo>
                    <a:cubicBezTo>
                      <a:pt x="65" y="21"/>
                      <a:pt x="56" y="26"/>
                      <a:pt x="46" y="28"/>
                    </a:cubicBezTo>
                  </a:path>
                </a:pathLst>
              </a:custGeom>
              <a:solidFill>
                <a:srgbClr val="4C62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3" name="Freeform 967">
                <a:extLst>
                  <a:ext uri="{FF2B5EF4-FFF2-40B4-BE49-F238E27FC236}">
                    <a16:creationId xmlns:a16="http://schemas.microsoft.com/office/drawing/2014/main" id="{673C16D9-C793-4849-83C4-870815F91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609"/>
                <a:ext cx="38" cy="22"/>
              </a:xfrm>
              <a:custGeom>
                <a:avLst/>
                <a:gdLst>
                  <a:gd name="T0" fmla="*/ 28 w 44"/>
                  <a:gd name="T1" fmla="*/ 8 h 26"/>
                  <a:gd name="T2" fmla="*/ 15 w 44"/>
                  <a:gd name="T3" fmla="*/ 16 h 26"/>
                  <a:gd name="T4" fmla="*/ 1 w 44"/>
                  <a:gd name="T5" fmla="*/ 8 h 26"/>
                  <a:gd name="T6" fmla="*/ 14 w 44"/>
                  <a:gd name="T7" fmla="*/ 0 h 26"/>
                  <a:gd name="T8" fmla="*/ 28 w 44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13"/>
                    </a:moveTo>
                    <a:cubicBezTo>
                      <a:pt x="44" y="20"/>
                      <a:pt x="34" y="26"/>
                      <a:pt x="23" y="26"/>
                    </a:cubicBezTo>
                    <a:cubicBezTo>
                      <a:pt x="11" y="26"/>
                      <a:pt x="1" y="20"/>
                      <a:pt x="1" y="13"/>
                    </a:cubicBezTo>
                    <a:cubicBezTo>
                      <a:pt x="0" y="6"/>
                      <a:pt x="9" y="0"/>
                      <a:pt x="21" y="0"/>
                    </a:cubicBezTo>
                    <a:cubicBezTo>
                      <a:pt x="33" y="0"/>
                      <a:pt x="43" y="5"/>
                      <a:pt x="43" y="13"/>
                    </a:cubicBezTo>
                  </a:path>
                </a:pathLst>
              </a:custGeom>
              <a:solidFill>
                <a:srgbClr val="7F9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4" name="Freeform 968">
                <a:extLst>
                  <a:ext uri="{FF2B5EF4-FFF2-40B4-BE49-F238E27FC236}">
                    <a16:creationId xmlns:a16="http://schemas.microsoft.com/office/drawing/2014/main" id="{0F68B44B-49A5-4B0D-A18E-97CDFB26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605"/>
                <a:ext cx="61" cy="43"/>
              </a:xfrm>
              <a:custGeom>
                <a:avLst/>
                <a:gdLst>
                  <a:gd name="T0" fmla="*/ 41 w 73"/>
                  <a:gd name="T1" fmla="*/ 11 h 51"/>
                  <a:gd name="T2" fmla="*/ 41 w 73"/>
                  <a:gd name="T3" fmla="*/ 11 h 51"/>
                  <a:gd name="T4" fmla="*/ 41 w 73"/>
                  <a:gd name="T5" fmla="*/ 13 h 51"/>
                  <a:gd name="T6" fmla="*/ 24 w 73"/>
                  <a:gd name="T7" fmla="*/ 29 h 51"/>
                  <a:gd name="T8" fmla="*/ 18 w 73"/>
                  <a:gd name="T9" fmla="*/ 30 h 51"/>
                  <a:gd name="T10" fmla="*/ 2 w 73"/>
                  <a:gd name="T11" fmla="*/ 20 h 51"/>
                  <a:gd name="T12" fmla="*/ 2 w 73"/>
                  <a:gd name="T13" fmla="*/ 18 h 51"/>
                  <a:gd name="T14" fmla="*/ 18 w 73"/>
                  <a:gd name="T15" fmla="*/ 3 h 51"/>
                  <a:gd name="T16" fmla="*/ 24 w 73"/>
                  <a:gd name="T17" fmla="*/ 1 h 51"/>
                  <a:gd name="T18" fmla="*/ 41 w 73"/>
                  <a:gd name="T19" fmla="*/ 11 h 51"/>
                  <a:gd name="T20" fmla="*/ 41 w 73"/>
                  <a:gd name="T21" fmla="*/ 11 h 51"/>
                  <a:gd name="T22" fmla="*/ 42 w 73"/>
                  <a:gd name="T23" fmla="*/ 11 h 51"/>
                  <a:gd name="T24" fmla="*/ 24 w 73"/>
                  <a:gd name="T25" fmla="*/ 0 h 51"/>
                  <a:gd name="T26" fmla="*/ 18 w 73"/>
                  <a:gd name="T27" fmla="*/ 1 h 51"/>
                  <a:gd name="T28" fmla="*/ 0 w 73"/>
                  <a:gd name="T29" fmla="*/ 18 h 51"/>
                  <a:gd name="T30" fmla="*/ 1 w 73"/>
                  <a:gd name="T31" fmla="*/ 20 h 51"/>
                  <a:gd name="T32" fmla="*/ 18 w 73"/>
                  <a:gd name="T33" fmla="*/ 30 h 51"/>
                  <a:gd name="T34" fmla="*/ 24 w 73"/>
                  <a:gd name="T35" fmla="*/ 30 h 51"/>
                  <a:gd name="T36" fmla="*/ 43 w 73"/>
                  <a:gd name="T37" fmla="*/ 13 h 51"/>
                  <a:gd name="T38" fmla="*/ 42 w 73"/>
                  <a:gd name="T39" fmla="*/ 11 h 51"/>
                  <a:gd name="T40" fmla="*/ 41 w 73"/>
                  <a:gd name="T41" fmla="*/ 11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51">
                    <a:moveTo>
                      <a:pt x="71" y="18"/>
                    </a:move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9"/>
                      <a:pt x="71" y="20"/>
                      <a:pt x="71" y="22"/>
                    </a:cubicBezTo>
                    <a:cubicBezTo>
                      <a:pt x="71" y="33"/>
                      <a:pt x="59" y="45"/>
                      <a:pt x="42" y="48"/>
                    </a:cubicBezTo>
                    <a:cubicBezTo>
                      <a:pt x="38" y="49"/>
                      <a:pt x="34" y="50"/>
                      <a:pt x="31" y="50"/>
                    </a:cubicBezTo>
                    <a:cubicBezTo>
                      <a:pt x="16" y="50"/>
                      <a:pt x="4" y="43"/>
                      <a:pt x="2" y="33"/>
                    </a:cubicBezTo>
                    <a:cubicBezTo>
                      <a:pt x="2" y="32"/>
                      <a:pt x="2" y="31"/>
                      <a:pt x="2" y="30"/>
                    </a:cubicBezTo>
                    <a:cubicBezTo>
                      <a:pt x="2" y="18"/>
                      <a:pt x="14" y="6"/>
                      <a:pt x="31" y="3"/>
                    </a:cubicBezTo>
                    <a:cubicBezTo>
                      <a:pt x="35" y="2"/>
                      <a:pt x="39" y="1"/>
                      <a:pt x="42" y="1"/>
                    </a:cubicBezTo>
                    <a:cubicBezTo>
                      <a:pt x="57" y="1"/>
                      <a:pt x="68" y="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0" y="7"/>
                      <a:pt x="57" y="0"/>
                      <a:pt x="42" y="0"/>
                    </a:cubicBezTo>
                    <a:cubicBezTo>
                      <a:pt x="38" y="0"/>
                      <a:pt x="35" y="0"/>
                      <a:pt x="31" y="1"/>
                    </a:cubicBezTo>
                    <a:cubicBezTo>
                      <a:pt x="13" y="5"/>
                      <a:pt x="0" y="17"/>
                      <a:pt x="0" y="30"/>
                    </a:cubicBezTo>
                    <a:cubicBezTo>
                      <a:pt x="0" y="31"/>
                      <a:pt x="0" y="32"/>
                      <a:pt x="1" y="33"/>
                    </a:cubicBezTo>
                    <a:cubicBezTo>
                      <a:pt x="3" y="44"/>
                      <a:pt x="16" y="51"/>
                      <a:pt x="31" y="51"/>
                    </a:cubicBezTo>
                    <a:cubicBezTo>
                      <a:pt x="34" y="51"/>
                      <a:pt x="38" y="51"/>
                      <a:pt x="42" y="50"/>
                    </a:cubicBezTo>
                    <a:cubicBezTo>
                      <a:pt x="60" y="46"/>
                      <a:pt x="72" y="34"/>
                      <a:pt x="73" y="22"/>
                    </a:cubicBezTo>
                    <a:cubicBezTo>
                      <a:pt x="73" y="20"/>
                      <a:pt x="72" y="19"/>
                      <a:pt x="72" y="18"/>
                    </a:cubicBezTo>
                    <a:cubicBezTo>
                      <a:pt x="71" y="18"/>
                      <a:pt x="71" y="18"/>
                      <a:pt x="71" y="18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5" name="Freeform 969">
                <a:extLst>
                  <a:ext uri="{FF2B5EF4-FFF2-40B4-BE49-F238E27FC236}">
                    <a16:creationId xmlns:a16="http://schemas.microsoft.com/office/drawing/2014/main" id="{74C3CD1F-6E92-435D-8EBA-B4531313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611"/>
                <a:ext cx="5" cy="7"/>
              </a:xfrm>
              <a:custGeom>
                <a:avLst/>
                <a:gdLst>
                  <a:gd name="T0" fmla="*/ 3 w 7"/>
                  <a:gd name="T1" fmla="*/ 3 h 8"/>
                  <a:gd name="T2" fmla="*/ 1 w 7"/>
                  <a:gd name="T3" fmla="*/ 5 h 8"/>
                  <a:gd name="T4" fmla="*/ 1 w 7"/>
                  <a:gd name="T5" fmla="*/ 4 h 8"/>
                  <a:gd name="T6" fmla="*/ 1 w 7"/>
                  <a:gd name="T7" fmla="*/ 1 h 8"/>
                  <a:gd name="T8" fmla="*/ 3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5"/>
                      <a:pt x="6" y="7"/>
                      <a:pt x="4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2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6" name="Freeform 970">
                <a:extLst>
                  <a:ext uri="{FF2B5EF4-FFF2-40B4-BE49-F238E27FC236}">
                    <a16:creationId xmlns:a16="http://schemas.microsoft.com/office/drawing/2014/main" id="{BAFD9072-87A4-4D1C-AC61-3144EBA6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3621"/>
                <a:ext cx="3" cy="3"/>
              </a:xfrm>
              <a:custGeom>
                <a:avLst/>
                <a:gdLst>
                  <a:gd name="T0" fmla="*/ 2 w 4"/>
                  <a:gd name="T1" fmla="*/ 2 h 4"/>
                  <a:gd name="T2" fmla="*/ 2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2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7" name="Freeform 971">
                <a:extLst>
                  <a:ext uri="{FF2B5EF4-FFF2-40B4-BE49-F238E27FC236}">
                    <a16:creationId xmlns:a16="http://schemas.microsoft.com/office/drawing/2014/main" id="{C8F44D07-D292-48F6-BB8E-B3BAC1B5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3017"/>
                <a:ext cx="124" cy="126"/>
              </a:xfrm>
              <a:custGeom>
                <a:avLst/>
                <a:gdLst>
                  <a:gd name="T0" fmla="*/ 43 w 146"/>
                  <a:gd name="T1" fmla="*/ 0 h 149"/>
                  <a:gd name="T2" fmla="*/ 41 w 146"/>
                  <a:gd name="T3" fmla="*/ 1 h 149"/>
                  <a:gd name="T4" fmla="*/ 31 w 146"/>
                  <a:gd name="T5" fmla="*/ 12 h 149"/>
                  <a:gd name="T6" fmla="*/ 12 w 146"/>
                  <a:gd name="T7" fmla="*/ 49 h 149"/>
                  <a:gd name="T8" fmla="*/ 2 w 146"/>
                  <a:gd name="T9" fmla="*/ 78 h 149"/>
                  <a:gd name="T10" fmla="*/ 21 w 146"/>
                  <a:gd name="T11" fmla="*/ 90 h 149"/>
                  <a:gd name="T12" fmla="*/ 26 w 146"/>
                  <a:gd name="T13" fmla="*/ 90 h 149"/>
                  <a:gd name="T14" fmla="*/ 42 w 146"/>
                  <a:gd name="T15" fmla="*/ 86 h 149"/>
                  <a:gd name="T16" fmla="*/ 59 w 146"/>
                  <a:gd name="T17" fmla="*/ 81 h 149"/>
                  <a:gd name="T18" fmla="*/ 81 w 146"/>
                  <a:gd name="T19" fmla="*/ 64 h 149"/>
                  <a:gd name="T20" fmla="*/ 73 w 146"/>
                  <a:gd name="T21" fmla="*/ 59 h 149"/>
                  <a:gd name="T22" fmla="*/ 49 w 146"/>
                  <a:gd name="T23" fmla="*/ 68 h 149"/>
                  <a:gd name="T24" fmla="*/ 46 w 146"/>
                  <a:gd name="T25" fmla="*/ 68 h 149"/>
                  <a:gd name="T26" fmla="*/ 33 w 146"/>
                  <a:gd name="T27" fmla="*/ 57 h 149"/>
                  <a:gd name="T28" fmla="*/ 36 w 146"/>
                  <a:gd name="T29" fmla="*/ 48 h 149"/>
                  <a:gd name="T30" fmla="*/ 50 w 146"/>
                  <a:gd name="T31" fmla="*/ 36 h 149"/>
                  <a:gd name="T32" fmla="*/ 48 w 146"/>
                  <a:gd name="T33" fmla="*/ 25 h 149"/>
                  <a:gd name="T34" fmla="*/ 51 w 146"/>
                  <a:gd name="T35" fmla="*/ 3 h 149"/>
                  <a:gd name="T36" fmla="*/ 51 w 146"/>
                  <a:gd name="T37" fmla="*/ 1 h 149"/>
                  <a:gd name="T38" fmla="*/ 50 w 146"/>
                  <a:gd name="T39" fmla="*/ 1 h 149"/>
                  <a:gd name="T40" fmla="*/ 47 w 146"/>
                  <a:gd name="T41" fmla="*/ 1 h 149"/>
                  <a:gd name="T42" fmla="*/ 43 w 146"/>
                  <a:gd name="T43" fmla="*/ 0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6" h="149">
                    <a:moveTo>
                      <a:pt x="71" y="0"/>
                    </a:moveTo>
                    <a:cubicBezTo>
                      <a:pt x="69" y="0"/>
                      <a:pt x="67" y="1"/>
                      <a:pt x="66" y="1"/>
                    </a:cubicBezTo>
                    <a:cubicBezTo>
                      <a:pt x="58" y="4"/>
                      <a:pt x="54" y="13"/>
                      <a:pt x="51" y="20"/>
                    </a:cubicBezTo>
                    <a:cubicBezTo>
                      <a:pt x="42" y="41"/>
                      <a:pt x="31" y="61"/>
                      <a:pt x="20" y="81"/>
                    </a:cubicBezTo>
                    <a:cubicBezTo>
                      <a:pt x="13" y="94"/>
                      <a:pt x="0" y="114"/>
                      <a:pt x="2" y="129"/>
                    </a:cubicBezTo>
                    <a:cubicBezTo>
                      <a:pt x="4" y="145"/>
                      <a:pt x="20" y="149"/>
                      <a:pt x="34" y="149"/>
                    </a:cubicBezTo>
                    <a:cubicBezTo>
                      <a:pt x="38" y="149"/>
                      <a:pt x="41" y="149"/>
                      <a:pt x="44" y="149"/>
                    </a:cubicBezTo>
                    <a:cubicBezTo>
                      <a:pt x="52" y="148"/>
                      <a:pt x="60" y="144"/>
                      <a:pt x="69" y="143"/>
                    </a:cubicBezTo>
                    <a:cubicBezTo>
                      <a:pt x="80" y="142"/>
                      <a:pt x="88" y="141"/>
                      <a:pt x="97" y="135"/>
                    </a:cubicBezTo>
                    <a:cubicBezTo>
                      <a:pt x="109" y="129"/>
                      <a:pt x="146" y="127"/>
                      <a:pt x="132" y="106"/>
                    </a:cubicBezTo>
                    <a:cubicBezTo>
                      <a:pt x="129" y="101"/>
                      <a:pt x="124" y="100"/>
                      <a:pt x="119" y="98"/>
                    </a:cubicBezTo>
                    <a:cubicBezTo>
                      <a:pt x="109" y="107"/>
                      <a:pt x="94" y="114"/>
                      <a:pt x="80" y="114"/>
                    </a:cubicBezTo>
                    <a:cubicBezTo>
                      <a:pt x="79" y="114"/>
                      <a:pt x="77" y="113"/>
                      <a:pt x="75" y="113"/>
                    </a:cubicBezTo>
                    <a:cubicBezTo>
                      <a:pt x="62" y="112"/>
                      <a:pt x="54" y="104"/>
                      <a:pt x="54" y="93"/>
                    </a:cubicBezTo>
                    <a:cubicBezTo>
                      <a:pt x="54" y="89"/>
                      <a:pt x="55" y="84"/>
                      <a:pt x="58" y="79"/>
                    </a:cubicBezTo>
                    <a:cubicBezTo>
                      <a:pt x="63" y="70"/>
                      <a:pt x="73" y="63"/>
                      <a:pt x="83" y="59"/>
                    </a:cubicBezTo>
                    <a:cubicBezTo>
                      <a:pt x="81" y="52"/>
                      <a:pt x="79" y="46"/>
                      <a:pt x="78" y="40"/>
                    </a:cubicBezTo>
                    <a:cubicBezTo>
                      <a:pt x="76" y="27"/>
                      <a:pt x="86" y="17"/>
                      <a:pt x="84" y="5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1"/>
                      <a:pt x="79" y="1"/>
                      <a:pt x="77" y="1"/>
                    </a:cubicBezTo>
                    <a:cubicBezTo>
                      <a:pt x="75" y="1"/>
                      <a:pt x="73" y="0"/>
                      <a:pt x="7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8" name="Freeform 972">
                <a:extLst>
                  <a:ext uri="{FF2B5EF4-FFF2-40B4-BE49-F238E27FC236}">
                    <a16:creationId xmlns:a16="http://schemas.microsoft.com/office/drawing/2014/main" id="{C6D98653-BE28-45D8-814F-8A638541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068"/>
                <a:ext cx="47" cy="41"/>
              </a:xfrm>
              <a:custGeom>
                <a:avLst/>
                <a:gdLst>
                  <a:gd name="T0" fmla="*/ 17 w 56"/>
                  <a:gd name="T1" fmla="*/ 0 h 48"/>
                  <a:gd name="T2" fmla="*/ 3 w 56"/>
                  <a:gd name="T3" fmla="*/ 13 h 48"/>
                  <a:gd name="T4" fmla="*/ 0 w 56"/>
                  <a:gd name="T5" fmla="*/ 21 h 48"/>
                  <a:gd name="T6" fmla="*/ 3 w 56"/>
                  <a:gd name="T7" fmla="*/ 27 h 48"/>
                  <a:gd name="T8" fmla="*/ 9 w 56"/>
                  <a:gd name="T9" fmla="*/ 30 h 48"/>
                  <a:gd name="T10" fmla="*/ 12 w 56"/>
                  <a:gd name="T11" fmla="*/ 30 h 48"/>
                  <a:gd name="T12" fmla="*/ 33 w 56"/>
                  <a:gd name="T13" fmla="*/ 21 h 48"/>
                  <a:gd name="T14" fmla="*/ 26 w 56"/>
                  <a:gd name="T15" fmla="*/ 15 h 48"/>
                  <a:gd name="T16" fmla="*/ 14 w 56"/>
                  <a:gd name="T17" fmla="*/ 21 h 48"/>
                  <a:gd name="T18" fmla="*/ 14 w 56"/>
                  <a:gd name="T19" fmla="*/ 21 h 48"/>
                  <a:gd name="T20" fmla="*/ 13 w 56"/>
                  <a:gd name="T21" fmla="*/ 21 h 48"/>
                  <a:gd name="T22" fmla="*/ 12 w 56"/>
                  <a:gd name="T23" fmla="*/ 21 h 48"/>
                  <a:gd name="T24" fmla="*/ 11 w 56"/>
                  <a:gd name="T25" fmla="*/ 20 h 48"/>
                  <a:gd name="T26" fmla="*/ 10 w 56"/>
                  <a:gd name="T27" fmla="*/ 20 h 48"/>
                  <a:gd name="T28" fmla="*/ 8 w 56"/>
                  <a:gd name="T29" fmla="*/ 19 h 48"/>
                  <a:gd name="T30" fmla="*/ 6 w 56"/>
                  <a:gd name="T31" fmla="*/ 19 h 48"/>
                  <a:gd name="T32" fmla="*/ 6 w 56"/>
                  <a:gd name="T33" fmla="*/ 19 h 48"/>
                  <a:gd name="T34" fmla="*/ 3 w 56"/>
                  <a:gd name="T35" fmla="*/ 18 h 48"/>
                  <a:gd name="T36" fmla="*/ 6 w 56"/>
                  <a:gd name="T37" fmla="*/ 16 h 48"/>
                  <a:gd name="T38" fmla="*/ 9 w 56"/>
                  <a:gd name="T39" fmla="*/ 8 h 48"/>
                  <a:gd name="T40" fmla="*/ 18 w 56"/>
                  <a:gd name="T41" fmla="*/ 3 h 48"/>
                  <a:gd name="T42" fmla="*/ 17 w 56"/>
                  <a:gd name="T43" fmla="*/ 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48">
                    <a:moveTo>
                      <a:pt x="29" y="0"/>
                    </a:moveTo>
                    <a:cubicBezTo>
                      <a:pt x="18" y="4"/>
                      <a:pt x="9" y="12"/>
                      <a:pt x="4" y="20"/>
                    </a:cubicBezTo>
                    <a:cubicBezTo>
                      <a:pt x="2" y="25"/>
                      <a:pt x="0" y="29"/>
                      <a:pt x="0" y="33"/>
                    </a:cubicBezTo>
                    <a:cubicBezTo>
                      <a:pt x="0" y="37"/>
                      <a:pt x="2" y="41"/>
                      <a:pt x="4" y="44"/>
                    </a:cubicBezTo>
                    <a:cubicBezTo>
                      <a:pt x="7" y="46"/>
                      <a:pt x="11" y="47"/>
                      <a:pt x="16" y="48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33" y="48"/>
                      <a:pt x="46" y="43"/>
                      <a:pt x="56" y="34"/>
                    </a:cubicBezTo>
                    <a:cubicBezTo>
                      <a:pt x="52" y="32"/>
                      <a:pt x="48" y="28"/>
                      <a:pt x="44" y="25"/>
                    </a:cubicBezTo>
                    <a:cubicBezTo>
                      <a:pt x="38" y="29"/>
                      <a:pt x="31" y="32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4"/>
                      <a:pt x="22" y="34"/>
                      <a:pt x="21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8" y="34"/>
                      <a:pt x="17" y="33"/>
                      <a:pt x="18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2" y="31"/>
                      <a:pt x="11" y="31"/>
                      <a:pt x="10" y="31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7" y="31"/>
                      <a:pt x="5" y="30"/>
                      <a:pt x="6" y="28"/>
                    </a:cubicBezTo>
                    <a:cubicBezTo>
                      <a:pt x="6" y="27"/>
                      <a:pt x="8" y="27"/>
                      <a:pt x="10" y="26"/>
                    </a:cubicBezTo>
                    <a:cubicBezTo>
                      <a:pt x="9" y="23"/>
                      <a:pt x="11" y="18"/>
                      <a:pt x="16" y="13"/>
                    </a:cubicBezTo>
                    <a:cubicBezTo>
                      <a:pt x="20" y="9"/>
                      <a:pt x="25" y="5"/>
                      <a:pt x="30" y="3"/>
                    </a:cubicBezTo>
                    <a:cubicBezTo>
                      <a:pt x="30" y="2"/>
                      <a:pt x="29" y="1"/>
                      <a:pt x="29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9" name="Freeform 973">
                <a:extLst>
                  <a:ext uri="{FF2B5EF4-FFF2-40B4-BE49-F238E27FC236}">
                    <a16:creationId xmlns:a16="http://schemas.microsoft.com/office/drawing/2014/main" id="{FF2C807E-C90A-4E6C-A58F-E3752492E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097"/>
                <a:ext cx="50" cy="15"/>
              </a:xfrm>
              <a:custGeom>
                <a:avLst/>
                <a:gdLst>
                  <a:gd name="T0" fmla="*/ 31 w 59"/>
                  <a:gd name="T1" fmla="*/ 0 h 18"/>
                  <a:gd name="T2" fmla="*/ 10 w 59"/>
                  <a:gd name="T3" fmla="*/ 8 h 18"/>
                  <a:gd name="T4" fmla="*/ 7 w 59"/>
                  <a:gd name="T5" fmla="*/ 8 h 18"/>
                  <a:gd name="T6" fmla="*/ 0 w 59"/>
                  <a:gd name="T7" fmla="*/ 6 h 18"/>
                  <a:gd name="T8" fmla="*/ 10 w 59"/>
                  <a:gd name="T9" fmla="*/ 11 h 18"/>
                  <a:gd name="T10" fmla="*/ 13 w 59"/>
                  <a:gd name="T11" fmla="*/ 11 h 18"/>
                  <a:gd name="T12" fmla="*/ 36 w 59"/>
                  <a:gd name="T13" fmla="*/ 3 h 18"/>
                  <a:gd name="T14" fmla="*/ 32 w 59"/>
                  <a:gd name="T15" fmla="*/ 1 h 18"/>
                  <a:gd name="T16" fmla="*/ 31 w 59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8">
                    <a:moveTo>
                      <a:pt x="52" y="0"/>
                    </a:moveTo>
                    <a:cubicBezTo>
                      <a:pt x="42" y="9"/>
                      <a:pt x="29" y="14"/>
                      <a:pt x="16" y="14"/>
                    </a:cubicBezTo>
                    <a:cubicBezTo>
                      <a:pt x="15" y="14"/>
                      <a:pt x="13" y="14"/>
                      <a:pt x="12" y="14"/>
                    </a:cubicBezTo>
                    <a:cubicBezTo>
                      <a:pt x="7" y="13"/>
                      <a:pt x="3" y="12"/>
                      <a:pt x="0" y="10"/>
                    </a:cubicBezTo>
                    <a:cubicBezTo>
                      <a:pt x="4" y="14"/>
                      <a:pt x="9" y="17"/>
                      <a:pt x="16" y="18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34" y="18"/>
                      <a:pt x="49" y="12"/>
                      <a:pt x="59" y="3"/>
                    </a:cubicBezTo>
                    <a:cubicBezTo>
                      <a:pt x="57" y="2"/>
                      <a:pt x="55" y="2"/>
                      <a:pt x="53" y="1"/>
                    </a:cubicBezTo>
                    <a:cubicBezTo>
                      <a:pt x="53" y="1"/>
                      <a:pt x="53" y="1"/>
                      <a:pt x="52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0" name="Freeform 974">
                <a:extLst>
                  <a:ext uri="{FF2B5EF4-FFF2-40B4-BE49-F238E27FC236}">
                    <a16:creationId xmlns:a16="http://schemas.microsoft.com/office/drawing/2014/main" id="{3C7753EF-924B-4EC1-9B09-ED897766E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070"/>
                <a:ext cx="30" cy="26"/>
              </a:xfrm>
              <a:custGeom>
                <a:avLst/>
                <a:gdLst>
                  <a:gd name="T0" fmla="*/ 13 w 35"/>
                  <a:gd name="T1" fmla="*/ 0 h 30"/>
                  <a:gd name="T2" fmla="*/ 4 w 35"/>
                  <a:gd name="T3" fmla="*/ 7 h 30"/>
                  <a:gd name="T4" fmla="*/ 1 w 35"/>
                  <a:gd name="T5" fmla="*/ 15 h 30"/>
                  <a:gd name="T6" fmla="*/ 2 w 35"/>
                  <a:gd name="T7" fmla="*/ 15 h 30"/>
                  <a:gd name="T8" fmla="*/ 3 w 35"/>
                  <a:gd name="T9" fmla="*/ 15 h 30"/>
                  <a:gd name="T10" fmla="*/ 4 w 35"/>
                  <a:gd name="T11" fmla="*/ 17 h 30"/>
                  <a:gd name="T12" fmla="*/ 3 w 35"/>
                  <a:gd name="T13" fmla="*/ 18 h 30"/>
                  <a:gd name="T14" fmla="*/ 5 w 35"/>
                  <a:gd name="T15" fmla="*/ 19 h 30"/>
                  <a:gd name="T16" fmla="*/ 6 w 35"/>
                  <a:gd name="T17" fmla="*/ 19 h 30"/>
                  <a:gd name="T18" fmla="*/ 6 w 35"/>
                  <a:gd name="T19" fmla="*/ 19 h 30"/>
                  <a:gd name="T20" fmla="*/ 8 w 35"/>
                  <a:gd name="T21" fmla="*/ 18 h 30"/>
                  <a:gd name="T22" fmla="*/ 8 w 35"/>
                  <a:gd name="T23" fmla="*/ 18 h 30"/>
                  <a:gd name="T24" fmla="*/ 9 w 35"/>
                  <a:gd name="T25" fmla="*/ 20 h 30"/>
                  <a:gd name="T26" fmla="*/ 22 w 35"/>
                  <a:gd name="T27" fmla="*/ 14 h 30"/>
                  <a:gd name="T28" fmla="*/ 19 w 35"/>
                  <a:gd name="T29" fmla="*/ 10 h 30"/>
                  <a:gd name="T30" fmla="*/ 13 w 35"/>
                  <a:gd name="T31" fmla="*/ 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" h="30">
                    <a:moveTo>
                      <a:pt x="21" y="0"/>
                    </a:moveTo>
                    <a:cubicBezTo>
                      <a:pt x="16" y="2"/>
                      <a:pt x="11" y="6"/>
                      <a:pt x="7" y="10"/>
                    </a:cubicBezTo>
                    <a:cubicBezTo>
                      <a:pt x="2" y="15"/>
                      <a:pt x="0" y="20"/>
                      <a:pt x="1" y="23"/>
                    </a:cubicBezTo>
                    <a:cubicBezTo>
                      <a:pt x="1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6" y="24"/>
                      <a:pt x="8" y="25"/>
                      <a:pt x="7" y="26"/>
                    </a:cubicBezTo>
                    <a:cubicBezTo>
                      <a:pt x="6" y="27"/>
                      <a:pt x="5" y="28"/>
                      <a:pt x="4" y="28"/>
                    </a:cubicBezTo>
                    <a:cubicBezTo>
                      <a:pt x="5" y="28"/>
                      <a:pt x="6" y="29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11" y="28"/>
                      <a:pt x="12" y="28"/>
                    </a:cubicBezTo>
                    <a:cubicBezTo>
                      <a:pt x="12" y="28"/>
                      <a:pt x="13" y="28"/>
                      <a:pt x="13" y="28"/>
                    </a:cubicBezTo>
                    <a:cubicBezTo>
                      <a:pt x="14" y="28"/>
                      <a:pt x="15" y="29"/>
                      <a:pt x="15" y="30"/>
                    </a:cubicBezTo>
                    <a:cubicBezTo>
                      <a:pt x="22" y="29"/>
                      <a:pt x="29" y="26"/>
                      <a:pt x="35" y="22"/>
                    </a:cubicBezTo>
                    <a:cubicBezTo>
                      <a:pt x="34" y="20"/>
                      <a:pt x="32" y="18"/>
                      <a:pt x="30" y="15"/>
                    </a:cubicBezTo>
                    <a:cubicBezTo>
                      <a:pt x="27" y="11"/>
                      <a:pt x="24" y="6"/>
                      <a:pt x="21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1" name="Freeform 975">
                <a:extLst>
                  <a:ext uri="{FF2B5EF4-FFF2-40B4-BE49-F238E27FC236}">
                    <a16:creationId xmlns:a16="http://schemas.microsoft.com/office/drawing/2014/main" id="{1F274CA9-F1DD-48F1-B294-930B725A2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090"/>
                <a:ext cx="10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0 h 5"/>
                  <a:gd name="T4" fmla="*/ 1 w 12"/>
                  <a:gd name="T5" fmla="*/ 2 h 5"/>
                  <a:gd name="T6" fmla="*/ 3 w 12"/>
                  <a:gd name="T7" fmla="*/ 2 h 5"/>
                  <a:gd name="T8" fmla="*/ 3 w 12"/>
                  <a:gd name="T9" fmla="*/ 2 h 5"/>
                  <a:gd name="T10" fmla="*/ 5 w 12"/>
                  <a:gd name="T11" fmla="*/ 2 h 5"/>
                  <a:gd name="T12" fmla="*/ 7 w 12"/>
                  <a:gd name="T13" fmla="*/ 2 h 5"/>
                  <a:gd name="T14" fmla="*/ 4 w 12"/>
                  <a:gd name="T15" fmla="*/ 0 h 5"/>
                  <a:gd name="T16" fmla="*/ 3 w 12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1" y="2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" name="Freeform 976">
                <a:extLst>
                  <a:ext uri="{FF2B5EF4-FFF2-40B4-BE49-F238E27FC236}">
                    <a16:creationId xmlns:a16="http://schemas.microsoft.com/office/drawing/2014/main" id="{AB771592-8DE4-47D8-B536-532190A73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094"/>
                <a:ext cx="6" cy="3"/>
              </a:xfrm>
              <a:custGeom>
                <a:avLst/>
                <a:gdLst>
                  <a:gd name="T0" fmla="*/ 3 w 7"/>
                  <a:gd name="T1" fmla="*/ 0 h 3"/>
                  <a:gd name="T2" fmla="*/ 1 w 7"/>
                  <a:gd name="T3" fmla="*/ 1 h 3"/>
                  <a:gd name="T4" fmla="*/ 1 w 7"/>
                  <a:gd name="T5" fmla="*/ 1 h 3"/>
                  <a:gd name="T6" fmla="*/ 3 w 7"/>
                  <a:gd name="T7" fmla="*/ 3 h 3"/>
                  <a:gd name="T8" fmla="*/ 3 w 7"/>
                  <a:gd name="T9" fmla="*/ 3 h 3"/>
                  <a:gd name="T10" fmla="*/ 4 w 7"/>
                  <a:gd name="T11" fmla="*/ 2 h 3"/>
                  <a:gd name="T12" fmla="*/ 4 w 7"/>
                  <a:gd name="T13" fmla="*/ 2 h 3"/>
                  <a:gd name="T14" fmla="*/ 3 w 7"/>
                  <a:gd name="T15" fmla="*/ 0 h 3"/>
                  <a:gd name="T16" fmla="*/ 3 w 7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4" y="0"/>
                    </a:moveTo>
                    <a:cubicBezTo>
                      <a:pt x="3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Freeform 977">
                <a:extLst>
                  <a:ext uri="{FF2B5EF4-FFF2-40B4-BE49-F238E27FC236}">
                    <a16:creationId xmlns:a16="http://schemas.microsoft.com/office/drawing/2014/main" id="{93731077-3277-429F-910E-26D57E07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3067"/>
                <a:ext cx="55" cy="47"/>
              </a:xfrm>
              <a:custGeom>
                <a:avLst/>
                <a:gdLst>
                  <a:gd name="T0" fmla="*/ 18 w 65"/>
                  <a:gd name="T1" fmla="*/ 0 h 55"/>
                  <a:gd name="T2" fmla="*/ 3 w 65"/>
                  <a:gd name="T3" fmla="*/ 13 h 55"/>
                  <a:gd name="T4" fmla="*/ 0 w 65"/>
                  <a:gd name="T5" fmla="*/ 21 h 55"/>
                  <a:gd name="T6" fmla="*/ 13 w 65"/>
                  <a:gd name="T7" fmla="*/ 33 h 55"/>
                  <a:gd name="T8" fmla="*/ 16 w 65"/>
                  <a:gd name="T9" fmla="*/ 34 h 55"/>
                  <a:gd name="T10" fmla="*/ 40 w 65"/>
                  <a:gd name="T11" fmla="*/ 24 h 55"/>
                  <a:gd name="T12" fmla="*/ 39 w 65"/>
                  <a:gd name="T13" fmla="*/ 23 h 55"/>
                  <a:gd name="T14" fmla="*/ 16 w 65"/>
                  <a:gd name="T15" fmla="*/ 32 h 55"/>
                  <a:gd name="T16" fmla="*/ 13 w 65"/>
                  <a:gd name="T17" fmla="*/ 32 h 55"/>
                  <a:gd name="T18" fmla="*/ 3 w 65"/>
                  <a:gd name="T19" fmla="*/ 27 h 55"/>
                  <a:gd name="T20" fmla="*/ 1 w 65"/>
                  <a:gd name="T21" fmla="*/ 21 h 55"/>
                  <a:gd name="T22" fmla="*/ 3 w 65"/>
                  <a:gd name="T23" fmla="*/ 13 h 55"/>
                  <a:gd name="T24" fmla="*/ 18 w 65"/>
                  <a:gd name="T25" fmla="*/ 1 h 55"/>
                  <a:gd name="T26" fmla="*/ 18 w 65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55">
                    <a:moveTo>
                      <a:pt x="29" y="0"/>
                    </a:moveTo>
                    <a:cubicBezTo>
                      <a:pt x="19" y="4"/>
                      <a:pt x="9" y="11"/>
                      <a:pt x="4" y="20"/>
                    </a:cubicBezTo>
                    <a:cubicBezTo>
                      <a:pt x="1" y="25"/>
                      <a:pt x="0" y="30"/>
                      <a:pt x="0" y="34"/>
                    </a:cubicBezTo>
                    <a:cubicBezTo>
                      <a:pt x="0" y="45"/>
                      <a:pt x="8" y="53"/>
                      <a:pt x="21" y="54"/>
                    </a:cubicBezTo>
                    <a:cubicBezTo>
                      <a:pt x="23" y="54"/>
                      <a:pt x="25" y="55"/>
                      <a:pt x="26" y="55"/>
                    </a:cubicBezTo>
                    <a:cubicBezTo>
                      <a:pt x="40" y="55"/>
                      <a:pt x="55" y="48"/>
                      <a:pt x="65" y="39"/>
                    </a:cubicBezTo>
                    <a:cubicBezTo>
                      <a:pt x="65" y="38"/>
                      <a:pt x="64" y="38"/>
                      <a:pt x="64" y="38"/>
                    </a:cubicBezTo>
                    <a:cubicBezTo>
                      <a:pt x="54" y="47"/>
                      <a:pt x="39" y="53"/>
                      <a:pt x="26" y="53"/>
                    </a:cubicBezTo>
                    <a:cubicBezTo>
                      <a:pt x="25" y="53"/>
                      <a:pt x="23" y="53"/>
                      <a:pt x="21" y="53"/>
                    </a:cubicBezTo>
                    <a:cubicBezTo>
                      <a:pt x="14" y="52"/>
                      <a:pt x="9" y="49"/>
                      <a:pt x="5" y="45"/>
                    </a:cubicBezTo>
                    <a:cubicBezTo>
                      <a:pt x="3" y="42"/>
                      <a:pt x="1" y="38"/>
                      <a:pt x="1" y="34"/>
                    </a:cubicBezTo>
                    <a:cubicBezTo>
                      <a:pt x="1" y="30"/>
                      <a:pt x="3" y="26"/>
                      <a:pt x="5" y="21"/>
                    </a:cubicBezTo>
                    <a:cubicBezTo>
                      <a:pt x="10" y="13"/>
                      <a:pt x="19" y="5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Freeform 978">
                <a:extLst>
                  <a:ext uri="{FF2B5EF4-FFF2-40B4-BE49-F238E27FC236}">
                    <a16:creationId xmlns:a16="http://schemas.microsoft.com/office/drawing/2014/main" id="{596EFDC0-1A7E-48D6-9AA3-13E7D0D9C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882"/>
                <a:ext cx="92" cy="116"/>
              </a:xfrm>
              <a:custGeom>
                <a:avLst/>
                <a:gdLst>
                  <a:gd name="T0" fmla="*/ 63 w 109"/>
                  <a:gd name="T1" fmla="*/ 0 h 137"/>
                  <a:gd name="T2" fmla="*/ 23 w 109"/>
                  <a:gd name="T3" fmla="*/ 43 h 137"/>
                  <a:gd name="T4" fmla="*/ 10 w 109"/>
                  <a:gd name="T5" fmla="*/ 81 h 137"/>
                  <a:gd name="T6" fmla="*/ 15 w 109"/>
                  <a:gd name="T7" fmla="*/ 83 h 137"/>
                  <a:gd name="T8" fmla="*/ 41 w 109"/>
                  <a:gd name="T9" fmla="*/ 64 h 137"/>
                  <a:gd name="T10" fmla="*/ 53 w 109"/>
                  <a:gd name="T11" fmla="*/ 54 h 137"/>
                  <a:gd name="T12" fmla="*/ 56 w 109"/>
                  <a:gd name="T13" fmla="*/ 47 h 137"/>
                  <a:gd name="T14" fmla="*/ 47 w 109"/>
                  <a:gd name="T15" fmla="*/ 40 h 137"/>
                  <a:gd name="T16" fmla="*/ 46 w 109"/>
                  <a:gd name="T17" fmla="*/ 34 h 137"/>
                  <a:gd name="T18" fmla="*/ 59 w 109"/>
                  <a:gd name="T19" fmla="*/ 14 h 137"/>
                  <a:gd name="T20" fmla="*/ 66 w 109"/>
                  <a:gd name="T21" fmla="*/ 1 h 137"/>
                  <a:gd name="T22" fmla="*/ 63 w 109"/>
                  <a:gd name="T23" fmla="*/ 0 h 1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" h="137">
                    <a:moveTo>
                      <a:pt x="106" y="0"/>
                    </a:moveTo>
                    <a:cubicBezTo>
                      <a:pt x="86" y="0"/>
                      <a:pt x="44" y="61"/>
                      <a:pt x="38" y="71"/>
                    </a:cubicBezTo>
                    <a:cubicBezTo>
                      <a:pt x="31" y="82"/>
                      <a:pt x="0" y="121"/>
                      <a:pt x="16" y="134"/>
                    </a:cubicBezTo>
                    <a:cubicBezTo>
                      <a:pt x="18" y="136"/>
                      <a:pt x="22" y="137"/>
                      <a:pt x="25" y="137"/>
                    </a:cubicBezTo>
                    <a:cubicBezTo>
                      <a:pt x="40" y="137"/>
                      <a:pt x="60" y="114"/>
                      <a:pt x="67" y="106"/>
                    </a:cubicBezTo>
                    <a:cubicBezTo>
                      <a:pt x="73" y="98"/>
                      <a:pt x="83" y="94"/>
                      <a:pt x="89" y="88"/>
                    </a:cubicBezTo>
                    <a:cubicBezTo>
                      <a:pt x="92" y="84"/>
                      <a:pt x="93" y="81"/>
                      <a:pt x="93" y="77"/>
                    </a:cubicBezTo>
                    <a:cubicBezTo>
                      <a:pt x="87" y="75"/>
                      <a:pt x="81" y="71"/>
                      <a:pt x="78" y="65"/>
                    </a:cubicBezTo>
                    <a:cubicBezTo>
                      <a:pt x="77" y="62"/>
                      <a:pt x="76" y="59"/>
                      <a:pt x="76" y="56"/>
                    </a:cubicBezTo>
                    <a:cubicBezTo>
                      <a:pt x="76" y="44"/>
                      <a:pt x="85" y="31"/>
                      <a:pt x="98" y="22"/>
                    </a:cubicBezTo>
                    <a:cubicBezTo>
                      <a:pt x="101" y="15"/>
                      <a:pt x="105" y="8"/>
                      <a:pt x="109" y="1"/>
                    </a:cubicBezTo>
                    <a:cubicBezTo>
                      <a:pt x="108" y="1"/>
                      <a:pt x="107" y="0"/>
                      <a:pt x="106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5" name="Freeform 979">
                <a:extLst>
                  <a:ext uri="{FF2B5EF4-FFF2-40B4-BE49-F238E27FC236}">
                    <a16:creationId xmlns:a16="http://schemas.microsoft.com/office/drawing/2014/main" id="{6BC0BC0C-207A-474B-B56D-D373B600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903"/>
                <a:ext cx="15" cy="36"/>
              </a:xfrm>
              <a:custGeom>
                <a:avLst/>
                <a:gdLst>
                  <a:gd name="T0" fmla="*/ 11 w 17"/>
                  <a:gd name="T1" fmla="*/ 0 h 42"/>
                  <a:gd name="T2" fmla="*/ 0 w 17"/>
                  <a:gd name="T3" fmla="*/ 13 h 42"/>
                  <a:gd name="T4" fmla="*/ 2 w 17"/>
                  <a:gd name="T5" fmla="*/ 20 h 42"/>
                  <a:gd name="T6" fmla="*/ 9 w 17"/>
                  <a:gd name="T7" fmla="*/ 27 h 42"/>
                  <a:gd name="T8" fmla="*/ 9 w 17"/>
                  <a:gd name="T9" fmla="*/ 20 h 42"/>
                  <a:gd name="T10" fmla="*/ 10 w 17"/>
                  <a:gd name="T11" fmla="*/ 5 h 42"/>
                  <a:gd name="T12" fmla="*/ 10 w 17"/>
                  <a:gd name="T13" fmla="*/ 4 h 42"/>
                  <a:gd name="T14" fmla="*/ 11 w 17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42">
                    <a:moveTo>
                      <a:pt x="17" y="0"/>
                    </a:moveTo>
                    <a:cubicBezTo>
                      <a:pt x="9" y="6"/>
                      <a:pt x="3" y="13"/>
                      <a:pt x="0" y="21"/>
                    </a:cubicBezTo>
                    <a:cubicBezTo>
                      <a:pt x="0" y="25"/>
                      <a:pt x="0" y="28"/>
                      <a:pt x="2" y="32"/>
                    </a:cubicBezTo>
                    <a:cubicBezTo>
                      <a:pt x="4" y="36"/>
                      <a:pt x="8" y="40"/>
                      <a:pt x="13" y="42"/>
                    </a:cubicBezTo>
                    <a:cubicBezTo>
                      <a:pt x="12" y="39"/>
                      <a:pt x="12" y="36"/>
                      <a:pt x="12" y="32"/>
                    </a:cubicBezTo>
                    <a:cubicBezTo>
                      <a:pt x="11" y="24"/>
                      <a:pt x="12" y="16"/>
                      <a:pt x="14" y="8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5" y="5"/>
                      <a:pt x="16" y="2"/>
                      <a:pt x="17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6" name="Freeform 980">
                <a:extLst>
                  <a:ext uri="{FF2B5EF4-FFF2-40B4-BE49-F238E27FC236}">
                    <a16:creationId xmlns:a16="http://schemas.microsoft.com/office/drawing/2014/main" id="{DD8EFECC-B8EA-40F9-AAA5-2E09284F7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921"/>
                <a:ext cx="13" cy="25"/>
              </a:xfrm>
              <a:custGeom>
                <a:avLst/>
                <a:gdLst>
                  <a:gd name="T0" fmla="*/ 2 w 16"/>
                  <a:gd name="T1" fmla="*/ 0 h 30"/>
                  <a:gd name="T2" fmla="*/ 0 w 16"/>
                  <a:gd name="T3" fmla="*/ 6 h 30"/>
                  <a:gd name="T4" fmla="*/ 2 w 16"/>
                  <a:gd name="T5" fmla="*/ 11 h 30"/>
                  <a:gd name="T6" fmla="*/ 9 w 16"/>
                  <a:gd name="T7" fmla="*/ 18 h 30"/>
                  <a:gd name="T8" fmla="*/ 8 w 16"/>
                  <a:gd name="T9" fmla="*/ 13 h 30"/>
                  <a:gd name="T10" fmla="*/ 2 w 16"/>
                  <a:gd name="T11" fmla="*/ 7 h 30"/>
                  <a:gd name="T12" fmla="*/ 2 w 16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0">
                    <a:moveTo>
                      <a:pt x="2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4"/>
                      <a:pt x="9" y="28"/>
                      <a:pt x="16" y="30"/>
                    </a:cubicBezTo>
                    <a:cubicBezTo>
                      <a:pt x="16" y="27"/>
                      <a:pt x="15" y="24"/>
                      <a:pt x="15" y="21"/>
                    </a:cubicBezTo>
                    <a:cubicBezTo>
                      <a:pt x="10" y="19"/>
                      <a:pt x="6" y="15"/>
                      <a:pt x="4" y="11"/>
                    </a:cubicBezTo>
                    <a:cubicBezTo>
                      <a:pt x="2" y="7"/>
                      <a:pt x="2" y="4"/>
                      <a:pt x="2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7" name="Freeform 981">
                <a:extLst>
                  <a:ext uri="{FF2B5EF4-FFF2-40B4-BE49-F238E27FC236}">
                    <a16:creationId xmlns:a16="http://schemas.microsoft.com/office/drawing/2014/main" id="{93009772-89DB-4227-959E-34E9DD2D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9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8" name="Freeform 982">
                <a:extLst>
                  <a:ext uri="{FF2B5EF4-FFF2-40B4-BE49-F238E27FC236}">
                    <a16:creationId xmlns:a16="http://schemas.microsoft.com/office/drawing/2014/main" id="{E7953F31-DB27-42B5-92FA-C4359667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901"/>
                <a:ext cx="19" cy="46"/>
              </a:xfrm>
              <a:custGeom>
                <a:avLst/>
                <a:gdLst>
                  <a:gd name="T0" fmla="*/ 14 w 22"/>
                  <a:gd name="T1" fmla="*/ 0 h 55"/>
                  <a:gd name="T2" fmla="*/ 0 w 22"/>
                  <a:gd name="T3" fmla="*/ 19 h 55"/>
                  <a:gd name="T4" fmla="*/ 2 w 22"/>
                  <a:gd name="T5" fmla="*/ 25 h 55"/>
                  <a:gd name="T6" fmla="*/ 11 w 22"/>
                  <a:gd name="T7" fmla="*/ 32 h 55"/>
                  <a:gd name="T8" fmla="*/ 12 w 22"/>
                  <a:gd name="T9" fmla="*/ 32 h 55"/>
                  <a:gd name="T10" fmla="*/ 3 w 22"/>
                  <a:gd name="T11" fmla="*/ 24 h 55"/>
                  <a:gd name="T12" fmla="*/ 2 w 22"/>
                  <a:gd name="T13" fmla="*/ 19 h 55"/>
                  <a:gd name="T14" fmla="*/ 3 w 22"/>
                  <a:gd name="T15" fmla="*/ 14 h 55"/>
                  <a:gd name="T16" fmla="*/ 14 w 22"/>
                  <a:gd name="T17" fmla="*/ 3 h 55"/>
                  <a:gd name="T18" fmla="*/ 14 w 22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55">
                    <a:moveTo>
                      <a:pt x="22" y="0"/>
                    </a:moveTo>
                    <a:cubicBezTo>
                      <a:pt x="9" y="9"/>
                      <a:pt x="0" y="22"/>
                      <a:pt x="0" y="34"/>
                    </a:cubicBezTo>
                    <a:cubicBezTo>
                      <a:pt x="0" y="37"/>
                      <a:pt x="1" y="40"/>
                      <a:pt x="2" y="43"/>
                    </a:cubicBezTo>
                    <a:cubicBezTo>
                      <a:pt x="5" y="49"/>
                      <a:pt x="11" y="53"/>
                      <a:pt x="17" y="55"/>
                    </a:cubicBezTo>
                    <a:cubicBezTo>
                      <a:pt x="18" y="55"/>
                      <a:pt x="18" y="54"/>
                      <a:pt x="18" y="54"/>
                    </a:cubicBezTo>
                    <a:cubicBezTo>
                      <a:pt x="11" y="52"/>
                      <a:pt x="6" y="48"/>
                      <a:pt x="4" y="42"/>
                    </a:cubicBezTo>
                    <a:cubicBezTo>
                      <a:pt x="3" y="40"/>
                      <a:pt x="2" y="37"/>
                      <a:pt x="2" y="34"/>
                    </a:cubicBezTo>
                    <a:cubicBezTo>
                      <a:pt x="2" y="31"/>
                      <a:pt x="3" y="27"/>
                      <a:pt x="4" y="24"/>
                    </a:cubicBezTo>
                    <a:cubicBezTo>
                      <a:pt x="7" y="16"/>
                      <a:pt x="13" y="9"/>
                      <a:pt x="21" y="3"/>
                    </a:cubicBezTo>
                    <a:cubicBezTo>
                      <a:pt x="21" y="2"/>
                      <a:pt x="22" y="1"/>
                      <a:pt x="22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9" name="Freeform 983">
                <a:extLst>
                  <a:ext uri="{FF2B5EF4-FFF2-40B4-BE49-F238E27FC236}">
                    <a16:creationId xmlns:a16="http://schemas.microsoft.com/office/drawing/2014/main" id="{4A2E66B0-4E7C-453A-ACA0-B4A6874D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88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0" name="Freeform 984">
                <a:extLst>
                  <a:ext uri="{FF2B5EF4-FFF2-40B4-BE49-F238E27FC236}">
                    <a16:creationId xmlns:a16="http://schemas.microsoft.com/office/drawing/2014/main" id="{85BD5DE9-00F8-48EE-BC34-4863D936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824"/>
                <a:ext cx="95" cy="99"/>
              </a:xfrm>
              <a:custGeom>
                <a:avLst/>
                <a:gdLst>
                  <a:gd name="T0" fmla="*/ 47 w 113"/>
                  <a:gd name="T1" fmla="*/ 0 h 118"/>
                  <a:gd name="T2" fmla="*/ 39 w 113"/>
                  <a:gd name="T3" fmla="*/ 2 h 118"/>
                  <a:gd name="T4" fmla="*/ 3 w 113"/>
                  <a:gd name="T5" fmla="*/ 27 h 118"/>
                  <a:gd name="T6" fmla="*/ 9 w 113"/>
                  <a:gd name="T7" fmla="*/ 66 h 118"/>
                  <a:gd name="T8" fmla="*/ 15 w 113"/>
                  <a:gd name="T9" fmla="*/ 70 h 118"/>
                  <a:gd name="T10" fmla="*/ 25 w 113"/>
                  <a:gd name="T11" fmla="*/ 52 h 118"/>
                  <a:gd name="T12" fmla="*/ 20 w 113"/>
                  <a:gd name="T13" fmla="*/ 50 h 118"/>
                  <a:gd name="T14" fmla="*/ 11 w 113"/>
                  <a:gd name="T15" fmla="*/ 39 h 118"/>
                  <a:gd name="T16" fmla="*/ 10 w 113"/>
                  <a:gd name="T17" fmla="*/ 36 h 118"/>
                  <a:gd name="T18" fmla="*/ 19 w 113"/>
                  <a:gd name="T19" fmla="*/ 22 h 118"/>
                  <a:gd name="T20" fmla="*/ 40 w 113"/>
                  <a:gd name="T21" fmla="*/ 13 h 118"/>
                  <a:gd name="T22" fmla="*/ 46 w 113"/>
                  <a:gd name="T23" fmla="*/ 12 h 118"/>
                  <a:gd name="T24" fmla="*/ 67 w 113"/>
                  <a:gd name="T25" fmla="*/ 3 h 118"/>
                  <a:gd name="T26" fmla="*/ 65 w 113"/>
                  <a:gd name="T27" fmla="*/ 2 h 118"/>
                  <a:gd name="T28" fmla="*/ 47 w 113"/>
                  <a:gd name="T29" fmla="*/ 0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3" h="118">
                    <a:moveTo>
                      <a:pt x="80" y="0"/>
                    </a:moveTo>
                    <a:cubicBezTo>
                      <a:pt x="75" y="0"/>
                      <a:pt x="70" y="1"/>
                      <a:pt x="65" y="2"/>
                    </a:cubicBezTo>
                    <a:cubicBezTo>
                      <a:pt x="38" y="6"/>
                      <a:pt x="10" y="14"/>
                      <a:pt x="4" y="45"/>
                    </a:cubicBezTo>
                    <a:cubicBezTo>
                      <a:pt x="0" y="62"/>
                      <a:pt x="2" y="99"/>
                      <a:pt x="15" y="112"/>
                    </a:cubicBezTo>
                    <a:cubicBezTo>
                      <a:pt x="20" y="116"/>
                      <a:pt x="23" y="118"/>
                      <a:pt x="26" y="118"/>
                    </a:cubicBezTo>
                    <a:cubicBezTo>
                      <a:pt x="35" y="118"/>
                      <a:pt x="40" y="102"/>
                      <a:pt x="43" y="88"/>
                    </a:cubicBezTo>
                    <a:cubicBezTo>
                      <a:pt x="39" y="87"/>
                      <a:pt x="36" y="85"/>
                      <a:pt x="33" y="84"/>
                    </a:cubicBezTo>
                    <a:cubicBezTo>
                      <a:pt x="25" y="79"/>
                      <a:pt x="19" y="73"/>
                      <a:pt x="18" y="65"/>
                    </a:cubicBezTo>
                    <a:cubicBezTo>
                      <a:pt x="18" y="64"/>
                      <a:pt x="17" y="63"/>
                      <a:pt x="17" y="61"/>
                    </a:cubicBezTo>
                    <a:cubicBezTo>
                      <a:pt x="17" y="52"/>
                      <a:pt x="23" y="44"/>
                      <a:pt x="32" y="37"/>
                    </a:cubicBezTo>
                    <a:cubicBezTo>
                      <a:pt x="41" y="29"/>
                      <a:pt x="54" y="24"/>
                      <a:pt x="68" y="22"/>
                    </a:cubicBezTo>
                    <a:cubicBezTo>
                      <a:pt x="72" y="21"/>
                      <a:pt x="76" y="21"/>
                      <a:pt x="79" y="20"/>
                    </a:cubicBezTo>
                    <a:cubicBezTo>
                      <a:pt x="89" y="12"/>
                      <a:pt x="100" y="7"/>
                      <a:pt x="113" y="4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00" y="2"/>
                      <a:pt x="90" y="0"/>
                      <a:pt x="80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1" name="Freeform 985">
                <a:extLst>
                  <a:ext uri="{FF2B5EF4-FFF2-40B4-BE49-F238E27FC236}">
                    <a16:creationId xmlns:a16="http://schemas.microsoft.com/office/drawing/2014/main" id="{47FAD382-7BB7-4360-A7EB-5E8792E0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843"/>
                <a:ext cx="44" cy="46"/>
              </a:xfrm>
              <a:custGeom>
                <a:avLst/>
                <a:gdLst>
                  <a:gd name="T0" fmla="*/ 31 w 52"/>
                  <a:gd name="T1" fmla="*/ 0 h 54"/>
                  <a:gd name="T2" fmla="*/ 25 w 52"/>
                  <a:gd name="T3" fmla="*/ 1 h 54"/>
                  <a:gd name="T4" fmla="*/ 5 w 52"/>
                  <a:gd name="T5" fmla="*/ 9 h 54"/>
                  <a:gd name="T6" fmla="*/ 2 w 52"/>
                  <a:gd name="T7" fmla="*/ 13 h 54"/>
                  <a:gd name="T8" fmla="*/ 0 w 52"/>
                  <a:gd name="T9" fmla="*/ 20 h 54"/>
                  <a:gd name="T10" fmla="*/ 12 w 52"/>
                  <a:gd name="T11" fmla="*/ 33 h 54"/>
                  <a:gd name="T12" fmla="*/ 14 w 52"/>
                  <a:gd name="T13" fmla="*/ 28 h 54"/>
                  <a:gd name="T14" fmla="*/ 18 w 52"/>
                  <a:gd name="T15" fmla="*/ 19 h 54"/>
                  <a:gd name="T16" fmla="*/ 18 w 52"/>
                  <a:gd name="T17" fmla="*/ 17 h 54"/>
                  <a:gd name="T18" fmla="*/ 17 w 52"/>
                  <a:gd name="T19" fmla="*/ 18 h 54"/>
                  <a:gd name="T20" fmla="*/ 17 w 52"/>
                  <a:gd name="T21" fmla="*/ 18 h 54"/>
                  <a:gd name="T22" fmla="*/ 15 w 52"/>
                  <a:gd name="T23" fmla="*/ 16 h 54"/>
                  <a:gd name="T24" fmla="*/ 16 w 52"/>
                  <a:gd name="T25" fmla="*/ 14 h 54"/>
                  <a:gd name="T26" fmla="*/ 16 w 52"/>
                  <a:gd name="T27" fmla="*/ 14 h 54"/>
                  <a:gd name="T28" fmla="*/ 17 w 52"/>
                  <a:gd name="T29" fmla="*/ 10 h 54"/>
                  <a:gd name="T30" fmla="*/ 16 w 52"/>
                  <a:gd name="T31" fmla="*/ 9 h 54"/>
                  <a:gd name="T32" fmla="*/ 18 w 52"/>
                  <a:gd name="T33" fmla="*/ 6 h 54"/>
                  <a:gd name="T34" fmla="*/ 19 w 52"/>
                  <a:gd name="T35" fmla="*/ 6 h 54"/>
                  <a:gd name="T36" fmla="*/ 21 w 52"/>
                  <a:gd name="T37" fmla="*/ 7 h 54"/>
                  <a:gd name="T38" fmla="*/ 28 w 52"/>
                  <a:gd name="T39" fmla="*/ 3 h 54"/>
                  <a:gd name="T40" fmla="*/ 29 w 52"/>
                  <a:gd name="T41" fmla="*/ 3 h 54"/>
                  <a:gd name="T42" fmla="*/ 31 w 52"/>
                  <a:gd name="T43" fmla="*/ 0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2" h="54">
                    <a:moveTo>
                      <a:pt x="52" y="0"/>
                    </a:moveTo>
                    <a:cubicBezTo>
                      <a:pt x="49" y="0"/>
                      <a:pt x="46" y="0"/>
                      <a:pt x="43" y="1"/>
                    </a:cubicBezTo>
                    <a:cubicBezTo>
                      <a:pt x="29" y="3"/>
                      <a:pt x="17" y="8"/>
                      <a:pt x="8" y="15"/>
                    </a:cubicBezTo>
                    <a:cubicBezTo>
                      <a:pt x="6" y="17"/>
                      <a:pt x="4" y="19"/>
                      <a:pt x="2" y="21"/>
                    </a:cubicBezTo>
                    <a:cubicBezTo>
                      <a:pt x="0" y="25"/>
                      <a:pt x="0" y="29"/>
                      <a:pt x="0" y="33"/>
                    </a:cubicBezTo>
                    <a:cubicBezTo>
                      <a:pt x="2" y="42"/>
                      <a:pt x="9" y="50"/>
                      <a:pt x="20" y="54"/>
                    </a:cubicBezTo>
                    <a:cubicBezTo>
                      <a:pt x="21" y="50"/>
                      <a:pt x="22" y="48"/>
                      <a:pt x="23" y="46"/>
                    </a:cubicBezTo>
                    <a:cubicBezTo>
                      <a:pt x="25" y="41"/>
                      <a:pt x="27" y="35"/>
                      <a:pt x="30" y="30"/>
                    </a:cubicBezTo>
                    <a:cubicBezTo>
                      <a:pt x="30" y="29"/>
                      <a:pt x="29" y="29"/>
                      <a:pt x="29" y="28"/>
                    </a:cubicBezTo>
                    <a:cubicBezTo>
                      <a:pt x="29" y="28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6" y="29"/>
                      <a:pt x="25" y="28"/>
                      <a:pt x="25" y="26"/>
                    </a:cubicBezTo>
                    <a:cubicBezTo>
                      <a:pt x="24" y="24"/>
                      <a:pt x="25" y="23"/>
                      <a:pt x="27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0"/>
                      <a:pt x="27" y="19"/>
                      <a:pt x="28" y="17"/>
                    </a:cubicBezTo>
                    <a:cubicBezTo>
                      <a:pt x="27" y="17"/>
                      <a:pt x="26" y="16"/>
                      <a:pt x="26" y="14"/>
                    </a:cubicBezTo>
                    <a:cubicBezTo>
                      <a:pt x="25" y="12"/>
                      <a:pt x="27" y="9"/>
                      <a:pt x="30" y="9"/>
                    </a:cubicBezTo>
                    <a:cubicBezTo>
                      <a:pt x="30" y="9"/>
                      <a:pt x="30" y="9"/>
                      <a:pt x="31" y="9"/>
                    </a:cubicBezTo>
                    <a:cubicBezTo>
                      <a:pt x="32" y="9"/>
                      <a:pt x="34" y="9"/>
                      <a:pt x="34" y="10"/>
                    </a:cubicBezTo>
                    <a:cubicBezTo>
                      <a:pt x="38" y="8"/>
                      <a:pt x="42" y="7"/>
                      <a:pt x="46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3"/>
                      <a:pt x="50" y="1"/>
                      <a:pt x="52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2" name="Freeform 986">
                <a:extLst>
                  <a:ext uri="{FF2B5EF4-FFF2-40B4-BE49-F238E27FC236}">
                    <a16:creationId xmlns:a16="http://schemas.microsoft.com/office/drawing/2014/main" id="{768E3C3B-7AD1-4922-A004-F6276B8E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861"/>
                <a:ext cx="22" cy="35"/>
              </a:xfrm>
              <a:custGeom>
                <a:avLst/>
                <a:gdLst>
                  <a:gd name="T0" fmla="*/ 5 w 26"/>
                  <a:gd name="T1" fmla="*/ 0 h 42"/>
                  <a:gd name="T2" fmla="*/ 0 w 26"/>
                  <a:gd name="T3" fmla="*/ 10 h 42"/>
                  <a:gd name="T4" fmla="*/ 1 w 26"/>
                  <a:gd name="T5" fmla="*/ 12 h 42"/>
                  <a:gd name="T6" fmla="*/ 9 w 26"/>
                  <a:gd name="T7" fmla="*/ 23 h 42"/>
                  <a:gd name="T8" fmla="*/ 14 w 26"/>
                  <a:gd name="T9" fmla="*/ 24 h 42"/>
                  <a:gd name="T10" fmla="*/ 16 w 26"/>
                  <a:gd name="T11" fmla="*/ 19 h 42"/>
                  <a:gd name="T12" fmla="*/ 3 w 26"/>
                  <a:gd name="T13" fmla="*/ 7 h 42"/>
                  <a:gd name="T14" fmla="*/ 5 w 26"/>
                  <a:gd name="T15" fmla="*/ 0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8" y="0"/>
                    </a:moveTo>
                    <a:cubicBezTo>
                      <a:pt x="3" y="5"/>
                      <a:pt x="0" y="11"/>
                      <a:pt x="0" y="17"/>
                    </a:cubicBezTo>
                    <a:cubicBezTo>
                      <a:pt x="0" y="18"/>
                      <a:pt x="1" y="19"/>
                      <a:pt x="1" y="20"/>
                    </a:cubicBezTo>
                    <a:cubicBezTo>
                      <a:pt x="2" y="28"/>
                      <a:pt x="7" y="34"/>
                      <a:pt x="15" y="38"/>
                    </a:cubicBezTo>
                    <a:cubicBezTo>
                      <a:pt x="18" y="40"/>
                      <a:pt x="21" y="41"/>
                      <a:pt x="24" y="42"/>
                    </a:cubicBezTo>
                    <a:cubicBezTo>
                      <a:pt x="25" y="39"/>
                      <a:pt x="26" y="36"/>
                      <a:pt x="26" y="33"/>
                    </a:cubicBezTo>
                    <a:cubicBezTo>
                      <a:pt x="15" y="29"/>
                      <a:pt x="8" y="21"/>
                      <a:pt x="6" y="12"/>
                    </a:cubicBezTo>
                    <a:cubicBezTo>
                      <a:pt x="6" y="8"/>
                      <a:pt x="6" y="4"/>
                      <a:pt x="8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3" name="Freeform 987">
                <a:extLst>
                  <a:ext uri="{FF2B5EF4-FFF2-40B4-BE49-F238E27FC236}">
                    <a16:creationId xmlns:a16="http://schemas.microsoft.com/office/drawing/2014/main" id="{8D231B35-A1F0-433F-9362-37BAD4E2F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847"/>
                <a:ext cx="16" cy="22"/>
              </a:xfrm>
              <a:custGeom>
                <a:avLst/>
                <a:gdLst>
                  <a:gd name="T0" fmla="*/ 11 w 19"/>
                  <a:gd name="T1" fmla="*/ 0 h 25"/>
                  <a:gd name="T2" fmla="*/ 4 w 19"/>
                  <a:gd name="T3" fmla="*/ 4 h 25"/>
                  <a:gd name="T4" fmla="*/ 5 w 19"/>
                  <a:gd name="T5" fmla="*/ 5 h 25"/>
                  <a:gd name="T6" fmla="*/ 3 w 19"/>
                  <a:gd name="T7" fmla="*/ 9 h 25"/>
                  <a:gd name="T8" fmla="*/ 3 w 19"/>
                  <a:gd name="T9" fmla="*/ 9 h 25"/>
                  <a:gd name="T10" fmla="*/ 1 w 19"/>
                  <a:gd name="T11" fmla="*/ 9 h 25"/>
                  <a:gd name="T12" fmla="*/ 0 w 19"/>
                  <a:gd name="T13" fmla="*/ 11 h 25"/>
                  <a:gd name="T14" fmla="*/ 0 w 19"/>
                  <a:gd name="T15" fmla="*/ 12 h 25"/>
                  <a:gd name="T16" fmla="*/ 0 w 19"/>
                  <a:gd name="T17" fmla="*/ 12 h 25"/>
                  <a:gd name="T18" fmla="*/ 1 w 19"/>
                  <a:gd name="T19" fmla="*/ 12 h 25"/>
                  <a:gd name="T20" fmla="*/ 3 w 19"/>
                  <a:gd name="T21" fmla="*/ 14 h 25"/>
                  <a:gd name="T22" fmla="*/ 2 w 19"/>
                  <a:gd name="T23" fmla="*/ 16 h 25"/>
                  <a:gd name="T24" fmla="*/ 3 w 19"/>
                  <a:gd name="T25" fmla="*/ 17 h 25"/>
                  <a:gd name="T26" fmla="*/ 11 w 19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25">
                    <a:moveTo>
                      <a:pt x="19" y="0"/>
                    </a:moveTo>
                    <a:cubicBezTo>
                      <a:pt x="15" y="2"/>
                      <a:pt x="11" y="3"/>
                      <a:pt x="7" y="5"/>
                    </a:cubicBezTo>
                    <a:cubicBezTo>
                      <a:pt x="8" y="6"/>
                      <a:pt x="8" y="7"/>
                      <a:pt x="8" y="8"/>
                    </a:cubicBezTo>
                    <a:cubicBezTo>
                      <a:pt x="9" y="10"/>
                      <a:pt x="7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2" y="18"/>
                      <a:pt x="3" y="19"/>
                      <a:pt x="4" y="20"/>
                    </a:cubicBezTo>
                    <a:cubicBezTo>
                      <a:pt x="4" y="21"/>
                      <a:pt x="3" y="23"/>
                      <a:pt x="2" y="23"/>
                    </a:cubicBezTo>
                    <a:cubicBezTo>
                      <a:pt x="2" y="24"/>
                      <a:pt x="3" y="24"/>
                      <a:pt x="3" y="25"/>
                    </a:cubicBezTo>
                    <a:cubicBezTo>
                      <a:pt x="8" y="16"/>
                      <a:pt x="13" y="8"/>
                      <a:pt x="19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4" name="Freeform 988">
                <a:extLst>
                  <a:ext uri="{FF2B5EF4-FFF2-40B4-BE49-F238E27FC236}">
                    <a16:creationId xmlns:a16="http://schemas.microsoft.com/office/drawing/2014/main" id="{8BC34C7B-F4BC-4FDE-A921-B2E7C96C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851"/>
                <a:ext cx="9" cy="7"/>
              </a:xfrm>
              <a:custGeom>
                <a:avLst/>
                <a:gdLst>
                  <a:gd name="T0" fmla="*/ 3 w 11"/>
                  <a:gd name="T1" fmla="*/ 0 h 9"/>
                  <a:gd name="T2" fmla="*/ 2 w 11"/>
                  <a:gd name="T3" fmla="*/ 0 h 9"/>
                  <a:gd name="T4" fmla="*/ 1 w 11"/>
                  <a:gd name="T5" fmla="*/ 2 h 9"/>
                  <a:gd name="T6" fmla="*/ 2 w 11"/>
                  <a:gd name="T7" fmla="*/ 4 h 9"/>
                  <a:gd name="T8" fmla="*/ 3 w 11"/>
                  <a:gd name="T9" fmla="*/ 4 h 9"/>
                  <a:gd name="T10" fmla="*/ 3 w 11"/>
                  <a:gd name="T11" fmla="*/ 4 h 9"/>
                  <a:gd name="T12" fmla="*/ 6 w 11"/>
                  <a:gd name="T13" fmla="*/ 2 h 9"/>
                  <a:gd name="T14" fmla="*/ 5 w 11"/>
                  <a:gd name="T15" fmla="*/ 1 h 9"/>
                  <a:gd name="T16" fmla="*/ 3 w 1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11" y="6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5" name="Freeform 989">
                <a:extLst>
                  <a:ext uri="{FF2B5EF4-FFF2-40B4-BE49-F238E27FC236}">
                    <a16:creationId xmlns:a16="http://schemas.microsoft.com/office/drawing/2014/main" id="{1900A345-4200-4BE4-A2F2-A3E40FD43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2863"/>
                <a:ext cx="6" cy="5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3 w 7"/>
                  <a:gd name="T5" fmla="*/ 0 h 6"/>
                  <a:gd name="T6" fmla="*/ 1 w 7"/>
                  <a:gd name="T7" fmla="*/ 3 h 6"/>
                  <a:gd name="T8" fmla="*/ 3 w 7"/>
                  <a:gd name="T9" fmla="*/ 3 h 6"/>
                  <a:gd name="T10" fmla="*/ 3 w 7"/>
                  <a:gd name="T11" fmla="*/ 3 h 6"/>
                  <a:gd name="T12" fmla="*/ 3 w 7"/>
                  <a:gd name="T13" fmla="*/ 3 h 6"/>
                  <a:gd name="T14" fmla="*/ 4 w 7"/>
                  <a:gd name="T15" fmla="*/ 2 h 6"/>
                  <a:gd name="T16" fmla="*/ 3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6" name="Freeform 990">
                <a:extLst>
                  <a:ext uri="{FF2B5EF4-FFF2-40B4-BE49-F238E27FC236}">
                    <a16:creationId xmlns:a16="http://schemas.microsoft.com/office/drawing/2014/main" id="{02BBB0E7-77E7-40E0-865A-EFBF76CD1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841"/>
                <a:ext cx="52" cy="57"/>
              </a:xfrm>
              <a:custGeom>
                <a:avLst/>
                <a:gdLst>
                  <a:gd name="T0" fmla="*/ 37 w 62"/>
                  <a:gd name="T1" fmla="*/ 0 h 68"/>
                  <a:gd name="T2" fmla="*/ 30 w 62"/>
                  <a:gd name="T3" fmla="*/ 2 h 68"/>
                  <a:gd name="T4" fmla="*/ 9 w 62"/>
                  <a:gd name="T5" fmla="*/ 10 h 68"/>
                  <a:gd name="T6" fmla="*/ 0 w 62"/>
                  <a:gd name="T7" fmla="*/ 24 h 68"/>
                  <a:gd name="T8" fmla="*/ 1 w 62"/>
                  <a:gd name="T9" fmla="*/ 27 h 68"/>
                  <a:gd name="T10" fmla="*/ 9 w 62"/>
                  <a:gd name="T11" fmla="*/ 38 h 68"/>
                  <a:gd name="T12" fmla="*/ 15 w 62"/>
                  <a:gd name="T13" fmla="*/ 40 h 68"/>
                  <a:gd name="T14" fmla="*/ 15 w 62"/>
                  <a:gd name="T15" fmla="*/ 39 h 68"/>
                  <a:gd name="T16" fmla="*/ 10 w 62"/>
                  <a:gd name="T17" fmla="*/ 37 h 68"/>
                  <a:gd name="T18" fmla="*/ 3 w 62"/>
                  <a:gd name="T19" fmla="*/ 26 h 68"/>
                  <a:gd name="T20" fmla="*/ 2 w 62"/>
                  <a:gd name="T21" fmla="*/ 24 h 68"/>
                  <a:gd name="T22" fmla="*/ 6 w 62"/>
                  <a:gd name="T23" fmla="*/ 14 h 68"/>
                  <a:gd name="T24" fmla="*/ 9 w 62"/>
                  <a:gd name="T25" fmla="*/ 11 h 68"/>
                  <a:gd name="T26" fmla="*/ 30 w 62"/>
                  <a:gd name="T27" fmla="*/ 3 h 68"/>
                  <a:gd name="T28" fmla="*/ 35 w 62"/>
                  <a:gd name="T29" fmla="*/ 3 h 68"/>
                  <a:gd name="T30" fmla="*/ 37 w 62"/>
                  <a:gd name="T31" fmla="*/ 0 h 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2" h="68">
                    <a:moveTo>
                      <a:pt x="62" y="0"/>
                    </a:moveTo>
                    <a:cubicBezTo>
                      <a:pt x="59" y="1"/>
                      <a:pt x="55" y="1"/>
                      <a:pt x="51" y="2"/>
                    </a:cubicBezTo>
                    <a:cubicBezTo>
                      <a:pt x="37" y="4"/>
                      <a:pt x="24" y="9"/>
                      <a:pt x="15" y="17"/>
                    </a:cubicBezTo>
                    <a:cubicBezTo>
                      <a:pt x="6" y="24"/>
                      <a:pt x="0" y="32"/>
                      <a:pt x="0" y="41"/>
                    </a:cubicBezTo>
                    <a:cubicBezTo>
                      <a:pt x="0" y="43"/>
                      <a:pt x="1" y="44"/>
                      <a:pt x="1" y="45"/>
                    </a:cubicBezTo>
                    <a:cubicBezTo>
                      <a:pt x="2" y="53"/>
                      <a:pt x="8" y="59"/>
                      <a:pt x="16" y="64"/>
                    </a:cubicBezTo>
                    <a:cubicBezTo>
                      <a:pt x="19" y="65"/>
                      <a:pt x="22" y="67"/>
                      <a:pt x="26" y="68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3" y="65"/>
                      <a:pt x="20" y="64"/>
                      <a:pt x="17" y="62"/>
                    </a:cubicBezTo>
                    <a:cubicBezTo>
                      <a:pt x="9" y="58"/>
                      <a:pt x="4" y="52"/>
                      <a:pt x="3" y="44"/>
                    </a:cubicBezTo>
                    <a:cubicBezTo>
                      <a:pt x="3" y="43"/>
                      <a:pt x="2" y="42"/>
                      <a:pt x="2" y="41"/>
                    </a:cubicBezTo>
                    <a:cubicBezTo>
                      <a:pt x="2" y="35"/>
                      <a:pt x="5" y="29"/>
                      <a:pt x="10" y="24"/>
                    </a:cubicBezTo>
                    <a:cubicBezTo>
                      <a:pt x="12" y="22"/>
                      <a:pt x="14" y="20"/>
                      <a:pt x="16" y="18"/>
                    </a:cubicBezTo>
                    <a:cubicBezTo>
                      <a:pt x="25" y="11"/>
                      <a:pt x="37" y="6"/>
                      <a:pt x="51" y="4"/>
                    </a:cubicBezTo>
                    <a:cubicBezTo>
                      <a:pt x="54" y="3"/>
                      <a:pt x="57" y="3"/>
                      <a:pt x="60" y="3"/>
                    </a:cubicBezTo>
                    <a:cubicBezTo>
                      <a:pt x="61" y="2"/>
                      <a:pt x="62" y="1"/>
                      <a:pt x="62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7" name="Freeform 991">
                <a:extLst>
                  <a:ext uri="{FF2B5EF4-FFF2-40B4-BE49-F238E27FC236}">
                    <a16:creationId xmlns:a16="http://schemas.microsoft.com/office/drawing/2014/main" id="{27858642-81A7-4B4A-83B3-621170245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937"/>
                <a:ext cx="79" cy="160"/>
              </a:xfrm>
              <a:custGeom>
                <a:avLst/>
                <a:gdLst>
                  <a:gd name="T0" fmla="*/ 47 w 94"/>
                  <a:gd name="T1" fmla="*/ 0 h 189"/>
                  <a:gd name="T2" fmla="*/ 20 w 94"/>
                  <a:gd name="T3" fmla="*/ 14 h 189"/>
                  <a:gd name="T4" fmla="*/ 1 w 94"/>
                  <a:gd name="T5" fmla="*/ 67 h 189"/>
                  <a:gd name="T6" fmla="*/ 3 w 94"/>
                  <a:gd name="T7" fmla="*/ 98 h 189"/>
                  <a:gd name="T8" fmla="*/ 8 w 94"/>
                  <a:gd name="T9" fmla="*/ 114 h 189"/>
                  <a:gd name="T10" fmla="*/ 12 w 94"/>
                  <a:gd name="T11" fmla="*/ 111 h 189"/>
                  <a:gd name="T12" fmla="*/ 15 w 94"/>
                  <a:gd name="T13" fmla="*/ 91 h 189"/>
                  <a:gd name="T14" fmla="*/ 19 w 94"/>
                  <a:gd name="T15" fmla="*/ 74 h 189"/>
                  <a:gd name="T16" fmla="*/ 18 w 94"/>
                  <a:gd name="T17" fmla="*/ 73 h 189"/>
                  <a:gd name="T18" fmla="*/ 15 w 94"/>
                  <a:gd name="T19" fmla="*/ 59 h 189"/>
                  <a:gd name="T20" fmla="*/ 18 w 94"/>
                  <a:gd name="T21" fmla="*/ 45 h 189"/>
                  <a:gd name="T22" fmla="*/ 29 w 94"/>
                  <a:gd name="T23" fmla="*/ 26 h 189"/>
                  <a:gd name="T24" fmla="*/ 32 w 94"/>
                  <a:gd name="T25" fmla="*/ 24 h 189"/>
                  <a:gd name="T26" fmla="*/ 43 w 94"/>
                  <a:gd name="T27" fmla="*/ 10 h 189"/>
                  <a:gd name="T28" fmla="*/ 55 w 94"/>
                  <a:gd name="T29" fmla="*/ 6 h 189"/>
                  <a:gd name="T30" fmla="*/ 47 w 94"/>
                  <a:gd name="T31" fmla="*/ 0 h 18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4" h="189">
                    <a:moveTo>
                      <a:pt x="80" y="0"/>
                    </a:moveTo>
                    <a:cubicBezTo>
                      <a:pt x="64" y="0"/>
                      <a:pt x="41" y="17"/>
                      <a:pt x="33" y="23"/>
                    </a:cubicBezTo>
                    <a:cubicBezTo>
                      <a:pt x="2" y="46"/>
                      <a:pt x="2" y="74"/>
                      <a:pt x="1" y="110"/>
                    </a:cubicBezTo>
                    <a:cubicBezTo>
                      <a:pt x="0" y="128"/>
                      <a:pt x="1" y="144"/>
                      <a:pt x="3" y="162"/>
                    </a:cubicBezTo>
                    <a:cubicBezTo>
                      <a:pt x="4" y="169"/>
                      <a:pt x="7" y="189"/>
                      <a:pt x="13" y="189"/>
                    </a:cubicBezTo>
                    <a:cubicBezTo>
                      <a:pt x="15" y="189"/>
                      <a:pt x="18" y="187"/>
                      <a:pt x="20" y="183"/>
                    </a:cubicBezTo>
                    <a:cubicBezTo>
                      <a:pt x="25" y="175"/>
                      <a:pt x="24" y="160"/>
                      <a:pt x="26" y="150"/>
                    </a:cubicBezTo>
                    <a:cubicBezTo>
                      <a:pt x="29" y="141"/>
                      <a:pt x="31" y="131"/>
                      <a:pt x="32" y="122"/>
                    </a:cubicBezTo>
                    <a:cubicBezTo>
                      <a:pt x="32" y="121"/>
                      <a:pt x="32" y="121"/>
                      <a:pt x="31" y="120"/>
                    </a:cubicBezTo>
                    <a:cubicBezTo>
                      <a:pt x="28" y="114"/>
                      <a:pt x="26" y="107"/>
                      <a:pt x="26" y="98"/>
                    </a:cubicBezTo>
                    <a:cubicBezTo>
                      <a:pt x="26" y="91"/>
                      <a:pt x="27" y="83"/>
                      <a:pt x="30" y="75"/>
                    </a:cubicBezTo>
                    <a:cubicBezTo>
                      <a:pt x="34" y="63"/>
                      <a:pt x="40" y="52"/>
                      <a:pt x="48" y="44"/>
                    </a:cubicBezTo>
                    <a:cubicBezTo>
                      <a:pt x="50" y="42"/>
                      <a:pt x="52" y="41"/>
                      <a:pt x="54" y="39"/>
                    </a:cubicBezTo>
                    <a:cubicBezTo>
                      <a:pt x="58" y="32"/>
                      <a:pt x="65" y="22"/>
                      <a:pt x="72" y="17"/>
                    </a:cubicBezTo>
                    <a:cubicBezTo>
                      <a:pt x="78" y="12"/>
                      <a:pt x="88" y="14"/>
                      <a:pt x="94" y="9"/>
                    </a:cubicBezTo>
                    <a:cubicBezTo>
                      <a:pt x="91" y="2"/>
                      <a:pt x="86" y="0"/>
                      <a:pt x="80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8" name="Freeform 992">
                <a:extLst>
                  <a:ext uri="{FF2B5EF4-FFF2-40B4-BE49-F238E27FC236}">
                    <a16:creationId xmlns:a16="http://schemas.microsoft.com/office/drawing/2014/main" id="{614B2035-FA30-459F-BC49-CBA007415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974"/>
                <a:ext cx="20" cy="63"/>
              </a:xfrm>
              <a:custGeom>
                <a:avLst/>
                <a:gdLst>
                  <a:gd name="T0" fmla="*/ 15 w 23"/>
                  <a:gd name="T1" fmla="*/ 0 h 74"/>
                  <a:gd name="T2" fmla="*/ 14 w 23"/>
                  <a:gd name="T3" fmla="*/ 2 h 74"/>
                  <a:gd name="T4" fmla="*/ 3 w 23"/>
                  <a:gd name="T5" fmla="*/ 20 h 74"/>
                  <a:gd name="T6" fmla="*/ 0 w 23"/>
                  <a:gd name="T7" fmla="*/ 33 h 74"/>
                  <a:gd name="T8" fmla="*/ 3 w 23"/>
                  <a:gd name="T9" fmla="*/ 45 h 74"/>
                  <a:gd name="T10" fmla="*/ 3 w 23"/>
                  <a:gd name="T11" fmla="*/ 46 h 74"/>
                  <a:gd name="T12" fmla="*/ 4 w 23"/>
                  <a:gd name="T13" fmla="*/ 32 h 74"/>
                  <a:gd name="T14" fmla="*/ 3 w 23"/>
                  <a:gd name="T15" fmla="*/ 28 h 74"/>
                  <a:gd name="T16" fmla="*/ 5 w 23"/>
                  <a:gd name="T17" fmla="*/ 26 h 74"/>
                  <a:gd name="T18" fmla="*/ 9 w 23"/>
                  <a:gd name="T19" fmla="*/ 12 h 74"/>
                  <a:gd name="T20" fmla="*/ 10 w 23"/>
                  <a:gd name="T21" fmla="*/ 10 h 74"/>
                  <a:gd name="T22" fmla="*/ 15 w 23"/>
                  <a:gd name="T23" fmla="*/ 0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74">
                    <a:moveTo>
                      <a:pt x="23" y="0"/>
                    </a:moveTo>
                    <a:cubicBezTo>
                      <a:pt x="22" y="1"/>
                      <a:pt x="22" y="1"/>
                      <a:pt x="21" y="2"/>
                    </a:cubicBezTo>
                    <a:cubicBezTo>
                      <a:pt x="14" y="9"/>
                      <a:pt x="8" y="20"/>
                      <a:pt x="4" y="32"/>
                    </a:cubicBezTo>
                    <a:cubicBezTo>
                      <a:pt x="1" y="39"/>
                      <a:pt x="0" y="47"/>
                      <a:pt x="0" y="54"/>
                    </a:cubicBezTo>
                    <a:cubicBezTo>
                      <a:pt x="0" y="61"/>
                      <a:pt x="1" y="68"/>
                      <a:pt x="4" y="73"/>
                    </a:cubicBezTo>
                    <a:cubicBezTo>
                      <a:pt x="4" y="73"/>
                      <a:pt x="4" y="74"/>
                      <a:pt x="5" y="74"/>
                    </a:cubicBezTo>
                    <a:cubicBezTo>
                      <a:pt x="6" y="66"/>
                      <a:pt x="7" y="58"/>
                      <a:pt x="7" y="51"/>
                    </a:cubicBezTo>
                    <a:cubicBezTo>
                      <a:pt x="5" y="50"/>
                      <a:pt x="4" y="48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36"/>
                      <a:pt x="9" y="27"/>
                      <a:pt x="14" y="19"/>
                    </a:cubicBezTo>
                    <a:cubicBezTo>
                      <a:pt x="14" y="18"/>
                      <a:pt x="15" y="17"/>
                      <a:pt x="16" y="16"/>
                    </a:cubicBezTo>
                    <a:cubicBezTo>
                      <a:pt x="18" y="10"/>
                      <a:pt x="20" y="5"/>
                      <a:pt x="23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9" name="Freeform 993">
                <a:extLst>
                  <a:ext uri="{FF2B5EF4-FFF2-40B4-BE49-F238E27FC236}">
                    <a16:creationId xmlns:a16="http://schemas.microsoft.com/office/drawing/2014/main" id="{802FF214-FD9C-45F6-839F-A26D0408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0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0" name="Freeform 994">
                <a:extLst>
                  <a:ext uri="{FF2B5EF4-FFF2-40B4-BE49-F238E27FC236}">
                    <a16:creationId xmlns:a16="http://schemas.microsoft.com/office/drawing/2014/main" id="{0BCFC227-BEAB-4877-9505-FAD894A0A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88"/>
                <a:ext cx="8" cy="22"/>
              </a:xfrm>
              <a:custGeom>
                <a:avLst/>
                <a:gdLst>
                  <a:gd name="T0" fmla="*/ 6 w 9"/>
                  <a:gd name="T1" fmla="*/ 0 h 26"/>
                  <a:gd name="T2" fmla="*/ 4 w 9"/>
                  <a:gd name="T3" fmla="*/ 3 h 26"/>
                  <a:gd name="T4" fmla="*/ 1 w 9"/>
                  <a:gd name="T5" fmla="*/ 16 h 26"/>
                  <a:gd name="T6" fmla="*/ 1 w 9"/>
                  <a:gd name="T7" fmla="*/ 16 h 26"/>
                  <a:gd name="T8" fmla="*/ 6 w 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9" y="0"/>
                    </a:moveTo>
                    <a:cubicBezTo>
                      <a:pt x="8" y="1"/>
                      <a:pt x="7" y="2"/>
                      <a:pt x="7" y="3"/>
                    </a:cubicBezTo>
                    <a:cubicBezTo>
                      <a:pt x="2" y="11"/>
                      <a:pt x="0" y="20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17"/>
                      <a:pt x="5" y="8"/>
                      <a:pt x="9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1" name="Freeform 995">
                <a:extLst>
                  <a:ext uri="{FF2B5EF4-FFF2-40B4-BE49-F238E27FC236}">
                    <a16:creationId xmlns:a16="http://schemas.microsoft.com/office/drawing/2014/main" id="{BF85ADA3-C268-4E25-B0BA-3AEA47CF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010"/>
                <a:ext cx="3" cy="7"/>
              </a:xfrm>
              <a:custGeom>
                <a:avLst/>
                <a:gdLst>
                  <a:gd name="T0" fmla="*/ 2 w 4"/>
                  <a:gd name="T1" fmla="*/ 0 h 9"/>
                  <a:gd name="T2" fmla="*/ 2 w 4"/>
                  <a:gd name="T3" fmla="*/ 0 h 9"/>
                  <a:gd name="T4" fmla="*/ 1 w 4"/>
                  <a:gd name="T5" fmla="*/ 2 h 9"/>
                  <a:gd name="T6" fmla="*/ 2 w 4"/>
                  <a:gd name="T7" fmla="*/ 4 h 9"/>
                  <a:gd name="T8" fmla="*/ 2 w 4"/>
                  <a:gd name="T9" fmla="*/ 3 h 9"/>
                  <a:gd name="T10" fmla="*/ 2 w 4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1" y="4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5"/>
                      <a:pt x="4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2" name="Freeform 996">
                <a:extLst>
                  <a:ext uri="{FF2B5EF4-FFF2-40B4-BE49-F238E27FC236}">
                    <a16:creationId xmlns:a16="http://schemas.microsoft.com/office/drawing/2014/main" id="{8FA07002-E72E-4A16-84B3-21132E42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970"/>
                <a:ext cx="23" cy="70"/>
              </a:xfrm>
              <a:custGeom>
                <a:avLst/>
                <a:gdLst>
                  <a:gd name="T0" fmla="*/ 16 w 28"/>
                  <a:gd name="T1" fmla="*/ 0 h 83"/>
                  <a:gd name="T2" fmla="*/ 12 w 28"/>
                  <a:gd name="T3" fmla="*/ 3 h 83"/>
                  <a:gd name="T4" fmla="*/ 2 w 28"/>
                  <a:gd name="T5" fmla="*/ 21 h 83"/>
                  <a:gd name="T6" fmla="*/ 0 w 28"/>
                  <a:gd name="T7" fmla="*/ 35 h 83"/>
                  <a:gd name="T8" fmla="*/ 2 w 28"/>
                  <a:gd name="T9" fmla="*/ 48 h 83"/>
                  <a:gd name="T10" fmla="*/ 3 w 28"/>
                  <a:gd name="T11" fmla="*/ 50 h 83"/>
                  <a:gd name="T12" fmla="*/ 4 w 28"/>
                  <a:gd name="T13" fmla="*/ 48 h 83"/>
                  <a:gd name="T14" fmla="*/ 3 w 28"/>
                  <a:gd name="T15" fmla="*/ 47 h 83"/>
                  <a:gd name="T16" fmla="*/ 2 w 28"/>
                  <a:gd name="T17" fmla="*/ 35 h 83"/>
                  <a:gd name="T18" fmla="*/ 3 w 28"/>
                  <a:gd name="T19" fmla="*/ 22 h 83"/>
                  <a:gd name="T20" fmla="*/ 13 w 28"/>
                  <a:gd name="T21" fmla="*/ 4 h 83"/>
                  <a:gd name="T22" fmla="*/ 14 w 28"/>
                  <a:gd name="T23" fmla="*/ 3 h 83"/>
                  <a:gd name="T24" fmla="*/ 14 w 28"/>
                  <a:gd name="T25" fmla="*/ 3 h 83"/>
                  <a:gd name="T26" fmla="*/ 16 w 28"/>
                  <a:gd name="T27" fmla="*/ 0 h 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83">
                    <a:moveTo>
                      <a:pt x="28" y="0"/>
                    </a:moveTo>
                    <a:cubicBezTo>
                      <a:pt x="26" y="2"/>
                      <a:pt x="24" y="3"/>
                      <a:pt x="22" y="5"/>
                    </a:cubicBezTo>
                    <a:cubicBezTo>
                      <a:pt x="14" y="13"/>
                      <a:pt x="8" y="24"/>
                      <a:pt x="4" y="36"/>
                    </a:cubicBezTo>
                    <a:cubicBezTo>
                      <a:pt x="1" y="44"/>
                      <a:pt x="0" y="52"/>
                      <a:pt x="0" y="59"/>
                    </a:cubicBezTo>
                    <a:cubicBezTo>
                      <a:pt x="0" y="68"/>
                      <a:pt x="2" y="75"/>
                      <a:pt x="5" y="81"/>
                    </a:cubicBezTo>
                    <a:cubicBezTo>
                      <a:pt x="6" y="82"/>
                      <a:pt x="6" y="82"/>
                      <a:pt x="6" y="83"/>
                    </a:cubicBezTo>
                    <a:cubicBezTo>
                      <a:pt x="6" y="82"/>
                      <a:pt x="6" y="81"/>
                      <a:pt x="7" y="80"/>
                    </a:cubicBezTo>
                    <a:cubicBezTo>
                      <a:pt x="6" y="79"/>
                      <a:pt x="6" y="78"/>
                      <a:pt x="6" y="78"/>
                    </a:cubicBezTo>
                    <a:cubicBezTo>
                      <a:pt x="3" y="73"/>
                      <a:pt x="2" y="66"/>
                      <a:pt x="2" y="59"/>
                    </a:cubicBezTo>
                    <a:cubicBezTo>
                      <a:pt x="2" y="52"/>
                      <a:pt x="3" y="44"/>
                      <a:pt x="6" y="37"/>
                    </a:cubicBezTo>
                    <a:cubicBezTo>
                      <a:pt x="10" y="25"/>
                      <a:pt x="16" y="14"/>
                      <a:pt x="23" y="7"/>
                    </a:cubicBezTo>
                    <a:cubicBezTo>
                      <a:pt x="24" y="6"/>
                      <a:pt x="24" y="6"/>
                      <a:pt x="25" y="5"/>
                    </a:cubicBezTo>
                    <a:cubicBezTo>
                      <a:pt x="25" y="4"/>
                      <a:pt x="26" y="4"/>
                      <a:pt x="26" y="3"/>
                    </a:cubicBezTo>
                    <a:cubicBezTo>
                      <a:pt x="27" y="2"/>
                      <a:pt x="27" y="1"/>
                      <a:pt x="28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3" name="Freeform 997">
                <a:extLst>
                  <a:ext uri="{FF2B5EF4-FFF2-40B4-BE49-F238E27FC236}">
                    <a16:creationId xmlns:a16="http://schemas.microsoft.com/office/drawing/2014/main" id="{5858E239-1D03-4E4B-A263-45363BF66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912"/>
                <a:ext cx="124" cy="82"/>
              </a:xfrm>
              <a:custGeom>
                <a:avLst/>
                <a:gdLst>
                  <a:gd name="T0" fmla="*/ 89 w 147"/>
                  <a:gd name="T1" fmla="*/ 0 h 98"/>
                  <a:gd name="T2" fmla="*/ 62 w 147"/>
                  <a:gd name="T3" fmla="*/ 9 h 98"/>
                  <a:gd name="T4" fmla="*/ 17 w 147"/>
                  <a:gd name="T5" fmla="*/ 24 h 98"/>
                  <a:gd name="T6" fmla="*/ 33 w 147"/>
                  <a:gd name="T7" fmla="*/ 53 h 98"/>
                  <a:gd name="T8" fmla="*/ 55 w 147"/>
                  <a:gd name="T9" fmla="*/ 58 h 98"/>
                  <a:gd name="T10" fmla="*/ 71 w 147"/>
                  <a:gd name="T11" fmla="*/ 50 h 98"/>
                  <a:gd name="T12" fmla="*/ 72 w 147"/>
                  <a:gd name="T13" fmla="*/ 46 h 98"/>
                  <a:gd name="T14" fmla="*/ 64 w 147"/>
                  <a:gd name="T15" fmla="*/ 44 h 98"/>
                  <a:gd name="T16" fmla="*/ 54 w 147"/>
                  <a:gd name="T17" fmla="*/ 32 h 98"/>
                  <a:gd name="T18" fmla="*/ 62 w 147"/>
                  <a:gd name="T19" fmla="*/ 22 h 98"/>
                  <a:gd name="T20" fmla="*/ 78 w 147"/>
                  <a:gd name="T21" fmla="*/ 16 h 98"/>
                  <a:gd name="T22" fmla="*/ 83 w 147"/>
                  <a:gd name="T23" fmla="*/ 7 h 98"/>
                  <a:gd name="T24" fmla="*/ 89 w 147"/>
                  <a:gd name="T25" fmla="*/ 2 h 98"/>
                  <a:gd name="T26" fmla="*/ 89 w 147"/>
                  <a:gd name="T27" fmla="*/ 0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7" h="98">
                    <a:moveTo>
                      <a:pt x="147" y="0"/>
                    </a:moveTo>
                    <a:cubicBezTo>
                      <a:pt x="133" y="5"/>
                      <a:pt x="119" y="10"/>
                      <a:pt x="104" y="15"/>
                    </a:cubicBezTo>
                    <a:cubicBezTo>
                      <a:pt x="81" y="21"/>
                      <a:pt x="49" y="28"/>
                      <a:pt x="28" y="42"/>
                    </a:cubicBezTo>
                    <a:cubicBezTo>
                      <a:pt x="0" y="60"/>
                      <a:pt x="38" y="82"/>
                      <a:pt x="55" y="90"/>
                    </a:cubicBezTo>
                    <a:cubicBezTo>
                      <a:pt x="65" y="94"/>
                      <a:pt x="79" y="98"/>
                      <a:pt x="91" y="98"/>
                    </a:cubicBezTo>
                    <a:cubicBezTo>
                      <a:pt x="102" y="98"/>
                      <a:pt x="112" y="95"/>
                      <a:pt x="117" y="86"/>
                    </a:cubicBezTo>
                    <a:cubicBezTo>
                      <a:pt x="118" y="84"/>
                      <a:pt x="119" y="81"/>
                      <a:pt x="120" y="79"/>
                    </a:cubicBezTo>
                    <a:cubicBezTo>
                      <a:pt x="115" y="78"/>
                      <a:pt x="111" y="76"/>
                      <a:pt x="107" y="75"/>
                    </a:cubicBezTo>
                    <a:cubicBezTo>
                      <a:pt x="96" y="70"/>
                      <a:pt x="90" y="62"/>
                      <a:pt x="90" y="55"/>
                    </a:cubicBezTo>
                    <a:cubicBezTo>
                      <a:pt x="90" y="48"/>
                      <a:pt x="95" y="42"/>
                      <a:pt x="103" y="37"/>
                    </a:cubicBezTo>
                    <a:cubicBezTo>
                      <a:pt x="110" y="32"/>
                      <a:pt x="119" y="29"/>
                      <a:pt x="129" y="27"/>
                    </a:cubicBezTo>
                    <a:cubicBezTo>
                      <a:pt x="131" y="22"/>
                      <a:pt x="134" y="16"/>
                      <a:pt x="137" y="11"/>
                    </a:cubicBezTo>
                    <a:cubicBezTo>
                      <a:pt x="141" y="8"/>
                      <a:pt x="147" y="4"/>
                      <a:pt x="147" y="2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4" name="Freeform 998">
                <a:extLst>
                  <a:ext uri="{FF2B5EF4-FFF2-40B4-BE49-F238E27FC236}">
                    <a16:creationId xmlns:a16="http://schemas.microsoft.com/office/drawing/2014/main" id="{E7764581-CCF8-41F9-96F1-A0B5B66C7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936"/>
                <a:ext cx="31" cy="36"/>
              </a:xfrm>
              <a:custGeom>
                <a:avLst/>
                <a:gdLst>
                  <a:gd name="T0" fmla="*/ 23 w 36"/>
                  <a:gd name="T1" fmla="*/ 0 h 43"/>
                  <a:gd name="T2" fmla="*/ 7 w 36"/>
                  <a:gd name="T3" fmla="*/ 6 h 43"/>
                  <a:gd name="T4" fmla="*/ 0 w 36"/>
                  <a:gd name="T5" fmla="*/ 15 h 43"/>
                  <a:gd name="T6" fmla="*/ 1 w 36"/>
                  <a:gd name="T7" fmla="*/ 18 h 43"/>
                  <a:gd name="T8" fmla="*/ 8 w 36"/>
                  <a:gd name="T9" fmla="*/ 23 h 43"/>
                  <a:gd name="T10" fmla="*/ 19 w 36"/>
                  <a:gd name="T11" fmla="*/ 25 h 43"/>
                  <a:gd name="T12" fmla="*/ 20 w 36"/>
                  <a:gd name="T13" fmla="*/ 16 h 43"/>
                  <a:gd name="T14" fmla="*/ 18 w 36"/>
                  <a:gd name="T15" fmla="*/ 16 h 43"/>
                  <a:gd name="T16" fmla="*/ 18 w 36"/>
                  <a:gd name="T17" fmla="*/ 16 h 43"/>
                  <a:gd name="T18" fmla="*/ 16 w 36"/>
                  <a:gd name="T19" fmla="*/ 17 h 43"/>
                  <a:gd name="T20" fmla="*/ 15 w 36"/>
                  <a:gd name="T21" fmla="*/ 16 h 43"/>
                  <a:gd name="T22" fmla="*/ 14 w 36"/>
                  <a:gd name="T23" fmla="*/ 15 h 43"/>
                  <a:gd name="T24" fmla="*/ 13 w 36"/>
                  <a:gd name="T25" fmla="*/ 15 h 43"/>
                  <a:gd name="T26" fmla="*/ 11 w 36"/>
                  <a:gd name="T27" fmla="*/ 13 h 43"/>
                  <a:gd name="T28" fmla="*/ 8 w 36"/>
                  <a:gd name="T29" fmla="*/ 13 h 43"/>
                  <a:gd name="T30" fmla="*/ 7 w 36"/>
                  <a:gd name="T31" fmla="*/ 10 h 43"/>
                  <a:gd name="T32" fmla="*/ 8 w 36"/>
                  <a:gd name="T33" fmla="*/ 9 h 43"/>
                  <a:gd name="T34" fmla="*/ 9 w 36"/>
                  <a:gd name="T35" fmla="*/ 10 h 43"/>
                  <a:gd name="T36" fmla="*/ 18 w 36"/>
                  <a:gd name="T37" fmla="*/ 3 h 43"/>
                  <a:gd name="T38" fmla="*/ 22 w 36"/>
                  <a:gd name="T39" fmla="*/ 3 h 43"/>
                  <a:gd name="T40" fmla="*/ 23 w 36"/>
                  <a:gd name="T41" fmla="*/ 0 h 4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6" h="43">
                    <a:moveTo>
                      <a:pt x="36" y="0"/>
                    </a:moveTo>
                    <a:cubicBezTo>
                      <a:pt x="27" y="2"/>
                      <a:pt x="18" y="5"/>
                      <a:pt x="11" y="9"/>
                    </a:cubicBezTo>
                    <a:cubicBezTo>
                      <a:pt x="4" y="14"/>
                      <a:pt x="0" y="20"/>
                      <a:pt x="0" y="26"/>
                    </a:cubicBezTo>
                    <a:cubicBezTo>
                      <a:pt x="0" y="27"/>
                      <a:pt x="0" y="29"/>
                      <a:pt x="1" y="31"/>
                    </a:cubicBezTo>
                    <a:cubicBezTo>
                      <a:pt x="4" y="34"/>
                      <a:pt x="7" y="36"/>
                      <a:pt x="12" y="38"/>
                    </a:cubicBezTo>
                    <a:cubicBezTo>
                      <a:pt x="17" y="41"/>
                      <a:pt x="23" y="42"/>
                      <a:pt x="29" y="43"/>
                    </a:cubicBezTo>
                    <a:cubicBezTo>
                      <a:pt x="30" y="38"/>
                      <a:pt x="31" y="33"/>
                      <a:pt x="31" y="28"/>
                    </a:cubicBezTo>
                    <a:cubicBezTo>
                      <a:pt x="30" y="28"/>
                      <a:pt x="29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28"/>
                      <a:pt x="27" y="29"/>
                      <a:pt x="26" y="29"/>
                    </a:cubicBezTo>
                    <a:cubicBezTo>
                      <a:pt x="25" y="29"/>
                      <a:pt x="24" y="28"/>
                      <a:pt x="23" y="28"/>
                    </a:cubicBezTo>
                    <a:cubicBezTo>
                      <a:pt x="21" y="27"/>
                      <a:pt x="20" y="26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4"/>
                      <a:pt x="18" y="23"/>
                      <a:pt x="17" y="22"/>
                    </a:cubicBezTo>
                    <a:cubicBezTo>
                      <a:pt x="15" y="22"/>
                      <a:pt x="14" y="22"/>
                      <a:pt x="12" y="21"/>
                    </a:cubicBezTo>
                    <a:cubicBezTo>
                      <a:pt x="10" y="20"/>
                      <a:pt x="9" y="18"/>
                      <a:pt x="10" y="17"/>
                    </a:cubicBezTo>
                    <a:cubicBezTo>
                      <a:pt x="11" y="17"/>
                      <a:pt x="12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5" y="13"/>
                      <a:pt x="20" y="9"/>
                      <a:pt x="28" y="6"/>
                    </a:cubicBezTo>
                    <a:cubicBezTo>
                      <a:pt x="30" y="5"/>
                      <a:pt x="33" y="4"/>
                      <a:pt x="35" y="4"/>
                    </a:cubicBezTo>
                    <a:cubicBezTo>
                      <a:pt x="36" y="3"/>
                      <a:pt x="36" y="1"/>
                      <a:pt x="36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5" name="Freeform 999">
                <a:extLst>
                  <a:ext uri="{FF2B5EF4-FFF2-40B4-BE49-F238E27FC236}">
                    <a16:creationId xmlns:a16="http://schemas.microsoft.com/office/drawing/2014/main" id="{16F33D22-0C2B-40AE-AF3C-8A52EE5CD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962"/>
                <a:ext cx="24" cy="15"/>
              </a:xfrm>
              <a:custGeom>
                <a:avLst/>
                <a:gdLst>
                  <a:gd name="T0" fmla="*/ 0 w 28"/>
                  <a:gd name="T1" fmla="*/ 0 h 17"/>
                  <a:gd name="T2" fmla="*/ 9 w 28"/>
                  <a:gd name="T3" fmla="*/ 9 h 17"/>
                  <a:gd name="T4" fmla="*/ 17 w 28"/>
                  <a:gd name="T5" fmla="*/ 11 h 17"/>
                  <a:gd name="T6" fmla="*/ 18 w 28"/>
                  <a:gd name="T7" fmla="*/ 9 h 17"/>
                  <a:gd name="T8" fmla="*/ 7 w 28"/>
                  <a:gd name="T9" fmla="*/ 4 h 17"/>
                  <a:gd name="T10" fmla="*/ 0 w 28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2" y="5"/>
                      <a:pt x="7" y="10"/>
                      <a:pt x="15" y="13"/>
                    </a:cubicBezTo>
                    <a:cubicBezTo>
                      <a:pt x="19" y="15"/>
                      <a:pt x="23" y="16"/>
                      <a:pt x="27" y="17"/>
                    </a:cubicBezTo>
                    <a:cubicBezTo>
                      <a:pt x="28" y="16"/>
                      <a:pt x="28" y="14"/>
                      <a:pt x="28" y="12"/>
                    </a:cubicBezTo>
                    <a:cubicBezTo>
                      <a:pt x="22" y="11"/>
                      <a:pt x="16" y="10"/>
                      <a:pt x="11" y="7"/>
                    </a:cubicBezTo>
                    <a:cubicBezTo>
                      <a:pt x="6" y="5"/>
                      <a:pt x="3" y="3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6" name="Freeform 1000">
                <a:extLst>
                  <a:ext uri="{FF2B5EF4-FFF2-40B4-BE49-F238E27FC236}">
                    <a16:creationId xmlns:a16="http://schemas.microsoft.com/office/drawing/2014/main" id="{D289531C-A772-4685-A5A7-2E40A50E4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940"/>
                <a:ext cx="17" cy="20"/>
              </a:xfrm>
              <a:custGeom>
                <a:avLst/>
                <a:gdLst>
                  <a:gd name="T0" fmla="*/ 12 w 20"/>
                  <a:gd name="T1" fmla="*/ 0 h 24"/>
                  <a:gd name="T2" fmla="*/ 8 w 20"/>
                  <a:gd name="T3" fmla="*/ 2 h 24"/>
                  <a:gd name="T4" fmla="*/ 0 w 20"/>
                  <a:gd name="T5" fmla="*/ 8 h 24"/>
                  <a:gd name="T6" fmla="*/ 3 w 20"/>
                  <a:gd name="T7" fmla="*/ 8 h 24"/>
                  <a:gd name="T8" fmla="*/ 3 w 20"/>
                  <a:gd name="T9" fmla="*/ 11 h 24"/>
                  <a:gd name="T10" fmla="*/ 3 w 20"/>
                  <a:gd name="T11" fmla="*/ 11 h 24"/>
                  <a:gd name="T12" fmla="*/ 2 w 20"/>
                  <a:gd name="T13" fmla="*/ 11 h 24"/>
                  <a:gd name="T14" fmla="*/ 3 w 20"/>
                  <a:gd name="T15" fmla="*/ 13 h 24"/>
                  <a:gd name="T16" fmla="*/ 3 w 20"/>
                  <a:gd name="T17" fmla="*/ 13 h 24"/>
                  <a:gd name="T18" fmla="*/ 3 w 20"/>
                  <a:gd name="T19" fmla="*/ 13 h 24"/>
                  <a:gd name="T20" fmla="*/ 5 w 20"/>
                  <a:gd name="T21" fmla="*/ 13 h 24"/>
                  <a:gd name="T22" fmla="*/ 7 w 20"/>
                  <a:gd name="T23" fmla="*/ 13 h 24"/>
                  <a:gd name="T24" fmla="*/ 8 w 20"/>
                  <a:gd name="T25" fmla="*/ 14 h 24"/>
                  <a:gd name="T26" fmla="*/ 10 w 20"/>
                  <a:gd name="T27" fmla="*/ 14 h 24"/>
                  <a:gd name="T28" fmla="*/ 12 w 20"/>
                  <a:gd name="T29" fmla="*/ 5 h 24"/>
                  <a:gd name="T30" fmla="*/ 12 w 20"/>
                  <a:gd name="T31" fmla="*/ 0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5" y="5"/>
                      <a:pt x="0" y="9"/>
                      <a:pt x="0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6" y="15"/>
                      <a:pt x="7" y="17"/>
                      <a:pt x="5" y="18"/>
                    </a:cubicBezTo>
                    <a:cubicBezTo>
                      <a:pt x="5" y="18"/>
                      <a:pt x="4" y="18"/>
                      <a:pt x="3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9"/>
                      <a:pt x="4" y="20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9" y="21"/>
                      <a:pt x="10" y="21"/>
                      <a:pt x="11" y="22"/>
                    </a:cubicBezTo>
                    <a:cubicBezTo>
                      <a:pt x="13" y="22"/>
                      <a:pt x="13" y="23"/>
                      <a:pt x="13" y="24"/>
                    </a:cubicBezTo>
                    <a:cubicBezTo>
                      <a:pt x="14" y="24"/>
                      <a:pt x="15" y="24"/>
                      <a:pt x="16" y="24"/>
                    </a:cubicBezTo>
                    <a:cubicBezTo>
                      <a:pt x="17" y="19"/>
                      <a:pt x="18" y="13"/>
                      <a:pt x="19" y="8"/>
                    </a:cubicBezTo>
                    <a:cubicBezTo>
                      <a:pt x="19" y="5"/>
                      <a:pt x="20" y="3"/>
                      <a:pt x="20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7" name="Freeform 1001">
                <a:extLst>
                  <a:ext uri="{FF2B5EF4-FFF2-40B4-BE49-F238E27FC236}">
                    <a16:creationId xmlns:a16="http://schemas.microsoft.com/office/drawing/2014/main" id="{30812E8C-4F90-453A-BF62-33CC1026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950"/>
                <a:ext cx="11" cy="5"/>
              </a:xfrm>
              <a:custGeom>
                <a:avLst/>
                <a:gdLst>
                  <a:gd name="T0" fmla="*/ 3 w 13"/>
                  <a:gd name="T1" fmla="*/ 0 h 6"/>
                  <a:gd name="T2" fmla="*/ 1 w 13"/>
                  <a:gd name="T3" fmla="*/ 1 h 6"/>
                  <a:gd name="T4" fmla="*/ 3 w 13"/>
                  <a:gd name="T5" fmla="*/ 3 h 6"/>
                  <a:gd name="T6" fmla="*/ 5 w 13"/>
                  <a:gd name="T7" fmla="*/ 3 h 6"/>
                  <a:gd name="T8" fmla="*/ 6 w 13"/>
                  <a:gd name="T9" fmla="*/ 3 h 6"/>
                  <a:gd name="T10" fmla="*/ 7 w 13"/>
                  <a:gd name="T11" fmla="*/ 3 h 6"/>
                  <a:gd name="T12" fmla="*/ 6 w 13"/>
                  <a:gd name="T13" fmla="*/ 1 h 6"/>
                  <a:gd name="T14" fmla="*/ 3 w 13"/>
                  <a:gd name="T15" fmla="*/ 1 h 6"/>
                  <a:gd name="T16" fmla="*/ 3 w 13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6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1" y="4"/>
                      <a:pt x="3" y="5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5"/>
                      <a:pt x="12" y="3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8" name="Freeform 1002">
                <a:extLst>
                  <a:ext uri="{FF2B5EF4-FFF2-40B4-BE49-F238E27FC236}">
                    <a16:creationId xmlns:a16="http://schemas.microsoft.com/office/drawing/2014/main" id="{4EA8EED7-2DFB-4D56-9279-C09061225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957"/>
                <a:ext cx="7" cy="4"/>
              </a:xfrm>
              <a:custGeom>
                <a:avLst/>
                <a:gdLst>
                  <a:gd name="T0" fmla="*/ 3 w 8"/>
                  <a:gd name="T1" fmla="*/ 0 h 4"/>
                  <a:gd name="T2" fmla="*/ 1 w 8"/>
                  <a:gd name="T3" fmla="*/ 0 h 4"/>
                  <a:gd name="T4" fmla="*/ 1 w 8"/>
                  <a:gd name="T5" fmla="*/ 0 h 4"/>
                  <a:gd name="T6" fmla="*/ 3 w 8"/>
                  <a:gd name="T7" fmla="*/ 3 h 4"/>
                  <a:gd name="T8" fmla="*/ 4 w 8"/>
                  <a:gd name="T9" fmla="*/ 4 h 4"/>
                  <a:gd name="T10" fmla="*/ 5 w 8"/>
                  <a:gd name="T11" fmla="*/ 3 h 4"/>
                  <a:gd name="T12" fmla="*/ 5 w 8"/>
                  <a:gd name="T13" fmla="*/ 3 h 4"/>
                  <a:gd name="T14" fmla="*/ 4 w 8"/>
                  <a:gd name="T15" fmla="*/ 1 h 4"/>
                  <a:gd name="T16" fmla="*/ 3 w 8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9" name="Freeform 1003">
                <a:extLst>
                  <a:ext uri="{FF2B5EF4-FFF2-40B4-BE49-F238E27FC236}">
                    <a16:creationId xmlns:a16="http://schemas.microsoft.com/office/drawing/2014/main" id="{7E473C09-B205-4854-AECC-A80A51778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34"/>
                <a:ext cx="33" cy="44"/>
              </a:xfrm>
              <a:custGeom>
                <a:avLst/>
                <a:gdLst>
                  <a:gd name="T0" fmla="*/ 24 w 39"/>
                  <a:gd name="T1" fmla="*/ 0 h 52"/>
                  <a:gd name="T2" fmla="*/ 8 w 39"/>
                  <a:gd name="T3" fmla="*/ 6 h 52"/>
                  <a:gd name="T4" fmla="*/ 0 w 39"/>
                  <a:gd name="T5" fmla="*/ 17 h 52"/>
                  <a:gd name="T6" fmla="*/ 10 w 39"/>
                  <a:gd name="T7" fmla="*/ 30 h 52"/>
                  <a:gd name="T8" fmla="*/ 18 w 39"/>
                  <a:gd name="T9" fmla="*/ 31 h 52"/>
                  <a:gd name="T10" fmla="*/ 18 w 39"/>
                  <a:gd name="T11" fmla="*/ 30 h 52"/>
                  <a:gd name="T12" fmla="*/ 11 w 39"/>
                  <a:gd name="T13" fmla="*/ 28 h 52"/>
                  <a:gd name="T14" fmla="*/ 3 w 39"/>
                  <a:gd name="T15" fmla="*/ 20 h 52"/>
                  <a:gd name="T16" fmla="*/ 2 w 39"/>
                  <a:gd name="T17" fmla="*/ 17 h 52"/>
                  <a:gd name="T18" fmla="*/ 8 w 39"/>
                  <a:gd name="T19" fmla="*/ 7 h 52"/>
                  <a:gd name="T20" fmla="*/ 23 w 39"/>
                  <a:gd name="T21" fmla="*/ 2 h 52"/>
                  <a:gd name="T22" fmla="*/ 24 w 39"/>
                  <a:gd name="T23" fmla="*/ 0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52">
                    <a:moveTo>
                      <a:pt x="39" y="0"/>
                    </a:moveTo>
                    <a:cubicBezTo>
                      <a:pt x="29" y="2"/>
                      <a:pt x="20" y="5"/>
                      <a:pt x="13" y="10"/>
                    </a:cubicBezTo>
                    <a:cubicBezTo>
                      <a:pt x="5" y="15"/>
                      <a:pt x="0" y="21"/>
                      <a:pt x="0" y="28"/>
                    </a:cubicBezTo>
                    <a:cubicBezTo>
                      <a:pt x="0" y="35"/>
                      <a:pt x="6" y="43"/>
                      <a:pt x="17" y="48"/>
                    </a:cubicBezTo>
                    <a:cubicBezTo>
                      <a:pt x="21" y="49"/>
                      <a:pt x="25" y="51"/>
                      <a:pt x="30" y="52"/>
                    </a:cubicBezTo>
                    <a:cubicBezTo>
                      <a:pt x="30" y="51"/>
                      <a:pt x="30" y="51"/>
                      <a:pt x="30" y="50"/>
                    </a:cubicBezTo>
                    <a:cubicBezTo>
                      <a:pt x="26" y="49"/>
                      <a:pt x="22" y="48"/>
                      <a:pt x="18" y="46"/>
                    </a:cubicBezTo>
                    <a:cubicBezTo>
                      <a:pt x="10" y="43"/>
                      <a:pt x="5" y="38"/>
                      <a:pt x="3" y="33"/>
                    </a:cubicBezTo>
                    <a:cubicBezTo>
                      <a:pt x="2" y="31"/>
                      <a:pt x="2" y="29"/>
                      <a:pt x="2" y="28"/>
                    </a:cubicBezTo>
                    <a:cubicBezTo>
                      <a:pt x="2" y="22"/>
                      <a:pt x="6" y="16"/>
                      <a:pt x="13" y="11"/>
                    </a:cubicBezTo>
                    <a:cubicBezTo>
                      <a:pt x="20" y="7"/>
                      <a:pt x="29" y="4"/>
                      <a:pt x="38" y="2"/>
                    </a:cubicBezTo>
                    <a:cubicBezTo>
                      <a:pt x="39" y="2"/>
                      <a:pt x="39" y="1"/>
                      <a:pt x="39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0" name="Freeform 1004">
                <a:extLst>
                  <a:ext uri="{FF2B5EF4-FFF2-40B4-BE49-F238E27FC236}">
                    <a16:creationId xmlns:a16="http://schemas.microsoft.com/office/drawing/2014/main" id="{1D86264B-817B-48C3-BA44-2D9F7FC4F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879"/>
                <a:ext cx="126" cy="121"/>
              </a:xfrm>
              <a:custGeom>
                <a:avLst/>
                <a:gdLst>
                  <a:gd name="T0" fmla="*/ 37 w 149"/>
                  <a:gd name="T1" fmla="*/ 0 h 143"/>
                  <a:gd name="T2" fmla="*/ 34 w 149"/>
                  <a:gd name="T3" fmla="*/ 0 h 143"/>
                  <a:gd name="T4" fmla="*/ 19 w 149"/>
                  <a:gd name="T5" fmla="*/ 14 h 143"/>
                  <a:gd name="T6" fmla="*/ 10 w 149"/>
                  <a:gd name="T7" fmla="*/ 45 h 143"/>
                  <a:gd name="T8" fmla="*/ 5 w 149"/>
                  <a:gd name="T9" fmla="*/ 84 h 143"/>
                  <a:gd name="T10" fmla="*/ 9 w 149"/>
                  <a:gd name="T11" fmla="*/ 86 h 143"/>
                  <a:gd name="T12" fmla="*/ 33 w 149"/>
                  <a:gd name="T13" fmla="*/ 61 h 143"/>
                  <a:gd name="T14" fmla="*/ 30 w 149"/>
                  <a:gd name="T15" fmla="*/ 49 h 143"/>
                  <a:gd name="T16" fmla="*/ 36 w 149"/>
                  <a:gd name="T17" fmla="*/ 32 h 143"/>
                  <a:gd name="T18" fmla="*/ 58 w 149"/>
                  <a:gd name="T19" fmla="*/ 23 h 143"/>
                  <a:gd name="T20" fmla="*/ 73 w 149"/>
                  <a:gd name="T21" fmla="*/ 26 h 143"/>
                  <a:gd name="T22" fmla="*/ 81 w 149"/>
                  <a:gd name="T23" fmla="*/ 25 h 143"/>
                  <a:gd name="T24" fmla="*/ 90 w 149"/>
                  <a:gd name="T25" fmla="*/ 29 h 143"/>
                  <a:gd name="T26" fmla="*/ 87 w 149"/>
                  <a:gd name="T27" fmla="*/ 24 h 143"/>
                  <a:gd name="T28" fmla="*/ 56 w 149"/>
                  <a:gd name="T29" fmla="*/ 3 h 143"/>
                  <a:gd name="T30" fmla="*/ 37 w 149"/>
                  <a:gd name="T31" fmla="*/ 0 h 1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9" h="143">
                    <a:moveTo>
                      <a:pt x="61" y="0"/>
                    </a:moveTo>
                    <a:cubicBezTo>
                      <a:pt x="59" y="0"/>
                      <a:pt x="57" y="0"/>
                      <a:pt x="55" y="0"/>
                    </a:cubicBezTo>
                    <a:cubicBezTo>
                      <a:pt x="40" y="3"/>
                      <a:pt x="37" y="11"/>
                      <a:pt x="32" y="24"/>
                    </a:cubicBezTo>
                    <a:cubicBezTo>
                      <a:pt x="26" y="40"/>
                      <a:pt x="20" y="58"/>
                      <a:pt x="16" y="75"/>
                    </a:cubicBezTo>
                    <a:cubicBezTo>
                      <a:pt x="13" y="88"/>
                      <a:pt x="0" y="126"/>
                      <a:pt x="8" y="138"/>
                    </a:cubicBezTo>
                    <a:cubicBezTo>
                      <a:pt x="10" y="142"/>
                      <a:pt x="12" y="143"/>
                      <a:pt x="15" y="143"/>
                    </a:cubicBezTo>
                    <a:cubicBezTo>
                      <a:pt x="28" y="143"/>
                      <a:pt x="45" y="115"/>
                      <a:pt x="54" y="100"/>
                    </a:cubicBezTo>
                    <a:cubicBezTo>
                      <a:pt x="51" y="95"/>
                      <a:pt x="49" y="88"/>
                      <a:pt x="49" y="81"/>
                    </a:cubicBezTo>
                    <a:cubicBezTo>
                      <a:pt x="49" y="72"/>
                      <a:pt x="53" y="62"/>
                      <a:pt x="60" y="53"/>
                    </a:cubicBezTo>
                    <a:cubicBezTo>
                      <a:pt x="70" y="43"/>
                      <a:pt x="83" y="38"/>
                      <a:pt x="97" y="38"/>
                    </a:cubicBezTo>
                    <a:cubicBezTo>
                      <a:pt x="105" y="38"/>
                      <a:pt x="114" y="40"/>
                      <a:pt x="121" y="44"/>
                    </a:cubicBezTo>
                    <a:cubicBezTo>
                      <a:pt x="126" y="43"/>
                      <a:pt x="130" y="42"/>
                      <a:pt x="135" y="42"/>
                    </a:cubicBezTo>
                    <a:cubicBezTo>
                      <a:pt x="140" y="42"/>
                      <a:pt x="145" y="44"/>
                      <a:pt x="149" y="47"/>
                    </a:cubicBezTo>
                    <a:cubicBezTo>
                      <a:pt x="144" y="39"/>
                      <a:pt x="144" y="39"/>
                      <a:pt x="144" y="39"/>
                    </a:cubicBezTo>
                    <a:cubicBezTo>
                      <a:pt x="128" y="27"/>
                      <a:pt x="111" y="13"/>
                      <a:pt x="92" y="6"/>
                    </a:cubicBezTo>
                    <a:cubicBezTo>
                      <a:pt x="83" y="3"/>
                      <a:pt x="71" y="0"/>
                      <a:pt x="6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1" name="Freeform 1005">
                <a:extLst>
                  <a:ext uri="{FF2B5EF4-FFF2-40B4-BE49-F238E27FC236}">
                    <a16:creationId xmlns:a16="http://schemas.microsoft.com/office/drawing/2014/main" id="{9736ED07-EE53-4029-ABA3-5C95AF2C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912"/>
                <a:ext cx="56" cy="48"/>
              </a:xfrm>
              <a:custGeom>
                <a:avLst/>
                <a:gdLst>
                  <a:gd name="T0" fmla="*/ 27 w 67"/>
                  <a:gd name="T1" fmla="*/ 0 h 56"/>
                  <a:gd name="T2" fmla="*/ 7 w 67"/>
                  <a:gd name="T3" fmla="*/ 9 h 56"/>
                  <a:gd name="T4" fmla="*/ 0 w 67"/>
                  <a:gd name="T5" fmla="*/ 26 h 56"/>
                  <a:gd name="T6" fmla="*/ 1 w 67"/>
                  <a:gd name="T7" fmla="*/ 32 h 56"/>
                  <a:gd name="T8" fmla="*/ 3 w 67"/>
                  <a:gd name="T9" fmla="*/ 35 h 56"/>
                  <a:gd name="T10" fmla="*/ 5 w 67"/>
                  <a:gd name="T11" fmla="*/ 33 h 56"/>
                  <a:gd name="T12" fmla="*/ 11 w 67"/>
                  <a:gd name="T13" fmla="*/ 24 h 56"/>
                  <a:gd name="T14" fmla="*/ 9 w 67"/>
                  <a:gd name="T15" fmla="*/ 23 h 56"/>
                  <a:gd name="T16" fmla="*/ 7 w 67"/>
                  <a:gd name="T17" fmla="*/ 21 h 56"/>
                  <a:gd name="T18" fmla="*/ 6 w 67"/>
                  <a:gd name="T19" fmla="*/ 18 h 56"/>
                  <a:gd name="T20" fmla="*/ 7 w 67"/>
                  <a:gd name="T21" fmla="*/ 17 h 56"/>
                  <a:gd name="T22" fmla="*/ 8 w 67"/>
                  <a:gd name="T23" fmla="*/ 17 h 56"/>
                  <a:gd name="T24" fmla="*/ 15 w 67"/>
                  <a:gd name="T25" fmla="*/ 7 h 56"/>
                  <a:gd name="T26" fmla="*/ 27 w 67"/>
                  <a:gd name="T27" fmla="*/ 3 h 56"/>
                  <a:gd name="T28" fmla="*/ 34 w 67"/>
                  <a:gd name="T29" fmla="*/ 5 h 56"/>
                  <a:gd name="T30" fmla="*/ 39 w 67"/>
                  <a:gd name="T31" fmla="*/ 3 h 56"/>
                  <a:gd name="T32" fmla="*/ 27 w 67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56">
                    <a:moveTo>
                      <a:pt x="46" y="0"/>
                    </a:moveTo>
                    <a:cubicBezTo>
                      <a:pt x="33" y="0"/>
                      <a:pt x="20" y="5"/>
                      <a:pt x="11" y="15"/>
                    </a:cubicBezTo>
                    <a:cubicBezTo>
                      <a:pt x="3" y="23"/>
                      <a:pt x="0" y="32"/>
                      <a:pt x="0" y="41"/>
                    </a:cubicBezTo>
                    <a:cubicBezTo>
                      <a:pt x="0" y="44"/>
                      <a:pt x="0" y="47"/>
                      <a:pt x="1" y="50"/>
                    </a:cubicBezTo>
                    <a:cubicBezTo>
                      <a:pt x="2" y="52"/>
                      <a:pt x="4" y="54"/>
                      <a:pt x="6" y="56"/>
                    </a:cubicBezTo>
                    <a:cubicBezTo>
                      <a:pt x="6" y="55"/>
                      <a:pt x="7" y="54"/>
                      <a:pt x="8" y="53"/>
                    </a:cubicBezTo>
                    <a:cubicBezTo>
                      <a:pt x="11" y="48"/>
                      <a:pt x="14" y="43"/>
                      <a:pt x="18" y="39"/>
                    </a:cubicBezTo>
                    <a:cubicBezTo>
                      <a:pt x="17" y="38"/>
                      <a:pt x="16" y="37"/>
                      <a:pt x="16" y="36"/>
                    </a:cubicBezTo>
                    <a:cubicBezTo>
                      <a:pt x="14" y="36"/>
                      <a:pt x="13" y="35"/>
                      <a:pt x="11" y="34"/>
                    </a:cubicBezTo>
                    <a:cubicBezTo>
                      <a:pt x="9" y="32"/>
                      <a:pt x="8" y="29"/>
                      <a:pt x="9" y="28"/>
                    </a:cubicBezTo>
                    <a:cubicBezTo>
                      <a:pt x="10" y="27"/>
                      <a:pt x="11" y="27"/>
                      <a:pt x="12" y="27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4" y="21"/>
                      <a:pt x="18" y="15"/>
                      <a:pt x="26" y="10"/>
                    </a:cubicBezTo>
                    <a:cubicBezTo>
                      <a:pt x="32" y="7"/>
                      <a:pt x="39" y="5"/>
                      <a:pt x="45" y="5"/>
                    </a:cubicBezTo>
                    <a:cubicBezTo>
                      <a:pt x="50" y="5"/>
                      <a:pt x="55" y="6"/>
                      <a:pt x="59" y="8"/>
                    </a:cubicBezTo>
                    <a:cubicBezTo>
                      <a:pt x="61" y="7"/>
                      <a:pt x="64" y="6"/>
                      <a:pt x="67" y="5"/>
                    </a:cubicBezTo>
                    <a:cubicBezTo>
                      <a:pt x="61" y="1"/>
                      <a:pt x="53" y="0"/>
                      <a:pt x="46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2" name="Freeform 1006">
                <a:extLst>
                  <a:ext uri="{FF2B5EF4-FFF2-40B4-BE49-F238E27FC236}">
                    <a16:creationId xmlns:a16="http://schemas.microsoft.com/office/drawing/2014/main" id="{0465DD59-E2C0-4C4D-935C-1457D8BB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955"/>
                <a:ext cx="4" cy="6"/>
              </a:xfrm>
              <a:custGeom>
                <a:avLst/>
                <a:gdLst>
                  <a:gd name="T0" fmla="*/ 0 w 5"/>
                  <a:gd name="T1" fmla="*/ 0 h 8"/>
                  <a:gd name="T2" fmla="*/ 2 w 5"/>
                  <a:gd name="T3" fmla="*/ 4 h 8"/>
                  <a:gd name="T4" fmla="*/ 2 w 5"/>
                  <a:gd name="T5" fmla="*/ 3 h 8"/>
                  <a:gd name="T6" fmla="*/ 0 w 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3" y="8"/>
                    </a:cubicBezTo>
                    <a:cubicBezTo>
                      <a:pt x="4" y="8"/>
                      <a:pt x="4" y="7"/>
                      <a:pt x="5" y="6"/>
                    </a:cubicBez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3" name="Freeform 1007">
                <a:extLst>
                  <a:ext uri="{FF2B5EF4-FFF2-40B4-BE49-F238E27FC236}">
                    <a16:creationId xmlns:a16="http://schemas.microsoft.com/office/drawing/2014/main" id="{7C1584AD-E424-4600-99AD-16B98BCEB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917"/>
                <a:ext cx="38" cy="28"/>
              </a:xfrm>
              <a:custGeom>
                <a:avLst/>
                <a:gdLst>
                  <a:gd name="T0" fmla="*/ 19 w 45"/>
                  <a:gd name="T1" fmla="*/ 0 h 34"/>
                  <a:gd name="T2" fmla="*/ 7 w 45"/>
                  <a:gd name="T3" fmla="*/ 2 h 34"/>
                  <a:gd name="T4" fmla="*/ 0 w 45"/>
                  <a:gd name="T5" fmla="*/ 12 h 34"/>
                  <a:gd name="T6" fmla="*/ 3 w 45"/>
                  <a:gd name="T7" fmla="*/ 13 h 34"/>
                  <a:gd name="T8" fmla="*/ 3 w 45"/>
                  <a:gd name="T9" fmla="*/ 17 h 34"/>
                  <a:gd name="T10" fmla="*/ 2 w 45"/>
                  <a:gd name="T11" fmla="*/ 17 h 34"/>
                  <a:gd name="T12" fmla="*/ 2 w 45"/>
                  <a:gd name="T13" fmla="*/ 17 h 34"/>
                  <a:gd name="T14" fmla="*/ 3 w 45"/>
                  <a:gd name="T15" fmla="*/ 19 h 34"/>
                  <a:gd name="T16" fmla="*/ 20 w 45"/>
                  <a:gd name="T17" fmla="*/ 5 h 34"/>
                  <a:gd name="T18" fmla="*/ 27 w 45"/>
                  <a:gd name="T19" fmla="*/ 2 h 34"/>
                  <a:gd name="T20" fmla="*/ 19 w 45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31" y="0"/>
                    </a:moveTo>
                    <a:cubicBezTo>
                      <a:pt x="25" y="0"/>
                      <a:pt x="18" y="2"/>
                      <a:pt x="12" y="5"/>
                    </a:cubicBezTo>
                    <a:cubicBezTo>
                      <a:pt x="4" y="10"/>
                      <a:pt x="0" y="16"/>
                      <a:pt x="0" y="22"/>
                    </a:cubicBezTo>
                    <a:cubicBezTo>
                      <a:pt x="1" y="22"/>
                      <a:pt x="2" y="23"/>
                      <a:pt x="3" y="23"/>
                    </a:cubicBezTo>
                    <a:cubicBezTo>
                      <a:pt x="5" y="25"/>
                      <a:pt x="6" y="28"/>
                      <a:pt x="5" y="30"/>
                    </a:cubicBezTo>
                    <a:cubicBezTo>
                      <a:pt x="4" y="31"/>
                      <a:pt x="3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3" y="33"/>
                      <a:pt x="4" y="34"/>
                    </a:cubicBezTo>
                    <a:cubicBezTo>
                      <a:pt x="13" y="23"/>
                      <a:pt x="23" y="14"/>
                      <a:pt x="34" y="8"/>
                    </a:cubicBezTo>
                    <a:cubicBezTo>
                      <a:pt x="37" y="6"/>
                      <a:pt x="41" y="4"/>
                      <a:pt x="45" y="3"/>
                    </a:cubicBezTo>
                    <a:cubicBezTo>
                      <a:pt x="41" y="1"/>
                      <a:pt x="36" y="0"/>
                      <a:pt x="31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4" name="Freeform 1008">
                <a:extLst>
                  <a:ext uri="{FF2B5EF4-FFF2-40B4-BE49-F238E27FC236}">
                    <a16:creationId xmlns:a16="http://schemas.microsoft.com/office/drawing/2014/main" id="{D8DBF64F-3EB1-48B6-8575-8B7BFD49C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935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1 w 12"/>
                  <a:gd name="T3" fmla="*/ 1 h 9"/>
                  <a:gd name="T4" fmla="*/ 3 w 12"/>
                  <a:gd name="T5" fmla="*/ 4 h 9"/>
                  <a:gd name="T6" fmla="*/ 5 w 12"/>
                  <a:gd name="T7" fmla="*/ 6 h 9"/>
                  <a:gd name="T8" fmla="*/ 5 w 12"/>
                  <a:gd name="T9" fmla="*/ 6 h 9"/>
                  <a:gd name="T10" fmla="*/ 7 w 12"/>
                  <a:gd name="T11" fmla="*/ 5 h 9"/>
                  <a:gd name="T12" fmla="*/ 6 w 12"/>
                  <a:gd name="T13" fmla="*/ 1 h 9"/>
                  <a:gd name="T14" fmla="*/ 3 w 12"/>
                  <a:gd name="T15" fmla="*/ 0 h 9"/>
                  <a:gd name="T16" fmla="*/ 3 w 12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5"/>
                      <a:pt x="3" y="7"/>
                    </a:cubicBezTo>
                    <a:cubicBezTo>
                      <a:pt x="5" y="8"/>
                      <a:pt x="6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2" y="6"/>
                      <a:pt x="11" y="3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5" name="Freeform 1009">
                <a:extLst>
                  <a:ext uri="{FF2B5EF4-FFF2-40B4-BE49-F238E27FC236}">
                    <a16:creationId xmlns:a16="http://schemas.microsoft.com/office/drawing/2014/main" id="{8E5B3D59-EA85-4794-8B54-330CD313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911"/>
                <a:ext cx="61" cy="52"/>
              </a:xfrm>
              <a:custGeom>
                <a:avLst/>
                <a:gdLst>
                  <a:gd name="T0" fmla="*/ 30 w 72"/>
                  <a:gd name="T1" fmla="*/ 0 h 62"/>
                  <a:gd name="T2" fmla="*/ 7 w 72"/>
                  <a:gd name="T3" fmla="*/ 9 h 62"/>
                  <a:gd name="T4" fmla="*/ 0 w 72"/>
                  <a:gd name="T5" fmla="*/ 25 h 62"/>
                  <a:gd name="T6" fmla="*/ 3 w 72"/>
                  <a:gd name="T7" fmla="*/ 37 h 62"/>
                  <a:gd name="T8" fmla="*/ 3 w 72"/>
                  <a:gd name="T9" fmla="*/ 35 h 62"/>
                  <a:gd name="T10" fmla="*/ 3 w 72"/>
                  <a:gd name="T11" fmla="*/ 31 h 62"/>
                  <a:gd name="T12" fmla="*/ 2 w 72"/>
                  <a:gd name="T13" fmla="*/ 25 h 62"/>
                  <a:gd name="T14" fmla="*/ 8 w 72"/>
                  <a:gd name="T15" fmla="*/ 10 h 62"/>
                  <a:gd name="T16" fmla="*/ 30 w 72"/>
                  <a:gd name="T17" fmla="*/ 2 h 62"/>
                  <a:gd name="T18" fmla="*/ 42 w 72"/>
                  <a:gd name="T19" fmla="*/ 4 h 62"/>
                  <a:gd name="T20" fmla="*/ 44 w 72"/>
                  <a:gd name="T21" fmla="*/ 3 h 62"/>
                  <a:gd name="T22" fmla="*/ 30 w 72"/>
                  <a:gd name="T23" fmla="*/ 0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" h="62">
                    <a:moveTo>
                      <a:pt x="48" y="0"/>
                    </a:moveTo>
                    <a:cubicBezTo>
                      <a:pt x="34" y="0"/>
                      <a:pt x="21" y="5"/>
                      <a:pt x="11" y="15"/>
                    </a:cubicBezTo>
                    <a:cubicBezTo>
                      <a:pt x="4" y="24"/>
                      <a:pt x="0" y="34"/>
                      <a:pt x="0" y="43"/>
                    </a:cubicBezTo>
                    <a:cubicBezTo>
                      <a:pt x="0" y="50"/>
                      <a:pt x="2" y="57"/>
                      <a:pt x="5" y="62"/>
                    </a:cubicBezTo>
                    <a:cubicBezTo>
                      <a:pt x="5" y="62"/>
                      <a:pt x="6" y="61"/>
                      <a:pt x="6" y="60"/>
                    </a:cubicBezTo>
                    <a:cubicBezTo>
                      <a:pt x="5" y="58"/>
                      <a:pt x="4" y="55"/>
                      <a:pt x="3" y="52"/>
                    </a:cubicBezTo>
                    <a:cubicBezTo>
                      <a:pt x="2" y="49"/>
                      <a:pt x="2" y="46"/>
                      <a:pt x="2" y="43"/>
                    </a:cubicBezTo>
                    <a:cubicBezTo>
                      <a:pt x="2" y="34"/>
                      <a:pt x="5" y="25"/>
                      <a:pt x="13" y="17"/>
                    </a:cubicBezTo>
                    <a:cubicBezTo>
                      <a:pt x="22" y="7"/>
                      <a:pt x="35" y="2"/>
                      <a:pt x="48" y="2"/>
                    </a:cubicBezTo>
                    <a:cubicBezTo>
                      <a:pt x="55" y="2"/>
                      <a:pt x="63" y="3"/>
                      <a:pt x="69" y="7"/>
                    </a:cubicBezTo>
                    <a:cubicBezTo>
                      <a:pt x="70" y="7"/>
                      <a:pt x="71" y="6"/>
                      <a:pt x="72" y="6"/>
                    </a:cubicBezTo>
                    <a:cubicBezTo>
                      <a:pt x="65" y="2"/>
                      <a:pt x="56" y="0"/>
                      <a:pt x="48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6" name="Freeform 1010">
                <a:extLst>
                  <a:ext uri="{FF2B5EF4-FFF2-40B4-BE49-F238E27FC236}">
                    <a16:creationId xmlns:a16="http://schemas.microsoft.com/office/drawing/2014/main" id="{5B6ECA30-6E72-428D-AA97-A54DCA241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961"/>
                <a:ext cx="95" cy="122"/>
              </a:xfrm>
              <a:custGeom>
                <a:avLst/>
                <a:gdLst>
                  <a:gd name="T0" fmla="*/ 26 w 112"/>
                  <a:gd name="T1" fmla="*/ 0 h 145"/>
                  <a:gd name="T2" fmla="*/ 18 w 112"/>
                  <a:gd name="T3" fmla="*/ 3 h 145"/>
                  <a:gd name="T4" fmla="*/ 0 w 112"/>
                  <a:gd name="T5" fmla="*/ 17 h 145"/>
                  <a:gd name="T6" fmla="*/ 0 w 112"/>
                  <a:gd name="T7" fmla="*/ 24 h 145"/>
                  <a:gd name="T8" fmla="*/ 3 w 112"/>
                  <a:gd name="T9" fmla="*/ 24 h 145"/>
                  <a:gd name="T10" fmla="*/ 20 w 112"/>
                  <a:gd name="T11" fmla="*/ 34 h 145"/>
                  <a:gd name="T12" fmla="*/ 27 w 112"/>
                  <a:gd name="T13" fmla="*/ 32 h 145"/>
                  <a:gd name="T14" fmla="*/ 27 w 112"/>
                  <a:gd name="T15" fmla="*/ 32 h 145"/>
                  <a:gd name="T16" fmla="*/ 31 w 112"/>
                  <a:gd name="T17" fmla="*/ 32 h 145"/>
                  <a:gd name="T18" fmla="*/ 45 w 112"/>
                  <a:gd name="T19" fmla="*/ 35 h 145"/>
                  <a:gd name="T20" fmla="*/ 50 w 112"/>
                  <a:gd name="T21" fmla="*/ 47 h 145"/>
                  <a:gd name="T22" fmla="*/ 49 w 112"/>
                  <a:gd name="T23" fmla="*/ 54 h 145"/>
                  <a:gd name="T24" fmla="*/ 24 w 112"/>
                  <a:gd name="T25" fmla="*/ 81 h 145"/>
                  <a:gd name="T26" fmla="*/ 25 w 112"/>
                  <a:gd name="T27" fmla="*/ 82 h 145"/>
                  <a:gd name="T28" fmla="*/ 27 w 112"/>
                  <a:gd name="T29" fmla="*/ 87 h 145"/>
                  <a:gd name="T30" fmla="*/ 31 w 112"/>
                  <a:gd name="T31" fmla="*/ 84 h 145"/>
                  <a:gd name="T32" fmla="*/ 53 w 112"/>
                  <a:gd name="T33" fmla="*/ 66 h 145"/>
                  <a:gd name="T34" fmla="*/ 59 w 112"/>
                  <a:gd name="T35" fmla="*/ 20 h 145"/>
                  <a:gd name="T36" fmla="*/ 26 w 112"/>
                  <a:gd name="T37" fmla="*/ 0 h 1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2" h="145">
                    <a:moveTo>
                      <a:pt x="43" y="0"/>
                    </a:moveTo>
                    <a:cubicBezTo>
                      <a:pt x="38" y="0"/>
                      <a:pt x="34" y="1"/>
                      <a:pt x="30" y="3"/>
                    </a:cubicBezTo>
                    <a:cubicBezTo>
                      <a:pt x="20" y="9"/>
                      <a:pt x="8" y="20"/>
                      <a:pt x="0" y="2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16" y="41"/>
                      <a:pt x="26" y="48"/>
                      <a:pt x="32" y="57"/>
                    </a:cubicBezTo>
                    <a:cubicBezTo>
                      <a:pt x="36" y="55"/>
                      <a:pt x="41" y="54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8" y="53"/>
                      <a:pt x="50" y="53"/>
                      <a:pt x="52" y="53"/>
                    </a:cubicBezTo>
                    <a:cubicBezTo>
                      <a:pt x="61" y="53"/>
                      <a:pt x="68" y="56"/>
                      <a:pt x="74" y="60"/>
                    </a:cubicBezTo>
                    <a:cubicBezTo>
                      <a:pt x="79" y="65"/>
                      <a:pt x="82" y="72"/>
                      <a:pt x="82" y="80"/>
                    </a:cubicBezTo>
                    <a:cubicBezTo>
                      <a:pt x="82" y="83"/>
                      <a:pt x="81" y="87"/>
                      <a:pt x="80" y="90"/>
                    </a:cubicBezTo>
                    <a:cubicBezTo>
                      <a:pt x="75" y="109"/>
                      <a:pt x="59" y="127"/>
                      <a:pt x="39" y="136"/>
                    </a:cubicBezTo>
                    <a:cubicBezTo>
                      <a:pt x="40" y="137"/>
                      <a:pt x="40" y="138"/>
                      <a:pt x="40" y="139"/>
                    </a:cubicBezTo>
                    <a:cubicBezTo>
                      <a:pt x="42" y="143"/>
                      <a:pt x="43" y="145"/>
                      <a:pt x="45" y="145"/>
                    </a:cubicBezTo>
                    <a:cubicBezTo>
                      <a:pt x="47" y="145"/>
                      <a:pt x="49" y="143"/>
                      <a:pt x="52" y="141"/>
                    </a:cubicBezTo>
                    <a:cubicBezTo>
                      <a:pt x="65" y="136"/>
                      <a:pt x="76" y="121"/>
                      <a:pt x="86" y="110"/>
                    </a:cubicBezTo>
                    <a:cubicBezTo>
                      <a:pt x="106" y="86"/>
                      <a:pt x="112" y="60"/>
                      <a:pt x="95" y="33"/>
                    </a:cubicBezTo>
                    <a:cubicBezTo>
                      <a:pt x="86" y="18"/>
                      <a:pt x="62" y="0"/>
                      <a:pt x="43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7" name="Freeform 1011">
                <a:extLst>
                  <a:ext uri="{FF2B5EF4-FFF2-40B4-BE49-F238E27FC236}">
                    <a16:creationId xmlns:a16="http://schemas.microsoft.com/office/drawing/2014/main" id="{B68E1727-6C80-40B1-AC05-B3D49C0C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07"/>
                <a:ext cx="35" cy="59"/>
              </a:xfrm>
              <a:custGeom>
                <a:avLst/>
                <a:gdLst>
                  <a:gd name="T0" fmla="*/ 12 w 41"/>
                  <a:gd name="T1" fmla="*/ 0 h 70"/>
                  <a:gd name="T2" fmla="*/ 8 w 41"/>
                  <a:gd name="T3" fmla="*/ 0 h 70"/>
                  <a:gd name="T4" fmla="*/ 8 w 41"/>
                  <a:gd name="T5" fmla="*/ 0 h 70"/>
                  <a:gd name="T6" fmla="*/ 0 w 41"/>
                  <a:gd name="T7" fmla="*/ 3 h 70"/>
                  <a:gd name="T8" fmla="*/ 2 w 41"/>
                  <a:gd name="T9" fmla="*/ 6 h 70"/>
                  <a:gd name="T10" fmla="*/ 4 w 41"/>
                  <a:gd name="T11" fmla="*/ 5 h 70"/>
                  <a:gd name="T12" fmla="*/ 5 w 41"/>
                  <a:gd name="T13" fmla="*/ 5 h 70"/>
                  <a:gd name="T14" fmla="*/ 10 w 41"/>
                  <a:gd name="T15" fmla="*/ 20 h 70"/>
                  <a:gd name="T16" fmla="*/ 7 w 41"/>
                  <a:gd name="T17" fmla="*/ 25 h 70"/>
                  <a:gd name="T18" fmla="*/ 5 w 41"/>
                  <a:gd name="T19" fmla="*/ 39 h 70"/>
                  <a:gd name="T20" fmla="*/ 5 w 41"/>
                  <a:gd name="T21" fmla="*/ 42 h 70"/>
                  <a:gd name="T22" fmla="*/ 23 w 41"/>
                  <a:gd name="T23" fmla="*/ 18 h 70"/>
                  <a:gd name="T24" fmla="*/ 20 w 41"/>
                  <a:gd name="T25" fmla="*/ 3 h 70"/>
                  <a:gd name="T26" fmla="*/ 12 w 41"/>
                  <a:gd name="T27" fmla="*/ 0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" h="70">
                    <a:moveTo>
                      <a:pt x="19" y="0"/>
                    </a:moveTo>
                    <a:cubicBezTo>
                      <a:pt x="17" y="0"/>
                      <a:pt x="1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1"/>
                      <a:pt x="4" y="2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4" y="9"/>
                      <a:pt x="6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0" y="8"/>
                      <a:pt x="24" y="19"/>
                      <a:pt x="16" y="33"/>
                    </a:cubicBezTo>
                    <a:cubicBezTo>
                      <a:pt x="14" y="36"/>
                      <a:pt x="12" y="39"/>
                      <a:pt x="10" y="42"/>
                    </a:cubicBezTo>
                    <a:cubicBezTo>
                      <a:pt x="10" y="51"/>
                      <a:pt x="9" y="59"/>
                      <a:pt x="8" y="65"/>
                    </a:cubicBezTo>
                    <a:cubicBezTo>
                      <a:pt x="8" y="66"/>
                      <a:pt x="8" y="68"/>
                      <a:pt x="8" y="70"/>
                    </a:cubicBezTo>
                    <a:cubicBezTo>
                      <a:pt x="22" y="60"/>
                      <a:pt x="34" y="46"/>
                      <a:pt x="38" y="30"/>
                    </a:cubicBezTo>
                    <a:cubicBezTo>
                      <a:pt x="41" y="19"/>
                      <a:pt x="39" y="9"/>
                      <a:pt x="33" y="3"/>
                    </a:cubicBezTo>
                    <a:cubicBezTo>
                      <a:pt x="29" y="1"/>
                      <a:pt x="25" y="0"/>
                      <a:pt x="19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8" name="Freeform 1012">
                <a:extLst>
                  <a:ext uri="{FF2B5EF4-FFF2-40B4-BE49-F238E27FC236}">
                    <a16:creationId xmlns:a16="http://schemas.microsoft.com/office/drawing/2014/main" id="{43F6B14A-DC72-41E2-9F80-735C47F7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3010"/>
                <a:ext cx="35" cy="63"/>
              </a:xfrm>
              <a:custGeom>
                <a:avLst/>
                <a:gdLst>
                  <a:gd name="T0" fmla="*/ 17 w 41"/>
                  <a:gd name="T1" fmla="*/ 0 h 75"/>
                  <a:gd name="T2" fmla="*/ 20 w 41"/>
                  <a:gd name="T3" fmla="*/ 16 h 75"/>
                  <a:gd name="T4" fmla="*/ 2 w 41"/>
                  <a:gd name="T5" fmla="*/ 39 h 75"/>
                  <a:gd name="T6" fmla="*/ 0 w 41"/>
                  <a:gd name="T7" fmla="*/ 45 h 75"/>
                  <a:gd name="T8" fmla="*/ 24 w 41"/>
                  <a:gd name="T9" fmla="*/ 19 h 75"/>
                  <a:gd name="T10" fmla="*/ 26 w 41"/>
                  <a:gd name="T11" fmla="*/ 13 h 75"/>
                  <a:gd name="T12" fmla="*/ 20 w 41"/>
                  <a:gd name="T13" fmla="*/ 3 h 75"/>
                  <a:gd name="T14" fmla="*/ 17 w 41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75">
                    <a:moveTo>
                      <a:pt x="27" y="0"/>
                    </a:moveTo>
                    <a:cubicBezTo>
                      <a:pt x="33" y="6"/>
                      <a:pt x="35" y="16"/>
                      <a:pt x="32" y="27"/>
                    </a:cubicBezTo>
                    <a:cubicBezTo>
                      <a:pt x="28" y="43"/>
                      <a:pt x="16" y="57"/>
                      <a:pt x="2" y="67"/>
                    </a:cubicBezTo>
                    <a:cubicBezTo>
                      <a:pt x="1" y="70"/>
                      <a:pt x="0" y="73"/>
                      <a:pt x="0" y="75"/>
                    </a:cubicBezTo>
                    <a:cubicBezTo>
                      <a:pt x="19" y="67"/>
                      <a:pt x="35" y="50"/>
                      <a:pt x="39" y="32"/>
                    </a:cubicBezTo>
                    <a:cubicBezTo>
                      <a:pt x="40" y="28"/>
                      <a:pt x="41" y="25"/>
                      <a:pt x="41" y="22"/>
                    </a:cubicBezTo>
                    <a:cubicBezTo>
                      <a:pt x="41" y="15"/>
                      <a:pt x="38" y="8"/>
                      <a:pt x="33" y="4"/>
                    </a:cubicBezTo>
                    <a:cubicBezTo>
                      <a:pt x="31" y="2"/>
                      <a:pt x="29" y="1"/>
                      <a:pt x="27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9" name="Freeform 1013">
                <a:extLst>
                  <a:ext uri="{FF2B5EF4-FFF2-40B4-BE49-F238E27FC236}">
                    <a16:creationId xmlns:a16="http://schemas.microsoft.com/office/drawing/2014/main" id="{615FECBB-9780-4D82-8F8F-C1642F88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014"/>
                <a:ext cx="18" cy="29"/>
              </a:xfrm>
              <a:custGeom>
                <a:avLst/>
                <a:gdLst>
                  <a:gd name="T0" fmla="*/ 3 w 22"/>
                  <a:gd name="T1" fmla="*/ 0 h 34"/>
                  <a:gd name="T2" fmla="*/ 2 w 22"/>
                  <a:gd name="T3" fmla="*/ 0 h 34"/>
                  <a:gd name="T4" fmla="*/ 0 w 22"/>
                  <a:gd name="T5" fmla="*/ 1 h 34"/>
                  <a:gd name="T6" fmla="*/ 5 w 22"/>
                  <a:gd name="T7" fmla="*/ 21 h 34"/>
                  <a:gd name="T8" fmla="*/ 7 w 22"/>
                  <a:gd name="T9" fmla="*/ 15 h 34"/>
                  <a:gd name="T10" fmla="*/ 3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5" y="11"/>
                      <a:pt x="7" y="23"/>
                      <a:pt x="8" y="34"/>
                    </a:cubicBezTo>
                    <a:cubicBezTo>
                      <a:pt x="10" y="31"/>
                      <a:pt x="12" y="28"/>
                      <a:pt x="14" y="25"/>
                    </a:cubicBezTo>
                    <a:cubicBezTo>
                      <a:pt x="22" y="11"/>
                      <a:pt x="18" y="0"/>
                      <a:pt x="6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0" name="Freeform 1014">
                <a:extLst>
                  <a:ext uri="{FF2B5EF4-FFF2-40B4-BE49-F238E27FC236}">
                    <a16:creationId xmlns:a16="http://schemas.microsoft.com/office/drawing/2014/main" id="{A5812002-5295-4238-B61D-25CA6041B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005"/>
                <a:ext cx="43" cy="71"/>
              </a:xfrm>
              <a:custGeom>
                <a:avLst/>
                <a:gdLst>
                  <a:gd name="T0" fmla="*/ 13 w 50"/>
                  <a:gd name="T1" fmla="*/ 0 h 83"/>
                  <a:gd name="T2" fmla="*/ 8 w 50"/>
                  <a:gd name="T3" fmla="*/ 0 h 83"/>
                  <a:gd name="T4" fmla="*/ 8 w 50"/>
                  <a:gd name="T5" fmla="*/ 0 h 83"/>
                  <a:gd name="T6" fmla="*/ 0 w 50"/>
                  <a:gd name="T7" fmla="*/ 3 h 83"/>
                  <a:gd name="T8" fmla="*/ 1 w 50"/>
                  <a:gd name="T9" fmla="*/ 3 h 83"/>
                  <a:gd name="T10" fmla="*/ 9 w 50"/>
                  <a:gd name="T11" fmla="*/ 2 h 83"/>
                  <a:gd name="T12" fmla="*/ 9 w 50"/>
                  <a:gd name="T13" fmla="*/ 2 h 83"/>
                  <a:gd name="T14" fmla="*/ 13 w 50"/>
                  <a:gd name="T15" fmla="*/ 2 h 83"/>
                  <a:gd name="T16" fmla="*/ 22 w 50"/>
                  <a:gd name="T17" fmla="*/ 3 h 83"/>
                  <a:gd name="T18" fmla="*/ 25 w 50"/>
                  <a:gd name="T19" fmla="*/ 6 h 83"/>
                  <a:gd name="T20" fmla="*/ 30 w 50"/>
                  <a:gd name="T21" fmla="*/ 17 h 83"/>
                  <a:gd name="T22" fmla="*/ 29 w 50"/>
                  <a:gd name="T23" fmla="*/ 23 h 83"/>
                  <a:gd name="T24" fmla="*/ 4 w 50"/>
                  <a:gd name="T25" fmla="*/ 50 h 83"/>
                  <a:gd name="T26" fmla="*/ 4 w 50"/>
                  <a:gd name="T27" fmla="*/ 52 h 83"/>
                  <a:gd name="T28" fmla="*/ 30 w 50"/>
                  <a:gd name="T29" fmla="*/ 23 h 83"/>
                  <a:gd name="T30" fmla="*/ 32 w 50"/>
                  <a:gd name="T31" fmla="*/ 17 h 83"/>
                  <a:gd name="T32" fmla="*/ 27 w 50"/>
                  <a:gd name="T33" fmla="*/ 4 h 83"/>
                  <a:gd name="T34" fmla="*/ 13 w 50"/>
                  <a:gd name="T35" fmla="*/ 0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" h="83">
                    <a:moveTo>
                      <a:pt x="20" y="0"/>
                    </a:moveTo>
                    <a:cubicBezTo>
                      <a:pt x="18" y="0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4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5" y="4"/>
                      <a:pt x="9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2"/>
                      <a:pt x="18" y="2"/>
                      <a:pt x="20" y="2"/>
                    </a:cubicBezTo>
                    <a:cubicBezTo>
                      <a:pt x="26" y="2"/>
                      <a:pt x="30" y="3"/>
                      <a:pt x="34" y="5"/>
                    </a:cubicBezTo>
                    <a:cubicBezTo>
                      <a:pt x="36" y="6"/>
                      <a:pt x="38" y="7"/>
                      <a:pt x="40" y="9"/>
                    </a:cubicBezTo>
                    <a:cubicBezTo>
                      <a:pt x="45" y="13"/>
                      <a:pt x="48" y="20"/>
                      <a:pt x="48" y="27"/>
                    </a:cubicBezTo>
                    <a:cubicBezTo>
                      <a:pt x="48" y="30"/>
                      <a:pt x="47" y="33"/>
                      <a:pt x="46" y="37"/>
                    </a:cubicBezTo>
                    <a:cubicBezTo>
                      <a:pt x="42" y="55"/>
                      <a:pt x="26" y="72"/>
                      <a:pt x="7" y="80"/>
                    </a:cubicBezTo>
                    <a:cubicBezTo>
                      <a:pt x="7" y="81"/>
                      <a:pt x="7" y="82"/>
                      <a:pt x="7" y="83"/>
                    </a:cubicBezTo>
                    <a:cubicBezTo>
                      <a:pt x="27" y="74"/>
                      <a:pt x="43" y="56"/>
                      <a:pt x="48" y="37"/>
                    </a:cubicBezTo>
                    <a:cubicBezTo>
                      <a:pt x="49" y="34"/>
                      <a:pt x="50" y="30"/>
                      <a:pt x="50" y="27"/>
                    </a:cubicBezTo>
                    <a:cubicBezTo>
                      <a:pt x="50" y="19"/>
                      <a:pt x="47" y="12"/>
                      <a:pt x="42" y="7"/>
                    </a:cubicBezTo>
                    <a:cubicBezTo>
                      <a:pt x="36" y="3"/>
                      <a:pt x="29" y="0"/>
                      <a:pt x="20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1" name="Freeform 1015">
                <a:extLst>
                  <a:ext uri="{FF2B5EF4-FFF2-40B4-BE49-F238E27FC236}">
                    <a16:creationId xmlns:a16="http://schemas.microsoft.com/office/drawing/2014/main" id="{8791DBD6-0329-4839-95A6-39AB6C400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047"/>
                <a:ext cx="106" cy="92"/>
              </a:xfrm>
              <a:custGeom>
                <a:avLst/>
                <a:gdLst>
                  <a:gd name="T0" fmla="*/ 52 w 126"/>
                  <a:gd name="T1" fmla="*/ 0 h 109"/>
                  <a:gd name="T2" fmla="*/ 31 w 126"/>
                  <a:gd name="T3" fmla="*/ 10 h 109"/>
                  <a:gd name="T4" fmla="*/ 6 w 126"/>
                  <a:gd name="T5" fmla="*/ 58 h 109"/>
                  <a:gd name="T6" fmla="*/ 14 w 126"/>
                  <a:gd name="T7" fmla="*/ 66 h 109"/>
                  <a:gd name="T8" fmla="*/ 38 w 126"/>
                  <a:gd name="T9" fmla="*/ 50 h 109"/>
                  <a:gd name="T10" fmla="*/ 40 w 126"/>
                  <a:gd name="T11" fmla="*/ 45 h 109"/>
                  <a:gd name="T12" fmla="*/ 38 w 126"/>
                  <a:gd name="T13" fmla="*/ 43 h 109"/>
                  <a:gd name="T14" fmla="*/ 29 w 126"/>
                  <a:gd name="T15" fmla="*/ 31 h 109"/>
                  <a:gd name="T16" fmla="*/ 37 w 126"/>
                  <a:gd name="T17" fmla="*/ 19 h 109"/>
                  <a:gd name="T18" fmla="*/ 54 w 126"/>
                  <a:gd name="T19" fmla="*/ 14 h 109"/>
                  <a:gd name="T20" fmla="*/ 57 w 126"/>
                  <a:gd name="T21" fmla="*/ 15 h 109"/>
                  <a:gd name="T22" fmla="*/ 74 w 126"/>
                  <a:gd name="T23" fmla="*/ 7 h 109"/>
                  <a:gd name="T24" fmla="*/ 75 w 126"/>
                  <a:gd name="T25" fmla="*/ 3 h 109"/>
                  <a:gd name="T26" fmla="*/ 52 w 126"/>
                  <a:gd name="T27" fmla="*/ 0 h 1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6" h="109">
                    <a:moveTo>
                      <a:pt x="88" y="0"/>
                    </a:moveTo>
                    <a:cubicBezTo>
                      <a:pt x="75" y="0"/>
                      <a:pt x="64" y="4"/>
                      <a:pt x="52" y="16"/>
                    </a:cubicBezTo>
                    <a:cubicBezTo>
                      <a:pt x="33" y="36"/>
                      <a:pt x="0" y="65"/>
                      <a:pt x="9" y="97"/>
                    </a:cubicBezTo>
                    <a:cubicBezTo>
                      <a:pt x="12" y="106"/>
                      <a:pt x="18" y="109"/>
                      <a:pt x="24" y="109"/>
                    </a:cubicBezTo>
                    <a:cubicBezTo>
                      <a:pt x="38" y="109"/>
                      <a:pt x="57" y="94"/>
                      <a:pt x="64" y="83"/>
                    </a:cubicBezTo>
                    <a:cubicBezTo>
                      <a:pt x="65" y="81"/>
                      <a:pt x="67" y="78"/>
                      <a:pt x="68" y="75"/>
                    </a:cubicBezTo>
                    <a:cubicBezTo>
                      <a:pt x="66" y="74"/>
                      <a:pt x="65" y="73"/>
                      <a:pt x="63" y="72"/>
                    </a:cubicBezTo>
                    <a:cubicBezTo>
                      <a:pt x="54" y="66"/>
                      <a:pt x="50" y="59"/>
                      <a:pt x="50" y="52"/>
                    </a:cubicBezTo>
                    <a:cubicBezTo>
                      <a:pt x="50" y="44"/>
                      <a:pt x="54" y="37"/>
                      <a:pt x="62" y="32"/>
                    </a:cubicBezTo>
                    <a:cubicBezTo>
                      <a:pt x="70" y="27"/>
                      <a:pt x="80" y="24"/>
                      <a:pt x="90" y="24"/>
                    </a:cubicBezTo>
                    <a:cubicBezTo>
                      <a:pt x="92" y="24"/>
                      <a:pt x="94" y="25"/>
                      <a:pt x="96" y="25"/>
                    </a:cubicBezTo>
                    <a:cubicBezTo>
                      <a:pt x="103" y="19"/>
                      <a:pt x="112" y="14"/>
                      <a:pt x="125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12" y="3"/>
                      <a:pt x="100" y="0"/>
                      <a:pt x="88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2" name="Freeform 1016">
                <a:extLst>
                  <a:ext uri="{FF2B5EF4-FFF2-40B4-BE49-F238E27FC236}">
                    <a16:creationId xmlns:a16="http://schemas.microsoft.com/office/drawing/2014/main" id="{0EBB237D-2C87-461D-8B6E-C1C96AF63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3069"/>
                <a:ext cx="36" cy="36"/>
              </a:xfrm>
              <a:custGeom>
                <a:avLst/>
                <a:gdLst>
                  <a:gd name="T0" fmla="*/ 23 w 43"/>
                  <a:gd name="T1" fmla="*/ 0 h 43"/>
                  <a:gd name="T2" fmla="*/ 7 w 43"/>
                  <a:gd name="T3" fmla="*/ 5 h 43"/>
                  <a:gd name="T4" fmla="*/ 0 w 43"/>
                  <a:gd name="T5" fmla="*/ 15 h 43"/>
                  <a:gd name="T6" fmla="*/ 0 w 43"/>
                  <a:gd name="T7" fmla="*/ 18 h 43"/>
                  <a:gd name="T8" fmla="*/ 6 w 43"/>
                  <a:gd name="T9" fmla="*/ 23 h 43"/>
                  <a:gd name="T10" fmla="*/ 11 w 43"/>
                  <a:gd name="T11" fmla="*/ 25 h 43"/>
                  <a:gd name="T12" fmla="*/ 15 w 43"/>
                  <a:gd name="T13" fmla="*/ 17 h 43"/>
                  <a:gd name="T14" fmla="*/ 14 w 43"/>
                  <a:gd name="T15" fmla="*/ 16 h 43"/>
                  <a:gd name="T16" fmla="*/ 13 w 43"/>
                  <a:gd name="T17" fmla="*/ 17 h 43"/>
                  <a:gd name="T18" fmla="*/ 13 w 43"/>
                  <a:gd name="T19" fmla="*/ 17 h 43"/>
                  <a:gd name="T20" fmla="*/ 11 w 43"/>
                  <a:gd name="T21" fmla="*/ 16 h 43"/>
                  <a:gd name="T22" fmla="*/ 11 w 43"/>
                  <a:gd name="T23" fmla="*/ 15 h 43"/>
                  <a:gd name="T24" fmla="*/ 10 w 43"/>
                  <a:gd name="T25" fmla="*/ 15 h 43"/>
                  <a:gd name="T26" fmla="*/ 8 w 43"/>
                  <a:gd name="T27" fmla="*/ 13 h 43"/>
                  <a:gd name="T28" fmla="*/ 7 w 43"/>
                  <a:gd name="T29" fmla="*/ 12 h 43"/>
                  <a:gd name="T30" fmla="*/ 6 w 43"/>
                  <a:gd name="T31" fmla="*/ 9 h 43"/>
                  <a:gd name="T32" fmla="*/ 7 w 43"/>
                  <a:gd name="T33" fmla="*/ 9 h 43"/>
                  <a:gd name="T34" fmla="*/ 8 w 43"/>
                  <a:gd name="T35" fmla="*/ 9 h 43"/>
                  <a:gd name="T36" fmla="*/ 15 w 43"/>
                  <a:gd name="T37" fmla="*/ 3 h 43"/>
                  <a:gd name="T38" fmla="*/ 23 w 43"/>
                  <a:gd name="T39" fmla="*/ 3 h 43"/>
                  <a:gd name="T40" fmla="*/ 23 w 43"/>
                  <a:gd name="T41" fmla="*/ 3 h 43"/>
                  <a:gd name="T42" fmla="*/ 25 w 43"/>
                  <a:gd name="T43" fmla="*/ 0 h 43"/>
                  <a:gd name="T44" fmla="*/ 23 w 43"/>
                  <a:gd name="T45" fmla="*/ 0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cubicBezTo>
                      <a:pt x="28" y="0"/>
                      <a:pt x="18" y="3"/>
                      <a:pt x="11" y="8"/>
                    </a:cubicBezTo>
                    <a:cubicBezTo>
                      <a:pt x="3" y="13"/>
                      <a:pt x="0" y="19"/>
                      <a:pt x="0" y="26"/>
                    </a:cubicBezTo>
                    <a:cubicBezTo>
                      <a:pt x="0" y="27"/>
                      <a:pt x="0" y="28"/>
                      <a:pt x="0" y="30"/>
                    </a:cubicBezTo>
                    <a:cubicBezTo>
                      <a:pt x="2" y="33"/>
                      <a:pt x="5" y="36"/>
                      <a:pt x="9" y="38"/>
                    </a:cubicBezTo>
                    <a:cubicBezTo>
                      <a:pt x="12" y="40"/>
                      <a:pt x="15" y="42"/>
                      <a:pt x="19" y="43"/>
                    </a:cubicBezTo>
                    <a:cubicBezTo>
                      <a:pt x="21" y="38"/>
                      <a:pt x="23" y="34"/>
                      <a:pt x="25" y="29"/>
                    </a:cubicBezTo>
                    <a:cubicBezTo>
                      <a:pt x="25" y="29"/>
                      <a:pt x="24" y="29"/>
                      <a:pt x="24" y="28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2" y="29"/>
                    </a:cubicBezTo>
                    <a:cubicBezTo>
                      <a:pt x="21" y="29"/>
                      <a:pt x="20" y="29"/>
                      <a:pt x="19" y="28"/>
                    </a:cubicBezTo>
                    <a:cubicBezTo>
                      <a:pt x="18" y="27"/>
                      <a:pt x="17" y="26"/>
                      <a:pt x="18" y="25"/>
                    </a:cubicBezTo>
                    <a:cubicBezTo>
                      <a:pt x="18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3" y="22"/>
                      <a:pt x="12" y="21"/>
                      <a:pt x="11" y="20"/>
                    </a:cubicBezTo>
                    <a:cubicBezTo>
                      <a:pt x="8" y="19"/>
                      <a:pt x="7" y="17"/>
                      <a:pt x="9" y="16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4" y="12"/>
                      <a:pt x="18" y="8"/>
                      <a:pt x="25" y="6"/>
                    </a:cubicBezTo>
                    <a:cubicBezTo>
                      <a:pt x="29" y="4"/>
                      <a:pt x="34" y="3"/>
                      <a:pt x="39" y="3"/>
                    </a:cubicBezTo>
                    <a:cubicBezTo>
                      <a:pt x="39" y="3"/>
                      <a:pt x="39" y="3"/>
                      <a:pt x="40" y="3"/>
                    </a:cubicBezTo>
                    <a:cubicBezTo>
                      <a:pt x="41" y="2"/>
                      <a:pt x="42" y="1"/>
                      <a:pt x="43" y="0"/>
                    </a:cubicBezTo>
                    <a:cubicBezTo>
                      <a:pt x="41" y="0"/>
                      <a:pt x="40" y="0"/>
                      <a:pt x="38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3" name="Freeform 1017">
                <a:extLst>
                  <a:ext uri="{FF2B5EF4-FFF2-40B4-BE49-F238E27FC236}">
                    <a16:creationId xmlns:a16="http://schemas.microsoft.com/office/drawing/2014/main" id="{90253F9E-78FC-43BC-B012-ECC735159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3094"/>
                <a:ext cx="16" cy="15"/>
              </a:xfrm>
              <a:custGeom>
                <a:avLst/>
                <a:gdLst>
                  <a:gd name="T0" fmla="*/ 0 w 19"/>
                  <a:gd name="T1" fmla="*/ 0 h 18"/>
                  <a:gd name="T2" fmla="*/ 7 w 19"/>
                  <a:gd name="T3" fmla="*/ 9 h 18"/>
                  <a:gd name="T4" fmla="*/ 10 w 19"/>
                  <a:gd name="T5" fmla="*/ 11 h 18"/>
                  <a:gd name="T6" fmla="*/ 11 w 19"/>
                  <a:gd name="T7" fmla="*/ 8 h 18"/>
                  <a:gd name="T8" fmla="*/ 6 w 19"/>
                  <a:gd name="T9" fmla="*/ 5 h 18"/>
                  <a:gd name="T10" fmla="*/ 0 w 19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0"/>
                    </a:moveTo>
                    <a:cubicBezTo>
                      <a:pt x="2" y="5"/>
                      <a:pt x="5" y="10"/>
                      <a:pt x="12" y="15"/>
                    </a:cubicBezTo>
                    <a:cubicBezTo>
                      <a:pt x="13" y="16"/>
                      <a:pt x="15" y="17"/>
                      <a:pt x="17" y="18"/>
                    </a:cubicBezTo>
                    <a:cubicBezTo>
                      <a:pt x="18" y="16"/>
                      <a:pt x="18" y="15"/>
                      <a:pt x="19" y="13"/>
                    </a:cubicBezTo>
                    <a:cubicBezTo>
                      <a:pt x="15" y="12"/>
                      <a:pt x="12" y="10"/>
                      <a:pt x="9" y="8"/>
                    </a:cubicBezTo>
                    <a:cubicBezTo>
                      <a:pt x="5" y="6"/>
                      <a:pt x="2" y="3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4" name="Freeform 1018">
                <a:extLst>
                  <a:ext uri="{FF2B5EF4-FFF2-40B4-BE49-F238E27FC236}">
                    <a16:creationId xmlns:a16="http://schemas.microsoft.com/office/drawing/2014/main" id="{1C035093-BBB5-449F-8E24-CE34D90B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3071"/>
                <a:ext cx="23" cy="22"/>
              </a:xfrm>
              <a:custGeom>
                <a:avLst/>
                <a:gdLst>
                  <a:gd name="T0" fmla="*/ 16 w 27"/>
                  <a:gd name="T1" fmla="*/ 0 h 26"/>
                  <a:gd name="T2" fmla="*/ 8 w 27"/>
                  <a:gd name="T3" fmla="*/ 3 h 26"/>
                  <a:gd name="T4" fmla="*/ 0 w 27"/>
                  <a:gd name="T5" fmla="*/ 8 h 26"/>
                  <a:gd name="T6" fmla="*/ 3 w 27"/>
                  <a:gd name="T7" fmla="*/ 8 h 26"/>
                  <a:gd name="T8" fmla="*/ 3 w 27"/>
                  <a:gd name="T9" fmla="*/ 11 h 26"/>
                  <a:gd name="T10" fmla="*/ 3 w 27"/>
                  <a:gd name="T11" fmla="*/ 12 h 26"/>
                  <a:gd name="T12" fmla="*/ 1 w 27"/>
                  <a:gd name="T13" fmla="*/ 12 h 26"/>
                  <a:gd name="T14" fmla="*/ 3 w 27"/>
                  <a:gd name="T15" fmla="*/ 14 h 26"/>
                  <a:gd name="T16" fmla="*/ 3 w 27"/>
                  <a:gd name="T17" fmla="*/ 14 h 26"/>
                  <a:gd name="T18" fmla="*/ 3 w 27"/>
                  <a:gd name="T19" fmla="*/ 14 h 26"/>
                  <a:gd name="T20" fmla="*/ 3 w 27"/>
                  <a:gd name="T21" fmla="*/ 14 h 26"/>
                  <a:gd name="T22" fmla="*/ 6 w 27"/>
                  <a:gd name="T23" fmla="*/ 14 h 26"/>
                  <a:gd name="T24" fmla="*/ 7 w 27"/>
                  <a:gd name="T25" fmla="*/ 15 h 26"/>
                  <a:gd name="T26" fmla="*/ 8 w 27"/>
                  <a:gd name="T27" fmla="*/ 16 h 26"/>
                  <a:gd name="T28" fmla="*/ 17 w 27"/>
                  <a:gd name="T29" fmla="*/ 0 h 26"/>
                  <a:gd name="T30" fmla="*/ 16 w 27"/>
                  <a:gd name="T31" fmla="*/ 0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cubicBezTo>
                      <a:pt x="21" y="0"/>
                      <a:pt x="16" y="1"/>
                      <a:pt x="12" y="3"/>
                    </a:cubicBezTo>
                    <a:cubicBezTo>
                      <a:pt x="5" y="5"/>
                      <a:pt x="1" y="9"/>
                      <a:pt x="0" y="13"/>
                    </a:cubicBezTo>
                    <a:cubicBezTo>
                      <a:pt x="1" y="13"/>
                      <a:pt x="2" y="13"/>
                      <a:pt x="3" y="14"/>
                    </a:cubicBezTo>
                    <a:cubicBezTo>
                      <a:pt x="5" y="16"/>
                      <a:pt x="6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1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7" y="22"/>
                      <a:pt x="8" y="22"/>
                      <a:pt x="9" y="23"/>
                    </a:cubicBezTo>
                    <a:cubicBezTo>
                      <a:pt x="10" y="24"/>
                      <a:pt x="11" y="25"/>
                      <a:pt x="11" y="25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6" y="16"/>
                      <a:pt x="21" y="8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5" name="Freeform 1019">
                <a:extLst>
                  <a:ext uri="{FF2B5EF4-FFF2-40B4-BE49-F238E27FC236}">
                    <a16:creationId xmlns:a16="http://schemas.microsoft.com/office/drawing/2014/main" id="{75A796A3-2694-4CB3-8518-28E186BE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3081"/>
                <a:ext cx="10" cy="6"/>
              </a:xfrm>
              <a:custGeom>
                <a:avLst/>
                <a:gdLst>
                  <a:gd name="T0" fmla="*/ 3 w 12"/>
                  <a:gd name="T1" fmla="*/ 0 h 7"/>
                  <a:gd name="T2" fmla="*/ 2 w 12"/>
                  <a:gd name="T3" fmla="*/ 1 h 7"/>
                  <a:gd name="T4" fmla="*/ 3 w 12"/>
                  <a:gd name="T5" fmla="*/ 3 h 7"/>
                  <a:gd name="T6" fmla="*/ 4 w 12"/>
                  <a:gd name="T7" fmla="*/ 4 h 7"/>
                  <a:gd name="T8" fmla="*/ 6 w 12"/>
                  <a:gd name="T9" fmla="*/ 4 h 7"/>
                  <a:gd name="T10" fmla="*/ 6 w 12"/>
                  <a:gd name="T11" fmla="*/ 3 h 7"/>
                  <a:gd name="T12" fmla="*/ 6 w 12"/>
                  <a:gd name="T13" fmla="*/ 2 h 7"/>
                  <a:gd name="T14" fmla="*/ 3 w 12"/>
                  <a:gd name="T15" fmla="*/ 1 h 7"/>
                  <a:gd name="T16" fmla="*/ 3 w 12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1" y="4"/>
                      <a:pt x="4" y="5"/>
                    </a:cubicBezTo>
                    <a:cubicBezTo>
                      <a:pt x="5" y="6"/>
                      <a:pt x="6" y="7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12" y="6"/>
                      <a:pt x="11" y="4"/>
                      <a:pt x="9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Freeform 1020">
                <a:extLst>
                  <a:ext uri="{FF2B5EF4-FFF2-40B4-BE49-F238E27FC236}">
                    <a16:creationId xmlns:a16="http://schemas.microsoft.com/office/drawing/2014/main" id="{ABF138E0-00B2-4F65-98E5-D3E6005F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090"/>
                <a:ext cx="6" cy="3"/>
              </a:xfrm>
              <a:custGeom>
                <a:avLst/>
                <a:gdLst>
                  <a:gd name="T0" fmla="*/ 2 w 7"/>
                  <a:gd name="T1" fmla="*/ 0 h 4"/>
                  <a:gd name="T2" fmla="*/ 1 w 7"/>
                  <a:gd name="T3" fmla="*/ 0 h 4"/>
                  <a:gd name="T4" fmla="*/ 1 w 7"/>
                  <a:gd name="T5" fmla="*/ 0 h 4"/>
                  <a:gd name="T6" fmla="*/ 2 w 7"/>
                  <a:gd name="T7" fmla="*/ 2 h 4"/>
                  <a:gd name="T8" fmla="*/ 3 w 7"/>
                  <a:gd name="T9" fmla="*/ 2 h 4"/>
                  <a:gd name="T10" fmla="*/ 3 w 7"/>
                  <a:gd name="T11" fmla="*/ 2 h 4"/>
                  <a:gd name="T12" fmla="*/ 4 w 7"/>
                  <a:gd name="T13" fmla="*/ 2 h 4"/>
                  <a:gd name="T14" fmla="*/ 3 w 7"/>
                  <a:gd name="T15" fmla="*/ 1 h 4"/>
                  <a:gd name="T16" fmla="*/ 2 w 7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7" name="Freeform 1021">
                <a:extLst>
                  <a:ext uri="{FF2B5EF4-FFF2-40B4-BE49-F238E27FC236}">
                    <a16:creationId xmlns:a16="http://schemas.microsoft.com/office/drawing/2014/main" id="{9D292E2E-3D37-4925-AFB4-A7CBD5CC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067"/>
                <a:ext cx="39" cy="43"/>
              </a:xfrm>
              <a:custGeom>
                <a:avLst/>
                <a:gdLst>
                  <a:gd name="T0" fmla="*/ 25 w 46"/>
                  <a:gd name="T1" fmla="*/ 0 h 51"/>
                  <a:gd name="T2" fmla="*/ 7 w 46"/>
                  <a:gd name="T3" fmla="*/ 5 h 51"/>
                  <a:gd name="T4" fmla="*/ 0 w 46"/>
                  <a:gd name="T5" fmla="*/ 17 h 51"/>
                  <a:gd name="T6" fmla="*/ 8 w 46"/>
                  <a:gd name="T7" fmla="*/ 29 h 51"/>
                  <a:gd name="T8" fmla="*/ 11 w 46"/>
                  <a:gd name="T9" fmla="*/ 30 h 51"/>
                  <a:gd name="T10" fmla="*/ 12 w 46"/>
                  <a:gd name="T11" fmla="*/ 30 h 51"/>
                  <a:gd name="T12" fmla="*/ 8 w 46"/>
                  <a:gd name="T13" fmla="*/ 29 h 51"/>
                  <a:gd name="T14" fmla="*/ 2 w 46"/>
                  <a:gd name="T15" fmla="*/ 19 h 51"/>
                  <a:gd name="T16" fmla="*/ 2 w 46"/>
                  <a:gd name="T17" fmla="*/ 17 h 51"/>
                  <a:gd name="T18" fmla="*/ 8 w 46"/>
                  <a:gd name="T19" fmla="*/ 6 h 51"/>
                  <a:gd name="T20" fmla="*/ 25 w 46"/>
                  <a:gd name="T21" fmla="*/ 2 h 51"/>
                  <a:gd name="T22" fmla="*/ 27 w 46"/>
                  <a:gd name="T23" fmla="*/ 2 h 51"/>
                  <a:gd name="T24" fmla="*/ 28 w 46"/>
                  <a:gd name="T25" fmla="*/ 1 h 51"/>
                  <a:gd name="T26" fmla="*/ 25 w 46"/>
                  <a:gd name="T27" fmla="*/ 0 h 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51">
                    <a:moveTo>
                      <a:pt x="40" y="0"/>
                    </a:moveTo>
                    <a:cubicBezTo>
                      <a:pt x="30" y="0"/>
                      <a:pt x="20" y="3"/>
                      <a:pt x="12" y="8"/>
                    </a:cubicBezTo>
                    <a:cubicBezTo>
                      <a:pt x="4" y="13"/>
                      <a:pt x="0" y="20"/>
                      <a:pt x="0" y="28"/>
                    </a:cubicBezTo>
                    <a:cubicBezTo>
                      <a:pt x="0" y="35"/>
                      <a:pt x="4" y="42"/>
                      <a:pt x="13" y="48"/>
                    </a:cubicBezTo>
                    <a:cubicBezTo>
                      <a:pt x="15" y="49"/>
                      <a:pt x="16" y="50"/>
                      <a:pt x="18" y="51"/>
                    </a:cubicBezTo>
                    <a:cubicBezTo>
                      <a:pt x="18" y="50"/>
                      <a:pt x="19" y="50"/>
                      <a:pt x="19" y="50"/>
                    </a:cubicBezTo>
                    <a:cubicBezTo>
                      <a:pt x="17" y="49"/>
                      <a:pt x="15" y="48"/>
                      <a:pt x="14" y="47"/>
                    </a:cubicBezTo>
                    <a:cubicBezTo>
                      <a:pt x="7" y="42"/>
                      <a:pt x="4" y="37"/>
                      <a:pt x="2" y="32"/>
                    </a:cubicBezTo>
                    <a:cubicBezTo>
                      <a:pt x="2" y="30"/>
                      <a:pt x="2" y="29"/>
                      <a:pt x="2" y="28"/>
                    </a:cubicBezTo>
                    <a:cubicBezTo>
                      <a:pt x="2" y="21"/>
                      <a:pt x="5" y="15"/>
                      <a:pt x="13" y="10"/>
                    </a:cubicBezTo>
                    <a:cubicBezTo>
                      <a:pt x="20" y="5"/>
                      <a:pt x="30" y="2"/>
                      <a:pt x="40" y="2"/>
                    </a:cubicBezTo>
                    <a:cubicBezTo>
                      <a:pt x="42" y="2"/>
                      <a:pt x="43" y="2"/>
                      <a:pt x="45" y="2"/>
                    </a:cubicBezTo>
                    <a:cubicBezTo>
                      <a:pt x="45" y="2"/>
                      <a:pt x="46" y="1"/>
                      <a:pt x="46" y="1"/>
                    </a:cubicBezTo>
                    <a:cubicBezTo>
                      <a:pt x="44" y="1"/>
                      <a:pt x="42" y="0"/>
                      <a:pt x="40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Freeform 1022">
                <a:extLst>
                  <a:ext uri="{FF2B5EF4-FFF2-40B4-BE49-F238E27FC236}">
                    <a16:creationId xmlns:a16="http://schemas.microsoft.com/office/drawing/2014/main" id="{6AA606BE-BECC-495E-990A-9A2945A2DF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1" y="3499"/>
                <a:ext cx="96" cy="138"/>
              </a:xfrm>
              <a:custGeom>
                <a:avLst/>
                <a:gdLst>
                  <a:gd name="T0" fmla="*/ 55 w 113"/>
                  <a:gd name="T1" fmla="*/ 22 h 163"/>
                  <a:gd name="T2" fmla="*/ 55 w 113"/>
                  <a:gd name="T3" fmla="*/ 22 h 163"/>
                  <a:gd name="T4" fmla="*/ 55 w 113"/>
                  <a:gd name="T5" fmla="*/ 22 h 163"/>
                  <a:gd name="T6" fmla="*/ 56 w 113"/>
                  <a:gd name="T7" fmla="*/ 22 h 163"/>
                  <a:gd name="T8" fmla="*/ 56 w 113"/>
                  <a:gd name="T9" fmla="*/ 22 h 163"/>
                  <a:gd name="T10" fmla="*/ 55 w 113"/>
                  <a:gd name="T11" fmla="*/ 22 h 163"/>
                  <a:gd name="T12" fmla="*/ 59 w 113"/>
                  <a:gd name="T13" fmla="*/ 0 h 163"/>
                  <a:gd name="T14" fmla="*/ 37 w 113"/>
                  <a:gd name="T15" fmla="*/ 18 h 163"/>
                  <a:gd name="T16" fmla="*/ 13 w 113"/>
                  <a:gd name="T17" fmla="*/ 48 h 163"/>
                  <a:gd name="T18" fmla="*/ 21 w 113"/>
                  <a:gd name="T19" fmla="*/ 95 h 163"/>
                  <a:gd name="T20" fmla="*/ 45 w 113"/>
                  <a:gd name="T21" fmla="*/ 99 h 163"/>
                  <a:gd name="T22" fmla="*/ 45 w 113"/>
                  <a:gd name="T23" fmla="*/ 99 h 163"/>
                  <a:gd name="T24" fmla="*/ 48 w 113"/>
                  <a:gd name="T25" fmla="*/ 99 h 163"/>
                  <a:gd name="T26" fmla="*/ 49 w 113"/>
                  <a:gd name="T27" fmla="*/ 99 h 163"/>
                  <a:gd name="T28" fmla="*/ 53 w 113"/>
                  <a:gd name="T29" fmla="*/ 96 h 163"/>
                  <a:gd name="T30" fmla="*/ 52 w 113"/>
                  <a:gd name="T31" fmla="*/ 81 h 163"/>
                  <a:gd name="T32" fmla="*/ 52 w 113"/>
                  <a:gd name="T33" fmla="*/ 75 h 163"/>
                  <a:gd name="T34" fmla="*/ 46 w 113"/>
                  <a:gd name="T35" fmla="*/ 66 h 163"/>
                  <a:gd name="T36" fmla="*/ 40 w 113"/>
                  <a:gd name="T37" fmla="*/ 44 h 163"/>
                  <a:gd name="T38" fmla="*/ 40 w 113"/>
                  <a:gd name="T39" fmla="*/ 42 h 163"/>
                  <a:gd name="T40" fmla="*/ 44 w 113"/>
                  <a:gd name="T41" fmla="*/ 27 h 163"/>
                  <a:gd name="T42" fmla="*/ 55 w 113"/>
                  <a:gd name="T43" fmla="*/ 21 h 163"/>
                  <a:gd name="T44" fmla="*/ 57 w 113"/>
                  <a:gd name="T45" fmla="*/ 21 h 163"/>
                  <a:gd name="T46" fmla="*/ 59 w 113"/>
                  <a:gd name="T47" fmla="*/ 18 h 163"/>
                  <a:gd name="T48" fmla="*/ 70 w 113"/>
                  <a:gd name="T49" fmla="*/ 2 h 163"/>
                  <a:gd name="T50" fmla="*/ 61 w 113"/>
                  <a:gd name="T51" fmla="*/ 1 h 163"/>
                  <a:gd name="T52" fmla="*/ 59 w 113"/>
                  <a:gd name="T53" fmla="*/ 0 h 16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163">
                    <a:moveTo>
                      <a:pt x="90" y="37"/>
                    </a:move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1" y="37"/>
                      <a:pt x="91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1" y="37"/>
                      <a:pt x="91" y="37"/>
                      <a:pt x="90" y="37"/>
                    </a:cubicBezTo>
                    <a:moveTo>
                      <a:pt x="97" y="0"/>
                    </a:moveTo>
                    <a:cubicBezTo>
                      <a:pt x="82" y="0"/>
                      <a:pt x="67" y="21"/>
                      <a:pt x="60" y="30"/>
                    </a:cubicBezTo>
                    <a:cubicBezTo>
                      <a:pt x="47" y="46"/>
                      <a:pt x="34" y="63"/>
                      <a:pt x="21" y="79"/>
                    </a:cubicBezTo>
                    <a:cubicBezTo>
                      <a:pt x="0" y="104"/>
                      <a:pt x="1" y="144"/>
                      <a:pt x="34" y="156"/>
                    </a:cubicBezTo>
                    <a:cubicBezTo>
                      <a:pt x="45" y="160"/>
                      <a:pt x="60" y="163"/>
                      <a:pt x="73" y="163"/>
                    </a:cubicBezTo>
                    <a:cubicBezTo>
                      <a:pt x="73" y="163"/>
                      <a:pt x="73" y="163"/>
                      <a:pt x="73" y="163"/>
                    </a:cubicBezTo>
                    <a:cubicBezTo>
                      <a:pt x="75" y="163"/>
                      <a:pt x="77" y="163"/>
                      <a:pt x="78" y="163"/>
                    </a:cubicBezTo>
                    <a:cubicBezTo>
                      <a:pt x="79" y="163"/>
                      <a:pt x="80" y="163"/>
                      <a:pt x="80" y="163"/>
                    </a:cubicBezTo>
                    <a:cubicBezTo>
                      <a:pt x="82" y="163"/>
                      <a:pt x="83" y="162"/>
                      <a:pt x="86" y="157"/>
                    </a:cubicBezTo>
                    <a:cubicBezTo>
                      <a:pt x="88" y="150"/>
                      <a:pt x="86" y="141"/>
                      <a:pt x="85" y="134"/>
                    </a:cubicBezTo>
                    <a:cubicBezTo>
                      <a:pt x="85" y="131"/>
                      <a:pt x="85" y="127"/>
                      <a:pt x="85" y="123"/>
                    </a:cubicBezTo>
                    <a:cubicBezTo>
                      <a:pt x="81" y="119"/>
                      <a:pt x="77" y="114"/>
                      <a:pt x="74" y="109"/>
                    </a:cubicBezTo>
                    <a:cubicBezTo>
                      <a:pt x="68" y="98"/>
                      <a:pt x="65" y="85"/>
                      <a:pt x="65" y="72"/>
                    </a:cubicBezTo>
                    <a:cubicBezTo>
                      <a:pt x="65" y="71"/>
                      <a:pt x="65" y="71"/>
                      <a:pt x="65" y="70"/>
                    </a:cubicBezTo>
                    <a:cubicBezTo>
                      <a:pt x="65" y="59"/>
                      <a:pt x="68" y="51"/>
                      <a:pt x="72" y="45"/>
                    </a:cubicBezTo>
                    <a:cubicBezTo>
                      <a:pt x="77" y="39"/>
                      <a:pt x="83" y="35"/>
                      <a:pt x="90" y="35"/>
                    </a:cubicBezTo>
                    <a:cubicBezTo>
                      <a:pt x="91" y="35"/>
                      <a:pt x="92" y="35"/>
                      <a:pt x="93" y="35"/>
                    </a:cubicBezTo>
                    <a:cubicBezTo>
                      <a:pt x="93" y="33"/>
                      <a:pt x="94" y="31"/>
                      <a:pt x="95" y="29"/>
                    </a:cubicBezTo>
                    <a:cubicBezTo>
                      <a:pt x="99" y="19"/>
                      <a:pt x="109" y="12"/>
                      <a:pt x="113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99" y="1"/>
                      <a:pt x="98" y="0"/>
                      <a:pt x="97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Freeform 1023">
                <a:extLst>
                  <a:ext uri="{FF2B5EF4-FFF2-40B4-BE49-F238E27FC236}">
                    <a16:creationId xmlns:a16="http://schemas.microsoft.com/office/drawing/2014/main" id="{BD342263-642B-42FC-8C52-0B9A3986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530"/>
                <a:ext cx="19" cy="59"/>
              </a:xfrm>
              <a:custGeom>
                <a:avLst/>
                <a:gdLst>
                  <a:gd name="T0" fmla="*/ 13 w 22"/>
                  <a:gd name="T1" fmla="*/ 0 h 70"/>
                  <a:gd name="T2" fmla="*/ 13 w 22"/>
                  <a:gd name="T3" fmla="*/ 0 h 70"/>
                  <a:gd name="T4" fmla="*/ 3 w 22"/>
                  <a:gd name="T5" fmla="*/ 6 h 70"/>
                  <a:gd name="T6" fmla="*/ 3 w 22"/>
                  <a:gd name="T7" fmla="*/ 6 h 70"/>
                  <a:gd name="T8" fmla="*/ 1 w 22"/>
                  <a:gd name="T9" fmla="*/ 15 h 70"/>
                  <a:gd name="T10" fmla="*/ 9 w 22"/>
                  <a:gd name="T11" fmla="*/ 42 h 70"/>
                  <a:gd name="T12" fmla="*/ 10 w 22"/>
                  <a:gd name="T13" fmla="*/ 20 h 70"/>
                  <a:gd name="T14" fmla="*/ 12 w 22"/>
                  <a:gd name="T15" fmla="*/ 8 h 70"/>
                  <a:gd name="T16" fmla="*/ 12 w 22"/>
                  <a:gd name="T17" fmla="*/ 7 h 70"/>
                  <a:gd name="T18" fmla="*/ 13 w 22"/>
                  <a:gd name="T19" fmla="*/ 5 h 70"/>
                  <a:gd name="T20" fmla="*/ 14 w 22"/>
                  <a:gd name="T21" fmla="*/ 0 h 70"/>
                  <a:gd name="T22" fmla="*/ 13 w 22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70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3" y="0"/>
                      <a:pt x="8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4"/>
                      <a:pt x="1" y="19"/>
                      <a:pt x="1" y="25"/>
                    </a:cubicBezTo>
                    <a:cubicBezTo>
                      <a:pt x="0" y="41"/>
                      <a:pt x="6" y="58"/>
                      <a:pt x="14" y="70"/>
                    </a:cubicBezTo>
                    <a:cubicBezTo>
                      <a:pt x="14" y="58"/>
                      <a:pt x="14" y="46"/>
                      <a:pt x="15" y="34"/>
                    </a:cubicBezTo>
                    <a:cubicBezTo>
                      <a:pt x="16" y="27"/>
                      <a:pt x="17" y="20"/>
                      <a:pt x="19" y="13"/>
                    </a:cubicBezTo>
                    <a:cubicBezTo>
                      <a:pt x="19" y="13"/>
                      <a:pt x="19" y="13"/>
                      <a:pt x="19" y="12"/>
                    </a:cubicBezTo>
                    <a:cubicBezTo>
                      <a:pt x="19" y="10"/>
                      <a:pt x="19" y="9"/>
                      <a:pt x="20" y="8"/>
                    </a:cubicBezTo>
                    <a:cubicBezTo>
                      <a:pt x="20" y="5"/>
                      <a:pt x="21" y="3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0" name="Freeform 1024">
                <a:extLst>
                  <a:ext uri="{FF2B5EF4-FFF2-40B4-BE49-F238E27FC236}">
                    <a16:creationId xmlns:a16="http://schemas.microsoft.com/office/drawing/2014/main" id="{C29B0748-048C-4924-B46B-28DAFCBE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538"/>
                <a:ext cx="15" cy="62"/>
              </a:xfrm>
              <a:custGeom>
                <a:avLst/>
                <a:gdLst>
                  <a:gd name="T0" fmla="*/ 4 w 18"/>
                  <a:gd name="T1" fmla="*/ 0 h 74"/>
                  <a:gd name="T2" fmla="*/ 0 w 18"/>
                  <a:gd name="T3" fmla="*/ 14 h 74"/>
                  <a:gd name="T4" fmla="*/ 0 w 18"/>
                  <a:gd name="T5" fmla="*/ 15 h 74"/>
                  <a:gd name="T6" fmla="*/ 6 w 18"/>
                  <a:gd name="T7" fmla="*/ 37 h 74"/>
                  <a:gd name="T8" fmla="*/ 11 w 18"/>
                  <a:gd name="T9" fmla="*/ 44 h 74"/>
                  <a:gd name="T10" fmla="*/ 10 w 18"/>
                  <a:gd name="T11" fmla="*/ 36 h 74"/>
                  <a:gd name="T12" fmla="*/ 3 w 18"/>
                  <a:gd name="T13" fmla="*/ 9 h 74"/>
                  <a:gd name="T14" fmla="*/ 4 w 18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74">
                    <a:moveTo>
                      <a:pt x="7" y="0"/>
                    </a:moveTo>
                    <a:cubicBezTo>
                      <a:pt x="3" y="6"/>
                      <a:pt x="0" y="14"/>
                      <a:pt x="0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38"/>
                      <a:pt x="3" y="51"/>
                      <a:pt x="9" y="62"/>
                    </a:cubicBezTo>
                    <a:cubicBezTo>
                      <a:pt x="11" y="67"/>
                      <a:pt x="14" y="71"/>
                      <a:pt x="18" y="74"/>
                    </a:cubicBezTo>
                    <a:cubicBezTo>
                      <a:pt x="17" y="70"/>
                      <a:pt x="17" y="66"/>
                      <a:pt x="17" y="61"/>
                    </a:cubicBezTo>
                    <a:cubicBezTo>
                      <a:pt x="9" y="49"/>
                      <a:pt x="3" y="32"/>
                      <a:pt x="4" y="16"/>
                    </a:cubicBezTo>
                    <a:cubicBezTo>
                      <a:pt x="4" y="10"/>
                      <a:pt x="5" y="5"/>
                      <a:pt x="7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Freeform 1025">
                <a:extLst>
                  <a:ext uri="{FF2B5EF4-FFF2-40B4-BE49-F238E27FC236}">
                    <a16:creationId xmlns:a16="http://schemas.microsoft.com/office/drawing/2014/main" id="{4BBC0429-9671-4D75-B084-4E07EF275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537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0 w 1"/>
                  <a:gd name="T5" fmla="*/ 2 h 5"/>
                  <a:gd name="T6" fmla="*/ 1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Freeform 1026">
                <a:extLst>
                  <a:ext uri="{FF2B5EF4-FFF2-40B4-BE49-F238E27FC236}">
                    <a16:creationId xmlns:a16="http://schemas.microsoft.com/office/drawing/2014/main" id="{44364837-6D23-4B97-AD46-D7F217113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528"/>
                <a:ext cx="24" cy="75"/>
              </a:xfrm>
              <a:custGeom>
                <a:avLst/>
                <a:gdLst>
                  <a:gd name="T0" fmla="*/ 15 w 28"/>
                  <a:gd name="T1" fmla="*/ 0 h 88"/>
                  <a:gd name="T2" fmla="*/ 4 w 28"/>
                  <a:gd name="T3" fmla="*/ 7 h 88"/>
                  <a:gd name="T4" fmla="*/ 0 w 28"/>
                  <a:gd name="T5" fmla="*/ 22 h 88"/>
                  <a:gd name="T6" fmla="*/ 0 w 28"/>
                  <a:gd name="T7" fmla="*/ 23 h 88"/>
                  <a:gd name="T8" fmla="*/ 6 w 28"/>
                  <a:gd name="T9" fmla="*/ 46 h 88"/>
                  <a:gd name="T10" fmla="*/ 13 w 28"/>
                  <a:gd name="T11" fmla="*/ 55 h 88"/>
                  <a:gd name="T12" fmla="*/ 13 w 28"/>
                  <a:gd name="T13" fmla="*/ 52 h 88"/>
                  <a:gd name="T14" fmla="*/ 7 w 28"/>
                  <a:gd name="T15" fmla="*/ 45 h 88"/>
                  <a:gd name="T16" fmla="*/ 2 w 28"/>
                  <a:gd name="T17" fmla="*/ 23 h 88"/>
                  <a:gd name="T18" fmla="*/ 2 w 28"/>
                  <a:gd name="T19" fmla="*/ 22 h 88"/>
                  <a:gd name="T20" fmla="*/ 6 w 28"/>
                  <a:gd name="T21" fmla="*/ 7 h 88"/>
                  <a:gd name="T22" fmla="*/ 6 w 28"/>
                  <a:gd name="T23" fmla="*/ 7 h 88"/>
                  <a:gd name="T24" fmla="*/ 15 w 28"/>
                  <a:gd name="T25" fmla="*/ 2 h 88"/>
                  <a:gd name="T26" fmla="*/ 15 w 28"/>
                  <a:gd name="T27" fmla="*/ 2 h 88"/>
                  <a:gd name="T28" fmla="*/ 17 w 28"/>
                  <a:gd name="T29" fmla="*/ 2 h 88"/>
                  <a:gd name="T30" fmla="*/ 18 w 28"/>
                  <a:gd name="T31" fmla="*/ 0 h 88"/>
                  <a:gd name="T32" fmla="*/ 15 w 28"/>
                  <a:gd name="T33" fmla="*/ 0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8" h="88">
                    <a:moveTo>
                      <a:pt x="25" y="0"/>
                    </a:moveTo>
                    <a:cubicBezTo>
                      <a:pt x="18" y="0"/>
                      <a:pt x="12" y="4"/>
                      <a:pt x="7" y="10"/>
                    </a:cubicBezTo>
                    <a:cubicBezTo>
                      <a:pt x="3" y="16"/>
                      <a:pt x="0" y="24"/>
                      <a:pt x="0" y="35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0" y="50"/>
                      <a:pt x="3" y="63"/>
                      <a:pt x="9" y="74"/>
                    </a:cubicBezTo>
                    <a:cubicBezTo>
                      <a:pt x="12" y="79"/>
                      <a:pt x="16" y="84"/>
                      <a:pt x="20" y="88"/>
                    </a:cubicBezTo>
                    <a:cubicBezTo>
                      <a:pt x="20" y="87"/>
                      <a:pt x="20" y="86"/>
                      <a:pt x="20" y="85"/>
                    </a:cubicBezTo>
                    <a:cubicBezTo>
                      <a:pt x="16" y="82"/>
                      <a:pt x="13" y="78"/>
                      <a:pt x="11" y="73"/>
                    </a:cubicBezTo>
                    <a:cubicBezTo>
                      <a:pt x="5" y="62"/>
                      <a:pt x="2" y="49"/>
                      <a:pt x="2" y="37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25"/>
                      <a:pt x="5" y="17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3" y="5"/>
                      <a:pt x="18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7" y="2"/>
                    </a:cubicBezTo>
                    <a:cubicBezTo>
                      <a:pt x="27" y="2"/>
                      <a:pt x="27" y="1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Freeform 1027">
                <a:extLst>
                  <a:ext uri="{FF2B5EF4-FFF2-40B4-BE49-F238E27FC236}">
                    <a16:creationId xmlns:a16="http://schemas.microsoft.com/office/drawing/2014/main" id="{4B9F3DF6-F341-420E-B974-21B858E4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3434"/>
                <a:ext cx="80" cy="150"/>
              </a:xfrm>
              <a:custGeom>
                <a:avLst/>
                <a:gdLst>
                  <a:gd name="T0" fmla="*/ 55 w 95"/>
                  <a:gd name="T1" fmla="*/ 0 h 178"/>
                  <a:gd name="T2" fmla="*/ 20 w 95"/>
                  <a:gd name="T3" fmla="*/ 16 h 178"/>
                  <a:gd name="T4" fmla="*/ 3 w 95"/>
                  <a:gd name="T5" fmla="*/ 34 h 178"/>
                  <a:gd name="T6" fmla="*/ 15 w 95"/>
                  <a:gd name="T7" fmla="*/ 78 h 178"/>
                  <a:gd name="T8" fmla="*/ 30 w 95"/>
                  <a:gd name="T9" fmla="*/ 106 h 178"/>
                  <a:gd name="T10" fmla="*/ 32 w 95"/>
                  <a:gd name="T11" fmla="*/ 106 h 178"/>
                  <a:gd name="T12" fmla="*/ 34 w 95"/>
                  <a:gd name="T13" fmla="*/ 83 h 178"/>
                  <a:gd name="T14" fmla="*/ 34 w 95"/>
                  <a:gd name="T15" fmla="*/ 63 h 178"/>
                  <a:gd name="T16" fmla="*/ 24 w 95"/>
                  <a:gd name="T17" fmla="*/ 61 h 178"/>
                  <a:gd name="T18" fmla="*/ 14 w 95"/>
                  <a:gd name="T19" fmla="*/ 44 h 178"/>
                  <a:gd name="T20" fmla="*/ 20 w 95"/>
                  <a:gd name="T21" fmla="*/ 30 h 178"/>
                  <a:gd name="T22" fmla="*/ 40 w 95"/>
                  <a:gd name="T23" fmla="*/ 21 h 178"/>
                  <a:gd name="T24" fmla="*/ 47 w 95"/>
                  <a:gd name="T25" fmla="*/ 11 h 178"/>
                  <a:gd name="T26" fmla="*/ 56 w 95"/>
                  <a:gd name="T27" fmla="*/ 3 h 178"/>
                  <a:gd name="T28" fmla="*/ 55 w 95"/>
                  <a:gd name="T29" fmla="*/ 0 h 1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5" h="178">
                    <a:moveTo>
                      <a:pt x="92" y="0"/>
                    </a:moveTo>
                    <a:cubicBezTo>
                      <a:pt x="73" y="3"/>
                      <a:pt x="52" y="18"/>
                      <a:pt x="34" y="26"/>
                    </a:cubicBezTo>
                    <a:cubicBezTo>
                      <a:pt x="20" y="33"/>
                      <a:pt x="5" y="40"/>
                      <a:pt x="3" y="56"/>
                    </a:cubicBezTo>
                    <a:cubicBezTo>
                      <a:pt x="0" y="80"/>
                      <a:pt x="19" y="107"/>
                      <a:pt x="25" y="129"/>
                    </a:cubicBezTo>
                    <a:cubicBezTo>
                      <a:pt x="28" y="139"/>
                      <a:pt x="40" y="175"/>
                      <a:pt x="51" y="178"/>
                    </a:cubicBezTo>
                    <a:cubicBezTo>
                      <a:pt x="51" y="178"/>
                      <a:pt x="52" y="178"/>
                      <a:pt x="53" y="178"/>
                    </a:cubicBezTo>
                    <a:cubicBezTo>
                      <a:pt x="63" y="178"/>
                      <a:pt x="57" y="145"/>
                      <a:pt x="56" y="139"/>
                    </a:cubicBezTo>
                    <a:cubicBezTo>
                      <a:pt x="56" y="128"/>
                      <a:pt x="56" y="117"/>
                      <a:pt x="56" y="106"/>
                    </a:cubicBezTo>
                    <a:cubicBezTo>
                      <a:pt x="51" y="105"/>
                      <a:pt x="46" y="104"/>
                      <a:pt x="42" y="101"/>
                    </a:cubicBezTo>
                    <a:cubicBezTo>
                      <a:pt x="30" y="95"/>
                      <a:pt x="24" y="85"/>
                      <a:pt x="24" y="74"/>
                    </a:cubicBezTo>
                    <a:cubicBezTo>
                      <a:pt x="24" y="66"/>
                      <a:pt x="27" y="58"/>
                      <a:pt x="34" y="51"/>
                    </a:cubicBezTo>
                    <a:cubicBezTo>
                      <a:pt x="43" y="42"/>
                      <a:pt x="55" y="37"/>
                      <a:pt x="68" y="36"/>
                    </a:cubicBezTo>
                    <a:cubicBezTo>
                      <a:pt x="71" y="30"/>
                      <a:pt x="74" y="24"/>
                      <a:pt x="78" y="19"/>
                    </a:cubicBezTo>
                    <a:cubicBezTo>
                      <a:pt x="83" y="15"/>
                      <a:pt x="94" y="11"/>
                      <a:pt x="95" y="6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Freeform 1028">
                <a:extLst>
                  <a:ext uri="{FF2B5EF4-FFF2-40B4-BE49-F238E27FC236}">
                    <a16:creationId xmlns:a16="http://schemas.microsoft.com/office/drawing/2014/main" id="{1478FE60-1E75-4614-80A9-E964919B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466"/>
                <a:ext cx="35" cy="50"/>
              </a:xfrm>
              <a:custGeom>
                <a:avLst/>
                <a:gdLst>
                  <a:gd name="T0" fmla="*/ 26 w 41"/>
                  <a:gd name="T1" fmla="*/ 0 h 59"/>
                  <a:gd name="T2" fmla="*/ 6 w 41"/>
                  <a:gd name="T3" fmla="*/ 9 h 59"/>
                  <a:gd name="T4" fmla="*/ 0 w 41"/>
                  <a:gd name="T5" fmla="*/ 22 h 59"/>
                  <a:gd name="T6" fmla="*/ 1 w 41"/>
                  <a:gd name="T7" fmla="*/ 27 h 59"/>
                  <a:gd name="T8" fmla="*/ 8 w 41"/>
                  <a:gd name="T9" fmla="*/ 33 h 59"/>
                  <a:gd name="T10" fmla="*/ 19 w 41"/>
                  <a:gd name="T11" fmla="*/ 36 h 59"/>
                  <a:gd name="T12" fmla="*/ 20 w 41"/>
                  <a:gd name="T13" fmla="*/ 25 h 59"/>
                  <a:gd name="T14" fmla="*/ 17 w 41"/>
                  <a:gd name="T15" fmla="*/ 24 h 59"/>
                  <a:gd name="T16" fmla="*/ 17 w 41"/>
                  <a:gd name="T17" fmla="*/ 24 h 59"/>
                  <a:gd name="T18" fmla="*/ 15 w 41"/>
                  <a:gd name="T19" fmla="*/ 25 h 59"/>
                  <a:gd name="T20" fmla="*/ 14 w 41"/>
                  <a:gd name="T21" fmla="*/ 24 h 59"/>
                  <a:gd name="T22" fmla="*/ 13 w 41"/>
                  <a:gd name="T23" fmla="*/ 22 h 59"/>
                  <a:gd name="T24" fmla="*/ 12 w 41"/>
                  <a:gd name="T25" fmla="*/ 21 h 59"/>
                  <a:gd name="T26" fmla="*/ 10 w 41"/>
                  <a:gd name="T27" fmla="*/ 19 h 59"/>
                  <a:gd name="T28" fmla="*/ 7 w 41"/>
                  <a:gd name="T29" fmla="*/ 19 h 59"/>
                  <a:gd name="T30" fmla="*/ 5 w 41"/>
                  <a:gd name="T31" fmla="*/ 16 h 59"/>
                  <a:gd name="T32" fmla="*/ 8 w 41"/>
                  <a:gd name="T33" fmla="*/ 15 h 59"/>
                  <a:gd name="T34" fmla="*/ 8 w 41"/>
                  <a:gd name="T35" fmla="*/ 15 h 59"/>
                  <a:gd name="T36" fmla="*/ 15 w 41"/>
                  <a:gd name="T37" fmla="*/ 6 h 59"/>
                  <a:gd name="T38" fmla="*/ 25 w 41"/>
                  <a:gd name="T39" fmla="*/ 3 h 59"/>
                  <a:gd name="T40" fmla="*/ 26 w 41"/>
                  <a:gd name="T41" fmla="*/ 0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59">
                    <a:moveTo>
                      <a:pt x="41" y="0"/>
                    </a:moveTo>
                    <a:cubicBezTo>
                      <a:pt x="29" y="1"/>
                      <a:pt x="17" y="6"/>
                      <a:pt x="9" y="15"/>
                    </a:cubicBezTo>
                    <a:cubicBezTo>
                      <a:pt x="3" y="21"/>
                      <a:pt x="0" y="29"/>
                      <a:pt x="0" y="36"/>
                    </a:cubicBezTo>
                    <a:cubicBezTo>
                      <a:pt x="0" y="39"/>
                      <a:pt x="0" y="42"/>
                      <a:pt x="1" y="45"/>
                    </a:cubicBezTo>
                    <a:cubicBezTo>
                      <a:pt x="4" y="49"/>
                      <a:pt x="8" y="52"/>
                      <a:pt x="12" y="54"/>
                    </a:cubicBezTo>
                    <a:cubicBezTo>
                      <a:pt x="18" y="57"/>
                      <a:pt x="24" y="59"/>
                      <a:pt x="30" y="59"/>
                    </a:cubicBezTo>
                    <a:cubicBezTo>
                      <a:pt x="31" y="53"/>
                      <a:pt x="31" y="46"/>
                      <a:pt x="32" y="40"/>
                    </a:cubicBezTo>
                    <a:cubicBezTo>
                      <a:pt x="30" y="39"/>
                      <a:pt x="29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4" y="40"/>
                      <a:pt x="23" y="40"/>
                      <a:pt x="22" y="39"/>
                    </a:cubicBezTo>
                    <a:cubicBezTo>
                      <a:pt x="20" y="38"/>
                      <a:pt x="19" y="37"/>
                      <a:pt x="20" y="36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8" y="34"/>
                      <a:pt x="17" y="33"/>
                      <a:pt x="16" y="32"/>
                    </a:cubicBezTo>
                    <a:cubicBezTo>
                      <a:pt x="14" y="32"/>
                      <a:pt x="13" y="32"/>
                      <a:pt x="11" y="31"/>
                    </a:cubicBezTo>
                    <a:cubicBezTo>
                      <a:pt x="8" y="29"/>
                      <a:pt x="7" y="27"/>
                      <a:pt x="8" y="26"/>
                    </a:cubicBezTo>
                    <a:cubicBezTo>
                      <a:pt x="9" y="25"/>
                      <a:pt x="10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3" y="20"/>
                      <a:pt x="17" y="14"/>
                      <a:pt x="25" y="10"/>
                    </a:cubicBezTo>
                    <a:cubicBezTo>
                      <a:pt x="29" y="7"/>
                      <a:pt x="34" y="5"/>
                      <a:pt x="40" y="4"/>
                    </a:cubicBezTo>
                    <a:cubicBezTo>
                      <a:pt x="40" y="3"/>
                      <a:pt x="41" y="1"/>
                      <a:pt x="41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5" name="Freeform 1029">
                <a:extLst>
                  <a:ext uri="{FF2B5EF4-FFF2-40B4-BE49-F238E27FC236}">
                    <a16:creationId xmlns:a16="http://schemas.microsoft.com/office/drawing/2014/main" id="{61CED07D-C5BC-49CD-A176-7060105E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504"/>
                <a:ext cx="24" cy="18"/>
              </a:xfrm>
              <a:custGeom>
                <a:avLst/>
                <a:gdLst>
                  <a:gd name="T0" fmla="*/ 0 w 29"/>
                  <a:gd name="T1" fmla="*/ 0 h 21"/>
                  <a:gd name="T2" fmla="*/ 9 w 29"/>
                  <a:gd name="T3" fmla="*/ 11 h 21"/>
                  <a:gd name="T4" fmla="*/ 17 w 29"/>
                  <a:gd name="T5" fmla="*/ 13 h 21"/>
                  <a:gd name="T6" fmla="*/ 17 w 29"/>
                  <a:gd name="T7" fmla="*/ 9 h 21"/>
                  <a:gd name="T8" fmla="*/ 6 w 29"/>
                  <a:gd name="T9" fmla="*/ 6 h 21"/>
                  <a:gd name="T10" fmla="*/ 0 w 2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0" y="0"/>
                    </a:moveTo>
                    <a:cubicBezTo>
                      <a:pt x="3" y="7"/>
                      <a:pt x="8" y="12"/>
                      <a:pt x="16" y="17"/>
                    </a:cubicBezTo>
                    <a:cubicBezTo>
                      <a:pt x="20" y="19"/>
                      <a:pt x="24" y="20"/>
                      <a:pt x="29" y="21"/>
                    </a:cubicBezTo>
                    <a:cubicBezTo>
                      <a:pt x="29" y="19"/>
                      <a:pt x="29" y="17"/>
                      <a:pt x="29" y="14"/>
                    </a:cubicBezTo>
                    <a:cubicBezTo>
                      <a:pt x="23" y="14"/>
                      <a:pt x="17" y="12"/>
                      <a:pt x="11" y="9"/>
                    </a:cubicBezTo>
                    <a:cubicBezTo>
                      <a:pt x="7" y="7"/>
                      <a:pt x="3" y="4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Freeform 1030">
                <a:extLst>
                  <a:ext uri="{FF2B5EF4-FFF2-40B4-BE49-F238E27FC236}">
                    <a16:creationId xmlns:a16="http://schemas.microsoft.com/office/drawing/2014/main" id="{061BF7D0-E0B6-4350-B6FF-7EB67786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3469"/>
                <a:ext cx="23" cy="31"/>
              </a:xfrm>
              <a:custGeom>
                <a:avLst/>
                <a:gdLst>
                  <a:gd name="T0" fmla="*/ 17 w 27"/>
                  <a:gd name="T1" fmla="*/ 0 h 36"/>
                  <a:gd name="T2" fmla="*/ 8 w 27"/>
                  <a:gd name="T3" fmla="*/ 3 h 36"/>
                  <a:gd name="T4" fmla="*/ 0 w 27"/>
                  <a:gd name="T5" fmla="*/ 14 h 36"/>
                  <a:gd name="T6" fmla="*/ 3 w 27"/>
                  <a:gd name="T7" fmla="*/ 14 h 36"/>
                  <a:gd name="T8" fmla="*/ 3 w 27"/>
                  <a:gd name="T9" fmla="*/ 17 h 36"/>
                  <a:gd name="T10" fmla="*/ 3 w 27"/>
                  <a:gd name="T11" fmla="*/ 18 h 36"/>
                  <a:gd name="T12" fmla="*/ 3 w 27"/>
                  <a:gd name="T13" fmla="*/ 18 h 36"/>
                  <a:gd name="T14" fmla="*/ 3 w 27"/>
                  <a:gd name="T15" fmla="*/ 20 h 36"/>
                  <a:gd name="T16" fmla="*/ 4 w 27"/>
                  <a:gd name="T17" fmla="*/ 21 h 36"/>
                  <a:gd name="T18" fmla="*/ 4 w 27"/>
                  <a:gd name="T19" fmla="*/ 21 h 36"/>
                  <a:gd name="T20" fmla="*/ 6 w 27"/>
                  <a:gd name="T21" fmla="*/ 20 h 36"/>
                  <a:gd name="T22" fmla="*/ 8 w 27"/>
                  <a:gd name="T23" fmla="*/ 21 h 36"/>
                  <a:gd name="T24" fmla="*/ 9 w 27"/>
                  <a:gd name="T25" fmla="*/ 22 h 36"/>
                  <a:gd name="T26" fmla="*/ 12 w 27"/>
                  <a:gd name="T27" fmla="*/ 23 h 36"/>
                  <a:gd name="T28" fmla="*/ 14 w 27"/>
                  <a:gd name="T29" fmla="*/ 10 h 36"/>
                  <a:gd name="T30" fmla="*/ 17 w 27"/>
                  <a:gd name="T31" fmla="*/ 0 h 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7" h="36">
                    <a:moveTo>
                      <a:pt x="27" y="0"/>
                    </a:moveTo>
                    <a:cubicBezTo>
                      <a:pt x="21" y="1"/>
                      <a:pt x="16" y="3"/>
                      <a:pt x="12" y="6"/>
                    </a:cubicBezTo>
                    <a:cubicBezTo>
                      <a:pt x="4" y="10"/>
                      <a:pt x="0" y="16"/>
                      <a:pt x="0" y="21"/>
                    </a:cubicBezTo>
                    <a:cubicBezTo>
                      <a:pt x="1" y="21"/>
                      <a:pt x="2" y="21"/>
                      <a:pt x="3" y="22"/>
                    </a:cubicBezTo>
                    <a:cubicBezTo>
                      <a:pt x="6" y="23"/>
                      <a:pt x="7" y="26"/>
                      <a:pt x="6" y="27"/>
                    </a:cubicBez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9"/>
                      <a:pt x="5" y="30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10" y="31"/>
                      <a:pt x="11" y="31"/>
                      <a:pt x="12" y="32"/>
                    </a:cubicBezTo>
                    <a:cubicBezTo>
                      <a:pt x="14" y="33"/>
                      <a:pt x="14" y="34"/>
                      <a:pt x="14" y="35"/>
                    </a:cubicBezTo>
                    <a:cubicBezTo>
                      <a:pt x="16" y="35"/>
                      <a:pt x="17" y="35"/>
                      <a:pt x="19" y="36"/>
                    </a:cubicBezTo>
                    <a:cubicBezTo>
                      <a:pt x="20" y="29"/>
                      <a:pt x="21" y="22"/>
                      <a:pt x="22" y="16"/>
                    </a:cubicBezTo>
                    <a:cubicBezTo>
                      <a:pt x="24" y="11"/>
                      <a:pt x="25" y="6"/>
                      <a:pt x="27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Freeform 1031">
                <a:extLst>
                  <a:ext uri="{FF2B5EF4-FFF2-40B4-BE49-F238E27FC236}">
                    <a16:creationId xmlns:a16="http://schemas.microsoft.com/office/drawing/2014/main" id="{5143108C-D614-4707-BAB9-5482613D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487"/>
                <a:ext cx="11" cy="6"/>
              </a:xfrm>
              <a:custGeom>
                <a:avLst/>
                <a:gdLst>
                  <a:gd name="T0" fmla="*/ 3 w 13"/>
                  <a:gd name="T1" fmla="*/ 0 h 7"/>
                  <a:gd name="T2" fmla="*/ 1 w 13"/>
                  <a:gd name="T3" fmla="*/ 1 h 7"/>
                  <a:gd name="T4" fmla="*/ 3 w 13"/>
                  <a:gd name="T5" fmla="*/ 3 h 7"/>
                  <a:gd name="T6" fmla="*/ 6 w 13"/>
                  <a:gd name="T7" fmla="*/ 4 h 7"/>
                  <a:gd name="T8" fmla="*/ 6 w 13"/>
                  <a:gd name="T9" fmla="*/ 4 h 7"/>
                  <a:gd name="T10" fmla="*/ 7 w 13"/>
                  <a:gd name="T11" fmla="*/ 3 h 7"/>
                  <a:gd name="T12" fmla="*/ 6 w 13"/>
                  <a:gd name="T13" fmla="*/ 1 h 7"/>
                  <a:gd name="T14" fmla="*/ 3 w 13"/>
                  <a:gd name="T15" fmla="*/ 0 h 7"/>
                  <a:gd name="T16" fmla="*/ 3 w 13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5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4" y="6"/>
                    </a:cubicBezTo>
                    <a:cubicBezTo>
                      <a:pt x="6" y="7"/>
                      <a:pt x="7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Freeform 1032">
                <a:extLst>
                  <a:ext uri="{FF2B5EF4-FFF2-40B4-BE49-F238E27FC236}">
                    <a16:creationId xmlns:a16="http://schemas.microsoft.com/office/drawing/2014/main" id="{30B4FE00-2CB9-4C81-B3C4-491B0580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496"/>
                <a:ext cx="7" cy="4"/>
              </a:xfrm>
              <a:custGeom>
                <a:avLst/>
                <a:gdLst>
                  <a:gd name="T0" fmla="*/ 3 w 8"/>
                  <a:gd name="T1" fmla="*/ 0 h 5"/>
                  <a:gd name="T2" fmla="*/ 1 w 8"/>
                  <a:gd name="T3" fmla="*/ 1 h 5"/>
                  <a:gd name="T4" fmla="*/ 1 w 8"/>
                  <a:gd name="T5" fmla="*/ 1 h 5"/>
                  <a:gd name="T6" fmla="*/ 3 w 8"/>
                  <a:gd name="T7" fmla="*/ 2 h 5"/>
                  <a:gd name="T8" fmla="*/ 4 w 8"/>
                  <a:gd name="T9" fmla="*/ 2 h 5"/>
                  <a:gd name="T10" fmla="*/ 5 w 8"/>
                  <a:gd name="T11" fmla="*/ 2 h 5"/>
                  <a:gd name="T12" fmla="*/ 5 w 8"/>
                  <a:gd name="T13" fmla="*/ 2 h 5"/>
                  <a:gd name="T14" fmla="*/ 4 w 8"/>
                  <a:gd name="T15" fmla="*/ 1 h 5"/>
                  <a:gd name="T16" fmla="*/ 3 w 8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3" y="4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Freeform 1033">
                <a:extLst>
                  <a:ext uri="{FF2B5EF4-FFF2-40B4-BE49-F238E27FC236}">
                    <a16:creationId xmlns:a16="http://schemas.microsoft.com/office/drawing/2014/main" id="{96DAA480-1248-42FA-9C77-6FB9E250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464"/>
                <a:ext cx="37" cy="59"/>
              </a:xfrm>
              <a:custGeom>
                <a:avLst/>
                <a:gdLst>
                  <a:gd name="T0" fmla="*/ 26 w 44"/>
                  <a:gd name="T1" fmla="*/ 0 h 70"/>
                  <a:gd name="T2" fmla="*/ 6 w 44"/>
                  <a:gd name="T3" fmla="*/ 9 h 70"/>
                  <a:gd name="T4" fmla="*/ 0 w 44"/>
                  <a:gd name="T5" fmla="*/ 23 h 70"/>
                  <a:gd name="T6" fmla="*/ 11 w 44"/>
                  <a:gd name="T7" fmla="*/ 39 h 70"/>
                  <a:gd name="T8" fmla="*/ 19 w 44"/>
                  <a:gd name="T9" fmla="*/ 42 h 70"/>
                  <a:gd name="T10" fmla="*/ 19 w 44"/>
                  <a:gd name="T11" fmla="*/ 40 h 70"/>
                  <a:gd name="T12" fmla="*/ 11 w 44"/>
                  <a:gd name="T13" fmla="*/ 39 h 70"/>
                  <a:gd name="T14" fmla="*/ 3 w 44"/>
                  <a:gd name="T15" fmla="*/ 29 h 70"/>
                  <a:gd name="T16" fmla="*/ 2 w 44"/>
                  <a:gd name="T17" fmla="*/ 23 h 70"/>
                  <a:gd name="T18" fmla="*/ 7 w 44"/>
                  <a:gd name="T19" fmla="*/ 10 h 70"/>
                  <a:gd name="T20" fmla="*/ 25 w 44"/>
                  <a:gd name="T21" fmla="*/ 2 h 70"/>
                  <a:gd name="T22" fmla="*/ 26 w 44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" h="70">
                    <a:moveTo>
                      <a:pt x="44" y="0"/>
                    </a:moveTo>
                    <a:cubicBezTo>
                      <a:pt x="31" y="1"/>
                      <a:pt x="19" y="6"/>
                      <a:pt x="10" y="15"/>
                    </a:cubicBezTo>
                    <a:cubicBezTo>
                      <a:pt x="3" y="22"/>
                      <a:pt x="0" y="30"/>
                      <a:pt x="0" y="38"/>
                    </a:cubicBezTo>
                    <a:cubicBezTo>
                      <a:pt x="0" y="49"/>
                      <a:pt x="6" y="59"/>
                      <a:pt x="18" y="65"/>
                    </a:cubicBezTo>
                    <a:cubicBezTo>
                      <a:pt x="22" y="68"/>
                      <a:pt x="27" y="69"/>
                      <a:pt x="32" y="70"/>
                    </a:cubicBezTo>
                    <a:cubicBezTo>
                      <a:pt x="32" y="70"/>
                      <a:pt x="32" y="69"/>
                      <a:pt x="32" y="68"/>
                    </a:cubicBezTo>
                    <a:cubicBezTo>
                      <a:pt x="27" y="67"/>
                      <a:pt x="23" y="66"/>
                      <a:pt x="19" y="64"/>
                    </a:cubicBezTo>
                    <a:cubicBezTo>
                      <a:pt x="11" y="59"/>
                      <a:pt x="6" y="54"/>
                      <a:pt x="3" y="47"/>
                    </a:cubicBezTo>
                    <a:cubicBezTo>
                      <a:pt x="2" y="44"/>
                      <a:pt x="2" y="41"/>
                      <a:pt x="2" y="38"/>
                    </a:cubicBezTo>
                    <a:cubicBezTo>
                      <a:pt x="2" y="31"/>
                      <a:pt x="5" y="23"/>
                      <a:pt x="11" y="17"/>
                    </a:cubicBezTo>
                    <a:cubicBezTo>
                      <a:pt x="19" y="8"/>
                      <a:pt x="31" y="3"/>
                      <a:pt x="43" y="2"/>
                    </a:cubicBezTo>
                    <a:cubicBezTo>
                      <a:pt x="43" y="1"/>
                      <a:pt x="44" y="0"/>
                      <a:pt x="44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0" name="Freeform 1034">
                <a:extLst>
                  <a:ext uri="{FF2B5EF4-FFF2-40B4-BE49-F238E27FC236}">
                    <a16:creationId xmlns:a16="http://schemas.microsoft.com/office/drawing/2014/main" id="{81A4D2C2-1DD6-4272-9CC0-A54200DC4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494"/>
                <a:ext cx="92" cy="149"/>
              </a:xfrm>
              <a:custGeom>
                <a:avLst/>
                <a:gdLst>
                  <a:gd name="T0" fmla="*/ 32 w 108"/>
                  <a:gd name="T1" fmla="*/ 0 h 176"/>
                  <a:gd name="T2" fmla="*/ 23 w 108"/>
                  <a:gd name="T3" fmla="*/ 7 h 176"/>
                  <a:gd name="T4" fmla="*/ 16 w 108"/>
                  <a:gd name="T5" fmla="*/ 18 h 176"/>
                  <a:gd name="T6" fmla="*/ 13 w 108"/>
                  <a:gd name="T7" fmla="*/ 23 h 176"/>
                  <a:gd name="T8" fmla="*/ 9 w 108"/>
                  <a:gd name="T9" fmla="*/ 77 h 176"/>
                  <a:gd name="T10" fmla="*/ 46 w 108"/>
                  <a:gd name="T11" fmla="*/ 105 h 176"/>
                  <a:gd name="T12" fmla="*/ 59 w 108"/>
                  <a:gd name="T13" fmla="*/ 107 h 176"/>
                  <a:gd name="T14" fmla="*/ 66 w 108"/>
                  <a:gd name="T15" fmla="*/ 102 h 176"/>
                  <a:gd name="T16" fmla="*/ 53 w 108"/>
                  <a:gd name="T17" fmla="*/ 86 h 176"/>
                  <a:gd name="T18" fmla="*/ 48 w 108"/>
                  <a:gd name="T19" fmla="*/ 81 h 176"/>
                  <a:gd name="T20" fmla="*/ 35 w 108"/>
                  <a:gd name="T21" fmla="*/ 77 h 176"/>
                  <a:gd name="T22" fmla="*/ 23 w 108"/>
                  <a:gd name="T23" fmla="*/ 61 h 176"/>
                  <a:gd name="T24" fmla="*/ 26 w 108"/>
                  <a:gd name="T25" fmla="*/ 52 h 176"/>
                  <a:gd name="T26" fmla="*/ 32 w 108"/>
                  <a:gd name="T27" fmla="*/ 46 h 176"/>
                  <a:gd name="T28" fmla="*/ 34 w 108"/>
                  <a:gd name="T29" fmla="*/ 8 h 176"/>
                  <a:gd name="T30" fmla="*/ 32 w 108"/>
                  <a:gd name="T31" fmla="*/ 3 h 176"/>
                  <a:gd name="T32" fmla="*/ 32 w 108"/>
                  <a:gd name="T33" fmla="*/ 0 h 1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8" h="176">
                    <a:moveTo>
                      <a:pt x="51" y="0"/>
                    </a:moveTo>
                    <a:cubicBezTo>
                      <a:pt x="45" y="2"/>
                      <a:pt x="41" y="6"/>
                      <a:pt x="37" y="11"/>
                    </a:cubicBezTo>
                    <a:cubicBezTo>
                      <a:pt x="34" y="17"/>
                      <a:pt x="30" y="23"/>
                      <a:pt x="26" y="30"/>
                    </a:cubicBezTo>
                    <a:cubicBezTo>
                      <a:pt x="24" y="33"/>
                      <a:pt x="23" y="35"/>
                      <a:pt x="21" y="38"/>
                    </a:cubicBezTo>
                    <a:cubicBezTo>
                      <a:pt x="8" y="66"/>
                      <a:pt x="0" y="101"/>
                      <a:pt x="14" y="127"/>
                    </a:cubicBezTo>
                    <a:cubicBezTo>
                      <a:pt x="27" y="152"/>
                      <a:pt x="47" y="167"/>
                      <a:pt x="74" y="172"/>
                    </a:cubicBezTo>
                    <a:cubicBezTo>
                      <a:pt x="79" y="173"/>
                      <a:pt x="88" y="176"/>
                      <a:pt x="95" y="176"/>
                    </a:cubicBezTo>
                    <a:cubicBezTo>
                      <a:pt x="101" y="176"/>
                      <a:pt x="106" y="174"/>
                      <a:pt x="107" y="168"/>
                    </a:cubicBezTo>
                    <a:cubicBezTo>
                      <a:pt x="108" y="156"/>
                      <a:pt x="93" y="148"/>
                      <a:pt x="86" y="141"/>
                    </a:cubicBezTo>
                    <a:cubicBezTo>
                      <a:pt x="83" y="139"/>
                      <a:pt x="80" y="136"/>
                      <a:pt x="78" y="134"/>
                    </a:cubicBezTo>
                    <a:cubicBezTo>
                      <a:pt x="71" y="134"/>
                      <a:pt x="63" y="132"/>
                      <a:pt x="56" y="128"/>
                    </a:cubicBezTo>
                    <a:cubicBezTo>
                      <a:pt x="44" y="121"/>
                      <a:pt x="37" y="110"/>
                      <a:pt x="37" y="100"/>
                    </a:cubicBezTo>
                    <a:cubicBezTo>
                      <a:pt x="37" y="95"/>
                      <a:pt x="38" y="89"/>
                      <a:pt x="42" y="85"/>
                    </a:cubicBezTo>
                    <a:cubicBezTo>
                      <a:pt x="44" y="81"/>
                      <a:pt x="48" y="78"/>
                      <a:pt x="52" y="76"/>
                    </a:cubicBezTo>
                    <a:cubicBezTo>
                      <a:pt x="49" y="56"/>
                      <a:pt x="50" y="35"/>
                      <a:pt x="55" y="1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1"/>
                      <a:pt x="5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Freeform 1035">
                <a:extLst>
                  <a:ext uri="{FF2B5EF4-FFF2-40B4-BE49-F238E27FC236}">
                    <a16:creationId xmlns:a16="http://schemas.microsoft.com/office/drawing/2014/main" id="{A5E1E777-6BDD-4D86-9370-96E0FE3D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3503"/>
                <a:ext cx="14" cy="23"/>
              </a:xfrm>
              <a:custGeom>
                <a:avLst/>
                <a:gdLst>
                  <a:gd name="T0" fmla="*/ 11 w 16"/>
                  <a:gd name="T1" fmla="*/ 0 h 27"/>
                  <a:gd name="T2" fmla="*/ 10 w 16"/>
                  <a:gd name="T3" fmla="*/ 3 h 27"/>
                  <a:gd name="T4" fmla="*/ 0 w 16"/>
                  <a:gd name="T5" fmla="*/ 17 h 27"/>
                  <a:gd name="T6" fmla="*/ 4 w 16"/>
                  <a:gd name="T7" fmla="*/ 12 h 27"/>
                  <a:gd name="T8" fmla="*/ 11 w 1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6" y="1"/>
                      <a:pt x="15" y="2"/>
                      <a:pt x="14" y="3"/>
                    </a:cubicBezTo>
                    <a:cubicBezTo>
                      <a:pt x="9" y="10"/>
                      <a:pt x="4" y="18"/>
                      <a:pt x="0" y="27"/>
                    </a:cubicBezTo>
                    <a:cubicBezTo>
                      <a:pt x="2" y="24"/>
                      <a:pt x="3" y="22"/>
                      <a:pt x="5" y="19"/>
                    </a:cubicBezTo>
                    <a:cubicBezTo>
                      <a:pt x="9" y="12"/>
                      <a:pt x="13" y="6"/>
                      <a:pt x="16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Freeform 1036">
                <a:extLst>
                  <a:ext uri="{FF2B5EF4-FFF2-40B4-BE49-F238E27FC236}">
                    <a16:creationId xmlns:a16="http://schemas.microsoft.com/office/drawing/2014/main" id="{26776CA4-1C6C-4239-909A-119F9371D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560"/>
                <a:ext cx="28" cy="39"/>
              </a:xfrm>
              <a:custGeom>
                <a:avLst/>
                <a:gdLst>
                  <a:gd name="T0" fmla="*/ 8 w 33"/>
                  <a:gd name="T1" fmla="*/ 0 h 47"/>
                  <a:gd name="T2" fmla="*/ 3 w 33"/>
                  <a:gd name="T3" fmla="*/ 5 h 47"/>
                  <a:gd name="T4" fmla="*/ 0 w 33"/>
                  <a:gd name="T5" fmla="*/ 12 h 47"/>
                  <a:gd name="T6" fmla="*/ 3 w 33"/>
                  <a:gd name="T7" fmla="*/ 19 h 47"/>
                  <a:gd name="T8" fmla="*/ 8 w 33"/>
                  <a:gd name="T9" fmla="*/ 24 h 47"/>
                  <a:gd name="T10" fmla="*/ 20 w 33"/>
                  <a:gd name="T11" fmla="*/ 27 h 47"/>
                  <a:gd name="T12" fmla="*/ 14 w 33"/>
                  <a:gd name="T13" fmla="*/ 17 h 47"/>
                  <a:gd name="T14" fmla="*/ 14 w 33"/>
                  <a:gd name="T15" fmla="*/ 17 h 47"/>
                  <a:gd name="T16" fmla="*/ 12 w 33"/>
                  <a:gd name="T17" fmla="*/ 17 h 47"/>
                  <a:gd name="T18" fmla="*/ 10 w 33"/>
                  <a:gd name="T19" fmla="*/ 15 h 47"/>
                  <a:gd name="T20" fmla="*/ 10 w 33"/>
                  <a:gd name="T21" fmla="*/ 15 h 47"/>
                  <a:gd name="T22" fmla="*/ 8 w 33"/>
                  <a:gd name="T23" fmla="*/ 13 h 47"/>
                  <a:gd name="T24" fmla="*/ 6 w 33"/>
                  <a:gd name="T25" fmla="*/ 12 h 47"/>
                  <a:gd name="T26" fmla="*/ 3 w 33"/>
                  <a:gd name="T27" fmla="*/ 10 h 47"/>
                  <a:gd name="T28" fmla="*/ 5 w 33"/>
                  <a:gd name="T29" fmla="*/ 10 h 47"/>
                  <a:gd name="T30" fmla="*/ 6 w 33"/>
                  <a:gd name="T31" fmla="*/ 10 h 47"/>
                  <a:gd name="T32" fmla="*/ 9 w 33"/>
                  <a:gd name="T33" fmla="*/ 2 h 47"/>
                  <a:gd name="T34" fmla="*/ 8 w 33"/>
                  <a:gd name="T35" fmla="*/ 0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" h="47">
                    <a:moveTo>
                      <a:pt x="14" y="0"/>
                    </a:moveTo>
                    <a:cubicBezTo>
                      <a:pt x="11" y="2"/>
                      <a:pt x="7" y="5"/>
                      <a:pt x="5" y="8"/>
                    </a:cubicBezTo>
                    <a:cubicBezTo>
                      <a:pt x="2" y="12"/>
                      <a:pt x="0" y="17"/>
                      <a:pt x="0" y="22"/>
                    </a:cubicBezTo>
                    <a:cubicBezTo>
                      <a:pt x="0" y="26"/>
                      <a:pt x="1" y="30"/>
                      <a:pt x="4" y="34"/>
                    </a:cubicBezTo>
                    <a:cubicBezTo>
                      <a:pt x="6" y="37"/>
                      <a:pt x="10" y="40"/>
                      <a:pt x="14" y="42"/>
                    </a:cubicBezTo>
                    <a:cubicBezTo>
                      <a:pt x="20" y="45"/>
                      <a:pt x="27" y="47"/>
                      <a:pt x="33" y="47"/>
                    </a:cubicBezTo>
                    <a:cubicBezTo>
                      <a:pt x="29" y="42"/>
                      <a:pt x="26" y="36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1" y="30"/>
                      <a:pt x="20" y="30"/>
                      <a:pt x="19" y="29"/>
                    </a:cubicBezTo>
                    <a:cubicBezTo>
                      <a:pt x="18" y="29"/>
                      <a:pt x="17" y="27"/>
                      <a:pt x="17" y="27"/>
                    </a:cubicBezTo>
                    <a:cubicBezTo>
                      <a:pt x="17" y="26"/>
                      <a:pt x="17" y="26"/>
                      <a:pt x="16" y="26"/>
                    </a:cubicBezTo>
                    <a:cubicBezTo>
                      <a:pt x="15" y="25"/>
                      <a:pt x="14" y="24"/>
                      <a:pt x="13" y="23"/>
                    </a:cubicBezTo>
                    <a:cubicBezTo>
                      <a:pt x="12" y="23"/>
                      <a:pt x="11" y="23"/>
                      <a:pt x="9" y="22"/>
                    </a:cubicBezTo>
                    <a:cubicBezTo>
                      <a:pt x="7" y="21"/>
                      <a:pt x="5" y="19"/>
                      <a:pt x="6" y="17"/>
                    </a:cubicBezTo>
                    <a:cubicBezTo>
                      <a:pt x="6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9" y="13"/>
                      <a:pt x="11" y="8"/>
                      <a:pt x="15" y="5"/>
                    </a:cubicBezTo>
                    <a:cubicBezTo>
                      <a:pt x="15" y="3"/>
                      <a:pt x="14" y="2"/>
                      <a:pt x="14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Freeform 1037">
                <a:extLst>
                  <a:ext uri="{FF2B5EF4-FFF2-40B4-BE49-F238E27FC236}">
                    <a16:creationId xmlns:a16="http://schemas.microsoft.com/office/drawing/2014/main" id="{E17AE90D-F4BA-4685-9EA9-E990573D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588"/>
                <a:ext cx="29" cy="17"/>
              </a:xfrm>
              <a:custGeom>
                <a:avLst/>
                <a:gdLst>
                  <a:gd name="T0" fmla="*/ 0 w 34"/>
                  <a:gd name="T1" fmla="*/ 0 h 20"/>
                  <a:gd name="T2" fmla="*/ 9 w 34"/>
                  <a:gd name="T3" fmla="*/ 9 h 20"/>
                  <a:gd name="T4" fmla="*/ 21 w 34"/>
                  <a:gd name="T5" fmla="*/ 12 h 20"/>
                  <a:gd name="T6" fmla="*/ 18 w 34"/>
                  <a:gd name="T7" fmla="*/ 8 h 20"/>
                  <a:gd name="T8" fmla="*/ 7 w 34"/>
                  <a:gd name="T9" fmla="*/ 5 h 20"/>
                  <a:gd name="T10" fmla="*/ 0 w 34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3" y="6"/>
                      <a:pt x="8" y="11"/>
                      <a:pt x="15" y="15"/>
                    </a:cubicBezTo>
                    <a:cubicBezTo>
                      <a:pt x="21" y="18"/>
                      <a:pt x="28" y="20"/>
                      <a:pt x="34" y="20"/>
                    </a:cubicBezTo>
                    <a:cubicBezTo>
                      <a:pt x="33" y="18"/>
                      <a:pt x="31" y="16"/>
                      <a:pt x="29" y="13"/>
                    </a:cubicBezTo>
                    <a:cubicBezTo>
                      <a:pt x="23" y="13"/>
                      <a:pt x="16" y="11"/>
                      <a:pt x="10" y="8"/>
                    </a:cubicBezTo>
                    <a:cubicBezTo>
                      <a:pt x="6" y="6"/>
                      <a:pt x="2" y="3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4" name="Freeform 1038">
                <a:extLst>
                  <a:ext uri="{FF2B5EF4-FFF2-40B4-BE49-F238E27FC236}">
                    <a16:creationId xmlns:a16="http://schemas.microsoft.com/office/drawing/2014/main" id="{7442A728-9638-427C-9C3E-3D0213D10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3564"/>
                <a:ext cx="11" cy="19"/>
              </a:xfrm>
              <a:custGeom>
                <a:avLst/>
                <a:gdLst>
                  <a:gd name="T0" fmla="*/ 3 w 13"/>
                  <a:gd name="T1" fmla="*/ 0 h 22"/>
                  <a:gd name="T2" fmla="*/ 1 w 13"/>
                  <a:gd name="T3" fmla="*/ 8 h 22"/>
                  <a:gd name="T4" fmla="*/ 3 w 13"/>
                  <a:gd name="T5" fmla="*/ 9 h 22"/>
                  <a:gd name="T6" fmla="*/ 4 w 13"/>
                  <a:gd name="T7" fmla="*/ 11 h 22"/>
                  <a:gd name="T8" fmla="*/ 3 w 13"/>
                  <a:gd name="T9" fmla="*/ 12 h 22"/>
                  <a:gd name="T10" fmla="*/ 3 w 13"/>
                  <a:gd name="T11" fmla="*/ 12 h 22"/>
                  <a:gd name="T12" fmla="*/ 4 w 13"/>
                  <a:gd name="T13" fmla="*/ 14 h 22"/>
                  <a:gd name="T14" fmla="*/ 5 w 13"/>
                  <a:gd name="T15" fmla="*/ 14 h 22"/>
                  <a:gd name="T16" fmla="*/ 5 w 13"/>
                  <a:gd name="T17" fmla="*/ 14 h 22"/>
                  <a:gd name="T18" fmla="*/ 6 w 13"/>
                  <a:gd name="T19" fmla="*/ 14 h 22"/>
                  <a:gd name="T20" fmla="*/ 7 w 13"/>
                  <a:gd name="T21" fmla="*/ 14 h 22"/>
                  <a:gd name="T22" fmla="*/ 8 w 13"/>
                  <a:gd name="T23" fmla="*/ 14 h 22"/>
                  <a:gd name="T24" fmla="*/ 3 w 13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" h="22">
                    <a:moveTo>
                      <a:pt x="6" y="0"/>
                    </a:moveTo>
                    <a:cubicBezTo>
                      <a:pt x="2" y="3"/>
                      <a:pt x="0" y="8"/>
                      <a:pt x="1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6" y="14"/>
                      <a:pt x="7" y="16"/>
                      <a:pt x="7" y="17"/>
                    </a:cubicBezTo>
                    <a:cubicBezTo>
                      <a:pt x="6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6" y="20"/>
                      <a:pt x="7" y="21"/>
                    </a:cubicBezTo>
                    <a:cubicBezTo>
                      <a:pt x="8" y="21"/>
                      <a:pt x="8" y="21"/>
                      <a:pt x="8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1" y="21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0" y="15"/>
                      <a:pt x="8" y="8"/>
                      <a:pt x="6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5" name="Freeform 1039">
                <a:extLst>
                  <a:ext uri="{FF2B5EF4-FFF2-40B4-BE49-F238E27FC236}">
                    <a16:creationId xmlns:a16="http://schemas.microsoft.com/office/drawing/2014/main" id="{587322C6-0374-4753-92E9-EBE631B0F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3574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1 w 11"/>
                  <a:gd name="T3" fmla="*/ 0 h 6"/>
                  <a:gd name="T4" fmla="*/ 2 w 11"/>
                  <a:gd name="T5" fmla="*/ 3 h 6"/>
                  <a:gd name="T6" fmla="*/ 5 w 11"/>
                  <a:gd name="T7" fmla="*/ 3 h 6"/>
                  <a:gd name="T8" fmla="*/ 5 w 11"/>
                  <a:gd name="T9" fmla="*/ 3 h 6"/>
                  <a:gd name="T10" fmla="*/ 6 w 11"/>
                  <a:gd name="T11" fmla="*/ 3 h 6"/>
                  <a:gd name="T12" fmla="*/ 4 w 11"/>
                  <a:gd name="T13" fmla="*/ 1 h 6"/>
                  <a:gd name="T14" fmla="*/ 2 w 11"/>
                  <a:gd name="T15" fmla="*/ 0 h 6"/>
                  <a:gd name="T16" fmla="*/ 2 w 1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2"/>
                      <a:pt x="2" y="4"/>
                      <a:pt x="4" y="5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6"/>
                      <a:pt x="11" y="5"/>
                    </a:cubicBezTo>
                    <a:cubicBezTo>
                      <a:pt x="11" y="4"/>
                      <a:pt x="10" y="2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6" name="Freeform 1040">
                <a:extLst>
                  <a:ext uri="{FF2B5EF4-FFF2-40B4-BE49-F238E27FC236}">
                    <a16:creationId xmlns:a16="http://schemas.microsoft.com/office/drawing/2014/main" id="{0BEB0F32-CB8A-48B2-BCF4-CF16FC624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582"/>
                <a:ext cx="5" cy="3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0 h 4"/>
                  <a:gd name="T4" fmla="*/ 0 w 6"/>
                  <a:gd name="T5" fmla="*/ 1 h 4"/>
                  <a:gd name="T6" fmla="*/ 2 w 6"/>
                  <a:gd name="T7" fmla="*/ 2 h 4"/>
                  <a:gd name="T8" fmla="*/ 3 w 6"/>
                  <a:gd name="T9" fmla="*/ 2 h 4"/>
                  <a:gd name="T10" fmla="*/ 3 w 6"/>
                  <a:gd name="T11" fmla="*/ 2 h 4"/>
                  <a:gd name="T12" fmla="*/ 3 w 6"/>
                  <a:gd name="T13" fmla="*/ 1 h 4"/>
                  <a:gd name="T14" fmla="*/ 3 w 6"/>
                  <a:gd name="T15" fmla="*/ 1 h 4"/>
                  <a:gd name="T16" fmla="*/ 2 w 6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Freeform 1041">
                <a:extLst>
                  <a:ext uri="{FF2B5EF4-FFF2-40B4-BE49-F238E27FC236}">
                    <a16:creationId xmlns:a16="http://schemas.microsoft.com/office/drawing/2014/main" id="{5D2C2CBB-1FFB-4AE7-953F-05C8F2952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558"/>
                <a:ext cx="34" cy="49"/>
              </a:xfrm>
              <a:custGeom>
                <a:avLst/>
                <a:gdLst>
                  <a:gd name="T0" fmla="*/ 8 w 41"/>
                  <a:gd name="T1" fmla="*/ 0 h 58"/>
                  <a:gd name="T2" fmla="*/ 2 w 41"/>
                  <a:gd name="T3" fmla="*/ 6 h 58"/>
                  <a:gd name="T4" fmla="*/ 0 w 41"/>
                  <a:gd name="T5" fmla="*/ 14 h 58"/>
                  <a:gd name="T6" fmla="*/ 11 w 41"/>
                  <a:gd name="T7" fmla="*/ 31 h 58"/>
                  <a:gd name="T8" fmla="*/ 23 w 41"/>
                  <a:gd name="T9" fmla="*/ 35 h 58"/>
                  <a:gd name="T10" fmla="*/ 22 w 41"/>
                  <a:gd name="T11" fmla="*/ 34 h 58"/>
                  <a:gd name="T12" fmla="*/ 12 w 41"/>
                  <a:gd name="T13" fmla="*/ 30 h 58"/>
                  <a:gd name="T14" fmla="*/ 2 w 41"/>
                  <a:gd name="T15" fmla="*/ 21 h 58"/>
                  <a:gd name="T16" fmla="*/ 1 w 41"/>
                  <a:gd name="T17" fmla="*/ 14 h 58"/>
                  <a:gd name="T18" fmla="*/ 3 w 41"/>
                  <a:gd name="T19" fmla="*/ 6 h 58"/>
                  <a:gd name="T20" fmla="*/ 8 w 41"/>
                  <a:gd name="T21" fmla="*/ 2 h 58"/>
                  <a:gd name="T22" fmla="*/ 8 w 41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58">
                    <a:moveTo>
                      <a:pt x="15" y="0"/>
                    </a:moveTo>
                    <a:cubicBezTo>
                      <a:pt x="11" y="2"/>
                      <a:pt x="7" y="5"/>
                      <a:pt x="5" y="9"/>
                    </a:cubicBezTo>
                    <a:cubicBezTo>
                      <a:pt x="1" y="13"/>
                      <a:pt x="0" y="19"/>
                      <a:pt x="0" y="24"/>
                    </a:cubicBezTo>
                    <a:cubicBezTo>
                      <a:pt x="0" y="34"/>
                      <a:pt x="7" y="45"/>
                      <a:pt x="19" y="52"/>
                    </a:cubicBezTo>
                    <a:cubicBezTo>
                      <a:pt x="26" y="56"/>
                      <a:pt x="34" y="58"/>
                      <a:pt x="41" y="58"/>
                    </a:cubicBezTo>
                    <a:cubicBezTo>
                      <a:pt x="40" y="57"/>
                      <a:pt x="40" y="57"/>
                      <a:pt x="39" y="56"/>
                    </a:cubicBezTo>
                    <a:cubicBezTo>
                      <a:pt x="33" y="56"/>
                      <a:pt x="26" y="54"/>
                      <a:pt x="20" y="51"/>
                    </a:cubicBezTo>
                    <a:cubicBezTo>
                      <a:pt x="13" y="47"/>
                      <a:pt x="8" y="42"/>
                      <a:pt x="5" y="36"/>
                    </a:cubicBezTo>
                    <a:cubicBezTo>
                      <a:pt x="2" y="32"/>
                      <a:pt x="1" y="28"/>
                      <a:pt x="1" y="24"/>
                    </a:cubicBezTo>
                    <a:cubicBezTo>
                      <a:pt x="1" y="19"/>
                      <a:pt x="3" y="14"/>
                      <a:pt x="6" y="10"/>
                    </a:cubicBezTo>
                    <a:cubicBezTo>
                      <a:pt x="8" y="7"/>
                      <a:pt x="12" y="4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Freeform 1042">
                <a:extLst>
                  <a:ext uri="{FF2B5EF4-FFF2-40B4-BE49-F238E27FC236}">
                    <a16:creationId xmlns:a16="http://schemas.microsoft.com/office/drawing/2014/main" id="{91C7AEBF-93BF-4EE9-8226-B57B2A8C6E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3" y="3615"/>
                <a:ext cx="80" cy="67"/>
              </a:xfrm>
              <a:custGeom>
                <a:avLst/>
                <a:gdLst>
                  <a:gd name="T0" fmla="*/ 29 w 95"/>
                  <a:gd name="T1" fmla="*/ 19 h 80"/>
                  <a:gd name="T2" fmla="*/ 25 w 95"/>
                  <a:gd name="T3" fmla="*/ 23 h 80"/>
                  <a:gd name="T4" fmla="*/ 29 w 95"/>
                  <a:gd name="T5" fmla="*/ 19 h 80"/>
                  <a:gd name="T6" fmla="*/ 38 w 95"/>
                  <a:gd name="T7" fmla="*/ 0 h 80"/>
                  <a:gd name="T8" fmla="*/ 36 w 95"/>
                  <a:gd name="T9" fmla="*/ 0 h 80"/>
                  <a:gd name="T10" fmla="*/ 19 w 95"/>
                  <a:gd name="T11" fmla="*/ 7 h 80"/>
                  <a:gd name="T12" fmla="*/ 11 w 95"/>
                  <a:gd name="T13" fmla="*/ 41 h 80"/>
                  <a:gd name="T14" fmla="*/ 24 w 95"/>
                  <a:gd name="T15" fmla="*/ 47 h 80"/>
                  <a:gd name="T16" fmla="*/ 35 w 95"/>
                  <a:gd name="T17" fmla="*/ 39 h 80"/>
                  <a:gd name="T18" fmla="*/ 34 w 95"/>
                  <a:gd name="T19" fmla="*/ 39 h 80"/>
                  <a:gd name="T20" fmla="*/ 24 w 95"/>
                  <a:gd name="T21" fmla="*/ 25 h 80"/>
                  <a:gd name="T22" fmla="*/ 33 w 95"/>
                  <a:gd name="T23" fmla="*/ 16 h 80"/>
                  <a:gd name="T24" fmla="*/ 40 w 95"/>
                  <a:gd name="T25" fmla="*/ 15 h 80"/>
                  <a:gd name="T26" fmla="*/ 51 w 95"/>
                  <a:gd name="T27" fmla="*/ 8 h 80"/>
                  <a:gd name="T28" fmla="*/ 56 w 95"/>
                  <a:gd name="T29" fmla="*/ 9 h 80"/>
                  <a:gd name="T30" fmla="*/ 55 w 95"/>
                  <a:gd name="T31" fmla="*/ 3 h 80"/>
                  <a:gd name="T32" fmla="*/ 38 w 95"/>
                  <a:gd name="T33" fmla="*/ 0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80">
                    <a:moveTo>
                      <a:pt x="49" y="32"/>
                    </a:moveTo>
                    <a:cubicBezTo>
                      <a:pt x="46" y="34"/>
                      <a:pt x="44" y="36"/>
                      <a:pt x="43" y="39"/>
                    </a:cubicBezTo>
                    <a:cubicBezTo>
                      <a:pt x="44" y="36"/>
                      <a:pt x="46" y="34"/>
                      <a:pt x="49" y="32"/>
                    </a:cubicBezTo>
                    <a:moveTo>
                      <a:pt x="63" y="0"/>
                    </a:moveTo>
                    <a:cubicBezTo>
                      <a:pt x="63" y="0"/>
                      <a:pt x="62" y="0"/>
                      <a:pt x="61" y="0"/>
                    </a:cubicBezTo>
                    <a:cubicBezTo>
                      <a:pt x="50" y="1"/>
                      <a:pt x="41" y="5"/>
                      <a:pt x="32" y="11"/>
                    </a:cubicBezTo>
                    <a:cubicBezTo>
                      <a:pt x="16" y="23"/>
                      <a:pt x="0" y="54"/>
                      <a:pt x="18" y="69"/>
                    </a:cubicBezTo>
                    <a:cubicBezTo>
                      <a:pt x="24" y="76"/>
                      <a:pt x="34" y="80"/>
                      <a:pt x="42" y="80"/>
                    </a:cubicBezTo>
                    <a:cubicBezTo>
                      <a:pt x="50" y="80"/>
                      <a:pt x="56" y="76"/>
                      <a:pt x="59" y="67"/>
                    </a:cubicBezTo>
                    <a:cubicBezTo>
                      <a:pt x="58" y="67"/>
                      <a:pt x="57" y="66"/>
                      <a:pt x="56" y="66"/>
                    </a:cubicBezTo>
                    <a:cubicBezTo>
                      <a:pt x="46" y="58"/>
                      <a:pt x="41" y="50"/>
                      <a:pt x="41" y="43"/>
                    </a:cubicBezTo>
                    <a:cubicBezTo>
                      <a:pt x="41" y="36"/>
                      <a:pt x="46" y="30"/>
                      <a:pt x="55" y="27"/>
                    </a:cubicBezTo>
                    <a:cubicBezTo>
                      <a:pt x="59" y="26"/>
                      <a:pt x="63" y="25"/>
                      <a:pt x="68" y="25"/>
                    </a:cubicBezTo>
                    <a:cubicBezTo>
                      <a:pt x="71" y="18"/>
                      <a:pt x="76" y="13"/>
                      <a:pt x="84" y="13"/>
                    </a:cubicBezTo>
                    <a:cubicBezTo>
                      <a:pt x="87" y="13"/>
                      <a:pt x="91" y="13"/>
                      <a:pt x="95" y="15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82" y="4"/>
                      <a:pt x="73" y="0"/>
                      <a:pt x="63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Freeform 1043">
                <a:extLst>
                  <a:ext uri="{FF2B5EF4-FFF2-40B4-BE49-F238E27FC236}">
                    <a16:creationId xmlns:a16="http://schemas.microsoft.com/office/drawing/2014/main" id="{A9F99C4A-1EB4-4C5F-82F6-B13DE083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3637"/>
                <a:ext cx="21" cy="30"/>
              </a:xfrm>
              <a:custGeom>
                <a:avLst/>
                <a:gdLst>
                  <a:gd name="T0" fmla="*/ 16 w 24"/>
                  <a:gd name="T1" fmla="*/ 0 h 35"/>
                  <a:gd name="T2" fmla="*/ 9 w 24"/>
                  <a:gd name="T3" fmla="*/ 2 h 35"/>
                  <a:gd name="T4" fmla="*/ 4 w 24"/>
                  <a:gd name="T5" fmla="*/ 3 h 35"/>
                  <a:gd name="T6" fmla="*/ 0 w 24"/>
                  <a:gd name="T7" fmla="*/ 8 h 35"/>
                  <a:gd name="T8" fmla="*/ 0 w 24"/>
                  <a:gd name="T9" fmla="*/ 10 h 35"/>
                  <a:gd name="T10" fmla="*/ 0 w 24"/>
                  <a:gd name="T11" fmla="*/ 13 h 35"/>
                  <a:gd name="T12" fmla="*/ 8 w 24"/>
                  <a:gd name="T13" fmla="*/ 20 h 35"/>
                  <a:gd name="T14" fmla="*/ 11 w 24"/>
                  <a:gd name="T15" fmla="*/ 22 h 35"/>
                  <a:gd name="T16" fmla="*/ 13 w 24"/>
                  <a:gd name="T17" fmla="*/ 12 h 35"/>
                  <a:gd name="T18" fmla="*/ 11 w 24"/>
                  <a:gd name="T19" fmla="*/ 10 h 35"/>
                  <a:gd name="T20" fmla="*/ 9 w 24"/>
                  <a:gd name="T21" fmla="*/ 9 h 35"/>
                  <a:gd name="T22" fmla="*/ 7 w 24"/>
                  <a:gd name="T23" fmla="*/ 6 h 35"/>
                  <a:gd name="T24" fmla="*/ 8 w 24"/>
                  <a:gd name="T25" fmla="*/ 6 h 35"/>
                  <a:gd name="T26" fmla="*/ 10 w 24"/>
                  <a:gd name="T27" fmla="*/ 7 h 35"/>
                  <a:gd name="T28" fmla="*/ 16 w 24"/>
                  <a:gd name="T29" fmla="*/ 3 h 35"/>
                  <a:gd name="T30" fmla="*/ 16 w 24"/>
                  <a:gd name="T31" fmla="*/ 0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35">
                    <a:moveTo>
                      <a:pt x="24" y="0"/>
                    </a:moveTo>
                    <a:cubicBezTo>
                      <a:pt x="20" y="0"/>
                      <a:pt x="16" y="1"/>
                      <a:pt x="12" y="2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3" y="7"/>
                      <a:pt x="1" y="9"/>
                      <a:pt x="0" y="12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3" y="24"/>
                      <a:pt x="6" y="27"/>
                      <a:pt x="11" y="31"/>
                    </a:cubicBezTo>
                    <a:cubicBezTo>
                      <a:pt x="13" y="32"/>
                      <a:pt x="15" y="34"/>
                      <a:pt x="17" y="35"/>
                    </a:cubicBezTo>
                    <a:cubicBezTo>
                      <a:pt x="18" y="30"/>
                      <a:pt x="18" y="25"/>
                      <a:pt x="19" y="19"/>
                    </a:cubicBezTo>
                    <a:cubicBezTo>
                      <a:pt x="18" y="18"/>
                      <a:pt x="17" y="17"/>
                      <a:pt x="17" y="16"/>
                    </a:cubicBezTo>
                    <a:cubicBezTo>
                      <a:pt x="15" y="16"/>
                      <a:pt x="14" y="15"/>
                      <a:pt x="12" y="14"/>
                    </a:cubicBezTo>
                    <a:cubicBezTo>
                      <a:pt x="10" y="12"/>
                      <a:pt x="9" y="10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4" y="10"/>
                      <a:pt x="15" y="10"/>
                    </a:cubicBezTo>
                    <a:cubicBezTo>
                      <a:pt x="16" y="8"/>
                      <a:pt x="18" y="6"/>
                      <a:pt x="23" y="5"/>
                    </a:cubicBezTo>
                    <a:cubicBezTo>
                      <a:pt x="23" y="3"/>
                      <a:pt x="24" y="2"/>
                      <a:pt x="24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Freeform 1044">
                <a:extLst>
                  <a:ext uri="{FF2B5EF4-FFF2-40B4-BE49-F238E27FC236}">
                    <a16:creationId xmlns:a16="http://schemas.microsoft.com/office/drawing/2014/main" id="{96A8F670-9F65-4A2A-AAE3-B941AC69D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3654"/>
                <a:ext cx="15" cy="16"/>
              </a:xfrm>
              <a:custGeom>
                <a:avLst/>
                <a:gdLst>
                  <a:gd name="T0" fmla="*/ 0 w 17"/>
                  <a:gd name="T1" fmla="*/ 0 h 19"/>
                  <a:gd name="T2" fmla="*/ 10 w 17"/>
                  <a:gd name="T3" fmla="*/ 10 h 19"/>
                  <a:gd name="T4" fmla="*/ 11 w 17"/>
                  <a:gd name="T5" fmla="*/ 11 h 19"/>
                  <a:gd name="T6" fmla="*/ 11 w 17"/>
                  <a:gd name="T7" fmla="*/ 9 h 19"/>
                  <a:gd name="T8" fmla="*/ 8 w 17"/>
                  <a:gd name="T9" fmla="*/ 7 h 19"/>
                  <a:gd name="T10" fmla="*/ 0 w 1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cubicBezTo>
                      <a:pt x="2" y="6"/>
                      <a:pt x="6" y="12"/>
                      <a:pt x="14" y="17"/>
                    </a:cubicBezTo>
                    <a:cubicBezTo>
                      <a:pt x="15" y="18"/>
                      <a:pt x="15" y="18"/>
                      <a:pt x="16" y="19"/>
                    </a:cubicBezTo>
                    <a:cubicBezTo>
                      <a:pt x="16" y="17"/>
                      <a:pt x="16" y="16"/>
                      <a:pt x="17" y="15"/>
                    </a:cubicBezTo>
                    <a:cubicBezTo>
                      <a:pt x="15" y="14"/>
                      <a:pt x="13" y="12"/>
                      <a:pt x="11" y="11"/>
                    </a:cubicBezTo>
                    <a:cubicBezTo>
                      <a:pt x="6" y="7"/>
                      <a:pt x="3" y="4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Freeform 1045">
                <a:extLst>
                  <a:ext uri="{FF2B5EF4-FFF2-40B4-BE49-F238E27FC236}">
                    <a16:creationId xmlns:a16="http://schemas.microsoft.com/office/drawing/2014/main" id="{5B3003B7-9C81-4550-A4D7-64D0D7A876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2" y="3642"/>
                <a:ext cx="7" cy="12"/>
              </a:xfrm>
              <a:custGeom>
                <a:avLst/>
                <a:gdLst>
                  <a:gd name="T0" fmla="*/ 2 w 8"/>
                  <a:gd name="T1" fmla="*/ 7 h 14"/>
                  <a:gd name="T2" fmla="*/ 4 w 8"/>
                  <a:gd name="T3" fmla="*/ 9 h 14"/>
                  <a:gd name="T4" fmla="*/ 4 w 8"/>
                  <a:gd name="T5" fmla="*/ 8 h 14"/>
                  <a:gd name="T6" fmla="*/ 4 w 8"/>
                  <a:gd name="T7" fmla="*/ 8 h 14"/>
                  <a:gd name="T8" fmla="*/ 2 w 8"/>
                  <a:gd name="T9" fmla="*/ 7 h 14"/>
                  <a:gd name="T10" fmla="*/ 5 w 8"/>
                  <a:gd name="T11" fmla="*/ 0 h 14"/>
                  <a:gd name="T12" fmla="*/ 0 w 8"/>
                  <a:gd name="T13" fmla="*/ 3 h 14"/>
                  <a:gd name="T14" fmla="*/ 3 w 8"/>
                  <a:gd name="T15" fmla="*/ 4 h 14"/>
                  <a:gd name="T16" fmla="*/ 4 w 8"/>
                  <a:gd name="T17" fmla="*/ 6 h 14"/>
                  <a:gd name="T18" fmla="*/ 5 w 8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14">
                    <a:moveTo>
                      <a:pt x="2" y="11"/>
                    </a:moveTo>
                    <a:cubicBezTo>
                      <a:pt x="2" y="12"/>
                      <a:pt x="3" y="13"/>
                      <a:pt x="4" y="14"/>
                    </a:cubicBezTo>
                    <a:cubicBezTo>
                      <a:pt x="4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3" y="12"/>
                      <a:pt x="2" y="11"/>
                    </a:cubicBezTo>
                    <a:moveTo>
                      <a:pt x="8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6"/>
                      <a:pt x="7" y="3"/>
                      <a:pt x="8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Freeform 1046">
                <a:extLst>
                  <a:ext uri="{FF2B5EF4-FFF2-40B4-BE49-F238E27FC236}">
                    <a16:creationId xmlns:a16="http://schemas.microsoft.com/office/drawing/2014/main" id="{F0830328-5E1D-49F9-B487-625A92678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645"/>
                <a:ext cx="9" cy="7"/>
              </a:xfrm>
              <a:custGeom>
                <a:avLst/>
                <a:gdLst>
                  <a:gd name="T0" fmla="*/ 2 w 11"/>
                  <a:gd name="T1" fmla="*/ 0 h 8"/>
                  <a:gd name="T2" fmla="*/ 1 w 11"/>
                  <a:gd name="T3" fmla="*/ 0 h 8"/>
                  <a:gd name="T4" fmla="*/ 2 w 11"/>
                  <a:gd name="T5" fmla="*/ 4 h 8"/>
                  <a:gd name="T6" fmla="*/ 5 w 11"/>
                  <a:gd name="T7" fmla="*/ 4 h 8"/>
                  <a:gd name="T8" fmla="*/ 6 w 11"/>
                  <a:gd name="T9" fmla="*/ 5 h 8"/>
                  <a:gd name="T10" fmla="*/ 6 w 11"/>
                  <a:gd name="T11" fmla="*/ 5 h 8"/>
                  <a:gd name="T12" fmla="*/ 6 w 11"/>
                  <a:gd name="T13" fmla="*/ 4 h 8"/>
                  <a:gd name="T14" fmla="*/ 5 w 11"/>
                  <a:gd name="T15" fmla="*/ 3 h 8"/>
                  <a:gd name="T16" fmla="*/ 3 w 11"/>
                  <a:gd name="T17" fmla="*/ 1 h 8"/>
                  <a:gd name="T18" fmla="*/ 2 w 11"/>
                  <a:gd name="T19" fmla="*/ 0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1" y="3"/>
                      <a:pt x="3" y="5"/>
                    </a:cubicBezTo>
                    <a:cubicBezTo>
                      <a:pt x="5" y="6"/>
                      <a:pt x="6" y="7"/>
                      <a:pt x="8" y="7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Freeform 1047">
                <a:extLst>
                  <a:ext uri="{FF2B5EF4-FFF2-40B4-BE49-F238E27FC236}">
                    <a16:creationId xmlns:a16="http://schemas.microsoft.com/office/drawing/2014/main" id="{A9A347A0-BBA4-4929-88DA-F207C09D9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3636"/>
                <a:ext cx="23" cy="35"/>
              </a:xfrm>
              <a:custGeom>
                <a:avLst/>
                <a:gdLst>
                  <a:gd name="T0" fmla="*/ 17 w 27"/>
                  <a:gd name="T1" fmla="*/ 0 h 42"/>
                  <a:gd name="T2" fmla="*/ 9 w 27"/>
                  <a:gd name="T3" fmla="*/ 2 h 42"/>
                  <a:gd name="T4" fmla="*/ 0 w 27"/>
                  <a:gd name="T5" fmla="*/ 11 h 42"/>
                  <a:gd name="T6" fmla="*/ 9 w 27"/>
                  <a:gd name="T7" fmla="*/ 23 h 42"/>
                  <a:gd name="T8" fmla="*/ 11 w 27"/>
                  <a:gd name="T9" fmla="*/ 24 h 42"/>
                  <a:gd name="T10" fmla="*/ 11 w 27"/>
                  <a:gd name="T11" fmla="*/ 24 h 42"/>
                  <a:gd name="T12" fmla="*/ 11 w 27"/>
                  <a:gd name="T13" fmla="*/ 23 h 42"/>
                  <a:gd name="T14" fmla="*/ 10 w 27"/>
                  <a:gd name="T15" fmla="*/ 23 h 42"/>
                  <a:gd name="T16" fmla="*/ 2 w 27"/>
                  <a:gd name="T17" fmla="*/ 13 h 42"/>
                  <a:gd name="T18" fmla="*/ 2 w 27"/>
                  <a:gd name="T19" fmla="*/ 11 h 42"/>
                  <a:gd name="T20" fmla="*/ 2 w 27"/>
                  <a:gd name="T21" fmla="*/ 8 h 42"/>
                  <a:gd name="T22" fmla="*/ 5 w 27"/>
                  <a:gd name="T23" fmla="*/ 4 h 42"/>
                  <a:gd name="T24" fmla="*/ 9 w 27"/>
                  <a:gd name="T25" fmla="*/ 3 h 42"/>
                  <a:gd name="T26" fmla="*/ 16 w 27"/>
                  <a:gd name="T27" fmla="*/ 2 h 42"/>
                  <a:gd name="T28" fmla="*/ 17 w 27"/>
                  <a:gd name="T29" fmla="*/ 0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2">
                    <a:moveTo>
                      <a:pt x="27" y="0"/>
                    </a:moveTo>
                    <a:cubicBezTo>
                      <a:pt x="22" y="0"/>
                      <a:pt x="18" y="1"/>
                      <a:pt x="14" y="2"/>
                    </a:cubicBezTo>
                    <a:cubicBezTo>
                      <a:pt x="5" y="5"/>
                      <a:pt x="0" y="11"/>
                      <a:pt x="0" y="18"/>
                    </a:cubicBezTo>
                    <a:cubicBezTo>
                      <a:pt x="0" y="25"/>
                      <a:pt x="5" y="33"/>
                      <a:pt x="15" y="41"/>
                    </a:cubicBezTo>
                    <a:cubicBezTo>
                      <a:pt x="16" y="41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7" y="40"/>
                      <a:pt x="17" y="40"/>
                      <a:pt x="16" y="39"/>
                    </a:cubicBezTo>
                    <a:cubicBezTo>
                      <a:pt x="8" y="34"/>
                      <a:pt x="4" y="28"/>
                      <a:pt x="2" y="22"/>
                    </a:cubicBezTo>
                    <a:cubicBezTo>
                      <a:pt x="2" y="21"/>
                      <a:pt x="2" y="19"/>
                      <a:pt x="2" y="18"/>
                    </a:cubicBezTo>
                    <a:cubicBezTo>
                      <a:pt x="2" y="16"/>
                      <a:pt x="2" y="15"/>
                      <a:pt x="2" y="14"/>
                    </a:cubicBezTo>
                    <a:cubicBezTo>
                      <a:pt x="3" y="11"/>
                      <a:pt x="5" y="9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8" y="3"/>
                      <a:pt x="22" y="2"/>
                      <a:pt x="26" y="2"/>
                    </a:cubicBezTo>
                    <a:cubicBezTo>
                      <a:pt x="26" y="1"/>
                      <a:pt x="27" y="1"/>
                      <a:pt x="27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Freeform 1048">
                <a:extLst>
                  <a:ext uri="{FF2B5EF4-FFF2-40B4-BE49-F238E27FC236}">
                    <a16:creationId xmlns:a16="http://schemas.microsoft.com/office/drawing/2014/main" id="{679147A4-899E-4071-8FC5-CAC6A7F9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597"/>
                <a:ext cx="73" cy="110"/>
              </a:xfrm>
              <a:custGeom>
                <a:avLst/>
                <a:gdLst>
                  <a:gd name="T0" fmla="*/ 15 w 87"/>
                  <a:gd name="T1" fmla="*/ 0 h 130"/>
                  <a:gd name="T2" fmla="*/ 15 w 87"/>
                  <a:gd name="T3" fmla="*/ 0 h 130"/>
                  <a:gd name="T4" fmla="*/ 6 w 87"/>
                  <a:gd name="T5" fmla="*/ 41 h 130"/>
                  <a:gd name="T6" fmla="*/ 6 w 87"/>
                  <a:gd name="T7" fmla="*/ 74 h 130"/>
                  <a:gd name="T8" fmla="*/ 10 w 87"/>
                  <a:gd name="T9" fmla="*/ 79 h 130"/>
                  <a:gd name="T10" fmla="*/ 17 w 87"/>
                  <a:gd name="T11" fmla="*/ 73 h 130"/>
                  <a:gd name="T12" fmla="*/ 21 w 87"/>
                  <a:gd name="T13" fmla="*/ 65 h 130"/>
                  <a:gd name="T14" fmla="*/ 20 w 87"/>
                  <a:gd name="T15" fmla="*/ 63 h 130"/>
                  <a:gd name="T16" fmla="*/ 18 w 87"/>
                  <a:gd name="T17" fmla="*/ 55 h 130"/>
                  <a:gd name="T18" fmla="*/ 26 w 87"/>
                  <a:gd name="T19" fmla="*/ 44 h 130"/>
                  <a:gd name="T20" fmla="*/ 30 w 87"/>
                  <a:gd name="T21" fmla="*/ 43 h 130"/>
                  <a:gd name="T22" fmla="*/ 37 w 87"/>
                  <a:gd name="T23" fmla="*/ 45 h 130"/>
                  <a:gd name="T24" fmla="*/ 47 w 87"/>
                  <a:gd name="T25" fmla="*/ 44 h 130"/>
                  <a:gd name="T26" fmla="*/ 51 w 87"/>
                  <a:gd name="T27" fmla="*/ 44 h 130"/>
                  <a:gd name="T28" fmla="*/ 45 w 87"/>
                  <a:gd name="T29" fmla="*/ 37 h 130"/>
                  <a:gd name="T30" fmla="*/ 29 w 87"/>
                  <a:gd name="T31" fmla="*/ 21 h 130"/>
                  <a:gd name="T32" fmla="*/ 15 w 87"/>
                  <a:gd name="T33" fmla="*/ 0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7" h="130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8" y="0"/>
                      <a:pt x="10" y="60"/>
                      <a:pt x="9" y="69"/>
                    </a:cubicBezTo>
                    <a:cubicBezTo>
                      <a:pt x="8" y="86"/>
                      <a:pt x="0" y="108"/>
                      <a:pt x="9" y="123"/>
                    </a:cubicBezTo>
                    <a:cubicBezTo>
                      <a:pt x="11" y="128"/>
                      <a:pt x="14" y="130"/>
                      <a:pt x="17" y="130"/>
                    </a:cubicBezTo>
                    <a:cubicBezTo>
                      <a:pt x="21" y="130"/>
                      <a:pt x="25" y="126"/>
                      <a:pt x="29" y="121"/>
                    </a:cubicBezTo>
                    <a:cubicBezTo>
                      <a:pt x="32" y="117"/>
                      <a:pt x="34" y="112"/>
                      <a:pt x="36" y="108"/>
                    </a:cubicBezTo>
                    <a:cubicBezTo>
                      <a:pt x="36" y="107"/>
                      <a:pt x="35" y="106"/>
                      <a:pt x="34" y="105"/>
                    </a:cubicBezTo>
                    <a:cubicBezTo>
                      <a:pt x="32" y="100"/>
                      <a:pt x="31" y="96"/>
                      <a:pt x="31" y="91"/>
                    </a:cubicBezTo>
                    <a:cubicBezTo>
                      <a:pt x="31" y="83"/>
                      <a:pt x="36" y="75"/>
                      <a:pt x="44" y="72"/>
                    </a:cubicBezTo>
                    <a:cubicBezTo>
                      <a:pt x="46" y="72"/>
                      <a:pt x="49" y="71"/>
                      <a:pt x="51" y="71"/>
                    </a:cubicBezTo>
                    <a:cubicBezTo>
                      <a:pt x="55" y="71"/>
                      <a:pt x="59" y="72"/>
                      <a:pt x="63" y="74"/>
                    </a:cubicBezTo>
                    <a:cubicBezTo>
                      <a:pt x="68" y="72"/>
                      <a:pt x="74" y="72"/>
                      <a:pt x="80" y="72"/>
                    </a:cubicBezTo>
                    <a:cubicBezTo>
                      <a:pt x="82" y="72"/>
                      <a:pt x="84" y="72"/>
                      <a:pt x="87" y="72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64" y="54"/>
                      <a:pt x="56" y="46"/>
                      <a:pt x="49" y="35"/>
                    </a:cubicBezTo>
                    <a:cubicBezTo>
                      <a:pt x="44" y="28"/>
                      <a:pt x="35" y="0"/>
                      <a:pt x="25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5" name="Freeform 1049">
                <a:extLst>
                  <a:ext uri="{FF2B5EF4-FFF2-40B4-BE49-F238E27FC236}">
                    <a16:creationId xmlns:a16="http://schemas.microsoft.com/office/drawing/2014/main" id="{0020188F-7943-4BBD-B7FF-8F77775E6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659"/>
                <a:ext cx="25" cy="25"/>
              </a:xfrm>
              <a:custGeom>
                <a:avLst/>
                <a:gdLst>
                  <a:gd name="T0" fmla="*/ 11 w 30"/>
                  <a:gd name="T1" fmla="*/ 0 h 30"/>
                  <a:gd name="T2" fmla="*/ 7 w 30"/>
                  <a:gd name="T3" fmla="*/ 1 h 30"/>
                  <a:gd name="T4" fmla="*/ 0 w 30"/>
                  <a:gd name="T5" fmla="*/ 9 h 30"/>
                  <a:gd name="T6" fmla="*/ 3 w 30"/>
                  <a:gd name="T7" fmla="*/ 15 h 30"/>
                  <a:gd name="T8" fmla="*/ 4 w 30"/>
                  <a:gd name="T9" fmla="*/ 18 h 30"/>
                  <a:gd name="T10" fmla="*/ 8 w 30"/>
                  <a:gd name="T11" fmla="*/ 12 h 30"/>
                  <a:gd name="T12" fmla="*/ 7 w 30"/>
                  <a:gd name="T13" fmla="*/ 12 h 30"/>
                  <a:gd name="T14" fmla="*/ 7 w 30"/>
                  <a:gd name="T15" fmla="*/ 10 h 30"/>
                  <a:gd name="T16" fmla="*/ 7 w 30"/>
                  <a:gd name="T17" fmla="*/ 9 h 30"/>
                  <a:gd name="T18" fmla="*/ 7 w 30"/>
                  <a:gd name="T19" fmla="*/ 8 h 30"/>
                  <a:gd name="T20" fmla="*/ 6 w 30"/>
                  <a:gd name="T21" fmla="*/ 7 h 30"/>
                  <a:gd name="T22" fmla="*/ 6 w 30"/>
                  <a:gd name="T23" fmla="*/ 4 h 30"/>
                  <a:gd name="T24" fmla="*/ 6 w 30"/>
                  <a:gd name="T25" fmla="*/ 4 h 30"/>
                  <a:gd name="T26" fmla="*/ 7 w 30"/>
                  <a:gd name="T27" fmla="*/ 5 h 30"/>
                  <a:gd name="T28" fmla="*/ 13 w 30"/>
                  <a:gd name="T29" fmla="*/ 3 h 30"/>
                  <a:gd name="T30" fmla="*/ 13 w 30"/>
                  <a:gd name="T31" fmla="*/ 3 h 30"/>
                  <a:gd name="T32" fmla="*/ 16 w 30"/>
                  <a:gd name="T33" fmla="*/ 3 h 30"/>
                  <a:gd name="T34" fmla="*/ 18 w 30"/>
                  <a:gd name="T35" fmla="*/ 2 h 30"/>
                  <a:gd name="T36" fmla="*/ 11 w 30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" h="30">
                    <a:moveTo>
                      <a:pt x="19" y="0"/>
                    </a:moveTo>
                    <a:cubicBezTo>
                      <a:pt x="17" y="0"/>
                      <a:pt x="15" y="0"/>
                      <a:pt x="12" y="1"/>
                    </a:cubicBezTo>
                    <a:cubicBezTo>
                      <a:pt x="5" y="3"/>
                      <a:pt x="1" y="9"/>
                      <a:pt x="0" y="16"/>
                    </a:cubicBezTo>
                    <a:cubicBezTo>
                      <a:pt x="1" y="19"/>
                      <a:pt x="2" y="22"/>
                      <a:pt x="3" y="25"/>
                    </a:cubicBezTo>
                    <a:cubicBezTo>
                      <a:pt x="4" y="27"/>
                      <a:pt x="6" y="29"/>
                      <a:pt x="7" y="30"/>
                    </a:cubicBezTo>
                    <a:cubicBezTo>
                      <a:pt x="9" y="27"/>
                      <a:pt x="11" y="24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8"/>
                      <a:pt x="11" y="17"/>
                      <a:pt x="12" y="17"/>
                    </a:cubicBezTo>
                    <a:cubicBezTo>
                      <a:pt x="12" y="17"/>
                      <a:pt x="12" y="17"/>
                      <a:pt x="12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0" y="13"/>
                      <a:pt x="10" y="12"/>
                      <a:pt x="9" y="11"/>
                    </a:cubicBezTo>
                    <a:cubicBezTo>
                      <a:pt x="8" y="9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3" y="5"/>
                      <a:pt x="16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3" y="3"/>
                      <a:pt x="25" y="4"/>
                      <a:pt x="27" y="4"/>
                    </a:cubicBezTo>
                    <a:cubicBezTo>
                      <a:pt x="28" y="3"/>
                      <a:pt x="29" y="3"/>
                      <a:pt x="30" y="2"/>
                    </a:cubicBezTo>
                    <a:cubicBezTo>
                      <a:pt x="26" y="0"/>
                      <a:pt x="23" y="0"/>
                      <a:pt x="19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Freeform 1050">
                <a:extLst>
                  <a:ext uri="{FF2B5EF4-FFF2-40B4-BE49-F238E27FC236}">
                    <a16:creationId xmlns:a16="http://schemas.microsoft.com/office/drawing/2014/main" id="{CF34D726-C711-4F3D-BDD5-87C753370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672"/>
                <a:ext cx="6" cy="15"/>
              </a:xfrm>
              <a:custGeom>
                <a:avLst/>
                <a:gdLst>
                  <a:gd name="T0" fmla="*/ 0 w 7"/>
                  <a:gd name="T1" fmla="*/ 0 h 18"/>
                  <a:gd name="T2" fmla="*/ 0 w 7"/>
                  <a:gd name="T3" fmla="*/ 2 h 18"/>
                  <a:gd name="T4" fmla="*/ 3 w 7"/>
                  <a:gd name="T5" fmla="*/ 9 h 18"/>
                  <a:gd name="T6" fmla="*/ 3 w 7"/>
                  <a:gd name="T7" fmla="*/ 11 h 18"/>
                  <a:gd name="T8" fmla="*/ 4 w 7"/>
                  <a:gd name="T9" fmla="*/ 8 h 18"/>
                  <a:gd name="T10" fmla="*/ 3 w 7"/>
                  <a:gd name="T11" fmla="*/ 6 h 18"/>
                  <a:gd name="T12" fmla="*/ 0 w 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6"/>
                      <a:pt x="1" y="11"/>
                      <a:pt x="4" y="15"/>
                    </a:cubicBezTo>
                    <a:cubicBezTo>
                      <a:pt x="4" y="16"/>
                      <a:pt x="5" y="17"/>
                      <a:pt x="5" y="18"/>
                    </a:cubicBezTo>
                    <a:cubicBezTo>
                      <a:pt x="6" y="17"/>
                      <a:pt x="6" y="16"/>
                      <a:pt x="7" y="14"/>
                    </a:cubicBezTo>
                    <a:cubicBezTo>
                      <a:pt x="6" y="13"/>
                      <a:pt x="4" y="11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Freeform 1051">
                <a:extLst>
                  <a:ext uri="{FF2B5EF4-FFF2-40B4-BE49-F238E27FC236}">
                    <a16:creationId xmlns:a16="http://schemas.microsoft.com/office/drawing/2014/main" id="{B2738DB5-8804-42FF-8C4D-14498581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661"/>
                <a:ext cx="14" cy="13"/>
              </a:xfrm>
              <a:custGeom>
                <a:avLst/>
                <a:gdLst>
                  <a:gd name="T0" fmla="*/ 7 w 16"/>
                  <a:gd name="T1" fmla="*/ 0 h 15"/>
                  <a:gd name="T2" fmla="*/ 1 w 16"/>
                  <a:gd name="T3" fmla="*/ 3 h 15"/>
                  <a:gd name="T4" fmla="*/ 2 w 16"/>
                  <a:gd name="T5" fmla="*/ 4 h 15"/>
                  <a:gd name="T6" fmla="*/ 2 w 16"/>
                  <a:gd name="T7" fmla="*/ 8 h 15"/>
                  <a:gd name="T8" fmla="*/ 1 w 16"/>
                  <a:gd name="T9" fmla="*/ 8 h 15"/>
                  <a:gd name="T10" fmla="*/ 0 w 16"/>
                  <a:gd name="T11" fmla="*/ 7 h 15"/>
                  <a:gd name="T12" fmla="*/ 1 w 16"/>
                  <a:gd name="T13" fmla="*/ 9 h 15"/>
                  <a:gd name="T14" fmla="*/ 1 w 16"/>
                  <a:gd name="T15" fmla="*/ 9 h 15"/>
                  <a:gd name="T16" fmla="*/ 1 w 16"/>
                  <a:gd name="T17" fmla="*/ 9 h 15"/>
                  <a:gd name="T18" fmla="*/ 1 w 16"/>
                  <a:gd name="T19" fmla="*/ 9 h 15"/>
                  <a:gd name="T20" fmla="*/ 3 w 16"/>
                  <a:gd name="T21" fmla="*/ 10 h 15"/>
                  <a:gd name="T22" fmla="*/ 4 w 16"/>
                  <a:gd name="T23" fmla="*/ 8 h 15"/>
                  <a:gd name="T24" fmla="*/ 11 w 16"/>
                  <a:gd name="T25" fmla="*/ 1 h 15"/>
                  <a:gd name="T26" fmla="*/ 7 w 16"/>
                  <a:gd name="T27" fmla="*/ 0 h 15"/>
                  <a:gd name="T28" fmla="*/ 7 w 16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" h="15">
                    <a:moveTo>
                      <a:pt x="10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1"/>
                      <a:pt x="0" y="12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9" y="7"/>
                      <a:pt x="12" y="3"/>
                      <a:pt x="16" y="1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Freeform 1052">
                <a:extLst>
                  <a:ext uri="{FF2B5EF4-FFF2-40B4-BE49-F238E27FC236}">
                    <a16:creationId xmlns:a16="http://schemas.microsoft.com/office/drawing/2014/main" id="{1CFE78A7-9C22-4416-9B50-11B6EA8D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665"/>
                <a:ext cx="5" cy="5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0 h 7"/>
                  <a:gd name="T4" fmla="*/ 1 w 6"/>
                  <a:gd name="T5" fmla="*/ 1 h 7"/>
                  <a:gd name="T6" fmla="*/ 3 w 6"/>
                  <a:gd name="T7" fmla="*/ 2 h 7"/>
                  <a:gd name="T8" fmla="*/ 3 w 6"/>
                  <a:gd name="T9" fmla="*/ 3 h 7"/>
                  <a:gd name="T10" fmla="*/ 3 w 6"/>
                  <a:gd name="T11" fmla="*/ 3 h 7"/>
                  <a:gd name="T12" fmla="*/ 3 w 6"/>
                  <a:gd name="T13" fmla="*/ 1 h 7"/>
                  <a:gd name="T14" fmla="*/ 3 w 6"/>
                  <a:gd name="T15" fmla="*/ 1 h 7"/>
                  <a:gd name="T16" fmla="*/ 1 w 6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Freeform 1053">
                <a:extLst>
                  <a:ext uri="{FF2B5EF4-FFF2-40B4-BE49-F238E27FC236}">
                    <a16:creationId xmlns:a16="http://schemas.microsoft.com/office/drawing/2014/main" id="{A3278FF0-B4AB-49B5-8D07-45C66FDA7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673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1 h 3"/>
                  <a:gd name="T12" fmla="*/ 1 w 3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0" name="Freeform 1054">
                <a:extLst>
                  <a:ext uri="{FF2B5EF4-FFF2-40B4-BE49-F238E27FC236}">
                    <a16:creationId xmlns:a16="http://schemas.microsoft.com/office/drawing/2014/main" id="{3661B312-5975-48ED-A5EB-D9018BAB4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657"/>
                <a:ext cx="27" cy="31"/>
              </a:xfrm>
              <a:custGeom>
                <a:avLst/>
                <a:gdLst>
                  <a:gd name="T0" fmla="*/ 12 w 32"/>
                  <a:gd name="T1" fmla="*/ 0 h 37"/>
                  <a:gd name="T2" fmla="*/ 8 w 32"/>
                  <a:gd name="T3" fmla="*/ 1 h 37"/>
                  <a:gd name="T4" fmla="*/ 0 w 32"/>
                  <a:gd name="T5" fmla="*/ 12 h 37"/>
                  <a:gd name="T6" fmla="*/ 3 w 32"/>
                  <a:gd name="T7" fmla="*/ 19 h 37"/>
                  <a:gd name="T8" fmla="*/ 3 w 32"/>
                  <a:gd name="T9" fmla="*/ 22 h 37"/>
                  <a:gd name="T10" fmla="*/ 3 w 32"/>
                  <a:gd name="T11" fmla="*/ 21 h 37"/>
                  <a:gd name="T12" fmla="*/ 3 w 32"/>
                  <a:gd name="T13" fmla="*/ 19 h 37"/>
                  <a:gd name="T14" fmla="*/ 1 w 32"/>
                  <a:gd name="T15" fmla="*/ 12 h 37"/>
                  <a:gd name="T16" fmla="*/ 1 w 32"/>
                  <a:gd name="T17" fmla="*/ 11 h 37"/>
                  <a:gd name="T18" fmla="*/ 8 w 32"/>
                  <a:gd name="T19" fmla="*/ 3 h 37"/>
                  <a:gd name="T20" fmla="*/ 12 w 32"/>
                  <a:gd name="T21" fmla="*/ 2 h 37"/>
                  <a:gd name="T22" fmla="*/ 19 w 32"/>
                  <a:gd name="T23" fmla="*/ 3 h 37"/>
                  <a:gd name="T24" fmla="*/ 19 w 32"/>
                  <a:gd name="T25" fmla="*/ 3 h 37"/>
                  <a:gd name="T26" fmla="*/ 12 w 32"/>
                  <a:gd name="T27" fmla="*/ 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37">
                    <a:moveTo>
                      <a:pt x="20" y="0"/>
                    </a:moveTo>
                    <a:cubicBezTo>
                      <a:pt x="18" y="0"/>
                      <a:pt x="15" y="1"/>
                      <a:pt x="13" y="1"/>
                    </a:cubicBezTo>
                    <a:cubicBezTo>
                      <a:pt x="5" y="4"/>
                      <a:pt x="0" y="12"/>
                      <a:pt x="0" y="20"/>
                    </a:cubicBezTo>
                    <a:cubicBezTo>
                      <a:pt x="0" y="25"/>
                      <a:pt x="1" y="29"/>
                      <a:pt x="3" y="34"/>
                    </a:cubicBezTo>
                    <a:cubicBezTo>
                      <a:pt x="4" y="35"/>
                      <a:pt x="5" y="36"/>
                      <a:pt x="5" y="37"/>
                    </a:cubicBezTo>
                    <a:cubicBezTo>
                      <a:pt x="6" y="37"/>
                      <a:pt x="6" y="36"/>
                      <a:pt x="6" y="36"/>
                    </a:cubicBezTo>
                    <a:cubicBezTo>
                      <a:pt x="6" y="35"/>
                      <a:pt x="5" y="34"/>
                      <a:pt x="5" y="33"/>
                    </a:cubicBezTo>
                    <a:cubicBezTo>
                      <a:pt x="2" y="29"/>
                      <a:pt x="1" y="24"/>
                      <a:pt x="1" y="20"/>
                    </a:cubicBezTo>
                    <a:cubicBezTo>
                      <a:pt x="1" y="20"/>
                      <a:pt x="1" y="19"/>
                      <a:pt x="1" y="18"/>
                    </a:cubicBezTo>
                    <a:cubicBezTo>
                      <a:pt x="2" y="11"/>
                      <a:pt x="6" y="5"/>
                      <a:pt x="13" y="3"/>
                    </a:cubicBezTo>
                    <a:cubicBezTo>
                      <a:pt x="16" y="2"/>
                      <a:pt x="18" y="2"/>
                      <a:pt x="20" y="2"/>
                    </a:cubicBezTo>
                    <a:cubicBezTo>
                      <a:pt x="24" y="2"/>
                      <a:pt x="27" y="2"/>
                      <a:pt x="31" y="4"/>
                    </a:cubicBezTo>
                    <a:cubicBezTo>
                      <a:pt x="32" y="4"/>
                      <a:pt x="32" y="4"/>
                      <a:pt x="32" y="3"/>
                    </a:cubicBezTo>
                    <a:cubicBezTo>
                      <a:pt x="28" y="1"/>
                      <a:pt x="24" y="0"/>
                      <a:pt x="20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Freeform 1055">
                <a:extLst>
                  <a:ext uri="{FF2B5EF4-FFF2-40B4-BE49-F238E27FC236}">
                    <a16:creationId xmlns:a16="http://schemas.microsoft.com/office/drawing/2014/main" id="{11039FEC-8357-430B-9292-2D6B4D3E7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3532"/>
                <a:ext cx="76" cy="116"/>
              </a:xfrm>
              <a:custGeom>
                <a:avLst/>
                <a:gdLst>
                  <a:gd name="T0" fmla="*/ 7 w 90"/>
                  <a:gd name="T1" fmla="*/ 0 h 137"/>
                  <a:gd name="T2" fmla="*/ 0 w 90"/>
                  <a:gd name="T3" fmla="*/ 2 h 137"/>
                  <a:gd name="T4" fmla="*/ 7 w 90"/>
                  <a:gd name="T5" fmla="*/ 6 h 137"/>
                  <a:gd name="T6" fmla="*/ 14 w 90"/>
                  <a:gd name="T7" fmla="*/ 6 h 137"/>
                  <a:gd name="T8" fmla="*/ 30 w 90"/>
                  <a:gd name="T9" fmla="*/ 10 h 137"/>
                  <a:gd name="T10" fmla="*/ 30 w 90"/>
                  <a:gd name="T11" fmla="*/ 10 h 137"/>
                  <a:gd name="T12" fmla="*/ 39 w 90"/>
                  <a:gd name="T13" fmla="*/ 24 h 137"/>
                  <a:gd name="T14" fmla="*/ 30 w 90"/>
                  <a:gd name="T15" fmla="*/ 37 h 137"/>
                  <a:gd name="T16" fmla="*/ 14 w 90"/>
                  <a:gd name="T17" fmla="*/ 44 h 137"/>
                  <a:gd name="T18" fmla="*/ 14 w 90"/>
                  <a:gd name="T19" fmla="*/ 49 h 137"/>
                  <a:gd name="T20" fmla="*/ 5 w 90"/>
                  <a:gd name="T21" fmla="*/ 83 h 137"/>
                  <a:gd name="T22" fmla="*/ 6 w 90"/>
                  <a:gd name="T23" fmla="*/ 83 h 137"/>
                  <a:gd name="T24" fmla="*/ 37 w 90"/>
                  <a:gd name="T25" fmla="*/ 60 h 137"/>
                  <a:gd name="T26" fmla="*/ 50 w 90"/>
                  <a:gd name="T27" fmla="*/ 27 h 137"/>
                  <a:gd name="T28" fmla="*/ 7 w 90"/>
                  <a:gd name="T29" fmla="*/ 0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137"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4" y="6"/>
                      <a:pt x="7" y="8"/>
                      <a:pt x="11" y="10"/>
                    </a:cubicBezTo>
                    <a:cubicBezTo>
                      <a:pt x="14" y="10"/>
                      <a:pt x="18" y="9"/>
                      <a:pt x="22" y="9"/>
                    </a:cubicBezTo>
                    <a:cubicBezTo>
                      <a:pt x="32" y="9"/>
                      <a:pt x="42" y="12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9" y="22"/>
                      <a:pt x="65" y="30"/>
                      <a:pt x="65" y="39"/>
                    </a:cubicBezTo>
                    <a:cubicBezTo>
                      <a:pt x="65" y="47"/>
                      <a:pt x="60" y="55"/>
                      <a:pt x="51" y="62"/>
                    </a:cubicBezTo>
                    <a:cubicBezTo>
                      <a:pt x="44" y="67"/>
                      <a:pt x="34" y="71"/>
                      <a:pt x="24" y="73"/>
                    </a:cubicBezTo>
                    <a:cubicBezTo>
                      <a:pt x="24" y="76"/>
                      <a:pt x="23" y="79"/>
                      <a:pt x="23" y="81"/>
                    </a:cubicBezTo>
                    <a:cubicBezTo>
                      <a:pt x="20" y="99"/>
                      <a:pt x="5" y="119"/>
                      <a:pt x="8" y="137"/>
                    </a:cubicBezTo>
                    <a:cubicBezTo>
                      <a:pt x="8" y="137"/>
                      <a:pt x="9" y="137"/>
                      <a:pt x="10" y="137"/>
                    </a:cubicBezTo>
                    <a:cubicBezTo>
                      <a:pt x="27" y="137"/>
                      <a:pt x="51" y="110"/>
                      <a:pt x="62" y="99"/>
                    </a:cubicBezTo>
                    <a:cubicBezTo>
                      <a:pt x="75" y="86"/>
                      <a:pt x="90" y="64"/>
                      <a:pt x="83" y="45"/>
                    </a:cubicBezTo>
                    <a:cubicBezTo>
                      <a:pt x="77" y="26"/>
                      <a:pt x="38" y="0"/>
                      <a:pt x="12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Freeform 1056">
                <a:extLst>
                  <a:ext uri="{FF2B5EF4-FFF2-40B4-BE49-F238E27FC236}">
                    <a16:creationId xmlns:a16="http://schemas.microsoft.com/office/drawing/2014/main" id="{0C825D35-DEB0-467C-B1EF-8FFBF9FF4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541"/>
                <a:ext cx="42" cy="45"/>
              </a:xfrm>
              <a:custGeom>
                <a:avLst/>
                <a:gdLst>
                  <a:gd name="T0" fmla="*/ 7 w 49"/>
                  <a:gd name="T1" fmla="*/ 0 h 53"/>
                  <a:gd name="T2" fmla="*/ 0 w 49"/>
                  <a:gd name="T3" fmla="*/ 1 h 53"/>
                  <a:gd name="T4" fmla="*/ 3 w 49"/>
                  <a:gd name="T5" fmla="*/ 3 h 53"/>
                  <a:gd name="T6" fmla="*/ 5 w 49"/>
                  <a:gd name="T7" fmla="*/ 3 h 53"/>
                  <a:gd name="T8" fmla="*/ 18 w 49"/>
                  <a:gd name="T9" fmla="*/ 6 h 53"/>
                  <a:gd name="T10" fmla="*/ 13 w 49"/>
                  <a:gd name="T11" fmla="*/ 20 h 53"/>
                  <a:gd name="T12" fmla="*/ 8 w 49"/>
                  <a:gd name="T13" fmla="*/ 21 h 53"/>
                  <a:gd name="T14" fmla="*/ 8 w 49"/>
                  <a:gd name="T15" fmla="*/ 32 h 53"/>
                  <a:gd name="T16" fmla="*/ 23 w 49"/>
                  <a:gd name="T17" fmla="*/ 26 h 53"/>
                  <a:gd name="T18" fmla="*/ 31 w 49"/>
                  <a:gd name="T19" fmla="*/ 12 h 53"/>
                  <a:gd name="T20" fmla="*/ 23 w 49"/>
                  <a:gd name="T21" fmla="*/ 4 h 53"/>
                  <a:gd name="T22" fmla="*/ 23 w 49"/>
                  <a:gd name="T23" fmla="*/ 3 h 53"/>
                  <a:gd name="T24" fmla="*/ 23 w 49"/>
                  <a:gd name="T25" fmla="*/ 3 h 53"/>
                  <a:gd name="T26" fmla="*/ 23 w 49"/>
                  <a:gd name="T27" fmla="*/ 4 h 53"/>
                  <a:gd name="T28" fmla="*/ 7 w 49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53">
                    <a:moveTo>
                      <a:pt x="10" y="0"/>
                    </a:moveTo>
                    <a:cubicBezTo>
                      <a:pt x="7" y="0"/>
                      <a:pt x="3" y="0"/>
                      <a:pt x="0" y="1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6" y="4"/>
                      <a:pt x="24" y="6"/>
                      <a:pt x="28" y="9"/>
                    </a:cubicBezTo>
                    <a:cubicBezTo>
                      <a:pt x="37" y="16"/>
                      <a:pt x="34" y="26"/>
                      <a:pt x="20" y="32"/>
                    </a:cubicBezTo>
                    <a:cubicBezTo>
                      <a:pt x="18" y="33"/>
                      <a:pt x="15" y="34"/>
                      <a:pt x="13" y="35"/>
                    </a:cubicBezTo>
                    <a:cubicBezTo>
                      <a:pt x="13" y="41"/>
                      <a:pt x="13" y="47"/>
                      <a:pt x="13" y="53"/>
                    </a:cubicBezTo>
                    <a:cubicBezTo>
                      <a:pt x="21" y="51"/>
                      <a:pt x="29" y="47"/>
                      <a:pt x="36" y="42"/>
                    </a:cubicBezTo>
                    <a:cubicBezTo>
                      <a:pt x="45" y="35"/>
                      <a:pt x="49" y="27"/>
                      <a:pt x="49" y="19"/>
                    </a:cubicBezTo>
                    <a:cubicBezTo>
                      <a:pt x="47" y="15"/>
                      <a:pt x="43" y="10"/>
                      <a:pt x="37" y="7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29" y="2"/>
                      <a:pt x="19" y="0"/>
                      <a:pt x="10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Freeform 1057">
                <a:extLst>
                  <a:ext uri="{FF2B5EF4-FFF2-40B4-BE49-F238E27FC236}">
                    <a16:creationId xmlns:a16="http://schemas.microsoft.com/office/drawing/2014/main" id="{E409AB5C-81E1-48F4-8F93-F2786776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3557"/>
                <a:ext cx="33" cy="35"/>
              </a:xfrm>
              <a:custGeom>
                <a:avLst/>
                <a:gdLst>
                  <a:gd name="T0" fmla="*/ 22 w 39"/>
                  <a:gd name="T1" fmla="*/ 0 h 41"/>
                  <a:gd name="T2" fmla="*/ 14 w 39"/>
                  <a:gd name="T3" fmla="*/ 15 h 41"/>
                  <a:gd name="T4" fmla="*/ 1 w 39"/>
                  <a:gd name="T5" fmla="*/ 21 h 41"/>
                  <a:gd name="T6" fmla="*/ 0 w 39"/>
                  <a:gd name="T7" fmla="*/ 26 h 41"/>
                  <a:gd name="T8" fmla="*/ 16 w 39"/>
                  <a:gd name="T9" fmla="*/ 19 h 41"/>
                  <a:gd name="T10" fmla="*/ 24 w 39"/>
                  <a:gd name="T11" fmla="*/ 6 h 41"/>
                  <a:gd name="T12" fmla="*/ 22 w 3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1">
                    <a:moveTo>
                      <a:pt x="37" y="0"/>
                    </a:moveTo>
                    <a:cubicBezTo>
                      <a:pt x="37" y="8"/>
                      <a:pt x="33" y="16"/>
                      <a:pt x="24" y="23"/>
                    </a:cubicBezTo>
                    <a:cubicBezTo>
                      <a:pt x="17" y="28"/>
                      <a:pt x="9" y="32"/>
                      <a:pt x="1" y="34"/>
                    </a:cubicBezTo>
                    <a:cubicBezTo>
                      <a:pt x="1" y="36"/>
                      <a:pt x="0" y="39"/>
                      <a:pt x="0" y="41"/>
                    </a:cubicBezTo>
                    <a:cubicBezTo>
                      <a:pt x="10" y="39"/>
                      <a:pt x="19" y="36"/>
                      <a:pt x="26" y="30"/>
                    </a:cubicBezTo>
                    <a:cubicBezTo>
                      <a:pt x="35" y="24"/>
                      <a:pt x="39" y="16"/>
                      <a:pt x="39" y="9"/>
                    </a:cubicBezTo>
                    <a:cubicBezTo>
                      <a:pt x="39" y="6"/>
                      <a:pt x="38" y="3"/>
                      <a:pt x="37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Freeform 1058">
                <a:extLst>
                  <a:ext uri="{FF2B5EF4-FFF2-40B4-BE49-F238E27FC236}">
                    <a16:creationId xmlns:a16="http://schemas.microsoft.com/office/drawing/2014/main" id="{3D4396D7-54B7-452E-B473-1B9CDE5B9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3545"/>
                <a:ext cx="28" cy="26"/>
              </a:xfrm>
              <a:custGeom>
                <a:avLst/>
                <a:gdLst>
                  <a:gd name="T0" fmla="*/ 3 w 33"/>
                  <a:gd name="T1" fmla="*/ 0 h 31"/>
                  <a:gd name="T2" fmla="*/ 0 w 33"/>
                  <a:gd name="T3" fmla="*/ 0 h 31"/>
                  <a:gd name="T4" fmla="*/ 3 w 33"/>
                  <a:gd name="T5" fmla="*/ 7 h 31"/>
                  <a:gd name="T6" fmla="*/ 6 w 33"/>
                  <a:gd name="T7" fmla="*/ 18 h 31"/>
                  <a:gd name="T8" fmla="*/ 10 w 33"/>
                  <a:gd name="T9" fmla="*/ 16 h 31"/>
                  <a:gd name="T10" fmla="*/ 14 w 33"/>
                  <a:gd name="T11" fmla="*/ 3 h 31"/>
                  <a:gd name="T12" fmla="*/ 3 w 33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3"/>
                      <a:pt x="4" y="6"/>
                      <a:pt x="6" y="11"/>
                    </a:cubicBezTo>
                    <a:cubicBezTo>
                      <a:pt x="7" y="17"/>
                      <a:pt x="8" y="24"/>
                      <a:pt x="9" y="31"/>
                    </a:cubicBezTo>
                    <a:cubicBezTo>
                      <a:pt x="11" y="30"/>
                      <a:pt x="14" y="29"/>
                      <a:pt x="16" y="28"/>
                    </a:cubicBezTo>
                    <a:cubicBezTo>
                      <a:pt x="30" y="22"/>
                      <a:pt x="33" y="12"/>
                      <a:pt x="24" y="5"/>
                    </a:cubicBezTo>
                    <a:cubicBezTo>
                      <a:pt x="20" y="2"/>
                      <a:pt x="12" y="0"/>
                      <a:pt x="4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5" name="Freeform 1059">
                <a:extLst>
                  <a:ext uri="{FF2B5EF4-FFF2-40B4-BE49-F238E27FC236}">
                    <a16:creationId xmlns:a16="http://schemas.microsoft.com/office/drawing/2014/main" id="{F54A6CDB-E3D0-4307-AC0A-4BA260E88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539"/>
                <a:ext cx="46" cy="55"/>
              </a:xfrm>
              <a:custGeom>
                <a:avLst/>
                <a:gdLst>
                  <a:gd name="T0" fmla="*/ 7 w 54"/>
                  <a:gd name="T1" fmla="*/ 0 h 64"/>
                  <a:gd name="T2" fmla="*/ 0 w 54"/>
                  <a:gd name="T3" fmla="*/ 1 h 64"/>
                  <a:gd name="T4" fmla="*/ 1 w 54"/>
                  <a:gd name="T5" fmla="*/ 3 h 64"/>
                  <a:gd name="T6" fmla="*/ 7 w 54"/>
                  <a:gd name="T7" fmla="*/ 2 h 64"/>
                  <a:gd name="T8" fmla="*/ 23 w 54"/>
                  <a:gd name="T9" fmla="*/ 6 h 64"/>
                  <a:gd name="T10" fmla="*/ 23 w 54"/>
                  <a:gd name="T11" fmla="*/ 5 h 64"/>
                  <a:gd name="T12" fmla="*/ 23 w 54"/>
                  <a:gd name="T13" fmla="*/ 5 h 64"/>
                  <a:gd name="T14" fmla="*/ 24 w 54"/>
                  <a:gd name="T15" fmla="*/ 4 h 64"/>
                  <a:gd name="T16" fmla="*/ 23 w 54"/>
                  <a:gd name="T17" fmla="*/ 5 h 64"/>
                  <a:gd name="T18" fmla="*/ 23 w 54"/>
                  <a:gd name="T19" fmla="*/ 5 h 64"/>
                  <a:gd name="T20" fmla="*/ 23 w 54"/>
                  <a:gd name="T21" fmla="*/ 6 h 64"/>
                  <a:gd name="T22" fmla="*/ 32 w 54"/>
                  <a:gd name="T23" fmla="*/ 13 h 64"/>
                  <a:gd name="T24" fmla="*/ 32 w 54"/>
                  <a:gd name="T25" fmla="*/ 19 h 64"/>
                  <a:gd name="T26" fmla="*/ 24 w 54"/>
                  <a:gd name="T27" fmla="*/ 33 h 64"/>
                  <a:gd name="T28" fmla="*/ 8 w 54"/>
                  <a:gd name="T29" fmla="*/ 40 h 64"/>
                  <a:gd name="T30" fmla="*/ 8 w 54"/>
                  <a:gd name="T31" fmla="*/ 40 h 64"/>
                  <a:gd name="T32" fmla="*/ 25 w 54"/>
                  <a:gd name="T33" fmla="*/ 34 h 64"/>
                  <a:gd name="T34" fmla="*/ 33 w 54"/>
                  <a:gd name="T35" fmla="*/ 19 h 64"/>
                  <a:gd name="T36" fmla="*/ 24 w 54"/>
                  <a:gd name="T37" fmla="*/ 4 h 64"/>
                  <a:gd name="T38" fmla="*/ 24 w 54"/>
                  <a:gd name="T39" fmla="*/ 4 h 64"/>
                  <a:gd name="T40" fmla="*/ 7 w 54"/>
                  <a:gd name="T41" fmla="*/ 0 h 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4" h="64">
                    <a:moveTo>
                      <a:pt x="11" y="0"/>
                    </a:moveTo>
                    <a:cubicBezTo>
                      <a:pt x="7" y="0"/>
                      <a:pt x="3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4" y="2"/>
                      <a:pt x="8" y="2"/>
                      <a:pt x="11" y="2"/>
                    </a:cubicBezTo>
                    <a:cubicBezTo>
                      <a:pt x="20" y="2"/>
                      <a:pt x="30" y="4"/>
                      <a:pt x="38" y="9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4" y="12"/>
                      <a:pt x="48" y="17"/>
                      <a:pt x="50" y="21"/>
                    </a:cubicBezTo>
                    <a:cubicBezTo>
                      <a:pt x="51" y="24"/>
                      <a:pt x="52" y="27"/>
                      <a:pt x="52" y="30"/>
                    </a:cubicBezTo>
                    <a:cubicBezTo>
                      <a:pt x="52" y="37"/>
                      <a:pt x="48" y="45"/>
                      <a:pt x="39" y="51"/>
                    </a:cubicBezTo>
                    <a:cubicBezTo>
                      <a:pt x="32" y="57"/>
                      <a:pt x="23" y="60"/>
                      <a:pt x="13" y="62"/>
                    </a:cubicBezTo>
                    <a:cubicBezTo>
                      <a:pt x="13" y="63"/>
                      <a:pt x="13" y="63"/>
                      <a:pt x="13" y="64"/>
                    </a:cubicBezTo>
                    <a:cubicBezTo>
                      <a:pt x="23" y="62"/>
                      <a:pt x="33" y="58"/>
                      <a:pt x="40" y="53"/>
                    </a:cubicBezTo>
                    <a:cubicBezTo>
                      <a:pt x="49" y="46"/>
                      <a:pt x="54" y="38"/>
                      <a:pt x="54" y="30"/>
                    </a:cubicBezTo>
                    <a:cubicBezTo>
                      <a:pt x="54" y="21"/>
                      <a:pt x="48" y="13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1" y="3"/>
                      <a:pt x="21" y="0"/>
                      <a:pt x="11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Freeform 1060">
                <a:extLst>
                  <a:ext uri="{FF2B5EF4-FFF2-40B4-BE49-F238E27FC236}">
                    <a16:creationId xmlns:a16="http://schemas.microsoft.com/office/drawing/2014/main" id="{BECE20AA-09A3-466C-B63C-8892A5FF0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3533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Freeform 1061">
                <a:extLst>
                  <a:ext uri="{FF2B5EF4-FFF2-40B4-BE49-F238E27FC236}">
                    <a16:creationId xmlns:a16="http://schemas.microsoft.com/office/drawing/2014/main" id="{A00BE3FB-50A2-4D73-A157-E08AC4D1D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431"/>
                <a:ext cx="79" cy="100"/>
              </a:xfrm>
              <a:custGeom>
                <a:avLst/>
                <a:gdLst>
                  <a:gd name="T0" fmla="*/ 42 w 94"/>
                  <a:gd name="T1" fmla="*/ 0 h 118"/>
                  <a:gd name="T2" fmla="*/ 2 w 94"/>
                  <a:gd name="T3" fmla="*/ 39 h 118"/>
                  <a:gd name="T4" fmla="*/ 26 w 94"/>
                  <a:gd name="T5" fmla="*/ 61 h 118"/>
                  <a:gd name="T6" fmla="*/ 45 w 94"/>
                  <a:gd name="T7" fmla="*/ 72 h 118"/>
                  <a:gd name="T8" fmla="*/ 47 w 94"/>
                  <a:gd name="T9" fmla="*/ 72 h 118"/>
                  <a:gd name="T10" fmla="*/ 48 w 94"/>
                  <a:gd name="T11" fmla="*/ 60 h 118"/>
                  <a:gd name="T12" fmla="*/ 42 w 94"/>
                  <a:gd name="T13" fmla="*/ 53 h 118"/>
                  <a:gd name="T14" fmla="*/ 40 w 94"/>
                  <a:gd name="T15" fmla="*/ 53 h 118"/>
                  <a:gd name="T16" fmla="*/ 27 w 94"/>
                  <a:gd name="T17" fmla="*/ 48 h 118"/>
                  <a:gd name="T18" fmla="*/ 20 w 94"/>
                  <a:gd name="T19" fmla="*/ 35 h 118"/>
                  <a:gd name="T20" fmla="*/ 26 w 94"/>
                  <a:gd name="T21" fmla="*/ 21 h 118"/>
                  <a:gd name="T22" fmla="*/ 34 w 94"/>
                  <a:gd name="T23" fmla="*/ 16 h 118"/>
                  <a:gd name="T24" fmla="*/ 44 w 94"/>
                  <a:gd name="T25" fmla="*/ 2 h 118"/>
                  <a:gd name="T26" fmla="*/ 42 w 94"/>
                  <a:gd name="T27" fmla="*/ 0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18">
                    <a:moveTo>
                      <a:pt x="71" y="0"/>
                    </a:moveTo>
                    <a:cubicBezTo>
                      <a:pt x="47" y="11"/>
                      <a:pt x="0" y="30"/>
                      <a:pt x="2" y="64"/>
                    </a:cubicBezTo>
                    <a:cubicBezTo>
                      <a:pt x="3" y="84"/>
                      <a:pt x="30" y="91"/>
                      <a:pt x="44" y="100"/>
                    </a:cubicBezTo>
                    <a:cubicBezTo>
                      <a:pt x="53" y="106"/>
                      <a:pt x="63" y="118"/>
                      <a:pt x="76" y="118"/>
                    </a:cubicBezTo>
                    <a:cubicBezTo>
                      <a:pt x="78" y="118"/>
                      <a:pt x="79" y="118"/>
                      <a:pt x="80" y="118"/>
                    </a:cubicBezTo>
                    <a:cubicBezTo>
                      <a:pt x="94" y="115"/>
                      <a:pt x="87" y="108"/>
                      <a:pt x="81" y="99"/>
                    </a:cubicBezTo>
                    <a:cubicBezTo>
                      <a:pt x="77" y="95"/>
                      <a:pt x="74" y="90"/>
                      <a:pt x="71" y="86"/>
                    </a:cubicBezTo>
                    <a:cubicBezTo>
                      <a:pt x="70" y="86"/>
                      <a:pt x="69" y="86"/>
                      <a:pt x="67" y="86"/>
                    </a:cubicBezTo>
                    <a:cubicBezTo>
                      <a:pt x="59" y="86"/>
                      <a:pt x="51" y="84"/>
                      <a:pt x="45" y="79"/>
                    </a:cubicBezTo>
                    <a:cubicBezTo>
                      <a:pt x="37" y="74"/>
                      <a:pt x="33" y="66"/>
                      <a:pt x="33" y="57"/>
                    </a:cubicBezTo>
                    <a:cubicBezTo>
                      <a:pt x="33" y="49"/>
                      <a:pt x="37" y="41"/>
                      <a:pt x="44" y="34"/>
                    </a:cubicBezTo>
                    <a:cubicBezTo>
                      <a:pt x="47" y="30"/>
                      <a:pt x="52" y="28"/>
                      <a:pt x="56" y="26"/>
                    </a:cubicBezTo>
                    <a:cubicBezTo>
                      <a:pt x="58" y="15"/>
                      <a:pt x="64" y="5"/>
                      <a:pt x="74" y="2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Freeform 1062">
                <a:extLst>
                  <a:ext uri="{FF2B5EF4-FFF2-40B4-BE49-F238E27FC236}">
                    <a16:creationId xmlns:a16="http://schemas.microsoft.com/office/drawing/2014/main" id="{166A3191-98BA-45E3-9BC0-AE90DEA0E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455"/>
                <a:ext cx="27" cy="42"/>
              </a:xfrm>
              <a:custGeom>
                <a:avLst/>
                <a:gdLst>
                  <a:gd name="T0" fmla="*/ 14 w 31"/>
                  <a:gd name="T1" fmla="*/ 0 h 50"/>
                  <a:gd name="T2" fmla="*/ 7 w 31"/>
                  <a:gd name="T3" fmla="*/ 4 h 50"/>
                  <a:gd name="T4" fmla="*/ 0 w 31"/>
                  <a:gd name="T5" fmla="*/ 17 h 50"/>
                  <a:gd name="T6" fmla="*/ 0 w 31"/>
                  <a:gd name="T7" fmla="*/ 20 h 50"/>
                  <a:gd name="T8" fmla="*/ 5 w 31"/>
                  <a:gd name="T9" fmla="*/ 25 h 50"/>
                  <a:gd name="T10" fmla="*/ 20 w 31"/>
                  <a:gd name="T11" fmla="*/ 29 h 50"/>
                  <a:gd name="T12" fmla="*/ 21 w 31"/>
                  <a:gd name="T13" fmla="*/ 29 h 50"/>
                  <a:gd name="T14" fmla="*/ 15 w 31"/>
                  <a:gd name="T15" fmla="*/ 18 h 50"/>
                  <a:gd name="T16" fmla="*/ 14 w 31"/>
                  <a:gd name="T17" fmla="*/ 18 h 50"/>
                  <a:gd name="T18" fmla="*/ 14 w 31"/>
                  <a:gd name="T19" fmla="*/ 18 h 50"/>
                  <a:gd name="T20" fmla="*/ 13 w 31"/>
                  <a:gd name="T21" fmla="*/ 18 h 50"/>
                  <a:gd name="T22" fmla="*/ 11 w 31"/>
                  <a:gd name="T23" fmla="*/ 18 h 50"/>
                  <a:gd name="T24" fmla="*/ 10 w 31"/>
                  <a:gd name="T25" fmla="*/ 16 h 50"/>
                  <a:gd name="T26" fmla="*/ 10 w 31"/>
                  <a:gd name="T27" fmla="*/ 15 h 50"/>
                  <a:gd name="T28" fmla="*/ 9 w 31"/>
                  <a:gd name="T29" fmla="*/ 13 h 50"/>
                  <a:gd name="T30" fmla="*/ 7 w 31"/>
                  <a:gd name="T31" fmla="*/ 13 h 50"/>
                  <a:gd name="T32" fmla="*/ 5 w 31"/>
                  <a:gd name="T33" fmla="*/ 10 h 50"/>
                  <a:gd name="T34" fmla="*/ 7 w 31"/>
                  <a:gd name="T35" fmla="*/ 9 h 50"/>
                  <a:gd name="T36" fmla="*/ 8 w 31"/>
                  <a:gd name="T37" fmla="*/ 10 h 50"/>
                  <a:gd name="T38" fmla="*/ 14 w 31"/>
                  <a:gd name="T39" fmla="*/ 3 h 50"/>
                  <a:gd name="T40" fmla="*/ 14 w 31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50">
                    <a:moveTo>
                      <a:pt x="21" y="0"/>
                    </a:moveTo>
                    <a:cubicBezTo>
                      <a:pt x="17" y="1"/>
                      <a:pt x="13" y="4"/>
                      <a:pt x="10" y="7"/>
                    </a:cubicBezTo>
                    <a:cubicBezTo>
                      <a:pt x="3" y="14"/>
                      <a:pt x="0" y="22"/>
                      <a:pt x="0" y="29"/>
                    </a:cubicBezTo>
                    <a:cubicBezTo>
                      <a:pt x="0" y="31"/>
                      <a:pt x="0" y="33"/>
                      <a:pt x="0" y="34"/>
                    </a:cubicBezTo>
                    <a:cubicBezTo>
                      <a:pt x="2" y="38"/>
                      <a:pt x="5" y="41"/>
                      <a:pt x="8" y="43"/>
                    </a:cubicBezTo>
                    <a:cubicBezTo>
                      <a:pt x="15" y="48"/>
                      <a:pt x="22" y="50"/>
                      <a:pt x="30" y="50"/>
                    </a:cubicBezTo>
                    <a:cubicBezTo>
                      <a:pt x="30" y="50"/>
                      <a:pt x="31" y="50"/>
                      <a:pt x="31" y="50"/>
                    </a:cubicBezTo>
                    <a:cubicBezTo>
                      <a:pt x="28" y="44"/>
                      <a:pt x="25" y="37"/>
                      <a:pt x="23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1" y="30"/>
                      <a:pt x="21" y="30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9" y="31"/>
                      <a:pt x="18" y="31"/>
                      <a:pt x="17" y="30"/>
                    </a:cubicBezTo>
                    <a:cubicBezTo>
                      <a:pt x="16" y="29"/>
                      <a:pt x="16" y="28"/>
                      <a:pt x="16" y="27"/>
                    </a:cubicBezTo>
                    <a:cubicBezTo>
                      <a:pt x="16" y="27"/>
                      <a:pt x="16" y="27"/>
                      <a:pt x="15" y="26"/>
                    </a:cubicBezTo>
                    <a:cubicBezTo>
                      <a:pt x="14" y="25"/>
                      <a:pt x="14" y="24"/>
                      <a:pt x="13" y="23"/>
                    </a:cubicBezTo>
                    <a:cubicBezTo>
                      <a:pt x="12" y="23"/>
                      <a:pt x="11" y="23"/>
                      <a:pt x="10" y="22"/>
                    </a:cubicBezTo>
                    <a:cubicBezTo>
                      <a:pt x="8" y="20"/>
                      <a:pt x="7" y="18"/>
                      <a:pt x="8" y="17"/>
                    </a:cubicBezTo>
                    <a:cubicBezTo>
                      <a:pt x="8" y="17"/>
                      <a:pt x="9" y="16"/>
                      <a:pt x="10" y="16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2"/>
                      <a:pt x="15" y="8"/>
                      <a:pt x="21" y="5"/>
                    </a:cubicBezTo>
                    <a:cubicBezTo>
                      <a:pt x="21" y="3"/>
                      <a:pt x="21" y="1"/>
                      <a:pt x="21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Freeform 1063">
                <a:extLst>
                  <a:ext uri="{FF2B5EF4-FFF2-40B4-BE49-F238E27FC236}">
                    <a16:creationId xmlns:a16="http://schemas.microsoft.com/office/drawing/2014/main" id="{E96B5FCD-ABE5-437E-B165-D1EE962E5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484"/>
                <a:ext cx="30" cy="19"/>
              </a:xfrm>
              <a:custGeom>
                <a:avLst/>
                <a:gdLst>
                  <a:gd name="T0" fmla="*/ 0 w 35"/>
                  <a:gd name="T1" fmla="*/ 0 h 23"/>
                  <a:gd name="T2" fmla="*/ 7 w 35"/>
                  <a:gd name="T3" fmla="*/ 9 h 23"/>
                  <a:gd name="T4" fmla="*/ 20 w 35"/>
                  <a:gd name="T5" fmla="*/ 13 h 23"/>
                  <a:gd name="T6" fmla="*/ 20 w 35"/>
                  <a:gd name="T7" fmla="*/ 13 h 23"/>
                  <a:gd name="T8" fmla="*/ 20 w 35"/>
                  <a:gd name="T9" fmla="*/ 13 h 23"/>
                  <a:gd name="T10" fmla="*/ 22 w 35"/>
                  <a:gd name="T11" fmla="*/ 12 h 23"/>
                  <a:gd name="T12" fmla="*/ 20 w 35"/>
                  <a:gd name="T13" fmla="*/ 9 h 23"/>
                  <a:gd name="T14" fmla="*/ 19 w 35"/>
                  <a:gd name="T15" fmla="*/ 9 h 23"/>
                  <a:gd name="T16" fmla="*/ 5 w 35"/>
                  <a:gd name="T17" fmla="*/ 5 h 23"/>
                  <a:gd name="T18" fmla="*/ 0 w 35"/>
                  <a:gd name="T19" fmla="*/ 0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23">
                    <a:moveTo>
                      <a:pt x="0" y="0"/>
                    </a:moveTo>
                    <a:cubicBezTo>
                      <a:pt x="2" y="6"/>
                      <a:pt x="5" y="12"/>
                      <a:pt x="11" y="16"/>
                    </a:cubicBezTo>
                    <a:cubicBezTo>
                      <a:pt x="17" y="20"/>
                      <a:pt x="24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4" y="22"/>
                      <a:pt x="35" y="22"/>
                    </a:cubicBezTo>
                    <a:cubicBezTo>
                      <a:pt x="34" y="20"/>
                      <a:pt x="32" y="18"/>
                      <a:pt x="31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22" y="16"/>
                      <a:pt x="15" y="14"/>
                      <a:pt x="8" y="9"/>
                    </a:cubicBezTo>
                    <a:cubicBezTo>
                      <a:pt x="5" y="7"/>
                      <a:pt x="2" y="4"/>
                      <a:pt x="0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0" name="Freeform 1064">
                <a:extLst>
                  <a:ext uri="{FF2B5EF4-FFF2-40B4-BE49-F238E27FC236}">
                    <a16:creationId xmlns:a16="http://schemas.microsoft.com/office/drawing/2014/main" id="{1BC2244C-44B4-4FF8-903B-5962D29C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459"/>
                <a:ext cx="9" cy="21"/>
              </a:xfrm>
              <a:custGeom>
                <a:avLst/>
                <a:gdLst>
                  <a:gd name="T0" fmla="*/ 5 w 11"/>
                  <a:gd name="T1" fmla="*/ 0 h 25"/>
                  <a:gd name="T2" fmla="*/ 0 w 11"/>
                  <a:gd name="T3" fmla="*/ 7 h 25"/>
                  <a:gd name="T4" fmla="*/ 2 w 11"/>
                  <a:gd name="T5" fmla="*/ 8 h 25"/>
                  <a:gd name="T6" fmla="*/ 2 w 11"/>
                  <a:gd name="T7" fmla="*/ 11 h 25"/>
                  <a:gd name="T8" fmla="*/ 2 w 11"/>
                  <a:gd name="T9" fmla="*/ 11 h 25"/>
                  <a:gd name="T10" fmla="*/ 1 w 11"/>
                  <a:gd name="T11" fmla="*/ 11 h 25"/>
                  <a:gd name="T12" fmla="*/ 2 w 11"/>
                  <a:gd name="T13" fmla="*/ 13 h 25"/>
                  <a:gd name="T14" fmla="*/ 2 w 11"/>
                  <a:gd name="T15" fmla="*/ 13 h 25"/>
                  <a:gd name="T16" fmla="*/ 2 w 11"/>
                  <a:gd name="T17" fmla="*/ 13 h 25"/>
                  <a:gd name="T18" fmla="*/ 3 w 11"/>
                  <a:gd name="T19" fmla="*/ 13 h 25"/>
                  <a:gd name="T20" fmla="*/ 5 w 11"/>
                  <a:gd name="T21" fmla="*/ 13 h 25"/>
                  <a:gd name="T22" fmla="*/ 5 w 11"/>
                  <a:gd name="T23" fmla="*/ 15 h 25"/>
                  <a:gd name="T24" fmla="*/ 6 w 11"/>
                  <a:gd name="T25" fmla="*/ 15 h 25"/>
                  <a:gd name="T26" fmla="*/ 6 w 11"/>
                  <a:gd name="T27" fmla="*/ 11 h 25"/>
                  <a:gd name="T28" fmla="*/ 5 w 11"/>
                  <a:gd name="T29" fmla="*/ 0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25">
                    <a:moveTo>
                      <a:pt x="9" y="0"/>
                    </a:moveTo>
                    <a:cubicBezTo>
                      <a:pt x="3" y="3"/>
                      <a:pt x="0" y="7"/>
                      <a:pt x="0" y="12"/>
                    </a:cubicBezTo>
                    <a:cubicBezTo>
                      <a:pt x="1" y="12"/>
                      <a:pt x="1" y="12"/>
                      <a:pt x="2" y="13"/>
                    </a:cubicBezTo>
                    <a:cubicBezTo>
                      <a:pt x="4" y="14"/>
                      <a:pt x="5" y="17"/>
                      <a:pt x="4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20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9" y="23"/>
                      <a:pt x="10" y="24"/>
                      <a:pt x="9" y="25"/>
                    </a:cubicBezTo>
                    <a:cubicBezTo>
                      <a:pt x="10" y="25"/>
                      <a:pt x="10" y="25"/>
                      <a:pt x="11" y="25"/>
                    </a:cubicBezTo>
                    <a:cubicBezTo>
                      <a:pt x="10" y="23"/>
                      <a:pt x="10" y="21"/>
                      <a:pt x="10" y="19"/>
                    </a:cubicBezTo>
                    <a:cubicBezTo>
                      <a:pt x="9" y="14"/>
                      <a:pt x="8" y="7"/>
                      <a:pt x="9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Freeform 1065">
                <a:extLst>
                  <a:ext uri="{FF2B5EF4-FFF2-40B4-BE49-F238E27FC236}">
                    <a16:creationId xmlns:a16="http://schemas.microsoft.com/office/drawing/2014/main" id="{05C249A2-80BE-464F-975E-42DBD3FBE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468"/>
                <a:ext cx="9" cy="6"/>
              </a:xfrm>
              <a:custGeom>
                <a:avLst/>
                <a:gdLst>
                  <a:gd name="T0" fmla="*/ 3 w 10"/>
                  <a:gd name="T1" fmla="*/ 0 h 7"/>
                  <a:gd name="T2" fmla="*/ 1 w 10"/>
                  <a:gd name="T3" fmla="*/ 1 h 7"/>
                  <a:gd name="T4" fmla="*/ 3 w 10"/>
                  <a:gd name="T5" fmla="*/ 3 h 7"/>
                  <a:gd name="T6" fmla="*/ 5 w 10"/>
                  <a:gd name="T7" fmla="*/ 4 h 7"/>
                  <a:gd name="T8" fmla="*/ 5 w 10"/>
                  <a:gd name="T9" fmla="*/ 4 h 7"/>
                  <a:gd name="T10" fmla="*/ 6 w 10"/>
                  <a:gd name="T11" fmla="*/ 4 h 7"/>
                  <a:gd name="T12" fmla="*/ 5 w 10"/>
                  <a:gd name="T13" fmla="*/ 2 h 7"/>
                  <a:gd name="T14" fmla="*/ 5 w 10"/>
                  <a:gd name="T15" fmla="*/ 1 h 7"/>
                  <a:gd name="T16" fmla="*/ 3 w 1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4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9" y="7"/>
                    </a:cubicBezTo>
                    <a:cubicBezTo>
                      <a:pt x="10" y="6"/>
                      <a:pt x="9" y="3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Freeform 1066">
                <a:extLst>
                  <a:ext uri="{FF2B5EF4-FFF2-40B4-BE49-F238E27FC236}">
                    <a16:creationId xmlns:a16="http://schemas.microsoft.com/office/drawing/2014/main" id="{EA724322-0916-4816-821D-CB71D7C7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3478"/>
                <a:ext cx="5" cy="3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1 w 6"/>
                  <a:gd name="T7" fmla="*/ 2 h 4"/>
                  <a:gd name="T8" fmla="*/ 3 w 6"/>
                  <a:gd name="T9" fmla="*/ 2 h 4"/>
                  <a:gd name="T10" fmla="*/ 3 w 6"/>
                  <a:gd name="T11" fmla="*/ 2 h 4"/>
                  <a:gd name="T12" fmla="*/ 3 w 6"/>
                  <a:gd name="T13" fmla="*/ 2 h 4"/>
                  <a:gd name="T14" fmla="*/ 3 w 6"/>
                  <a:gd name="T15" fmla="*/ 0 h 4"/>
                  <a:gd name="T16" fmla="*/ 2 w 6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Freeform 1067">
                <a:extLst>
                  <a:ext uri="{FF2B5EF4-FFF2-40B4-BE49-F238E27FC236}">
                    <a16:creationId xmlns:a16="http://schemas.microsoft.com/office/drawing/2014/main" id="{C66755D1-FDF1-4FB4-81D2-1C2AA3AC0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453"/>
                <a:ext cx="32" cy="51"/>
              </a:xfrm>
              <a:custGeom>
                <a:avLst/>
                <a:gdLst>
                  <a:gd name="T0" fmla="*/ 13 w 38"/>
                  <a:gd name="T1" fmla="*/ 0 h 60"/>
                  <a:gd name="T2" fmla="*/ 7 w 38"/>
                  <a:gd name="T3" fmla="*/ 5 h 60"/>
                  <a:gd name="T4" fmla="*/ 0 w 38"/>
                  <a:gd name="T5" fmla="*/ 19 h 60"/>
                  <a:gd name="T6" fmla="*/ 7 w 38"/>
                  <a:gd name="T7" fmla="*/ 32 h 60"/>
                  <a:gd name="T8" fmla="*/ 20 w 38"/>
                  <a:gd name="T9" fmla="*/ 37 h 60"/>
                  <a:gd name="T10" fmla="*/ 23 w 38"/>
                  <a:gd name="T11" fmla="*/ 37 h 60"/>
                  <a:gd name="T12" fmla="*/ 22 w 38"/>
                  <a:gd name="T13" fmla="*/ 36 h 60"/>
                  <a:gd name="T14" fmla="*/ 20 w 38"/>
                  <a:gd name="T15" fmla="*/ 37 h 60"/>
                  <a:gd name="T16" fmla="*/ 20 w 38"/>
                  <a:gd name="T17" fmla="*/ 37 h 60"/>
                  <a:gd name="T18" fmla="*/ 20 w 38"/>
                  <a:gd name="T19" fmla="*/ 37 h 60"/>
                  <a:gd name="T20" fmla="*/ 8 w 38"/>
                  <a:gd name="T21" fmla="*/ 31 h 60"/>
                  <a:gd name="T22" fmla="*/ 2 w 38"/>
                  <a:gd name="T23" fmla="*/ 22 h 60"/>
                  <a:gd name="T24" fmla="*/ 2 w 38"/>
                  <a:gd name="T25" fmla="*/ 19 h 60"/>
                  <a:gd name="T26" fmla="*/ 7 w 38"/>
                  <a:gd name="T27" fmla="*/ 6 h 60"/>
                  <a:gd name="T28" fmla="*/ 13 w 38"/>
                  <a:gd name="T29" fmla="*/ 2 h 60"/>
                  <a:gd name="T30" fmla="*/ 13 w 38"/>
                  <a:gd name="T31" fmla="*/ 0 h 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" h="60">
                    <a:moveTo>
                      <a:pt x="23" y="0"/>
                    </a:moveTo>
                    <a:cubicBezTo>
                      <a:pt x="19" y="2"/>
                      <a:pt x="14" y="4"/>
                      <a:pt x="11" y="8"/>
                    </a:cubicBezTo>
                    <a:cubicBezTo>
                      <a:pt x="4" y="15"/>
                      <a:pt x="0" y="23"/>
                      <a:pt x="0" y="31"/>
                    </a:cubicBezTo>
                    <a:cubicBezTo>
                      <a:pt x="0" y="40"/>
                      <a:pt x="4" y="48"/>
                      <a:pt x="12" y="53"/>
                    </a:cubicBezTo>
                    <a:cubicBezTo>
                      <a:pt x="18" y="58"/>
                      <a:pt x="26" y="60"/>
                      <a:pt x="34" y="60"/>
                    </a:cubicBezTo>
                    <a:cubicBezTo>
                      <a:pt x="36" y="60"/>
                      <a:pt x="37" y="60"/>
                      <a:pt x="38" y="60"/>
                    </a:cubicBezTo>
                    <a:cubicBezTo>
                      <a:pt x="38" y="59"/>
                      <a:pt x="38" y="59"/>
                      <a:pt x="37" y="58"/>
                    </a:cubicBezTo>
                    <a:cubicBezTo>
                      <a:pt x="36" y="58"/>
                      <a:pt x="35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6" y="59"/>
                      <a:pt x="19" y="56"/>
                      <a:pt x="13" y="52"/>
                    </a:cubicBezTo>
                    <a:cubicBezTo>
                      <a:pt x="7" y="48"/>
                      <a:pt x="4" y="42"/>
                      <a:pt x="2" y="36"/>
                    </a:cubicBezTo>
                    <a:cubicBezTo>
                      <a:pt x="2" y="35"/>
                      <a:pt x="2" y="33"/>
                      <a:pt x="2" y="31"/>
                    </a:cubicBezTo>
                    <a:cubicBezTo>
                      <a:pt x="2" y="24"/>
                      <a:pt x="5" y="16"/>
                      <a:pt x="12" y="9"/>
                    </a:cubicBezTo>
                    <a:cubicBezTo>
                      <a:pt x="15" y="6"/>
                      <a:pt x="19" y="3"/>
                      <a:pt x="23" y="2"/>
                    </a:cubicBezTo>
                    <a:cubicBezTo>
                      <a:pt x="23" y="1"/>
                      <a:pt x="23" y="0"/>
                      <a:pt x="23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Freeform 1068">
                <a:extLst>
                  <a:ext uri="{FF2B5EF4-FFF2-40B4-BE49-F238E27FC236}">
                    <a16:creationId xmlns:a16="http://schemas.microsoft.com/office/drawing/2014/main" id="{EA7EF1D6-F552-4004-AB18-08B7332D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345"/>
                <a:ext cx="95" cy="96"/>
              </a:xfrm>
              <a:custGeom>
                <a:avLst/>
                <a:gdLst>
                  <a:gd name="T0" fmla="*/ 7 w 112"/>
                  <a:gd name="T1" fmla="*/ 0 h 114"/>
                  <a:gd name="T2" fmla="*/ 2 w 112"/>
                  <a:gd name="T3" fmla="*/ 2 h 114"/>
                  <a:gd name="T4" fmla="*/ 0 w 112"/>
                  <a:gd name="T5" fmla="*/ 3 h 114"/>
                  <a:gd name="T6" fmla="*/ 10 w 112"/>
                  <a:gd name="T7" fmla="*/ 16 h 114"/>
                  <a:gd name="T8" fmla="*/ 26 w 112"/>
                  <a:gd name="T9" fmla="*/ 20 h 114"/>
                  <a:gd name="T10" fmla="*/ 26 w 112"/>
                  <a:gd name="T11" fmla="*/ 20 h 114"/>
                  <a:gd name="T12" fmla="*/ 35 w 112"/>
                  <a:gd name="T13" fmla="*/ 34 h 114"/>
                  <a:gd name="T14" fmla="*/ 26 w 112"/>
                  <a:gd name="T15" fmla="*/ 47 h 114"/>
                  <a:gd name="T16" fmla="*/ 14 w 112"/>
                  <a:gd name="T17" fmla="*/ 54 h 114"/>
                  <a:gd name="T18" fmla="*/ 12 w 112"/>
                  <a:gd name="T19" fmla="*/ 65 h 114"/>
                  <a:gd name="T20" fmla="*/ 17 w 112"/>
                  <a:gd name="T21" fmla="*/ 68 h 114"/>
                  <a:gd name="T22" fmla="*/ 33 w 112"/>
                  <a:gd name="T23" fmla="*/ 61 h 114"/>
                  <a:gd name="T24" fmla="*/ 57 w 112"/>
                  <a:gd name="T25" fmla="*/ 46 h 114"/>
                  <a:gd name="T26" fmla="*/ 45 w 112"/>
                  <a:gd name="T27" fmla="*/ 13 h 114"/>
                  <a:gd name="T28" fmla="*/ 7 w 112"/>
                  <a:gd name="T29" fmla="*/ 0 h 1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2" h="114">
                    <a:moveTo>
                      <a:pt x="12" y="0"/>
                    </a:moveTo>
                    <a:cubicBezTo>
                      <a:pt x="8" y="0"/>
                      <a:pt x="5" y="1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2"/>
                      <a:pt x="11" y="19"/>
                      <a:pt x="16" y="26"/>
                    </a:cubicBezTo>
                    <a:cubicBezTo>
                      <a:pt x="25" y="26"/>
                      <a:pt x="35" y="29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52" y="39"/>
                      <a:pt x="57" y="47"/>
                      <a:pt x="57" y="56"/>
                    </a:cubicBezTo>
                    <a:cubicBezTo>
                      <a:pt x="57" y="64"/>
                      <a:pt x="53" y="73"/>
                      <a:pt x="44" y="80"/>
                    </a:cubicBezTo>
                    <a:cubicBezTo>
                      <a:pt x="38" y="84"/>
                      <a:pt x="31" y="88"/>
                      <a:pt x="24" y="90"/>
                    </a:cubicBezTo>
                    <a:cubicBezTo>
                      <a:pt x="22" y="96"/>
                      <a:pt x="18" y="103"/>
                      <a:pt x="20" y="109"/>
                    </a:cubicBezTo>
                    <a:cubicBezTo>
                      <a:pt x="21" y="113"/>
                      <a:pt x="24" y="114"/>
                      <a:pt x="27" y="114"/>
                    </a:cubicBezTo>
                    <a:cubicBezTo>
                      <a:pt x="35" y="114"/>
                      <a:pt x="47" y="106"/>
                      <a:pt x="54" y="103"/>
                    </a:cubicBezTo>
                    <a:cubicBezTo>
                      <a:pt x="67" y="97"/>
                      <a:pt x="83" y="87"/>
                      <a:pt x="93" y="77"/>
                    </a:cubicBezTo>
                    <a:cubicBezTo>
                      <a:pt x="112" y="56"/>
                      <a:pt x="95" y="33"/>
                      <a:pt x="74" y="22"/>
                    </a:cubicBezTo>
                    <a:cubicBezTo>
                      <a:pt x="58" y="14"/>
                      <a:pt x="31" y="0"/>
                      <a:pt x="12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5" name="Freeform 1069">
                <a:extLst>
                  <a:ext uri="{FF2B5EF4-FFF2-40B4-BE49-F238E27FC236}">
                    <a16:creationId xmlns:a16="http://schemas.microsoft.com/office/drawing/2014/main" id="{F4D49047-FDBB-4472-A1E3-2C440F01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3369"/>
                <a:ext cx="31" cy="44"/>
              </a:xfrm>
              <a:custGeom>
                <a:avLst/>
                <a:gdLst>
                  <a:gd name="T0" fmla="*/ 0 w 37"/>
                  <a:gd name="T1" fmla="*/ 0 h 52"/>
                  <a:gd name="T2" fmla="*/ 2 w 37"/>
                  <a:gd name="T3" fmla="*/ 3 h 52"/>
                  <a:gd name="T4" fmla="*/ 9 w 37"/>
                  <a:gd name="T5" fmla="*/ 6 h 52"/>
                  <a:gd name="T6" fmla="*/ 5 w 37"/>
                  <a:gd name="T7" fmla="*/ 20 h 52"/>
                  <a:gd name="T8" fmla="*/ 5 w 37"/>
                  <a:gd name="T9" fmla="*/ 20 h 52"/>
                  <a:gd name="T10" fmla="*/ 6 w 37"/>
                  <a:gd name="T11" fmla="*/ 31 h 52"/>
                  <a:gd name="T12" fmla="*/ 14 w 37"/>
                  <a:gd name="T13" fmla="*/ 25 h 52"/>
                  <a:gd name="T14" fmla="*/ 22 w 37"/>
                  <a:gd name="T15" fmla="*/ 12 h 52"/>
                  <a:gd name="T16" fmla="*/ 15 w 37"/>
                  <a:gd name="T17" fmla="*/ 4 h 52"/>
                  <a:gd name="T18" fmla="*/ 15 w 37"/>
                  <a:gd name="T19" fmla="*/ 3 h 52"/>
                  <a:gd name="T20" fmla="*/ 15 w 37"/>
                  <a:gd name="T21" fmla="*/ 3 h 52"/>
                  <a:gd name="T22" fmla="*/ 15 w 37"/>
                  <a:gd name="T23" fmla="*/ 3 h 52"/>
                  <a:gd name="T24" fmla="*/ 15 w 37"/>
                  <a:gd name="T25" fmla="*/ 3 h 52"/>
                  <a:gd name="T26" fmla="*/ 15 w 37"/>
                  <a:gd name="T27" fmla="*/ 4 h 52"/>
                  <a:gd name="T28" fmla="*/ 0 w 37"/>
                  <a:gd name="T29" fmla="*/ 0 h 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7" y="5"/>
                      <a:pt x="13" y="7"/>
                      <a:pt x="16" y="10"/>
                    </a:cubicBezTo>
                    <a:cubicBezTo>
                      <a:pt x="25" y="16"/>
                      <a:pt x="21" y="27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9"/>
                      <a:pt x="9" y="45"/>
                      <a:pt x="9" y="52"/>
                    </a:cubicBezTo>
                    <a:cubicBezTo>
                      <a:pt x="14" y="50"/>
                      <a:pt x="19" y="47"/>
                      <a:pt x="24" y="43"/>
                    </a:cubicBezTo>
                    <a:cubicBezTo>
                      <a:pt x="33" y="36"/>
                      <a:pt x="37" y="28"/>
                      <a:pt x="37" y="20"/>
                    </a:cubicBezTo>
                    <a:cubicBezTo>
                      <a:pt x="35" y="15"/>
                      <a:pt x="30" y="10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17" y="3"/>
                      <a:pt x="9" y="0"/>
                      <a:pt x="0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Freeform 1070">
                <a:extLst>
                  <a:ext uri="{FF2B5EF4-FFF2-40B4-BE49-F238E27FC236}">
                    <a16:creationId xmlns:a16="http://schemas.microsoft.com/office/drawing/2014/main" id="{5B397290-5352-4585-962D-D696FB15A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386"/>
                <a:ext cx="25" cy="33"/>
              </a:xfrm>
              <a:custGeom>
                <a:avLst/>
                <a:gdLst>
                  <a:gd name="T0" fmla="*/ 17 w 30"/>
                  <a:gd name="T1" fmla="*/ 0 h 40"/>
                  <a:gd name="T2" fmla="*/ 9 w 30"/>
                  <a:gd name="T3" fmla="*/ 13 h 40"/>
                  <a:gd name="T4" fmla="*/ 1 w 30"/>
                  <a:gd name="T5" fmla="*/ 17 h 40"/>
                  <a:gd name="T6" fmla="*/ 0 w 30"/>
                  <a:gd name="T7" fmla="*/ 21 h 40"/>
                  <a:gd name="T8" fmla="*/ 0 w 30"/>
                  <a:gd name="T9" fmla="*/ 22 h 40"/>
                  <a:gd name="T10" fmla="*/ 11 w 30"/>
                  <a:gd name="T11" fmla="*/ 17 h 40"/>
                  <a:gd name="T12" fmla="*/ 18 w 30"/>
                  <a:gd name="T13" fmla="*/ 5 h 40"/>
                  <a:gd name="T14" fmla="*/ 17 w 30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40">
                    <a:moveTo>
                      <a:pt x="29" y="0"/>
                    </a:moveTo>
                    <a:cubicBezTo>
                      <a:pt x="29" y="8"/>
                      <a:pt x="25" y="16"/>
                      <a:pt x="16" y="23"/>
                    </a:cubicBezTo>
                    <a:cubicBezTo>
                      <a:pt x="11" y="27"/>
                      <a:pt x="6" y="30"/>
                      <a:pt x="1" y="32"/>
                    </a:cubicBezTo>
                    <a:cubicBezTo>
                      <a:pt x="0" y="34"/>
                      <a:pt x="0" y="36"/>
                      <a:pt x="0" y="39"/>
                    </a:cubicBezTo>
                    <a:cubicBezTo>
                      <a:pt x="0" y="39"/>
                      <a:pt x="0" y="39"/>
                      <a:pt x="0" y="40"/>
                    </a:cubicBezTo>
                    <a:cubicBezTo>
                      <a:pt x="6" y="38"/>
                      <a:pt x="13" y="34"/>
                      <a:pt x="18" y="30"/>
                    </a:cubicBezTo>
                    <a:cubicBezTo>
                      <a:pt x="26" y="24"/>
                      <a:pt x="30" y="16"/>
                      <a:pt x="30" y="8"/>
                    </a:cubicBezTo>
                    <a:cubicBezTo>
                      <a:pt x="30" y="5"/>
                      <a:pt x="30" y="2"/>
                      <a:pt x="29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Freeform 1071">
                <a:extLst>
                  <a:ext uri="{FF2B5EF4-FFF2-40B4-BE49-F238E27FC236}">
                    <a16:creationId xmlns:a16="http://schemas.microsoft.com/office/drawing/2014/main" id="{F7BF328C-D385-4089-8586-BEB709FC5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373"/>
                <a:ext cx="20" cy="24"/>
              </a:xfrm>
              <a:custGeom>
                <a:avLst/>
                <a:gdLst>
                  <a:gd name="T0" fmla="*/ 0 w 23"/>
                  <a:gd name="T1" fmla="*/ 0 h 28"/>
                  <a:gd name="T2" fmla="*/ 3 w 23"/>
                  <a:gd name="T3" fmla="*/ 13 h 28"/>
                  <a:gd name="T4" fmla="*/ 3 w 23"/>
                  <a:gd name="T5" fmla="*/ 18 h 28"/>
                  <a:gd name="T6" fmla="*/ 3 w 23"/>
                  <a:gd name="T7" fmla="*/ 18 h 28"/>
                  <a:gd name="T8" fmla="*/ 9 w 23"/>
                  <a:gd name="T9" fmla="*/ 3 h 28"/>
                  <a:gd name="T10" fmla="*/ 0 w 23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8">
                    <a:moveTo>
                      <a:pt x="0" y="0"/>
                    </a:moveTo>
                    <a:cubicBezTo>
                      <a:pt x="2" y="5"/>
                      <a:pt x="4" y="12"/>
                      <a:pt x="5" y="20"/>
                    </a:cubicBezTo>
                    <a:cubicBezTo>
                      <a:pt x="5" y="23"/>
                      <a:pt x="5" y="25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19" y="22"/>
                      <a:pt x="23" y="11"/>
                      <a:pt x="14" y="5"/>
                    </a:cubicBezTo>
                    <a:cubicBezTo>
                      <a:pt x="11" y="2"/>
                      <a:pt x="5" y="0"/>
                      <a:pt x="0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Freeform 1072">
                <a:extLst>
                  <a:ext uri="{FF2B5EF4-FFF2-40B4-BE49-F238E27FC236}">
                    <a16:creationId xmlns:a16="http://schemas.microsoft.com/office/drawing/2014/main" id="{5B9B6AC7-D75D-444F-AA7E-BDBA80DE6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3367"/>
                <a:ext cx="35" cy="54"/>
              </a:xfrm>
              <a:custGeom>
                <a:avLst/>
                <a:gdLst>
                  <a:gd name="T0" fmla="*/ 0 w 41"/>
                  <a:gd name="T1" fmla="*/ 0 h 64"/>
                  <a:gd name="T2" fmla="*/ 1 w 41"/>
                  <a:gd name="T3" fmla="*/ 2 h 64"/>
                  <a:gd name="T4" fmla="*/ 16 w 41"/>
                  <a:gd name="T5" fmla="*/ 6 h 64"/>
                  <a:gd name="T6" fmla="*/ 16 w 41"/>
                  <a:gd name="T7" fmla="*/ 5 h 64"/>
                  <a:gd name="T8" fmla="*/ 16 w 41"/>
                  <a:gd name="T9" fmla="*/ 5 h 64"/>
                  <a:gd name="T10" fmla="*/ 16 w 41"/>
                  <a:gd name="T11" fmla="*/ 4 h 64"/>
                  <a:gd name="T12" fmla="*/ 16 w 41"/>
                  <a:gd name="T13" fmla="*/ 5 h 64"/>
                  <a:gd name="T14" fmla="*/ 16 w 41"/>
                  <a:gd name="T15" fmla="*/ 5 h 64"/>
                  <a:gd name="T16" fmla="*/ 16 w 41"/>
                  <a:gd name="T17" fmla="*/ 6 h 64"/>
                  <a:gd name="T18" fmla="*/ 23 w 41"/>
                  <a:gd name="T19" fmla="*/ 14 h 64"/>
                  <a:gd name="T20" fmla="*/ 24 w 41"/>
                  <a:gd name="T21" fmla="*/ 18 h 64"/>
                  <a:gd name="T22" fmla="*/ 17 w 41"/>
                  <a:gd name="T23" fmla="*/ 31 h 64"/>
                  <a:gd name="T24" fmla="*/ 6 w 41"/>
                  <a:gd name="T25" fmla="*/ 37 h 64"/>
                  <a:gd name="T26" fmla="*/ 5 w 41"/>
                  <a:gd name="T27" fmla="*/ 39 h 64"/>
                  <a:gd name="T28" fmla="*/ 17 w 41"/>
                  <a:gd name="T29" fmla="*/ 33 h 64"/>
                  <a:gd name="T30" fmla="*/ 26 w 41"/>
                  <a:gd name="T31" fmla="*/ 18 h 64"/>
                  <a:gd name="T32" fmla="*/ 16 w 41"/>
                  <a:gd name="T33" fmla="*/ 4 h 64"/>
                  <a:gd name="T34" fmla="*/ 16 w 41"/>
                  <a:gd name="T35" fmla="*/ 4 h 64"/>
                  <a:gd name="T36" fmla="*/ 0 w 41"/>
                  <a:gd name="T37" fmla="*/ 0 h 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1" h="64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0" y="2"/>
                      <a:pt x="18" y="5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31" y="12"/>
                      <a:pt x="36" y="17"/>
                      <a:pt x="38" y="22"/>
                    </a:cubicBezTo>
                    <a:cubicBezTo>
                      <a:pt x="39" y="24"/>
                      <a:pt x="39" y="27"/>
                      <a:pt x="39" y="30"/>
                    </a:cubicBezTo>
                    <a:cubicBezTo>
                      <a:pt x="39" y="38"/>
                      <a:pt x="35" y="46"/>
                      <a:pt x="27" y="52"/>
                    </a:cubicBezTo>
                    <a:cubicBezTo>
                      <a:pt x="22" y="56"/>
                      <a:pt x="15" y="60"/>
                      <a:pt x="9" y="62"/>
                    </a:cubicBezTo>
                    <a:cubicBezTo>
                      <a:pt x="8" y="62"/>
                      <a:pt x="8" y="63"/>
                      <a:pt x="8" y="64"/>
                    </a:cubicBezTo>
                    <a:cubicBezTo>
                      <a:pt x="15" y="62"/>
                      <a:pt x="22" y="58"/>
                      <a:pt x="28" y="54"/>
                    </a:cubicBezTo>
                    <a:cubicBezTo>
                      <a:pt x="37" y="47"/>
                      <a:pt x="41" y="38"/>
                      <a:pt x="41" y="30"/>
                    </a:cubicBezTo>
                    <a:cubicBezTo>
                      <a:pt x="41" y="21"/>
                      <a:pt x="36" y="13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9" y="3"/>
                      <a:pt x="9" y="0"/>
                      <a:pt x="0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Freeform 1073">
                <a:extLst>
                  <a:ext uri="{FF2B5EF4-FFF2-40B4-BE49-F238E27FC236}">
                    <a16:creationId xmlns:a16="http://schemas.microsoft.com/office/drawing/2014/main" id="{9BCF6AAB-0D0C-480E-B03D-4E04E2FBE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3257"/>
                <a:ext cx="104" cy="98"/>
              </a:xfrm>
              <a:custGeom>
                <a:avLst/>
                <a:gdLst>
                  <a:gd name="T0" fmla="*/ 63 w 124"/>
                  <a:gd name="T1" fmla="*/ 0 h 116"/>
                  <a:gd name="T2" fmla="*/ 13 w 124"/>
                  <a:gd name="T3" fmla="*/ 24 h 116"/>
                  <a:gd name="T4" fmla="*/ 3 w 124"/>
                  <a:gd name="T5" fmla="*/ 46 h 116"/>
                  <a:gd name="T6" fmla="*/ 16 w 124"/>
                  <a:gd name="T7" fmla="*/ 63 h 116"/>
                  <a:gd name="T8" fmla="*/ 39 w 124"/>
                  <a:gd name="T9" fmla="*/ 70 h 116"/>
                  <a:gd name="T10" fmla="*/ 50 w 124"/>
                  <a:gd name="T11" fmla="*/ 60 h 116"/>
                  <a:gd name="T12" fmla="*/ 51 w 124"/>
                  <a:gd name="T13" fmla="*/ 48 h 116"/>
                  <a:gd name="T14" fmla="*/ 41 w 124"/>
                  <a:gd name="T15" fmla="*/ 35 h 116"/>
                  <a:gd name="T16" fmla="*/ 39 w 124"/>
                  <a:gd name="T17" fmla="*/ 29 h 116"/>
                  <a:gd name="T18" fmla="*/ 53 w 124"/>
                  <a:gd name="T19" fmla="*/ 15 h 116"/>
                  <a:gd name="T20" fmla="*/ 55 w 124"/>
                  <a:gd name="T21" fmla="*/ 15 h 116"/>
                  <a:gd name="T22" fmla="*/ 58 w 124"/>
                  <a:gd name="T23" fmla="*/ 15 h 116"/>
                  <a:gd name="T24" fmla="*/ 73 w 124"/>
                  <a:gd name="T25" fmla="*/ 4 h 116"/>
                  <a:gd name="T26" fmla="*/ 63 w 124"/>
                  <a:gd name="T27" fmla="*/ 0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4" h="116">
                    <a:moveTo>
                      <a:pt x="106" y="0"/>
                    </a:moveTo>
                    <a:cubicBezTo>
                      <a:pt x="76" y="1"/>
                      <a:pt x="44" y="20"/>
                      <a:pt x="22" y="39"/>
                    </a:cubicBezTo>
                    <a:cubicBezTo>
                      <a:pt x="9" y="51"/>
                      <a:pt x="0" y="58"/>
                      <a:pt x="4" y="77"/>
                    </a:cubicBezTo>
                    <a:cubicBezTo>
                      <a:pt x="8" y="93"/>
                      <a:pt x="13" y="97"/>
                      <a:pt x="27" y="104"/>
                    </a:cubicBezTo>
                    <a:cubicBezTo>
                      <a:pt x="37" y="108"/>
                      <a:pt x="54" y="116"/>
                      <a:pt x="67" y="116"/>
                    </a:cubicBezTo>
                    <a:cubicBezTo>
                      <a:pt x="76" y="116"/>
                      <a:pt x="83" y="112"/>
                      <a:pt x="86" y="100"/>
                    </a:cubicBezTo>
                    <a:cubicBezTo>
                      <a:pt x="87" y="93"/>
                      <a:pt x="87" y="87"/>
                      <a:pt x="87" y="80"/>
                    </a:cubicBezTo>
                    <a:cubicBezTo>
                      <a:pt x="79" y="75"/>
                      <a:pt x="73" y="67"/>
                      <a:pt x="69" y="59"/>
                    </a:cubicBezTo>
                    <a:cubicBezTo>
                      <a:pt x="67" y="55"/>
                      <a:pt x="66" y="51"/>
                      <a:pt x="66" y="47"/>
                    </a:cubicBezTo>
                    <a:cubicBezTo>
                      <a:pt x="66" y="35"/>
                      <a:pt x="75" y="26"/>
                      <a:pt x="89" y="25"/>
                    </a:cubicBezTo>
                    <a:cubicBezTo>
                      <a:pt x="90" y="25"/>
                      <a:pt x="91" y="25"/>
                      <a:pt x="92" y="25"/>
                    </a:cubicBezTo>
                    <a:cubicBezTo>
                      <a:pt x="94" y="25"/>
                      <a:pt x="96" y="25"/>
                      <a:pt x="98" y="25"/>
                    </a:cubicBezTo>
                    <a:cubicBezTo>
                      <a:pt x="103" y="17"/>
                      <a:pt x="111" y="11"/>
                      <a:pt x="124" y="7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EEA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0" name="Freeform 1074">
                <a:extLst>
                  <a:ext uri="{FF2B5EF4-FFF2-40B4-BE49-F238E27FC236}">
                    <a16:creationId xmlns:a16="http://schemas.microsoft.com/office/drawing/2014/main" id="{1B7F44D5-A127-49F2-9793-CC8C1D46C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279"/>
                <a:ext cx="24" cy="38"/>
              </a:xfrm>
              <a:custGeom>
                <a:avLst/>
                <a:gdLst>
                  <a:gd name="T0" fmla="*/ 15 w 28"/>
                  <a:gd name="T1" fmla="*/ 0 h 45"/>
                  <a:gd name="T2" fmla="*/ 13 w 28"/>
                  <a:gd name="T3" fmla="*/ 0 h 45"/>
                  <a:gd name="T4" fmla="*/ 0 w 28"/>
                  <a:gd name="T5" fmla="*/ 9 h 45"/>
                  <a:gd name="T6" fmla="*/ 2 w 28"/>
                  <a:gd name="T7" fmla="*/ 16 h 45"/>
                  <a:gd name="T8" fmla="*/ 12 w 28"/>
                  <a:gd name="T9" fmla="*/ 27 h 45"/>
                  <a:gd name="T10" fmla="*/ 13 w 28"/>
                  <a:gd name="T11" fmla="*/ 15 h 45"/>
                  <a:gd name="T12" fmla="*/ 12 w 28"/>
                  <a:gd name="T13" fmla="*/ 14 h 45"/>
                  <a:gd name="T14" fmla="*/ 12 w 28"/>
                  <a:gd name="T15" fmla="*/ 14 h 45"/>
                  <a:gd name="T16" fmla="*/ 12 w 28"/>
                  <a:gd name="T17" fmla="*/ 14 h 45"/>
                  <a:gd name="T18" fmla="*/ 10 w 28"/>
                  <a:gd name="T19" fmla="*/ 14 h 45"/>
                  <a:gd name="T20" fmla="*/ 10 w 28"/>
                  <a:gd name="T21" fmla="*/ 12 h 45"/>
                  <a:gd name="T22" fmla="*/ 10 w 28"/>
                  <a:gd name="T23" fmla="*/ 11 h 45"/>
                  <a:gd name="T24" fmla="*/ 9 w 28"/>
                  <a:gd name="T25" fmla="*/ 8 h 45"/>
                  <a:gd name="T26" fmla="*/ 8 w 28"/>
                  <a:gd name="T27" fmla="*/ 7 h 45"/>
                  <a:gd name="T28" fmla="*/ 9 w 28"/>
                  <a:gd name="T29" fmla="*/ 3 h 45"/>
                  <a:gd name="T30" fmla="*/ 9 w 28"/>
                  <a:gd name="T31" fmla="*/ 3 h 45"/>
                  <a:gd name="T32" fmla="*/ 11 w 28"/>
                  <a:gd name="T33" fmla="*/ 5 h 45"/>
                  <a:gd name="T34" fmla="*/ 15 w 28"/>
                  <a:gd name="T35" fmla="*/ 3 h 45"/>
                  <a:gd name="T36" fmla="*/ 18 w 28"/>
                  <a:gd name="T37" fmla="*/ 1 h 45"/>
                  <a:gd name="T38" fmla="*/ 15 w 28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" h="4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9" y="1"/>
                      <a:pt x="2" y="7"/>
                      <a:pt x="0" y="15"/>
                    </a:cubicBezTo>
                    <a:cubicBezTo>
                      <a:pt x="0" y="18"/>
                      <a:pt x="1" y="22"/>
                      <a:pt x="2" y="26"/>
                    </a:cubicBezTo>
                    <a:cubicBezTo>
                      <a:pt x="6" y="33"/>
                      <a:pt x="12" y="40"/>
                      <a:pt x="19" y="45"/>
                    </a:cubicBezTo>
                    <a:cubicBezTo>
                      <a:pt x="19" y="38"/>
                      <a:pt x="19" y="32"/>
                      <a:pt x="20" y="25"/>
                    </a:cubicBezTo>
                    <a:cubicBezTo>
                      <a:pt x="20" y="25"/>
                      <a:pt x="19" y="25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4"/>
                      <a:pt x="16" y="23"/>
                      <a:pt x="16" y="22"/>
                    </a:cubicBezTo>
                    <a:cubicBezTo>
                      <a:pt x="15" y="20"/>
                      <a:pt x="15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7"/>
                      <a:pt x="15" y="15"/>
                      <a:pt x="15" y="14"/>
                    </a:cubicBezTo>
                    <a:cubicBezTo>
                      <a:pt x="14" y="13"/>
                      <a:pt x="13" y="12"/>
                      <a:pt x="13" y="11"/>
                    </a:cubicBezTo>
                    <a:cubicBezTo>
                      <a:pt x="12" y="9"/>
                      <a:pt x="12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6" y="7"/>
                      <a:pt x="17" y="8"/>
                    </a:cubicBezTo>
                    <a:cubicBezTo>
                      <a:pt x="19" y="6"/>
                      <a:pt x="22" y="5"/>
                      <a:pt x="25" y="5"/>
                    </a:cubicBezTo>
                    <a:cubicBezTo>
                      <a:pt x="26" y="3"/>
                      <a:pt x="27" y="2"/>
                      <a:pt x="28" y="1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B48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1" name="Freeform 1075">
                <a:extLst>
                  <a:ext uri="{FF2B5EF4-FFF2-40B4-BE49-F238E27FC236}">
                    <a16:creationId xmlns:a16="http://schemas.microsoft.com/office/drawing/2014/main" id="{94237FFF-F3F8-4C76-ACB8-49316ACC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3292"/>
                <a:ext cx="17" cy="31"/>
              </a:xfrm>
              <a:custGeom>
                <a:avLst/>
                <a:gdLst>
                  <a:gd name="T0" fmla="*/ 1 w 20"/>
                  <a:gd name="T1" fmla="*/ 0 h 37"/>
                  <a:gd name="T2" fmla="*/ 0 w 20"/>
                  <a:gd name="T3" fmla="*/ 3 h 37"/>
                  <a:gd name="T4" fmla="*/ 2 w 20"/>
                  <a:gd name="T5" fmla="*/ 10 h 37"/>
                  <a:gd name="T6" fmla="*/ 12 w 20"/>
                  <a:gd name="T7" fmla="*/ 22 h 37"/>
                  <a:gd name="T8" fmla="*/ 12 w 20"/>
                  <a:gd name="T9" fmla="*/ 18 h 37"/>
                  <a:gd name="T10" fmla="*/ 3 w 20"/>
                  <a:gd name="T11" fmla="*/ 7 h 37"/>
                  <a:gd name="T12" fmla="*/ 1 w 20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37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0"/>
                      <a:pt x="0" y="13"/>
                      <a:pt x="2" y="17"/>
                    </a:cubicBezTo>
                    <a:cubicBezTo>
                      <a:pt x="6" y="25"/>
                      <a:pt x="12" y="32"/>
                      <a:pt x="20" y="37"/>
                    </a:cubicBezTo>
                    <a:cubicBezTo>
                      <a:pt x="20" y="34"/>
                      <a:pt x="20" y="32"/>
                      <a:pt x="20" y="30"/>
                    </a:cubicBezTo>
                    <a:cubicBezTo>
                      <a:pt x="13" y="25"/>
                      <a:pt x="7" y="18"/>
                      <a:pt x="3" y="11"/>
                    </a:cubicBezTo>
                    <a:cubicBezTo>
                      <a:pt x="2" y="7"/>
                      <a:pt x="1" y="3"/>
                      <a:pt x="1" y="0"/>
                    </a:cubicBezTo>
                  </a:path>
                </a:pathLst>
              </a:custGeom>
              <a:solidFill>
                <a:srgbClr val="A06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2" name="Freeform 1076">
                <a:extLst>
                  <a:ext uri="{FF2B5EF4-FFF2-40B4-BE49-F238E27FC236}">
                    <a16:creationId xmlns:a16="http://schemas.microsoft.com/office/drawing/2014/main" id="{A29BCE50-BC26-429D-A3C1-1754BBEE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3283"/>
                <a:ext cx="8" cy="17"/>
              </a:xfrm>
              <a:custGeom>
                <a:avLst/>
                <a:gdLst>
                  <a:gd name="T0" fmla="*/ 5 w 10"/>
                  <a:gd name="T1" fmla="*/ 0 h 20"/>
                  <a:gd name="T2" fmla="*/ 2 w 10"/>
                  <a:gd name="T3" fmla="*/ 3 h 20"/>
                  <a:gd name="T4" fmla="*/ 2 w 10"/>
                  <a:gd name="T5" fmla="*/ 3 h 20"/>
                  <a:gd name="T6" fmla="*/ 2 w 10"/>
                  <a:gd name="T7" fmla="*/ 7 h 20"/>
                  <a:gd name="T8" fmla="*/ 2 w 10"/>
                  <a:gd name="T9" fmla="*/ 7 h 20"/>
                  <a:gd name="T10" fmla="*/ 0 w 10"/>
                  <a:gd name="T11" fmla="*/ 6 h 20"/>
                  <a:gd name="T12" fmla="*/ 1 w 10"/>
                  <a:gd name="T13" fmla="*/ 8 h 20"/>
                  <a:gd name="T14" fmla="*/ 1 w 10"/>
                  <a:gd name="T15" fmla="*/ 9 h 20"/>
                  <a:gd name="T16" fmla="*/ 1 w 10"/>
                  <a:gd name="T17" fmla="*/ 9 h 20"/>
                  <a:gd name="T18" fmla="*/ 1 w 10"/>
                  <a:gd name="T19" fmla="*/ 9 h 20"/>
                  <a:gd name="T20" fmla="*/ 2 w 10"/>
                  <a:gd name="T21" fmla="*/ 10 h 20"/>
                  <a:gd name="T22" fmla="*/ 2 w 10"/>
                  <a:gd name="T23" fmla="*/ 12 h 20"/>
                  <a:gd name="T24" fmla="*/ 2 w 10"/>
                  <a:gd name="T25" fmla="*/ 12 h 20"/>
                  <a:gd name="T26" fmla="*/ 5 w 10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7" y="0"/>
                      <a:pt x="4" y="1"/>
                      <a:pt x="2" y="3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5" y="8"/>
                      <a:pt x="4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4" y="15"/>
                      <a:pt x="4" y="16"/>
                    </a:cubicBezTo>
                    <a:cubicBezTo>
                      <a:pt x="5" y="18"/>
                      <a:pt x="5" y="19"/>
                      <a:pt x="4" y="19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6" y="13"/>
                      <a:pt x="8" y="6"/>
                      <a:pt x="10" y="0"/>
                    </a:cubicBezTo>
                  </a:path>
                </a:pathLst>
              </a:custGeom>
              <a:solidFill>
                <a:srgbClr val="C0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" name="Freeform 1077">
                <a:extLst>
                  <a:ext uri="{FF2B5EF4-FFF2-40B4-BE49-F238E27FC236}">
                    <a16:creationId xmlns:a16="http://schemas.microsoft.com/office/drawing/2014/main" id="{0FD15AE2-6F8D-401D-8A10-45910CDB0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284"/>
                <a:ext cx="7" cy="8"/>
              </a:xfrm>
              <a:custGeom>
                <a:avLst/>
                <a:gdLst>
                  <a:gd name="T0" fmla="*/ 2 w 8"/>
                  <a:gd name="T1" fmla="*/ 0 h 9"/>
                  <a:gd name="T2" fmla="*/ 2 w 8"/>
                  <a:gd name="T3" fmla="*/ 0 h 9"/>
                  <a:gd name="T4" fmla="*/ 1 w 8"/>
                  <a:gd name="T5" fmla="*/ 4 h 9"/>
                  <a:gd name="T6" fmla="*/ 3 w 8"/>
                  <a:gd name="T7" fmla="*/ 5 h 9"/>
                  <a:gd name="T8" fmla="*/ 4 w 8"/>
                  <a:gd name="T9" fmla="*/ 6 h 9"/>
                  <a:gd name="T10" fmla="*/ 4 w 8"/>
                  <a:gd name="T11" fmla="*/ 6 h 9"/>
                  <a:gd name="T12" fmla="*/ 4 w 8"/>
                  <a:gd name="T13" fmla="*/ 4 h 9"/>
                  <a:gd name="T14" fmla="*/ 4 w 8"/>
                  <a:gd name="T15" fmla="*/ 2 h 9"/>
                  <a:gd name="T16" fmla="*/ 2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7"/>
                      <a:pt x="7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4" name="Freeform 1078">
                <a:extLst>
                  <a:ext uri="{FF2B5EF4-FFF2-40B4-BE49-F238E27FC236}">
                    <a16:creationId xmlns:a16="http://schemas.microsoft.com/office/drawing/2014/main" id="{2B048F63-9FA4-4532-907B-C6A3E8CF8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3295"/>
                <a:ext cx="4" cy="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1 w 5"/>
                  <a:gd name="T7" fmla="*/ 2 h 5"/>
                  <a:gd name="T8" fmla="*/ 2 w 5"/>
                  <a:gd name="T9" fmla="*/ 2 h 5"/>
                  <a:gd name="T10" fmla="*/ 2 w 5"/>
                  <a:gd name="T11" fmla="*/ 2 h 5"/>
                  <a:gd name="T12" fmla="*/ 2 w 5"/>
                  <a:gd name="T13" fmla="*/ 2 h 5"/>
                  <a:gd name="T14" fmla="*/ 2 w 5"/>
                  <a:gd name="T15" fmla="*/ 2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4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" name="Freeform 1079">
                <a:extLst>
                  <a:ext uri="{FF2B5EF4-FFF2-40B4-BE49-F238E27FC236}">
                    <a16:creationId xmlns:a16="http://schemas.microsoft.com/office/drawing/2014/main" id="{A45B04D1-C167-4EBD-A197-C598DBA1F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3278"/>
                <a:ext cx="27" cy="47"/>
              </a:xfrm>
              <a:custGeom>
                <a:avLst/>
                <a:gdLst>
                  <a:gd name="T0" fmla="*/ 16 w 32"/>
                  <a:gd name="T1" fmla="*/ 0 h 55"/>
                  <a:gd name="T2" fmla="*/ 14 w 32"/>
                  <a:gd name="T3" fmla="*/ 0 h 55"/>
                  <a:gd name="T4" fmla="*/ 0 w 32"/>
                  <a:gd name="T5" fmla="*/ 14 h 55"/>
                  <a:gd name="T6" fmla="*/ 3 w 32"/>
                  <a:gd name="T7" fmla="*/ 21 h 55"/>
                  <a:gd name="T8" fmla="*/ 13 w 32"/>
                  <a:gd name="T9" fmla="*/ 34 h 55"/>
                  <a:gd name="T10" fmla="*/ 14 w 32"/>
                  <a:gd name="T11" fmla="*/ 32 h 55"/>
                  <a:gd name="T12" fmla="*/ 3 w 32"/>
                  <a:gd name="T13" fmla="*/ 21 h 55"/>
                  <a:gd name="T14" fmla="*/ 2 w 32"/>
                  <a:gd name="T15" fmla="*/ 14 h 55"/>
                  <a:gd name="T16" fmla="*/ 3 w 32"/>
                  <a:gd name="T17" fmla="*/ 10 h 55"/>
                  <a:gd name="T18" fmla="*/ 14 w 32"/>
                  <a:gd name="T19" fmla="*/ 1 h 55"/>
                  <a:gd name="T20" fmla="*/ 16 w 32"/>
                  <a:gd name="T21" fmla="*/ 1 h 55"/>
                  <a:gd name="T22" fmla="*/ 19 w 32"/>
                  <a:gd name="T23" fmla="*/ 2 h 55"/>
                  <a:gd name="T24" fmla="*/ 19 w 32"/>
                  <a:gd name="T25" fmla="*/ 0 h 55"/>
                  <a:gd name="T26" fmla="*/ 16 w 32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55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9" y="1"/>
                      <a:pt x="0" y="10"/>
                      <a:pt x="0" y="22"/>
                    </a:cubicBezTo>
                    <a:cubicBezTo>
                      <a:pt x="0" y="26"/>
                      <a:pt x="1" y="30"/>
                      <a:pt x="3" y="34"/>
                    </a:cubicBezTo>
                    <a:cubicBezTo>
                      <a:pt x="7" y="42"/>
                      <a:pt x="13" y="50"/>
                      <a:pt x="21" y="55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14" y="48"/>
                      <a:pt x="8" y="41"/>
                      <a:pt x="4" y="33"/>
                    </a:cubicBezTo>
                    <a:cubicBezTo>
                      <a:pt x="2" y="29"/>
                      <a:pt x="2" y="26"/>
                      <a:pt x="2" y="22"/>
                    </a:cubicBezTo>
                    <a:cubicBezTo>
                      <a:pt x="2" y="20"/>
                      <a:pt x="2" y="18"/>
                      <a:pt x="3" y="16"/>
                    </a:cubicBezTo>
                    <a:cubicBezTo>
                      <a:pt x="5" y="8"/>
                      <a:pt x="12" y="2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9" y="1"/>
                      <a:pt x="31" y="2"/>
                    </a:cubicBezTo>
                    <a:cubicBezTo>
                      <a:pt x="31" y="1"/>
                      <a:pt x="31" y="1"/>
                      <a:pt x="32" y="0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" name="Freeform 1080">
                <a:extLst>
                  <a:ext uri="{FF2B5EF4-FFF2-40B4-BE49-F238E27FC236}">
                    <a16:creationId xmlns:a16="http://schemas.microsoft.com/office/drawing/2014/main" id="{17782473-A385-4EE3-B0A6-7EC10A295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3149"/>
                <a:ext cx="89" cy="126"/>
              </a:xfrm>
              <a:custGeom>
                <a:avLst/>
                <a:gdLst>
                  <a:gd name="T0" fmla="*/ 54 w 105"/>
                  <a:gd name="T1" fmla="*/ 3 h 149"/>
                  <a:gd name="T2" fmla="*/ 49 w 105"/>
                  <a:gd name="T3" fmla="*/ 4 h 149"/>
                  <a:gd name="T4" fmla="*/ 3 w 105"/>
                  <a:gd name="T5" fmla="*/ 21 h 149"/>
                  <a:gd name="T6" fmla="*/ 17 w 105"/>
                  <a:gd name="T7" fmla="*/ 68 h 149"/>
                  <a:gd name="T8" fmla="*/ 41 w 105"/>
                  <a:gd name="T9" fmla="*/ 90 h 149"/>
                  <a:gd name="T10" fmla="*/ 45 w 105"/>
                  <a:gd name="T11" fmla="*/ 81 h 149"/>
                  <a:gd name="T12" fmla="*/ 44 w 105"/>
                  <a:gd name="T13" fmla="*/ 63 h 149"/>
                  <a:gd name="T14" fmla="*/ 34 w 105"/>
                  <a:gd name="T15" fmla="*/ 64 h 149"/>
                  <a:gd name="T16" fmla="*/ 34 w 105"/>
                  <a:gd name="T17" fmla="*/ 64 h 149"/>
                  <a:gd name="T18" fmla="*/ 18 w 105"/>
                  <a:gd name="T19" fmla="*/ 56 h 149"/>
                  <a:gd name="T20" fmla="*/ 16 w 105"/>
                  <a:gd name="T21" fmla="*/ 49 h 149"/>
                  <a:gd name="T22" fmla="*/ 36 w 105"/>
                  <a:gd name="T23" fmla="*/ 21 h 149"/>
                  <a:gd name="T24" fmla="*/ 55 w 105"/>
                  <a:gd name="T25" fmla="*/ 14 h 149"/>
                  <a:gd name="T26" fmla="*/ 64 w 105"/>
                  <a:gd name="T27" fmla="*/ 5 h 149"/>
                  <a:gd name="T28" fmla="*/ 54 w 105"/>
                  <a:gd name="T29" fmla="*/ 3 h 1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149">
                    <a:moveTo>
                      <a:pt x="90" y="4"/>
                    </a:moveTo>
                    <a:cubicBezTo>
                      <a:pt x="87" y="7"/>
                      <a:pt x="85" y="6"/>
                      <a:pt x="81" y="7"/>
                    </a:cubicBezTo>
                    <a:cubicBezTo>
                      <a:pt x="55" y="11"/>
                      <a:pt x="12" y="0"/>
                      <a:pt x="5" y="34"/>
                    </a:cubicBezTo>
                    <a:cubicBezTo>
                      <a:pt x="0" y="59"/>
                      <a:pt x="16" y="92"/>
                      <a:pt x="28" y="113"/>
                    </a:cubicBezTo>
                    <a:cubicBezTo>
                      <a:pt x="33" y="122"/>
                      <a:pt x="56" y="149"/>
                      <a:pt x="67" y="149"/>
                    </a:cubicBezTo>
                    <a:cubicBezTo>
                      <a:pt x="72" y="149"/>
                      <a:pt x="74" y="145"/>
                      <a:pt x="74" y="134"/>
                    </a:cubicBezTo>
                    <a:cubicBezTo>
                      <a:pt x="73" y="124"/>
                      <a:pt x="72" y="114"/>
                      <a:pt x="72" y="103"/>
                    </a:cubicBezTo>
                    <a:cubicBezTo>
                      <a:pt x="67" y="105"/>
                      <a:pt x="61" y="106"/>
                      <a:pt x="56" y="106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44" y="106"/>
                      <a:pt x="34" y="101"/>
                      <a:pt x="29" y="92"/>
                    </a:cubicBezTo>
                    <a:cubicBezTo>
                      <a:pt x="28" y="89"/>
                      <a:pt x="27" y="85"/>
                      <a:pt x="27" y="81"/>
                    </a:cubicBezTo>
                    <a:cubicBezTo>
                      <a:pt x="27" y="65"/>
                      <a:pt x="40" y="46"/>
                      <a:pt x="60" y="34"/>
                    </a:cubicBezTo>
                    <a:cubicBezTo>
                      <a:pt x="70" y="28"/>
                      <a:pt x="81" y="24"/>
                      <a:pt x="91" y="23"/>
                    </a:cubicBezTo>
                    <a:cubicBezTo>
                      <a:pt x="95" y="18"/>
                      <a:pt x="99" y="13"/>
                      <a:pt x="105" y="8"/>
                    </a:cubicBezTo>
                    <a:cubicBezTo>
                      <a:pt x="90" y="4"/>
                      <a:pt x="90" y="4"/>
                      <a:pt x="90" y="4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7" name="Freeform 1081">
                <a:extLst>
                  <a:ext uri="{FF2B5EF4-FFF2-40B4-BE49-F238E27FC236}">
                    <a16:creationId xmlns:a16="http://schemas.microsoft.com/office/drawing/2014/main" id="{0AA3522E-3FEE-4705-9A02-069F544D7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170"/>
                <a:ext cx="49" cy="59"/>
              </a:xfrm>
              <a:custGeom>
                <a:avLst/>
                <a:gdLst>
                  <a:gd name="T0" fmla="*/ 35 w 58"/>
                  <a:gd name="T1" fmla="*/ 0 h 69"/>
                  <a:gd name="T2" fmla="*/ 18 w 58"/>
                  <a:gd name="T3" fmla="*/ 7 h 69"/>
                  <a:gd name="T4" fmla="*/ 0 w 58"/>
                  <a:gd name="T5" fmla="*/ 27 h 69"/>
                  <a:gd name="T6" fmla="*/ 3 w 58"/>
                  <a:gd name="T7" fmla="*/ 35 h 69"/>
                  <a:gd name="T8" fmla="*/ 17 w 58"/>
                  <a:gd name="T9" fmla="*/ 43 h 69"/>
                  <a:gd name="T10" fmla="*/ 25 w 58"/>
                  <a:gd name="T11" fmla="*/ 43 h 69"/>
                  <a:gd name="T12" fmla="*/ 25 w 58"/>
                  <a:gd name="T13" fmla="*/ 28 h 69"/>
                  <a:gd name="T14" fmla="*/ 25 w 58"/>
                  <a:gd name="T15" fmla="*/ 28 h 69"/>
                  <a:gd name="T16" fmla="*/ 16 w 58"/>
                  <a:gd name="T17" fmla="*/ 27 h 69"/>
                  <a:gd name="T18" fmla="*/ 16 w 58"/>
                  <a:gd name="T19" fmla="*/ 27 h 69"/>
                  <a:gd name="T20" fmla="*/ 14 w 58"/>
                  <a:gd name="T21" fmla="*/ 27 h 69"/>
                  <a:gd name="T22" fmla="*/ 14 w 58"/>
                  <a:gd name="T23" fmla="*/ 26 h 69"/>
                  <a:gd name="T24" fmla="*/ 14 w 58"/>
                  <a:gd name="T25" fmla="*/ 23 h 69"/>
                  <a:gd name="T26" fmla="*/ 14 w 58"/>
                  <a:gd name="T27" fmla="*/ 23 h 69"/>
                  <a:gd name="T28" fmla="*/ 14 w 58"/>
                  <a:gd name="T29" fmla="*/ 20 h 69"/>
                  <a:gd name="T30" fmla="*/ 12 w 58"/>
                  <a:gd name="T31" fmla="*/ 19 h 69"/>
                  <a:gd name="T32" fmla="*/ 13 w 58"/>
                  <a:gd name="T33" fmla="*/ 15 h 69"/>
                  <a:gd name="T34" fmla="*/ 14 w 58"/>
                  <a:gd name="T35" fmla="*/ 14 h 69"/>
                  <a:gd name="T36" fmla="*/ 15 w 58"/>
                  <a:gd name="T37" fmla="*/ 15 h 69"/>
                  <a:gd name="T38" fmla="*/ 28 w 58"/>
                  <a:gd name="T39" fmla="*/ 5 h 69"/>
                  <a:gd name="T40" fmla="*/ 33 w 58"/>
                  <a:gd name="T41" fmla="*/ 3 h 69"/>
                  <a:gd name="T42" fmla="*/ 35 w 58"/>
                  <a:gd name="T43" fmla="*/ 0 h 6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69">
                    <a:moveTo>
                      <a:pt x="58" y="0"/>
                    </a:moveTo>
                    <a:cubicBezTo>
                      <a:pt x="49" y="2"/>
                      <a:pt x="40" y="5"/>
                      <a:pt x="30" y="11"/>
                    </a:cubicBezTo>
                    <a:cubicBezTo>
                      <a:pt x="15" y="20"/>
                      <a:pt x="5" y="32"/>
                      <a:pt x="0" y="44"/>
                    </a:cubicBezTo>
                    <a:cubicBezTo>
                      <a:pt x="0" y="49"/>
                      <a:pt x="1" y="53"/>
                      <a:pt x="3" y="56"/>
                    </a:cubicBezTo>
                    <a:cubicBezTo>
                      <a:pt x="7" y="65"/>
                      <a:pt x="17" y="69"/>
                      <a:pt x="28" y="69"/>
                    </a:cubicBezTo>
                    <a:cubicBezTo>
                      <a:pt x="32" y="69"/>
                      <a:pt x="37" y="69"/>
                      <a:pt x="41" y="68"/>
                    </a:cubicBezTo>
                    <a:cubicBezTo>
                      <a:pt x="41" y="61"/>
                      <a:pt x="41" y="53"/>
                      <a:pt x="42" y="46"/>
                    </a:cubicBezTo>
                    <a:cubicBezTo>
                      <a:pt x="42" y="46"/>
                      <a:pt x="41" y="46"/>
                      <a:pt x="41" y="46"/>
                    </a:cubicBezTo>
                    <a:cubicBezTo>
                      <a:pt x="35" y="46"/>
                      <a:pt x="30" y="45"/>
                      <a:pt x="26" y="42"/>
                    </a:cubicBezTo>
                    <a:cubicBezTo>
                      <a:pt x="26" y="42"/>
                      <a:pt x="26" y="42"/>
                      <a:pt x="26" y="43"/>
                    </a:cubicBezTo>
                    <a:cubicBezTo>
                      <a:pt x="25" y="43"/>
                      <a:pt x="25" y="43"/>
                      <a:pt x="24" y="43"/>
                    </a:cubicBezTo>
                    <a:cubicBezTo>
                      <a:pt x="23" y="43"/>
                      <a:pt x="22" y="42"/>
                      <a:pt x="22" y="41"/>
                    </a:cubicBezTo>
                    <a:cubicBezTo>
                      <a:pt x="21" y="40"/>
                      <a:pt x="21" y="38"/>
                      <a:pt x="23" y="37"/>
                    </a:cubicBezTo>
                    <a:cubicBezTo>
                      <a:pt x="23" y="37"/>
                      <a:pt x="22" y="37"/>
                      <a:pt x="22" y="36"/>
                    </a:cubicBezTo>
                    <a:cubicBezTo>
                      <a:pt x="22" y="35"/>
                      <a:pt x="22" y="33"/>
                      <a:pt x="22" y="32"/>
                    </a:cubicBezTo>
                    <a:cubicBezTo>
                      <a:pt x="21" y="32"/>
                      <a:pt x="20" y="31"/>
                      <a:pt x="19" y="30"/>
                    </a:cubicBezTo>
                    <a:cubicBezTo>
                      <a:pt x="18" y="27"/>
                      <a:pt x="19" y="24"/>
                      <a:pt x="21" y="23"/>
                    </a:cubicBezTo>
                    <a:cubicBezTo>
                      <a:pt x="22" y="22"/>
                      <a:pt x="22" y="22"/>
                      <a:pt x="23" y="22"/>
                    </a:cubicBezTo>
                    <a:cubicBezTo>
                      <a:pt x="24" y="22"/>
                      <a:pt x="25" y="23"/>
                      <a:pt x="25" y="23"/>
                    </a:cubicBezTo>
                    <a:cubicBezTo>
                      <a:pt x="29" y="17"/>
                      <a:pt x="37" y="12"/>
                      <a:pt x="46" y="8"/>
                    </a:cubicBezTo>
                    <a:cubicBezTo>
                      <a:pt x="49" y="7"/>
                      <a:pt x="52" y="6"/>
                      <a:pt x="55" y="6"/>
                    </a:cubicBezTo>
                    <a:cubicBezTo>
                      <a:pt x="56" y="4"/>
                      <a:pt x="57" y="2"/>
                      <a:pt x="58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" name="Freeform 1082">
                <a:extLst>
                  <a:ext uri="{FF2B5EF4-FFF2-40B4-BE49-F238E27FC236}">
                    <a16:creationId xmlns:a16="http://schemas.microsoft.com/office/drawing/2014/main" id="{A09A7001-9B3F-4231-90DD-AA86FBBBE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207"/>
                <a:ext cx="36" cy="30"/>
              </a:xfrm>
              <a:custGeom>
                <a:avLst/>
                <a:gdLst>
                  <a:gd name="T0" fmla="*/ 2 w 43"/>
                  <a:gd name="T1" fmla="*/ 0 h 35"/>
                  <a:gd name="T2" fmla="*/ 0 w 43"/>
                  <a:gd name="T3" fmla="*/ 8 h 35"/>
                  <a:gd name="T4" fmla="*/ 2 w 43"/>
                  <a:gd name="T5" fmla="*/ 14 h 35"/>
                  <a:gd name="T6" fmla="*/ 16 w 43"/>
                  <a:gd name="T7" fmla="*/ 22 h 35"/>
                  <a:gd name="T8" fmla="*/ 25 w 43"/>
                  <a:gd name="T9" fmla="*/ 20 h 35"/>
                  <a:gd name="T10" fmla="*/ 25 w 43"/>
                  <a:gd name="T11" fmla="*/ 15 h 35"/>
                  <a:gd name="T12" fmla="*/ 18 w 43"/>
                  <a:gd name="T13" fmla="*/ 15 h 35"/>
                  <a:gd name="T14" fmla="*/ 3 w 43"/>
                  <a:gd name="T15" fmla="*/ 8 h 35"/>
                  <a:gd name="T16" fmla="*/ 2 w 43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35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0" y="16"/>
                      <a:pt x="1" y="19"/>
                      <a:pt x="2" y="22"/>
                    </a:cubicBezTo>
                    <a:cubicBezTo>
                      <a:pt x="6" y="30"/>
                      <a:pt x="16" y="35"/>
                      <a:pt x="27" y="35"/>
                    </a:cubicBezTo>
                    <a:cubicBezTo>
                      <a:pt x="32" y="35"/>
                      <a:pt x="37" y="34"/>
                      <a:pt x="43" y="32"/>
                    </a:cubicBezTo>
                    <a:cubicBezTo>
                      <a:pt x="43" y="29"/>
                      <a:pt x="43" y="27"/>
                      <a:pt x="43" y="24"/>
                    </a:cubicBezTo>
                    <a:cubicBezTo>
                      <a:pt x="39" y="25"/>
                      <a:pt x="34" y="25"/>
                      <a:pt x="30" y="25"/>
                    </a:cubicBezTo>
                    <a:cubicBezTo>
                      <a:pt x="19" y="25"/>
                      <a:pt x="9" y="21"/>
                      <a:pt x="5" y="12"/>
                    </a:cubicBezTo>
                    <a:cubicBezTo>
                      <a:pt x="3" y="9"/>
                      <a:pt x="2" y="5"/>
                      <a:pt x="2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9" name="Freeform 1083">
                <a:extLst>
                  <a:ext uri="{FF2B5EF4-FFF2-40B4-BE49-F238E27FC236}">
                    <a16:creationId xmlns:a16="http://schemas.microsoft.com/office/drawing/2014/main" id="{1CE5D4D0-84FC-412B-B30D-95948D332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175"/>
                <a:ext cx="28" cy="34"/>
              </a:xfrm>
              <a:custGeom>
                <a:avLst/>
                <a:gdLst>
                  <a:gd name="T0" fmla="*/ 20 w 33"/>
                  <a:gd name="T1" fmla="*/ 0 h 40"/>
                  <a:gd name="T2" fmla="*/ 14 w 33"/>
                  <a:gd name="T3" fmla="*/ 2 h 40"/>
                  <a:gd name="T4" fmla="*/ 3 w 33"/>
                  <a:gd name="T5" fmla="*/ 10 h 40"/>
                  <a:gd name="T6" fmla="*/ 3 w 33"/>
                  <a:gd name="T7" fmla="*/ 12 h 40"/>
                  <a:gd name="T8" fmla="*/ 3 w 33"/>
                  <a:gd name="T9" fmla="*/ 15 h 40"/>
                  <a:gd name="T10" fmla="*/ 1 w 33"/>
                  <a:gd name="T11" fmla="*/ 16 h 40"/>
                  <a:gd name="T12" fmla="*/ 0 w 33"/>
                  <a:gd name="T13" fmla="*/ 16 h 40"/>
                  <a:gd name="T14" fmla="*/ 0 w 33"/>
                  <a:gd name="T15" fmla="*/ 19 h 40"/>
                  <a:gd name="T16" fmla="*/ 1 w 33"/>
                  <a:gd name="T17" fmla="*/ 19 h 40"/>
                  <a:gd name="T18" fmla="*/ 1 w 33"/>
                  <a:gd name="T19" fmla="*/ 19 h 40"/>
                  <a:gd name="T20" fmla="*/ 2 w 33"/>
                  <a:gd name="T21" fmla="*/ 19 h 40"/>
                  <a:gd name="T22" fmla="*/ 3 w 33"/>
                  <a:gd name="T23" fmla="*/ 20 h 40"/>
                  <a:gd name="T24" fmla="*/ 3 w 33"/>
                  <a:gd name="T25" fmla="*/ 22 h 40"/>
                  <a:gd name="T26" fmla="*/ 12 w 33"/>
                  <a:gd name="T27" fmla="*/ 25 h 40"/>
                  <a:gd name="T28" fmla="*/ 12 w 33"/>
                  <a:gd name="T29" fmla="*/ 25 h 40"/>
                  <a:gd name="T30" fmla="*/ 20 w 33"/>
                  <a:gd name="T31" fmla="*/ 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3" h="40">
                    <a:moveTo>
                      <a:pt x="33" y="0"/>
                    </a:moveTo>
                    <a:cubicBezTo>
                      <a:pt x="30" y="0"/>
                      <a:pt x="27" y="1"/>
                      <a:pt x="24" y="2"/>
                    </a:cubicBezTo>
                    <a:cubicBezTo>
                      <a:pt x="15" y="6"/>
                      <a:pt x="7" y="11"/>
                      <a:pt x="3" y="17"/>
                    </a:cubicBezTo>
                    <a:cubicBezTo>
                      <a:pt x="4" y="17"/>
                      <a:pt x="5" y="18"/>
                      <a:pt x="5" y="19"/>
                    </a:cubicBezTo>
                    <a:cubicBezTo>
                      <a:pt x="6" y="21"/>
                      <a:pt x="6" y="24"/>
                      <a:pt x="3" y="25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3" y="31"/>
                      <a:pt x="4" y="31"/>
                      <a:pt x="5" y="32"/>
                    </a:cubicBezTo>
                    <a:cubicBezTo>
                      <a:pt x="5" y="34"/>
                      <a:pt x="5" y="35"/>
                      <a:pt x="4" y="36"/>
                    </a:cubicBezTo>
                    <a:cubicBezTo>
                      <a:pt x="8" y="39"/>
                      <a:pt x="13" y="40"/>
                      <a:pt x="19" y="40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2" y="26"/>
                      <a:pt x="26" y="12"/>
                      <a:pt x="33" y="0"/>
                    </a:cubicBezTo>
                  </a:path>
                </a:pathLst>
              </a:custGeom>
              <a:solidFill>
                <a:srgbClr val="F0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" name="Freeform 1084">
                <a:extLst>
                  <a:ext uri="{FF2B5EF4-FFF2-40B4-BE49-F238E27FC236}">
                    <a16:creationId xmlns:a16="http://schemas.microsoft.com/office/drawing/2014/main" id="{8E7E65E6-2A71-4F71-A96A-F50EB7F29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189"/>
                <a:ext cx="8" cy="8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1 h 10"/>
                  <a:gd name="T4" fmla="*/ 1 w 10"/>
                  <a:gd name="T5" fmla="*/ 4 h 10"/>
                  <a:gd name="T6" fmla="*/ 2 w 10"/>
                  <a:gd name="T7" fmla="*/ 5 h 10"/>
                  <a:gd name="T8" fmla="*/ 2 w 10"/>
                  <a:gd name="T9" fmla="*/ 5 h 10"/>
                  <a:gd name="T10" fmla="*/ 4 w 10"/>
                  <a:gd name="T11" fmla="*/ 5 h 10"/>
                  <a:gd name="T12" fmla="*/ 5 w 10"/>
                  <a:gd name="T13" fmla="*/ 2 h 10"/>
                  <a:gd name="T14" fmla="*/ 4 w 10"/>
                  <a:gd name="T15" fmla="*/ 1 h 10"/>
                  <a:gd name="T16" fmla="*/ 2 w 10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1" y="8"/>
                    </a:cubicBezTo>
                    <a:cubicBezTo>
                      <a:pt x="2" y="9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10" y="8"/>
                      <a:pt x="10" y="5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1" name="Freeform 1085">
                <a:extLst>
                  <a:ext uri="{FF2B5EF4-FFF2-40B4-BE49-F238E27FC236}">
                    <a16:creationId xmlns:a16="http://schemas.microsoft.com/office/drawing/2014/main" id="{F046DE9A-DE58-437E-B05E-4A8EFC1CF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201"/>
                <a:ext cx="5" cy="6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0 h 6"/>
                  <a:gd name="T4" fmla="*/ 2 w 6"/>
                  <a:gd name="T5" fmla="*/ 0 h 6"/>
                  <a:gd name="T6" fmla="*/ 1 w 6"/>
                  <a:gd name="T7" fmla="*/ 4 h 6"/>
                  <a:gd name="T8" fmla="*/ 3 w 6"/>
                  <a:gd name="T9" fmla="*/ 6 h 6"/>
                  <a:gd name="T10" fmla="*/ 3 w 6"/>
                  <a:gd name="T11" fmla="*/ 6 h 6"/>
                  <a:gd name="T12" fmla="*/ 3 w 6"/>
                  <a:gd name="T13" fmla="*/ 5 h 6"/>
                  <a:gd name="T14" fmla="*/ 3 w 6"/>
                  <a:gd name="T15" fmla="*/ 1 h 6"/>
                  <a:gd name="T16" fmla="*/ 3 w 6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" name="Freeform 1086">
                <a:extLst>
                  <a:ext uri="{FF2B5EF4-FFF2-40B4-BE49-F238E27FC236}">
                    <a16:creationId xmlns:a16="http://schemas.microsoft.com/office/drawing/2014/main" id="{DB5D068C-8DD6-4C51-BEC0-5ED6DC09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169"/>
                <a:ext cx="54" cy="70"/>
              </a:xfrm>
              <a:custGeom>
                <a:avLst/>
                <a:gdLst>
                  <a:gd name="T0" fmla="*/ 39 w 64"/>
                  <a:gd name="T1" fmla="*/ 0 h 83"/>
                  <a:gd name="T2" fmla="*/ 20 w 64"/>
                  <a:gd name="T3" fmla="*/ 7 h 83"/>
                  <a:gd name="T4" fmla="*/ 0 w 64"/>
                  <a:gd name="T5" fmla="*/ 35 h 83"/>
                  <a:gd name="T6" fmla="*/ 2 w 64"/>
                  <a:gd name="T7" fmla="*/ 41 h 83"/>
                  <a:gd name="T8" fmla="*/ 17 w 64"/>
                  <a:gd name="T9" fmla="*/ 50 h 83"/>
                  <a:gd name="T10" fmla="*/ 17 w 64"/>
                  <a:gd name="T11" fmla="*/ 50 h 83"/>
                  <a:gd name="T12" fmla="*/ 27 w 64"/>
                  <a:gd name="T13" fmla="*/ 48 h 83"/>
                  <a:gd name="T14" fmla="*/ 27 w 64"/>
                  <a:gd name="T15" fmla="*/ 47 h 83"/>
                  <a:gd name="T16" fmla="*/ 17 w 64"/>
                  <a:gd name="T17" fmla="*/ 48 h 83"/>
                  <a:gd name="T18" fmla="*/ 3 w 64"/>
                  <a:gd name="T19" fmla="*/ 40 h 83"/>
                  <a:gd name="T20" fmla="*/ 2 w 64"/>
                  <a:gd name="T21" fmla="*/ 35 h 83"/>
                  <a:gd name="T22" fmla="*/ 3 w 64"/>
                  <a:gd name="T23" fmla="*/ 28 h 83"/>
                  <a:gd name="T24" fmla="*/ 20 w 64"/>
                  <a:gd name="T25" fmla="*/ 8 h 83"/>
                  <a:gd name="T26" fmla="*/ 37 w 64"/>
                  <a:gd name="T27" fmla="*/ 2 h 83"/>
                  <a:gd name="T28" fmla="*/ 39 w 64"/>
                  <a:gd name="T29" fmla="*/ 0 h 8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4" h="83">
                    <a:moveTo>
                      <a:pt x="64" y="0"/>
                    </a:moveTo>
                    <a:cubicBezTo>
                      <a:pt x="54" y="1"/>
                      <a:pt x="43" y="5"/>
                      <a:pt x="33" y="11"/>
                    </a:cubicBezTo>
                    <a:cubicBezTo>
                      <a:pt x="13" y="23"/>
                      <a:pt x="0" y="42"/>
                      <a:pt x="0" y="58"/>
                    </a:cubicBezTo>
                    <a:cubicBezTo>
                      <a:pt x="0" y="62"/>
                      <a:pt x="1" y="66"/>
                      <a:pt x="2" y="69"/>
                    </a:cubicBezTo>
                    <a:cubicBezTo>
                      <a:pt x="7" y="78"/>
                      <a:pt x="17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4" y="83"/>
                      <a:pt x="40" y="82"/>
                      <a:pt x="45" y="80"/>
                    </a:cubicBezTo>
                    <a:cubicBezTo>
                      <a:pt x="45" y="80"/>
                      <a:pt x="45" y="79"/>
                      <a:pt x="45" y="78"/>
                    </a:cubicBezTo>
                    <a:cubicBezTo>
                      <a:pt x="39" y="80"/>
                      <a:pt x="34" y="81"/>
                      <a:pt x="29" y="81"/>
                    </a:cubicBezTo>
                    <a:cubicBezTo>
                      <a:pt x="18" y="81"/>
                      <a:pt x="8" y="76"/>
                      <a:pt x="4" y="68"/>
                    </a:cubicBezTo>
                    <a:cubicBezTo>
                      <a:pt x="3" y="65"/>
                      <a:pt x="2" y="62"/>
                      <a:pt x="2" y="58"/>
                    </a:cubicBezTo>
                    <a:cubicBezTo>
                      <a:pt x="2" y="54"/>
                      <a:pt x="3" y="50"/>
                      <a:pt x="4" y="46"/>
                    </a:cubicBezTo>
                    <a:cubicBezTo>
                      <a:pt x="9" y="34"/>
                      <a:pt x="19" y="22"/>
                      <a:pt x="34" y="13"/>
                    </a:cubicBezTo>
                    <a:cubicBezTo>
                      <a:pt x="44" y="7"/>
                      <a:pt x="53" y="4"/>
                      <a:pt x="62" y="2"/>
                    </a:cubicBezTo>
                    <a:cubicBezTo>
                      <a:pt x="63" y="2"/>
                      <a:pt x="63" y="1"/>
                      <a:pt x="64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" name="Freeform 1087">
                <a:extLst>
                  <a:ext uri="{FF2B5EF4-FFF2-40B4-BE49-F238E27FC236}">
                    <a16:creationId xmlns:a16="http://schemas.microsoft.com/office/drawing/2014/main" id="{93CBA76C-D2C3-4F3C-8676-7D779A280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3242"/>
                <a:ext cx="98" cy="99"/>
              </a:xfrm>
              <a:custGeom>
                <a:avLst/>
                <a:gdLst>
                  <a:gd name="T0" fmla="*/ 25 w 116"/>
                  <a:gd name="T1" fmla="*/ 0 h 117"/>
                  <a:gd name="T2" fmla="*/ 14 w 116"/>
                  <a:gd name="T3" fmla="*/ 17 h 117"/>
                  <a:gd name="T4" fmla="*/ 10 w 116"/>
                  <a:gd name="T5" fmla="*/ 66 h 117"/>
                  <a:gd name="T6" fmla="*/ 21 w 116"/>
                  <a:gd name="T7" fmla="*/ 71 h 117"/>
                  <a:gd name="T8" fmla="*/ 34 w 116"/>
                  <a:gd name="T9" fmla="*/ 69 h 117"/>
                  <a:gd name="T10" fmla="*/ 63 w 116"/>
                  <a:gd name="T11" fmla="*/ 65 h 117"/>
                  <a:gd name="T12" fmla="*/ 70 w 116"/>
                  <a:gd name="T13" fmla="*/ 58 h 117"/>
                  <a:gd name="T14" fmla="*/ 57 w 116"/>
                  <a:gd name="T15" fmla="*/ 58 h 117"/>
                  <a:gd name="T16" fmla="*/ 45 w 116"/>
                  <a:gd name="T17" fmla="*/ 59 h 117"/>
                  <a:gd name="T18" fmla="*/ 45 w 116"/>
                  <a:gd name="T19" fmla="*/ 59 h 117"/>
                  <a:gd name="T20" fmla="*/ 29 w 116"/>
                  <a:gd name="T21" fmla="*/ 53 h 117"/>
                  <a:gd name="T22" fmla="*/ 21 w 116"/>
                  <a:gd name="T23" fmla="*/ 40 h 117"/>
                  <a:gd name="T24" fmla="*/ 21 w 116"/>
                  <a:gd name="T25" fmla="*/ 39 h 117"/>
                  <a:gd name="T26" fmla="*/ 31 w 116"/>
                  <a:gd name="T27" fmla="*/ 22 h 117"/>
                  <a:gd name="T28" fmla="*/ 28 w 116"/>
                  <a:gd name="T29" fmla="*/ 1 h 117"/>
                  <a:gd name="T30" fmla="*/ 25 w 116"/>
                  <a:gd name="T31" fmla="*/ 0 h 1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6" h="117">
                    <a:moveTo>
                      <a:pt x="42" y="0"/>
                    </a:moveTo>
                    <a:cubicBezTo>
                      <a:pt x="33" y="0"/>
                      <a:pt x="26" y="21"/>
                      <a:pt x="23" y="28"/>
                    </a:cubicBezTo>
                    <a:cubicBezTo>
                      <a:pt x="14" y="48"/>
                      <a:pt x="0" y="88"/>
                      <a:pt x="17" y="109"/>
                    </a:cubicBezTo>
                    <a:cubicBezTo>
                      <a:pt x="22" y="115"/>
                      <a:pt x="27" y="117"/>
                      <a:pt x="34" y="117"/>
                    </a:cubicBezTo>
                    <a:cubicBezTo>
                      <a:pt x="41" y="117"/>
                      <a:pt x="48" y="114"/>
                      <a:pt x="56" y="113"/>
                    </a:cubicBezTo>
                    <a:cubicBezTo>
                      <a:pt x="72" y="110"/>
                      <a:pt x="87" y="108"/>
                      <a:pt x="103" y="108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08" y="97"/>
                      <a:pt x="100" y="96"/>
                      <a:pt x="93" y="94"/>
                    </a:cubicBezTo>
                    <a:cubicBezTo>
                      <a:pt x="87" y="96"/>
                      <a:pt x="81" y="98"/>
                      <a:pt x="75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64" y="98"/>
                      <a:pt x="54" y="94"/>
                      <a:pt x="47" y="88"/>
                    </a:cubicBezTo>
                    <a:cubicBezTo>
                      <a:pt x="40" y="82"/>
                      <a:pt x="36" y="74"/>
                      <a:pt x="36" y="65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53"/>
                      <a:pt x="43" y="43"/>
                      <a:pt x="52" y="37"/>
                    </a:cubicBezTo>
                    <a:cubicBezTo>
                      <a:pt x="52" y="27"/>
                      <a:pt x="52" y="5"/>
                      <a:pt x="46" y="1"/>
                    </a:cubicBezTo>
                    <a:cubicBezTo>
                      <a:pt x="44" y="1"/>
                      <a:pt x="43" y="0"/>
                      <a:pt x="42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" name="Freeform 1088">
                <a:extLst>
                  <a:ext uri="{FF2B5EF4-FFF2-40B4-BE49-F238E27FC236}">
                    <a16:creationId xmlns:a16="http://schemas.microsoft.com/office/drawing/2014/main" id="{3745E1F9-A93A-4396-B66A-E3746497B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275"/>
                <a:ext cx="33" cy="43"/>
              </a:xfrm>
              <a:custGeom>
                <a:avLst/>
                <a:gdLst>
                  <a:gd name="T0" fmla="*/ 6 w 40"/>
                  <a:gd name="T1" fmla="*/ 0 h 51"/>
                  <a:gd name="T2" fmla="*/ 2 w 40"/>
                  <a:gd name="T3" fmla="*/ 3 h 51"/>
                  <a:gd name="T4" fmla="*/ 1 w 40"/>
                  <a:gd name="T5" fmla="*/ 10 h 51"/>
                  <a:gd name="T6" fmla="*/ 21 w 40"/>
                  <a:gd name="T7" fmla="*/ 30 h 51"/>
                  <a:gd name="T8" fmla="*/ 21 w 40"/>
                  <a:gd name="T9" fmla="*/ 30 h 51"/>
                  <a:gd name="T10" fmla="*/ 22 w 40"/>
                  <a:gd name="T11" fmla="*/ 30 h 51"/>
                  <a:gd name="T12" fmla="*/ 6 w 40"/>
                  <a:gd name="T13" fmla="*/ 2 h 51"/>
                  <a:gd name="T14" fmla="*/ 6 w 40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1">
                    <a:moveTo>
                      <a:pt x="10" y="0"/>
                    </a:moveTo>
                    <a:cubicBezTo>
                      <a:pt x="8" y="2"/>
                      <a:pt x="6" y="4"/>
                      <a:pt x="4" y="6"/>
                    </a:cubicBezTo>
                    <a:cubicBezTo>
                      <a:pt x="2" y="9"/>
                      <a:pt x="1" y="13"/>
                      <a:pt x="1" y="17"/>
                    </a:cubicBezTo>
                    <a:cubicBezTo>
                      <a:pt x="0" y="36"/>
                      <a:pt x="17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40" y="51"/>
                      <a:pt x="40" y="51"/>
                    </a:cubicBezTo>
                    <a:cubicBezTo>
                      <a:pt x="24" y="42"/>
                      <a:pt x="13" y="25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5" name="Freeform 1089">
                <a:extLst>
                  <a:ext uri="{FF2B5EF4-FFF2-40B4-BE49-F238E27FC236}">
                    <a16:creationId xmlns:a16="http://schemas.microsoft.com/office/drawing/2014/main" id="{A5EAAF26-E95A-4D6B-B9E6-F0112DA10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280"/>
                <a:ext cx="44" cy="43"/>
              </a:xfrm>
              <a:custGeom>
                <a:avLst/>
                <a:gdLst>
                  <a:gd name="T0" fmla="*/ 5 w 52"/>
                  <a:gd name="T1" fmla="*/ 0 h 51"/>
                  <a:gd name="T2" fmla="*/ 0 w 52"/>
                  <a:gd name="T3" fmla="*/ 11 h 51"/>
                  <a:gd name="T4" fmla="*/ 0 w 52"/>
                  <a:gd name="T5" fmla="*/ 12 h 51"/>
                  <a:gd name="T6" fmla="*/ 6 w 52"/>
                  <a:gd name="T7" fmla="*/ 25 h 51"/>
                  <a:gd name="T8" fmla="*/ 22 w 52"/>
                  <a:gd name="T9" fmla="*/ 30 h 51"/>
                  <a:gd name="T10" fmla="*/ 22 w 52"/>
                  <a:gd name="T11" fmla="*/ 30 h 51"/>
                  <a:gd name="T12" fmla="*/ 31 w 52"/>
                  <a:gd name="T13" fmla="*/ 29 h 51"/>
                  <a:gd name="T14" fmla="*/ 26 w 52"/>
                  <a:gd name="T15" fmla="*/ 27 h 51"/>
                  <a:gd name="T16" fmla="*/ 25 w 52"/>
                  <a:gd name="T17" fmla="*/ 27 h 51"/>
                  <a:gd name="T18" fmla="*/ 25 w 52"/>
                  <a:gd name="T19" fmla="*/ 27 h 51"/>
                  <a:gd name="T20" fmla="*/ 3 w 52"/>
                  <a:gd name="T21" fmla="*/ 7 h 51"/>
                  <a:gd name="T22" fmla="*/ 5 w 52"/>
                  <a:gd name="T23" fmla="*/ 0 h 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" h="51">
                    <a:moveTo>
                      <a:pt x="8" y="0"/>
                    </a:moveTo>
                    <a:cubicBezTo>
                      <a:pt x="3" y="5"/>
                      <a:pt x="0" y="12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8"/>
                      <a:pt x="4" y="36"/>
                      <a:pt x="10" y="42"/>
                    </a:cubicBezTo>
                    <a:cubicBezTo>
                      <a:pt x="17" y="47"/>
                      <a:pt x="26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42" y="51"/>
                      <a:pt x="47" y="50"/>
                      <a:pt x="52" y="48"/>
                    </a:cubicBezTo>
                    <a:cubicBezTo>
                      <a:pt x="49" y="47"/>
                      <a:pt x="47" y="46"/>
                      <a:pt x="44" y="45"/>
                    </a:cubicBezTo>
                    <a:cubicBezTo>
                      <a:pt x="44" y="45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21" y="45"/>
                      <a:pt x="4" y="30"/>
                      <a:pt x="5" y="11"/>
                    </a:cubicBezTo>
                    <a:cubicBezTo>
                      <a:pt x="5" y="7"/>
                      <a:pt x="6" y="3"/>
                      <a:pt x="8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6" name="Freeform 1090">
                <a:extLst>
                  <a:ext uri="{FF2B5EF4-FFF2-40B4-BE49-F238E27FC236}">
                    <a16:creationId xmlns:a16="http://schemas.microsoft.com/office/drawing/2014/main" id="{CC047884-6D45-4F7F-B6AF-C834E819C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73"/>
                <a:ext cx="49" cy="52"/>
              </a:xfrm>
              <a:custGeom>
                <a:avLst/>
                <a:gdLst>
                  <a:gd name="T0" fmla="*/ 10 w 57"/>
                  <a:gd name="T1" fmla="*/ 0 h 61"/>
                  <a:gd name="T2" fmla="*/ 0 w 57"/>
                  <a:gd name="T3" fmla="*/ 17 h 61"/>
                  <a:gd name="T4" fmla="*/ 0 w 57"/>
                  <a:gd name="T5" fmla="*/ 17 h 61"/>
                  <a:gd name="T6" fmla="*/ 7 w 57"/>
                  <a:gd name="T7" fmla="*/ 32 h 61"/>
                  <a:gd name="T8" fmla="*/ 25 w 57"/>
                  <a:gd name="T9" fmla="*/ 38 h 61"/>
                  <a:gd name="T10" fmla="*/ 25 w 57"/>
                  <a:gd name="T11" fmla="*/ 38 h 61"/>
                  <a:gd name="T12" fmla="*/ 36 w 57"/>
                  <a:gd name="T13" fmla="*/ 36 h 61"/>
                  <a:gd name="T14" fmla="*/ 34 w 57"/>
                  <a:gd name="T15" fmla="*/ 35 h 61"/>
                  <a:gd name="T16" fmla="*/ 25 w 57"/>
                  <a:gd name="T17" fmla="*/ 37 h 61"/>
                  <a:gd name="T18" fmla="*/ 25 w 57"/>
                  <a:gd name="T19" fmla="*/ 37 h 61"/>
                  <a:gd name="T20" fmla="*/ 8 w 57"/>
                  <a:gd name="T21" fmla="*/ 32 h 61"/>
                  <a:gd name="T22" fmla="*/ 2 w 57"/>
                  <a:gd name="T23" fmla="*/ 17 h 61"/>
                  <a:gd name="T24" fmla="*/ 2 w 57"/>
                  <a:gd name="T25" fmla="*/ 17 h 61"/>
                  <a:gd name="T26" fmla="*/ 7 w 57"/>
                  <a:gd name="T27" fmla="*/ 5 h 61"/>
                  <a:gd name="T28" fmla="*/ 10 w 57"/>
                  <a:gd name="T29" fmla="*/ 2 h 61"/>
                  <a:gd name="T30" fmla="*/ 10 w 57"/>
                  <a:gd name="T31" fmla="*/ 0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7" h="61">
                    <a:moveTo>
                      <a:pt x="16" y="0"/>
                    </a:moveTo>
                    <a:cubicBezTo>
                      <a:pt x="7" y="6"/>
                      <a:pt x="1" y="16"/>
                      <a:pt x="0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37"/>
                      <a:pt x="4" y="45"/>
                      <a:pt x="11" y="51"/>
                    </a:cubicBezTo>
                    <a:cubicBezTo>
                      <a:pt x="18" y="57"/>
                      <a:pt x="28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5" y="61"/>
                      <a:pt x="51" y="59"/>
                      <a:pt x="57" y="57"/>
                    </a:cubicBezTo>
                    <a:cubicBezTo>
                      <a:pt x="56" y="57"/>
                      <a:pt x="55" y="56"/>
                      <a:pt x="54" y="56"/>
                    </a:cubicBezTo>
                    <a:cubicBezTo>
                      <a:pt x="49" y="58"/>
                      <a:pt x="44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28" y="59"/>
                      <a:pt x="19" y="55"/>
                      <a:pt x="12" y="50"/>
                    </a:cubicBezTo>
                    <a:cubicBezTo>
                      <a:pt x="6" y="44"/>
                      <a:pt x="2" y="36"/>
                      <a:pt x="2" y="28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0"/>
                      <a:pt x="5" y="13"/>
                      <a:pt x="10" y="8"/>
                    </a:cubicBezTo>
                    <a:cubicBezTo>
                      <a:pt x="12" y="6"/>
                      <a:pt x="14" y="4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7" name="Freeform 1091">
                <a:extLst>
                  <a:ext uri="{FF2B5EF4-FFF2-40B4-BE49-F238E27FC236}">
                    <a16:creationId xmlns:a16="http://schemas.microsoft.com/office/drawing/2014/main" id="{59691DCF-73C5-46BF-8D21-9C1B12A12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3359"/>
                <a:ext cx="93" cy="107"/>
              </a:xfrm>
              <a:custGeom>
                <a:avLst/>
                <a:gdLst>
                  <a:gd name="T0" fmla="*/ 23 w 111"/>
                  <a:gd name="T1" fmla="*/ 0 h 126"/>
                  <a:gd name="T2" fmla="*/ 1 w 111"/>
                  <a:gd name="T3" fmla="*/ 26 h 126"/>
                  <a:gd name="T4" fmla="*/ 22 w 111"/>
                  <a:gd name="T5" fmla="*/ 77 h 126"/>
                  <a:gd name="T6" fmla="*/ 23 w 111"/>
                  <a:gd name="T7" fmla="*/ 77 h 126"/>
                  <a:gd name="T8" fmla="*/ 28 w 111"/>
                  <a:gd name="T9" fmla="*/ 75 h 126"/>
                  <a:gd name="T10" fmla="*/ 23 w 111"/>
                  <a:gd name="T11" fmla="*/ 58 h 126"/>
                  <a:gd name="T12" fmla="*/ 23 w 111"/>
                  <a:gd name="T13" fmla="*/ 52 h 126"/>
                  <a:gd name="T14" fmla="*/ 28 w 111"/>
                  <a:gd name="T15" fmla="*/ 49 h 126"/>
                  <a:gd name="T16" fmla="*/ 29 w 111"/>
                  <a:gd name="T17" fmla="*/ 48 h 126"/>
                  <a:gd name="T18" fmla="*/ 42 w 111"/>
                  <a:gd name="T19" fmla="*/ 56 h 126"/>
                  <a:gd name="T20" fmla="*/ 49 w 111"/>
                  <a:gd name="T21" fmla="*/ 65 h 126"/>
                  <a:gd name="T22" fmla="*/ 65 w 111"/>
                  <a:gd name="T23" fmla="*/ 70 h 126"/>
                  <a:gd name="T24" fmla="*/ 65 w 111"/>
                  <a:gd name="T25" fmla="*/ 70 h 126"/>
                  <a:gd name="T26" fmla="*/ 52 w 111"/>
                  <a:gd name="T27" fmla="*/ 35 h 126"/>
                  <a:gd name="T28" fmla="*/ 37 w 111"/>
                  <a:gd name="T29" fmla="*/ 4 h 126"/>
                  <a:gd name="T30" fmla="*/ 23 w 111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1" h="126">
                    <a:moveTo>
                      <a:pt x="41" y="0"/>
                    </a:moveTo>
                    <a:cubicBezTo>
                      <a:pt x="20" y="0"/>
                      <a:pt x="3" y="18"/>
                      <a:pt x="1" y="42"/>
                    </a:cubicBezTo>
                    <a:cubicBezTo>
                      <a:pt x="0" y="61"/>
                      <a:pt x="13" y="124"/>
                      <a:pt x="37" y="126"/>
                    </a:cubicBezTo>
                    <a:cubicBezTo>
                      <a:pt x="37" y="126"/>
                      <a:pt x="38" y="126"/>
                      <a:pt x="38" y="126"/>
                    </a:cubicBezTo>
                    <a:cubicBezTo>
                      <a:pt x="41" y="126"/>
                      <a:pt x="43" y="125"/>
                      <a:pt x="46" y="123"/>
                    </a:cubicBezTo>
                    <a:cubicBezTo>
                      <a:pt x="42" y="112"/>
                      <a:pt x="40" y="102"/>
                      <a:pt x="40" y="94"/>
                    </a:cubicBezTo>
                    <a:cubicBezTo>
                      <a:pt x="40" y="91"/>
                      <a:pt x="40" y="88"/>
                      <a:pt x="41" y="85"/>
                    </a:cubicBezTo>
                    <a:cubicBezTo>
                      <a:pt x="42" y="83"/>
                      <a:pt x="44" y="81"/>
                      <a:pt x="46" y="80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9"/>
                      <a:pt x="64" y="84"/>
                      <a:pt x="72" y="92"/>
                    </a:cubicBezTo>
                    <a:cubicBezTo>
                      <a:pt x="76" y="96"/>
                      <a:pt x="80" y="100"/>
                      <a:pt x="83" y="105"/>
                    </a:cubicBezTo>
                    <a:cubicBezTo>
                      <a:pt x="95" y="105"/>
                      <a:pt x="107" y="108"/>
                      <a:pt x="111" y="115"/>
                    </a:cubicBezTo>
                    <a:cubicBezTo>
                      <a:pt x="110" y="113"/>
                      <a:pt x="110" y="113"/>
                      <a:pt x="110" y="113"/>
                    </a:cubicBezTo>
                    <a:cubicBezTo>
                      <a:pt x="103" y="93"/>
                      <a:pt x="93" y="77"/>
                      <a:pt x="88" y="56"/>
                    </a:cubicBezTo>
                    <a:cubicBezTo>
                      <a:pt x="84" y="40"/>
                      <a:pt x="79" y="17"/>
                      <a:pt x="63" y="7"/>
                    </a:cubicBezTo>
                    <a:cubicBezTo>
                      <a:pt x="56" y="2"/>
                      <a:pt x="48" y="0"/>
                      <a:pt x="41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8" name="Freeform 1092">
                <a:extLst>
                  <a:ext uri="{FF2B5EF4-FFF2-40B4-BE49-F238E27FC236}">
                    <a16:creationId xmlns:a16="http://schemas.microsoft.com/office/drawing/2014/main" id="{0480FF10-957A-4038-B1FC-743A2B480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432"/>
                <a:ext cx="29" cy="28"/>
              </a:xfrm>
              <a:custGeom>
                <a:avLst/>
                <a:gdLst>
                  <a:gd name="T0" fmla="*/ 7 w 34"/>
                  <a:gd name="T1" fmla="*/ 0 h 33"/>
                  <a:gd name="T2" fmla="*/ 5 w 34"/>
                  <a:gd name="T3" fmla="*/ 0 h 33"/>
                  <a:gd name="T4" fmla="*/ 3 w 34"/>
                  <a:gd name="T5" fmla="*/ 20 h 33"/>
                  <a:gd name="T6" fmla="*/ 14 w 34"/>
                  <a:gd name="T7" fmla="*/ 13 h 33"/>
                  <a:gd name="T8" fmla="*/ 21 w 34"/>
                  <a:gd name="T9" fmla="*/ 12 h 33"/>
                  <a:gd name="T10" fmla="*/ 15 w 34"/>
                  <a:gd name="T11" fmla="*/ 4 h 33"/>
                  <a:gd name="T12" fmla="*/ 11 w 34"/>
                  <a:gd name="T13" fmla="*/ 1 h 33"/>
                  <a:gd name="T14" fmla="*/ 7 w 34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11" y="0"/>
                    </a:moveTo>
                    <a:cubicBezTo>
                      <a:pt x="10" y="0"/>
                      <a:pt x="9" y="0"/>
                      <a:pt x="8" y="0"/>
                    </a:cubicBezTo>
                    <a:cubicBezTo>
                      <a:pt x="1" y="3"/>
                      <a:pt x="0" y="16"/>
                      <a:pt x="5" y="33"/>
                    </a:cubicBezTo>
                    <a:cubicBezTo>
                      <a:pt x="11" y="28"/>
                      <a:pt x="16" y="23"/>
                      <a:pt x="22" y="21"/>
                    </a:cubicBezTo>
                    <a:cubicBezTo>
                      <a:pt x="24" y="20"/>
                      <a:pt x="29" y="19"/>
                      <a:pt x="34" y="19"/>
                    </a:cubicBezTo>
                    <a:cubicBezTo>
                      <a:pt x="31" y="14"/>
                      <a:pt x="27" y="10"/>
                      <a:pt x="24" y="7"/>
                    </a:cubicBezTo>
                    <a:cubicBezTo>
                      <a:pt x="21" y="4"/>
                      <a:pt x="19" y="2"/>
                      <a:pt x="17" y="1"/>
                    </a:cubicBezTo>
                    <a:cubicBezTo>
                      <a:pt x="15" y="0"/>
                      <a:pt x="13" y="0"/>
                      <a:pt x="11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9" name="Freeform 1093">
                <a:extLst>
                  <a:ext uri="{FF2B5EF4-FFF2-40B4-BE49-F238E27FC236}">
                    <a16:creationId xmlns:a16="http://schemas.microsoft.com/office/drawing/2014/main" id="{F6AF72D2-E6DD-4EDE-A34B-8C835D937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428"/>
                <a:ext cx="20" cy="35"/>
              </a:xfrm>
              <a:custGeom>
                <a:avLst/>
                <a:gdLst>
                  <a:gd name="T0" fmla="*/ 6 w 23"/>
                  <a:gd name="T1" fmla="*/ 0 h 41"/>
                  <a:gd name="T2" fmla="*/ 6 w 23"/>
                  <a:gd name="T3" fmla="*/ 0 h 41"/>
                  <a:gd name="T4" fmla="*/ 3 w 23"/>
                  <a:gd name="T5" fmla="*/ 0 h 41"/>
                  <a:gd name="T6" fmla="*/ 2 w 23"/>
                  <a:gd name="T7" fmla="*/ 3 h 41"/>
                  <a:gd name="T8" fmla="*/ 0 w 23"/>
                  <a:gd name="T9" fmla="*/ 8 h 41"/>
                  <a:gd name="T10" fmla="*/ 4 w 23"/>
                  <a:gd name="T11" fmla="*/ 26 h 41"/>
                  <a:gd name="T12" fmla="*/ 8 w 23"/>
                  <a:gd name="T13" fmla="*/ 23 h 41"/>
                  <a:gd name="T14" fmla="*/ 9 w 23"/>
                  <a:gd name="T15" fmla="*/ 3 h 41"/>
                  <a:gd name="T16" fmla="*/ 11 w 23"/>
                  <a:gd name="T17" fmla="*/ 3 h 41"/>
                  <a:gd name="T18" fmla="*/ 15 w 23"/>
                  <a:gd name="T19" fmla="*/ 3 h 41"/>
                  <a:gd name="T20" fmla="*/ 6 w 23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4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3" y="3"/>
                      <a:pt x="2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1"/>
                      <a:pt x="3" y="30"/>
                      <a:pt x="7" y="41"/>
                    </a:cubicBezTo>
                    <a:cubicBezTo>
                      <a:pt x="8" y="40"/>
                      <a:pt x="10" y="39"/>
                      <a:pt x="11" y="38"/>
                    </a:cubicBezTo>
                    <a:cubicBezTo>
                      <a:pt x="6" y="21"/>
                      <a:pt x="7" y="8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17" y="2"/>
                      <a:pt x="13" y="0"/>
                      <a:pt x="9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0" name="Freeform 1094">
                <a:extLst>
                  <a:ext uri="{FF2B5EF4-FFF2-40B4-BE49-F238E27FC236}">
                    <a16:creationId xmlns:a16="http://schemas.microsoft.com/office/drawing/2014/main" id="{2FD4B562-E372-4BF4-BED3-BB3621D13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426"/>
                <a:ext cx="37" cy="37"/>
              </a:xfrm>
              <a:custGeom>
                <a:avLst/>
                <a:gdLst>
                  <a:gd name="T0" fmla="*/ 7 w 43"/>
                  <a:gd name="T1" fmla="*/ 0 h 44"/>
                  <a:gd name="T2" fmla="*/ 3 w 43"/>
                  <a:gd name="T3" fmla="*/ 1 h 44"/>
                  <a:gd name="T4" fmla="*/ 1 w 43"/>
                  <a:gd name="T5" fmla="*/ 3 h 44"/>
                  <a:gd name="T6" fmla="*/ 0 w 43"/>
                  <a:gd name="T7" fmla="*/ 9 h 44"/>
                  <a:gd name="T8" fmla="*/ 3 w 43"/>
                  <a:gd name="T9" fmla="*/ 26 h 44"/>
                  <a:gd name="T10" fmla="*/ 5 w 43"/>
                  <a:gd name="T11" fmla="*/ 25 h 44"/>
                  <a:gd name="T12" fmla="*/ 1 w 43"/>
                  <a:gd name="T13" fmla="*/ 9 h 44"/>
                  <a:gd name="T14" fmla="*/ 3 w 43"/>
                  <a:gd name="T15" fmla="*/ 4 h 44"/>
                  <a:gd name="T16" fmla="*/ 4 w 43"/>
                  <a:gd name="T17" fmla="*/ 2 h 44"/>
                  <a:gd name="T18" fmla="*/ 7 w 43"/>
                  <a:gd name="T19" fmla="*/ 2 h 44"/>
                  <a:gd name="T20" fmla="*/ 7 w 43"/>
                  <a:gd name="T21" fmla="*/ 2 h 44"/>
                  <a:gd name="T22" fmla="*/ 15 w 43"/>
                  <a:gd name="T23" fmla="*/ 5 h 44"/>
                  <a:gd name="T24" fmla="*/ 20 w 43"/>
                  <a:gd name="T25" fmla="*/ 8 h 44"/>
                  <a:gd name="T26" fmla="*/ 26 w 43"/>
                  <a:gd name="T27" fmla="*/ 16 h 44"/>
                  <a:gd name="T28" fmla="*/ 26 w 43"/>
                  <a:gd name="T29" fmla="*/ 16 h 44"/>
                  <a:gd name="T30" fmla="*/ 28 w 43"/>
                  <a:gd name="T31" fmla="*/ 16 h 44"/>
                  <a:gd name="T32" fmla="*/ 21 w 43"/>
                  <a:gd name="T33" fmla="*/ 8 h 44"/>
                  <a:gd name="T34" fmla="*/ 7 w 43"/>
                  <a:gd name="T35" fmla="*/ 0 h 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44"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ubicBezTo>
                      <a:pt x="0" y="9"/>
                      <a:pt x="0" y="12"/>
                      <a:pt x="0" y="15"/>
                    </a:cubicBezTo>
                    <a:cubicBezTo>
                      <a:pt x="0" y="23"/>
                      <a:pt x="2" y="33"/>
                      <a:pt x="6" y="44"/>
                    </a:cubicBezTo>
                    <a:cubicBezTo>
                      <a:pt x="7" y="44"/>
                      <a:pt x="7" y="44"/>
                      <a:pt x="8" y="43"/>
                    </a:cubicBezTo>
                    <a:cubicBezTo>
                      <a:pt x="4" y="32"/>
                      <a:pt x="1" y="23"/>
                      <a:pt x="1" y="15"/>
                    </a:cubicBezTo>
                    <a:cubicBezTo>
                      <a:pt x="1" y="12"/>
                      <a:pt x="2" y="9"/>
                      <a:pt x="3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8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4" y="2"/>
                      <a:pt x="18" y="4"/>
                      <a:pt x="24" y="8"/>
                    </a:cubicBezTo>
                    <a:cubicBezTo>
                      <a:pt x="26" y="9"/>
                      <a:pt x="28" y="11"/>
                      <a:pt x="31" y="14"/>
                    </a:cubicBezTo>
                    <a:cubicBezTo>
                      <a:pt x="34" y="17"/>
                      <a:pt x="38" y="21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3" y="26"/>
                      <a:pt x="43" y="26"/>
                    </a:cubicBezTo>
                    <a:cubicBezTo>
                      <a:pt x="40" y="21"/>
                      <a:pt x="36" y="17"/>
                      <a:pt x="32" y="13"/>
                    </a:cubicBezTo>
                    <a:cubicBezTo>
                      <a:pt x="24" y="5"/>
                      <a:pt x="16" y="0"/>
                      <a:pt x="10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Freeform 1095">
                <a:extLst>
                  <a:ext uri="{FF2B5EF4-FFF2-40B4-BE49-F238E27FC236}">
                    <a16:creationId xmlns:a16="http://schemas.microsoft.com/office/drawing/2014/main" id="{37CB2BE1-4095-41D2-BC45-56A54CBD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3457"/>
                <a:ext cx="1" cy="3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2" name="Freeform 1096">
                <a:extLst>
                  <a:ext uri="{FF2B5EF4-FFF2-40B4-BE49-F238E27FC236}">
                    <a16:creationId xmlns:a16="http://schemas.microsoft.com/office/drawing/2014/main" id="{DA86739C-8416-4B83-93CA-F62D0D93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3321"/>
                <a:ext cx="87" cy="188"/>
              </a:xfrm>
              <a:custGeom>
                <a:avLst/>
                <a:gdLst>
                  <a:gd name="T0" fmla="*/ 54 w 104"/>
                  <a:gd name="T1" fmla="*/ 0 h 223"/>
                  <a:gd name="T2" fmla="*/ 28 w 104"/>
                  <a:gd name="T3" fmla="*/ 9 h 223"/>
                  <a:gd name="T4" fmla="*/ 5 w 104"/>
                  <a:gd name="T5" fmla="*/ 57 h 223"/>
                  <a:gd name="T6" fmla="*/ 33 w 104"/>
                  <a:gd name="T7" fmla="*/ 120 h 223"/>
                  <a:gd name="T8" fmla="*/ 50 w 104"/>
                  <a:gd name="T9" fmla="*/ 133 h 223"/>
                  <a:gd name="T10" fmla="*/ 51 w 104"/>
                  <a:gd name="T11" fmla="*/ 125 h 223"/>
                  <a:gd name="T12" fmla="*/ 28 w 104"/>
                  <a:gd name="T13" fmla="*/ 85 h 223"/>
                  <a:gd name="T14" fmla="*/ 20 w 104"/>
                  <a:gd name="T15" fmla="*/ 78 h 223"/>
                  <a:gd name="T16" fmla="*/ 16 w 104"/>
                  <a:gd name="T17" fmla="*/ 62 h 223"/>
                  <a:gd name="T18" fmla="*/ 29 w 104"/>
                  <a:gd name="T19" fmla="*/ 33 h 223"/>
                  <a:gd name="T20" fmla="*/ 50 w 104"/>
                  <a:gd name="T21" fmla="*/ 24 h 223"/>
                  <a:gd name="T22" fmla="*/ 57 w 104"/>
                  <a:gd name="T23" fmla="*/ 1 h 223"/>
                  <a:gd name="T24" fmla="*/ 54 w 104"/>
                  <a:gd name="T25" fmla="*/ 0 h 2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223">
                    <a:moveTo>
                      <a:pt x="91" y="0"/>
                    </a:moveTo>
                    <a:cubicBezTo>
                      <a:pt x="79" y="0"/>
                      <a:pt x="56" y="13"/>
                      <a:pt x="49" y="16"/>
                    </a:cubicBezTo>
                    <a:cubicBezTo>
                      <a:pt x="18" y="33"/>
                      <a:pt x="0" y="60"/>
                      <a:pt x="8" y="96"/>
                    </a:cubicBezTo>
                    <a:cubicBezTo>
                      <a:pt x="17" y="132"/>
                      <a:pt x="34" y="170"/>
                      <a:pt x="57" y="199"/>
                    </a:cubicBezTo>
                    <a:cubicBezTo>
                      <a:pt x="65" y="209"/>
                      <a:pt x="73" y="221"/>
                      <a:pt x="86" y="223"/>
                    </a:cubicBezTo>
                    <a:cubicBezTo>
                      <a:pt x="87" y="208"/>
                      <a:pt x="87" y="208"/>
                      <a:pt x="87" y="208"/>
                    </a:cubicBezTo>
                    <a:cubicBezTo>
                      <a:pt x="64" y="197"/>
                      <a:pt x="52" y="168"/>
                      <a:pt x="49" y="142"/>
                    </a:cubicBezTo>
                    <a:cubicBezTo>
                      <a:pt x="43" y="139"/>
                      <a:pt x="38" y="135"/>
                      <a:pt x="35" y="129"/>
                    </a:cubicBezTo>
                    <a:cubicBezTo>
                      <a:pt x="30" y="122"/>
                      <a:pt x="27" y="113"/>
                      <a:pt x="27" y="104"/>
                    </a:cubicBezTo>
                    <a:cubicBezTo>
                      <a:pt x="27" y="87"/>
                      <a:pt x="36" y="68"/>
                      <a:pt x="50" y="54"/>
                    </a:cubicBezTo>
                    <a:cubicBezTo>
                      <a:pt x="61" y="44"/>
                      <a:pt x="74" y="39"/>
                      <a:pt x="86" y="39"/>
                    </a:cubicBezTo>
                    <a:cubicBezTo>
                      <a:pt x="94" y="27"/>
                      <a:pt x="104" y="8"/>
                      <a:pt x="97" y="1"/>
                    </a:cubicBezTo>
                    <a:cubicBezTo>
                      <a:pt x="95" y="0"/>
                      <a:pt x="93" y="0"/>
                      <a:pt x="91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3" name="Freeform 1097">
                <a:extLst>
                  <a:ext uri="{FF2B5EF4-FFF2-40B4-BE49-F238E27FC236}">
                    <a16:creationId xmlns:a16="http://schemas.microsoft.com/office/drawing/2014/main" id="{7AA342EF-9AE3-4B1F-97FC-C031AE4C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355"/>
                <a:ext cx="46" cy="73"/>
              </a:xfrm>
              <a:custGeom>
                <a:avLst/>
                <a:gdLst>
                  <a:gd name="T0" fmla="*/ 33 w 54"/>
                  <a:gd name="T1" fmla="*/ 0 h 86"/>
                  <a:gd name="T2" fmla="*/ 14 w 54"/>
                  <a:gd name="T3" fmla="*/ 9 h 86"/>
                  <a:gd name="T4" fmla="*/ 0 w 54"/>
                  <a:gd name="T5" fmla="*/ 36 h 86"/>
                  <a:gd name="T6" fmla="*/ 3 w 54"/>
                  <a:gd name="T7" fmla="*/ 45 h 86"/>
                  <a:gd name="T8" fmla="*/ 11 w 54"/>
                  <a:gd name="T9" fmla="*/ 53 h 86"/>
                  <a:gd name="T10" fmla="*/ 11 w 54"/>
                  <a:gd name="T11" fmla="*/ 52 h 86"/>
                  <a:gd name="T12" fmla="*/ 14 w 54"/>
                  <a:gd name="T13" fmla="*/ 35 h 86"/>
                  <a:gd name="T14" fmla="*/ 14 w 54"/>
                  <a:gd name="T15" fmla="*/ 34 h 86"/>
                  <a:gd name="T16" fmla="*/ 14 w 54"/>
                  <a:gd name="T17" fmla="*/ 31 h 86"/>
                  <a:gd name="T18" fmla="*/ 13 w 54"/>
                  <a:gd name="T19" fmla="*/ 30 h 86"/>
                  <a:gd name="T20" fmla="*/ 12 w 54"/>
                  <a:gd name="T21" fmla="*/ 26 h 86"/>
                  <a:gd name="T22" fmla="*/ 10 w 54"/>
                  <a:gd name="T23" fmla="*/ 25 h 86"/>
                  <a:gd name="T24" fmla="*/ 10 w 54"/>
                  <a:gd name="T25" fmla="*/ 19 h 86"/>
                  <a:gd name="T26" fmla="*/ 11 w 54"/>
                  <a:gd name="T27" fmla="*/ 18 h 86"/>
                  <a:gd name="T28" fmla="*/ 12 w 54"/>
                  <a:gd name="T29" fmla="*/ 19 h 86"/>
                  <a:gd name="T30" fmla="*/ 23 w 54"/>
                  <a:gd name="T31" fmla="*/ 7 h 86"/>
                  <a:gd name="T32" fmla="*/ 31 w 54"/>
                  <a:gd name="T33" fmla="*/ 5 h 86"/>
                  <a:gd name="T34" fmla="*/ 31 w 54"/>
                  <a:gd name="T35" fmla="*/ 5 h 86"/>
                  <a:gd name="T36" fmla="*/ 33 w 54"/>
                  <a:gd name="T37" fmla="*/ 0 h 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4" h="86">
                    <a:moveTo>
                      <a:pt x="54" y="0"/>
                    </a:moveTo>
                    <a:cubicBezTo>
                      <a:pt x="43" y="1"/>
                      <a:pt x="32" y="6"/>
                      <a:pt x="22" y="15"/>
                    </a:cubicBezTo>
                    <a:cubicBezTo>
                      <a:pt x="9" y="27"/>
                      <a:pt x="1" y="44"/>
                      <a:pt x="0" y="59"/>
                    </a:cubicBezTo>
                    <a:cubicBezTo>
                      <a:pt x="1" y="65"/>
                      <a:pt x="3" y="70"/>
                      <a:pt x="6" y="74"/>
                    </a:cubicBezTo>
                    <a:cubicBezTo>
                      <a:pt x="9" y="79"/>
                      <a:pt x="13" y="83"/>
                      <a:pt x="18" y="86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8" y="74"/>
                      <a:pt x="20" y="64"/>
                      <a:pt x="23" y="56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0" y="53"/>
                      <a:pt x="20" y="50"/>
                      <a:pt x="22" y="49"/>
                    </a:cubicBezTo>
                    <a:cubicBezTo>
                      <a:pt x="21" y="49"/>
                      <a:pt x="21" y="48"/>
                      <a:pt x="21" y="48"/>
                    </a:cubicBezTo>
                    <a:cubicBezTo>
                      <a:pt x="20" y="46"/>
                      <a:pt x="20" y="44"/>
                      <a:pt x="19" y="43"/>
                    </a:cubicBezTo>
                    <a:cubicBezTo>
                      <a:pt x="18" y="42"/>
                      <a:pt x="17" y="41"/>
                      <a:pt x="16" y="40"/>
                    </a:cubicBezTo>
                    <a:cubicBezTo>
                      <a:pt x="14" y="37"/>
                      <a:pt x="14" y="33"/>
                      <a:pt x="16" y="31"/>
                    </a:cubicBezTo>
                    <a:cubicBezTo>
                      <a:pt x="16" y="30"/>
                      <a:pt x="17" y="30"/>
                      <a:pt x="18" y="30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3" y="23"/>
                      <a:pt x="29" y="16"/>
                      <a:pt x="38" y="12"/>
                    </a:cubicBezTo>
                    <a:cubicBezTo>
                      <a:pt x="42" y="10"/>
                      <a:pt x="45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0" y="6"/>
                      <a:pt x="52" y="4"/>
                      <a:pt x="54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4" name="Freeform 1098">
                <a:extLst>
                  <a:ext uri="{FF2B5EF4-FFF2-40B4-BE49-F238E27FC236}">
                    <a16:creationId xmlns:a16="http://schemas.microsoft.com/office/drawing/2014/main" id="{AC62596E-9998-4C15-B7F4-5CE0FB64F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405"/>
                <a:ext cx="15" cy="33"/>
              </a:xfrm>
              <a:custGeom>
                <a:avLst/>
                <a:gdLst>
                  <a:gd name="T0" fmla="*/ 0 w 18"/>
                  <a:gd name="T1" fmla="*/ 0 h 39"/>
                  <a:gd name="T2" fmla="*/ 0 w 18"/>
                  <a:gd name="T3" fmla="*/ 3 h 39"/>
                  <a:gd name="T4" fmla="*/ 3 w 18"/>
                  <a:gd name="T5" fmla="*/ 17 h 39"/>
                  <a:gd name="T6" fmla="*/ 11 w 18"/>
                  <a:gd name="T7" fmla="*/ 24 h 39"/>
                  <a:gd name="T8" fmla="*/ 11 w 18"/>
                  <a:gd name="T9" fmla="*/ 16 h 39"/>
                  <a:gd name="T10" fmla="*/ 3 w 18"/>
                  <a:gd name="T11" fmla="*/ 9 h 39"/>
                  <a:gd name="T12" fmla="*/ 0 w 18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9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13"/>
                      <a:pt x="2" y="21"/>
                      <a:pt x="6" y="28"/>
                    </a:cubicBezTo>
                    <a:cubicBezTo>
                      <a:pt x="10" y="33"/>
                      <a:pt x="14" y="37"/>
                      <a:pt x="18" y="39"/>
                    </a:cubicBezTo>
                    <a:cubicBezTo>
                      <a:pt x="18" y="35"/>
                      <a:pt x="18" y="31"/>
                      <a:pt x="18" y="27"/>
                    </a:cubicBezTo>
                    <a:cubicBezTo>
                      <a:pt x="13" y="24"/>
                      <a:pt x="9" y="20"/>
                      <a:pt x="6" y="15"/>
                    </a:cubicBezTo>
                    <a:cubicBezTo>
                      <a:pt x="3" y="11"/>
                      <a:pt x="1" y="6"/>
                      <a:pt x="0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5" name="Freeform 1099">
                <a:extLst>
                  <a:ext uri="{FF2B5EF4-FFF2-40B4-BE49-F238E27FC236}">
                    <a16:creationId xmlns:a16="http://schemas.microsoft.com/office/drawing/2014/main" id="{C7C95C02-A58D-459E-B852-F78B209D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3362"/>
                <a:ext cx="25" cy="35"/>
              </a:xfrm>
              <a:custGeom>
                <a:avLst/>
                <a:gdLst>
                  <a:gd name="T0" fmla="*/ 18 w 30"/>
                  <a:gd name="T1" fmla="*/ 0 h 41"/>
                  <a:gd name="T2" fmla="*/ 11 w 30"/>
                  <a:gd name="T3" fmla="*/ 3 h 41"/>
                  <a:gd name="T4" fmla="*/ 1 w 30"/>
                  <a:gd name="T5" fmla="*/ 15 h 41"/>
                  <a:gd name="T6" fmla="*/ 3 w 30"/>
                  <a:gd name="T7" fmla="*/ 15 h 41"/>
                  <a:gd name="T8" fmla="*/ 3 w 30"/>
                  <a:gd name="T9" fmla="*/ 21 h 41"/>
                  <a:gd name="T10" fmla="*/ 1 w 30"/>
                  <a:gd name="T11" fmla="*/ 22 h 41"/>
                  <a:gd name="T12" fmla="*/ 0 w 30"/>
                  <a:gd name="T13" fmla="*/ 22 h 41"/>
                  <a:gd name="T14" fmla="*/ 2 w 30"/>
                  <a:gd name="T15" fmla="*/ 25 h 41"/>
                  <a:gd name="T16" fmla="*/ 3 w 30"/>
                  <a:gd name="T17" fmla="*/ 26 h 41"/>
                  <a:gd name="T18" fmla="*/ 3 w 30"/>
                  <a:gd name="T19" fmla="*/ 26 h 41"/>
                  <a:gd name="T20" fmla="*/ 3 w 30"/>
                  <a:gd name="T21" fmla="*/ 26 h 41"/>
                  <a:gd name="T22" fmla="*/ 3 w 30"/>
                  <a:gd name="T23" fmla="*/ 26 h 41"/>
                  <a:gd name="T24" fmla="*/ 18 w 30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41">
                    <a:moveTo>
                      <a:pt x="30" y="0"/>
                    </a:moveTo>
                    <a:cubicBezTo>
                      <a:pt x="26" y="0"/>
                      <a:pt x="23" y="2"/>
                      <a:pt x="19" y="4"/>
                    </a:cubicBezTo>
                    <a:cubicBezTo>
                      <a:pt x="10" y="8"/>
                      <a:pt x="4" y="15"/>
                      <a:pt x="1" y="23"/>
                    </a:cubicBezTo>
                    <a:cubicBezTo>
                      <a:pt x="2" y="24"/>
                      <a:pt x="3" y="24"/>
                      <a:pt x="4" y="25"/>
                    </a:cubicBezTo>
                    <a:cubicBezTo>
                      <a:pt x="6" y="28"/>
                      <a:pt x="6" y="32"/>
                      <a:pt x="4" y="34"/>
                    </a:cubicBezTo>
                    <a:cubicBezTo>
                      <a:pt x="3" y="35"/>
                      <a:pt x="2" y="35"/>
                      <a:pt x="1" y="35"/>
                    </a:cubicBezTo>
                    <a:cubicBezTo>
                      <a:pt x="1" y="35"/>
                      <a:pt x="1" y="35"/>
                      <a:pt x="0" y="35"/>
                    </a:cubicBezTo>
                    <a:cubicBezTo>
                      <a:pt x="1" y="36"/>
                      <a:pt x="1" y="38"/>
                      <a:pt x="2" y="40"/>
                    </a:cubicBezTo>
                    <a:cubicBezTo>
                      <a:pt x="2" y="40"/>
                      <a:pt x="2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6" y="41"/>
                    </a:cubicBezTo>
                    <a:cubicBezTo>
                      <a:pt x="12" y="27"/>
                      <a:pt x="20" y="15"/>
                      <a:pt x="30" y="0"/>
                    </a:cubicBezTo>
                  </a:path>
                </a:pathLst>
              </a:custGeom>
              <a:solidFill>
                <a:srgbClr val="F0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6" name="Freeform 1100">
                <a:extLst>
                  <a:ext uri="{FF2B5EF4-FFF2-40B4-BE49-F238E27FC236}">
                    <a16:creationId xmlns:a16="http://schemas.microsoft.com/office/drawing/2014/main" id="{425F3384-3E76-4AF0-B692-C7A06D37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381"/>
                <a:ext cx="9" cy="11"/>
              </a:xfrm>
              <a:custGeom>
                <a:avLst/>
                <a:gdLst>
                  <a:gd name="T0" fmla="*/ 2 w 11"/>
                  <a:gd name="T1" fmla="*/ 0 h 13"/>
                  <a:gd name="T2" fmla="*/ 2 w 11"/>
                  <a:gd name="T3" fmla="*/ 1 h 13"/>
                  <a:gd name="T4" fmla="*/ 2 w 11"/>
                  <a:gd name="T5" fmla="*/ 6 h 13"/>
                  <a:gd name="T6" fmla="*/ 2 w 11"/>
                  <a:gd name="T7" fmla="*/ 8 h 13"/>
                  <a:gd name="T8" fmla="*/ 3 w 11"/>
                  <a:gd name="T9" fmla="*/ 8 h 13"/>
                  <a:gd name="T10" fmla="*/ 5 w 11"/>
                  <a:gd name="T11" fmla="*/ 7 h 13"/>
                  <a:gd name="T12" fmla="*/ 5 w 11"/>
                  <a:gd name="T13" fmla="*/ 3 h 13"/>
                  <a:gd name="T14" fmla="*/ 3 w 11"/>
                  <a:gd name="T15" fmla="*/ 1 h 13"/>
                  <a:gd name="T16" fmla="*/ 2 w 1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3"/>
                      <a:pt x="0" y="7"/>
                      <a:pt x="2" y="10"/>
                    </a:cubicBezTo>
                    <a:cubicBezTo>
                      <a:pt x="3" y="11"/>
                      <a:pt x="4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1" y="10"/>
                      <a:pt x="11" y="6"/>
                      <a:pt x="9" y="3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7" name="Freeform 1101">
                <a:extLst>
                  <a:ext uri="{FF2B5EF4-FFF2-40B4-BE49-F238E27FC236}">
                    <a16:creationId xmlns:a16="http://schemas.microsoft.com/office/drawing/2014/main" id="{F2E4C384-01C8-466D-A90B-1E9B243C1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397"/>
                <a:ext cx="4" cy="6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2 w 5"/>
                  <a:gd name="T5" fmla="*/ 0 h 7"/>
                  <a:gd name="T6" fmla="*/ 2 w 5"/>
                  <a:gd name="T7" fmla="*/ 3 h 7"/>
                  <a:gd name="T8" fmla="*/ 2 w 5"/>
                  <a:gd name="T9" fmla="*/ 4 h 7"/>
                  <a:gd name="T10" fmla="*/ 2 w 5"/>
                  <a:gd name="T11" fmla="*/ 0 h 7"/>
                  <a:gd name="T12" fmla="*/ 2 w 5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4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5"/>
                      <a:pt x="4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8" name="Freeform 1102">
                <a:extLst>
                  <a:ext uri="{FF2B5EF4-FFF2-40B4-BE49-F238E27FC236}">
                    <a16:creationId xmlns:a16="http://schemas.microsoft.com/office/drawing/2014/main" id="{2B7A701C-136F-409B-9D31-ACE6E0390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354"/>
                <a:ext cx="50" cy="87"/>
              </a:xfrm>
              <a:custGeom>
                <a:avLst/>
                <a:gdLst>
                  <a:gd name="T0" fmla="*/ 36 w 59"/>
                  <a:gd name="T1" fmla="*/ 0 h 103"/>
                  <a:gd name="T2" fmla="*/ 14 w 59"/>
                  <a:gd name="T3" fmla="*/ 9 h 103"/>
                  <a:gd name="T4" fmla="*/ 0 w 59"/>
                  <a:gd name="T5" fmla="*/ 39 h 103"/>
                  <a:gd name="T6" fmla="*/ 5 w 59"/>
                  <a:gd name="T7" fmla="*/ 54 h 103"/>
                  <a:gd name="T8" fmla="*/ 14 w 59"/>
                  <a:gd name="T9" fmla="*/ 62 h 103"/>
                  <a:gd name="T10" fmla="*/ 13 w 59"/>
                  <a:gd name="T11" fmla="*/ 60 h 103"/>
                  <a:gd name="T12" fmla="*/ 6 w 59"/>
                  <a:gd name="T13" fmla="*/ 53 h 103"/>
                  <a:gd name="T14" fmla="*/ 3 w 59"/>
                  <a:gd name="T15" fmla="*/ 39 h 103"/>
                  <a:gd name="T16" fmla="*/ 3 w 59"/>
                  <a:gd name="T17" fmla="*/ 37 h 103"/>
                  <a:gd name="T18" fmla="*/ 15 w 59"/>
                  <a:gd name="T19" fmla="*/ 10 h 103"/>
                  <a:gd name="T20" fmla="*/ 35 w 59"/>
                  <a:gd name="T21" fmla="*/ 2 h 103"/>
                  <a:gd name="T22" fmla="*/ 36 w 59"/>
                  <a:gd name="T23" fmla="*/ 0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03">
                    <a:moveTo>
                      <a:pt x="59" y="0"/>
                    </a:moveTo>
                    <a:cubicBezTo>
                      <a:pt x="47" y="0"/>
                      <a:pt x="34" y="5"/>
                      <a:pt x="23" y="15"/>
                    </a:cubicBezTo>
                    <a:cubicBezTo>
                      <a:pt x="9" y="29"/>
                      <a:pt x="0" y="48"/>
                      <a:pt x="0" y="65"/>
                    </a:cubicBezTo>
                    <a:cubicBezTo>
                      <a:pt x="0" y="74"/>
                      <a:pt x="3" y="83"/>
                      <a:pt x="8" y="90"/>
                    </a:cubicBezTo>
                    <a:cubicBezTo>
                      <a:pt x="11" y="96"/>
                      <a:pt x="16" y="100"/>
                      <a:pt x="22" y="103"/>
                    </a:cubicBezTo>
                    <a:cubicBezTo>
                      <a:pt x="21" y="102"/>
                      <a:pt x="21" y="101"/>
                      <a:pt x="21" y="100"/>
                    </a:cubicBezTo>
                    <a:cubicBezTo>
                      <a:pt x="17" y="98"/>
                      <a:pt x="13" y="94"/>
                      <a:pt x="9" y="89"/>
                    </a:cubicBezTo>
                    <a:cubicBezTo>
                      <a:pt x="5" y="82"/>
                      <a:pt x="3" y="74"/>
                      <a:pt x="3" y="65"/>
                    </a:cubicBezTo>
                    <a:cubicBezTo>
                      <a:pt x="3" y="64"/>
                      <a:pt x="3" y="63"/>
                      <a:pt x="3" y="61"/>
                    </a:cubicBezTo>
                    <a:cubicBezTo>
                      <a:pt x="4" y="46"/>
                      <a:pt x="12" y="29"/>
                      <a:pt x="25" y="17"/>
                    </a:cubicBezTo>
                    <a:cubicBezTo>
                      <a:pt x="35" y="8"/>
                      <a:pt x="46" y="3"/>
                      <a:pt x="57" y="2"/>
                    </a:cubicBezTo>
                    <a:cubicBezTo>
                      <a:pt x="57" y="2"/>
                      <a:pt x="58" y="1"/>
                      <a:pt x="59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9" name="Freeform 1103">
                <a:extLst>
                  <a:ext uri="{FF2B5EF4-FFF2-40B4-BE49-F238E27FC236}">
                    <a16:creationId xmlns:a16="http://schemas.microsoft.com/office/drawing/2014/main" id="{8E29C7E0-107B-4C9F-9955-A2DB1B086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312"/>
                <a:ext cx="92" cy="124"/>
              </a:xfrm>
              <a:custGeom>
                <a:avLst/>
                <a:gdLst>
                  <a:gd name="T0" fmla="*/ 8 w 109"/>
                  <a:gd name="T1" fmla="*/ 0 h 146"/>
                  <a:gd name="T2" fmla="*/ 1 w 109"/>
                  <a:gd name="T3" fmla="*/ 3 h 146"/>
                  <a:gd name="T4" fmla="*/ 8 w 109"/>
                  <a:gd name="T5" fmla="*/ 41 h 146"/>
                  <a:gd name="T6" fmla="*/ 36 w 109"/>
                  <a:gd name="T7" fmla="*/ 89 h 146"/>
                  <a:gd name="T8" fmla="*/ 39 w 109"/>
                  <a:gd name="T9" fmla="*/ 88 h 146"/>
                  <a:gd name="T10" fmla="*/ 41 w 109"/>
                  <a:gd name="T11" fmla="*/ 61 h 146"/>
                  <a:gd name="T12" fmla="*/ 25 w 109"/>
                  <a:gd name="T13" fmla="*/ 55 h 146"/>
                  <a:gd name="T14" fmla="*/ 15 w 109"/>
                  <a:gd name="T15" fmla="*/ 41 h 146"/>
                  <a:gd name="T16" fmla="*/ 25 w 109"/>
                  <a:gd name="T17" fmla="*/ 25 h 146"/>
                  <a:gd name="T18" fmla="*/ 48 w 109"/>
                  <a:gd name="T19" fmla="*/ 19 h 146"/>
                  <a:gd name="T20" fmla="*/ 50 w 109"/>
                  <a:gd name="T21" fmla="*/ 16 h 146"/>
                  <a:gd name="T22" fmla="*/ 66 w 109"/>
                  <a:gd name="T23" fmla="*/ 3 h 146"/>
                  <a:gd name="T24" fmla="*/ 62 w 109"/>
                  <a:gd name="T25" fmla="*/ 6 h 146"/>
                  <a:gd name="T26" fmla="*/ 56 w 109"/>
                  <a:gd name="T27" fmla="*/ 3 h 146"/>
                  <a:gd name="T28" fmla="*/ 39 w 109"/>
                  <a:gd name="T29" fmla="*/ 6 h 146"/>
                  <a:gd name="T30" fmla="*/ 34 w 109"/>
                  <a:gd name="T31" fmla="*/ 6 h 146"/>
                  <a:gd name="T32" fmla="*/ 19 w 109"/>
                  <a:gd name="T33" fmla="*/ 3 h 146"/>
                  <a:gd name="T34" fmla="*/ 8 w 109"/>
                  <a:gd name="T35" fmla="*/ 0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9" h="146">
                    <a:moveTo>
                      <a:pt x="14" y="0"/>
                    </a:moveTo>
                    <a:cubicBezTo>
                      <a:pt x="11" y="0"/>
                      <a:pt x="7" y="1"/>
                      <a:pt x="1" y="4"/>
                    </a:cubicBezTo>
                    <a:cubicBezTo>
                      <a:pt x="0" y="24"/>
                      <a:pt x="10" y="47"/>
                      <a:pt x="14" y="67"/>
                    </a:cubicBezTo>
                    <a:cubicBezTo>
                      <a:pt x="18" y="85"/>
                      <a:pt x="32" y="146"/>
                      <a:pt x="60" y="146"/>
                    </a:cubicBezTo>
                    <a:cubicBezTo>
                      <a:pt x="62" y="146"/>
                      <a:pt x="64" y="145"/>
                      <a:pt x="65" y="145"/>
                    </a:cubicBezTo>
                    <a:cubicBezTo>
                      <a:pt x="71" y="130"/>
                      <a:pt x="69" y="115"/>
                      <a:pt x="69" y="100"/>
                    </a:cubicBezTo>
                    <a:cubicBezTo>
                      <a:pt x="58" y="98"/>
                      <a:pt x="49" y="95"/>
                      <a:pt x="42" y="90"/>
                    </a:cubicBezTo>
                    <a:cubicBezTo>
                      <a:pt x="31" y="84"/>
                      <a:pt x="25" y="75"/>
                      <a:pt x="25" y="66"/>
                    </a:cubicBezTo>
                    <a:cubicBezTo>
                      <a:pt x="25" y="56"/>
                      <a:pt x="31" y="47"/>
                      <a:pt x="42" y="41"/>
                    </a:cubicBezTo>
                    <a:cubicBezTo>
                      <a:pt x="52" y="35"/>
                      <a:pt x="66" y="31"/>
                      <a:pt x="81" y="31"/>
                    </a:cubicBezTo>
                    <a:cubicBezTo>
                      <a:pt x="82" y="29"/>
                      <a:pt x="82" y="27"/>
                      <a:pt x="83" y="26"/>
                    </a:cubicBezTo>
                    <a:cubicBezTo>
                      <a:pt x="90" y="13"/>
                      <a:pt x="100" y="15"/>
                      <a:pt x="109" y="6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1" y="5"/>
                      <a:pt x="97" y="3"/>
                      <a:pt x="93" y="3"/>
                    </a:cubicBezTo>
                    <a:cubicBezTo>
                      <a:pt x="84" y="3"/>
                      <a:pt x="72" y="8"/>
                      <a:pt x="65" y="9"/>
                    </a:cubicBezTo>
                    <a:cubicBezTo>
                      <a:pt x="62" y="9"/>
                      <a:pt x="59" y="9"/>
                      <a:pt x="56" y="9"/>
                    </a:cubicBezTo>
                    <a:cubicBezTo>
                      <a:pt x="47" y="9"/>
                      <a:pt x="40" y="8"/>
                      <a:pt x="32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0" name="Freeform 1104">
                <a:extLst>
                  <a:ext uri="{FF2B5EF4-FFF2-40B4-BE49-F238E27FC236}">
                    <a16:creationId xmlns:a16="http://schemas.microsoft.com/office/drawing/2014/main" id="{B3E95D9B-B15B-43AE-BDF8-F2BBAC407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3340"/>
                <a:ext cx="38" cy="48"/>
              </a:xfrm>
              <a:custGeom>
                <a:avLst/>
                <a:gdLst>
                  <a:gd name="T0" fmla="*/ 26 w 46"/>
                  <a:gd name="T1" fmla="*/ 0 h 57"/>
                  <a:gd name="T2" fmla="*/ 5 w 46"/>
                  <a:gd name="T3" fmla="*/ 6 h 57"/>
                  <a:gd name="T4" fmla="*/ 2 w 46"/>
                  <a:gd name="T5" fmla="*/ 8 h 57"/>
                  <a:gd name="T6" fmla="*/ 0 w 46"/>
                  <a:gd name="T7" fmla="*/ 15 h 57"/>
                  <a:gd name="T8" fmla="*/ 20 w 46"/>
                  <a:gd name="T9" fmla="*/ 34 h 57"/>
                  <a:gd name="T10" fmla="*/ 20 w 46"/>
                  <a:gd name="T11" fmla="*/ 28 h 57"/>
                  <a:gd name="T12" fmla="*/ 21 w 46"/>
                  <a:gd name="T13" fmla="*/ 20 h 57"/>
                  <a:gd name="T14" fmla="*/ 17 w 46"/>
                  <a:gd name="T15" fmla="*/ 15 h 57"/>
                  <a:gd name="T16" fmla="*/ 16 w 46"/>
                  <a:gd name="T17" fmla="*/ 15 h 57"/>
                  <a:gd name="T18" fmla="*/ 14 w 46"/>
                  <a:gd name="T19" fmla="*/ 13 h 57"/>
                  <a:gd name="T20" fmla="*/ 16 w 46"/>
                  <a:gd name="T21" fmla="*/ 11 h 57"/>
                  <a:gd name="T22" fmla="*/ 16 w 46"/>
                  <a:gd name="T23" fmla="*/ 11 h 57"/>
                  <a:gd name="T24" fmla="*/ 17 w 46"/>
                  <a:gd name="T25" fmla="*/ 8 h 57"/>
                  <a:gd name="T26" fmla="*/ 16 w 46"/>
                  <a:gd name="T27" fmla="*/ 6 h 57"/>
                  <a:gd name="T28" fmla="*/ 18 w 46"/>
                  <a:gd name="T29" fmla="*/ 3 h 57"/>
                  <a:gd name="T30" fmla="*/ 21 w 46"/>
                  <a:gd name="T31" fmla="*/ 5 h 57"/>
                  <a:gd name="T32" fmla="*/ 25 w 46"/>
                  <a:gd name="T33" fmla="*/ 3 h 57"/>
                  <a:gd name="T34" fmla="*/ 26 w 46"/>
                  <a:gd name="T35" fmla="*/ 0 h 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57">
                    <a:moveTo>
                      <a:pt x="46" y="0"/>
                    </a:moveTo>
                    <a:cubicBezTo>
                      <a:pt x="31" y="0"/>
                      <a:pt x="18" y="4"/>
                      <a:pt x="9" y="10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7"/>
                      <a:pt x="0" y="21"/>
                      <a:pt x="0" y="25"/>
                    </a:cubicBezTo>
                    <a:cubicBezTo>
                      <a:pt x="0" y="39"/>
                      <a:pt x="14" y="52"/>
                      <a:pt x="35" y="57"/>
                    </a:cubicBezTo>
                    <a:cubicBezTo>
                      <a:pt x="35" y="53"/>
                      <a:pt x="35" y="50"/>
                      <a:pt x="35" y="46"/>
                    </a:cubicBezTo>
                    <a:cubicBezTo>
                      <a:pt x="36" y="42"/>
                      <a:pt x="36" y="38"/>
                      <a:pt x="37" y="34"/>
                    </a:cubicBezTo>
                    <a:cubicBezTo>
                      <a:pt x="33" y="31"/>
                      <a:pt x="30" y="28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6" y="25"/>
                      <a:pt x="25" y="24"/>
                      <a:pt x="25" y="22"/>
                    </a:cubicBezTo>
                    <a:cubicBezTo>
                      <a:pt x="25" y="20"/>
                      <a:pt x="26" y="19"/>
                      <a:pt x="28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9" y="15"/>
                      <a:pt x="30" y="14"/>
                    </a:cubicBezTo>
                    <a:cubicBezTo>
                      <a:pt x="29" y="13"/>
                      <a:pt x="28" y="12"/>
                      <a:pt x="28" y="10"/>
                    </a:cubicBezTo>
                    <a:cubicBezTo>
                      <a:pt x="28" y="8"/>
                      <a:pt x="30" y="6"/>
                      <a:pt x="33" y="6"/>
                    </a:cubicBezTo>
                    <a:cubicBezTo>
                      <a:pt x="35" y="6"/>
                      <a:pt x="37" y="7"/>
                      <a:pt x="37" y="8"/>
                    </a:cubicBezTo>
                    <a:cubicBezTo>
                      <a:pt x="39" y="7"/>
                      <a:pt x="41" y="6"/>
                      <a:pt x="43" y="6"/>
                    </a:cubicBezTo>
                    <a:cubicBezTo>
                      <a:pt x="44" y="4"/>
                      <a:pt x="45" y="2"/>
                      <a:pt x="46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1" name="Freeform 1105">
                <a:extLst>
                  <a:ext uri="{FF2B5EF4-FFF2-40B4-BE49-F238E27FC236}">
                    <a16:creationId xmlns:a16="http://schemas.microsoft.com/office/drawing/2014/main" id="{87F1559A-8992-49F7-9ED2-E505B4CD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3351"/>
                <a:ext cx="35" cy="43"/>
              </a:xfrm>
              <a:custGeom>
                <a:avLst/>
                <a:gdLst>
                  <a:gd name="T0" fmla="*/ 6 w 42"/>
                  <a:gd name="T1" fmla="*/ 0 h 51"/>
                  <a:gd name="T2" fmla="*/ 0 w 42"/>
                  <a:gd name="T3" fmla="*/ 12 h 51"/>
                  <a:gd name="T4" fmla="*/ 9 w 42"/>
                  <a:gd name="T5" fmla="*/ 25 h 51"/>
                  <a:gd name="T6" fmla="*/ 24 w 42"/>
                  <a:gd name="T7" fmla="*/ 30 h 51"/>
                  <a:gd name="T8" fmla="*/ 24 w 42"/>
                  <a:gd name="T9" fmla="*/ 26 h 51"/>
                  <a:gd name="T10" fmla="*/ 4 w 42"/>
                  <a:gd name="T11" fmla="*/ 7 h 51"/>
                  <a:gd name="T12" fmla="*/ 6 w 42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1">
                    <a:moveTo>
                      <a:pt x="10" y="0"/>
                    </a:moveTo>
                    <a:cubicBezTo>
                      <a:pt x="4" y="6"/>
                      <a:pt x="0" y="12"/>
                      <a:pt x="0" y="20"/>
                    </a:cubicBezTo>
                    <a:cubicBezTo>
                      <a:pt x="0" y="28"/>
                      <a:pt x="6" y="37"/>
                      <a:pt x="16" y="43"/>
                    </a:cubicBezTo>
                    <a:cubicBezTo>
                      <a:pt x="23" y="47"/>
                      <a:pt x="32" y="50"/>
                      <a:pt x="42" y="51"/>
                    </a:cubicBezTo>
                    <a:cubicBezTo>
                      <a:pt x="42" y="49"/>
                      <a:pt x="42" y="46"/>
                      <a:pt x="42" y="44"/>
                    </a:cubicBezTo>
                    <a:cubicBezTo>
                      <a:pt x="21" y="39"/>
                      <a:pt x="7" y="26"/>
                      <a:pt x="7" y="12"/>
                    </a:cubicBezTo>
                    <a:cubicBezTo>
                      <a:pt x="7" y="8"/>
                      <a:pt x="8" y="4"/>
                      <a:pt x="10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2" name="Freeform 1106">
                <a:extLst>
                  <a:ext uri="{FF2B5EF4-FFF2-40B4-BE49-F238E27FC236}">
                    <a16:creationId xmlns:a16="http://schemas.microsoft.com/office/drawing/2014/main" id="{F0DEE36E-6E3E-4920-A654-A461E7659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3345"/>
                <a:ext cx="13" cy="24"/>
              </a:xfrm>
              <a:custGeom>
                <a:avLst/>
                <a:gdLst>
                  <a:gd name="T0" fmla="*/ 10 w 15"/>
                  <a:gd name="T1" fmla="*/ 0 h 28"/>
                  <a:gd name="T2" fmla="*/ 6 w 15"/>
                  <a:gd name="T3" fmla="*/ 2 h 28"/>
                  <a:gd name="T4" fmla="*/ 7 w 15"/>
                  <a:gd name="T5" fmla="*/ 3 h 28"/>
                  <a:gd name="T6" fmla="*/ 3 w 15"/>
                  <a:gd name="T7" fmla="*/ 6 h 28"/>
                  <a:gd name="T8" fmla="*/ 2 w 15"/>
                  <a:gd name="T9" fmla="*/ 5 h 28"/>
                  <a:gd name="T10" fmla="*/ 0 w 15"/>
                  <a:gd name="T11" fmla="*/ 8 h 28"/>
                  <a:gd name="T12" fmla="*/ 0 w 15"/>
                  <a:gd name="T13" fmla="*/ 8 h 28"/>
                  <a:gd name="T14" fmla="*/ 0 w 15"/>
                  <a:gd name="T15" fmla="*/ 8 h 28"/>
                  <a:gd name="T16" fmla="*/ 3 w 15"/>
                  <a:gd name="T17" fmla="*/ 10 h 28"/>
                  <a:gd name="T18" fmla="*/ 1 w 15"/>
                  <a:gd name="T19" fmla="*/ 12 h 28"/>
                  <a:gd name="T20" fmla="*/ 6 w 15"/>
                  <a:gd name="T21" fmla="*/ 18 h 28"/>
                  <a:gd name="T22" fmla="*/ 10 w 15"/>
                  <a:gd name="T23" fmla="*/ 0 h 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8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4" y="9"/>
                      <a:pt x="3" y="9"/>
                      <a:pt x="2" y="8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3" y="14"/>
                      <a:pt x="3" y="16"/>
                    </a:cubicBezTo>
                    <a:cubicBezTo>
                      <a:pt x="3" y="17"/>
                      <a:pt x="2" y="19"/>
                      <a:pt x="1" y="19"/>
                    </a:cubicBezTo>
                    <a:cubicBezTo>
                      <a:pt x="2" y="22"/>
                      <a:pt x="5" y="25"/>
                      <a:pt x="9" y="28"/>
                    </a:cubicBezTo>
                    <a:cubicBezTo>
                      <a:pt x="10" y="19"/>
                      <a:pt x="12" y="9"/>
                      <a:pt x="15" y="0"/>
                    </a:cubicBezTo>
                  </a:path>
                </a:pathLst>
              </a:custGeom>
              <a:solidFill>
                <a:srgbClr val="F0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3" name="Freeform 1107">
                <a:extLst>
                  <a:ext uri="{FF2B5EF4-FFF2-40B4-BE49-F238E27FC236}">
                    <a16:creationId xmlns:a16="http://schemas.microsoft.com/office/drawing/2014/main" id="{7F82DE86-4DA4-484C-9BB0-620D9A9B7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3345"/>
                <a:ext cx="9" cy="8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4 h 9"/>
                  <a:gd name="T4" fmla="*/ 2 w 10"/>
                  <a:gd name="T5" fmla="*/ 5 h 9"/>
                  <a:gd name="T6" fmla="*/ 5 w 10"/>
                  <a:gd name="T7" fmla="*/ 6 h 9"/>
                  <a:gd name="T8" fmla="*/ 7 w 10"/>
                  <a:gd name="T9" fmla="*/ 4 h 9"/>
                  <a:gd name="T10" fmla="*/ 6 w 10"/>
                  <a:gd name="T11" fmla="*/ 2 h 9"/>
                  <a:gd name="T12" fmla="*/ 5 w 10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4" name="Freeform 1108">
                <a:extLst>
                  <a:ext uri="{FF2B5EF4-FFF2-40B4-BE49-F238E27FC236}">
                    <a16:creationId xmlns:a16="http://schemas.microsoft.com/office/drawing/2014/main" id="{FCCCB0D5-74E1-42D7-9417-ECFD6DCCC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356"/>
                <a:ext cx="5" cy="5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0 h 6"/>
                  <a:gd name="T4" fmla="*/ 0 w 6"/>
                  <a:gd name="T5" fmla="*/ 3 h 6"/>
                  <a:gd name="T6" fmla="*/ 3 w 6"/>
                  <a:gd name="T7" fmla="*/ 3 h 6"/>
                  <a:gd name="T8" fmla="*/ 3 w 6"/>
                  <a:gd name="T9" fmla="*/ 3 h 6"/>
                  <a:gd name="T10" fmla="*/ 3 w 6"/>
                  <a:gd name="T11" fmla="*/ 3 h 6"/>
                  <a:gd name="T12" fmla="*/ 3 w 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5" name="Freeform 1109">
                <a:extLst>
                  <a:ext uri="{FF2B5EF4-FFF2-40B4-BE49-F238E27FC236}">
                    <a16:creationId xmlns:a16="http://schemas.microsoft.com/office/drawing/2014/main" id="{08A04ECA-A2C9-41CA-A24E-1E736611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338"/>
                <a:ext cx="47" cy="59"/>
              </a:xfrm>
              <a:custGeom>
                <a:avLst/>
                <a:gdLst>
                  <a:gd name="T0" fmla="*/ 33 w 56"/>
                  <a:gd name="T1" fmla="*/ 0 h 69"/>
                  <a:gd name="T2" fmla="*/ 10 w 56"/>
                  <a:gd name="T3" fmla="*/ 7 h 69"/>
                  <a:gd name="T4" fmla="*/ 0 w 56"/>
                  <a:gd name="T5" fmla="*/ 22 h 69"/>
                  <a:gd name="T6" fmla="*/ 10 w 56"/>
                  <a:gd name="T7" fmla="*/ 37 h 69"/>
                  <a:gd name="T8" fmla="*/ 26 w 56"/>
                  <a:gd name="T9" fmla="*/ 43 h 69"/>
                  <a:gd name="T10" fmla="*/ 26 w 56"/>
                  <a:gd name="T11" fmla="*/ 41 h 69"/>
                  <a:gd name="T12" fmla="*/ 11 w 56"/>
                  <a:gd name="T13" fmla="*/ 37 h 69"/>
                  <a:gd name="T14" fmla="*/ 2 w 56"/>
                  <a:gd name="T15" fmla="*/ 22 h 69"/>
                  <a:gd name="T16" fmla="*/ 7 w 56"/>
                  <a:gd name="T17" fmla="*/ 9 h 69"/>
                  <a:gd name="T18" fmla="*/ 11 w 56"/>
                  <a:gd name="T19" fmla="*/ 8 h 69"/>
                  <a:gd name="T20" fmla="*/ 33 w 56"/>
                  <a:gd name="T21" fmla="*/ 2 h 69"/>
                  <a:gd name="T22" fmla="*/ 33 w 56"/>
                  <a:gd name="T23" fmla="*/ 0 h 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" h="69">
                    <a:moveTo>
                      <a:pt x="56" y="0"/>
                    </a:moveTo>
                    <a:cubicBezTo>
                      <a:pt x="41" y="0"/>
                      <a:pt x="27" y="4"/>
                      <a:pt x="17" y="10"/>
                    </a:cubicBezTo>
                    <a:cubicBezTo>
                      <a:pt x="6" y="16"/>
                      <a:pt x="0" y="25"/>
                      <a:pt x="0" y="35"/>
                    </a:cubicBezTo>
                    <a:cubicBezTo>
                      <a:pt x="0" y="44"/>
                      <a:pt x="6" y="53"/>
                      <a:pt x="17" y="59"/>
                    </a:cubicBezTo>
                    <a:cubicBezTo>
                      <a:pt x="24" y="64"/>
                      <a:pt x="33" y="67"/>
                      <a:pt x="44" y="69"/>
                    </a:cubicBezTo>
                    <a:cubicBezTo>
                      <a:pt x="44" y="68"/>
                      <a:pt x="44" y="67"/>
                      <a:pt x="44" y="66"/>
                    </a:cubicBezTo>
                    <a:cubicBezTo>
                      <a:pt x="34" y="65"/>
                      <a:pt x="25" y="62"/>
                      <a:pt x="18" y="58"/>
                    </a:cubicBezTo>
                    <a:cubicBezTo>
                      <a:pt x="8" y="52"/>
                      <a:pt x="2" y="43"/>
                      <a:pt x="2" y="35"/>
                    </a:cubicBezTo>
                    <a:cubicBezTo>
                      <a:pt x="2" y="27"/>
                      <a:pt x="6" y="21"/>
                      <a:pt x="12" y="15"/>
                    </a:cubicBezTo>
                    <a:cubicBezTo>
                      <a:pt x="14" y="14"/>
                      <a:pt x="16" y="13"/>
                      <a:pt x="18" y="12"/>
                    </a:cubicBezTo>
                    <a:cubicBezTo>
                      <a:pt x="27" y="6"/>
                      <a:pt x="40" y="2"/>
                      <a:pt x="55" y="2"/>
                    </a:cubicBezTo>
                    <a:cubicBezTo>
                      <a:pt x="55" y="1"/>
                      <a:pt x="55" y="0"/>
                      <a:pt x="56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6" name="Freeform 1110">
                <a:extLst>
                  <a:ext uri="{FF2B5EF4-FFF2-40B4-BE49-F238E27FC236}">
                    <a16:creationId xmlns:a16="http://schemas.microsoft.com/office/drawing/2014/main" id="{FB587566-39D7-4C30-BF22-4E0A1283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3289"/>
                <a:ext cx="82" cy="163"/>
              </a:xfrm>
              <a:custGeom>
                <a:avLst/>
                <a:gdLst>
                  <a:gd name="T0" fmla="*/ 52 w 97"/>
                  <a:gd name="T1" fmla="*/ 0 h 193"/>
                  <a:gd name="T2" fmla="*/ 3 w 97"/>
                  <a:gd name="T3" fmla="*/ 57 h 193"/>
                  <a:gd name="T4" fmla="*/ 44 w 97"/>
                  <a:gd name="T5" fmla="*/ 117 h 193"/>
                  <a:gd name="T6" fmla="*/ 48 w 97"/>
                  <a:gd name="T7" fmla="*/ 99 h 193"/>
                  <a:gd name="T8" fmla="*/ 46 w 97"/>
                  <a:gd name="T9" fmla="*/ 79 h 193"/>
                  <a:gd name="T10" fmla="*/ 44 w 97"/>
                  <a:gd name="T11" fmla="*/ 79 h 193"/>
                  <a:gd name="T12" fmla="*/ 44 w 97"/>
                  <a:gd name="T13" fmla="*/ 79 h 193"/>
                  <a:gd name="T14" fmla="*/ 25 w 97"/>
                  <a:gd name="T15" fmla="*/ 61 h 193"/>
                  <a:gd name="T16" fmla="*/ 25 w 97"/>
                  <a:gd name="T17" fmla="*/ 57 h 193"/>
                  <a:gd name="T18" fmla="*/ 45 w 97"/>
                  <a:gd name="T19" fmla="*/ 22 h 193"/>
                  <a:gd name="T20" fmla="*/ 46 w 97"/>
                  <a:gd name="T21" fmla="*/ 21 h 193"/>
                  <a:gd name="T22" fmla="*/ 58 w 97"/>
                  <a:gd name="T23" fmla="*/ 3 h 193"/>
                  <a:gd name="T24" fmla="*/ 52 w 97"/>
                  <a:gd name="T25" fmla="*/ 0 h 1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193">
                    <a:moveTo>
                      <a:pt x="86" y="0"/>
                    </a:moveTo>
                    <a:cubicBezTo>
                      <a:pt x="49" y="3"/>
                      <a:pt x="0" y="61"/>
                      <a:pt x="3" y="96"/>
                    </a:cubicBezTo>
                    <a:cubicBezTo>
                      <a:pt x="7" y="137"/>
                      <a:pt x="33" y="179"/>
                      <a:pt x="73" y="193"/>
                    </a:cubicBezTo>
                    <a:cubicBezTo>
                      <a:pt x="76" y="182"/>
                      <a:pt x="81" y="177"/>
                      <a:pt x="80" y="165"/>
                    </a:cubicBezTo>
                    <a:cubicBezTo>
                      <a:pt x="79" y="153"/>
                      <a:pt x="77" y="142"/>
                      <a:pt x="76" y="131"/>
                    </a:cubicBezTo>
                    <a:cubicBezTo>
                      <a:pt x="75" y="131"/>
                      <a:pt x="74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58" y="131"/>
                      <a:pt x="45" y="120"/>
                      <a:pt x="42" y="101"/>
                    </a:cubicBezTo>
                    <a:cubicBezTo>
                      <a:pt x="42" y="99"/>
                      <a:pt x="42" y="96"/>
                      <a:pt x="42" y="93"/>
                    </a:cubicBezTo>
                    <a:cubicBezTo>
                      <a:pt x="42" y="71"/>
                      <a:pt x="55" y="47"/>
                      <a:pt x="75" y="37"/>
                    </a:cubicBezTo>
                    <a:cubicBezTo>
                      <a:pt x="76" y="37"/>
                      <a:pt x="77" y="37"/>
                      <a:pt x="77" y="36"/>
                    </a:cubicBezTo>
                    <a:cubicBezTo>
                      <a:pt x="81" y="24"/>
                      <a:pt x="87" y="14"/>
                      <a:pt x="97" y="4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F6D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7" name="Freeform 1111">
                <a:extLst>
                  <a:ext uri="{FF2B5EF4-FFF2-40B4-BE49-F238E27FC236}">
                    <a16:creationId xmlns:a16="http://schemas.microsoft.com/office/drawing/2014/main" id="{A6640425-7F15-4422-A21E-4DD85EE90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321"/>
                <a:ext cx="26" cy="66"/>
              </a:xfrm>
              <a:custGeom>
                <a:avLst/>
                <a:gdLst>
                  <a:gd name="T0" fmla="*/ 20 w 30"/>
                  <a:gd name="T1" fmla="*/ 0 h 78"/>
                  <a:gd name="T2" fmla="*/ 19 w 30"/>
                  <a:gd name="T3" fmla="*/ 0 h 78"/>
                  <a:gd name="T4" fmla="*/ 0 w 30"/>
                  <a:gd name="T5" fmla="*/ 21 h 78"/>
                  <a:gd name="T6" fmla="*/ 0 w 30"/>
                  <a:gd name="T7" fmla="*/ 30 h 78"/>
                  <a:gd name="T8" fmla="*/ 17 w 30"/>
                  <a:gd name="T9" fmla="*/ 47 h 78"/>
                  <a:gd name="T10" fmla="*/ 17 w 30"/>
                  <a:gd name="T11" fmla="*/ 47 h 78"/>
                  <a:gd name="T12" fmla="*/ 16 w 30"/>
                  <a:gd name="T13" fmla="*/ 28 h 78"/>
                  <a:gd name="T14" fmla="*/ 14 w 30"/>
                  <a:gd name="T15" fmla="*/ 25 h 78"/>
                  <a:gd name="T16" fmla="*/ 13 w 30"/>
                  <a:gd name="T17" fmla="*/ 25 h 78"/>
                  <a:gd name="T18" fmla="*/ 12 w 30"/>
                  <a:gd name="T19" fmla="*/ 25 h 78"/>
                  <a:gd name="T20" fmla="*/ 11 w 30"/>
                  <a:gd name="T21" fmla="*/ 22 h 78"/>
                  <a:gd name="T22" fmla="*/ 12 w 30"/>
                  <a:gd name="T23" fmla="*/ 19 h 78"/>
                  <a:gd name="T24" fmla="*/ 12 w 30"/>
                  <a:gd name="T25" fmla="*/ 19 h 78"/>
                  <a:gd name="T26" fmla="*/ 12 w 30"/>
                  <a:gd name="T27" fmla="*/ 15 h 78"/>
                  <a:gd name="T28" fmla="*/ 11 w 30"/>
                  <a:gd name="T29" fmla="*/ 13 h 78"/>
                  <a:gd name="T30" fmla="*/ 12 w 30"/>
                  <a:gd name="T31" fmla="*/ 8 h 78"/>
                  <a:gd name="T32" fmla="*/ 13 w 30"/>
                  <a:gd name="T33" fmla="*/ 8 h 78"/>
                  <a:gd name="T34" fmla="*/ 15 w 30"/>
                  <a:gd name="T35" fmla="*/ 9 h 78"/>
                  <a:gd name="T36" fmla="*/ 17 w 30"/>
                  <a:gd name="T37" fmla="*/ 6 h 78"/>
                  <a:gd name="T38" fmla="*/ 20 w 30"/>
                  <a:gd name="T39" fmla="*/ 0 h 7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" h="78">
                    <a:moveTo>
                      <a:pt x="30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6" y="7"/>
                      <a:pt x="6" y="20"/>
                      <a:pt x="0" y="34"/>
                    </a:cubicBezTo>
                    <a:cubicBezTo>
                      <a:pt x="0" y="40"/>
                      <a:pt x="0" y="45"/>
                      <a:pt x="0" y="50"/>
                    </a:cubicBezTo>
                    <a:cubicBezTo>
                      <a:pt x="3" y="67"/>
                      <a:pt x="14" y="77"/>
                      <a:pt x="27" y="78"/>
                    </a:cubicBezTo>
                    <a:cubicBezTo>
                      <a:pt x="27" y="78"/>
                      <a:pt x="27" y="77"/>
                      <a:pt x="27" y="77"/>
                    </a:cubicBezTo>
                    <a:cubicBezTo>
                      <a:pt x="26" y="67"/>
                      <a:pt x="25" y="56"/>
                      <a:pt x="25" y="46"/>
                    </a:cubicBezTo>
                    <a:cubicBezTo>
                      <a:pt x="23" y="44"/>
                      <a:pt x="22" y="42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8" y="40"/>
                      <a:pt x="18" y="39"/>
                      <a:pt x="17" y="37"/>
                    </a:cubicBezTo>
                    <a:cubicBezTo>
                      <a:pt x="17" y="35"/>
                      <a:pt x="17" y="33"/>
                      <a:pt x="19" y="32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29"/>
                      <a:pt x="18" y="27"/>
                      <a:pt x="19" y="25"/>
                    </a:cubicBezTo>
                    <a:cubicBezTo>
                      <a:pt x="18" y="24"/>
                      <a:pt x="17" y="23"/>
                      <a:pt x="17" y="21"/>
                    </a:cubicBezTo>
                    <a:cubicBezTo>
                      <a:pt x="17" y="18"/>
                      <a:pt x="18" y="14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2" y="14"/>
                      <a:pt x="23" y="15"/>
                    </a:cubicBezTo>
                    <a:cubicBezTo>
                      <a:pt x="24" y="13"/>
                      <a:pt x="26" y="11"/>
                      <a:pt x="27" y="10"/>
                    </a:cubicBezTo>
                    <a:cubicBezTo>
                      <a:pt x="28" y="6"/>
                      <a:pt x="29" y="3"/>
                      <a:pt x="30" y="0"/>
                    </a:cubicBezTo>
                  </a:path>
                </a:pathLst>
              </a:custGeom>
              <a:solidFill>
                <a:srgbClr val="E2A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8" name="Freeform 1112">
                <a:extLst>
                  <a:ext uri="{FF2B5EF4-FFF2-40B4-BE49-F238E27FC236}">
                    <a16:creationId xmlns:a16="http://schemas.microsoft.com/office/drawing/2014/main" id="{C34BFE86-B51B-4A36-AD15-E6F1D6F28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350"/>
                <a:ext cx="27" cy="48"/>
              </a:xfrm>
              <a:custGeom>
                <a:avLst/>
                <a:gdLst>
                  <a:gd name="T0" fmla="*/ 3 w 32"/>
                  <a:gd name="T1" fmla="*/ 0 h 56"/>
                  <a:gd name="T2" fmla="*/ 0 w 32"/>
                  <a:gd name="T3" fmla="*/ 13 h 56"/>
                  <a:gd name="T4" fmla="*/ 1 w 32"/>
                  <a:gd name="T5" fmla="*/ 18 h 56"/>
                  <a:gd name="T6" fmla="*/ 17 w 32"/>
                  <a:gd name="T7" fmla="*/ 35 h 56"/>
                  <a:gd name="T8" fmla="*/ 19 w 32"/>
                  <a:gd name="T9" fmla="*/ 34 h 56"/>
                  <a:gd name="T10" fmla="*/ 18 w 32"/>
                  <a:gd name="T11" fmla="*/ 28 h 56"/>
                  <a:gd name="T12" fmla="*/ 3 w 32"/>
                  <a:gd name="T13" fmla="*/ 10 h 56"/>
                  <a:gd name="T14" fmla="*/ 3 w 32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56">
                    <a:moveTo>
                      <a:pt x="3" y="0"/>
                    </a:moveTo>
                    <a:cubicBezTo>
                      <a:pt x="1" y="7"/>
                      <a:pt x="0" y="14"/>
                      <a:pt x="0" y="20"/>
                    </a:cubicBezTo>
                    <a:cubicBezTo>
                      <a:pt x="0" y="23"/>
                      <a:pt x="0" y="26"/>
                      <a:pt x="1" y="28"/>
                    </a:cubicBezTo>
                    <a:cubicBezTo>
                      <a:pt x="3" y="46"/>
                      <a:pt x="15" y="56"/>
                      <a:pt x="29" y="56"/>
                    </a:cubicBezTo>
                    <a:cubicBezTo>
                      <a:pt x="30" y="56"/>
                      <a:pt x="31" y="56"/>
                      <a:pt x="32" y="55"/>
                    </a:cubicBezTo>
                    <a:cubicBezTo>
                      <a:pt x="31" y="52"/>
                      <a:pt x="31" y="48"/>
                      <a:pt x="30" y="44"/>
                    </a:cubicBezTo>
                    <a:cubicBezTo>
                      <a:pt x="17" y="43"/>
                      <a:pt x="6" y="33"/>
                      <a:pt x="3" y="16"/>
                    </a:cubicBezTo>
                    <a:cubicBezTo>
                      <a:pt x="3" y="11"/>
                      <a:pt x="3" y="6"/>
                      <a:pt x="3" y="0"/>
                    </a:cubicBezTo>
                  </a:path>
                </a:pathLst>
              </a:custGeom>
              <a:solidFill>
                <a:srgbClr val="CB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9" name="Freeform 1113">
                <a:extLst>
                  <a:ext uri="{FF2B5EF4-FFF2-40B4-BE49-F238E27FC236}">
                    <a16:creationId xmlns:a16="http://schemas.microsoft.com/office/drawing/2014/main" id="{563E2F18-65C0-4732-9974-7AF5B596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3330"/>
                <a:ext cx="7" cy="30"/>
              </a:xfrm>
              <a:custGeom>
                <a:avLst/>
                <a:gdLst>
                  <a:gd name="T0" fmla="*/ 4 w 9"/>
                  <a:gd name="T1" fmla="*/ 0 h 36"/>
                  <a:gd name="T2" fmla="*/ 2 w 9"/>
                  <a:gd name="T3" fmla="*/ 3 h 36"/>
                  <a:gd name="T4" fmla="*/ 3 w 9"/>
                  <a:gd name="T5" fmla="*/ 5 h 36"/>
                  <a:gd name="T6" fmla="*/ 2 w 9"/>
                  <a:gd name="T7" fmla="*/ 9 h 36"/>
                  <a:gd name="T8" fmla="*/ 2 w 9"/>
                  <a:gd name="T9" fmla="*/ 9 h 36"/>
                  <a:gd name="T10" fmla="*/ 1 w 9"/>
                  <a:gd name="T11" fmla="*/ 9 h 36"/>
                  <a:gd name="T12" fmla="*/ 0 w 9"/>
                  <a:gd name="T13" fmla="*/ 13 h 36"/>
                  <a:gd name="T14" fmla="*/ 1 w 9"/>
                  <a:gd name="T15" fmla="*/ 13 h 36"/>
                  <a:gd name="T16" fmla="*/ 1 w 9"/>
                  <a:gd name="T17" fmla="*/ 13 h 36"/>
                  <a:gd name="T18" fmla="*/ 1 w 9"/>
                  <a:gd name="T19" fmla="*/ 13 h 36"/>
                  <a:gd name="T20" fmla="*/ 2 w 9"/>
                  <a:gd name="T21" fmla="*/ 15 h 36"/>
                  <a:gd name="T22" fmla="*/ 2 w 9"/>
                  <a:gd name="T23" fmla="*/ 18 h 36"/>
                  <a:gd name="T24" fmla="*/ 3 w 9"/>
                  <a:gd name="T25" fmla="*/ 21 h 36"/>
                  <a:gd name="T26" fmla="*/ 4 w 9"/>
                  <a:gd name="T27" fmla="*/ 0 h 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cubicBezTo>
                      <a:pt x="8" y="1"/>
                      <a:pt x="6" y="3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11"/>
                      <a:pt x="5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1" y="16"/>
                      <a:pt x="1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3" y="23"/>
                      <a:pt x="3" y="25"/>
                    </a:cubicBezTo>
                    <a:cubicBezTo>
                      <a:pt x="4" y="27"/>
                      <a:pt x="3" y="29"/>
                      <a:pt x="3" y="30"/>
                    </a:cubicBezTo>
                    <a:cubicBezTo>
                      <a:pt x="4" y="32"/>
                      <a:pt x="5" y="34"/>
                      <a:pt x="7" y="36"/>
                    </a:cubicBezTo>
                    <a:cubicBezTo>
                      <a:pt x="7" y="24"/>
                      <a:pt x="7" y="11"/>
                      <a:pt x="9" y="0"/>
                    </a:cubicBezTo>
                  </a:path>
                </a:pathLst>
              </a:custGeom>
              <a:solidFill>
                <a:srgbClr val="F0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0" name="Freeform 1114">
                <a:extLst>
                  <a:ext uri="{FF2B5EF4-FFF2-40B4-BE49-F238E27FC236}">
                    <a16:creationId xmlns:a16="http://schemas.microsoft.com/office/drawing/2014/main" id="{1DBDF147-D4F2-4C5D-AA37-9F37C474F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332"/>
                <a:ext cx="6" cy="11"/>
              </a:xfrm>
              <a:custGeom>
                <a:avLst/>
                <a:gdLst>
                  <a:gd name="T0" fmla="*/ 3 w 7"/>
                  <a:gd name="T1" fmla="*/ 0 h 13"/>
                  <a:gd name="T2" fmla="*/ 2 w 7"/>
                  <a:gd name="T3" fmla="*/ 0 h 13"/>
                  <a:gd name="T4" fmla="*/ 0 w 7"/>
                  <a:gd name="T5" fmla="*/ 5 h 13"/>
                  <a:gd name="T6" fmla="*/ 2 w 7"/>
                  <a:gd name="T7" fmla="*/ 7 h 13"/>
                  <a:gd name="T8" fmla="*/ 3 w 7"/>
                  <a:gd name="T9" fmla="*/ 8 h 13"/>
                  <a:gd name="T10" fmla="*/ 3 w 7"/>
                  <a:gd name="T11" fmla="*/ 8 h 13"/>
                  <a:gd name="T12" fmla="*/ 4 w 7"/>
                  <a:gd name="T13" fmla="*/ 3 h 13"/>
                  <a:gd name="T14" fmla="*/ 3 w 7"/>
                  <a:gd name="T15" fmla="*/ 2 h 13"/>
                  <a:gd name="T16" fmla="*/ 3 w 7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5"/>
                      <a:pt x="0" y="8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2"/>
                      <a:pt x="7" y="8"/>
                      <a:pt x="7" y="5"/>
                    </a:cubicBezTo>
                    <a:cubicBezTo>
                      <a:pt x="7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1" name="Freeform 1115">
                <a:extLst>
                  <a:ext uri="{FF2B5EF4-FFF2-40B4-BE49-F238E27FC236}">
                    <a16:creationId xmlns:a16="http://schemas.microsoft.com/office/drawing/2014/main" id="{97FF9BC1-0525-4F9B-9C78-D5F81B324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3349"/>
                <a:ext cx="4" cy="6"/>
              </a:xfrm>
              <a:custGeom>
                <a:avLst/>
                <a:gdLst>
                  <a:gd name="T0" fmla="*/ 2 w 5"/>
                  <a:gd name="T1" fmla="*/ 0 h 8"/>
                  <a:gd name="T2" fmla="*/ 2 w 5"/>
                  <a:gd name="T3" fmla="*/ 0 h 8"/>
                  <a:gd name="T4" fmla="*/ 2 w 5"/>
                  <a:gd name="T5" fmla="*/ 0 h 8"/>
                  <a:gd name="T6" fmla="*/ 0 w 5"/>
                  <a:gd name="T7" fmla="*/ 2 h 8"/>
                  <a:gd name="T8" fmla="*/ 2 w 5"/>
                  <a:gd name="T9" fmla="*/ 4 h 8"/>
                  <a:gd name="T10" fmla="*/ 2 w 5"/>
                  <a:gd name="T11" fmla="*/ 4 h 8"/>
                  <a:gd name="T12" fmla="*/ 2 w 5"/>
                  <a:gd name="T13" fmla="*/ 4 h 8"/>
                  <a:gd name="T14" fmla="*/ 2 w 5"/>
                  <a:gd name="T15" fmla="*/ 2 h 8"/>
                  <a:gd name="T16" fmla="*/ 2 w 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5"/>
                      <a:pt x="4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2" name="Freeform 1116">
                <a:extLst>
                  <a:ext uri="{FF2B5EF4-FFF2-40B4-BE49-F238E27FC236}">
                    <a16:creationId xmlns:a16="http://schemas.microsoft.com/office/drawing/2014/main" id="{A9B7F5FB-ABDE-4B48-BF8D-B176DCECE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319"/>
                <a:ext cx="30" cy="80"/>
              </a:xfrm>
              <a:custGeom>
                <a:avLst/>
                <a:gdLst>
                  <a:gd name="T0" fmla="*/ 22 w 35"/>
                  <a:gd name="T1" fmla="*/ 0 h 95"/>
                  <a:gd name="T2" fmla="*/ 21 w 35"/>
                  <a:gd name="T3" fmla="*/ 1 h 95"/>
                  <a:gd name="T4" fmla="*/ 0 w 35"/>
                  <a:gd name="T5" fmla="*/ 34 h 95"/>
                  <a:gd name="T6" fmla="*/ 0 w 35"/>
                  <a:gd name="T7" fmla="*/ 39 h 95"/>
                  <a:gd name="T8" fmla="*/ 20 w 35"/>
                  <a:gd name="T9" fmla="*/ 56 h 95"/>
                  <a:gd name="T10" fmla="*/ 20 w 35"/>
                  <a:gd name="T11" fmla="*/ 56 h 95"/>
                  <a:gd name="T12" fmla="*/ 21 w 35"/>
                  <a:gd name="T13" fmla="*/ 56 h 95"/>
                  <a:gd name="T14" fmla="*/ 21 w 35"/>
                  <a:gd name="T15" fmla="*/ 55 h 95"/>
                  <a:gd name="T16" fmla="*/ 20 w 35"/>
                  <a:gd name="T17" fmla="*/ 56 h 95"/>
                  <a:gd name="T18" fmla="*/ 3 w 35"/>
                  <a:gd name="T19" fmla="*/ 39 h 95"/>
                  <a:gd name="T20" fmla="*/ 2 w 35"/>
                  <a:gd name="T21" fmla="*/ 34 h 95"/>
                  <a:gd name="T22" fmla="*/ 3 w 35"/>
                  <a:gd name="T23" fmla="*/ 22 h 95"/>
                  <a:gd name="T24" fmla="*/ 21 w 35"/>
                  <a:gd name="T25" fmla="*/ 3 h 95"/>
                  <a:gd name="T26" fmla="*/ 22 w 35"/>
                  <a:gd name="T27" fmla="*/ 3 h 95"/>
                  <a:gd name="T28" fmla="*/ 22 w 35"/>
                  <a:gd name="T29" fmla="*/ 0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95">
                    <a:moveTo>
                      <a:pt x="35" y="0"/>
                    </a:moveTo>
                    <a:cubicBezTo>
                      <a:pt x="35" y="1"/>
                      <a:pt x="34" y="1"/>
                      <a:pt x="33" y="1"/>
                    </a:cubicBezTo>
                    <a:cubicBezTo>
                      <a:pt x="13" y="11"/>
                      <a:pt x="0" y="35"/>
                      <a:pt x="0" y="57"/>
                    </a:cubicBezTo>
                    <a:cubicBezTo>
                      <a:pt x="0" y="60"/>
                      <a:pt x="0" y="63"/>
                      <a:pt x="0" y="65"/>
                    </a:cubicBezTo>
                    <a:cubicBezTo>
                      <a:pt x="3" y="84"/>
                      <a:pt x="16" y="95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2" y="95"/>
                      <a:pt x="33" y="95"/>
                      <a:pt x="34" y="95"/>
                    </a:cubicBezTo>
                    <a:cubicBezTo>
                      <a:pt x="34" y="94"/>
                      <a:pt x="34" y="93"/>
                      <a:pt x="34" y="92"/>
                    </a:cubicBezTo>
                    <a:cubicBezTo>
                      <a:pt x="33" y="93"/>
                      <a:pt x="32" y="93"/>
                      <a:pt x="31" y="93"/>
                    </a:cubicBezTo>
                    <a:cubicBezTo>
                      <a:pt x="17" y="93"/>
                      <a:pt x="5" y="83"/>
                      <a:pt x="3" y="65"/>
                    </a:cubicBezTo>
                    <a:cubicBezTo>
                      <a:pt x="2" y="63"/>
                      <a:pt x="2" y="60"/>
                      <a:pt x="2" y="57"/>
                    </a:cubicBezTo>
                    <a:cubicBezTo>
                      <a:pt x="2" y="51"/>
                      <a:pt x="3" y="44"/>
                      <a:pt x="5" y="37"/>
                    </a:cubicBezTo>
                    <a:cubicBezTo>
                      <a:pt x="11" y="23"/>
                      <a:pt x="21" y="10"/>
                      <a:pt x="34" y="3"/>
                    </a:cubicBezTo>
                    <a:cubicBezTo>
                      <a:pt x="34" y="3"/>
                      <a:pt x="34" y="3"/>
                      <a:pt x="35" y="3"/>
                    </a:cubicBezTo>
                    <a:cubicBezTo>
                      <a:pt x="35" y="2"/>
                      <a:pt x="35" y="1"/>
                      <a:pt x="35" y="0"/>
                    </a:cubicBezTo>
                  </a:path>
                </a:pathLst>
              </a:custGeom>
              <a:solidFill>
                <a:srgbClr val="7F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12" name="Freeform 1117">
              <a:extLst>
                <a:ext uri="{FF2B5EF4-FFF2-40B4-BE49-F238E27FC236}">
                  <a16:creationId xmlns:a16="http://schemas.microsoft.com/office/drawing/2014/main" id="{243BCC55-A06C-42B1-8A7A-DF438007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134"/>
              <a:ext cx="103" cy="137"/>
            </a:xfrm>
            <a:custGeom>
              <a:avLst/>
              <a:gdLst>
                <a:gd name="T0" fmla="*/ 42 w 123"/>
                <a:gd name="T1" fmla="*/ 0 h 162"/>
                <a:gd name="T2" fmla="*/ 33 w 123"/>
                <a:gd name="T3" fmla="*/ 14 h 162"/>
                <a:gd name="T4" fmla="*/ 7 w 123"/>
                <a:gd name="T5" fmla="*/ 86 h 162"/>
                <a:gd name="T6" fmla="*/ 17 w 123"/>
                <a:gd name="T7" fmla="*/ 98 h 162"/>
                <a:gd name="T8" fmla="*/ 41 w 123"/>
                <a:gd name="T9" fmla="*/ 75 h 162"/>
                <a:gd name="T10" fmla="*/ 44 w 123"/>
                <a:gd name="T11" fmla="*/ 69 h 162"/>
                <a:gd name="T12" fmla="*/ 44 w 123"/>
                <a:gd name="T13" fmla="*/ 69 h 162"/>
                <a:gd name="T14" fmla="*/ 35 w 123"/>
                <a:gd name="T15" fmla="*/ 51 h 162"/>
                <a:gd name="T16" fmla="*/ 39 w 123"/>
                <a:gd name="T17" fmla="*/ 37 h 162"/>
                <a:gd name="T18" fmla="*/ 59 w 123"/>
                <a:gd name="T19" fmla="*/ 25 h 162"/>
                <a:gd name="T20" fmla="*/ 59 w 123"/>
                <a:gd name="T21" fmla="*/ 25 h 162"/>
                <a:gd name="T22" fmla="*/ 72 w 123"/>
                <a:gd name="T23" fmla="*/ 14 h 162"/>
                <a:gd name="T24" fmla="*/ 70 w 123"/>
                <a:gd name="T25" fmla="*/ 15 h 162"/>
                <a:gd name="T26" fmla="*/ 45 w 123"/>
                <a:gd name="T27" fmla="*/ 0 h 162"/>
                <a:gd name="T28" fmla="*/ 42 w 123"/>
                <a:gd name="T29" fmla="*/ 0 h 1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3" h="162">
                  <a:moveTo>
                    <a:pt x="72" y="0"/>
                  </a:moveTo>
                  <a:cubicBezTo>
                    <a:pt x="61" y="0"/>
                    <a:pt x="60" y="12"/>
                    <a:pt x="55" y="23"/>
                  </a:cubicBezTo>
                  <a:cubicBezTo>
                    <a:pt x="37" y="57"/>
                    <a:pt x="0" y="100"/>
                    <a:pt x="12" y="143"/>
                  </a:cubicBezTo>
                  <a:cubicBezTo>
                    <a:pt x="16" y="157"/>
                    <a:pt x="22" y="162"/>
                    <a:pt x="29" y="162"/>
                  </a:cubicBezTo>
                  <a:cubicBezTo>
                    <a:pt x="43" y="162"/>
                    <a:pt x="61" y="139"/>
                    <a:pt x="69" y="124"/>
                  </a:cubicBezTo>
                  <a:cubicBezTo>
                    <a:pt x="71" y="121"/>
                    <a:pt x="73" y="117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65" y="107"/>
                    <a:pt x="60" y="96"/>
                    <a:pt x="60" y="84"/>
                  </a:cubicBezTo>
                  <a:cubicBezTo>
                    <a:pt x="60" y="76"/>
                    <a:pt x="62" y="68"/>
                    <a:pt x="67" y="61"/>
                  </a:cubicBezTo>
                  <a:cubicBezTo>
                    <a:pt x="75" y="48"/>
                    <a:pt x="88" y="40"/>
                    <a:pt x="100" y="40"/>
                  </a:cubicBezTo>
                  <a:cubicBezTo>
                    <a:pt x="101" y="40"/>
                    <a:pt x="102" y="40"/>
                    <a:pt x="102" y="40"/>
                  </a:cubicBezTo>
                  <a:cubicBezTo>
                    <a:pt x="108" y="33"/>
                    <a:pt x="114" y="28"/>
                    <a:pt x="123" y="24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9" y="17"/>
                    <a:pt x="89" y="2"/>
                    <a:pt x="76" y="0"/>
                  </a:cubicBezTo>
                  <a:cubicBezTo>
                    <a:pt x="75" y="0"/>
                    <a:pt x="73" y="0"/>
                    <a:pt x="72" y="0"/>
                  </a:cubicBezTo>
                </a:path>
              </a:pathLst>
            </a:custGeom>
            <a:solidFill>
              <a:srgbClr val="F6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1118">
              <a:extLst>
                <a:ext uri="{FF2B5EF4-FFF2-40B4-BE49-F238E27FC236}">
                  <a16:creationId xmlns:a16="http://schemas.microsoft.com/office/drawing/2014/main" id="{D18FE965-3024-457C-BA25-67A6ECBA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3169"/>
              <a:ext cx="30" cy="52"/>
            </a:xfrm>
            <a:custGeom>
              <a:avLst/>
              <a:gdLst>
                <a:gd name="T0" fmla="*/ 21 w 35"/>
                <a:gd name="T1" fmla="*/ 0 h 61"/>
                <a:gd name="T2" fmla="*/ 12 w 35"/>
                <a:gd name="T3" fmla="*/ 3 h 61"/>
                <a:gd name="T4" fmla="*/ 7 w 35"/>
                <a:gd name="T5" fmla="*/ 9 h 61"/>
                <a:gd name="T6" fmla="*/ 8 w 35"/>
                <a:gd name="T7" fmla="*/ 38 h 61"/>
                <a:gd name="T8" fmla="*/ 15 w 35"/>
                <a:gd name="T9" fmla="*/ 14 h 61"/>
                <a:gd name="T10" fmla="*/ 15 w 35"/>
                <a:gd name="T11" fmla="*/ 12 h 61"/>
                <a:gd name="T12" fmla="*/ 16 w 35"/>
                <a:gd name="T13" fmla="*/ 10 h 61"/>
                <a:gd name="T14" fmla="*/ 22 w 35"/>
                <a:gd name="T15" fmla="*/ 0 h 61"/>
                <a:gd name="T16" fmla="*/ 21 w 35"/>
                <a:gd name="T17" fmla="*/ 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61">
                  <a:moveTo>
                    <a:pt x="34" y="0"/>
                  </a:moveTo>
                  <a:cubicBezTo>
                    <a:pt x="29" y="0"/>
                    <a:pt x="24" y="1"/>
                    <a:pt x="19" y="4"/>
                  </a:cubicBezTo>
                  <a:cubicBezTo>
                    <a:pt x="15" y="7"/>
                    <a:pt x="12" y="10"/>
                    <a:pt x="10" y="14"/>
                  </a:cubicBezTo>
                  <a:cubicBezTo>
                    <a:pt x="0" y="31"/>
                    <a:pt x="2" y="50"/>
                    <a:pt x="12" y="61"/>
                  </a:cubicBezTo>
                  <a:cubicBezTo>
                    <a:pt x="16" y="48"/>
                    <a:pt x="19" y="35"/>
                    <a:pt x="24" y="23"/>
                  </a:cubicBezTo>
                  <a:cubicBezTo>
                    <a:pt x="23" y="23"/>
                    <a:pt x="23" y="21"/>
                    <a:pt x="24" y="19"/>
                  </a:cubicBezTo>
                  <a:cubicBezTo>
                    <a:pt x="24" y="18"/>
                    <a:pt x="25" y="17"/>
                    <a:pt x="26" y="17"/>
                  </a:cubicBezTo>
                  <a:cubicBezTo>
                    <a:pt x="28" y="11"/>
                    <a:pt x="31" y="5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</a:path>
              </a:pathLst>
            </a:custGeom>
            <a:solidFill>
              <a:srgbClr val="E2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1119">
              <a:extLst>
                <a:ext uri="{FF2B5EF4-FFF2-40B4-BE49-F238E27FC236}">
                  <a16:creationId xmlns:a16="http://schemas.microsoft.com/office/drawing/2014/main" id="{769DFC00-CFD4-442E-8056-4C994FD7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173"/>
              <a:ext cx="19" cy="55"/>
            </a:xfrm>
            <a:custGeom>
              <a:avLst/>
              <a:gdLst>
                <a:gd name="T0" fmla="*/ 13 w 23"/>
                <a:gd name="T1" fmla="*/ 0 h 65"/>
                <a:gd name="T2" fmla="*/ 3 w 23"/>
                <a:gd name="T3" fmla="*/ 10 h 65"/>
                <a:gd name="T4" fmla="*/ 0 w 23"/>
                <a:gd name="T5" fmla="*/ 23 h 65"/>
                <a:gd name="T6" fmla="*/ 7 w 23"/>
                <a:gd name="T7" fmla="*/ 40 h 65"/>
                <a:gd name="T8" fmla="*/ 9 w 23"/>
                <a:gd name="T9" fmla="*/ 35 h 65"/>
                <a:gd name="T10" fmla="*/ 8 w 23"/>
                <a:gd name="T11" fmla="*/ 6 h 65"/>
                <a:gd name="T12" fmla="*/ 13 w 23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65">
                  <a:moveTo>
                    <a:pt x="23" y="0"/>
                  </a:moveTo>
                  <a:cubicBezTo>
                    <a:pt x="16" y="3"/>
                    <a:pt x="11" y="9"/>
                    <a:pt x="6" y="16"/>
                  </a:cubicBezTo>
                  <a:cubicBezTo>
                    <a:pt x="2" y="23"/>
                    <a:pt x="0" y="31"/>
                    <a:pt x="0" y="38"/>
                  </a:cubicBezTo>
                  <a:cubicBezTo>
                    <a:pt x="0" y="49"/>
                    <a:pt x="5" y="59"/>
                    <a:pt x="13" y="65"/>
                  </a:cubicBezTo>
                  <a:cubicBezTo>
                    <a:pt x="14" y="62"/>
                    <a:pt x="15" y="60"/>
                    <a:pt x="16" y="57"/>
                  </a:cubicBezTo>
                  <a:cubicBezTo>
                    <a:pt x="6" y="46"/>
                    <a:pt x="4" y="27"/>
                    <a:pt x="14" y="10"/>
                  </a:cubicBezTo>
                  <a:cubicBezTo>
                    <a:pt x="16" y="6"/>
                    <a:pt x="19" y="3"/>
                    <a:pt x="23" y="0"/>
                  </a:cubicBezTo>
                </a:path>
              </a:pathLst>
            </a:custGeom>
            <a:solidFill>
              <a:srgbClr val="CB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1120">
              <a:extLst>
                <a:ext uri="{FF2B5EF4-FFF2-40B4-BE49-F238E27FC236}">
                  <a16:creationId xmlns:a16="http://schemas.microsoft.com/office/drawing/2014/main" id="{E224FEEE-753A-4FEE-8AE4-204DAEA4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184"/>
              <a:ext cx="2" cy="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2 h 6"/>
                <a:gd name="T4" fmla="*/ 1 w 3"/>
                <a:gd name="T5" fmla="*/ 3 h 6"/>
                <a:gd name="T6" fmla="*/ 1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1121">
              <a:extLst>
                <a:ext uri="{FF2B5EF4-FFF2-40B4-BE49-F238E27FC236}">
                  <a16:creationId xmlns:a16="http://schemas.microsoft.com/office/drawing/2014/main" id="{AA2801BB-1AD8-4218-AA3F-73ACF62F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68"/>
              <a:ext cx="36" cy="61"/>
            </a:xfrm>
            <a:custGeom>
              <a:avLst/>
              <a:gdLst>
                <a:gd name="T0" fmla="*/ 25 w 42"/>
                <a:gd name="T1" fmla="*/ 0 h 73"/>
                <a:gd name="T2" fmla="*/ 4 w 42"/>
                <a:gd name="T3" fmla="*/ 13 h 73"/>
                <a:gd name="T4" fmla="*/ 0 w 42"/>
                <a:gd name="T5" fmla="*/ 26 h 73"/>
                <a:gd name="T6" fmla="*/ 9 w 42"/>
                <a:gd name="T7" fmla="*/ 43 h 73"/>
                <a:gd name="T8" fmla="*/ 9 w 42"/>
                <a:gd name="T9" fmla="*/ 43 h 73"/>
                <a:gd name="T10" fmla="*/ 9 w 42"/>
                <a:gd name="T11" fmla="*/ 41 h 73"/>
                <a:gd name="T12" fmla="*/ 2 w 42"/>
                <a:gd name="T13" fmla="*/ 26 h 73"/>
                <a:gd name="T14" fmla="*/ 5 w 42"/>
                <a:gd name="T15" fmla="*/ 13 h 73"/>
                <a:gd name="T16" fmla="*/ 15 w 42"/>
                <a:gd name="T17" fmla="*/ 3 h 73"/>
                <a:gd name="T18" fmla="*/ 25 w 42"/>
                <a:gd name="T19" fmla="*/ 2 h 73"/>
                <a:gd name="T20" fmla="*/ 26 w 42"/>
                <a:gd name="T21" fmla="*/ 2 h 73"/>
                <a:gd name="T22" fmla="*/ 27 w 42"/>
                <a:gd name="T23" fmla="*/ 0 h 73"/>
                <a:gd name="T24" fmla="*/ 25 w 42"/>
                <a:gd name="T25" fmla="*/ 0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73">
                  <a:moveTo>
                    <a:pt x="40" y="0"/>
                  </a:moveTo>
                  <a:cubicBezTo>
                    <a:pt x="28" y="0"/>
                    <a:pt x="15" y="8"/>
                    <a:pt x="7" y="21"/>
                  </a:cubicBezTo>
                  <a:cubicBezTo>
                    <a:pt x="2" y="28"/>
                    <a:pt x="0" y="36"/>
                    <a:pt x="0" y="44"/>
                  </a:cubicBezTo>
                  <a:cubicBezTo>
                    <a:pt x="0" y="56"/>
                    <a:pt x="5" y="67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2"/>
                    <a:pt x="15" y="72"/>
                    <a:pt x="15" y="71"/>
                  </a:cubicBezTo>
                  <a:cubicBezTo>
                    <a:pt x="7" y="65"/>
                    <a:pt x="2" y="55"/>
                    <a:pt x="2" y="44"/>
                  </a:cubicBezTo>
                  <a:cubicBezTo>
                    <a:pt x="2" y="37"/>
                    <a:pt x="4" y="29"/>
                    <a:pt x="8" y="22"/>
                  </a:cubicBezTo>
                  <a:cubicBezTo>
                    <a:pt x="13" y="15"/>
                    <a:pt x="18" y="9"/>
                    <a:pt x="25" y="6"/>
                  </a:cubicBezTo>
                  <a:cubicBezTo>
                    <a:pt x="30" y="3"/>
                    <a:pt x="35" y="2"/>
                    <a:pt x="40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1" y="0"/>
                    <a:pt x="40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1122">
              <a:extLst>
                <a:ext uri="{FF2B5EF4-FFF2-40B4-BE49-F238E27FC236}">
                  <a16:creationId xmlns:a16="http://schemas.microsoft.com/office/drawing/2014/main" id="{EFA80C49-A467-4822-87B1-44D21C579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" y="3141"/>
              <a:ext cx="111" cy="175"/>
            </a:xfrm>
            <a:custGeom>
              <a:avLst/>
              <a:gdLst>
                <a:gd name="T0" fmla="*/ 24 w 132"/>
                <a:gd name="T1" fmla="*/ 51 h 207"/>
                <a:gd name="T2" fmla="*/ 20 w 132"/>
                <a:gd name="T3" fmla="*/ 57 h 207"/>
                <a:gd name="T4" fmla="*/ 24 w 132"/>
                <a:gd name="T5" fmla="*/ 51 h 207"/>
                <a:gd name="T6" fmla="*/ 66 w 132"/>
                <a:gd name="T7" fmla="*/ 0 h 207"/>
                <a:gd name="T8" fmla="*/ 41 w 132"/>
                <a:gd name="T9" fmla="*/ 10 h 207"/>
                <a:gd name="T10" fmla="*/ 3 w 132"/>
                <a:gd name="T11" fmla="*/ 61 h 207"/>
                <a:gd name="T12" fmla="*/ 14 w 132"/>
                <a:gd name="T13" fmla="*/ 69 h 207"/>
                <a:gd name="T14" fmla="*/ 29 w 132"/>
                <a:gd name="T15" fmla="*/ 85 h 207"/>
                <a:gd name="T16" fmla="*/ 60 w 132"/>
                <a:gd name="T17" fmla="*/ 125 h 207"/>
                <a:gd name="T18" fmla="*/ 60 w 132"/>
                <a:gd name="T19" fmla="*/ 125 h 207"/>
                <a:gd name="T20" fmla="*/ 60 w 132"/>
                <a:gd name="T21" fmla="*/ 84 h 207"/>
                <a:gd name="T22" fmla="*/ 37 w 132"/>
                <a:gd name="T23" fmla="*/ 79 h 207"/>
                <a:gd name="T24" fmla="*/ 20 w 132"/>
                <a:gd name="T25" fmla="*/ 58 h 207"/>
                <a:gd name="T26" fmla="*/ 24 w 132"/>
                <a:gd name="T27" fmla="*/ 48 h 207"/>
                <a:gd name="T28" fmla="*/ 49 w 132"/>
                <a:gd name="T29" fmla="*/ 41 h 207"/>
                <a:gd name="T30" fmla="*/ 55 w 132"/>
                <a:gd name="T31" fmla="*/ 41 h 207"/>
                <a:gd name="T32" fmla="*/ 56 w 132"/>
                <a:gd name="T33" fmla="*/ 19 h 207"/>
                <a:gd name="T34" fmla="*/ 78 w 132"/>
                <a:gd name="T35" fmla="*/ 3 h 207"/>
                <a:gd name="T36" fmla="*/ 73 w 132"/>
                <a:gd name="T37" fmla="*/ 1 h 207"/>
                <a:gd name="T38" fmla="*/ 66 w 132"/>
                <a:gd name="T39" fmla="*/ 0 h 20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2" h="207">
                  <a:moveTo>
                    <a:pt x="41" y="84"/>
                  </a:moveTo>
                  <a:cubicBezTo>
                    <a:pt x="37" y="88"/>
                    <a:pt x="35" y="92"/>
                    <a:pt x="35" y="96"/>
                  </a:cubicBezTo>
                  <a:cubicBezTo>
                    <a:pt x="36" y="92"/>
                    <a:pt x="37" y="87"/>
                    <a:pt x="41" y="84"/>
                  </a:cubicBezTo>
                  <a:moveTo>
                    <a:pt x="110" y="0"/>
                  </a:moveTo>
                  <a:cubicBezTo>
                    <a:pt x="95" y="0"/>
                    <a:pt x="83" y="8"/>
                    <a:pt x="69" y="17"/>
                  </a:cubicBezTo>
                  <a:cubicBezTo>
                    <a:pt x="46" y="32"/>
                    <a:pt x="0" y="69"/>
                    <a:pt x="5" y="100"/>
                  </a:cubicBezTo>
                  <a:cubicBezTo>
                    <a:pt x="6" y="113"/>
                    <a:pt x="15" y="111"/>
                    <a:pt x="24" y="115"/>
                  </a:cubicBezTo>
                  <a:cubicBezTo>
                    <a:pt x="35" y="120"/>
                    <a:pt x="41" y="130"/>
                    <a:pt x="48" y="139"/>
                  </a:cubicBezTo>
                  <a:cubicBezTo>
                    <a:pt x="57" y="151"/>
                    <a:pt x="85" y="207"/>
                    <a:pt x="100" y="207"/>
                  </a:cubicBezTo>
                  <a:cubicBezTo>
                    <a:pt x="100" y="207"/>
                    <a:pt x="101" y="207"/>
                    <a:pt x="101" y="207"/>
                  </a:cubicBezTo>
                  <a:cubicBezTo>
                    <a:pt x="107" y="185"/>
                    <a:pt x="103" y="161"/>
                    <a:pt x="100" y="138"/>
                  </a:cubicBezTo>
                  <a:cubicBezTo>
                    <a:pt x="87" y="138"/>
                    <a:pt x="74" y="135"/>
                    <a:pt x="62" y="130"/>
                  </a:cubicBezTo>
                  <a:cubicBezTo>
                    <a:pt x="43" y="122"/>
                    <a:pt x="33" y="109"/>
                    <a:pt x="33" y="97"/>
                  </a:cubicBezTo>
                  <a:cubicBezTo>
                    <a:pt x="33" y="91"/>
                    <a:pt x="36" y="85"/>
                    <a:pt x="42" y="80"/>
                  </a:cubicBezTo>
                  <a:cubicBezTo>
                    <a:pt x="51" y="72"/>
                    <a:pt x="66" y="68"/>
                    <a:pt x="82" y="68"/>
                  </a:cubicBezTo>
                  <a:cubicBezTo>
                    <a:pt x="86" y="68"/>
                    <a:pt x="89" y="68"/>
                    <a:pt x="92" y="68"/>
                  </a:cubicBezTo>
                  <a:cubicBezTo>
                    <a:pt x="91" y="56"/>
                    <a:pt x="91" y="44"/>
                    <a:pt x="94" y="32"/>
                  </a:cubicBezTo>
                  <a:cubicBezTo>
                    <a:pt x="99" y="9"/>
                    <a:pt x="110" y="5"/>
                    <a:pt x="132" y="5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18" y="0"/>
                    <a:pt x="114" y="0"/>
                    <a:pt x="110" y="0"/>
                  </a:cubicBezTo>
                </a:path>
              </a:pathLst>
            </a:custGeom>
            <a:solidFill>
              <a:srgbClr val="F6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1123">
              <a:extLst>
                <a:ext uri="{FF2B5EF4-FFF2-40B4-BE49-F238E27FC236}">
                  <a16:creationId xmlns:a16="http://schemas.microsoft.com/office/drawing/2014/main" id="{18A94392-3CD6-4D7C-A282-5202D25E0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201"/>
              <a:ext cx="54" cy="49"/>
            </a:xfrm>
            <a:custGeom>
              <a:avLst/>
              <a:gdLst>
                <a:gd name="T0" fmla="*/ 29 w 64"/>
                <a:gd name="T1" fmla="*/ 0 h 59"/>
                <a:gd name="T2" fmla="*/ 5 w 64"/>
                <a:gd name="T3" fmla="*/ 6 h 59"/>
                <a:gd name="T4" fmla="*/ 3 w 64"/>
                <a:gd name="T5" fmla="*/ 8 h 59"/>
                <a:gd name="T6" fmla="*/ 0 w 64"/>
                <a:gd name="T7" fmla="*/ 15 h 59"/>
                <a:gd name="T8" fmla="*/ 0 w 64"/>
                <a:gd name="T9" fmla="*/ 15 h 59"/>
                <a:gd name="T10" fmla="*/ 3 w 64"/>
                <a:gd name="T11" fmla="*/ 22 h 59"/>
                <a:gd name="T12" fmla="*/ 13 w 64"/>
                <a:gd name="T13" fmla="*/ 29 h 59"/>
                <a:gd name="T14" fmla="*/ 36 w 64"/>
                <a:gd name="T15" fmla="*/ 34 h 59"/>
                <a:gd name="T16" fmla="*/ 39 w 64"/>
                <a:gd name="T17" fmla="*/ 34 h 59"/>
                <a:gd name="T18" fmla="*/ 37 w 64"/>
                <a:gd name="T19" fmla="*/ 22 h 59"/>
                <a:gd name="T20" fmla="*/ 36 w 64"/>
                <a:gd name="T21" fmla="*/ 22 h 59"/>
                <a:gd name="T22" fmla="*/ 33 w 64"/>
                <a:gd name="T23" fmla="*/ 22 h 59"/>
                <a:gd name="T24" fmla="*/ 21 w 64"/>
                <a:gd name="T25" fmla="*/ 22 h 59"/>
                <a:gd name="T26" fmla="*/ 21 w 64"/>
                <a:gd name="T27" fmla="*/ 22 h 59"/>
                <a:gd name="T28" fmla="*/ 20 w 64"/>
                <a:gd name="T29" fmla="*/ 22 h 59"/>
                <a:gd name="T30" fmla="*/ 17 w 64"/>
                <a:gd name="T31" fmla="*/ 22 h 59"/>
                <a:gd name="T32" fmla="*/ 16 w 64"/>
                <a:gd name="T33" fmla="*/ 18 h 59"/>
                <a:gd name="T34" fmla="*/ 15 w 64"/>
                <a:gd name="T35" fmla="*/ 18 h 59"/>
                <a:gd name="T36" fmla="*/ 12 w 64"/>
                <a:gd name="T37" fmla="*/ 17 h 59"/>
                <a:gd name="T38" fmla="*/ 8 w 64"/>
                <a:gd name="T39" fmla="*/ 15 h 59"/>
                <a:gd name="T40" fmla="*/ 6 w 64"/>
                <a:gd name="T41" fmla="*/ 12 h 59"/>
                <a:gd name="T42" fmla="*/ 7 w 64"/>
                <a:gd name="T43" fmla="*/ 12 h 59"/>
                <a:gd name="T44" fmla="*/ 9 w 64"/>
                <a:gd name="T45" fmla="*/ 12 h 59"/>
                <a:gd name="T46" fmla="*/ 16 w 64"/>
                <a:gd name="T47" fmla="*/ 5 h 59"/>
                <a:gd name="T48" fmla="*/ 30 w 64"/>
                <a:gd name="T49" fmla="*/ 2 h 59"/>
                <a:gd name="T50" fmla="*/ 35 w 64"/>
                <a:gd name="T51" fmla="*/ 2 h 59"/>
                <a:gd name="T52" fmla="*/ 35 w 64"/>
                <a:gd name="T53" fmla="*/ 0 h 59"/>
                <a:gd name="T54" fmla="*/ 29 w 64"/>
                <a:gd name="T55" fmla="*/ 0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4" h="59">
                  <a:moveTo>
                    <a:pt x="47" y="0"/>
                  </a:moveTo>
                  <a:cubicBezTo>
                    <a:pt x="32" y="0"/>
                    <a:pt x="17" y="4"/>
                    <a:pt x="8" y="11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2" y="17"/>
                    <a:pt x="1" y="22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2" y="36"/>
                    <a:pt x="5" y="40"/>
                  </a:cubicBezTo>
                  <a:cubicBezTo>
                    <a:pt x="9" y="44"/>
                    <a:pt x="14" y="47"/>
                    <a:pt x="21" y="50"/>
                  </a:cubicBezTo>
                  <a:cubicBezTo>
                    <a:pt x="33" y="56"/>
                    <a:pt x="47" y="59"/>
                    <a:pt x="60" y="59"/>
                  </a:cubicBezTo>
                  <a:cubicBezTo>
                    <a:pt x="61" y="59"/>
                    <a:pt x="63" y="59"/>
                    <a:pt x="64" y="59"/>
                  </a:cubicBezTo>
                  <a:cubicBezTo>
                    <a:pt x="63" y="52"/>
                    <a:pt x="62" y="46"/>
                    <a:pt x="62" y="40"/>
                  </a:cubicBezTo>
                  <a:cubicBezTo>
                    <a:pt x="62" y="40"/>
                    <a:pt x="61" y="39"/>
                    <a:pt x="61" y="39"/>
                  </a:cubicBezTo>
                  <a:cubicBezTo>
                    <a:pt x="59" y="39"/>
                    <a:pt x="57" y="39"/>
                    <a:pt x="54" y="39"/>
                  </a:cubicBezTo>
                  <a:cubicBezTo>
                    <a:pt x="48" y="39"/>
                    <a:pt x="42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5" y="38"/>
                    <a:pt x="34" y="38"/>
                  </a:cubicBezTo>
                  <a:cubicBezTo>
                    <a:pt x="33" y="38"/>
                    <a:pt x="31" y="37"/>
                    <a:pt x="29" y="37"/>
                  </a:cubicBezTo>
                  <a:cubicBezTo>
                    <a:pt x="27" y="35"/>
                    <a:pt x="26" y="34"/>
                    <a:pt x="26" y="33"/>
                  </a:cubicBezTo>
                  <a:cubicBezTo>
                    <a:pt x="26" y="33"/>
                    <a:pt x="26" y="33"/>
                    <a:pt x="25" y="32"/>
                  </a:cubicBezTo>
                  <a:cubicBezTo>
                    <a:pt x="23" y="31"/>
                    <a:pt x="22" y="30"/>
                    <a:pt x="20" y="29"/>
                  </a:cubicBezTo>
                  <a:cubicBezTo>
                    <a:pt x="18" y="29"/>
                    <a:pt x="16" y="28"/>
                    <a:pt x="14" y="27"/>
                  </a:cubicBezTo>
                  <a:cubicBezTo>
                    <a:pt x="10" y="26"/>
                    <a:pt x="8" y="23"/>
                    <a:pt x="10" y="22"/>
                  </a:cubicBezTo>
                  <a:cubicBezTo>
                    <a:pt x="10" y="21"/>
                    <a:pt x="11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16"/>
                    <a:pt x="18" y="11"/>
                    <a:pt x="27" y="8"/>
                  </a:cubicBezTo>
                  <a:cubicBezTo>
                    <a:pt x="33" y="5"/>
                    <a:pt x="41" y="4"/>
                    <a:pt x="49" y="4"/>
                  </a:cubicBezTo>
                  <a:cubicBezTo>
                    <a:pt x="52" y="4"/>
                    <a:pt x="55" y="4"/>
                    <a:pt x="58" y="5"/>
                  </a:cubicBezTo>
                  <a:cubicBezTo>
                    <a:pt x="58" y="3"/>
                    <a:pt x="57" y="2"/>
                    <a:pt x="57" y="0"/>
                  </a:cubicBezTo>
                  <a:cubicBezTo>
                    <a:pt x="54" y="0"/>
                    <a:pt x="51" y="0"/>
                    <a:pt x="47" y="0"/>
                  </a:cubicBezTo>
                </a:path>
              </a:pathLst>
            </a:custGeom>
            <a:solidFill>
              <a:srgbClr val="E2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1124">
              <a:extLst>
                <a:ext uri="{FF2B5EF4-FFF2-40B4-BE49-F238E27FC236}">
                  <a16:creationId xmlns:a16="http://schemas.microsoft.com/office/drawing/2014/main" id="{F30EFADC-05DC-4FFD-873C-0B784F7E1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234"/>
              <a:ext cx="50" cy="22"/>
            </a:xfrm>
            <a:custGeom>
              <a:avLst/>
              <a:gdLst>
                <a:gd name="T0" fmla="*/ 0 w 60"/>
                <a:gd name="T1" fmla="*/ 0 h 26"/>
                <a:gd name="T2" fmla="*/ 13 w 60"/>
                <a:gd name="T3" fmla="*/ 11 h 26"/>
                <a:gd name="T4" fmla="*/ 35 w 60"/>
                <a:gd name="T5" fmla="*/ 16 h 26"/>
                <a:gd name="T6" fmla="*/ 34 w 60"/>
                <a:gd name="T7" fmla="*/ 12 h 26"/>
                <a:gd name="T8" fmla="*/ 32 w 60"/>
                <a:gd name="T9" fmla="*/ 12 h 26"/>
                <a:gd name="T10" fmla="*/ 9 w 60"/>
                <a:gd name="T11" fmla="*/ 6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4" y="7"/>
                    <a:pt x="12" y="13"/>
                    <a:pt x="22" y="18"/>
                  </a:cubicBezTo>
                  <a:cubicBezTo>
                    <a:pt x="34" y="23"/>
                    <a:pt x="47" y="26"/>
                    <a:pt x="60" y="26"/>
                  </a:cubicBezTo>
                  <a:cubicBezTo>
                    <a:pt x="59" y="24"/>
                    <a:pt x="59" y="21"/>
                    <a:pt x="59" y="19"/>
                  </a:cubicBezTo>
                  <a:cubicBezTo>
                    <a:pt x="58" y="19"/>
                    <a:pt x="56" y="19"/>
                    <a:pt x="55" y="19"/>
                  </a:cubicBezTo>
                  <a:cubicBezTo>
                    <a:pt x="42" y="19"/>
                    <a:pt x="28" y="16"/>
                    <a:pt x="16" y="10"/>
                  </a:cubicBezTo>
                  <a:cubicBezTo>
                    <a:pt x="9" y="7"/>
                    <a:pt x="4" y="4"/>
                    <a:pt x="0" y="0"/>
                  </a:cubicBezTo>
                </a:path>
              </a:pathLst>
            </a:custGeom>
            <a:solidFill>
              <a:srgbClr val="CB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1125">
              <a:extLst>
                <a:ext uri="{FF2B5EF4-FFF2-40B4-BE49-F238E27FC236}">
                  <a16:creationId xmlns:a16="http://schemas.microsoft.com/office/drawing/2014/main" id="{82DE50FB-EAAA-479F-8AA7-D656EBBA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204"/>
              <a:ext cx="39" cy="30"/>
            </a:xfrm>
            <a:custGeom>
              <a:avLst/>
              <a:gdLst>
                <a:gd name="T0" fmla="*/ 21 w 46"/>
                <a:gd name="T1" fmla="*/ 0 h 35"/>
                <a:gd name="T2" fmla="*/ 7 w 46"/>
                <a:gd name="T3" fmla="*/ 3 h 35"/>
                <a:gd name="T4" fmla="*/ 0 w 46"/>
                <a:gd name="T5" fmla="*/ 11 h 35"/>
                <a:gd name="T6" fmla="*/ 3 w 46"/>
                <a:gd name="T7" fmla="*/ 12 h 35"/>
                <a:gd name="T8" fmla="*/ 6 w 46"/>
                <a:gd name="T9" fmla="*/ 15 h 35"/>
                <a:gd name="T10" fmla="*/ 3 w 46"/>
                <a:gd name="T11" fmla="*/ 15 h 35"/>
                <a:gd name="T12" fmla="*/ 3 w 46"/>
                <a:gd name="T13" fmla="*/ 15 h 35"/>
                <a:gd name="T14" fmla="*/ 6 w 46"/>
                <a:gd name="T15" fmla="*/ 18 h 35"/>
                <a:gd name="T16" fmla="*/ 7 w 46"/>
                <a:gd name="T17" fmla="*/ 18 h 35"/>
                <a:gd name="T18" fmla="*/ 7 w 46"/>
                <a:gd name="T19" fmla="*/ 18 h 35"/>
                <a:gd name="T20" fmla="*/ 8 w 46"/>
                <a:gd name="T21" fmla="*/ 18 h 35"/>
                <a:gd name="T22" fmla="*/ 11 w 46"/>
                <a:gd name="T23" fmla="*/ 19 h 35"/>
                <a:gd name="T24" fmla="*/ 13 w 46"/>
                <a:gd name="T25" fmla="*/ 21 h 35"/>
                <a:gd name="T26" fmla="*/ 24 w 46"/>
                <a:gd name="T27" fmla="*/ 22 h 35"/>
                <a:gd name="T28" fmla="*/ 28 w 46"/>
                <a:gd name="T29" fmla="*/ 22 h 35"/>
                <a:gd name="T30" fmla="*/ 26 w 46"/>
                <a:gd name="T31" fmla="*/ 1 h 35"/>
                <a:gd name="T32" fmla="*/ 21 w 4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35">
                  <a:moveTo>
                    <a:pt x="34" y="0"/>
                  </a:moveTo>
                  <a:cubicBezTo>
                    <a:pt x="26" y="0"/>
                    <a:pt x="18" y="1"/>
                    <a:pt x="12" y="4"/>
                  </a:cubicBezTo>
                  <a:cubicBezTo>
                    <a:pt x="3" y="7"/>
                    <a:pt x="0" y="12"/>
                    <a:pt x="0" y="17"/>
                  </a:cubicBezTo>
                  <a:cubicBezTo>
                    <a:pt x="2" y="18"/>
                    <a:pt x="3" y="18"/>
                    <a:pt x="5" y="19"/>
                  </a:cubicBezTo>
                  <a:cubicBezTo>
                    <a:pt x="8" y="21"/>
                    <a:pt x="11" y="23"/>
                    <a:pt x="9" y="24"/>
                  </a:cubicBezTo>
                  <a:cubicBezTo>
                    <a:pt x="9" y="25"/>
                    <a:pt x="8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7" y="26"/>
                    <a:pt x="8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5" y="29"/>
                    <a:pt x="16" y="29"/>
                    <a:pt x="18" y="30"/>
                  </a:cubicBezTo>
                  <a:cubicBezTo>
                    <a:pt x="20" y="31"/>
                    <a:pt x="21" y="32"/>
                    <a:pt x="21" y="33"/>
                  </a:cubicBezTo>
                  <a:cubicBezTo>
                    <a:pt x="27" y="34"/>
                    <a:pt x="33" y="35"/>
                    <a:pt x="39" y="35"/>
                  </a:cubicBezTo>
                  <a:cubicBezTo>
                    <a:pt x="42" y="35"/>
                    <a:pt x="44" y="35"/>
                    <a:pt x="46" y="35"/>
                  </a:cubicBezTo>
                  <a:cubicBezTo>
                    <a:pt x="45" y="23"/>
                    <a:pt x="44" y="12"/>
                    <a:pt x="43" y="1"/>
                  </a:cubicBezTo>
                  <a:cubicBezTo>
                    <a:pt x="40" y="0"/>
                    <a:pt x="37" y="0"/>
                    <a:pt x="34" y="0"/>
                  </a:cubicBezTo>
                </a:path>
              </a:pathLst>
            </a:custGeom>
            <a:solidFill>
              <a:srgbClr val="F0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1126">
              <a:extLst>
                <a:ext uri="{FF2B5EF4-FFF2-40B4-BE49-F238E27FC236}">
                  <a16:creationId xmlns:a16="http://schemas.microsoft.com/office/drawing/2014/main" id="{1E2FBE69-857B-4DD4-BB44-587F57A56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3218"/>
              <a:ext cx="16" cy="7"/>
            </a:xfrm>
            <a:custGeom>
              <a:avLst/>
              <a:gdLst>
                <a:gd name="T0" fmla="*/ 4 w 18"/>
                <a:gd name="T1" fmla="*/ 0 h 8"/>
                <a:gd name="T2" fmla="*/ 2 w 18"/>
                <a:gd name="T3" fmla="*/ 1 h 8"/>
                <a:gd name="T4" fmla="*/ 4 w 18"/>
                <a:gd name="T5" fmla="*/ 4 h 8"/>
                <a:gd name="T6" fmla="*/ 9 w 18"/>
                <a:gd name="T7" fmla="*/ 5 h 8"/>
                <a:gd name="T8" fmla="*/ 10 w 18"/>
                <a:gd name="T9" fmla="*/ 5 h 8"/>
                <a:gd name="T10" fmla="*/ 11 w 18"/>
                <a:gd name="T11" fmla="*/ 4 h 8"/>
                <a:gd name="T12" fmla="*/ 9 w 18"/>
                <a:gd name="T13" fmla="*/ 2 h 8"/>
                <a:gd name="T14" fmla="*/ 4 w 18"/>
                <a:gd name="T15" fmla="*/ 0 h 8"/>
                <a:gd name="T16" fmla="*/ 4 w 1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8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2" y="5"/>
                    <a:pt x="6" y="6"/>
                  </a:cubicBezTo>
                  <a:cubicBezTo>
                    <a:pt x="8" y="7"/>
                    <a:pt x="10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6" y="8"/>
                    <a:pt x="16" y="7"/>
                  </a:cubicBezTo>
                  <a:cubicBezTo>
                    <a:pt x="18" y="6"/>
                    <a:pt x="15" y="4"/>
                    <a:pt x="12" y="2"/>
                  </a:cubicBezTo>
                  <a:cubicBezTo>
                    <a:pt x="10" y="1"/>
                    <a:pt x="9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1127">
              <a:extLst>
                <a:ext uri="{FF2B5EF4-FFF2-40B4-BE49-F238E27FC236}">
                  <a16:creationId xmlns:a16="http://schemas.microsoft.com/office/drawing/2014/main" id="{61D84A3D-C5CE-4893-BD06-3BE2C9C2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229"/>
              <a:ext cx="8" cy="4"/>
            </a:xfrm>
            <a:custGeom>
              <a:avLst/>
              <a:gdLst>
                <a:gd name="T0" fmla="*/ 2 w 10"/>
                <a:gd name="T1" fmla="*/ 0 h 5"/>
                <a:gd name="T2" fmla="*/ 1 w 10"/>
                <a:gd name="T3" fmla="*/ 0 h 5"/>
                <a:gd name="T4" fmla="*/ 0 w 10"/>
                <a:gd name="T5" fmla="*/ 0 h 5"/>
                <a:gd name="T6" fmla="*/ 2 w 10"/>
                <a:gd name="T7" fmla="*/ 2 h 5"/>
                <a:gd name="T8" fmla="*/ 4 w 10"/>
                <a:gd name="T9" fmla="*/ 2 h 5"/>
                <a:gd name="T10" fmla="*/ 5 w 10"/>
                <a:gd name="T11" fmla="*/ 2 h 5"/>
                <a:gd name="T12" fmla="*/ 5 w 10"/>
                <a:gd name="T13" fmla="*/ 2 h 5"/>
                <a:gd name="T14" fmla="*/ 4 w 10"/>
                <a:gd name="T15" fmla="*/ 1 h 5"/>
                <a:gd name="T16" fmla="*/ 2 w 1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5" y="4"/>
                    <a:pt x="7" y="5"/>
                    <a:pt x="8" y="5"/>
                  </a:cubicBezTo>
                  <a:cubicBezTo>
                    <a:pt x="9" y="5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1128">
              <a:extLst>
                <a:ext uri="{FF2B5EF4-FFF2-40B4-BE49-F238E27FC236}">
                  <a16:creationId xmlns:a16="http://schemas.microsoft.com/office/drawing/2014/main" id="{38A9E9D7-FD6C-429B-9169-54E7F897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199"/>
              <a:ext cx="56" cy="59"/>
            </a:xfrm>
            <a:custGeom>
              <a:avLst/>
              <a:gdLst>
                <a:gd name="T0" fmla="*/ 28 w 67"/>
                <a:gd name="T1" fmla="*/ 0 h 70"/>
                <a:gd name="T2" fmla="*/ 6 w 67"/>
                <a:gd name="T3" fmla="*/ 7 h 70"/>
                <a:gd name="T4" fmla="*/ 0 w 67"/>
                <a:gd name="T5" fmla="*/ 17 h 70"/>
                <a:gd name="T6" fmla="*/ 17 w 67"/>
                <a:gd name="T7" fmla="*/ 37 h 70"/>
                <a:gd name="T8" fmla="*/ 39 w 67"/>
                <a:gd name="T9" fmla="*/ 42 h 70"/>
                <a:gd name="T10" fmla="*/ 39 w 67"/>
                <a:gd name="T11" fmla="*/ 40 h 70"/>
                <a:gd name="T12" fmla="*/ 17 w 67"/>
                <a:gd name="T13" fmla="*/ 36 h 70"/>
                <a:gd name="T14" fmla="*/ 4 w 67"/>
                <a:gd name="T15" fmla="*/ 25 h 70"/>
                <a:gd name="T16" fmla="*/ 2 w 67"/>
                <a:gd name="T17" fmla="*/ 17 h 70"/>
                <a:gd name="T18" fmla="*/ 2 w 67"/>
                <a:gd name="T19" fmla="*/ 17 h 70"/>
                <a:gd name="T20" fmla="*/ 5 w 67"/>
                <a:gd name="T21" fmla="*/ 9 h 70"/>
                <a:gd name="T22" fmla="*/ 6 w 67"/>
                <a:gd name="T23" fmla="*/ 8 h 70"/>
                <a:gd name="T24" fmla="*/ 28 w 67"/>
                <a:gd name="T25" fmla="*/ 2 h 70"/>
                <a:gd name="T26" fmla="*/ 34 w 67"/>
                <a:gd name="T27" fmla="*/ 2 h 70"/>
                <a:gd name="T28" fmla="*/ 34 w 67"/>
                <a:gd name="T29" fmla="*/ 0 h 70"/>
                <a:gd name="T30" fmla="*/ 28 w 67"/>
                <a:gd name="T31" fmla="*/ 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70">
                  <a:moveTo>
                    <a:pt x="49" y="0"/>
                  </a:moveTo>
                  <a:cubicBezTo>
                    <a:pt x="33" y="0"/>
                    <a:pt x="18" y="4"/>
                    <a:pt x="9" y="12"/>
                  </a:cubicBezTo>
                  <a:cubicBezTo>
                    <a:pt x="3" y="17"/>
                    <a:pt x="0" y="23"/>
                    <a:pt x="0" y="29"/>
                  </a:cubicBezTo>
                  <a:cubicBezTo>
                    <a:pt x="0" y="41"/>
                    <a:pt x="10" y="54"/>
                    <a:pt x="29" y="62"/>
                  </a:cubicBezTo>
                  <a:cubicBezTo>
                    <a:pt x="41" y="67"/>
                    <a:pt x="54" y="70"/>
                    <a:pt x="67" y="70"/>
                  </a:cubicBezTo>
                  <a:cubicBezTo>
                    <a:pt x="67" y="69"/>
                    <a:pt x="67" y="69"/>
                    <a:pt x="67" y="68"/>
                  </a:cubicBezTo>
                  <a:cubicBezTo>
                    <a:pt x="54" y="68"/>
                    <a:pt x="41" y="65"/>
                    <a:pt x="29" y="60"/>
                  </a:cubicBezTo>
                  <a:cubicBezTo>
                    <a:pt x="19" y="55"/>
                    <a:pt x="11" y="49"/>
                    <a:pt x="7" y="42"/>
                  </a:cubicBezTo>
                  <a:cubicBezTo>
                    <a:pt x="4" y="38"/>
                    <a:pt x="2" y="33"/>
                    <a:pt x="2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4"/>
                    <a:pt x="4" y="20"/>
                    <a:pt x="8" y="16"/>
                  </a:cubicBezTo>
                  <a:cubicBezTo>
                    <a:pt x="9" y="15"/>
                    <a:pt x="9" y="14"/>
                    <a:pt x="10" y="13"/>
                  </a:cubicBezTo>
                  <a:cubicBezTo>
                    <a:pt x="19" y="6"/>
                    <a:pt x="34" y="2"/>
                    <a:pt x="49" y="2"/>
                  </a:cubicBezTo>
                  <a:cubicBezTo>
                    <a:pt x="53" y="2"/>
                    <a:pt x="56" y="2"/>
                    <a:pt x="59" y="2"/>
                  </a:cubicBezTo>
                  <a:cubicBezTo>
                    <a:pt x="59" y="2"/>
                    <a:pt x="59" y="1"/>
                    <a:pt x="59" y="0"/>
                  </a:cubicBezTo>
                  <a:cubicBezTo>
                    <a:pt x="56" y="0"/>
                    <a:pt x="53" y="0"/>
                    <a:pt x="49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1129">
              <a:extLst>
                <a:ext uri="{FF2B5EF4-FFF2-40B4-BE49-F238E27FC236}">
                  <a16:creationId xmlns:a16="http://schemas.microsoft.com/office/drawing/2014/main" id="{98FB2140-1E1D-418D-BF34-E7D25166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134"/>
              <a:ext cx="136" cy="96"/>
            </a:xfrm>
            <a:custGeom>
              <a:avLst/>
              <a:gdLst>
                <a:gd name="T0" fmla="*/ 0 w 161"/>
                <a:gd name="T1" fmla="*/ 0 h 114"/>
                <a:gd name="T2" fmla="*/ 1 w 161"/>
                <a:gd name="T3" fmla="*/ 4 h 114"/>
                <a:gd name="T4" fmla="*/ 10 w 161"/>
                <a:gd name="T5" fmla="*/ 20 h 114"/>
                <a:gd name="T6" fmla="*/ 30 w 161"/>
                <a:gd name="T7" fmla="*/ 56 h 114"/>
                <a:gd name="T8" fmla="*/ 50 w 161"/>
                <a:gd name="T9" fmla="*/ 68 h 114"/>
                <a:gd name="T10" fmla="*/ 54 w 161"/>
                <a:gd name="T11" fmla="*/ 68 h 114"/>
                <a:gd name="T12" fmla="*/ 96 w 161"/>
                <a:gd name="T13" fmla="*/ 36 h 114"/>
                <a:gd name="T14" fmla="*/ 84 w 161"/>
                <a:gd name="T15" fmla="*/ 13 h 114"/>
                <a:gd name="T16" fmla="*/ 78 w 161"/>
                <a:gd name="T17" fmla="*/ 11 h 114"/>
                <a:gd name="T18" fmla="*/ 72 w 161"/>
                <a:gd name="T19" fmla="*/ 12 h 114"/>
                <a:gd name="T20" fmla="*/ 72 w 161"/>
                <a:gd name="T21" fmla="*/ 13 h 114"/>
                <a:gd name="T22" fmla="*/ 72 w 161"/>
                <a:gd name="T23" fmla="*/ 13 h 114"/>
                <a:gd name="T24" fmla="*/ 74 w 161"/>
                <a:gd name="T25" fmla="*/ 28 h 114"/>
                <a:gd name="T26" fmla="*/ 71 w 161"/>
                <a:gd name="T27" fmla="*/ 41 h 114"/>
                <a:gd name="T28" fmla="*/ 68 w 161"/>
                <a:gd name="T29" fmla="*/ 45 h 114"/>
                <a:gd name="T30" fmla="*/ 60 w 161"/>
                <a:gd name="T31" fmla="*/ 48 h 114"/>
                <a:gd name="T32" fmla="*/ 58 w 161"/>
                <a:gd name="T33" fmla="*/ 48 h 114"/>
                <a:gd name="T34" fmla="*/ 57 w 161"/>
                <a:gd name="T35" fmla="*/ 48 h 114"/>
                <a:gd name="T36" fmla="*/ 41 w 161"/>
                <a:gd name="T37" fmla="*/ 40 h 114"/>
                <a:gd name="T38" fmla="*/ 28 w 161"/>
                <a:gd name="T39" fmla="*/ 20 h 114"/>
                <a:gd name="T40" fmla="*/ 0 w 161"/>
                <a:gd name="T41" fmla="*/ 0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114">
                  <a:moveTo>
                    <a:pt x="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5" y="17"/>
                    <a:pt x="12" y="25"/>
                    <a:pt x="17" y="34"/>
                  </a:cubicBezTo>
                  <a:cubicBezTo>
                    <a:pt x="28" y="54"/>
                    <a:pt x="37" y="76"/>
                    <a:pt x="51" y="95"/>
                  </a:cubicBezTo>
                  <a:cubicBezTo>
                    <a:pt x="61" y="109"/>
                    <a:pt x="68" y="114"/>
                    <a:pt x="83" y="114"/>
                  </a:cubicBezTo>
                  <a:cubicBezTo>
                    <a:pt x="85" y="114"/>
                    <a:pt x="88" y="114"/>
                    <a:pt x="90" y="114"/>
                  </a:cubicBezTo>
                  <a:cubicBezTo>
                    <a:pt x="117" y="111"/>
                    <a:pt x="155" y="90"/>
                    <a:pt x="160" y="60"/>
                  </a:cubicBezTo>
                  <a:cubicBezTo>
                    <a:pt x="161" y="48"/>
                    <a:pt x="151" y="27"/>
                    <a:pt x="140" y="21"/>
                  </a:cubicBezTo>
                  <a:cubicBezTo>
                    <a:pt x="136" y="19"/>
                    <a:pt x="133" y="19"/>
                    <a:pt x="129" y="19"/>
                  </a:cubicBezTo>
                  <a:cubicBezTo>
                    <a:pt x="126" y="19"/>
                    <a:pt x="122" y="19"/>
                    <a:pt x="119" y="20"/>
                  </a:cubicBezTo>
                  <a:cubicBezTo>
                    <a:pt x="119" y="20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30"/>
                    <a:pt x="123" y="38"/>
                    <a:pt x="123" y="46"/>
                  </a:cubicBezTo>
                  <a:cubicBezTo>
                    <a:pt x="123" y="55"/>
                    <a:pt x="121" y="63"/>
                    <a:pt x="117" y="69"/>
                  </a:cubicBezTo>
                  <a:cubicBezTo>
                    <a:pt x="116" y="72"/>
                    <a:pt x="114" y="74"/>
                    <a:pt x="112" y="76"/>
                  </a:cubicBezTo>
                  <a:cubicBezTo>
                    <a:pt x="108" y="79"/>
                    <a:pt x="105" y="80"/>
                    <a:pt x="100" y="81"/>
                  </a:cubicBezTo>
                  <a:cubicBezTo>
                    <a:pt x="99" y="81"/>
                    <a:pt x="98" y="81"/>
                    <a:pt x="97" y="81"/>
                  </a:cubicBezTo>
                  <a:cubicBezTo>
                    <a:pt x="96" y="81"/>
                    <a:pt x="95" y="81"/>
                    <a:pt x="95" y="81"/>
                  </a:cubicBezTo>
                  <a:cubicBezTo>
                    <a:pt x="85" y="81"/>
                    <a:pt x="75" y="75"/>
                    <a:pt x="67" y="67"/>
                  </a:cubicBezTo>
                  <a:cubicBezTo>
                    <a:pt x="58" y="59"/>
                    <a:pt x="50" y="47"/>
                    <a:pt x="46" y="33"/>
                  </a:cubicBezTo>
                  <a:cubicBezTo>
                    <a:pt x="25" y="31"/>
                    <a:pt x="6" y="21"/>
                    <a:pt x="0" y="0"/>
                  </a:cubicBezTo>
                </a:path>
              </a:pathLst>
            </a:custGeom>
            <a:solidFill>
              <a:srgbClr val="F6D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1130">
              <a:extLst>
                <a:ext uri="{FF2B5EF4-FFF2-40B4-BE49-F238E27FC236}">
                  <a16:creationId xmlns:a16="http://schemas.microsoft.com/office/drawing/2014/main" id="{50229B32-1B41-4D03-9C9E-5BA94D591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2" y="3152"/>
              <a:ext cx="57" cy="50"/>
            </a:xfrm>
            <a:custGeom>
              <a:avLst/>
              <a:gdLst>
                <a:gd name="T0" fmla="*/ 36 w 67"/>
                <a:gd name="T1" fmla="*/ 32 h 60"/>
                <a:gd name="T2" fmla="*/ 28 w 67"/>
                <a:gd name="T3" fmla="*/ 35 h 60"/>
                <a:gd name="T4" fmla="*/ 26 w 67"/>
                <a:gd name="T5" fmla="*/ 35 h 60"/>
                <a:gd name="T6" fmla="*/ 26 w 67"/>
                <a:gd name="T7" fmla="*/ 35 h 60"/>
                <a:gd name="T8" fmla="*/ 26 w 67"/>
                <a:gd name="T9" fmla="*/ 35 h 60"/>
                <a:gd name="T10" fmla="*/ 28 w 67"/>
                <a:gd name="T11" fmla="*/ 35 h 60"/>
                <a:gd name="T12" fmla="*/ 36 w 67"/>
                <a:gd name="T13" fmla="*/ 32 h 60"/>
                <a:gd name="T14" fmla="*/ 38 w 67"/>
                <a:gd name="T15" fmla="*/ 0 h 60"/>
                <a:gd name="T16" fmla="*/ 35 w 67"/>
                <a:gd name="T17" fmla="*/ 2 h 60"/>
                <a:gd name="T18" fmla="*/ 26 w 67"/>
                <a:gd name="T19" fmla="*/ 13 h 60"/>
                <a:gd name="T20" fmla="*/ 24 w 67"/>
                <a:gd name="T21" fmla="*/ 12 h 60"/>
                <a:gd name="T22" fmla="*/ 14 w 67"/>
                <a:gd name="T23" fmla="*/ 7 h 60"/>
                <a:gd name="T24" fmla="*/ 3 w 67"/>
                <a:gd name="T25" fmla="*/ 8 h 60"/>
                <a:gd name="T26" fmla="*/ 0 w 67"/>
                <a:gd name="T27" fmla="*/ 8 h 60"/>
                <a:gd name="T28" fmla="*/ 26 w 67"/>
                <a:gd name="T29" fmla="*/ 28 h 60"/>
                <a:gd name="T30" fmla="*/ 29 w 67"/>
                <a:gd name="T31" fmla="*/ 28 h 60"/>
                <a:gd name="T32" fmla="*/ 41 w 67"/>
                <a:gd name="T33" fmla="*/ 16 h 60"/>
                <a:gd name="T34" fmla="*/ 41 w 67"/>
                <a:gd name="T35" fmla="*/ 15 h 60"/>
                <a:gd name="T36" fmla="*/ 39 w 67"/>
                <a:gd name="T37" fmla="*/ 0 h 60"/>
                <a:gd name="T38" fmla="*/ 39 w 67"/>
                <a:gd name="T39" fmla="*/ 0 h 60"/>
                <a:gd name="T40" fmla="*/ 39 w 67"/>
                <a:gd name="T41" fmla="*/ 0 h 60"/>
                <a:gd name="T42" fmla="*/ 39 w 67"/>
                <a:gd name="T43" fmla="*/ 0 h 60"/>
                <a:gd name="T44" fmla="*/ 38 w 67"/>
                <a:gd name="T45" fmla="*/ 0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60">
                  <a:moveTo>
                    <a:pt x="58" y="55"/>
                  </a:moveTo>
                  <a:cubicBezTo>
                    <a:pt x="54" y="58"/>
                    <a:pt x="51" y="59"/>
                    <a:pt x="46" y="60"/>
                  </a:cubicBezTo>
                  <a:cubicBezTo>
                    <a:pt x="45" y="60"/>
                    <a:pt x="44" y="60"/>
                    <a:pt x="42" y="60"/>
                  </a:cubicBezTo>
                  <a:cubicBezTo>
                    <a:pt x="42" y="60"/>
                    <a:pt x="41" y="60"/>
                    <a:pt x="41" y="60"/>
                  </a:cubicBezTo>
                  <a:cubicBezTo>
                    <a:pt x="41" y="60"/>
                    <a:pt x="42" y="60"/>
                    <a:pt x="43" y="60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51" y="59"/>
                    <a:pt x="54" y="58"/>
                    <a:pt x="58" y="55"/>
                  </a:cubicBezTo>
                  <a:moveTo>
                    <a:pt x="62" y="0"/>
                  </a:moveTo>
                  <a:cubicBezTo>
                    <a:pt x="60" y="1"/>
                    <a:pt x="58" y="1"/>
                    <a:pt x="56" y="2"/>
                  </a:cubicBezTo>
                  <a:cubicBezTo>
                    <a:pt x="58" y="13"/>
                    <a:pt x="53" y="21"/>
                    <a:pt x="44" y="21"/>
                  </a:cubicBezTo>
                  <a:cubicBezTo>
                    <a:pt x="43" y="21"/>
                    <a:pt x="41" y="20"/>
                    <a:pt x="39" y="20"/>
                  </a:cubicBezTo>
                  <a:cubicBezTo>
                    <a:pt x="34" y="19"/>
                    <a:pt x="29" y="15"/>
                    <a:pt x="24" y="11"/>
                  </a:cubicBezTo>
                  <a:cubicBezTo>
                    <a:pt x="18" y="12"/>
                    <a:pt x="11" y="13"/>
                    <a:pt x="4" y="13"/>
                  </a:cubicBezTo>
                  <a:cubicBezTo>
                    <a:pt x="3" y="13"/>
                    <a:pt x="1" y="13"/>
                    <a:pt x="0" y="13"/>
                  </a:cubicBezTo>
                  <a:cubicBezTo>
                    <a:pt x="11" y="33"/>
                    <a:pt x="28" y="47"/>
                    <a:pt x="43" y="47"/>
                  </a:cubicBezTo>
                  <a:cubicBezTo>
                    <a:pt x="45" y="47"/>
                    <a:pt x="46" y="47"/>
                    <a:pt x="47" y="47"/>
                  </a:cubicBezTo>
                  <a:cubicBezTo>
                    <a:pt x="57" y="45"/>
                    <a:pt x="63" y="38"/>
                    <a:pt x="67" y="28"/>
                  </a:cubicBezTo>
                  <a:cubicBezTo>
                    <a:pt x="67" y="27"/>
                    <a:pt x="67" y="26"/>
                    <a:pt x="67" y="25"/>
                  </a:cubicBezTo>
                  <a:cubicBezTo>
                    <a:pt x="67" y="17"/>
                    <a:pt x="66" y="9"/>
                    <a:pt x="63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2" y="0"/>
                  </a:cubicBezTo>
                </a:path>
              </a:pathLst>
            </a:custGeom>
            <a:solidFill>
              <a:srgbClr val="E2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1131">
              <a:extLst>
                <a:ext uri="{FF2B5EF4-FFF2-40B4-BE49-F238E27FC236}">
                  <a16:creationId xmlns:a16="http://schemas.microsoft.com/office/drawing/2014/main" id="{D6BEB025-920C-4B12-8CEC-A500C2CB7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162"/>
              <a:ext cx="62" cy="39"/>
            </a:xfrm>
            <a:custGeom>
              <a:avLst/>
              <a:gdLst>
                <a:gd name="T0" fmla="*/ 0 w 73"/>
                <a:gd name="T1" fmla="*/ 0 h 46"/>
                <a:gd name="T2" fmla="*/ 12 w 73"/>
                <a:gd name="T3" fmla="*/ 20 h 46"/>
                <a:gd name="T4" fmla="*/ 30 w 73"/>
                <a:gd name="T5" fmla="*/ 28 h 46"/>
                <a:gd name="T6" fmla="*/ 30 w 73"/>
                <a:gd name="T7" fmla="*/ 28 h 46"/>
                <a:gd name="T8" fmla="*/ 31 w 73"/>
                <a:gd name="T9" fmla="*/ 28 h 46"/>
                <a:gd name="T10" fmla="*/ 41 w 73"/>
                <a:gd name="T11" fmla="*/ 21 h 46"/>
                <a:gd name="T12" fmla="*/ 45 w 73"/>
                <a:gd name="T13" fmla="*/ 10 h 46"/>
                <a:gd name="T14" fmla="*/ 32 w 73"/>
                <a:gd name="T15" fmla="*/ 21 h 46"/>
                <a:gd name="T16" fmla="*/ 31 w 73"/>
                <a:gd name="T17" fmla="*/ 21 h 46"/>
                <a:gd name="T18" fmla="*/ 3 w 73"/>
                <a:gd name="T19" fmla="*/ 1 h 46"/>
                <a:gd name="T20" fmla="*/ 0 w 73"/>
                <a:gd name="T21" fmla="*/ 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46">
                  <a:moveTo>
                    <a:pt x="0" y="0"/>
                  </a:moveTo>
                  <a:cubicBezTo>
                    <a:pt x="5" y="13"/>
                    <a:pt x="12" y="25"/>
                    <a:pt x="20" y="33"/>
                  </a:cubicBezTo>
                  <a:cubicBezTo>
                    <a:pt x="29" y="41"/>
                    <a:pt x="39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9" y="46"/>
                    <a:pt x="51" y="46"/>
                    <a:pt x="52" y="46"/>
                  </a:cubicBezTo>
                  <a:cubicBezTo>
                    <a:pt x="58" y="45"/>
                    <a:pt x="64" y="41"/>
                    <a:pt x="67" y="35"/>
                  </a:cubicBezTo>
                  <a:cubicBezTo>
                    <a:pt x="70" y="30"/>
                    <a:pt x="72" y="24"/>
                    <a:pt x="73" y="16"/>
                  </a:cubicBezTo>
                  <a:cubicBezTo>
                    <a:pt x="69" y="26"/>
                    <a:pt x="63" y="33"/>
                    <a:pt x="53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34" y="35"/>
                    <a:pt x="17" y="2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CB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1132">
              <a:extLst>
                <a:ext uri="{FF2B5EF4-FFF2-40B4-BE49-F238E27FC236}">
                  <a16:creationId xmlns:a16="http://schemas.microsoft.com/office/drawing/2014/main" id="{AD1C81DB-45EB-4E8E-A1F1-50A257E7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3153"/>
              <a:ext cx="29" cy="16"/>
            </a:xfrm>
            <a:custGeom>
              <a:avLst/>
              <a:gdLst>
                <a:gd name="T0" fmla="*/ 20 w 34"/>
                <a:gd name="T1" fmla="*/ 0 h 19"/>
                <a:gd name="T2" fmla="*/ 18 w 34"/>
                <a:gd name="T3" fmla="*/ 1 h 19"/>
                <a:gd name="T4" fmla="*/ 0 w 34"/>
                <a:gd name="T5" fmla="*/ 6 h 19"/>
                <a:gd name="T6" fmla="*/ 9 w 34"/>
                <a:gd name="T7" fmla="*/ 11 h 19"/>
                <a:gd name="T8" fmla="*/ 13 w 34"/>
                <a:gd name="T9" fmla="*/ 11 h 19"/>
                <a:gd name="T10" fmla="*/ 20 w 34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9">
                  <a:moveTo>
                    <a:pt x="32" y="0"/>
                  </a:moveTo>
                  <a:cubicBezTo>
                    <a:pt x="31" y="1"/>
                    <a:pt x="30" y="1"/>
                    <a:pt x="29" y="1"/>
                  </a:cubicBezTo>
                  <a:cubicBezTo>
                    <a:pt x="21" y="5"/>
                    <a:pt x="11" y="8"/>
                    <a:pt x="0" y="9"/>
                  </a:cubicBezTo>
                  <a:cubicBezTo>
                    <a:pt x="5" y="13"/>
                    <a:pt x="10" y="17"/>
                    <a:pt x="15" y="18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9" y="19"/>
                    <a:pt x="34" y="11"/>
                    <a:pt x="32" y="0"/>
                  </a:cubicBezTo>
                </a:path>
              </a:pathLst>
            </a:custGeom>
            <a:solidFill>
              <a:srgbClr val="F0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1133">
              <a:extLst>
                <a:ext uri="{FF2B5EF4-FFF2-40B4-BE49-F238E27FC236}">
                  <a16:creationId xmlns:a16="http://schemas.microsoft.com/office/drawing/2014/main" id="{5468743E-2DC3-48A0-92D1-1D75E771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3151"/>
              <a:ext cx="65" cy="51"/>
            </a:xfrm>
            <a:custGeom>
              <a:avLst/>
              <a:gdLst>
                <a:gd name="T0" fmla="*/ 44 w 77"/>
                <a:gd name="T1" fmla="*/ 0 h 61"/>
                <a:gd name="T2" fmla="*/ 42 w 77"/>
                <a:gd name="T3" fmla="*/ 1 h 61"/>
                <a:gd name="T4" fmla="*/ 43 w 77"/>
                <a:gd name="T5" fmla="*/ 1 h 61"/>
                <a:gd name="T6" fmla="*/ 43 w 77"/>
                <a:gd name="T7" fmla="*/ 1 h 61"/>
                <a:gd name="T8" fmla="*/ 43 w 77"/>
                <a:gd name="T9" fmla="*/ 1 h 61"/>
                <a:gd name="T10" fmla="*/ 44 w 77"/>
                <a:gd name="T11" fmla="*/ 1 h 61"/>
                <a:gd name="T12" fmla="*/ 43 w 77"/>
                <a:gd name="T13" fmla="*/ 1 h 61"/>
                <a:gd name="T14" fmla="*/ 43 w 77"/>
                <a:gd name="T15" fmla="*/ 1 h 61"/>
                <a:gd name="T16" fmla="*/ 43 w 77"/>
                <a:gd name="T17" fmla="*/ 1 h 61"/>
                <a:gd name="T18" fmla="*/ 45 w 77"/>
                <a:gd name="T19" fmla="*/ 15 h 61"/>
                <a:gd name="T20" fmla="*/ 45 w 77"/>
                <a:gd name="T21" fmla="*/ 17 h 61"/>
                <a:gd name="T22" fmla="*/ 41 w 77"/>
                <a:gd name="T23" fmla="*/ 28 h 61"/>
                <a:gd name="T24" fmla="*/ 33 w 77"/>
                <a:gd name="T25" fmla="*/ 34 h 61"/>
                <a:gd name="T26" fmla="*/ 30 w 77"/>
                <a:gd name="T27" fmla="*/ 34 h 61"/>
                <a:gd name="T28" fmla="*/ 30 w 77"/>
                <a:gd name="T29" fmla="*/ 34 h 61"/>
                <a:gd name="T30" fmla="*/ 14 w 77"/>
                <a:gd name="T31" fmla="*/ 27 h 61"/>
                <a:gd name="T32" fmla="*/ 2 w 77"/>
                <a:gd name="T33" fmla="*/ 8 h 61"/>
                <a:gd name="T34" fmla="*/ 0 w 77"/>
                <a:gd name="T35" fmla="*/ 8 h 61"/>
                <a:gd name="T36" fmla="*/ 13 w 77"/>
                <a:gd name="T37" fmla="*/ 28 h 61"/>
                <a:gd name="T38" fmla="*/ 30 w 77"/>
                <a:gd name="T39" fmla="*/ 36 h 61"/>
                <a:gd name="T40" fmla="*/ 30 w 77"/>
                <a:gd name="T41" fmla="*/ 36 h 61"/>
                <a:gd name="T42" fmla="*/ 33 w 77"/>
                <a:gd name="T43" fmla="*/ 36 h 61"/>
                <a:gd name="T44" fmla="*/ 40 w 77"/>
                <a:gd name="T45" fmla="*/ 33 h 61"/>
                <a:gd name="T46" fmla="*/ 43 w 77"/>
                <a:gd name="T47" fmla="*/ 28 h 61"/>
                <a:gd name="T48" fmla="*/ 46 w 77"/>
                <a:gd name="T49" fmla="*/ 15 h 61"/>
                <a:gd name="T50" fmla="*/ 44 w 77"/>
                <a:gd name="T51" fmla="*/ 1 h 61"/>
                <a:gd name="T52" fmla="*/ 44 w 77"/>
                <a:gd name="T53" fmla="*/ 1 h 61"/>
                <a:gd name="T54" fmla="*/ 44 w 77"/>
                <a:gd name="T55" fmla="*/ 0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7" h="61">
                  <a:moveTo>
                    <a:pt x="73" y="0"/>
                  </a:moveTo>
                  <a:cubicBezTo>
                    <a:pt x="72" y="1"/>
                    <a:pt x="71" y="1"/>
                    <a:pt x="70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0"/>
                    <a:pt x="75" y="18"/>
                    <a:pt x="75" y="26"/>
                  </a:cubicBezTo>
                  <a:cubicBezTo>
                    <a:pt x="75" y="27"/>
                    <a:pt x="75" y="28"/>
                    <a:pt x="75" y="29"/>
                  </a:cubicBezTo>
                  <a:cubicBezTo>
                    <a:pt x="74" y="37"/>
                    <a:pt x="72" y="43"/>
                    <a:pt x="69" y="48"/>
                  </a:cubicBezTo>
                  <a:cubicBezTo>
                    <a:pt x="66" y="54"/>
                    <a:pt x="60" y="58"/>
                    <a:pt x="54" y="59"/>
                  </a:cubicBezTo>
                  <a:cubicBezTo>
                    <a:pt x="53" y="59"/>
                    <a:pt x="51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1" y="59"/>
                    <a:pt x="31" y="54"/>
                    <a:pt x="22" y="46"/>
                  </a:cubicBezTo>
                  <a:cubicBezTo>
                    <a:pt x="14" y="38"/>
                    <a:pt x="7" y="26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4" y="27"/>
                    <a:pt x="12" y="39"/>
                    <a:pt x="21" y="47"/>
                  </a:cubicBezTo>
                  <a:cubicBezTo>
                    <a:pt x="29" y="55"/>
                    <a:pt x="39" y="61"/>
                    <a:pt x="49" y="61"/>
                  </a:cubicBezTo>
                  <a:cubicBezTo>
                    <a:pt x="49" y="61"/>
                    <a:pt x="50" y="61"/>
                    <a:pt x="50" y="61"/>
                  </a:cubicBezTo>
                  <a:cubicBezTo>
                    <a:pt x="52" y="61"/>
                    <a:pt x="53" y="61"/>
                    <a:pt x="54" y="61"/>
                  </a:cubicBezTo>
                  <a:cubicBezTo>
                    <a:pt x="59" y="60"/>
                    <a:pt x="62" y="59"/>
                    <a:pt x="66" y="56"/>
                  </a:cubicBezTo>
                  <a:cubicBezTo>
                    <a:pt x="68" y="54"/>
                    <a:pt x="70" y="52"/>
                    <a:pt x="71" y="49"/>
                  </a:cubicBezTo>
                  <a:cubicBezTo>
                    <a:pt x="75" y="43"/>
                    <a:pt x="77" y="35"/>
                    <a:pt x="77" y="26"/>
                  </a:cubicBezTo>
                  <a:cubicBezTo>
                    <a:pt x="77" y="18"/>
                    <a:pt x="76" y="10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1134">
              <a:extLst>
                <a:ext uri="{FF2B5EF4-FFF2-40B4-BE49-F238E27FC236}">
                  <a16:creationId xmlns:a16="http://schemas.microsoft.com/office/drawing/2014/main" id="{34A0AA5F-7ADB-4648-AD83-42979E22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572"/>
              <a:ext cx="91" cy="87"/>
            </a:xfrm>
            <a:custGeom>
              <a:avLst/>
              <a:gdLst>
                <a:gd name="T0" fmla="*/ 61 w 108"/>
                <a:gd name="T1" fmla="*/ 0 h 103"/>
                <a:gd name="T2" fmla="*/ 36 w 108"/>
                <a:gd name="T3" fmla="*/ 13 h 103"/>
                <a:gd name="T4" fmla="*/ 12 w 108"/>
                <a:gd name="T5" fmla="*/ 25 h 103"/>
                <a:gd name="T6" fmla="*/ 22 w 108"/>
                <a:gd name="T7" fmla="*/ 54 h 103"/>
                <a:gd name="T8" fmla="*/ 40 w 108"/>
                <a:gd name="T9" fmla="*/ 62 h 103"/>
                <a:gd name="T10" fmla="*/ 40 w 108"/>
                <a:gd name="T11" fmla="*/ 62 h 103"/>
                <a:gd name="T12" fmla="*/ 44 w 108"/>
                <a:gd name="T13" fmla="*/ 53 h 103"/>
                <a:gd name="T14" fmla="*/ 43 w 108"/>
                <a:gd name="T15" fmla="*/ 53 h 103"/>
                <a:gd name="T16" fmla="*/ 24 w 108"/>
                <a:gd name="T17" fmla="*/ 43 h 103"/>
                <a:gd name="T18" fmla="*/ 24 w 108"/>
                <a:gd name="T19" fmla="*/ 41 h 103"/>
                <a:gd name="T20" fmla="*/ 43 w 108"/>
                <a:gd name="T21" fmla="*/ 24 h 103"/>
                <a:gd name="T22" fmla="*/ 46 w 108"/>
                <a:gd name="T23" fmla="*/ 23 h 103"/>
                <a:gd name="T24" fmla="*/ 61 w 108"/>
                <a:gd name="T25" fmla="*/ 3 h 103"/>
                <a:gd name="T26" fmla="*/ 65 w 108"/>
                <a:gd name="T27" fmla="*/ 3 h 103"/>
                <a:gd name="T28" fmla="*/ 61 w 108"/>
                <a:gd name="T29" fmla="*/ 0 h 1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8" h="103">
                  <a:moveTo>
                    <a:pt x="102" y="0"/>
                  </a:moveTo>
                  <a:cubicBezTo>
                    <a:pt x="88" y="7"/>
                    <a:pt x="74" y="13"/>
                    <a:pt x="60" y="21"/>
                  </a:cubicBezTo>
                  <a:cubicBezTo>
                    <a:pt x="48" y="27"/>
                    <a:pt x="30" y="33"/>
                    <a:pt x="20" y="42"/>
                  </a:cubicBezTo>
                  <a:cubicBezTo>
                    <a:pt x="0" y="60"/>
                    <a:pt x="21" y="79"/>
                    <a:pt x="37" y="90"/>
                  </a:cubicBezTo>
                  <a:cubicBezTo>
                    <a:pt x="44" y="94"/>
                    <a:pt x="59" y="103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77" y="102"/>
                    <a:pt x="75" y="97"/>
                    <a:pt x="73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57" y="89"/>
                    <a:pt x="44" y="82"/>
                    <a:pt x="42" y="71"/>
                  </a:cubicBezTo>
                  <a:cubicBezTo>
                    <a:pt x="41" y="70"/>
                    <a:pt x="41" y="69"/>
                    <a:pt x="41" y="68"/>
                  </a:cubicBezTo>
                  <a:cubicBezTo>
                    <a:pt x="41" y="55"/>
                    <a:pt x="54" y="43"/>
                    <a:pt x="72" y="39"/>
                  </a:cubicBezTo>
                  <a:cubicBezTo>
                    <a:pt x="73" y="39"/>
                    <a:pt x="75" y="39"/>
                    <a:pt x="77" y="38"/>
                  </a:cubicBezTo>
                  <a:cubicBezTo>
                    <a:pt x="82" y="21"/>
                    <a:pt x="90" y="5"/>
                    <a:pt x="102" y="5"/>
                  </a:cubicBezTo>
                  <a:cubicBezTo>
                    <a:pt x="104" y="5"/>
                    <a:pt x="106" y="5"/>
                    <a:pt x="108" y="6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C5D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1135">
              <a:extLst>
                <a:ext uri="{FF2B5EF4-FFF2-40B4-BE49-F238E27FC236}">
                  <a16:creationId xmlns:a16="http://schemas.microsoft.com/office/drawing/2014/main" id="{6ADFB8FA-6D08-4223-B0AC-B636DF2C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606"/>
              <a:ext cx="26" cy="36"/>
            </a:xfrm>
            <a:custGeom>
              <a:avLst/>
              <a:gdLst>
                <a:gd name="T0" fmla="*/ 18 w 31"/>
                <a:gd name="T1" fmla="*/ 0 h 42"/>
                <a:gd name="T2" fmla="*/ 16 w 31"/>
                <a:gd name="T3" fmla="*/ 1 h 42"/>
                <a:gd name="T4" fmla="*/ 1 w 31"/>
                <a:gd name="T5" fmla="*/ 10 h 42"/>
                <a:gd name="T6" fmla="*/ 1 w 31"/>
                <a:gd name="T7" fmla="*/ 15 h 42"/>
                <a:gd name="T8" fmla="*/ 16 w 31"/>
                <a:gd name="T9" fmla="*/ 27 h 42"/>
                <a:gd name="T10" fmla="*/ 15 w 31"/>
                <a:gd name="T11" fmla="*/ 26 h 42"/>
                <a:gd name="T12" fmla="*/ 16 w 31"/>
                <a:gd name="T13" fmla="*/ 17 h 42"/>
                <a:gd name="T14" fmla="*/ 11 w 31"/>
                <a:gd name="T15" fmla="*/ 13 h 42"/>
                <a:gd name="T16" fmla="*/ 11 w 31"/>
                <a:gd name="T17" fmla="*/ 13 h 42"/>
                <a:gd name="T18" fmla="*/ 11 w 31"/>
                <a:gd name="T19" fmla="*/ 13 h 42"/>
                <a:gd name="T20" fmla="*/ 9 w 31"/>
                <a:gd name="T21" fmla="*/ 12 h 42"/>
                <a:gd name="T22" fmla="*/ 11 w 31"/>
                <a:gd name="T23" fmla="*/ 11 h 42"/>
                <a:gd name="T24" fmla="*/ 11 w 31"/>
                <a:gd name="T25" fmla="*/ 10 h 42"/>
                <a:gd name="T26" fmla="*/ 11 w 31"/>
                <a:gd name="T27" fmla="*/ 8 h 42"/>
                <a:gd name="T28" fmla="*/ 10 w 31"/>
                <a:gd name="T29" fmla="*/ 7 h 42"/>
                <a:gd name="T30" fmla="*/ 11 w 31"/>
                <a:gd name="T31" fmla="*/ 4 h 42"/>
                <a:gd name="T32" fmla="*/ 11 w 31"/>
                <a:gd name="T33" fmla="*/ 4 h 42"/>
                <a:gd name="T34" fmla="*/ 13 w 31"/>
                <a:gd name="T35" fmla="*/ 5 h 42"/>
                <a:gd name="T36" fmla="*/ 18 w 31"/>
                <a:gd name="T37" fmla="*/ 3 h 42"/>
                <a:gd name="T38" fmla="*/ 18 w 31"/>
                <a:gd name="T39" fmla="*/ 0 h 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" h="42">
                  <a:moveTo>
                    <a:pt x="31" y="0"/>
                  </a:moveTo>
                  <a:cubicBezTo>
                    <a:pt x="30" y="0"/>
                    <a:pt x="29" y="0"/>
                    <a:pt x="27" y="1"/>
                  </a:cubicBezTo>
                  <a:cubicBezTo>
                    <a:pt x="16" y="3"/>
                    <a:pt x="6" y="9"/>
                    <a:pt x="1" y="16"/>
                  </a:cubicBezTo>
                  <a:cubicBezTo>
                    <a:pt x="1" y="19"/>
                    <a:pt x="0" y="22"/>
                    <a:pt x="1" y="25"/>
                  </a:cubicBezTo>
                  <a:cubicBezTo>
                    <a:pt x="3" y="35"/>
                    <a:pt x="14" y="41"/>
                    <a:pt x="27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38"/>
                    <a:pt x="26" y="33"/>
                    <a:pt x="27" y="27"/>
                  </a:cubicBezTo>
                  <a:cubicBezTo>
                    <a:pt x="24" y="25"/>
                    <a:pt x="21" y="23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7" y="21"/>
                    <a:pt x="17" y="20"/>
                    <a:pt x="16" y="19"/>
                  </a:cubicBezTo>
                  <a:cubicBezTo>
                    <a:pt x="16" y="18"/>
                    <a:pt x="17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5"/>
                    <a:pt x="18" y="14"/>
                    <a:pt x="18" y="13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6" y="9"/>
                    <a:pt x="17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4" y="6"/>
                    <a:pt x="27" y="5"/>
                    <a:pt x="31" y="4"/>
                  </a:cubicBezTo>
                  <a:cubicBezTo>
                    <a:pt x="31" y="2"/>
                    <a:pt x="31" y="1"/>
                    <a:pt x="31" y="0"/>
                  </a:cubicBezTo>
                </a:path>
              </a:pathLst>
            </a:custGeom>
            <a:solidFill>
              <a:srgbClr val="9F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1136">
              <a:extLst>
                <a:ext uri="{FF2B5EF4-FFF2-40B4-BE49-F238E27FC236}">
                  <a16:creationId xmlns:a16="http://schemas.microsoft.com/office/drawing/2014/main" id="{856F5D7A-0405-4CD4-BBD6-E273FAEBF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620"/>
              <a:ext cx="26" cy="27"/>
            </a:xfrm>
            <a:custGeom>
              <a:avLst/>
              <a:gdLst>
                <a:gd name="T0" fmla="*/ 3 w 30"/>
                <a:gd name="T1" fmla="*/ 0 h 32"/>
                <a:gd name="T2" fmla="*/ 0 w 30"/>
                <a:gd name="T3" fmla="*/ 7 h 32"/>
                <a:gd name="T4" fmla="*/ 0 w 30"/>
                <a:gd name="T5" fmla="*/ 9 h 32"/>
                <a:gd name="T6" fmla="*/ 19 w 30"/>
                <a:gd name="T7" fmla="*/ 19 h 32"/>
                <a:gd name="T8" fmla="*/ 20 w 30"/>
                <a:gd name="T9" fmla="*/ 19 h 32"/>
                <a:gd name="T10" fmla="*/ 19 w 30"/>
                <a:gd name="T11" fmla="*/ 16 h 32"/>
                <a:gd name="T12" fmla="*/ 3 w 30"/>
                <a:gd name="T13" fmla="*/ 6 h 32"/>
                <a:gd name="T14" fmla="*/ 3 w 30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32">
                  <a:moveTo>
                    <a:pt x="3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2" y="25"/>
                    <a:pt x="14" y="32"/>
                    <a:pt x="29" y="32"/>
                  </a:cubicBezTo>
                  <a:cubicBezTo>
                    <a:pt x="29" y="32"/>
                    <a:pt x="29" y="32"/>
                    <a:pt x="30" y="32"/>
                  </a:cubicBezTo>
                  <a:cubicBezTo>
                    <a:pt x="29" y="30"/>
                    <a:pt x="29" y="28"/>
                    <a:pt x="29" y="26"/>
                  </a:cubicBezTo>
                  <a:cubicBezTo>
                    <a:pt x="16" y="25"/>
                    <a:pt x="5" y="19"/>
                    <a:pt x="3" y="9"/>
                  </a:cubicBezTo>
                  <a:cubicBezTo>
                    <a:pt x="2" y="6"/>
                    <a:pt x="3" y="3"/>
                    <a:pt x="3" y="0"/>
                  </a:cubicBezTo>
                </a:path>
              </a:pathLst>
            </a:custGeom>
            <a:solidFill>
              <a:srgbClr val="878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1137">
              <a:extLst>
                <a:ext uri="{FF2B5EF4-FFF2-40B4-BE49-F238E27FC236}">
                  <a16:creationId xmlns:a16="http://schemas.microsoft.com/office/drawing/2014/main" id="{2BD92ACB-B424-465A-B90D-D61E480E8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610"/>
              <a:ext cx="11" cy="19"/>
            </a:xfrm>
            <a:custGeom>
              <a:avLst/>
              <a:gdLst>
                <a:gd name="T0" fmla="*/ 8 w 13"/>
                <a:gd name="T1" fmla="*/ 0 h 23"/>
                <a:gd name="T2" fmla="*/ 3 w 13"/>
                <a:gd name="T3" fmla="*/ 2 h 23"/>
                <a:gd name="T4" fmla="*/ 3 w 13"/>
                <a:gd name="T5" fmla="*/ 2 h 23"/>
                <a:gd name="T6" fmla="*/ 2 w 13"/>
                <a:gd name="T7" fmla="*/ 6 h 23"/>
                <a:gd name="T8" fmla="*/ 2 w 13"/>
                <a:gd name="T9" fmla="*/ 6 h 23"/>
                <a:gd name="T10" fmla="*/ 0 w 13"/>
                <a:gd name="T11" fmla="*/ 5 h 23"/>
                <a:gd name="T12" fmla="*/ 0 w 13"/>
                <a:gd name="T13" fmla="*/ 7 h 23"/>
                <a:gd name="T14" fmla="*/ 0 w 13"/>
                <a:gd name="T15" fmla="*/ 7 h 23"/>
                <a:gd name="T16" fmla="*/ 0 w 13"/>
                <a:gd name="T17" fmla="*/ 7 h 23"/>
                <a:gd name="T18" fmla="*/ 0 w 13"/>
                <a:gd name="T19" fmla="*/ 7 h 23"/>
                <a:gd name="T20" fmla="*/ 2 w 13"/>
                <a:gd name="T21" fmla="*/ 8 h 23"/>
                <a:gd name="T22" fmla="*/ 1 w 13"/>
                <a:gd name="T23" fmla="*/ 10 h 23"/>
                <a:gd name="T24" fmla="*/ 6 w 13"/>
                <a:gd name="T25" fmla="*/ 13 h 23"/>
                <a:gd name="T26" fmla="*/ 8 w 13"/>
                <a:gd name="T27" fmla="*/ 0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9" y="1"/>
                    <a:pt x="6" y="2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7"/>
                    <a:pt x="4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2" y="13"/>
                    <a:pt x="2" y="15"/>
                  </a:cubicBezTo>
                  <a:cubicBezTo>
                    <a:pt x="2" y="15"/>
                    <a:pt x="2" y="16"/>
                    <a:pt x="1" y="17"/>
                  </a:cubicBezTo>
                  <a:cubicBezTo>
                    <a:pt x="3" y="19"/>
                    <a:pt x="6" y="21"/>
                    <a:pt x="9" y="23"/>
                  </a:cubicBezTo>
                  <a:cubicBezTo>
                    <a:pt x="9" y="16"/>
                    <a:pt x="11" y="8"/>
                    <a:pt x="13" y="0"/>
                  </a:cubicBezTo>
                </a:path>
              </a:pathLst>
            </a:custGeom>
            <a:solidFill>
              <a:srgbClr val="AE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1138">
              <a:extLst>
                <a:ext uri="{FF2B5EF4-FFF2-40B4-BE49-F238E27FC236}">
                  <a16:creationId xmlns:a16="http://schemas.microsoft.com/office/drawing/2014/main" id="{D6C5D0C7-F5DA-4574-A066-539B0FDCB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3605"/>
              <a:ext cx="30" cy="43"/>
            </a:xfrm>
            <a:custGeom>
              <a:avLst/>
              <a:gdLst>
                <a:gd name="T0" fmla="*/ 21 w 36"/>
                <a:gd name="T1" fmla="*/ 0 h 51"/>
                <a:gd name="T2" fmla="*/ 18 w 36"/>
                <a:gd name="T3" fmla="*/ 1 h 51"/>
                <a:gd name="T4" fmla="*/ 0 w 36"/>
                <a:gd name="T5" fmla="*/ 18 h 51"/>
                <a:gd name="T6" fmla="*/ 1 w 36"/>
                <a:gd name="T7" fmla="*/ 20 h 51"/>
                <a:gd name="T8" fmla="*/ 18 w 36"/>
                <a:gd name="T9" fmla="*/ 30 h 51"/>
                <a:gd name="T10" fmla="*/ 19 w 36"/>
                <a:gd name="T11" fmla="*/ 30 h 51"/>
                <a:gd name="T12" fmla="*/ 19 w 36"/>
                <a:gd name="T13" fmla="*/ 30 h 51"/>
                <a:gd name="T14" fmla="*/ 18 w 36"/>
                <a:gd name="T15" fmla="*/ 30 h 51"/>
                <a:gd name="T16" fmla="*/ 2 w 36"/>
                <a:gd name="T17" fmla="*/ 20 h 51"/>
                <a:gd name="T18" fmla="*/ 2 w 36"/>
                <a:gd name="T19" fmla="*/ 18 h 51"/>
                <a:gd name="T20" fmla="*/ 3 w 36"/>
                <a:gd name="T21" fmla="*/ 11 h 51"/>
                <a:gd name="T22" fmla="*/ 18 w 36"/>
                <a:gd name="T23" fmla="*/ 3 h 51"/>
                <a:gd name="T24" fmla="*/ 20 w 36"/>
                <a:gd name="T25" fmla="*/ 2 h 51"/>
                <a:gd name="T26" fmla="*/ 21 w 36"/>
                <a:gd name="T27" fmla="*/ 0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51">
                  <a:moveTo>
                    <a:pt x="36" y="0"/>
                  </a:moveTo>
                  <a:cubicBezTo>
                    <a:pt x="34" y="1"/>
                    <a:pt x="32" y="1"/>
                    <a:pt x="31" y="1"/>
                  </a:cubicBezTo>
                  <a:cubicBezTo>
                    <a:pt x="13" y="5"/>
                    <a:pt x="0" y="17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3" y="44"/>
                    <a:pt x="16" y="51"/>
                    <a:pt x="31" y="51"/>
                  </a:cubicBezTo>
                  <a:cubicBezTo>
                    <a:pt x="31" y="51"/>
                    <a:pt x="31" y="51"/>
                    <a:pt x="32" y="51"/>
                  </a:cubicBezTo>
                  <a:cubicBezTo>
                    <a:pt x="32" y="51"/>
                    <a:pt x="32" y="50"/>
                    <a:pt x="32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16" y="50"/>
                    <a:pt x="4" y="43"/>
                    <a:pt x="2" y="33"/>
                  </a:cubicBezTo>
                  <a:cubicBezTo>
                    <a:pt x="2" y="32"/>
                    <a:pt x="2" y="31"/>
                    <a:pt x="2" y="30"/>
                  </a:cubicBezTo>
                  <a:cubicBezTo>
                    <a:pt x="2" y="26"/>
                    <a:pt x="3" y="22"/>
                    <a:pt x="5" y="18"/>
                  </a:cubicBezTo>
                  <a:cubicBezTo>
                    <a:pt x="10" y="11"/>
                    <a:pt x="20" y="5"/>
                    <a:pt x="31" y="3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1139">
              <a:extLst>
                <a:ext uri="{FF2B5EF4-FFF2-40B4-BE49-F238E27FC236}">
                  <a16:creationId xmlns:a16="http://schemas.microsoft.com/office/drawing/2014/main" id="{1C6F5916-1888-4BA2-898D-3D16C5E1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612"/>
              <a:ext cx="5" cy="6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3 h 7"/>
                <a:gd name="T6" fmla="*/ 1 w 7"/>
                <a:gd name="T7" fmla="*/ 3 h 7"/>
                <a:gd name="T8" fmla="*/ 1 w 7"/>
                <a:gd name="T9" fmla="*/ 4 h 7"/>
                <a:gd name="T10" fmla="*/ 1 w 7"/>
                <a:gd name="T11" fmla="*/ 4 h 7"/>
                <a:gd name="T12" fmla="*/ 3 w 7"/>
                <a:gd name="T13" fmla="*/ 2 h 7"/>
                <a:gd name="T14" fmla="*/ 2 w 7"/>
                <a:gd name="T15" fmla="*/ 1 h 7"/>
                <a:gd name="T16" fmla="*/ 1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7" y="4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1140">
              <a:extLst>
                <a:ext uri="{FF2B5EF4-FFF2-40B4-BE49-F238E27FC236}">
                  <a16:creationId xmlns:a16="http://schemas.microsoft.com/office/drawing/2014/main" id="{8D985E2E-F7CB-4EFD-840B-3D902F5C5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621"/>
              <a:ext cx="3" cy="3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1141">
              <a:extLst>
                <a:ext uri="{FF2B5EF4-FFF2-40B4-BE49-F238E27FC236}">
                  <a16:creationId xmlns:a16="http://schemas.microsoft.com/office/drawing/2014/main" id="{4559F3A3-981A-4092-BE56-24E58606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3253"/>
              <a:ext cx="99" cy="113"/>
            </a:xfrm>
            <a:custGeom>
              <a:avLst/>
              <a:gdLst>
                <a:gd name="T0" fmla="*/ 67 w 117"/>
                <a:gd name="T1" fmla="*/ 0 h 134"/>
                <a:gd name="T2" fmla="*/ 18 w 117"/>
                <a:gd name="T3" fmla="*/ 16 h 134"/>
                <a:gd name="T4" fmla="*/ 21 w 117"/>
                <a:gd name="T5" fmla="*/ 67 h 134"/>
                <a:gd name="T6" fmla="*/ 44 w 117"/>
                <a:gd name="T7" fmla="*/ 80 h 134"/>
                <a:gd name="T8" fmla="*/ 45 w 117"/>
                <a:gd name="T9" fmla="*/ 80 h 134"/>
                <a:gd name="T10" fmla="*/ 49 w 117"/>
                <a:gd name="T11" fmla="*/ 65 h 134"/>
                <a:gd name="T12" fmla="*/ 49 w 117"/>
                <a:gd name="T13" fmla="*/ 51 h 134"/>
                <a:gd name="T14" fmla="*/ 39 w 117"/>
                <a:gd name="T15" fmla="*/ 46 h 134"/>
                <a:gd name="T16" fmla="*/ 30 w 117"/>
                <a:gd name="T17" fmla="*/ 33 h 134"/>
                <a:gd name="T18" fmla="*/ 30 w 117"/>
                <a:gd name="T19" fmla="*/ 32 h 134"/>
                <a:gd name="T20" fmla="*/ 37 w 117"/>
                <a:gd name="T21" fmla="*/ 20 h 134"/>
                <a:gd name="T22" fmla="*/ 53 w 117"/>
                <a:gd name="T23" fmla="*/ 16 h 134"/>
                <a:gd name="T24" fmla="*/ 69 w 117"/>
                <a:gd name="T25" fmla="*/ 6 h 134"/>
                <a:gd name="T26" fmla="*/ 71 w 117"/>
                <a:gd name="T27" fmla="*/ 6 h 134"/>
                <a:gd name="T28" fmla="*/ 67 w 117"/>
                <a:gd name="T29" fmla="*/ 0 h 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7" h="134">
                  <a:moveTo>
                    <a:pt x="110" y="0"/>
                  </a:moveTo>
                  <a:cubicBezTo>
                    <a:pt x="83" y="11"/>
                    <a:pt x="53" y="6"/>
                    <a:pt x="30" y="27"/>
                  </a:cubicBezTo>
                  <a:cubicBezTo>
                    <a:pt x="0" y="54"/>
                    <a:pt x="5" y="88"/>
                    <a:pt x="36" y="112"/>
                  </a:cubicBezTo>
                  <a:cubicBezTo>
                    <a:pt x="43" y="118"/>
                    <a:pt x="63" y="133"/>
                    <a:pt x="72" y="134"/>
                  </a:cubicBezTo>
                  <a:cubicBezTo>
                    <a:pt x="73" y="134"/>
                    <a:pt x="74" y="134"/>
                    <a:pt x="75" y="134"/>
                  </a:cubicBezTo>
                  <a:cubicBezTo>
                    <a:pt x="87" y="134"/>
                    <a:pt x="83" y="119"/>
                    <a:pt x="81" y="108"/>
                  </a:cubicBezTo>
                  <a:cubicBezTo>
                    <a:pt x="81" y="102"/>
                    <a:pt x="80" y="94"/>
                    <a:pt x="80" y="85"/>
                  </a:cubicBezTo>
                  <a:cubicBezTo>
                    <a:pt x="74" y="83"/>
                    <a:pt x="68" y="80"/>
                    <a:pt x="64" y="77"/>
                  </a:cubicBezTo>
                  <a:cubicBezTo>
                    <a:pt x="55" y="71"/>
                    <a:pt x="49" y="62"/>
                    <a:pt x="49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45"/>
                    <a:pt x="54" y="39"/>
                    <a:pt x="62" y="34"/>
                  </a:cubicBezTo>
                  <a:cubicBezTo>
                    <a:pt x="69" y="30"/>
                    <a:pt x="78" y="27"/>
                    <a:pt x="89" y="27"/>
                  </a:cubicBezTo>
                  <a:cubicBezTo>
                    <a:pt x="94" y="16"/>
                    <a:pt x="102" y="9"/>
                    <a:pt x="114" y="9"/>
                  </a:cubicBezTo>
                  <a:cubicBezTo>
                    <a:pt x="115" y="9"/>
                    <a:pt x="116" y="9"/>
                    <a:pt x="117" y="10"/>
                  </a:cubicBezTo>
                  <a:cubicBezTo>
                    <a:pt x="110" y="0"/>
                    <a:pt x="110" y="0"/>
                    <a:pt x="110" y="0"/>
                  </a:cubicBezTo>
                </a:path>
              </a:pathLst>
            </a:custGeom>
            <a:solidFill>
              <a:srgbClr val="C5D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1142">
              <a:extLst>
                <a:ext uri="{FF2B5EF4-FFF2-40B4-BE49-F238E27FC236}">
                  <a16:creationId xmlns:a16="http://schemas.microsoft.com/office/drawing/2014/main" id="{68234771-0246-4F02-8232-348BE45F8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3278"/>
              <a:ext cx="26" cy="38"/>
            </a:xfrm>
            <a:custGeom>
              <a:avLst/>
              <a:gdLst>
                <a:gd name="T0" fmla="*/ 18 w 31"/>
                <a:gd name="T1" fmla="*/ 0 h 46"/>
                <a:gd name="T2" fmla="*/ 3 w 31"/>
                <a:gd name="T3" fmla="*/ 4 h 46"/>
                <a:gd name="T4" fmla="*/ 3 w 31"/>
                <a:gd name="T5" fmla="*/ 5 h 46"/>
                <a:gd name="T6" fmla="*/ 0 w 31"/>
                <a:gd name="T7" fmla="*/ 10 h 46"/>
                <a:gd name="T8" fmla="*/ 13 w 31"/>
                <a:gd name="T9" fmla="*/ 26 h 46"/>
                <a:gd name="T10" fmla="*/ 15 w 31"/>
                <a:gd name="T11" fmla="*/ 12 h 46"/>
                <a:gd name="T12" fmla="*/ 13 w 31"/>
                <a:gd name="T13" fmla="*/ 10 h 46"/>
                <a:gd name="T14" fmla="*/ 15 w 31"/>
                <a:gd name="T15" fmla="*/ 8 h 46"/>
                <a:gd name="T16" fmla="*/ 15 w 31"/>
                <a:gd name="T17" fmla="*/ 8 h 46"/>
                <a:gd name="T18" fmla="*/ 16 w 31"/>
                <a:gd name="T19" fmla="*/ 6 h 46"/>
                <a:gd name="T20" fmla="*/ 16 w 31"/>
                <a:gd name="T21" fmla="*/ 5 h 46"/>
                <a:gd name="T22" fmla="*/ 17 w 31"/>
                <a:gd name="T23" fmla="*/ 2 h 46"/>
                <a:gd name="T24" fmla="*/ 18 w 31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6">
                  <a:moveTo>
                    <a:pt x="31" y="0"/>
                  </a:moveTo>
                  <a:cubicBezTo>
                    <a:pt x="21" y="0"/>
                    <a:pt x="13" y="3"/>
                    <a:pt x="6" y="7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2" y="11"/>
                    <a:pt x="1" y="14"/>
                    <a:pt x="0" y="18"/>
                  </a:cubicBezTo>
                  <a:cubicBezTo>
                    <a:pt x="0" y="29"/>
                    <a:pt x="9" y="39"/>
                    <a:pt x="23" y="46"/>
                  </a:cubicBezTo>
                  <a:cubicBezTo>
                    <a:pt x="23" y="38"/>
                    <a:pt x="23" y="29"/>
                    <a:pt x="25" y="21"/>
                  </a:cubicBezTo>
                  <a:cubicBezTo>
                    <a:pt x="24" y="20"/>
                    <a:pt x="23" y="19"/>
                    <a:pt x="23" y="18"/>
                  </a:cubicBezTo>
                  <a:cubicBezTo>
                    <a:pt x="23" y="16"/>
                    <a:pt x="24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2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6"/>
                    <a:pt x="28" y="5"/>
                    <a:pt x="29" y="4"/>
                  </a:cubicBezTo>
                  <a:cubicBezTo>
                    <a:pt x="30" y="3"/>
                    <a:pt x="30" y="1"/>
                    <a:pt x="31" y="0"/>
                  </a:cubicBezTo>
                </a:path>
              </a:pathLst>
            </a:custGeom>
            <a:solidFill>
              <a:srgbClr val="9F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1143">
              <a:extLst>
                <a:ext uri="{FF2B5EF4-FFF2-40B4-BE49-F238E27FC236}">
                  <a16:creationId xmlns:a16="http://schemas.microsoft.com/office/drawing/2014/main" id="{EB932AE4-4F05-4BFC-B0C4-AB90240E9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3284"/>
              <a:ext cx="24" cy="39"/>
            </a:xfrm>
            <a:custGeom>
              <a:avLst/>
              <a:gdLst>
                <a:gd name="T0" fmla="*/ 6 w 29"/>
                <a:gd name="T1" fmla="*/ 0 h 46"/>
                <a:gd name="T2" fmla="*/ 0 w 29"/>
                <a:gd name="T3" fmla="*/ 10 h 46"/>
                <a:gd name="T4" fmla="*/ 0 w 29"/>
                <a:gd name="T5" fmla="*/ 10 h 46"/>
                <a:gd name="T6" fmla="*/ 8 w 29"/>
                <a:gd name="T7" fmla="*/ 23 h 46"/>
                <a:gd name="T8" fmla="*/ 17 w 29"/>
                <a:gd name="T9" fmla="*/ 28 h 46"/>
                <a:gd name="T10" fmla="*/ 17 w 29"/>
                <a:gd name="T11" fmla="*/ 23 h 46"/>
                <a:gd name="T12" fmla="*/ 3 w 29"/>
                <a:gd name="T13" fmla="*/ 6 h 46"/>
                <a:gd name="T14" fmla="*/ 6 w 29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6">
                  <a:moveTo>
                    <a:pt x="10" y="0"/>
                  </a:moveTo>
                  <a:cubicBezTo>
                    <a:pt x="4" y="4"/>
                    <a:pt x="0" y="10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32"/>
                    <a:pt x="14" y="38"/>
                  </a:cubicBezTo>
                  <a:cubicBezTo>
                    <a:pt x="18" y="41"/>
                    <a:pt x="23" y="44"/>
                    <a:pt x="29" y="46"/>
                  </a:cubicBezTo>
                  <a:cubicBezTo>
                    <a:pt x="29" y="43"/>
                    <a:pt x="29" y="41"/>
                    <a:pt x="29" y="38"/>
                  </a:cubicBezTo>
                  <a:cubicBezTo>
                    <a:pt x="15" y="31"/>
                    <a:pt x="6" y="21"/>
                    <a:pt x="6" y="10"/>
                  </a:cubicBezTo>
                  <a:cubicBezTo>
                    <a:pt x="7" y="6"/>
                    <a:pt x="8" y="3"/>
                    <a:pt x="10" y="0"/>
                  </a:cubicBezTo>
                </a:path>
              </a:pathLst>
            </a:custGeom>
            <a:solidFill>
              <a:srgbClr val="878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1144">
              <a:extLst>
                <a:ext uri="{FF2B5EF4-FFF2-40B4-BE49-F238E27FC236}">
                  <a16:creationId xmlns:a16="http://schemas.microsoft.com/office/drawing/2014/main" id="{A9A85E36-48AC-4B7E-A1F0-7C21EDC2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276"/>
              <a:ext cx="34" cy="49"/>
            </a:xfrm>
            <a:custGeom>
              <a:avLst/>
              <a:gdLst>
                <a:gd name="T0" fmla="*/ 25 w 40"/>
                <a:gd name="T1" fmla="*/ 0 h 58"/>
                <a:gd name="T2" fmla="*/ 8 w 40"/>
                <a:gd name="T3" fmla="*/ 4 h 58"/>
                <a:gd name="T4" fmla="*/ 0 w 40"/>
                <a:gd name="T5" fmla="*/ 16 h 58"/>
                <a:gd name="T6" fmla="*/ 0 w 40"/>
                <a:gd name="T7" fmla="*/ 16 h 58"/>
                <a:gd name="T8" fmla="*/ 9 w 40"/>
                <a:gd name="T9" fmla="*/ 30 h 58"/>
                <a:gd name="T10" fmla="*/ 19 w 40"/>
                <a:gd name="T11" fmla="*/ 35 h 58"/>
                <a:gd name="T12" fmla="*/ 19 w 40"/>
                <a:gd name="T13" fmla="*/ 34 h 58"/>
                <a:gd name="T14" fmla="*/ 10 w 40"/>
                <a:gd name="T15" fmla="*/ 30 h 58"/>
                <a:gd name="T16" fmla="*/ 2 w 40"/>
                <a:gd name="T17" fmla="*/ 16 h 58"/>
                <a:gd name="T18" fmla="*/ 2 w 40"/>
                <a:gd name="T19" fmla="*/ 16 h 58"/>
                <a:gd name="T20" fmla="*/ 8 w 40"/>
                <a:gd name="T21" fmla="*/ 6 h 58"/>
                <a:gd name="T22" fmla="*/ 9 w 40"/>
                <a:gd name="T23" fmla="*/ 6 h 58"/>
                <a:gd name="T24" fmla="*/ 24 w 40"/>
                <a:gd name="T25" fmla="*/ 2 h 58"/>
                <a:gd name="T26" fmla="*/ 25 w 40"/>
                <a:gd name="T27" fmla="*/ 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8">
                  <a:moveTo>
                    <a:pt x="40" y="0"/>
                  </a:moveTo>
                  <a:cubicBezTo>
                    <a:pt x="29" y="0"/>
                    <a:pt x="20" y="3"/>
                    <a:pt x="13" y="7"/>
                  </a:cubicBezTo>
                  <a:cubicBezTo>
                    <a:pt x="5" y="12"/>
                    <a:pt x="0" y="18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5"/>
                    <a:pt x="6" y="44"/>
                    <a:pt x="15" y="50"/>
                  </a:cubicBezTo>
                  <a:cubicBezTo>
                    <a:pt x="19" y="53"/>
                    <a:pt x="25" y="56"/>
                    <a:pt x="31" y="58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25" y="54"/>
                    <a:pt x="20" y="51"/>
                    <a:pt x="16" y="48"/>
                  </a:cubicBezTo>
                  <a:cubicBezTo>
                    <a:pt x="7" y="42"/>
                    <a:pt x="2" y="34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0"/>
                    <a:pt x="6" y="14"/>
                    <a:pt x="12" y="10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1" y="5"/>
                    <a:pt x="29" y="2"/>
                    <a:pt x="39" y="2"/>
                  </a:cubicBezTo>
                  <a:cubicBezTo>
                    <a:pt x="39" y="1"/>
                    <a:pt x="40" y="0"/>
                    <a:pt x="40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1145">
              <a:extLst>
                <a:ext uri="{FF2B5EF4-FFF2-40B4-BE49-F238E27FC236}">
                  <a16:creationId xmlns:a16="http://schemas.microsoft.com/office/drawing/2014/main" id="{2EE127C6-6E00-45AC-A77A-2D0F0564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281"/>
              <a:ext cx="2" cy="5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3 h 6"/>
                <a:gd name="T4" fmla="*/ 0 w 2"/>
                <a:gd name="T5" fmla="*/ 3 h 6"/>
                <a:gd name="T6" fmla="*/ 2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1146">
              <a:extLst>
                <a:ext uri="{FF2B5EF4-FFF2-40B4-BE49-F238E27FC236}">
                  <a16:creationId xmlns:a16="http://schemas.microsoft.com/office/drawing/2014/main" id="{B813A2C9-A7CD-417E-8201-F2A9B01B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290"/>
              <a:ext cx="3" cy="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3 h 6"/>
                <a:gd name="T4" fmla="*/ 2 w 3"/>
                <a:gd name="T5" fmla="*/ 3 h 6"/>
                <a:gd name="T6" fmla="*/ 3 w 3"/>
                <a:gd name="T7" fmla="*/ 0 h 6"/>
                <a:gd name="T8" fmla="*/ 3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4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1147">
              <a:extLst>
                <a:ext uri="{FF2B5EF4-FFF2-40B4-BE49-F238E27FC236}">
                  <a16:creationId xmlns:a16="http://schemas.microsoft.com/office/drawing/2014/main" id="{E8C13918-1C0B-4779-87DC-4EB804EA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155"/>
              <a:ext cx="70" cy="161"/>
            </a:xfrm>
            <a:custGeom>
              <a:avLst/>
              <a:gdLst>
                <a:gd name="T0" fmla="*/ 37 w 83"/>
                <a:gd name="T1" fmla="*/ 0 h 190"/>
                <a:gd name="T2" fmla="*/ 13 w 83"/>
                <a:gd name="T3" fmla="*/ 11 h 190"/>
                <a:gd name="T4" fmla="*/ 20 w 83"/>
                <a:gd name="T5" fmla="*/ 66 h 190"/>
                <a:gd name="T6" fmla="*/ 21 w 83"/>
                <a:gd name="T7" fmla="*/ 115 h 190"/>
                <a:gd name="T8" fmla="*/ 24 w 83"/>
                <a:gd name="T9" fmla="*/ 115 h 190"/>
                <a:gd name="T10" fmla="*/ 40 w 83"/>
                <a:gd name="T11" fmla="*/ 75 h 190"/>
                <a:gd name="T12" fmla="*/ 37 w 83"/>
                <a:gd name="T13" fmla="*/ 49 h 190"/>
                <a:gd name="T14" fmla="*/ 22 w 83"/>
                <a:gd name="T15" fmla="*/ 40 h 190"/>
                <a:gd name="T16" fmla="*/ 21 w 83"/>
                <a:gd name="T17" fmla="*/ 36 h 190"/>
                <a:gd name="T18" fmla="*/ 36 w 83"/>
                <a:gd name="T19" fmla="*/ 16 h 190"/>
                <a:gd name="T20" fmla="*/ 50 w 83"/>
                <a:gd name="T21" fmla="*/ 1 h 190"/>
                <a:gd name="T22" fmla="*/ 43 w 83"/>
                <a:gd name="T23" fmla="*/ 1 h 190"/>
                <a:gd name="T24" fmla="*/ 37 w 83"/>
                <a:gd name="T25" fmla="*/ 0 h 1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190">
                  <a:moveTo>
                    <a:pt x="62" y="0"/>
                  </a:moveTo>
                  <a:cubicBezTo>
                    <a:pt x="48" y="0"/>
                    <a:pt x="31" y="9"/>
                    <a:pt x="23" y="18"/>
                  </a:cubicBezTo>
                  <a:cubicBezTo>
                    <a:pt x="0" y="45"/>
                    <a:pt x="36" y="80"/>
                    <a:pt x="33" y="109"/>
                  </a:cubicBezTo>
                  <a:cubicBezTo>
                    <a:pt x="32" y="122"/>
                    <a:pt x="3" y="190"/>
                    <a:pt x="35" y="190"/>
                  </a:cubicBezTo>
                  <a:cubicBezTo>
                    <a:pt x="37" y="190"/>
                    <a:pt x="38" y="190"/>
                    <a:pt x="40" y="190"/>
                  </a:cubicBezTo>
                  <a:cubicBezTo>
                    <a:pt x="67" y="186"/>
                    <a:pt x="68" y="143"/>
                    <a:pt x="67" y="123"/>
                  </a:cubicBezTo>
                  <a:cubicBezTo>
                    <a:pt x="67" y="115"/>
                    <a:pt x="64" y="99"/>
                    <a:pt x="62" y="81"/>
                  </a:cubicBezTo>
                  <a:cubicBezTo>
                    <a:pt x="50" y="80"/>
                    <a:pt x="40" y="75"/>
                    <a:pt x="37" y="66"/>
                  </a:cubicBezTo>
                  <a:cubicBezTo>
                    <a:pt x="36" y="64"/>
                    <a:pt x="36" y="61"/>
                    <a:pt x="36" y="59"/>
                  </a:cubicBezTo>
                  <a:cubicBezTo>
                    <a:pt x="36" y="47"/>
                    <a:pt x="46" y="34"/>
                    <a:pt x="60" y="26"/>
                  </a:cubicBezTo>
                  <a:cubicBezTo>
                    <a:pt x="63" y="12"/>
                    <a:pt x="70" y="2"/>
                    <a:pt x="83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8" y="0"/>
                    <a:pt x="65" y="0"/>
                    <a:pt x="62" y="0"/>
                  </a:cubicBezTo>
                </a:path>
              </a:pathLst>
            </a:custGeom>
            <a:solidFill>
              <a:srgbClr val="C5D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1148">
              <a:extLst>
                <a:ext uri="{FF2B5EF4-FFF2-40B4-BE49-F238E27FC236}">
                  <a16:creationId xmlns:a16="http://schemas.microsoft.com/office/drawing/2014/main" id="{D8420F09-E852-46AE-A9FB-A36FF2E3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179"/>
              <a:ext cx="18" cy="37"/>
            </a:xfrm>
            <a:custGeom>
              <a:avLst/>
              <a:gdLst>
                <a:gd name="T0" fmla="*/ 13 w 21"/>
                <a:gd name="T1" fmla="*/ 0 h 44"/>
                <a:gd name="T2" fmla="*/ 0 w 21"/>
                <a:gd name="T3" fmla="*/ 12 h 44"/>
                <a:gd name="T4" fmla="*/ 1 w 21"/>
                <a:gd name="T5" fmla="*/ 18 h 44"/>
                <a:gd name="T6" fmla="*/ 13 w 21"/>
                <a:gd name="T7" fmla="*/ 26 h 44"/>
                <a:gd name="T8" fmla="*/ 12 w 21"/>
                <a:gd name="T9" fmla="*/ 13 h 44"/>
                <a:gd name="T10" fmla="*/ 11 w 21"/>
                <a:gd name="T11" fmla="*/ 13 h 44"/>
                <a:gd name="T12" fmla="*/ 10 w 21"/>
                <a:gd name="T13" fmla="*/ 13 h 44"/>
                <a:gd name="T14" fmla="*/ 11 w 21"/>
                <a:gd name="T15" fmla="*/ 10 h 44"/>
                <a:gd name="T16" fmla="*/ 11 w 21"/>
                <a:gd name="T17" fmla="*/ 10 h 44"/>
                <a:gd name="T18" fmla="*/ 11 w 21"/>
                <a:gd name="T19" fmla="*/ 8 h 44"/>
                <a:gd name="T20" fmla="*/ 9 w 21"/>
                <a:gd name="T21" fmla="*/ 7 h 44"/>
                <a:gd name="T22" fmla="*/ 11 w 21"/>
                <a:gd name="T23" fmla="*/ 3 h 44"/>
                <a:gd name="T24" fmla="*/ 11 w 21"/>
                <a:gd name="T25" fmla="*/ 3 h 44"/>
                <a:gd name="T26" fmla="*/ 12 w 21"/>
                <a:gd name="T27" fmla="*/ 3 h 44"/>
                <a:gd name="T28" fmla="*/ 13 w 21"/>
                <a:gd name="T29" fmla="*/ 0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" h="44">
                  <a:moveTo>
                    <a:pt x="20" y="0"/>
                  </a:moveTo>
                  <a:cubicBezTo>
                    <a:pt x="11" y="5"/>
                    <a:pt x="4" y="12"/>
                    <a:pt x="0" y="20"/>
                  </a:cubicBezTo>
                  <a:cubicBezTo>
                    <a:pt x="0" y="23"/>
                    <a:pt x="0" y="27"/>
                    <a:pt x="1" y="30"/>
                  </a:cubicBezTo>
                  <a:cubicBezTo>
                    <a:pt x="4" y="38"/>
                    <a:pt x="11" y="43"/>
                    <a:pt x="21" y="44"/>
                  </a:cubicBezTo>
                  <a:cubicBezTo>
                    <a:pt x="20" y="37"/>
                    <a:pt x="19" y="29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7" y="22"/>
                    <a:pt x="17" y="22"/>
                    <a:pt x="16" y="21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4"/>
                    <a:pt x="17" y="13"/>
                  </a:cubicBezTo>
                  <a:cubicBezTo>
                    <a:pt x="16" y="13"/>
                    <a:pt x="16" y="12"/>
                    <a:pt x="15" y="11"/>
                  </a:cubicBezTo>
                  <a:cubicBezTo>
                    <a:pt x="15" y="9"/>
                    <a:pt x="16" y="7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4"/>
                    <a:pt x="20" y="2"/>
                    <a:pt x="20" y="0"/>
                  </a:cubicBezTo>
                </a:path>
              </a:pathLst>
            </a:custGeom>
            <a:solidFill>
              <a:srgbClr val="9FA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1149">
              <a:extLst>
                <a:ext uri="{FF2B5EF4-FFF2-40B4-BE49-F238E27FC236}">
                  <a16:creationId xmlns:a16="http://schemas.microsoft.com/office/drawing/2014/main" id="{F31E09DE-D0B3-45EA-9B67-99E86F63B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196"/>
              <a:ext cx="19" cy="26"/>
            </a:xfrm>
            <a:custGeom>
              <a:avLst/>
              <a:gdLst>
                <a:gd name="T0" fmla="*/ 2 w 23"/>
                <a:gd name="T1" fmla="*/ 0 h 31"/>
                <a:gd name="T2" fmla="*/ 0 w 23"/>
                <a:gd name="T3" fmla="*/ 7 h 31"/>
                <a:gd name="T4" fmla="*/ 1 w 23"/>
                <a:gd name="T5" fmla="*/ 10 h 31"/>
                <a:gd name="T6" fmla="*/ 13 w 23"/>
                <a:gd name="T7" fmla="*/ 18 h 31"/>
                <a:gd name="T8" fmla="*/ 13 w 23"/>
                <a:gd name="T9" fmla="*/ 14 h 31"/>
                <a:gd name="T10" fmla="*/ 2 w 23"/>
                <a:gd name="T11" fmla="*/ 6 h 31"/>
                <a:gd name="T12" fmla="*/ 2 w 23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2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3"/>
                    <a:pt x="0" y="15"/>
                    <a:pt x="1" y="17"/>
                  </a:cubicBezTo>
                  <a:cubicBezTo>
                    <a:pt x="4" y="26"/>
                    <a:pt x="12" y="31"/>
                    <a:pt x="23" y="31"/>
                  </a:cubicBezTo>
                  <a:cubicBezTo>
                    <a:pt x="23" y="29"/>
                    <a:pt x="23" y="26"/>
                    <a:pt x="23" y="24"/>
                  </a:cubicBezTo>
                  <a:cubicBezTo>
                    <a:pt x="13" y="23"/>
                    <a:pt x="6" y="18"/>
                    <a:pt x="3" y="10"/>
                  </a:cubicBezTo>
                  <a:cubicBezTo>
                    <a:pt x="2" y="7"/>
                    <a:pt x="2" y="3"/>
                    <a:pt x="2" y="0"/>
                  </a:cubicBezTo>
                </a:path>
              </a:pathLst>
            </a:custGeom>
            <a:solidFill>
              <a:srgbClr val="878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1150">
              <a:extLst>
                <a:ext uri="{FF2B5EF4-FFF2-40B4-BE49-F238E27FC236}">
                  <a16:creationId xmlns:a16="http://schemas.microsoft.com/office/drawing/2014/main" id="{68CA89D9-22B7-42AE-A0A8-D3EF208B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3190"/>
              <a:ext cx="1" cy="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0 w 2"/>
                <a:gd name="T7" fmla="*/ 2 h 4"/>
                <a:gd name="T8" fmla="*/ 1 w 2"/>
                <a:gd name="T9" fmla="*/ 2 h 4"/>
                <a:gd name="T10" fmla="*/ 1 w 2"/>
                <a:gd name="T11" fmla="*/ 2 h 4"/>
                <a:gd name="T12" fmla="*/ 1 w 2"/>
                <a:gd name="T13" fmla="*/ 1 h 4"/>
                <a:gd name="T14" fmla="*/ 1 w 2"/>
                <a:gd name="T15" fmla="*/ 1 h 4"/>
                <a:gd name="T16" fmla="*/ 0 w 2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E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1151">
              <a:extLst>
                <a:ext uri="{FF2B5EF4-FFF2-40B4-BE49-F238E27FC236}">
                  <a16:creationId xmlns:a16="http://schemas.microsoft.com/office/drawing/2014/main" id="{B98F53A1-1F4B-4B14-B881-221D0262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177"/>
              <a:ext cx="22" cy="46"/>
            </a:xfrm>
            <a:custGeom>
              <a:avLst/>
              <a:gdLst>
                <a:gd name="T0" fmla="*/ 14 w 26"/>
                <a:gd name="T1" fmla="*/ 0 h 55"/>
                <a:gd name="T2" fmla="*/ 0 w 26"/>
                <a:gd name="T3" fmla="*/ 19 h 55"/>
                <a:gd name="T4" fmla="*/ 1 w 26"/>
                <a:gd name="T5" fmla="*/ 23 h 55"/>
                <a:gd name="T6" fmla="*/ 16 w 26"/>
                <a:gd name="T7" fmla="*/ 32 h 55"/>
                <a:gd name="T8" fmla="*/ 15 w 26"/>
                <a:gd name="T9" fmla="*/ 31 h 55"/>
                <a:gd name="T10" fmla="*/ 3 w 26"/>
                <a:gd name="T11" fmla="*/ 23 h 55"/>
                <a:gd name="T12" fmla="*/ 2 w 26"/>
                <a:gd name="T13" fmla="*/ 19 h 55"/>
                <a:gd name="T14" fmla="*/ 3 w 26"/>
                <a:gd name="T15" fmla="*/ 13 h 55"/>
                <a:gd name="T16" fmla="*/ 14 w 26"/>
                <a:gd name="T17" fmla="*/ 2 h 55"/>
                <a:gd name="T18" fmla="*/ 14 w 26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55">
                  <a:moveTo>
                    <a:pt x="24" y="0"/>
                  </a:moveTo>
                  <a:cubicBezTo>
                    <a:pt x="10" y="8"/>
                    <a:pt x="0" y="21"/>
                    <a:pt x="0" y="33"/>
                  </a:cubicBezTo>
                  <a:cubicBezTo>
                    <a:pt x="0" y="35"/>
                    <a:pt x="0" y="38"/>
                    <a:pt x="1" y="40"/>
                  </a:cubicBezTo>
                  <a:cubicBezTo>
                    <a:pt x="4" y="49"/>
                    <a:pt x="14" y="54"/>
                    <a:pt x="26" y="55"/>
                  </a:cubicBezTo>
                  <a:cubicBezTo>
                    <a:pt x="26" y="54"/>
                    <a:pt x="25" y="54"/>
                    <a:pt x="25" y="53"/>
                  </a:cubicBezTo>
                  <a:cubicBezTo>
                    <a:pt x="14" y="53"/>
                    <a:pt x="6" y="48"/>
                    <a:pt x="3" y="39"/>
                  </a:cubicBezTo>
                  <a:cubicBezTo>
                    <a:pt x="2" y="37"/>
                    <a:pt x="2" y="35"/>
                    <a:pt x="2" y="33"/>
                  </a:cubicBezTo>
                  <a:cubicBezTo>
                    <a:pt x="2" y="29"/>
                    <a:pt x="2" y="26"/>
                    <a:pt x="4" y="22"/>
                  </a:cubicBezTo>
                  <a:cubicBezTo>
                    <a:pt x="8" y="14"/>
                    <a:pt x="15" y="7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1152">
              <a:extLst>
                <a:ext uri="{FF2B5EF4-FFF2-40B4-BE49-F238E27FC236}">
                  <a16:creationId xmlns:a16="http://schemas.microsoft.com/office/drawing/2014/main" id="{CB157359-F042-4ABF-ABA3-209E6CF7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3184"/>
              <a:ext cx="3" cy="6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0 w 4"/>
                <a:gd name="T5" fmla="*/ 2 h 8"/>
                <a:gd name="T6" fmla="*/ 2 w 4"/>
                <a:gd name="T7" fmla="*/ 3 h 8"/>
                <a:gd name="T8" fmla="*/ 2 w 4"/>
                <a:gd name="T9" fmla="*/ 4 h 8"/>
                <a:gd name="T10" fmla="*/ 2 w 4"/>
                <a:gd name="T11" fmla="*/ 4 h 8"/>
                <a:gd name="T12" fmla="*/ 2 w 4"/>
                <a:gd name="T13" fmla="*/ 0 h 8"/>
                <a:gd name="T14" fmla="*/ 2 w 4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1153">
              <a:extLst>
                <a:ext uri="{FF2B5EF4-FFF2-40B4-BE49-F238E27FC236}">
                  <a16:creationId xmlns:a16="http://schemas.microsoft.com/office/drawing/2014/main" id="{7F4588D1-692D-41AF-9623-430C1152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3193"/>
              <a:ext cx="2" cy="4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2 h 5"/>
                <a:gd name="T8" fmla="*/ 1 w 3"/>
                <a:gd name="T9" fmla="*/ 2 h 5"/>
                <a:gd name="T10" fmla="*/ 1 w 3"/>
                <a:gd name="T11" fmla="*/ 2 h 5"/>
                <a:gd name="T12" fmla="*/ 1 w 3"/>
                <a:gd name="T13" fmla="*/ 0 h 5"/>
                <a:gd name="T14" fmla="*/ 1 w 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1154">
              <a:extLst>
                <a:ext uri="{FF2B5EF4-FFF2-40B4-BE49-F238E27FC236}">
                  <a16:creationId xmlns:a16="http://schemas.microsoft.com/office/drawing/2014/main" id="{7681E852-4C1F-49C3-8285-91FCF8A3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372"/>
              <a:ext cx="60" cy="127"/>
            </a:xfrm>
            <a:custGeom>
              <a:avLst/>
              <a:gdLst>
                <a:gd name="T0" fmla="*/ 28 w 70"/>
                <a:gd name="T1" fmla="*/ 0 h 150"/>
                <a:gd name="T2" fmla="*/ 26 w 70"/>
                <a:gd name="T3" fmla="*/ 1 h 150"/>
                <a:gd name="T4" fmla="*/ 3 w 70"/>
                <a:gd name="T5" fmla="*/ 42 h 150"/>
                <a:gd name="T6" fmla="*/ 15 w 70"/>
                <a:gd name="T7" fmla="*/ 91 h 150"/>
                <a:gd name="T8" fmla="*/ 15 w 70"/>
                <a:gd name="T9" fmla="*/ 91 h 150"/>
                <a:gd name="T10" fmla="*/ 39 w 70"/>
                <a:gd name="T11" fmla="*/ 79 h 150"/>
                <a:gd name="T12" fmla="*/ 39 w 70"/>
                <a:gd name="T13" fmla="*/ 62 h 150"/>
                <a:gd name="T14" fmla="*/ 28 w 70"/>
                <a:gd name="T15" fmla="*/ 57 h 150"/>
                <a:gd name="T16" fmla="*/ 20 w 70"/>
                <a:gd name="T17" fmla="*/ 38 h 150"/>
                <a:gd name="T18" fmla="*/ 28 w 70"/>
                <a:gd name="T19" fmla="*/ 21 h 150"/>
                <a:gd name="T20" fmla="*/ 33 w 70"/>
                <a:gd name="T21" fmla="*/ 18 h 150"/>
                <a:gd name="T22" fmla="*/ 42 w 70"/>
                <a:gd name="T23" fmla="*/ 3 h 150"/>
                <a:gd name="T24" fmla="*/ 30 w 70"/>
                <a:gd name="T25" fmla="*/ 3 h 150"/>
                <a:gd name="T26" fmla="*/ 28 w 7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50"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27" y="27"/>
                    <a:pt x="8" y="37"/>
                    <a:pt x="3" y="70"/>
                  </a:cubicBezTo>
                  <a:cubicBezTo>
                    <a:pt x="0" y="89"/>
                    <a:pt x="2" y="145"/>
                    <a:pt x="24" y="150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33" y="150"/>
                    <a:pt x="58" y="135"/>
                    <a:pt x="61" y="130"/>
                  </a:cubicBezTo>
                  <a:cubicBezTo>
                    <a:pt x="70" y="118"/>
                    <a:pt x="65" y="113"/>
                    <a:pt x="61" y="102"/>
                  </a:cubicBezTo>
                  <a:cubicBezTo>
                    <a:pt x="55" y="100"/>
                    <a:pt x="50" y="97"/>
                    <a:pt x="45" y="93"/>
                  </a:cubicBezTo>
                  <a:cubicBezTo>
                    <a:pt x="36" y="85"/>
                    <a:pt x="31" y="74"/>
                    <a:pt x="31" y="63"/>
                  </a:cubicBezTo>
                  <a:cubicBezTo>
                    <a:pt x="31" y="53"/>
                    <a:pt x="35" y="43"/>
                    <a:pt x="44" y="35"/>
                  </a:cubicBezTo>
                  <a:cubicBezTo>
                    <a:pt x="46" y="33"/>
                    <a:pt x="49" y="32"/>
                    <a:pt x="51" y="30"/>
                  </a:cubicBezTo>
                  <a:cubicBezTo>
                    <a:pt x="53" y="19"/>
                    <a:pt x="58" y="9"/>
                    <a:pt x="6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2"/>
                    <a:pt x="46" y="0"/>
                    <a:pt x="44" y="0"/>
                  </a:cubicBezTo>
                </a:path>
              </a:pathLst>
            </a:custGeom>
            <a:solidFill>
              <a:srgbClr val="E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1155">
              <a:extLst>
                <a:ext uri="{FF2B5EF4-FFF2-40B4-BE49-F238E27FC236}">
                  <a16:creationId xmlns:a16="http://schemas.microsoft.com/office/drawing/2014/main" id="{DB087A2A-4DB8-4289-98C8-E1993476C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400"/>
              <a:ext cx="21" cy="49"/>
            </a:xfrm>
            <a:custGeom>
              <a:avLst/>
              <a:gdLst>
                <a:gd name="T0" fmla="*/ 11 w 25"/>
                <a:gd name="T1" fmla="*/ 0 h 58"/>
                <a:gd name="T2" fmla="*/ 7 w 25"/>
                <a:gd name="T3" fmla="*/ 3 h 58"/>
                <a:gd name="T4" fmla="*/ 0 w 25"/>
                <a:gd name="T5" fmla="*/ 18 h 58"/>
                <a:gd name="T6" fmla="*/ 1 w 25"/>
                <a:gd name="T7" fmla="*/ 22 h 58"/>
                <a:gd name="T8" fmla="*/ 6 w 25"/>
                <a:gd name="T9" fmla="*/ 30 h 58"/>
                <a:gd name="T10" fmla="*/ 15 w 25"/>
                <a:gd name="T11" fmla="*/ 35 h 58"/>
                <a:gd name="T12" fmla="*/ 11 w 25"/>
                <a:gd name="T13" fmla="*/ 18 h 58"/>
                <a:gd name="T14" fmla="*/ 9 w 25"/>
                <a:gd name="T15" fmla="*/ 15 h 58"/>
                <a:gd name="T16" fmla="*/ 7 w 25"/>
                <a:gd name="T17" fmla="*/ 14 h 58"/>
                <a:gd name="T18" fmla="*/ 6 w 25"/>
                <a:gd name="T19" fmla="*/ 10 h 58"/>
                <a:gd name="T20" fmla="*/ 7 w 25"/>
                <a:gd name="T21" fmla="*/ 9 h 58"/>
                <a:gd name="T22" fmla="*/ 9 w 25"/>
                <a:gd name="T23" fmla="*/ 10 h 58"/>
                <a:gd name="T24" fmla="*/ 10 w 25"/>
                <a:gd name="T25" fmla="*/ 6 h 58"/>
                <a:gd name="T26" fmla="*/ 11 w 25"/>
                <a:gd name="T27" fmla="*/ 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58">
                  <a:moveTo>
                    <a:pt x="18" y="0"/>
                  </a:moveTo>
                  <a:cubicBezTo>
                    <a:pt x="16" y="1"/>
                    <a:pt x="14" y="2"/>
                    <a:pt x="12" y="4"/>
                  </a:cubicBezTo>
                  <a:cubicBezTo>
                    <a:pt x="4" y="11"/>
                    <a:pt x="0" y="21"/>
                    <a:pt x="0" y="30"/>
                  </a:cubicBezTo>
                  <a:cubicBezTo>
                    <a:pt x="0" y="32"/>
                    <a:pt x="0" y="35"/>
                    <a:pt x="1" y="37"/>
                  </a:cubicBezTo>
                  <a:cubicBezTo>
                    <a:pt x="3" y="41"/>
                    <a:pt x="6" y="45"/>
                    <a:pt x="10" y="49"/>
                  </a:cubicBezTo>
                  <a:cubicBezTo>
                    <a:pt x="15" y="53"/>
                    <a:pt x="20" y="56"/>
                    <a:pt x="25" y="58"/>
                  </a:cubicBezTo>
                  <a:cubicBezTo>
                    <a:pt x="23" y="49"/>
                    <a:pt x="20" y="39"/>
                    <a:pt x="19" y="29"/>
                  </a:cubicBezTo>
                  <a:cubicBezTo>
                    <a:pt x="18" y="28"/>
                    <a:pt x="17" y="26"/>
                    <a:pt x="16" y="25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9" y="20"/>
                    <a:pt x="9" y="17"/>
                    <a:pt x="10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3" y="15"/>
                    <a:pt x="14" y="16"/>
                    <a:pt x="15" y="16"/>
                  </a:cubicBezTo>
                  <a:cubicBezTo>
                    <a:pt x="15" y="14"/>
                    <a:pt x="16" y="11"/>
                    <a:pt x="17" y="9"/>
                  </a:cubicBezTo>
                  <a:cubicBezTo>
                    <a:pt x="17" y="6"/>
                    <a:pt x="17" y="3"/>
                    <a:pt x="18" y="0"/>
                  </a:cubicBezTo>
                </a:path>
              </a:pathLst>
            </a:custGeom>
            <a:solidFill>
              <a:srgbClr val="B48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1156">
              <a:extLst>
                <a:ext uri="{FF2B5EF4-FFF2-40B4-BE49-F238E27FC236}">
                  <a16:creationId xmlns:a16="http://schemas.microsoft.com/office/drawing/2014/main" id="{6915C0B7-1F0B-49D9-B7D0-6E64AEF1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431"/>
              <a:ext cx="22" cy="26"/>
            </a:xfrm>
            <a:custGeom>
              <a:avLst/>
              <a:gdLst>
                <a:gd name="T0" fmla="*/ 0 w 26"/>
                <a:gd name="T1" fmla="*/ 0 h 30"/>
                <a:gd name="T2" fmla="*/ 7 w 26"/>
                <a:gd name="T3" fmla="*/ 14 h 30"/>
                <a:gd name="T4" fmla="*/ 16 w 26"/>
                <a:gd name="T5" fmla="*/ 20 h 30"/>
                <a:gd name="T6" fmla="*/ 16 w 26"/>
                <a:gd name="T7" fmla="*/ 17 h 30"/>
                <a:gd name="T8" fmla="*/ 14 w 26"/>
                <a:gd name="T9" fmla="*/ 14 h 30"/>
                <a:gd name="T10" fmla="*/ 6 w 26"/>
                <a:gd name="T11" fmla="*/ 8 h 30"/>
                <a:gd name="T12" fmla="*/ 0 w 26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0">
                  <a:moveTo>
                    <a:pt x="0" y="0"/>
                  </a:moveTo>
                  <a:cubicBezTo>
                    <a:pt x="1" y="8"/>
                    <a:pt x="6" y="15"/>
                    <a:pt x="12" y="21"/>
                  </a:cubicBezTo>
                  <a:cubicBezTo>
                    <a:pt x="17" y="25"/>
                    <a:pt x="21" y="28"/>
                    <a:pt x="26" y="30"/>
                  </a:cubicBezTo>
                  <a:cubicBezTo>
                    <a:pt x="26" y="29"/>
                    <a:pt x="26" y="28"/>
                    <a:pt x="26" y="26"/>
                  </a:cubicBezTo>
                  <a:cubicBezTo>
                    <a:pt x="25" y="25"/>
                    <a:pt x="25" y="23"/>
                    <a:pt x="24" y="21"/>
                  </a:cubicBezTo>
                  <a:cubicBezTo>
                    <a:pt x="19" y="19"/>
                    <a:pt x="14" y="16"/>
                    <a:pt x="9" y="12"/>
                  </a:cubicBezTo>
                  <a:cubicBezTo>
                    <a:pt x="5" y="8"/>
                    <a:pt x="2" y="4"/>
                    <a:pt x="0" y="0"/>
                  </a:cubicBezTo>
                </a:path>
              </a:pathLst>
            </a:custGeom>
            <a:solidFill>
              <a:srgbClr val="A06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1157">
              <a:extLst>
                <a:ext uri="{FF2B5EF4-FFF2-40B4-BE49-F238E27FC236}">
                  <a16:creationId xmlns:a16="http://schemas.microsoft.com/office/drawing/2014/main" id="{5B7B5585-ED15-4817-945C-56D341BEE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8" y="3408"/>
              <a:ext cx="3" cy="17"/>
            </a:xfrm>
            <a:custGeom>
              <a:avLst/>
              <a:gdLst>
                <a:gd name="T0" fmla="*/ 1 w 4"/>
                <a:gd name="T1" fmla="*/ 10 h 20"/>
                <a:gd name="T2" fmla="*/ 2 w 4"/>
                <a:gd name="T3" fmla="*/ 12 h 20"/>
                <a:gd name="T4" fmla="*/ 2 w 4"/>
                <a:gd name="T5" fmla="*/ 10 h 20"/>
                <a:gd name="T6" fmla="*/ 2 w 4"/>
                <a:gd name="T7" fmla="*/ 10 h 20"/>
                <a:gd name="T8" fmla="*/ 1 w 4"/>
                <a:gd name="T9" fmla="*/ 10 h 20"/>
                <a:gd name="T10" fmla="*/ 2 w 4"/>
                <a:gd name="T11" fmla="*/ 0 h 20"/>
                <a:gd name="T12" fmla="*/ 0 w 4"/>
                <a:gd name="T13" fmla="*/ 4 h 20"/>
                <a:gd name="T14" fmla="*/ 2 w 4"/>
                <a:gd name="T15" fmla="*/ 6 h 20"/>
                <a:gd name="T16" fmla="*/ 2 w 4"/>
                <a:gd name="T17" fmla="*/ 6 h 20"/>
                <a:gd name="T18" fmla="*/ 2 w 4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20">
                  <a:moveTo>
                    <a:pt x="1" y="16"/>
                  </a:moveTo>
                  <a:cubicBezTo>
                    <a:pt x="2" y="17"/>
                    <a:pt x="3" y="19"/>
                    <a:pt x="4" y="20"/>
                  </a:cubicBezTo>
                  <a:cubicBezTo>
                    <a:pt x="4" y="18"/>
                    <a:pt x="3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C09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1158">
              <a:extLst>
                <a:ext uri="{FF2B5EF4-FFF2-40B4-BE49-F238E27FC236}">
                  <a16:creationId xmlns:a16="http://schemas.microsoft.com/office/drawing/2014/main" id="{E39437A4-5F66-4D55-B0CD-E05E2BB9F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3413"/>
              <a:ext cx="7" cy="8"/>
            </a:xfrm>
            <a:custGeom>
              <a:avLst/>
              <a:gdLst>
                <a:gd name="T0" fmla="*/ 2 w 9"/>
                <a:gd name="T1" fmla="*/ 0 h 10"/>
                <a:gd name="T2" fmla="*/ 1 w 9"/>
                <a:gd name="T3" fmla="*/ 1 h 10"/>
                <a:gd name="T4" fmla="*/ 2 w 9"/>
                <a:gd name="T5" fmla="*/ 4 h 10"/>
                <a:gd name="T6" fmla="*/ 3 w 9"/>
                <a:gd name="T7" fmla="*/ 5 h 10"/>
                <a:gd name="T8" fmla="*/ 4 w 9"/>
                <a:gd name="T9" fmla="*/ 5 h 10"/>
                <a:gd name="T10" fmla="*/ 4 w 9"/>
                <a:gd name="T11" fmla="*/ 5 h 10"/>
                <a:gd name="T12" fmla="*/ 4 w 9"/>
                <a:gd name="T13" fmla="*/ 2 h 10"/>
                <a:gd name="T14" fmla="*/ 4 w 9"/>
                <a:gd name="T15" fmla="*/ 2 h 10"/>
                <a:gd name="T16" fmla="*/ 3 w 9"/>
                <a:gd name="T17" fmla="*/ 1 h 10"/>
                <a:gd name="T18" fmla="*/ 2 w 9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0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5"/>
                    <a:pt x="3" y="8"/>
                  </a:cubicBezTo>
                  <a:cubicBezTo>
                    <a:pt x="4" y="9"/>
                    <a:pt x="6" y="9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1159">
              <a:extLst>
                <a:ext uri="{FF2B5EF4-FFF2-40B4-BE49-F238E27FC236}">
                  <a16:creationId xmlns:a16="http://schemas.microsoft.com/office/drawing/2014/main" id="{B6489742-7038-4804-8565-95D6BC01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3398"/>
              <a:ext cx="25" cy="60"/>
            </a:xfrm>
            <a:custGeom>
              <a:avLst/>
              <a:gdLst>
                <a:gd name="T0" fmla="*/ 12 w 30"/>
                <a:gd name="T1" fmla="*/ 0 h 72"/>
                <a:gd name="T2" fmla="*/ 8 w 30"/>
                <a:gd name="T3" fmla="*/ 3 h 72"/>
                <a:gd name="T4" fmla="*/ 0 w 30"/>
                <a:gd name="T5" fmla="*/ 19 h 72"/>
                <a:gd name="T6" fmla="*/ 8 w 30"/>
                <a:gd name="T7" fmla="*/ 37 h 72"/>
                <a:gd name="T8" fmla="*/ 18 w 30"/>
                <a:gd name="T9" fmla="*/ 42 h 72"/>
                <a:gd name="T10" fmla="*/ 17 w 30"/>
                <a:gd name="T11" fmla="*/ 40 h 72"/>
                <a:gd name="T12" fmla="*/ 9 w 30"/>
                <a:gd name="T13" fmla="*/ 36 h 72"/>
                <a:gd name="T14" fmla="*/ 3 w 30"/>
                <a:gd name="T15" fmla="*/ 23 h 72"/>
                <a:gd name="T16" fmla="*/ 2 w 30"/>
                <a:gd name="T17" fmla="*/ 19 h 72"/>
                <a:gd name="T18" fmla="*/ 8 w 30"/>
                <a:gd name="T19" fmla="*/ 4 h 72"/>
                <a:gd name="T20" fmla="*/ 12 w 30"/>
                <a:gd name="T21" fmla="*/ 3 h 72"/>
                <a:gd name="T22" fmla="*/ 12 w 30"/>
                <a:gd name="T23" fmla="*/ 0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72">
                  <a:moveTo>
                    <a:pt x="20" y="0"/>
                  </a:moveTo>
                  <a:cubicBezTo>
                    <a:pt x="18" y="2"/>
                    <a:pt x="15" y="3"/>
                    <a:pt x="13" y="5"/>
                  </a:cubicBezTo>
                  <a:cubicBezTo>
                    <a:pt x="4" y="13"/>
                    <a:pt x="0" y="23"/>
                    <a:pt x="0" y="33"/>
                  </a:cubicBezTo>
                  <a:cubicBezTo>
                    <a:pt x="0" y="44"/>
                    <a:pt x="5" y="55"/>
                    <a:pt x="14" y="63"/>
                  </a:cubicBezTo>
                  <a:cubicBezTo>
                    <a:pt x="19" y="67"/>
                    <a:pt x="24" y="70"/>
                    <a:pt x="30" y="72"/>
                  </a:cubicBezTo>
                  <a:cubicBezTo>
                    <a:pt x="30" y="71"/>
                    <a:pt x="30" y="70"/>
                    <a:pt x="29" y="70"/>
                  </a:cubicBezTo>
                  <a:cubicBezTo>
                    <a:pt x="24" y="68"/>
                    <a:pt x="20" y="65"/>
                    <a:pt x="15" y="61"/>
                  </a:cubicBezTo>
                  <a:cubicBezTo>
                    <a:pt x="9" y="55"/>
                    <a:pt x="4" y="48"/>
                    <a:pt x="3" y="40"/>
                  </a:cubicBezTo>
                  <a:cubicBezTo>
                    <a:pt x="2" y="38"/>
                    <a:pt x="2" y="35"/>
                    <a:pt x="2" y="33"/>
                  </a:cubicBezTo>
                  <a:cubicBezTo>
                    <a:pt x="2" y="24"/>
                    <a:pt x="6" y="14"/>
                    <a:pt x="14" y="7"/>
                  </a:cubicBezTo>
                  <a:cubicBezTo>
                    <a:pt x="16" y="5"/>
                    <a:pt x="18" y="4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</a:path>
              </a:pathLst>
            </a:custGeom>
            <a:solidFill>
              <a:srgbClr val="7F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1160">
              <a:extLst>
                <a:ext uri="{FF2B5EF4-FFF2-40B4-BE49-F238E27FC236}">
                  <a16:creationId xmlns:a16="http://schemas.microsoft.com/office/drawing/2014/main" id="{7E9D566D-C9CD-4179-8581-E4B372E5D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850"/>
              <a:ext cx="40" cy="65"/>
            </a:xfrm>
            <a:custGeom>
              <a:avLst/>
              <a:gdLst>
                <a:gd name="T0" fmla="*/ 0 w 48"/>
                <a:gd name="T1" fmla="*/ 7 h 77"/>
                <a:gd name="T2" fmla="*/ 15 w 48"/>
                <a:gd name="T3" fmla="*/ 1 h 77"/>
                <a:gd name="T4" fmla="*/ 23 w 48"/>
                <a:gd name="T5" fmla="*/ 12 h 77"/>
                <a:gd name="T6" fmla="*/ 19 w 48"/>
                <a:gd name="T7" fmla="*/ 46 h 77"/>
                <a:gd name="T8" fmla="*/ 17 w 48"/>
                <a:gd name="T9" fmla="*/ 31 h 77"/>
                <a:gd name="T10" fmla="*/ 17 w 48"/>
                <a:gd name="T11" fmla="*/ 16 h 77"/>
                <a:gd name="T12" fmla="*/ 11 w 48"/>
                <a:gd name="T13" fmla="*/ 9 h 77"/>
                <a:gd name="T14" fmla="*/ 3 w 48"/>
                <a:gd name="T15" fmla="*/ 7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7">
                  <a:moveTo>
                    <a:pt x="0" y="12"/>
                  </a:moveTo>
                  <a:cubicBezTo>
                    <a:pt x="9" y="9"/>
                    <a:pt x="17" y="0"/>
                    <a:pt x="26" y="1"/>
                  </a:cubicBezTo>
                  <a:cubicBezTo>
                    <a:pt x="36" y="2"/>
                    <a:pt x="37" y="11"/>
                    <a:pt x="40" y="19"/>
                  </a:cubicBezTo>
                  <a:cubicBezTo>
                    <a:pt x="42" y="30"/>
                    <a:pt x="48" y="75"/>
                    <a:pt x="32" y="77"/>
                  </a:cubicBezTo>
                  <a:cubicBezTo>
                    <a:pt x="30" y="69"/>
                    <a:pt x="29" y="60"/>
                    <a:pt x="29" y="52"/>
                  </a:cubicBezTo>
                  <a:cubicBezTo>
                    <a:pt x="29" y="44"/>
                    <a:pt x="32" y="35"/>
                    <a:pt x="29" y="27"/>
                  </a:cubicBezTo>
                  <a:cubicBezTo>
                    <a:pt x="28" y="23"/>
                    <a:pt x="24" y="17"/>
                    <a:pt x="19" y="15"/>
                  </a:cubicBezTo>
                  <a:cubicBezTo>
                    <a:pt x="13" y="13"/>
                    <a:pt x="7" y="18"/>
                    <a:pt x="3" y="12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1161">
              <a:extLst>
                <a:ext uri="{FF2B5EF4-FFF2-40B4-BE49-F238E27FC236}">
                  <a16:creationId xmlns:a16="http://schemas.microsoft.com/office/drawing/2014/main" id="{20BD714E-860E-4973-911E-3420EFC1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841"/>
              <a:ext cx="47" cy="40"/>
            </a:xfrm>
            <a:custGeom>
              <a:avLst/>
              <a:gdLst>
                <a:gd name="T0" fmla="*/ 13 w 56"/>
                <a:gd name="T1" fmla="*/ 3 h 48"/>
                <a:gd name="T2" fmla="*/ 29 w 56"/>
                <a:gd name="T3" fmla="*/ 18 h 48"/>
                <a:gd name="T4" fmla="*/ 1 w 56"/>
                <a:gd name="T5" fmla="*/ 28 h 48"/>
                <a:gd name="T6" fmla="*/ 17 w 56"/>
                <a:gd name="T7" fmla="*/ 18 h 48"/>
                <a:gd name="T8" fmla="*/ 13 w 56"/>
                <a:gd name="T9" fmla="*/ 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23" y="5"/>
                  </a:moveTo>
                  <a:cubicBezTo>
                    <a:pt x="35" y="0"/>
                    <a:pt x="56" y="18"/>
                    <a:pt x="49" y="31"/>
                  </a:cubicBezTo>
                  <a:cubicBezTo>
                    <a:pt x="40" y="47"/>
                    <a:pt x="17" y="48"/>
                    <a:pt x="1" y="47"/>
                  </a:cubicBezTo>
                  <a:cubicBezTo>
                    <a:pt x="0" y="40"/>
                    <a:pt x="22" y="35"/>
                    <a:pt x="28" y="30"/>
                  </a:cubicBezTo>
                  <a:cubicBezTo>
                    <a:pt x="41" y="19"/>
                    <a:pt x="25" y="15"/>
                    <a:pt x="22" y="2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1162">
              <a:extLst>
                <a:ext uri="{FF2B5EF4-FFF2-40B4-BE49-F238E27FC236}">
                  <a16:creationId xmlns:a16="http://schemas.microsoft.com/office/drawing/2014/main" id="{492516D5-7362-4127-8C61-448CDFC69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981"/>
              <a:ext cx="33" cy="102"/>
            </a:xfrm>
            <a:custGeom>
              <a:avLst/>
              <a:gdLst>
                <a:gd name="T0" fmla="*/ 0 w 39"/>
                <a:gd name="T1" fmla="*/ 18 h 121"/>
                <a:gd name="T2" fmla="*/ 23 w 39"/>
                <a:gd name="T3" fmla="*/ 12 h 121"/>
                <a:gd name="T4" fmla="*/ 19 w 39"/>
                <a:gd name="T5" fmla="*/ 33 h 121"/>
                <a:gd name="T6" fmla="*/ 21 w 39"/>
                <a:gd name="T7" fmla="*/ 58 h 121"/>
                <a:gd name="T8" fmla="*/ 17 w 39"/>
                <a:gd name="T9" fmla="*/ 68 h 121"/>
                <a:gd name="T10" fmla="*/ 14 w 39"/>
                <a:gd name="T11" fmla="*/ 43 h 121"/>
                <a:gd name="T12" fmla="*/ 14 w 39"/>
                <a:gd name="T13" fmla="*/ 19 h 121"/>
                <a:gd name="T14" fmla="*/ 5 w 39"/>
                <a:gd name="T15" fmla="*/ 15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21">
                  <a:moveTo>
                    <a:pt x="0" y="30"/>
                  </a:moveTo>
                  <a:cubicBezTo>
                    <a:pt x="2" y="19"/>
                    <a:pt x="39" y="0"/>
                    <a:pt x="38" y="20"/>
                  </a:cubicBezTo>
                  <a:cubicBezTo>
                    <a:pt x="38" y="32"/>
                    <a:pt x="32" y="42"/>
                    <a:pt x="32" y="55"/>
                  </a:cubicBezTo>
                  <a:cubicBezTo>
                    <a:pt x="33" y="69"/>
                    <a:pt x="35" y="83"/>
                    <a:pt x="35" y="97"/>
                  </a:cubicBezTo>
                  <a:cubicBezTo>
                    <a:pt x="36" y="103"/>
                    <a:pt x="38" y="121"/>
                    <a:pt x="28" y="114"/>
                  </a:cubicBezTo>
                  <a:cubicBezTo>
                    <a:pt x="19" y="108"/>
                    <a:pt x="24" y="80"/>
                    <a:pt x="24" y="71"/>
                  </a:cubicBezTo>
                  <a:cubicBezTo>
                    <a:pt x="23" y="60"/>
                    <a:pt x="27" y="41"/>
                    <a:pt x="23" y="31"/>
                  </a:cubicBezTo>
                  <a:cubicBezTo>
                    <a:pt x="20" y="24"/>
                    <a:pt x="15" y="24"/>
                    <a:pt x="8" y="25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1163">
              <a:extLst>
                <a:ext uri="{FF2B5EF4-FFF2-40B4-BE49-F238E27FC236}">
                  <a16:creationId xmlns:a16="http://schemas.microsoft.com/office/drawing/2014/main" id="{507BEF8C-9DD3-45AE-AF97-371473E7A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983"/>
              <a:ext cx="41" cy="57"/>
            </a:xfrm>
            <a:custGeom>
              <a:avLst/>
              <a:gdLst>
                <a:gd name="T0" fmla="*/ 8 w 48"/>
                <a:gd name="T1" fmla="*/ 0 h 67"/>
                <a:gd name="T2" fmla="*/ 26 w 48"/>
                <a:gd name="T3" fmla="*/ 21 h 67"/>
                <a:gd name="T4" fmla="*/ 14 w 48"/>
                <a:gd name="T5" fmla="*/ 31 h 67"/>
                <a:gd name="T6" fmla="*/ 3 w 48"/>
                <a:gd name="T7" fmla="*/ 41 h 67"/>
                <a:gd name="T8" fmla="*/ 14 w 48"/>
                <a:gd name="T9" fmla="*/ 26 h 67"/>
                <a:gd name="T10" fmla="*/ 9 w 48"/>
                <a:gd name="T11" fmla="*/ 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67">
                  <a:moveTo>
                    <a:pt x="13" y="0"/>
                  </a:moveTo>
                  <a:cubicBezTo>
                    <a:pt x="21" y="9"/>
                    <a:pt x="48" y="21"/>
                    <a:pt x="42" y="34"/>
                  </a:cubicBezTo>
                  <a:cubicBezTo>
                    <a:pt x="38" y="41"/>
                    <a:pt x="28" y="46"/>
                    <a:pt x="22" y="52"/>
                  </a:cubicBezTo>
                  <a:cubicBezTo>
                    <a:pt x="18" y="58"/>
                    <a:pt x="14" y="67"/>
                    <a:pt x="5" y="67"/>
                  </a:cubicBezTo>
                  <a:cubicBezTo>
                    <a:pt x="0" y="55"/>
                    <a:pt x="17" y="49"/>
                    <a:pt x="22" y="42"/>
                  </a:cubicBezTo>
                  <a:cubicBezTo>
                    <a:pt x="29" y="30"/>
                    <a:pt x="15" y="18"/>
                    <a:pt x="15" y="6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1164">
              <a:extLst>
                <a:ext uri="{FF2B5EF4-FFF2-40B4-BE49-F238E27FC236}">
                  <a16:creationId xmlns:a16="http://schemas.microsoft.com/office/drawing/2014/main" id="{28982773-1761-4C30-94A1-E1EC1755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3081"/>
              <a:ext cx="61" cy="65"/>
            </a:xfrm>
            <a:custGeom>
              <a:avLst/>
              <a:gdLst>
                <a:gd name="T0" fmla="*/ 22 w 72"/>
                <a:gd name="T1" fmla="*/ 0 h 76"/>
                <a:gd name="T2" fmla="*/ 40 w 72"/>
                <a:gd name="T3" fmla="*/ 13 h 76"/>
                <a:gd name="T4" fmla="*/ 39 w 72"/>
                <a:gd name="T5" fmla="*/ 31 h 76"/>
                <a:gd name="T6" fmla="*/ 19 w 72"/>
                <a:gd name="T7" fmla="*/ 45 h 76"/>
                <a:gd name="T8" fmla="*/ 3 w 72"/>
                <a:gd name="T9" fmla="*/ 38 h 76"/>
                <a:gd name="T10" fmla="*/ 22 w 72"/>
                <a:gd name="T11" fmla="*/ 36 h 76"/>
                <a:gd name="T12" fmla="*/ 26 w 72"/>
                <a:gd name="T13" fmla="*/ 3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76">
                  <a:moveTo>
                    <a:pt x="37" y="0"/>
                  </a:moveTo>
                  <a:cubicBezTo>
                    <a:pt x="48" y="1"/>
                    <a:pt x="60" y="12"/>
                    <a:pt x="65" y="20"/>
                  </a:cubicBezTo>
                  <a:cubicBezTo>
                    <a:pt x="72" y="31"/>
                    <a:pt x="67" y="39"/>
                    <a:pt x="64" y="49"/>
                  </a:cubicBezTo>
                  <a:cubicBezTo>
                    <a:pt x="59" y="67"/>
                    <a:pt x="49" y="69"/>
                    <a:pt x="32" y="72"/>
                  </a:cubicBezTo>
                  <a:cubicBezTo>
                    <a:pt x="26" y="73"/>
                    <a:pt x="0" y="76"/>
                    <a:pt x="5" y="61"/>
                  </a:cubicBezTo>
                  <a:cubicBezTo>
                    <a:pt x="8" y="52"/>
                    <a:pt x="30" y="57"/>
                    <a:pt x="37" y="57"/>
                  </a:cubicBezTo>
                  <a:cubicBezTo>
                    <a:pt x="65" y="57"/>
                    <a:pt x="55" y="20"/>
                    <a:pt x="42" y="6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1165">
              <a:extLst>
                <a:ext uri="{FF2B5EF4-FFF2-40B4-BE49-F238E27FC236}">
                  <a16:creationId xmlns:a16="http://schemas.microsoft.com/office/drawing/2014/main" id="{CD126432-D09F-491F-A054-CAB14BEE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896"/>
              <a:ext cx="33" cy="65"/>
            </a:xfrm>
            <a:custGeom>
              <a:avLst/>
              <a:gdLst>
                <a:gd name="T0" fmla="*/ 0 w 40"/>
                <a:gd name="T1" fmla="*/ 10 h 76"/>
                <a:gd name="T2" fmla="*/ 14 w 40"/>
                <a:gd name="T3" fmla="*/ 3 h 76"/>
                <a:gd name="T4" fmla="*/ 21 w 40"/>
                <a:gd name="T5" fmla="*/ 7 h 76"/>
                <a:gd name="T6" fmla="*/ 17 w 40"/>
                <a:gd name="T7" fmla="*/ 28 h 76"/>
                <a:gd name="T8" fmla="*/ 12 w 40"/>
                <a:gd name="T9" fmla="*/ 47 h 76"/>
                <a:gd name="T10" fmla="*/ 14 w 40"/>
                <a:gd name="T11" fmla="*/ 17 h 76"/>
                <a:gd name="T12" fmla="*/ 2 w 40"/>
                <a:gd name="T13" fmla="*/ 14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6">
                  <a:moveTo>
                    <a:pt x="0" y="16"/>
                  </a:moveTo>
                  <a:cubicBezTo>
                    <a:pt x="3" y="10"/>
                    <a:pt x="17" y="7"/>
                    <a:pt x="24" y="4"/>
                  </a:cubicBezTo>
                  <a:cubicBezTo>
                    <a:pt x="33" y="1"/>
                    <a:pt x="38" y="0"/>
                    <a:pt x="39" y="11"/>
                  </a:cubicBezTo>
                  <a:cubicBezTo>
                    <a:pt x="40" y="22"/>
                    <a:pt x="33" y="34"/>
                    <a:pt x="31" y="46"/>
                  </a:cubicBezTo>
                  <a:cubicBezTo>
                    <a:pt x="30" y="53"/>
                    <a:pt x="30" y="76"/>
                    <a:pt x="20" y="75"/>
                  </a:cubicBezTo>
                  <a:cubicBezTo>
                    <a:pt x="19" y="59"/>
                    <a:pt x="24" y="44"/>
                    <a:pt x="25" y="27"/>
                  </a:cubicBezTo>
                  <a:cubicBezTo>
                    <a:pt x="25" y="10"/>
                    <a:pt x="17" y="13"/>
                    <a:pt x="5" y="22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1166">
              <a:extLst>
                <a:ext uri="{FF2B5EF4-FFF2-40B4-BE49-F238E27FC236}">
                  <a16:creationId xmlns:a16="http://schemas.microsoft.com/office/drawing/2014/main" id="{6E000FE7-F36A-4FFF-B09B-446E08E89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930"/>
              <a:ext cx="61" cy="93"/>
            </a:xfrm>
            <a:custGeom>
              <a:avLst/>
              <a:gdLst>
                <a:gd name="T0" fmla="*/ 36 w 73"/>
                <a:gd name="T1" fmla="*/ 0 h 110"/>
                <a:gd name="T2" fmla="*/ 40 w 73"/>
                <a:gd name="T3" fmla="*/ 20 h 110"/>
                <a:gd name="T4" fmla="*/ 30 w 73"/>
                <a:gd name="T5" fmla="*/ 42 h 110"/>
                <a:gd name="T6" fmla="*/ 20 w 73"/>
                <a:gd name="T7" fmla="*/ 58 h 110"/>
                <a:gd name="T8" fmla="*/ 0 w 73"/>
                <a:gd name="T9" fmla="*/ 62 h 110"/>
                <a:gd name="T10" fmla="*/ 15 w 73"/>
                <a:gd name="T11" fmla="*/ 55 h 110"/>
                <a:gd name="T12" fmla="*/ 23 w 73"/>
                <a:gd name="T13" fmla="*/ 38 h 110"/>
                <a:gd name="T14" fmla="*/ 33 w 73"/>
                <a:gd name="T15" fmla="*/ 21 h 110"/>
                <a:gd name="T16" fmla="*/ 34 w 73"/>
                <a:gd name="T17" fmla="*/ 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10">
                  <a:moveTo>
                    <a:pt x="61" y="0"/>
                  </a:moveTo>
                  <a:cubicBezTo>
                    <a:pt x="73" y="3"/>
                    <a:pt x="73" y="23"/>
                    <a:pt x="69" y="33"/>
                  </a:cubicBezTo>
                  <a:cubicBezTo>
                    <a:pt x="63" y="46"/>
                    <a:pt x="55" y="56"/>
                    <a:pt x="51" y="70"/>
                  </a:cubicBezTo>
                  <a:cubicBezTo>
                    <a:pt x="48" y="81"/>
                    <a:pt x="45" y="89"/>
                    <a:pt x="35" y="97"/>
                  </a:cubicBezTo>
                  <a:cubicBezTo>
                    <a:pt x="28" y="103"/>
                    <a:pt x="8" y="110"/>
                    <a:pt x="0" y="102"/>
                  </a:cubicBezTo>
                  <a:cubicBezTo>
                    <a:pt x="9" y="95"/>
                    <a:pt x="17" y="95"/>
                    <a:pt x="26" y="91"/>
                  </a:cubicBezTo>
                  <a:cubicBezTo>
                    <a:pt x="39" y="85"/>
                    <a:pt x="37" y="74"/>
                    <a:pt x="39" y="63"/>
                  </a:cubicBezTo>
                  <a:cubicBezTo>
                    <a:pt x="42" y="50"/>
                    <a:pt x="50" y="44"/>
                    <a:pt x="57" y="34"/>
                  </a:cubicBezTo>
                  <a:cubicBezTo>
                    <a:pt x="63" y="24"/>
                    <a:pt x="62" y="16"/>
                    <a:pt x="59" y="6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1167">
              <a:extLst>
                <a:ext uri="{FF2B5EF4-FFF2-40B4-BE49-F238E27FC236}">
                  <a16:creationId xmlns:a16="http://schemas.microsoft.com/office/drawing/2014/main" id="{09F233D5-8A9A-4EC0-A474-2D5736BA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3133"/>
              <a:ext cx="56" cy="50"/>
            </a:xfrm>
            <a:custGeom>
              <a:avLst/>
              <a:gdLst>
                <a:gd name="T0" fmla="*/ 15 w 67"/>
                <a:gd name="T1" fmla="*/ 0 h 59"/>
                <a:gd name="T2" fmla="*/ 6 w 67"/>
                <a:gd name="T3" fmla="*/ 26 h 59"/>
                <a:gd name="T4" fmla="*/ 22 w 67"/>
                <a:gd name="T5" fmla="*/ 31 h 59"/>
                <a:gd name="T6" fmla="*/ 39 w 67"/>
                <a:gd name="T7" fmla="*/ 12 h 59"/>
                <a:gd name="T8" fmla="*/ 20 w 67"/>
                <a:gd name="T9" fmla="*/ 25 h 59"/>
                <a:gd name="T10" fmla="*/ 15 w 67"/>
                <a:gd name="T11" fmla="*/ 4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59">
                  <a:moveTo>
                    <a:pt x="25" y="0"/>
                  </a:moveTo>
                  <a:cubicBezTo>
                    <a:pt x="17" y="14"/>
                    <a:pt x="0" y="28"/>
                    <a:pt x="10" y="44"/>
                  </a:cubicBezTo>
                  <a:cubicBezTo>
                    <a:pt x="18" y="59"/>
                    <a:pt x="23" y="58"/>
                    <a:pt x="37" y="50"/>
                  </a:cubicBezTo>
                  <a:cubicBezTo>
                    <a:pt x="50" y="43"/>
                    <a:pt x="59" y="31"/>
                    <a:pt x="67" y="20"/>
                  </a:cubicBezTo>
                  <a:cubicBezTo>
                    <a:pt x="59" y="15"/>
                    <a:pt x="42" y="37"/>
                    <a:pt x="35" y="40"/>
                  </a:cubicBezTo>
                  <a:cubicBezTo>
                    <a:pt x="11" y="52"/>
                    <a:pt x="23" y="17"/>
                    <a:pt x="25" y="7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1168">
              <a:extLst>
                <a:ext uri="{FF2B5EF4-FFF2-40B4-BE49-F238E27FC236}">
                  <a16:creationId xmlns:a16="http://schemas.microsoft.com/office/drawing/2014/main" id="{F29A97C7-9272-4437-AF66-F0286971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3234"/>
              <a:ext cx="37" cy="93"/>
            </a:xfrm>
            <a:custGeom>
              <a:avLst/>
              <a:gdLst>
                <a:gd name="T0" fmla="*/ 0 w 44"/>
                <a:gd name="T1" fmla="*/ 5 h 109"/>
                <a:gd name="T2" fmla="*/ 16 w 44"/>
                <a:gd name="T3" fmla="*/ 2 h 109"/>
                <a:gd name="T4" fmla="*/ 24 w 44"/>
                <a:gd name="T5" fmla="*/ 14 h 109"/>
                <a:gd name="T6" fmla="*/ 22 w 44"/>
                <a:gd name="T7" fmla="*/ 42 h 109"/>
                <a:gd name="T8" fmla="*/ 18 w 44"/>
                <a:gd name="T9" fmla="*/ 67 h 109"/>
                <a:gd name="T10" fmla="*/ 7 w 44"/>
                <a:gd name="T11" fmla="*/ 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09">
                  <a:moveTo>
                    <a:pt x="0" y="8"/>
                  </a:moveTo>
                  <a:cubicBezTo>
                    <a:pt x="8" y="9"/>
                    <a:pt x="17" y="1"/>
                    <a:pt x="26" y="2"/>
                  </a:cubicBezTo>
                  <a:cubicBezTo>
                    <a:pt x="37" y="3"/>
                    <a:pt x="39" y="12"/>
                    <a:pt x="39" y="22"/>
                  </a:cubicBezTo>
                  <a:cubicBezTo>
                    <a:pt x="39" y="37"/>
                    <a:pt x="39" y="53"/>
                    <a:pt x="37" y="67"/>
                  </a:cubicBezTo>
                  <a:cubicBezTo>
                    <a:pt x="37" y="79"/>
                    <a:pt x="36" y="99"/>
                    <a:pt x="30" y="109"/>
                  </a:cubicBezTo>
                  <a:cubicBezTo>
                    <a:pt x="19" y="103"/>
                    <a:pt x="44" y="0"/>
                    <a:pt x="12" y="13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1169">
              <a:extLst>
                <a:ext uri="{FF2B5EF4-FFF2-40B4-BE49-F238E27FC236}">
                  <a16:creationId xmlns:a16="http://schemas.microsoft.com/office/drawing/2014/main" id="{E7F56867-68D8-495E-99DD-074B3A70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468"/>
              <a:ext cx="31" cy="39"/>
            </a:xfrm>
            <a:custGeom>
              <a:avLst/>
              <a:gdLst>
                <a:gd name="T0" fmla="*/ 0 w 36"/>
                <a:gd name="T1" fmla="*/ 7 h 46"/>
                <a:gd name="T2" fmla="*/ 12 w 36"/>
                <a:gd name="T3" fmla="*/ 25 h 46"/>
                <a:gd name="T4" fmla="*/ 22 w 36"/>
                <a:gd name="T5" fmla="*/ 0 h 46"/>
                <a:gd name="T6" fmla="*/ 3 w 36"/>
                <a:gd name="T7" fmla="*/ 1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6">
                  <a:moveTo>
                    <a:pt x="0" y="12"/>
                  </a:moveTo>
                  <a:cubicBezTo>
                    <a:pt x="2" y="20"/>
                    <a:pt x="7" y="46"/>
                    <a:pt x="18" y="41"/>
                  </a:cubicBezTo>
                  <a:cubicBezTo>
                    <a:pt x="24" y="37"/>
                    <a:pt x="36" y="6"/>
                    <a:pt x="34" y="0"/>
                  </a:cubicBezTo>
                  <a:cubicBezTo>
                    <a:pt x="22" y="6"/>
                    <a:pt x="17" y="36"/>
                    <a:pt x="4" y="16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1170">
              <a:extLst>
                <a:ext uri="{FF2B5EF4-FFF2-40B4-BE49-F238E27FC236}">
                  <a16:creationId xmlns:a16="http://schemas.microsoft.com/office/drawing/2014/main" id="{92C13EAC-22AD-4F0D-8DB7-97D2EBBFF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383"/>
              <a:ext cx="45" cy="64"/>
            </a:xfrm>
            <a:custGeom>
              <a:avLst/>
              <a:gdLst>
                <a:gd name="T0" fmla="*/ 0 w 54"/>
                <a:gd name="T1" fmla="*/ 9 h 76"/>
                <a:gd name="T2" fmla="*/ 28 w 54"/>
                <a:gd name="T3" fmla="*/ 7 h 76"/>
                <a:gd name="T4" fmla="*/ 31 w 54"/>
                <a:gd name="T5" fmla="*/ 23 h 76"/>
                <a:gd name="T6" fmla="*/ 23 w 54"/>
                <a:gd name="T7" fmla="*/ 42 h 76"/>
                <a:gd name="T8" fmla="*/ 22 w 54"/>
                <a:gd name="T9" fmla="*/ 20 h 76"/>
                <a:gd name="T10" fmla="*/ 5 w 54"/>
                <a:gd name="T11" fmla="*/ 14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76">
                  <a:moveTo>
                    <a:pt x="0" y="16"/>
                  </a:moveTo>
                  <a:cubicBezTo>
                    <a:pt x="10" y="7"/>
                    <a:pt x="36" y="0"/>
                    <a:pt x="47" y="11"/>
                  </a:cubicBezTo>
                  <a:cubicBezTo>
                    <a:pt x="54" y="18"/>
                    <a:pt x="53" y="29"/>
                    <a:pt x="53" y="38"/>
                  </a:cubicBezTo>
                  <a:cubicBezTo>
                    <a:pt x="52" y="45"/>
                    <a:pt x="48" y="66"/>
                    <a:pt x="41" y="70"/>
                  </a:cubicBezTo>
                  <a:cubicBezTo>
                    <a:pt x="32" y="76"/>
                    <a:pt x="39" y="39"/>
                    <a:pt x="37" y="34"/>
                  </a:cubicBezTo>
                  <a:cubicBezTo>
                    <a:pt x="33" y="16"/>
                    <a:pt x="20" y="28"/>
                    <a:pt x="8" y="24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1171">
              <a:extLst>
                <a:ext uri="{FF2B5EF4-FFF2-40B4-BE49-F238E27FC236}">
                  <a16:creationId xmlns:a16="http://schemas.microsoft.com/office/drawing/2014/main" id="{07866C99-EC96-4805-83A4-1B474F889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3667"/>
              <a:ext cx="39" cy="41"/>
            </a:xfrm>
            <a:custGeom>
              <a:avLst/>
              <a:gdLst>
                <a:gd name="T0" fmla="*/ 12 w 46"/>
                <a:gd name="T1" fmla="*/ 0 h 49"/>
                <a:gd name="T2" fmla="*/ 3 w 46"/>
                <a:gd name="T3" fmla="*/ 23 h 49"/>
                <a:gd name="T4" fmla="*/ 28 w 46"/>
                <a:gd name="T5" fmla="*/ 16 h 49"/>
                <a:gd name="T6" fmla="*/ 12 w 46"/>
                <a:gd name="T7" fmla="*/ 18 h 49"/>
                <a:gd name="T8" fmla="*/ 9 w 46"/>
                <a:gd name="T9" fmla="*/ 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9">
                  <a:moveTo>
                    <a:pt x="19" y="0"/>
                  </a:moveTo>
                  <a:cubicBezTo>
                    <a:pt x="11" y="5"/>
                    <a:pt x="0" y="28"/>
                    <a:pt x="6" y="38"/>
                  </a:cubicBezTo>
                  <a:cubicBezTo>
                    <a:pt x="14" y="49"/>
                    <a:pt x="39" y="33"/>
                    <a:pt x="46" y="28"/>
                  </a:cubicBezTo>
                  <a:cubicBezTo>
                    <a:pt x="37" y="26"/>
                    <a:pt x="28" y="36"/>
                    <a:pt x="20" y="31"/>
                  </a:cubicBezTo>
                  <a:cubicBezTo>
                    <a:pt x="12" y="25"/>
                    <a:pt x="13" y="10"/>
                    <a:pt x="15" y="2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1172">
              <a:extLst>
                <a:ext uri="{FF2B5EF4-FFF2-40B4-BE49-F238E27FC236}">
                  <a16:creationId xmlns:a16="http://schemas.microsoft.com/office/drawing/2014/main" id="{0E667C1A-103E-488D-982F-C045D1BA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682"/>
              <a:ext cx="46" cy="39"/>
            </a:xfrm>
            <a:custGeom>
              <a:avLst/>
              <a:gdLst>
                <a:gd name="T0" fmla="*/ 17 w 55"/>
                <a:gd name="T1" fmla="*/ 0 h 46"/>
                <a:gd name="T2" fmla="*/ 27 w 55"/>
                <a:gd name="T3" fmla="*/ 22 h 46"/>
                <a:gd name="T4" fmla="*/ 16 w 55"/>
                <a:gd name="T5" fmla="*/ 25 h 46"/>
                <a:gd name="T6" fmla="*/ 3 w 55"/>
                <a:gd name="T7" fmla="*/ 26 h 46"/>
                <a:gd name="T8" fmla="*/ 2 w 55"/>
                <a:gd name="T9" fmla="*/ 22 h 46"/>
                <a:gd name="T10" fmla="*/ 13 w 55"/>
                <a:gd name="T11" fmla="*/ 20 h 46"/>
                <a:gd name="T12" fmla="*/ 16 w 55"/>
                <a:gd name="T13" fmla="*/ 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6">
                  <a:moveTo>
                    <a:pt x="29" y="0"/>
                  </a:moveTo>
                  <a:cubicBezTo>
                    <a:pt x="37" y="8"/>
                    <a:pt x="55" y="23"/>
                    <a:pt x="46" y="36"/>
                  </a:cubicBezTo>
                  <a:cubicBezTo>
                    <a:pt x="42" y="41"/>
                    <a:pt x="33" y="39"/>
                    <a:pt x="28" y="40"/>
                  </a:cubicBezTo>
                  <a:cubicBezTo>
                    <a:pt x="22" y="41"/>
                    <a:pt x="13" y="46"/>
                    <a:pt x="6" y="43"/>
                  </a:cubicBezTo>
                  <a:cubicBezTo>
                    <a:pt x="3" y="41"/>
                    <a:pt x="0" y="41"/>
                    <a:pt x="2" y="36"/>
                  </a:cubicBezTo>
                  <a:cubicBezTo>
                    <a:pt x="5" y="30"/>
                    <a:pt x="17" y="33"/>
                    <a:pt x="22" y="33"/>
                  </a:cubicBezTo>
                  <a:cubicBezTo>
                    <a:pt x="40" y="34"/>
                    <a:pt x="33" y="16"/>
                    <a:pt x="27" y="4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173">
              <a:extLst>
                <a:ext uri="{FF2B5EF4-FFF2-40B4-BE49-F238E27FC236}">
                  <a16:creationId xmlns:a16="http://schemas.microsoft.com/office/drawing/2014/main" id="{5E81239F-D728-4E34-8E61-936E4D0E9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664"/>
              <a:ext cx="40" cy="55"/>
            </a:xfrm>
            <a:custGeom>
              <a:avLst/>
              <a:gdLst>
                <a:gd name="T0" fmla="*/ 4 w 48"/>
                <a:gd name="T1" fmla="*/ 1 h 65"/>
                <a:gd name="T2" fmla="*/ 23 w 48"/>
                <a:gd name="T3" fmla="*/ 6 h 65"/>
                <a:gd name="T4" fmla="*/ 25 w 48"/>
                <a:gd name="T5" fmla="*/ 24 h 65"/>
                <a:gd name="T6" fmla="*/ 18 w 48"/>
                <a:gd name="T7" fmla="*/ 36 h 65"/>
                <a:gd name="T8" fmla="*/ 0 w 48"/>
                <a:gd name="T9" fmla="*/ 37 h 65"/>
                <a:gd name="T10" fmla="*/ 11 w 48"/>
                <a:gd name="T11" fmla="*/ 30 h 65"/>
                <a:gd name="T12" fmla="*/ 19 w 48"/>
                <a:gd name="T13" fmla="*/ 23 h 65"/>
                <a:gd name="T14" fmla="*/ 7 w 48"/>
                <a:gd name="T15" fmla="*/ 3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5">
                  <a:moveTo>
                    <a:pt x="7" y="1"/>
                  </a:moveTo>
                  <a:cubicBezTo>
                    <a:pt x="18" y="0"/>
                    <a:pt x="34" y="1"/>
                    <a:pt x="41" y="9"/>
                  </a:cubicBezTo>
                  <a:cubicBezTo>
                    <a:pt x="48" y="18"/>
                    <a:pt x="43" y="29"/>
                    <a:pt x="43" y="39"/>
                  </a:cubicBezTo>
                  <a:cubicBezTo>
                    <a:pt x="43" y="48"/>
                    <a:pt x="41" y="55"/>
                    <a:pt x="31" y="60"/>
                  </a:cubicBezTo>
                  <a:cubicBezTo>
                    <a:pt x="21" y="65"/>
                    <a:pt x="10" y="59"/>
                    <a:pt x="0" y="61"/>
                  </a:cubicBezTo>
                  <a:cubicBezTo>
                    <a:pt x="3" y="55"/>
                    <a:pt x="12" y="51"/>
                    <a:pt x="18" y="49"/>
                  </a:cubicBezTo>
                  <a:cubicBezTo>
                    <a:pt x="28" y="46"/>
                    <a:pt x="30" y="48"/>
                    <a:pt x="34" y="38"/>
                  </a:cubicBezTo>
                  <a:cubicBezTo>
                    <a:pt x="41" y="17"/>
                    <a:pt x="22" y="20"/>
                    <a:pt x="12" y="6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1174">
              <a:extLst>
                <a:ext uri="{FF2B5EF4-FFF2-40B4-BE49-F238E27FC236}">
                  <a16:creationId xmlns:a16="http://schemas.microsoft.com/office/drawing/2014/main" id="{CEF5B67F-7354-4942-B813-5BF4F0C6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3470"/>
              <a:ext cx="41" cy="56"/>
            </a:xfrm>
            <a:custGeom>
              <a:avLst/>
              <a:gdLst>
                <a:gd name="T0" fmla="*/ 0 w 48"/>
                <a:gd name="T1" fmla="*/ 8 h 66"/>
                <a:gd name="T2" fmla="*/ 4 w 48"/>
                <a:gd name="T3" fmla="*/ 3 h 66"/>
                <a:gd name="T4" fmla="*/ 15 w 48"/>
                <a:gd name="T5" fmla="*/ 9 h 66"/>
                <a:gd name="T6" fmla="*/ 26 w 48"/>
                <a:gd name="T7" fmla="*/ 40 h 66"/>
                <a:gd name="T8" fmla="*/ 7 w 48"/>
                <a:gd name="T9" fmla="*/ 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6">
                  <a:moveTo>
                    <a:pt x="0" y="13"/>
                  </a:moveTo>
                  <a:cubicBezTo>
                    <a:pt x="1" y="9"/>
                    <a:pt x="4" y="6"/>
                    <a:pt x="7" y="4"/>
                  </a:cubicBezTo>
                  <a:cubicBezTo>
                    <a:pt x="17" y="0"/>
                    <a:pt x="20" y="8"/>
                    <a:pt x="25" y="15"/>
                  </a:cubicBezTo>
                  <a:cubicBezTo>
                    <a:pt x="33" y="28"/>
                    <a:pt x="48" y="49"/>
                    <a:pt x="42" y="65"/>
                  </a:cubicBezTo>
                  <a:cubicBezTo>
                    <a:pt x="25" y="66"/>
                    <a:pt x="30" y="17"/>
                    <a:pt x="10" y="12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1175">
              <a:extLst>
                <a:ext uri="{FF2B5EF4-FFF2-40B4-BE49-F238E27FC236}">
                  <a16:creationId xmlns:a16="http://schemas.microsoft.com/office/drawing/2014/main" id="{2374A718-5F5D-4A8F-B092-2C2B0C43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405"/>
              <a:ext cx="39" cy="57"/>
            </a:xfrm>
            <a:custGeom>
              <a:avLst/>
              <a:gdLst>
                <a:gd name="T0" fmla="*/ 12 w 46"/>
                <a:gd name="T1" fmla="*/ 0 h 67"/>
                <a:gd name="T2" fmla="*/ 25 w 46"/>
                <a:gd name="T3" fmla="*/ 27 h 67"/>
                <a:gd name="T4" fmla="*/ 1 w 46"/>
                <a:gd name="T5" fmla="*/ 41 h 67"/>
                <a:gd name="T6" fmla="*/ 12 w 46"/>
                <a:gd name="T7" fmla="*/ 27 h 67"/>
                <a:gd name="T8" fmla="*/ 14 w 46"/>
                <a:gd name="T9" fmla="*/ 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7">
                  <a:moveTo>
                    <a:pt x="20" y="0"/>
                  </a:moveTo>
                  <a:cubicBezTo>
                    <a:pt x="31" y="6"/>
                    <a:pt x="46" y="31"/>
                    <a:pt x="40" y="45"/>
                  </a:cubicBezTo>
                  <a:cubicBezTo>
                    <a:pt x="35" y="55"/>
                    <a:pt x="13" y="67"/>
                    <a:pt x="1" y="66"/>
                  </a:cubicBezTo>
                  <a:cubicBezTo>
                    <a:pt x="0" y="57"/>
                    <a:pt x="14" y="50"/>
                    <a:pt x="19" y="45"/>
                  </a:cubicBezTo>
                  <a:cubicBezTo>
                    <a:pt x="27" y="35"/>
                    <a:pt x="30" y="18"/>
                    <a:pt x="22" y="7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1176">
              <a:extLst>
                <a:ext uri="{FF2B5EF4-FFF2-40B4-BE49-F238E27FC236}">
                  <a16:creationId xmlns:a16="http://schemas.microsoft.com/office/drawing/2014/main" id="{EAACF0D0-BC8B-478B-9DCC-AFF8FB1BB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452"/>
              <a:ext cx="26" cy="57"/>
            </a:xfrm>
            <a:custGeom>
              <a:avLst/>
              <a:gdLst>
                <a:gd name="T0" fmla="*/ 3 w 30"/>
                <a:gd name="T1" fmla="*/ 0 h 67"/>
                <a:gd name="T2" fmla="*/ 19 w 30"/>
                <a:gd name="T3" fmla="*/ 15 h 67"/>
                <a:gd name="T4" fmla="*/ 9 w 30"/>
                <a:gd name="T5" fmla="*/ 36 h 67"/>
                <a:gd name="T6" fmla="*/ 3 w 30"/>
                <a:gd name="T7" fmla="*/ 39 h 67"/>
                <a:gd name="T8" fmla="*/ 5 w 30"/>
                <a:gd name="T9" fmla="*/ 31 h 67"/>
                <a:gd name="T10" fmla="*/ 8 w 30"/>
                <a:gd name="T11" fmla="*/ 5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7">
                  <a:moveTo>
                    <a:pt x="4" y="0"/>
                  </a:moveTo>
                  <a:cubicBezTo>
                    <a:pt x="13" y="8"/>
                    <a:pt x="28" y="11"/>
                    <a:pt x="29" y="25"/>
                  </a:cubicBezTo>
                  <a:cubicBezTo>
                    <a:pt x="30" y="36"/>
                    <a:pt x="21" y="50"/>
                    <a:pt x="14" y="58"/>
                  </a:cubicBezTo>
                  <a:cubicBezTo>
                    <a:pt x="12" y="61"/>
                    <a:pt x="8" y="67"/>
                    <a:pt x="4" y="64"/>
                  </a:cubicBezTo>
                  <a:cubicBezTo>
                    <a:pt x="0" y="60"/>
                    <a:pt x="6" y="53"/>
                    <a:pt x="8" y="50"/>
                  </a:cubicBezTo>
                  <a:cubicBezTo>
                    <a:pt x="15" y="36"/>
                    <a:pt x="19" y="23"/>
                    <a:pt x="11" y="8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1177">
              <a:extLst>
                <a:ext uri="{FF2B5EF4-FFF2-40B4-BE49-F238E27FC236}">
                  <a16:creationId xmlns:a16="http://schemas.microsoft.com/office/drawing/2014/main" id="{A6B98751-120E-48BE-8DEB-D03C59EE1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561"/>
              <a:ext cx="29" cy="87"/>
            </a:xfrm>
            <a:custGeom>
              <a:avLst/>
              <a:gdLst>
                <a:gd name="T0" fmla="*/ 15 w 34"/>
                <a:gd name="T1" fmla="*/ 3 h 104"/>
                <a:gd name="T2" fmla="*/ 20 w 34"/>
                <a:gd name="T3" fmla="*/ 31 h 104"/>
                <a:gd name="T4" fmla="*/ 12 w 34"/>
                <a:gd name="T5" fmla="*/ 55 h 104"/>
                <a:gd name="T6" fmla="*/ 12 w 34"/>
                <a:gd name="T7" fmla="*/ 40 h 104"/>
                <a:gd name="T8" fmla="*/ 16 w 34"/>
                <a:gd name="T9" fmla="*/ 23 h 104"/>
                <a:gd name="T10" fmla="*/ 15 w 34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04">
                  <a:moveTo>
                    <a:pt x="24" y="3"/>
                  </a:moveTo>
                  <a:cubicBezTo>
                    <a:pt x="31" y="19"/>
                    <a:pt x="34" y="35"/>
                    <a:pt x="32" y="53"/>
                  </a:cubicBezTo>
                  <a:cubicBezTo>
                    <a:pt x="31" y="63"/>
                    <a:pt x="31" y="90"/>
                    <a:pt x="19" y="95"/>
                  </a:cubicBezTo>
                  <a:cubicBezTo>
                    <a:pt x="0" y="104"/>
                    <a:pt x="17" y="73"/>
                    <a:pt x="19" y="68"/>
                  </a:cubicBezTo>
                  <a:cubicBezTo>
                    <a:pt x="22" y="59"/>
                    <a:pt x="24" y="49"/>
                    <a:pt x="26" y="40"/>
                  </a:cubicBezTo>
                  <a:cubicBezTo>
                    <a:pt x="30" y="25"/>
                    <a:pt x="26" y="15"/>
                    <a:pt x="23" y="0"/>
                  </a:cubicBezTo>
                </a:path>
              </a:pathLst>
            </a:custGeom>
            <a:solidFill>
              <a:srgbClr val="D56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1178">
              <a:extLst>
                <a:ext uri="{FF2B5EF4-FFF2-40B4-BE49-F238E27FC236}">
                  <a16:creationId xmlns:a16="http://schemas.microsoft.com/office/drawing/2014/main" id="{97404702-F635-4170-AB34-3C467E3C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167"/>
              <a:ext cx="30" cy="54"/>
            </a:xfrm>
            <a:custGeom>
              <a:avLst/>
              <a:gdLst>
                <a:gd name="T0" fmla="*/ 2 w 35"/>
                <a:gd name="T1" fmla="*/ 12 h 64"/>
                <a:gd name="T2" fmla="*/ 8 w 35"/>
                <a:gd name="T3" fmla="*/ 0 h 64"/>
                <a:gd name="T4" fmla="*/ 21 w 35"/>
                <a:gd name="T5" fmla="*/ 39 h 64"/>
                <a:gd name="T6" fmla="*/ 3 w 35"/>
                <a:gd name="T7" fmla="*/ 14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4">
                  <a:moveTo>
                    <a:pt x="2" y="19"/>
                  </a:moveTo>
                  <a:cubicBezTo>
                    <a:pt x="0" y="10"/>
                    <a:pt x="5" y="3"/>
                    <a:pt x="13" y="0"/>
                  </a:cubicBezTo>
                  <a:cubicBezTo>
                    <a:pt x="26" y="9"/>
                    <a:pt x="35" y="49"/>
                    <a:pt x="33" y="64"/>
                  </a:cubicBezTo>
                  <a:cubicBezTo>
                    <a:pt x="18" y="57"/>
                    <a:pt x="23" y="17"/>
                    <a:pt x="3" y="22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1179">
              <a:extLst>
                <a:ext uri="{FF2B5EF4-FFF2-40B4-BE49-F238E27FC236}">
                  <a16:creationId xmlns:a16="http://schemas.microsoft.com/office/drawing/2014/main" id="{06A0D13C-2AED-4000-9087-AA844AF2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3141"/>
              <a:ext cx="34" cy="47"/>
            </a:xfrm>
            <a:custGeom>
              <a:avLst/>
              <a:gdLst>
                <a:gd name="T0" fmla="*/ 0 w 41"/>
                <a:gd name="T1" fmla="*/ 11 h 56"/>
                <a:gd name="T2" fmla="*/ 20 w 41"/>
                <a:gd name="T3" fmla="*/ 13 h 56"/>
                <a:gd name="T4" fmla="*/ 3 w 41"/>
                <a:gd name="T5" fmla="*/ 33 h 56"/>
                <a:gd name="T6" fmla="*/ 7 w 41"/>
                <a:gd name="T7" fmla="*/ 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0" y="18"/>
                  </a:moveTo>
                  <a:cubicBezTo>
                    <a:pt x="11" y="13"/>
                    <a:pt x="41" y="0"/>
                    <a:pt x="35" y="21"/>
                  </a:cubicBezTo>
                  <a:cubicBezTo>
                    <a:pt x="34" y="28"/>
                    <a:pt x="12" y="56"/>
                    <a:pt x="6" y="56"/>
                  </a:cubicBezTo>
                  <a:cubicBezTo>
                    <a:pt x="4" y="45"/>
                    <a:pt x="32" y="17"/>
                    <a:pt x="12" y="16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1180">
              <a:extLst>
                <a:ext uri="{FF2B5EF4-FFF2-40B4-BE49-F238E27FC236}">
                  <a16:creationId xmlns:a16="http://schemas.microsoft.com/office/drawing/2014/main" id="{D8481EE0-3D29-4EF5-A3E5-30440D2D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3539"/>
              <a:ext cx="69" cy="41"/>
            </a:xfrm>
            <a:custGeom>
              <a:avLst/>
              <a:gdLst>
                <a:gd name="T0" fmla="*/ 3 w 81"/>
                <a:gd name="T1" fmla="*/ 9 h 49"/>
                <a:gd name="T2" fmla="*/ 32 w 81"/>
                <a:gd name="T3" fmla="*/ 27 h 49"/>
                <a:gd name="T4" fmla="*/ 45 w 81"/>
                <a:gd name="T5" fmla="*/ 0 h 49"/>
                <a:gd name="T6" fmla="*/ 32 w 81"/>
                <a:gd name="T7" fmla="*/ 14 h 49"/>
                <a:gd name="T8" fmla="*/ 0 w 81"/>
                <a:gd name="T9" fmla="*/ 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3" y="15"/>
                  </a:moveTo>
                  <a:cubicBezTo>
                    <a:pt x="18" y="21"/>
                    <a:pt x="34" y="49"/>
                    <a:pt x="51" y="46"/>
                  </a:cubicBezTo>
                  <a:cubicBezTo>
                    <a:pt x="64" y="43"/>
                    <a:pt x="81" y="11"/>
                    <a:pt x="73" y="0"/>
                  </a:cubicBezTo>
                  <a:cubicBezTo>
                    <a:pt x="68" y="4"/>
                    <a:pt x="57" y="22"/>
                    <a:pt x="52" y="24"/>
                  </a:cubicBezTo>
                  <a:cubicBezTo>
                    <a:pt x="37" y="30"/>
                    <a:pt x="13" y="7"/>
                    <a:pt x="0" y="1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1181">
              <a:extLst>
                <a:ext uri="{FF2B5EF4-FFF2-40B4-BE49-F238E27FC236}">
                  <a16:creationId xmlns:a16="http://schemas.microsoft.com/office/drawing/2014/main" id="{3A213AE5-B10E-48F6-8846-092D909F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3425"/>
              <a:ext cx="31" cy="69"/>
            </a:xfrm>
            <a:custGeom>
              <a:avLst/>
              <a:gdLst>
                <a:gd name="T0" fmla="*/ 11 w 37"/>
                <a:gd name="T1" fmla="*/ 2 h 81"/>
                <a:gd name="T2" fmla="*/ 1 w 37"/>
                <a:gd name="T3" fmla="*/ 46 h 81"/>
                <a:gd name="T4" fmla="*/ 6 w 37"/>
                <a:gd name="T5" fmla="*/ 25 h 81"/>
                <a:gd name="T6" fmla="*/ 8 w 37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81">
                  <a:moveTo>
                    <a:pt x="19" y="2"/>
                  </a:moveTo>
                  <a:cubicBezTo>
                    <a:pt x="19" y="21"/>
                    <a:pt x="37" y="81"/>
                    <a:pt x="1" y="74"/>
                  </a:cubicBezTo>
                  <a:cubicBezTo>
                    <a:pt x="0" y="62"/>
                    <a:pt x="7" y="52"/>
                    <a:pt x="9" y="40"/>
                  </a:cubicBezTo>
                  <a:cubicBezTo>
                    <a:pt x="11" y="30"/>
                    <a:pt x="6" y="6"/>
                    <a:pt x="13" y="0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1182">
              <a:extLst>
                <a:ext uri="{FF2B5EF4-FFF2-40B4-BE49-F238E27FC236}">
                  <a16:creationId xmlns:a16="http://schemas.microsoft.com/office/drawing/2014/main" id="{A688C0B4-0901-458A-8A15-6E3F91BD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3371"/>
              <a:ext cx="47" cy="59"/>
            </a:xfrm>
            <a:custGeom>
              <a:avLst/>
              <a:gdLst>
                <a:gd name="T0" fmla="*/ 1 w 55"/>
                <a:gd name="T1" fmla="*/ 34 h 69"/>
                <a:gd name="T2" fmla="*/ 18 w 55"/>
                <a:gd name="T3" fmla="*/ 0 h 69"/>
                <a:gd name="T4" fmla="*/ 14 w 55"/>
                <a:gd name="T5" fmla="*/ 21 h 69"/>
                <a:gd name="T6" fmla="*/ 2 w 55"/>
                <a:gd name="T7" fmla="*/ 36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9">
                  <a:moveTo>
                    <a:pt x="1" y="55"/>
                  </a:moveTo>
                  <a:cubicBezTo>
                    <a:pt x="29" y="69"/>
                    <a:pt x="55" y="4"/>
                    <a:pt x="29" y="0"/>
                  </a:cubicBezTo>
                  <a:cubicBezTo>
                    <a:pt x="29" y="11"/>
                    <a:pt x="30" y="25"/>
                    <a:pt x="22" y="34"/>
                  </a:cubicBezTo>
                  <a:cubicBezTo>
                    <a:pt x="16" y="42"/>
                    <a:pt x="0" y="43"/>
                    <a:pt x="2" y="57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1183">
              <a:extLst>
                <a:ext uri="{FF2B5EF4-FFF2-40B4-BE49-F238E27FC236}">
                  <a16:creationId xmlns:a16="http://schemas.microsoft.com/office/drawing/2014/main" id="{E516E7C1-80ED-41F4-8C57-1A1F956E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312"/>
              <a:ext cx="25" cy="46"/>
            </a:xfrm>
            <a:custGeom>
              <a:avLst/>
              <a:gdLst>
                <a:gd name="T0" fmla="*/ 6 w 30"/>
                <a:gd name="T1" fmla="*/ 0 h 54"/>
                <a:gd name="T2" fmla="*/ 3 w 30"/>
                <a:gd name="T3" fmla="*/ 30 h 54"/>
                <a:gd name="T4" fmla="*/ 4 w 30"/>
                <a:gd name="T5" fmla="*/ 19 h 54"/>
                <a:gd name="T6" fmla="*/ 5 w 30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4">
                  <a:moveTo>
                    <a:pt x="10" y="0"/>
                  </a:moveTo>
                  <a:cubicBezTo>
                    <a:pt x="21" y="9"/>
                    <a:pt x="30" y="54"/>
                    <a:pt x="4" y="48"/>
                  </a:cubicBezTo>
                  <a:cubicBezTo>
                    <a:pt x="0" y="40"/>
                    <a:pt x="6" y="38"/>
                    <a:pt x="7" y="31"/>
                  </a:cubicBezTo>
                  <a:cubicBezTo>
                    <a:pt x="9" y="20"/>
                    <a:pt x="10" y="11"/>
                    <a:pt x="8" y="0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1184">
              <a:extLst>
                <a:ext uri="{FF2B5EF4-FFF2-40B4-BE49-F238E27FC236}">
                  <a16:creationId xmlns:a16="http://schemas.microsoft.com/office/drawing/2014/main" id="{ADBF083E-F686-4E28-A9CE-0F8F15C67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201"/>
              <a:ext cx="38" cy="44"/>
            </a:xfrm>
            <a:custGeom>
              <a:avLst/>
              <a:gdLst>
                <a:gd name="T0" fmla="*/ 21 w 45"/>
                <a:gd name="T1" fmla="*/ 0 h 52"/>
                <a:gd name="T2" fmla="*/ 21 w 45"/>
                <a:gd name="T3" fmla="*/ 19 h 52"/>
                <a:gd name="T4" fmla="*/ 0 w 45"/>
                <a:gd name="T5" fmla="*/ 25 h 52"/>
                <a:gd name="T6" fmla="*/ 15 w 45"/>
                <a:gd name="T7" fmla="*/ 4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2">
                  <a:moveTo>
                    <a:pt x="35" y="0"/>
                  </a:moveTo>
                  <a:cubicBezTo>
                    <a:pt x="42" y="11"/>
                    <a:pt x="45" y="21"/>
                    <a:pt x="36" y="32"/>
                  </a:cubicBezTo>
                  <a:cubicBezTo>
                    <a:pt x="28" y="40"/>
                    <a:pt x="8" y="52"/>
                    <a:pt x="0" y="41"/>
                  </a:cubicBezTo>
                  <a:cubicBezTo>
                    <a:pt x="13" y="38"/>
                    <a:pt x="26" y="22"/>
                    <a:pt x="25" y="7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1185">
              <a:extLst>
                <a:ext uri="{FF2B5EF4-FFF2-40B4-BE49-F238E27FC236}">
                  <a16:creationId xmlns:a16="http://schemas.microsoft.com/office/drawing/2014/main" id="{BF965158-3AAC-42A3-B09D-8E08DDB26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202"/>
              <a:ext cx="36" cy="64"/>
            </a:xfrm>
            <a:custGeom>
              <a:avLst/>
              <a:gdLst>
                <a:gd name="T0" fmla="*/ 15 w 42"/>
                <a:gd name="T1" fmla="*/ 2 h 75"/>
                <a:gd name="T2" fmla="*/ 20 w 42"/>
                <a:gd name="T3" fmla="*/ 9 h 75"/>
                <a:gd name="T4" fmla="*/ 25 w 42"/>
                <a:gd name="T5" fmla="*/ 22 h 75"/>
                <a:gd name="T6" fmla="*/ 10 w 42"/>
                <a:gd name="T7" fmla="*/ 43 h 75"/>
                <a:gd name="T8" fmla="*/ 6 w 42"/>
                <a:gd name="T9" fmla="*/ 36 h 75"/>
                <a:gd name="T10" fmla="*/ 15 w 42"/>
                <a:gd name="T11" fmla="*/ 26 h 75"/>
                <a:gd name="T12" fmla="*/ 9 w 42"/>
                <a:gd name="T13" fmla="*/ 3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75">
                  <a:moveTo>
                    <a:pt x="24" y="2"/>
                  </a:moveTo>
                  <a:cubicBezTo>
                    <a:pt x="19" y="0"/>
                    <a:pt x="28" y="9"/>
                    <a:pt x="31" y="14"/>
                  </a:cubicBezTo>
                  <a:cubicBezTo>
                    <a:pt x="34" y="21"/>
                    <a:pt x="39" y="28"/>
                    <a:pt x="40" y="36"/>
                  </a:cubicBezTo>
                  <a:cubicBezTo>
                    <a:pt x="42" y="51"/>
                    <a:pt x="30" y="63"/>
                    <a:pt x="16" y="69"/>
                  </a:cubicBezTo>
                  <a:cubicBezTo>
                    <a:pt x="0" y="75"/>
                    <a:pt x="0" y="70"/>
                    <a:pt x="9" y="58"/>
                  </a:cubicBezTo>
                  <a:cubicBezTo>
                    <a:pt x="15" y="51"/>
                    <a:pt x="20" y="55"/>
                    <a:pt x="23" y="42"/>
                  </a:cubicBezTo>
                  <a:cubicBezTo>
                    <a:pt x="25" y="29"/>
                    <a:pt x="15" y="19"/>
                    <a:pt x="15" y="6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1186">
              <a:extLst>
                <a:ext uri="{FF2B5EF4-FFF2-40B4-BE49-F238E27FC236}">
                  <a16:creationId xmlns:a16="http://schemas.microsoft.com/office/drawing/2014/main" id="{C8243B9B-8508-438B-A450-2506100E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042"/>
              <a:ext cx="68" cy="40"/>
            </a:xfrm>
            <a:custGeom>
              <a:avLst/>
              <a:gdLst>
                <a:gd name="T0" fmla="*/ 0 w 81"/>
                <a:gd name="T1" fmla="*/ 13 h 48"/>
                <a:gd name="T2" fmla="*/ 28 w 81"/>
                <a:gd name="T3" fmla="*/ 3 h 48"/>
                <a:gd name="T4" fmla="*/ 47 w 81"/>
                <a:gd name="T5" fmla="*/ 28 h 48"/>
                <a:gd name="T6" fmla="*/ 24 w 81"/>
                <a:gd name="T7" fmla="*/ 16 h 48"/>
                <a:gd name="T8" fmla="*/ 3 w 81"/>
                <a:gd name="T9" fmla="*/ 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8">
                  <a:moveTo>
                    <a:pt x="0" y="23"/>
                  </a:moveTo>
                  <a:cubicBezTo>
                    <a:pt x="8" y="8"/>
                    <a:pt x="33" y="0"/>
                    <a:pt x="47" y="6"/>
                  </a:cubicBezTo>
                  <a:cubicBezTo>
                    <a:pt x="59" y="11"/>
                    <a:pt x="81" y="34"/>
                    <a:pt x="80" y="48"/>
                  </a:cubicBezTo>
                  <a:cubicBezTo>
                    <a:pt x="65" y="48"/>
                    <a:pt x="56" y="30"/>
                    <a:pt x="41" y="28"/>
                  </a:cubicBezTo>
                  <a:cubicBezTo>
                    <a:pt x="29" y="27"/>
                    <a:pt x="15" y="40"/>
                    <a:pt x="6" y="29"/>
                  </a:cubicBezTo>
                </a:path>
              </a:pathLst>
            </a:custGeom>
            <a:solidFill>
              <a:srgbClr val="E5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1187">
              <a:extLst>
                <a:ext uri="{FF2B5EF4-FFF2-40B4-BE49-F238E27FC236}">
                  <a16:creationId xmlns:a16="http://schemas.microsoft.com/office/drawing/2014/main" id="{430CBF1F-11C2-49CD-BF5C-DC8F96CF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359"/>
              <a:ext cx="36" cy="55"/>
            </a:xfrm>
            <a:custGeom>
              <a:avLst/>
              <a:gdLst>
                <a:gd name="T0" fmla="*/ 0 w 43"/>
                <a:gd name="T1" fmla="*/ 23 h 65"/>
                <a:gd name="T2" fmla="*/ 19 w 43"/>
                <a:gd name="T3" fmla="*/ 35 h 65"/>
                <a:gd name="T4" fmla="*/ 23 w 43"/>
                <a:gd name="T5" fmla="*/ 0 h 65"/>
                <a:gd name="T6" fmla="*/ 6 w 43"/>
                <a:gd name="T7" fmla="*/ 2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5">
                  <a:moveTo>
                    <a:pt x="0" y="38"/>
                  </a:moveTo>
                  <a:cubicBezTo>
                    <a:pt x="9" y="43"/>
                    <a:pt x="27" y="65"/>
                    <a:pt x="34" y="58"/>
                  </a:cubicBezTo>
                  <a:cubicBezTo>
                    <a:pt x="42" y="50"/>
                    <a:pt x="39" y="11"/>
                    <a:pt x="38" y="0"/>
                  </a:cubicBezTo>
                  <a:cubicBezTo>
                    <a:pt x="23" y="12"/>
                    <a:pt x="43" y="49"/>
                    <a:pt x="9" y="38"/>
                  </a:cubicBezTo>
                </a:path>
              </a:pathLst>
            </a:custGeom>
            <a:solidFill>
              <a:srgbClr val="95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1188">
              <a:extLst>
                <a:ext uri="{FF2B5EF4-FFF2-40B4-BE49-F238E27FC236}">
                  <a16:creationId xmlns:a16="http://schemas.microsoft.com/office/drawing/2014/main" id="{4A7D1E35-BC6F-4F3E-9236-242551D4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3158"/>
              <a:ext cx="20" cy="63"/>
            </a:xfrm>
            <a:custGeom>
              <a:avLst/>
              <a:gdLst>
                <a:gd name="T0" fmla="*/ 2 w 24"/>
                <a:gd name="T1" fmla="*/ 4 h 74"/>
                <a:gd name="T2" fmla="*/ 8 w 24"/>
                <a:gd name="T3" fmla="*/ 19 h 74"/>
                <a:gd name="T4" fmla="*/ 3 w 24"/>
                <a:gd name="T5" fmla="*/ 46 h 74"/>
                <a:gd name="T6" fmla="*/ 14 w 24"/>
                <a:gd name="T7" fmla="*/ 19 h 74"/>
                <a:gd name="T8" fmla="*/ 3 w 24"/>
                <a:gd name="T9" fmla="*/ 3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4">
                  <a:moveTo>
                    <a:pt x="2" y="7"/>
                  </a:moveTo>
                  <a:cubicBezTo>
                    <a:pt x="4" y="0"/>
                    <a:pt x="14" y="21"/>
                    <a:pt x="13" y="31"/>
                  </a:cubicBezTo>
                  <a:cubicBezTo>
                    <a:pt x="12" y="45"/>
                    <a:pt x="0" y="60"/>
                    <a:pt x="6" y="74"/>
                  </a:cubicBezTo>
                  <a:cubicBezTo>
                    <a:pt x="20" y="71"/>
                    <a:pt x="23" y="43"/>
                    <a:pt x="24" y="30"/>
                  </a:cubicBezTo>
                  <a:cubicBezTo>
                    <a:pt x="24" y="13"/>
                    <a:pt x="21" y="11"/>
                    <a:pt x="4" y="4"/>
                  </a:cubicBezTo>
                </a:path>
              </a:pathLst>
            </a:custGeom>
            <a:solidFill>
              <a:srgbClr val="95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189">
              <a:extLst>
                <a:ext uri="{FF2B5EF4-FFF2-40B4-BE49-F238E27FC236}">
                  <a16:creationId xmlns:a16="http://schemas.microsoft.com/office/drawing/2014/main" id="{485006B8-3FB6-4A19-8092-8A202A81C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3501"/>
              <a:ext cx="36" cy="75"/>
            </a:xfrm>
            <a:custGeom>
              <a:avLst/>
              <a:gdLst>
                <a:gd name="T0" fmla="*/ 0 w 43"/>
                <a:gd name="T1" fmla="*/ 26 h 88"/>
                <a:gd name="T2" fmla="*/ 9 w 43"/>
                <a:gd name="T3" fmla="*/ 55 h 88"/>
                <a:gd name="T4" fmla="*/ 8 w 43"/>
                <a:gd name="T5" fmla="*/ 43 h 88"/>
                <a:gd name="T6" fmla="*/ 1 w 43"/>
                <a:gd name="T7" fmla="*/ 32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88">
                  <a:moveTo>
                    <a:pt x="0" y="42"/>
                  </a:moveTo>
                  <a:cubicBezTo>
                    <a:pt x="23" y="0"/>
                    <a:pt x="43" y="86"/>
                    <a:pt x="15" y="88"/>
                  </a:cubicBezTo>
                  <a:cubicBezTo>
                    <a:pt x="13" y="82"/>
                    <a:pt x="16" y="75"/>
                    <a:pt x="14" y="69"/>
                  </a:cubicBezTo>
                  <a:cubicBezTo>
                    <a:pt x="11" y="62"/>
                    <a:pt x="5" y="58"/>
                    <a:pt x="1" y="52"/>
                  </a:cubicBezTo>
                </a:path>
              </a:pathLst>
            </a:custGeom>
            <a:solidFill>
              <a:srgbClr val="95A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Oval 1190">
              <a:extLst>
                <a:ext uri="{FF2B5EF4-FFF2-40B4-BE49-F238E27FC236}">
                  <a16:creationId xmlns:a16="http://schemas.microsoft.com/office/drawing/2014/main" id="{C8DE1E64-63D5-46E4-AD30-E06CA374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294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6" name="Oval 1191">
              <a:extLst>
                <a:ext uri="{FF2B5EF4-FFF2-40B4-BE49-F238E27FC236}">
                  <a16:creationId xmlns:a16="http://schemas.microsoft.com/office/drawing/2014/main" id="{4DB43277-B434-4D30-AA3F-1FAAE6E63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96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7" name="Oval 1192">
              <a:extLst>
                <a:ext uri="{FF2B5EF4-FFF2-40B4-BE49-F238E27FC236}">
                  <a16:creationId xmlns:a16="http://schemas.microsoft.com/office/drawing/2014/main" id="{24FDEB49-4021-4F15-A751-35F336A27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306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8" name="Oval 1193">
              <a:extLst>
                <a:ext uri="{FF2B5EF4-FFF2-40B4-BE49-F238E27FC236}">
                  <a16:creationId xmlns:a16="http://schemas.microsoft.com/office/drawing/2014/main" id="{2430FEE2-88B7-4F10-9094-42757577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304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9" name="Oval 1194">
              <a:extLst>
                <a:ext uri="{FF2B5EF4-FFF2-40B4-BE49-F238E27FC236}">
                  <a16:creationId xmlns:a16="http://schemas.microsoft.com/office/drawing/2014/main" id="{04AF63F7-8280-457E-BEC2-3AE40782A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2965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0" name="Oval 1195">
              <a:extLst>
                <a:ext uri="{FF2B5EF4-FFF2-40B4-BE49-F238E27FC236}">
                  <a16:creationId xmlns:a16="http://schemas.microsoft.com/office/drawing/2014/main" id="{71D48B79-2F47-44F5-90EA-338B4D468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6" y="295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1" name="Oval 1196">
              <a:extLst>
                <a:ext uri="{FF2B5EF4-FFF2-40B4-BE49-F238E27FC236}">
                  <a16:creationId xmlns:a16="http://schemas.microsoft.com/office/drawing/2014/main" id="{36321161-A95A-4633-BD75-FD164E2AB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89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2" name="Oval 1197">
              <a:extLst>
                <a:ext uri="{FF2B5EF4-FFF2-40B4-BE49-F238E27FC236}">
                  <a16:creationId xmlns:a16="http://schemas.microsoft.com/office/drawing/2014/main" id="{434753A2-C50D-4148-A3BA-3B9CFA771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" y="28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3" name="Oval 1198">
              <a:extLst>
                <a:ext uri="{FF2B5EF4-FFF2-40B4-BE49-F238E27FC236}">
                  <a16:creationId xmlns:a16="http://schemas.microsoft.com/office/drawing/2014/main" id="{17E1198A-F9DF-41E7-8771-AC28F2E73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92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4" name="Oval 1199">
              <a:extLst>
                <a:ext uri="{FF2B5EF4-FFF2-40B4-BE49-F238E27FC236}">
                  <a16:creationId xmlns:a16="http://schemas.microsoft.com/office/drawing/2014/main" id="{B79C0942-A104-4A05-AC24-99CE8BF0D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917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5" name="Oval 1200">
              <a:extLst>
                <a:ext uri="{FF2B5EF4-FFF2-40B4-BE49-F238E27FC236}">
                  <a16:creationId xmlns:a16="http://schemas.microsoft.com/office/drawing/2014/main" id="{36F57C2A-3013-4175-814F-C3441AAEB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2957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6" name="Oval 1201">
              <a:extLst>
                <a:ext uri="{FF2B5EF4-FFF2-40B4-BE49-F238E27FC236}">
                  <a16:creationId xmlns:a16="http://schemas.microsoft.com/office/drawing/2014/main" id="{57A561C4-CD03-427B-B93C-B6464A48A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983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7" name="Oval 1202">
              <a:extLst>
                <a:ext uri="{FF2B5EF4-FFF2-40B4-BE49-F238E27FC236}">
                  <a16:creationId xmlns:a16="http://schemas.microsoft.com/office/drawing/2014/main" id="{1DDCB44D-9A47-45CD-B870-4A169A34B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300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8" name="Oval 1203">
              <a:extLst>
                <a:ext uri="{FF2B5EF4-FFF2-40B4-BE49-F238E27FC236}">
                  <a16:creationId xmlns:a16="http://schemas.microsoft.com/office/drawing/2014/main" id="{E23F83B9-7AA6-4FE2-A929-788EDCEF7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9" y="2992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99" name="Oval 1204">
              <a:extLst>
                <a:ext uri="{FF2B5EF4-FFF2-40B4-BE49-F238E27FC236}">
                  <a16:creationId xmlns:a16="http://schemas.microsoft.com/office/drawing/2014/main" id="{450746D1-1725-4A61-B912-D8EA06A5B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315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0" name="Oval 1205">
              <a:extLst>
                <a:ext uri="{FF2B5EF4-FFF2-40B4-BE49-F238E27FC236}">
                  <a16:creationId xmlns:a16="http://schemas.microsoft.com/office/drawing/2014/main" id="{36AE4942-BDED-4624-9159-A21D40630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" y="314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1" name="Oval 1206">
              <a:extLst>
                <a:ext uri="{FF2B5EF4-FFF2-40B4-BE49-F238E27FC236}">
                  <a16:creationId xmlns:a16="http://schemas.microsoft.com/office/drawing/2014/main" id="{EED8E59C-33EC-4AC8-885E-44DE64387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3152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2" name="Oval 1207">
              <a:extLst>
                <a:ext uri="{FF2B5EF4-FFF2-40B4-BE49-F238E27FC236}">
                  <a16:creationId xmlns:a16="http://schemas.microsoft.com/office/drawing/2014/main" id="{D1F2F659-B8DE-4049-8954-AEFC1FE75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317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3" name="Oval 1208">
              <a:extLst>
                <a:ext uri="{FF2B5EF4-FFF2-40B4-BE49-F238E27FC236}">
                  <a16:creationId xmlns:a16="http://schemas.microsoft.com/office/drawing/2014/main" id="{6A64B06D-9E1F-4610-B9F0-C2F3D20D9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3221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4" name="Oval 1209">
              <a:extLst>
                <a:ext uri="{FF2B5EF4-FFF2-40B4-BE49-F238E27FC236}">
                  <a16:creationId xmlns:a16="http://schemas.microsoft.com/office/drawing/2014/main" id="{179346D2-93C9-4023-99E1-95C98F866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245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5" name="Oval 1210">
              <a:extLst>
                <a:ext uri="{FF2B5EF4-FFF2-40B4-BE49-F238E27FC236}">
                  <a16:creationId xmlns:a16="http://schemas.microsoft.com/office/drawing/2014/main" id="{C64ECA53-A353-4437-BA59-945AEB839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3319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6" name="Oval 1211">
              <a:extLst>
                <a:ext uri="{FF2B5EF4-FFF2-40B4-BE49-F238E27FC236}">
                  <a16:creationId xmlns:a16="http://schemas.microsoft.com/office/drawing/2014/main" id="{15EF5D15-D6E7-4CA4-8159-689721F8C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3342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7" name="Oval 1212">
              <a:extLst>
                <a:ext uri="{FF2B5EF4-FFF2-40B4-BE49-F238E27FC236}">
                  <a16:creationId xmlns:a16="http://schemas.microsoft.com/office/drawing/2014/main" id="{EC7B7208-F891-4D3B-AC13-EF0918A71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33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8" name="Oval 1213">
              <a:extLst>
                <a:ext uri="{FF2B5EF4-FFF2-40B4-BE49-F238E27FC236}">
                  <a16:creationId xmlns:a16="http://schemas.microsoft.com/office/drawing/2014/main" id="{BB49E37E-61DC-4569-ADC0-7B95D8E4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3338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09" name="Oval 1214">
              <a:extLst>
                <a:ext uri="{FF2B5EF4-FFF2-40B4-BE49-F238E27FC236}">
                  <a16:creationId xmlns:a16="http://schemas.microsoft.com/office/drawing/2014/main" id="{E173B171-49CF-451B-9D0E-0FD416913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3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0" name="Oval 1215">
              <a:extLst>
                <a:ext uri="{FF2B5EF4-FFF2-40B4-BE49-F238E27FC236}">
                  <a16:creationId xmlns:a16="http://schemas.microsoft.com/office/drawing/2014/main" id="{F4C0F8A2-E5FC-47F8-8E5F-F4F879F17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370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1" name="Oval 1216">
              <a:extLst>
                <a:ext uri="{FF2B5EF4-FFF2-40B4-BE49-F238E27FC236}">
                  <a16:creationId xmlns:a16="http://schemas.microsoft.com/office/drawing/2014/main" id="{ADE31766-1E97-43DE-88D2-16494A50B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345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2" name="Oval 1217">
              <a:extLst>
                <a:ext uri="{FF2B5EF4-FFF2-40B4-BE49-F238E27FC236}">
                  <a16:creationId xmlns:a16="http://schemas.microsoft.com/office/drawing/2014/main" id="{7EAD5313-27FC-42C2-8325-84527DEC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343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3" name="Oval 1218">
              <a:extLst>
                <a:ext uri="{FF2B5EF4-FFF2-40B4-BE49-F238E27FC236}">
                  <a16:creationId xmlns:a16="http://schemas.microsoft.com/office/drawing/2014/main" id="{3A78E220-CB56-4F39-9A88-597BF5FF1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352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4" name="Oval 1219">
              <a:extLst>
                <a:ext uri="{FF2B5EF4-FFF2-40B4-BE49-F238E27FC236}">
                  <a16:creationId xmlns:a16="http://schemas.microsoft.com/office/drawing/2014/main" id="{01A0747F-5C4D-453B-9B32-492265CA6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1" y="355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5" name="Oval 1220">
              <a:extLst>
                <a:ext uri="{FF2B5EF4-FFF2-40B4-BE49-F238E27FC236}">
                  <a16:creationId xmlns:a16="http://schemas.microsoft.com/office/drawing/2014/main" id="{E0F6C123-EC77-4363-B31A-9BB0E5E20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359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6" name="Oval 1221">
              <a:extLst>
                <a:ext uri="{FF2B5EF4-FFF2-40B4-BE49-F238E27FC236}">
                  <a16:creationId xmlns:a16="http://schemas.microsoft.com/office/drawing/2014/main" id="{062E9107-CA5E-4795-A5C3-2976D76B9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3577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7" name="Oval 1222">
              <a:extLst>
                <a:ext uri="{FF2B5EF4-FFF2-40B4-BE49-F238E27FC236}">
                  <a16:creationId xmlns:a16="http://schemas.microsoft.com/office/drawing/2014/main" id="{FFDC3C18-5368-4F7D-BA95-5F48FB9DF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1" y="368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8" name="Oval 1223">
              <a:extLst>
                <a:ext uri="{FF2B5EF4-FFF2-40B4-BE49-F238E27FC236}">
                  <a16:creationId xmlns:a16="http://schemas.microsoft.com/office/drawing/2014/main" id="{CB681E4B-C9ED-4602-8C15-DEA8DB489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7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19" name="Oval 1224">
              <a:extLst>
                <a:ext uri="{FF2B5EF4-FFF2-40B4-BE49-F238E27FC236}">
                  <a16:creationId xmlns:a16="http://schemas.microsoft.com/office/drawing/2014/main" id="{9C0EB3C3-4186-4616-ACD8-D87EA29C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63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0" name="Oval 1225">
              <a:extLst>
                <a:ext uri="{FF2B5EF4-FFF2-40B4-BE49-F238E27FC236}">
                  <a16:creationId xmlns:a16="http://schemas.microsoft.com/office/drawing/2014/main" id="{1C072B52-B2FF-4983-AD94-5ADCD7C0F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62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1" name="Oval 1226">
              <a:extLst>
                <a:ext uri="{FF2B5EF4-FFF2-40B4-BE49-F238E27FC236}">
                  <a16:creationId xmlns:a16="http://schemas.microsoft.com/office/drawing/2014/main" id="{A9E6CB44-E155-47DB-AF4D-99CA7AE3D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3556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2" name="Oval 1227">
              <a:extLst>
                <a:ext uri="{FF2B5EF4-FFF2-40B4-BE49-F238E27FC236}">
                  <a16:creationId xmlns:a16="http://schemas.microsoft.com/office/drawing/2014/main" id="{A9A94546-C15D-4712-97AB-8073CAA7A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353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3" name="Oval 1228">
              <a:extLst>
                <a:ext uri="{FF2B5EF4-FFF2-40B4-BE49-F238E27FC236}">
                  <a16:creationId xmlns:a16="http://schemas.microsoft.com/office/drawing/2014/main" id="{76E95FDE-E2AE-4B09-A7CA-4D5A613FA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3518"/>
              <a:ext cx="1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4" name="Oval 1229">
              <a:extLst>
                <a:ext uri="{FF2B5EF4-FFF2-40B4-BE49-F238E27FC236}">
                  <a16:creationId xmlns:a16="http://schemas.microsoft.com/office/drawing/2014/main" id="{D8BEB83B-D7E2-440C-8ACB-317C40B77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351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5" name="Oval 1230">
              <a:extLst>
                <a:ext uri="{FF2B5EF4-FFF2-40B4-BE49-F238E27FC236}">
                  <a16:creationId xmlns:a16="http://schemas.microsoft.com/office/drawing/2014/main" id="{1BD821BC-7A22-459E-87A4-276FFE618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354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6" name="Oval 1231">
              <a:extLst>
                <a:ext uri="{FF2B5EF4-FFF2-40B4-BE49-F238E27FC236}">
                  <a16:creationId xmlns:a16="http://schemas.microsoft.com/office/drawing/2014/main" id="{AB93A896-894E-4CA2-A204-5D89B148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59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7" name="Oval 1232">
              <a:extLst>
                <a:ext uri="{FF2B5EF4-FFF2-40B4-BE49-F238E27FC236}">
                  <a16:creationId xmlns:a16="http://schemas.microsoft.com/office/drawing/2014/main" id="{4532F144-66D7-4A88-A0B4-3E4DD933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" y="363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8" name="Oval 1233">
              <a:extLst>
                <a:ext uri="{FF2B5EF4-FFF2-40B4-BE49-F238E27FC236}">
                  <a16:creationId xmlns:a16="http://schemas.microsoft.com/office/drawing/2014/main" id="{E69D1EED-2675-4360-A96B-DCBE9D0FA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3428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29" name="Oval 1234">
              <a:extLst>
                <a:ext uri="{FF2B5EF4-FFF2-40B4-BE49-F238E27FC236}">
                  <a16:creationId xmlns:a16="http://schemas.microsoft.com/office/drawing/2014/main" id="{15066F03-AC8B-4634-A5F5-24FEE5EC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" y="345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0" name="Oval 1235">
              <a:extLst>
                <a:ext uri="{FF2B5EF4-FFF2-40B4-BE49-F238E27FC236}">
                  <a16:creationId xmlns:a16="http://schemas.microsoft.com/office/drawing/2014/main" id="{648A3998-9AF3-433E-AE24-08C03AF2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335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1" name="Oval 1236">
              <a:extLst>
                <a:ext uri="{FF2B5EF4-FFF2-40B4-BE49-F238E27FC236}">
                  <a16:creationId xmlns:a16="http://schemas.microsoft.com/office/drawing/2014/main" id="{B48A4147-5EC8-4A49-8C0D-94430BD9A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3334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2" name="Oval 1237">
              <a:extLst>
                <a:ext uri="{FF2B5EF4-FFF2-40B4-BE49-F238E27FC236}">
                  <a16:creationId xmlns:a16="http://schemas.microsoft.com/office/drawing/2014/main" id="{33492072-5253-47C4-8FE2-0E29DF83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3389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3" name="Oval 1238">
              <a:extLst>
                <a:ext uri="{FF2B5EF4-FFF2-40B4-BE49-F238E27FC236}">
                  <a16:creationId xmlns:a16="http://schemas.microsoft.com/office/drawing/2014/main" id="{870649F9-0DD3-492F-A3F5-69582721B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42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4" name="Oval 1239">
              <a:extLst>
                <a:ext uri="{FF2B5EF4-FFF2-40B4-BE49-F238E27FC236}">
                  <a16:creationId xmlns:a16="http://schemas.microsoft.com/office/drawing/2014/main" id="{0E1DDAE7-9936-473F-9A36-774EA107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3389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5" name="Oval 1240">
              <a:extLst>
                <a:ext uri="{FF2B5EF4-FFF2-40B4-BE49-F238E27FC236}">
                  <a16:creationId xmlns:a16="http://schemas.microsoft.com/office/drawing/2014/main" id="{9CE1B654-2A39-4EE8-AF3D-E6E3EED1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3424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6" name="Oval 1241">
              <a:extLst>
                <a:ext uri="{FF2B5EF4-FFF2-40B4-BE49-F238E27FC236}">
                  <a16:creationId xmlns:a16="http://schemas.microsoft.com/office/drawing/2014/main" id="{13123C19-964B-47DE-813D-22C76B249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" y="326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7" name="Oval 1242">
              <a:extLst>
                <a:ext uri="{FF2B5EF4-FFF2-40B4-BE49-F238E27FC236}">
                  <a16:creationId xmlns:a16="http://schemas.microsoft.com/office/drawing/2014/main" id="{22C14385-B937-4100-AC1F-25B1C34D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324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8" name="Oval 1243">
              <a:extLst>
                <a:ext uri="{FF2B5EF4-FFF2-40B4-BE49-F238E27FC236}">
                  <a16:creationId xmlns:a16="http://schemas.microsoft.com/office/drawing/2014/main" id="{4E229216-D8FA-4453-AC97-44729F7C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3230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9" name="Oval 1244">
              <a:extLst>
                <a:ext uri="{FF2B5EF4-FFF2-40B4-BE49-F238E27FC236}">
                  <a16:creationId xmlns:a16="http://schemas.microsoft.com/office/drawing/2014/main" id="{1EB51727-B361-4421-995D-59B8FDEC9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327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0" name="Oval 1245">
              <a:extLst>
                <a:ext uri="{FF2B5EF4-FFF2-40B4-BE49-F238E27FC236}">
                  <a16:creationId xmlns:a16="http://schemas.microsoft.com/office/drawing/2014/main" id="{4D7CBB1C-5AFF-421B-9489-BD10E39B0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3108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1" name="Oval 1246">
              <a:extLst>
                <a:ext uri="{FF2B5EF4-FFF2-40B4-BE49-F238E27FC236}">
                  <a16:creationId xmlns:a16="http://schemas.microsoft.com/office/drawing/2014/main" id="{15891F62-E4AD-4817-9280-5B4A8705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313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2" name="Freeform 1247">
              <a:extLst>
                <a:ext uri="{FF2B5EF4-FFF2-40B4-BE49-F238E27FC236}">
                  <a16:creationId xmlns:a16="http://schemas.microsoft.com/office/drawing/2014/main" id="{B34E9BB9-89F7-4E4D-B2AC-5BB089931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006"/>
              <a:ext cx="253" cy="127"/>
            </a:xfrm>
            <a:custGeom>
              <a:avLst/>
              <a:gdLst>
                <a:gd name="T0" fmla="*/ 3 w 300"/>
                <a:gd name="T1" fmla="*/ 7 h 150"/>
                <a:gd name="T2" fmla="*/ 21 w 300"/>
                <a:gd name="T3" fmla="*/ 20 h 150"/>
                <a:gd name="T4" fmla="*/ 89 w 300"/>
                <a:gd name="T5" fmla="*/ 58 h 150"/>
                <a:gd name="T6" fmla="*/ 144 w 300"/>
                <a:gd name="T7" fmla="*/ 91 h 150"/>
                <a:gd name="T8" fmla="*/ 166 w 300"/>
                <a:gd name="T9" fmla="*/ 56 h 150"/>
                <a:gd name="T10" fmla="*/ 164 w 300"/>
                <a:gd name="T11" fmla="*/ 29 h 150"/>
                <a:gd name="T12" fmla="*/ 78 w 300"/>
                <a:gd name="T13" fmla="*/ 19 h 150"/>
                <a:gd name="T14" fmla="*/ 3 w 300"/>
                <a:gd name="T15" fmla="*/ 7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0" h="150">
                  <a:moveTo>
                    <a:pt x="6" y="12"/>
                  </a:moveTo>
                  <a:cubicBezTo>
                    <a:pt x="0" y="23"/>
                    <a:pt x="19" y="28"/>
                    <a:pt x="36" y="33"/>
                  </a:cubicBezTo>
                  <a:cubicBezTo>
                    <a:pt x="53" y="37"/>
                    <a:pt x="112" y="58"/>
                    <a:pt x="149" y="94"/>
                  </a:cubicBezTo>
                  <a:cubicBezTo>
                    <a:pt x="187" y="130"/>
                    <a:pt x="223" y="150"/>
                    <a:pt x="241" y="150"/>
                  </a:cubicBezTo>
                  <a:cubicBezTo>
                    <a:pt x="258" y="150"/>
                    <a:pt x="263" y="124"/>
                    <a:pt x="278" y="92"/>
                  </a:cubicBezTo>
                  <a:cubicBezTo>
                    <a:pt x="285" y="77"/>
                    <a:pt x="300" y="60"/>
                    <a:pt x="273" y="47"/>
                  </a:cubicBezTo>
                  <a:cubicBezTo>
                    <a:pt x="246" y="35"/>
                    <a:pt x="174" y="35"/>
                    <a:pt x="130" y="32"/>
                  </a:cubicBezTo>
                  <a:cubicBezTo>
                    <a:pt x="86" y="30"/>
                    <a:pt x="13" y="0"/>
                    <a:pt x="6" y="12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248">
              <a:extLst>
                <a:ext uri="{FF2B5EF4-FFF2-40B4-BE49-F238E27FC236}">
                  <a16:creationId xmlns:a16="http://schemas.microsoft.com/office/drawing/2014/main" id="{D96ECC62-ED34-445F-A19E-E494539E8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3136"/>
              <a:ext cx="131" cy="161"/>
            </a:xfrm>
            <a:custGeom>
              <a:avLst/>
              <a:gdLst>
                <a:gd name="T0" fmla="*/ 45 w 155"/>
                <a:gd name="T1" fmla="*/ 3 h 190"/>
                <a:gd name="T2" fmla="*/ 25 w 155"/>
                <a:gd name="T3" fmla="*/ 29 h 190"/>
                <a:gd name="T4" fmla="*/ 3 w 155"/>
                <a:gd name="T5" fmla="*/ 88 h 190"/>
                <a:gd name="T6" fmla="*/ 35 w 155"/>
                <a:gd name="T7" fmla="*/ 114 h 190"/>
                <a:gd name="T8" fmla="*/ 86 w 155"/>
                <a:gd name="T9" fmla="*/ 92 h 190"/>
                <a:gd name="T10" fmla="*/ 81 w 155"/>
                <a:gd name="T11" fmla="*/ 45 h 190"/>
                <a:gd name="T12" fmla="*/ 45 w 155"/>
                <a:gd name="T13" fmla="*/ 3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190">
                  <a:moveTo>
                    <a:pt x="74" y="3"/>
                  </a:moveTo>
                  <a:cubicBezTo>
                    <a:pt x="60" y="4"/>
                    <a:pt x="55" y="23"/>
                    <a:pt x="41" y="47"/>
                  </a:cubicBezTo>
                  <a:cubicBezTo>
                    <a:pt x="28" y="71"/>
                    <a:pt x="0" y="115"/>
                    <a:pt x="6" y="145"/>
                  </a:cubicBezTo>
                  <a:cubicBezTo>
                    <a:pt x="12" y="174"/>
                    <a:pt x="26" y="190"/>
                    <a:pt x="59" y="186"/>
                  </a:cubicBezTo>
                  <a:cubicBezTo>
                    <a:pt x="92" y="181"/>
                    <a:pt x="130" y="173"/>
                    <a:pt x="143" y="152"/>
                  </a:cubicBezTo>
                  <a:cubicBezTo>
                    <a:pt x="155" y="132"/>
                    <a:pt x="148" y="98"/>
                    <a:pt x="135" y="74"/>
                  </a:cubicBezTo>
                  <a:cubicBezTo>
                    <a:pt x="122" y="51"/>
                    <a:pt x="94" y="0"/>
                    <a:pt x="74" y="3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249">
              <a:extLst>
                <a:ext uri="{FF2B5EF4-FFF2-40B4-BE49-F238E27FC236}">
                  <a16:creationId xmlns:a16="http://schemas.microsoft.com/office/drawing/2014/main" id="{E18E3250-9BEA-4C79-8654-1E29E5D38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439"/>
              <a:ext cx="202" cy="154"/>
            </a:xfrm>
            <a:custGeom>
              <a:avLst/>
              <a:gdLst>
                <a:gd name="T0" fmla="*/ 131 w 240"/>
                <a:gd name="T1" fmla="*/ 14 h 182"/>
                <a:gd name="T2" fmla="*/ 92 w 240"/>
                <a:gd name="T3" fmla="*/ 19 h 182"/>
                <a:gd name="T4" fmla="*/ 38 w 240"/>
                <a:gd name="T5" fmla="*/ 53 h 182"/>
                <a:gd name="T6" fmla="*/ 10 w 240"/>
                <a:gd name="T7" fmla="*/ 91 h 182"/>
                <a:gd name="T8" fmla="*/ 88 w 240"/>
                <a:gd name="T9" fmla="*/ 85 h 182"/>
                <a:gd name="T10" fmla="*/ 131 w 240"/>
                <a:gd name="T11" fmla="*/ 14 h 1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0" h="182">
                  <a:moveTo>
                    <a:pt x="220" y="22"/>
                  </a:moveTo>
                  <a:cubicBezTo>
                    <a:pt x="209" y="7"/>
                    <a:pt x="187" y="0"/>
                    <a:pt x="154" y="32"/>
                  </a:cubicBezTo>
                  <a:cubicBezTo>
                    <a:pt x="122" y="63"/>
                    <a:pt x="81" y="78"/>
                    <a:pt x="63" y="87"/>
                  </a:cubicBezTo>
                  <a:cubicBezTo>
                    <a:pt x="44" y="96"/>
                    <a:pt x="0" y="119"/>
                    <a:pt x="17" y="151"/>
                  </a:cubicBezTo>
                  <a:cubicBezTo>
                    <a:pt x="33" y="182"/>
                    <a:pt x="81" y="174"/>
                    <a:pt x="146" y="139"/>
                  </a:cubicBezTo>
                  <a:cubicBezTo>
                    <a:pt x="211" y="103"/>
                    <a:pt x="240" y="48"/>
                    <a:pt x="220" y="22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250">
              <a:extLst>
                <a:ext uri="{FF2B5EF4-FFF2-40B4-BE49-F238E27FC236}">
                  <a16:creationId xmlns:a16="http://schemas.microsoft.com/office/drawing/2014/main" id="{C45E6E48-A88E-4278-995A-B123E143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205"/>
              <a:ext cx="38" cy="71"/>
            </a:xfrm>
            <a:custGeom>
              <a:avLst/>
              <a:gdLst>
                <a:gd name="T0" fmla="*/ 19 w 45"/>
                <a:gd name="T1" fmla="*/ 0 h 84"/>
                <a:gd name="T2" fmla="*/ 25 w 45"/>
                <a:gd name="T3" fmla="*/ 31 h 84"/>
                <a:gd name="T4" fmla="*/ 10 w 45"/>
                <a:gd name="T5" fmla="*/ 48 h 84"/>
                <a:gd name="T6" fmla="*/ 17 w 45"/>
                <a:gd name="T7" fmla="*/ 29 h 84"/>
                <a:gd name="T8" fmla="*/ 19 w 45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4">
                  <a:moveTo>
                    <a:pt x="32" y="0"/>
                  </a:moveTo>
                  <a:cubicBezTo>
                    <a:pt x="37" y="12"/>
                    <a:pt x="45" y="35"/>
                    <a:pt x="42" y="52"/>
                  </a:cubicBezTo>
                  <a:cubicBezTo>
                    <a:pt x="41" y="61"/>
                    <a:pt x="28" y="84"/>
                    <a:pt x="16" y="81"/>
                  </a:cubicBezTo>
                  <a:cubicBezTo>
                    <a:pt x="0" y="77"/>
                    <a:pt x="25" y="55"/>
                    <a:pt x="28" y="47"/>
                  </a:cubicBezTo>
                  <a:cubicBezTo>
                    <a:pt x="32" y="32"/>
                    <a:pt x="26" y="15"/>
                    <a:pt x="31" y="1"/>
                  </a:cubicBezTo>
                </a:path>
              </a:pathLst>
            </a:custGeom>
            <a:solidFill>
              <a:srgbClr val="E97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251">
              <a:extLst>
                <a:ext uri="{FF2B5EF4-FFF2-40B4-BE49-F238E27FC236}">
                  <a16:creationId xmlns:a16="http://schemas.microsoft.com/office/drawing/2014/main" id="{18DD963B-B42F-4D9E-BD59-AFD21E7C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3091"/>
              <a:ext cx="60" cy="23"/>
            </a:xfrm>
            <a:custGeom>
              <a:avLst/>
              <a:gdLst>
                <a:gd name="T0" fmla="*/ 0 w 72"/>
                <a:gd name="T1" fmla="*/ 5 h 28"/>
                <a:gd name="T2" fmla="*/ 25 w 72"/>
                <a:gd name="T3" fmla="*/ 16 h 28"/>
                <a:gd name="T4" fmla="*/ 36 w 72"/>
                <a:gd name="T5" fmla="*/ 0 h 28"/>
                <a:gd name="T6" fmla="*/ 8 w 72"/>
                <a:gd name="T7" fmla="*/ 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8">
                  <a:moveTo>
                    <a:pt x="0" y="8"/>
                  </a:moveTo>
                  <a:cubicBezTo>
                    <a:pt x="15" y="9"/>
                    <a:pt x="27" y="27"/>
                    <a:pt x="43" y="28"/>
                  </a:cubicBezTo>
                  <a:cubicBezTo>
                    <a:pt x="52" y="28"/>
                    <a:pt x="72" y="10"/>
                    <a:pt x="62" y="0"/>
                  </a:cubicBezTo>
                  <a:cubicBezTo>
                    <a:pt x="46" y="16"/>
                    <a:pt x="34" y="20"/>
                    <a:pt x="14" y="9"/>
                  </a:cubicBezTo>
                </a:path>
              </a:pathLst>
            </a:custGeom>
            <a:solidFill>
              <a:srgbClr val="E97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1252">
              <a:extLst>
                <a:ext uri="{FF2B5EF4-FFF2-40B4-BE49-F238E27FC236}">
                  <a16:creationId xmlns:a16="http://schemas.microsoft.com/office/drawing/2014/main" id="{5AE755F2-67EA-48F2-898F-66043145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498"/>
              <a:ext cx="82" cy="53"/>
            </a:xfrm>
            <a:custGeom>
              <a:avLst/>
              <a:gdLst>
                <a:gd name="T0" fmla="*/ 9 w 96"/>
                <a:gd name="T1" fmla="*/ 36 h 63"/>
                <a:gd name="T2" fmla="*/ 7 w 96"/>
                <a:gd name="T3" fmla="*/ 38 h 63"/>
                <a:gd name="T4" fmla="*/ 57 w 96"/>
                <a:gd name="T5" fmla="*/ 0 h 63"/>
                <a:gd name="T6" fmla="*/ 32 w 96"/>
                <a:gd name="T7" fmla="*/ 21 h 63"/>
                <a:gd name="T8" fmla="*/ 10 w 96"/>
                <a:gd name="T9" fmla="*/ 3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63">
                  <a:moveTo>
                    <a:pt x="15" y="61"/>
                  </a:moveTo>
                  <a:cubicBezTo>
                    <a:pt x="13" y="62"/>
                    <a:pt x="13" y="63"/>
                    <a:pt x="11" y="63"/>
                  </a:cubicBezTo>
                  <a:cubicBezTo>
                    <a:pt x="0" y="37"/>
                    <a:pt x="78" y="12"/>
                    <a:pt x="93" y="0"/>
                  </a:cubicBezTo>
                  <a:cubicBezTo>
                    <a:pt x="96" y="13"/>
                    <a:pt x="62" y="30"/>
                    <a:pt x="53" y="36"/>
                  </a:cubicBezTo>
                  <a:cubicBezTo>
                    <a:pt x="41" y="45"/>
                    <a:pt x="28" y="50"/>
                    <a:pt x="16" y="59"/>
                  </a:cubicBezTo>
                </a:path>
              </a:pathLst>
            </a:custGeom>
            <a:solidFill>
              <a:srgbClr val="E97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1253">
              <a:extLst>
                <a:ext uri="{FF2B5EF4-FFF2-40B4-BE49-F238E27FC236}">
                  <a16:creationId xmlns:a16="http://schemas.microsoft.com/office/drawing/2014/main" id="{13ECAFDD-F1BE-4A4A-9DB5-2C393636F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778"/>
              <a:ext cx="1061" cy="1016"/>
            </a:xfrm>
            <a:custGeom>
              <a:avLst/>
              <a:gdLst>
                <a:gd name="T0" fmla="*/ 324 w 1256"/>
                <a:gd name="T1" fmla="*/ 5 h 1202"/>
                <a:gd name="T2" fmla="*/ 131 w 1256"/>
                <a:gd name="T3" fmla="*/ 105 h 1202"/>
                <a:gd name="T4" fmla="*/ 68 w 1256"/>
                <a:gd name="T5" fmla="*/ 243 h 1202"/>
                <a:gd name="T6" fmla="*/ 18 w 1256"/>
                <a:gd name="T7" fmla="*/ 467 h 1202"/>
                <a:gd name="T8" fmla="*/ 258 w 1256"/>
                <a:gd name="T9" fmla="*/ 681 h 1202"/>
                <a:gd name="T10" fmla="*/ 658 w 1256"/>
                <a:gd name="T11" fmla="*/ 587 h 1202"/>
                <a:gd name="T12" fmla="*/ 662 w 1256"/>
                <a:gd name="T13" fmla="*/ 185 h 1202"/>
                <a:gd name="T14" fmla="*/ 324 w 1256"/>
                <a:gd name="T15" fmla="*/ 5 h 1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6" h="1202">
                  <a:moveTo>
                    <a:pt x="538" y="8"/>
                  </a:moveTo>
                  <a:cubicBezTo>
                    <a:pt x="456" y="12"/>
                    <a:pt x="320" y="26"/>
                    <a:pt x="218" y="174"/>
                  </a:cubicBezTo>
                  <a:cubicBezTo>
                    <a:pt x="174" y="238"/>
                    <a:pt x="132" y="370"/>
                    <a:pt x="112" y="402"/>
                  </a:cubicBezTo>
                  <a:cubicBezTo>
                    <a:pt x="92" y="434"/>
                    <a:pt x="0" y="666"/>
                    <a:pt x="30" y="774"/>
                  </a:cubicBezTo>
                  <a:cubicBezTo>
                    <a:pt x="60" y="882"/>
                    <a:pt x="162" y="1054"/>
                    <a:pt x="428" y="1128"/>
                  </a:cubicBezTo>
                  <a:cubicBezTo>
                    <a:pt x="694" y="1202"/>
                    <a:pt x="960" y="1182"/>
                    <a:pt x="1092" y="972"/>
                  </a:cubicBezTo>
                  <a:cubicBezTo>
                    <a:pt x="1224" y="762"/>
                    <a:pt x="1256" y="476"/>
                    <a:pt x="1098" y="306"/>
                  </a:cubicBezTo>
                  <a:cubicBezTo>
                    <a:pt x="940" y="136"/>
                    <a:pt x="692" y="0"/>
                    <a:pt x="538" y="8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254">
              <a:extLst>
                <a:ext uri="{FF2B5EF4-FFF2-40B4-BE49-F238E27FC236}">
                  <a16:creationId xmlns:a16="http://schemas.microsoft.com/office/drawing/2014/main" id="{FF0DE13F-11CB-417E-817A-1A76EA60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809"/>
              <a:ext cx="995" cy="952"/>
            </a:xfrm>
            <a:custGeom>
              <a:avLst/>
              <a:gdLst>
                <a:gd name="T0" fmla="*/ 304 w 1177"/>
                <a:gd name="T1" fmla="*/ 4 h 1126"/>
                <a:gd name="T2" fmla="*/ 123 w 1177"/>
                <a:gd name="T3" fmla="*/ 99 h 1126"/>
                <a:gd name="T4" fmla="*/ 63 w 1177"/>
                <a:gd name="T5" fmla="*/ 228 h 1126"/>
                <a:gd name="T6" fmla="*/ 17 w 1177"/>
                <a:gd name="T7" fmla="*/ 438 h 1126"/>
                <a:gd name="T8" fmla="*/ 243 w 1177"/>
                <a:gd name="T9" fmla="*/ 639 h 1126"/>
                <a:gd name="T10" fmla="*/ 618 w 1177"/>
                <a:gd name="T11" fmla="*/ 550 h 1126"/>
                <a:gd name="T12" fmla="*/ 621 w 1177"/>
                <a:gd name="T13" fmla="*/ 173 h 1126"/>
                <a:gd name="T14" fmla="*/ 304 w 1177"/>
                <a:gd name="T15" fmla="*/ 4 h 1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7" h="1126">
                  <a:moveTo>
                    <a:pt x="504" y="7"/>
                  </a:moveTo>
                  <a:cubicBezTo>
                    <a:pt x="427" y="11"/>
                    <a:pt x="299" y="24"/>
                    <a:pt x="204" y="163"/>
                  </a:cubicBezTo>
                  <a:cubicBezTo>
                    <a:pt x="163" y="223"/>
                    <a:pt x="123" y="347"/>
                    <a:pt x="104" y="377"/>
                  </a:cubicBezTo>
                  <a:cubicBezTo>
                    <a:pt x="86" y="407"/>
                    <a:pt x="0" y="624"/>
                    <a:pt x="28" y="725"/>
                  </a:cubicBezTo>
                  <a:cubicBezTo>
                    <a:pt x="56" y="827"/>
                    <a:pt x="151" y="988"/>
                    <a:pt x="401" y="1057"/>
                  </a:cubicBezTo>
                  <a:cubicBezTo>
                    <a:pt x="650" y="1126"/>
                    <a:pt x="899" y="1108"/>
                    <a:pt x="1023" y="911"/>
                  </a:cubicBezTo>
                  <a:cubicBezTo>
                    <a:pt x="1147" y="714"/>
                    <a:pt x="1177" y="446"/>
                    <a:pt x="1029" y="287"/>
                  </a:cubicBezTo>
                  <a:cubicBezTo>
                    <a:pt x="881" y="127"/>
                    <a:pt x="648" y="0"/>
                    <a:pt x="504" y="7"/>
                  </a:cubicBezTo>
                  <a:close/>
                </a:path>
              </a:pathLst>
            </a:custGeom>
            <a:noFill/>
            <a:ln w="4763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255">
              <a:extLst>
                <a:ext uri="{FF2B5EF4-FFF2-40B4-BE49-F238E27FC236}">
                  <a16:creationId xmlns:a16="http://schemas.microsoft.com/office/drawing/2014/main" id="{77A21828-CD0F-4355-9C27-E9D70AD5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3248"/>
              <a:ext cx="45" cy="264"/>
            </a:xfrm>
            <a:custGeom>
              <a:avLst/>
              <a:gdLst>
                <a:gd name="T0" fmla="*/ 19 w 53"/>
                <a:gd name="T1" fmla="*/ 0 h 313"/>
                <a:gd name="T2" fmla="*/ 2 w 53"/>
                <a:gd name="T3" fmla="*/ 88 h 313"/>
                <a:gd name="T4" fmla="*/ 7 w 53"/>
                <a:gd name="T5" fmla="*/ 131 h 313"/>
                <a:gd name="T6" fmla="*/ 32 w 53"/>
                <a:gd name="T7" fmla="*/ 188 h 313"/>
                <a:gd name="T8" fmla="*/ 8 w 53"/>
                <a:gd name="T9" fmla="*/ 92 h 313"/>
                <a:gd name="T10" fmla="*/ 11 w 53"/>
                <a:gd name="T11" fmla="*/ 43 h 313"/>
                <a:gd name="T12" fmla="*/ 19 w 53"/>
                <a:gd name="T13" fmla="*/ 7 h 3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13">
                  <a:moveTo>
                    <a:pt x="31" y="0"/>
                  </a:moveTo>
                  <a:cubicBezTo>
                    <a:pt x="23" y="48"/>
                    <a:pt x="7" y="96"/>
                    <a:pt x="2" y="146"/>
                  </a:cubicBezTo>
                  <a:cubicBezTo>
                    <a:pt x="0" y="172"/>
                    <a:pt x="2" y="193"/>
                    <a:pt x="11" y="218"/>
                  </a:cubicBezTo>
                  <a:cubicBezTo>
                    <a:pt x="22" y="249"/>
                    <a:pt x="45" y="281"/>
                    <a:pt x="53" y="313"/>
                  </a:cubicBezTo>
                  <a:cubicBezTo>
                    <a:pt x="26" y="264"/>
                    <a:pt x="11" y="211"/>
                    <a:pt x="13" y="153"/>
                  </a:cubicBezTo>
                  <a:cubicBezTo>
                    <a:pt x="15" y="126"/>
                    <a:pt x="14" y="99"/>
                    <a:pt x="18" y="72"/>
                  </a:cubicBezTo>
                  <a:cubicBezTo>
                    <a:pt x="21" y="51"/>
                    <a:pt x="28" y="32"/>
                    <a:pt x="31" y="11"/>
                  </a:cubicBezTo>
                </a:path>
              </a:pathLst>
            </a:custGeom>
            <a:solidFill>
              <a:srgbClr val="D6A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1256">
              <a:extLst>
                <a:ext uri="{FF2B5EF4-FFF2-40B4-BE49-F238E27FC236}">
                  <a16:creationId xmlns:a16="http://schemas.microsoft.com/office/drawing/2014/main" id="{099B3701-EB5B-4A4D-BC76-F451B7B2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128"/>
              <a:ext cx="33" cy="244"/>
            </a:xfrm>
            <a:custGeom>
              <a:avLst/>
              <a:gdLst>
                <a:gd name="T0" fmla="*/ 0 w 39"/>
                <a:gd name="T1" fmla="*/ 0 h 289"/>
                <a:gd name="T2" fmla="*/ 15 w 39"/>
                <a:gd name="T3" fmla="*/ 42 h 289"/>
                <a:gd name="T4" fmla="*/ 21 w 39"/>
                <a:gd name="T5" fmla="*/ 80 h 289"/>
                <a:gd name="T6" fmla="*/ 23 w 39"/>
                <a:gd name="T7" fmla="*/ 121 h 289"/>
                <a:gd name="T8" fmla="*/ 18 w 39"/>
                <a:gd name="T9" fmla="*/ 174 h 289"/>
                <a:gd name="T10" fmla="*/ 16 w 39"/>
                <a:gd name="T11" fmla="*/ 115 h 289"/>
                <a:gd name="T12" fmla="*/ 16 w 39"/>
                <a:gd name="T13" fmla="*/ 78 h 289"/>
                <a:gd name="T14" fmla="*/ 11 w 39"/>
                <a:gd name="T15" fmla="*/ 43 h 289"/>
                <a:gd name="T16" fmla="*/ 2 w 39"/>
                <a:gd name="T17" fmla="*/ 3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89">
                  <a:moveTo>
                    <a:pt x="0" y="0"/>
                  </a:moveTo>
                  <a:cubicBezTo>
                    <a:pt x="2" y="21"/>
                    <a:pt x="20" y="48"/>
                    <a:pt x="25" y="70"/>
                  </a:cubicBezTo>
                  <a:cubicBezTo>
                    <a:pt x="30" y="92"/>
                    <a:pt x="34" y="111"/>
                    <a:pt x="35" y="133"/>
                  </a:cubicBezTo>
                  <a:cubicBezTo>
                    <a:pt x="36" y="155"/>
                    <a:pt x="39" y="178"/>
                    <a:pt x="38" y="200"/>
                  </a:cubicBezTo>
                  <a:cubicBezTo>
                    <a:pt x="38" y="230"/>
                    <a:pt x="28" y="259"/>
                    <a:pt x="29" y="289"/>
                  </a:cubicBezTo>
                  <a:cubicBezTo>
                    <a:pt x="20" y="262"/>
                    <a:pt x="25" y="220"/>
                    <a:pt x="27" y="191"/>
                  </a:cubicBezTo>
                  <a:cubicBezTo>
                    <a:pt x="29" y="170"/>
                    <a:pt x="29" y="150"/>
                    <a:pt x="27" y="129"/>
                  </a:cubicBezTo>
                  <a:cubicBezTo>
                    <a:pt x="26" y="109"/>
                    <a:pt x="22" y="90"/>
                    <a:pt x="18" y="71"/>
                  </a:cubicBezTo>
                  <a:cubicBezTo>
                    <a:pt x="14" y="51"/>
                    <a:pt x="14" y="20"/>
                    <a:pt x="2" y="4"/>
                  </a:cubicBezTo>
                </a:path>
              </a:pathLst>
            </a:custGeom>
            <a:solidFill>
              <a:srgbClr val="D6A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1257">
              <a:extLst>
                <a:ext uri="{FF2B5EF4-FFF2-40B4-BE49-F238E27FC236}">
                  <a16:creationId xmlns:a16="http://schemas.microsoft.com/office/drawing/2014/main" id="{0D621409-7A53-4A63-B70E-2849FD7F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829"/>
              <a:ext cx="70" cy="40"/>
            </a:xfrm>
            <a:custGeom>
              <a:avLst/>
              <a:gdLst>
                <a:gd name="T0" fmla="*/ 0 w 83"/>
                <a:gd name="T1" fmla="*/ 29 h 47"/>
                <a:gd name="T2" fmla="*/ 24 w 83"/>
                <a:gd name="T3" fmla="*/ 7 h 47"/>
                <a:gd name="T4" fmla="*/ 50 w 83"/>
                <a:gd name="T5" fmla="*/ 0 h 47"/>
                <a:gd name="T6" fmla="*/ 3 w 83"/>
                <a:gd name="T7" fmla="*/ 29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7">
                  <a:moveTo>
                    <a:pt x="0" y="47"/>
                  </a:moveTo>
                  <a:cubicBezTo>
                    <a:pt x="10" y="33"/>
                    <a:pt x="25" y="19"/>
                    <a:pt x="40" y="10"/>
                  </a:cubicBezTo>
                  <a:cubicBezTo>
                    <a:pt x="54" y="2"/>
                    <a:pt x="70" y="5"/>
                    <a:pt x="83" y="0"/>
                  </a:cubicBezTo>
                  <a:cubicBezTo>
                    <a:pt x="58" y="13"/>
                    <a:pt x="29" y="39"/>
                    <a:pt x="4" y="47"/>
                  </a:cubicBezTo>
                </a:path>
              </a:pathLst>
            </a:custGeom>
            <a:solidFill>
              <a:srgbClr val="D6A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8A0DDAC7-9490-4419-BB13-3F5E84B32D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Blood glucose</a:t>
            </a:r>
            <a:br>
              <a:rPr lang="fr-FR" altLang="x-none" sz="2800"/>
            </a:br>
            <a:r>
              <a:rPr lang="fr-FR" altLang="x-none" sz="2800"/>
              <a:t>measurement (1)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2A17C9B0-D264-4CC6-BC39-FE54F62CB355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4572000"/>
            <a:ext cx="4930775" cy="958850"/>
            <a:chOff x="2116" y="2928"/>
            <a:chExt cx="3106" cy="604"/>
          </a:xfrm>
        </p:grpSpPr>
        <p:sp>
          <p:nvSpPr>
            <p:cNvPr id="22624" name="Freeform 4">
              <a:extLst>
                <a:ext uri="{FF2B5EF4-FFF2-40B4-BE49-F238E27FC236}">
                  <a16:creationId xmlns:a16="http://schemas.microsoft.com/office/drawing/2014/main" id="{EAD3E987-C1BC-4B71-85D0-20C3908F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930"/>
              <a:ext cx="3104" cy="529"/>
            </a:xfrm>
            <a:custGeom>
              <a:avLst/>
              <a:gdLst>
                <a:gd name="T0" fmla="*/ 11548 w 1452"/>
                <a:gd name="T1" fmla="*/ 25 h 232"/>
                <a:gd name="T2" fmla="*/ 9761 w 1452"/>
                <a:gd name="T3" fmla="*/ 203 h 232"/>
                <a:gd name="T4" fmla="*/ 5547 w 1452"/>
                <a:gd name="T5" fmla="*/ 0 h 232"/>
                <a:gd name="T6" fmla="*/ 2783 w 1452"/>
                <a:gd name="T7" fmla="*/ 155 h 232"/>
                <a:gd name="T8" fmla="*/ 876 w 1452"/>
                <a:gd name="T9" fmla="*/ 36 h 232"/>
                <a:gd name="T10" fmla="*/ 876 w 1452"/>
                <a:gd name="T11" fmla="*/ 212 h 232"/>
                <a:gd name="T12" fmla="*/ 703 w 1452"/>
                <a:gd name="T13" fmla="*/ 212 h 232"/>
                <a:gd name="T14" fmla="*/ 703 w 1452"/>
                <a:gd name="T15" fmla="*/ 36 h 232"/>
                <a:gd name="T16" fmla="*/ 626 w 1452"/>
                <a:gd name="T17" fmla="*/ 25 h 232"/>
                <a:gd name="T18" fmla="*/ 0 w 1452"/>
                <a:gd name="T19" fmla="*/ 780 h 232"/>
                <a:gd name="T20" fmla="*/ 0 w 1452"/>
                <a:gd name="T21" fmla="*/ 1861 h 232"/>
                <a:gd name="T22" fmla="*/ 626 w 1452"/>
                <a:gd name="T23" fmla="*/ 2631 h 232"/>
                <a:gd name="T24" fmla="*/ 703 w 1452"/>
                <a:gd name="T25" fmla="*/ 2620 h 232"/>
                <a:gd name="T26" fmla="*/ 703 w 1452"/>
                <a:gd name="T27" fmla="*/ 2465 h 232"/>
                <a:gd name="T28" fmla="*/ 876 w 1452"/>
                <a:gd name="T29" fmla="*/ 2465 h 232"/>
                <a:gd name="T30" fmla="*/ 876 w 1452"/>
                <a:gd name="T31" fmla="*/ 2611 h 232"/>
                <a:gd name="T32" fmla="*/ 2783 w 1452"/>
                <a:gd name="T33" fmla="*/ 2501 h 232"/>
                <a:gd name="T34" fmla="*/ 5547 w 1452"/>
                <a:gd name="T35" fmla="*/ 2750 h 232"/>
                <a:gd name="T36" fmla="*/ 9761 w 1452"/>
                <a:gd name="T37" fmla="*/ 2453 h 232"/>
                <a:gd name="T38" fmla="*/ 11548 w 1452"/>
                <a:gd name="T39" fmla="*/ 2631 h 232"/>
                <a:gd name="T40" fmla="*/ 14186 w 1452"/>
                <a:gd name="T41" fmla="*/ 1601 h 232"/>
                <a:gd name="T42" fmla="*/ 14186 w 1452"/>
                <a:gd name="T43" fmla="*/ 1056 h 232"/>
                <a:gd name="T44" fmla="*/ 11548 w 1452"/>
                <a:gd name="T45" fmla="*/ 25 h 2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52" h="232">
                  <a:moveTo>
                    <a:pt x="1182" y="2"/>
                  </a:moveTo>
                  <a:cubicBezTo>
                    <a:pt x="999" y="17"/>
                    <a:pt x="999" y="17"/>
                    <a:pt x="999" y="17"/>
                  </a:cubicBezTo>
                  <a:cubicBezTo>
                    <a:pt x="999" y="17"/>
                    <a:pt x="732" y="0"/>
                    <a:pt x="568" y="0"/>
                  </a:cubicBezTo>
                  <a:cubicBezTo>
                    <a:pt x="405" y="0"/>
                    <a:pt x="285" y="13"/>
                    <a:pt x="285" y="1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29" y="2"/>
                    <a:pt x="0" y="31"/>
                    <a:pt x="0" y="6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93"/>
                    <a:pt x="29" y="222"/>
                    <a:pt x="64" y="222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08"/>
                    <a:pt x="72" y="208"/>
                    <a:pt x="72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20"/>
                    <a:pt x="90" y="220"/>
                    <a:pt x="90" y="220"/>
                  </a:cubicBezTo>
                  <a:cubicBezTo>
                    <a:pt x="285" y="211"/>
                    <a:pt x="285" y="211"/>
                    <a:pt x="285" y="211"/>
                  </a:cubicBezTo>
                  <a:cubicBezTo>
                    <a:pt x="285" y="211"/>
                    <a:pt x="392" y="232"/>
                    <a:pt x="568" y="232"/>
                  </a:cubicBezTo>
                  <a:cubicBezTo>
                    <a:pt x="745" y="232"/>
                    <a:pt x="999" y="207"/>
                    <a:pt x="999" y="207"/>
                  </a:cubicBezTo>
                  <a:cubicBezTo>
                    <a:pt x="1182" y="222"/>
                    <a:pt x="1182" y="222"/>
                    <a:pt x="1182" y="222"/>
                  </a:cubicBezTo>
                  <a:cubicBezTo>
                    <a:pt x="1182" y="222"/>
                    <a:pt x="1452" y="170"/>
                    <a:pt x="1452" y="135"/>
                  </a:cubicBezTo>
                  <a:cubicBezTo>
                    <a:pt x="1452" y="89"/>
                    <a:pt x="1452" y="89"/>
                    <a:pt x="1452" y="89"/>
                  </a:cubicBezTo>
                  <a:cubicBezTo>
                    <a:pt x="1452" y="53"/>
                    <a:pt x="1182" y="2"/>
                    <a:pt x="1182" y="2"/>
                  </a:cubicBezTo>
                  <a:close/>
                </a:path>
              </a:pathLst>
            </a:custGeom>
            <a:solidFill>
              <a:srgbClr val="7CA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5">
              <a:extLst>
                <a:ext uri="{FF2B5EF4-FFF2-40B4-BE49-F238E27FC236}">
                  <a16:creationId xmlns:a16="http://schemas.microsoft.com/office/drawing/2014/main" id="{F8DE1513-75C6-4433-9321-0DD37A81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3190"/>
              <a:ext cx="3104" cy="266"/>
            </a:xfrm>
            <a:custGeom>
              <a:avLst/>
              <a:gdLst>
                <a:gd name="T0" fmla="*/ 11548 w 1452"/>
                <a:gd name="T1" fmla="*/ 755 h 117"/>
                <a:gd name="T2" fmla="*/ 9761 w 1452"/>
                <a:gd name="T3" fmla="*/ 414 h 117"/>
                <a:gd name="T4" fmla="*/ 5547 w 1452"/>
                <a:gd name="T5" fmla="*/ 1128 h 117"/>
                <a:gd name="T6" fmla="*/ 2783 w 1452"/>
                <a:gd name="T7" fmla="*/ 621 h 117"/>
                <a:gd name="T8" fmla="*/ 876 w 1452"/>
                <a:gd name="T9" fmla="*/ 739 h 117"/>
                <a:gd name="T10" fmla="*/ 876 w 1452"/>
                <a:gd name="T11" fmla="*/ 589 h 117"/>
                <a:gd name="T12" fmla="*/ 703 w 1452"/>
                <a:gd name="T13" fmla="*/ 589 h 117"/>
                <a:gd name="T14" fmla="*/ 703 w 1452"/>
                <a:gd name="T15" fmla="*/ 755 h 117"/>
                <a:gd name="T16" fmla="*/ 626 w 1452"/>
                <a:gd name="T17" fmla="*/ 755 h 117"/>
                <a:gd name="T18" fmla="*/ 0 w 1452"/>
                <a:gd name="T19" fmla="*/ 0 h 117"/>
                <a:gd name="T20" fmla="*/ 0 w 1452"/>
                <a:gd name="T21" fmla="*/ 507 h 117"/>
                <a:gd name="T22" fmla="*/ 626 w 1452"/>
                <a:gd name="T23" fmla="*/ 1271 h 117"/>
                <a:gd name="T24" fmla="*/ 703 w 1452"/>
                <a:gd name="T25" fmla="*/ 1255 h 117"/>
                <a:gd name="T26" fmla="*/ 703 w 1452"/>
                <a:gd name="T27" fmla="*/ 1107 h 117"/>
                <a:gd name="T28" fmla="*/ 876 w 1452"/>
                <a:gd name="T29" fmla="*/ 1107 h 117"/>
                <a:gd name="T30" fmla="*/ 876 w 1452"/>
                <a:gd name="T31" fmla="*/ 1246 h 117"/>
                <a:gd name="T32" fmla="*/ 2783 w 1452"/>
                <a:gd name="T33" fmla="*/ 1128 h 117"/>
                <a:gd name="T34" fmla="*/ 5547 w 1452"/>
                <a:gd name="T35" fmla="*/ 1375 h 117"/>
                <a:gd name="T36" fmla="*/ 9761 w 1452"/>
                <a:gd name="T37" fmla="*/ 1091 h 117"/>
                <a:gd name="T38" fmla="*/ 11548 w 1452"/>
                <a:gd name="T39" fmla="*/ 1271 h 117"/>
                <a:gd name="T40" fmla="*/ 14186 w 1452"/>
                <a:gd name="T41" fmla="*/ 248 h 117"/>
                <a:gd name="T42" fmla="*/ 14186 w 1452"/>
                <a:gd name="T43" fmla="*/ 166 h 117"/>
                <a:gd name="T44" fmla="*/ 11548 w 1452"/>
                <a:gd name="T45" fmla="*/ 755 h 1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52" h="117">
                  <a:moveTo>
                    <a:pt x="1182" y="64"/>
                  </a:moveTo>
                  <a:cubicBezTo>
                    <a:pt x="999" y="35"/>
                    <a:pt x="999" y="35"/>
                    <a:pt x="999" y="35"/>
                  </a:cubicBezTo>
                  <a:cubicBezTo>
                    <a:pt x="999" y="35"/>
                    <a:pt x="745" y="96"/>
                    <a:pt x="568" y="96"/>
                  </a:cubicBezTo>
                  <a:cubicBezTo>
                    <a:pt x="392" y="96"/>
                    <a:pt x="285" y="53"/>
                    <a:pt x="285" y="5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29" y="64"/>
                    <a:pt x="0" y="35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79"/>
                    <a:pt x="29" y="108"/>
                    <a:pt x="64" y="108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6"/>
                    <a:pt x="392" y="117"/>
                    <a:pt x="568" y="117"/>
                  </a:cubicBezTo>
                  <a:cubicBezTo>
                    <a:pt x="745" y="117"/>
                    <a:pt x="999" y="93"/>
                    <a:pt x="999" y="93"/>
                  </a:cubicBezTo>
                  <a:cubicBezTo>
                    <a:pt x="1182" y="108"/>
                    <a:pt x="1182" y="108"/>
                    <a:pt x="1182" y="108"/>
                  </a:cubicBezTo>
                  <a:cubicBezTo>
                    <a:pt x="1182" y="108"/>
                    <a:pt x="1452" y="56"/>
                    <a:pt x="1452" y="21"/>
                  </a:cubicBezTo>
                  <a:cubicBezTo>
                    <a:pt x="1452" y="14"/>
                    <a:pt x="1452" y="14"/>
                    <a:pt x="1452" y="14"/>
                  </a:cubicBezTo>
                  <a:cubicBezTo>
                    <a:pt x="1452" y="53"/>
                    <a:pt x="1182" y="64"/>
                    <a:pt x="1182" y="64"/>
                  </a:cubicBezTo>
                  <a:close/>
                </a:path>
              </a:pathLst>
            </a:custGeom>
            <a:solidFill>
              <a:srgbClr val="598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Rectangle 6">
              <a:extLst>
                <a:ext uri="{FF2B5EF4-FFF2-40B4-BE49-F238E27FC236}">
                  <a16:creationId xmlns:a16="http://schemas.microsoft.com/office/drawing/2014/main" id="{4C85CBED-434E-47C7-B217-1BEEAA9A3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2971"/>
              <a:ext cx="39" cy="433"/>
            </a:xfrm>
            <a:prstGeom prst="rect">
              <a:avLst/>
            </a:prstGeom>
            <a:solidFill>
              <a:srgbClr val="598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7" name="Oval 7">
              <a:extLst>
                <a:ext uri="{FF2B5EF4-FFF2-40B4-BE49-F238E27FC236}">
                  <a16:creationId xmlns:a16="http://schemas.microsoft.com/office/drawing/2014/main" id="{62C7EC48-6B31-4E4F-9EF8-68881E26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969"/>
              <a:ext cx="846" cy="162"/>
            </a:xfrm>
            <a:prstGeom prst="ellipse">
              <a:avLst/>
            </a:pr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28" name="Freeform 8">
              <a:extLst>
                <a:ext uri="{FF2B5EF4-FFF2-40B4-BE49-F238E27FC236}">
                  <a16:creationId xmlns:a16="http://schemas.microsoft.com/office/drawing/2014/main" id="{A4C6FE75-DE90-4F7D-86D9-FC982582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974"/>
              <a:ext cx="13" cy="428"/>
            </a:xfrm>
            <a:custGeom>
              <a:avLst/>
              <a:gdLst>
                <a:gd name="T0" fmla="*/ 0 w 13"/>
                <a:gd name="T1" fmla="*/ 2 h 428"/>
                <a:gd name="T2" fmla="*/ 0 w 13"/>
                <a:gd name="T3" fmla="*/ 428 h 428"/>
                <a:gd name="T4" fmla="*/ 13 w 13"/>
                <a:gd name="T5" fmla="*/ 0 h 428"/>
                <a:gd name="T6" fmla="*/ 0 w 13"/>
                <a:gd name="T7" fmla="*/ 2 h 4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8">
                  <a:moveTo>
                    <a:pt x="0" y="2"/>
                  </a:moveTo>
                  <a:lnTo>
                    <a:pt x="0" y="428"/>
                  </a:lnTo>
                  <a:lnTo>
                    <a:pt x="1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Oval 9">
              <a:extLst>
                <a:ext uri="{FF2B5EF4-FFF2-40B4-BE49-F238E27FC236}">
                  <a16:creationId xmlns:a16="http://schemas.microsoft.com/office/drawing/2014/main" id="{FAEA8DFF-76A3-41BE-B770-A0FF2B44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2962"/>
              <a:ext cx="844" cy="1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30" name="Freeform 10">
              <a:extLst>
                <a:ext uri="{FF2B5EF4-FFF2-40B4-BE49-F238E27FC236}">
                  <a16:creationId xmlns:a16="http://schemas.microsoft.com/office/drawing/2014/main" id="{E2F98C10-15AD-421A-96E1-B7ECD992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3028"/>
              <a:ext cx="844" cy="94"/>
            </a:xfrm>
            <a:custGeom>
              <a:avLst/>
              <a:gdLst>
                <a:gd name="T0" fmla="*/ 1949 w 395"/>
                <a:gd name="T1" fmla="*/ 362 h 41"/>
                <a:gd name="T2" fmla="*/ 41 w 395"/>
                <a:gd name="T3" fmla="*/ 0 h 41"/>
                <a:gd name="T4" fmla="*/ 0 w 395"/>
                <a:gd name="T5" fmla="*/ 73 h 41"/>
                <a:gd name="T6" fmla="*/ 1932 w 395"/>
                <a:gd name="T7" fmla="*/ 495 h 41"/>
                <a:gd name="T8" fmla="*/ 3852 w 395"/>
                <a:gd name="T9" fmla="*/ 73 h 41"/>
                <a:gd name="T10" fmla="*/ 3844 w 395"/>
                <a:gd name="T11" fmla="*/ 25 h 41"/>
                <a:gd name="T12" fmla="*/ 1949 w 395"/>
                <a:gd name="T13" fmla="*/ 36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5" h="41">
                  <a:moveTo>
                    <a:pt x="200" y="30"/>
                  </a:moveTo>
                  <a:cubicBezTo>
                    <a:pt x="99" y="30"/>
                    <a:pt x="17" y="17"/>
                    <a:pt x="4" y="0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26"/>
                    <a:pt x="89" y="41"/>
                    <a:pt x="198" y="41"/>
                  </a:cubicBezTo>
                  <a:cubicBezTo>
                    <a:pt x="307" y="41"/>
                    <a:pt x="395" y="26"/>
                    <a:pt x="395" y="6"/>
                  </a:cubicBezTo>
                  <a:cubicBezTo>
                    <a:pt x="395" y="5"/>
                    <a:pt x="395" y="3"/>
                    <a:pt x="394" y="2"/>
                  </a:cubicBezTo>
                  <a:cubicBezTo>
                    <a:pt x="376" y="18"/>
                    <a:pt x="296" y="30"/>
                    <a:pt x="200" y="3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1">
              <a:extLst>
                <a:ext uri="{FF2B5EF4-FFF2-40B4-BE49-F238E27FC236}">
                  <a16:creationId xmlns:a16="http://schemas.microsoft.com/office/drawing/2014/main" id="{AEB80226-253D-4411-8683-67B978220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953"/>
              <a:ext cx="215" cy="191"/>
            </a:xfrm>
            <a:custGeom>
              <a:avLst/>
              <a:gdLst>
                <a:gd name="T0" fmla="*/ 975 w 101"/>
                <a:gd name="T1" fmla="*/ 496 h 84"/>
                <a:gd name="T2" fmla="*/ 128 w 101"/>
                <a:gd name="T3" fmla="*/ 987 h 84"/>
                <a:gd name="T4" fmla="*/ 0 w 101"/>
                <a:gd name="T5" fmla="*/ 832 h 84"/>
                <a:gd name="T6" fmla="*/ 0 w 101"/>
                <a:gd name="T7" fmla="*/ 155 h 84"/>
                <a:gd name="T8" fmla="*/ 128 w 101"/>
                <a:gd name="T9" fmla="*/ 0 h 84"/>
                <a:gd name="T10" fmla="*/ 975 w 101"/>
                <a:gd name="T11" fmla="*/ 49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4">
                  <a:moveTo>
                    <a:pt x="101" y="42"/>
                  </a:moveTo>
                  <a:cubicBezTo>
                    <a:pt x="101" y="58"/>
                    <a:pt x="13" y="84"/>
                    <a:pt x="13" y="84"/>
                  </a:cubicBezTo>
                  <a:cubicBezTo>
                    <a:pt x="6" y="84"/>
                    <a:pt x="0" y="78"/>
                    <a:pt x="0" y="7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" y="0"/>
                    <a:pt x="101" y="26"/>
                    <a:pt x="10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2">
              <a:extLst>
                <a:ext uri="{FF2B5EF4-FFF2-40B4-BE49-F238E27FC236}">
                  <a16:creationId xmlns:a16="http://schemas.microsoft.com/office/drawing/2014/main" id="{D336B659-188B-42C6-A358-FB04DBE34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962"/>
              <a:ext cx="137" cy="123"/>
            </a:xfrm>
            <a:custGeom>
              <a:avLst/>
              <a:gdLst>
                <a:gd name="T0" fmla="*/ 627 w 64"/>
                <a:gd name="T1" fmla="*/ 321 h 54"/>
                <a:gd name="T2" fmla="*/ 77 w 64"/>
                <a:gd name="T3" fmla="*/ 638 h 54"/>
                <a:gd name="T4" fmla="*/ 0 w 64"/>
                <a:gd name="T5" fmla="*/ 544 h 54"/>
                <a:gd name="T6" fmla="*/ 0 w 64"/>
                <a:gd name="T7" fmla="*/ 109 h 54"/>
                <a:gd name="T8" fmla="*/ 77 w 64"/>
                <a:gd name="T9" fmla="*/ 0 h 54"/>
                <a:gd name="T10" fmla="*/ 627 w 64"/>
                <a:gd name="T11" fmla="*/ 32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54">
                  <a:moveTo>
                    <a:pt x="64" y="27"/>
                  </a:moveTo>
                  <a:cubicBezTo>
                    <a:pt x="64" y="37"/>
                    <a:pt x="8" y="54"/>
                    <a:pt x="8" y="54"/>
                  </a:cubicBezTo>
                  <a:cubicBezTo>
                    <a:pt x="4" y="54"/>
                    <a:pt x="0" y="50"/>
                    <a:pt x="0" y="4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64" y="17"/>
                    <a:pt x="64" y="27"/>
                  </a:cubicBezTo>
                  <a:close/>
                </a:path>
              </a:pathLst>
            </a:custGeom>
            <a:solidFill>
              <a:srgbClr val="ED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3">
              <a:extLst>
                <a:ext uri="{FF2B5EF4-FFF2-40B4-BE49-F238E27FC236}">
                  <a16:creationId xmlns:a16="http://schemas.microsoft.com/office/drawing/2014/main" id="{2134BB68-FB4A-4D4A-B8F9-4A1599C84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040"/>
              <a:ext cx="215" cy="107"/>
            </a:xfrm>
            <a:custGeom>
              <a:avLst/>
              <a:gdLst>
                <a:gd name="T0" fmla="*/ 128 w 101"/>
                <a:gd name="T1" fmla="*/ 435 h 47"/>
                <a:gd name="T2" fmla="*/ 0 w 101"/>
                <a:gd name="T3" fmla="*/ 285 h 47"/>
                <a:gd name="T4" fmla="*/ 0 w 101"/>
                <a:gd name="T5" fmla="*/ 398 h 47"/>
                <a:gd name="T6" fmla="*/ 128 w 101"/>
                <a:gd name="T7" fmla="*/ 555 h 47"/>
                <a:gd name="T8" fmla="*/ 975 w 101"/>
                <a:gd name="T9" fmla="*/ 57 h 47"/>
                <a:gd name="T10" fmla="*/ 947 w 101"/>
                <a:gd name="T11" fmla="*/ 0 h 47"/>
                <a:gd name="T12" fmla="*/ 128 w 101"/>
                <a:gd name="T13" fmla="*/ 435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47">
                  <a:moveTo>
                    <a:pt x="13" y="37"/>
                  </a:moveTo>
                  <a:cubicBezTo>
                    <a:pt x="6" y="37"/>
                    <a:pt x="0" y="31"/>
                    <a:pt x="0" y="2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6" y="47"/>
                    <a:pt x="13" y="47"/>
                  </a:cubicBezTo>
                  <a:cubicBezTo>
                    <a:pt x="13" y="47"/>
                    <a:pt x="101" y="21"/>
                    <a:pt x="101" y="5"/>
                  </a:cubicBezTo>
                  <a:cubicBezTo>
                    <a:pt x="101" y="3"/>
                    <a:pt x="100" y="2"/>
                    <a:pt x="98" y="0"/>
                  </a:cubicBezTo>
                  <a:cubicBezTo>
                    <a:pt x="85" y="16"/>
                    <a:pt x="13" y="37"/>
                    <a:pt x="13" y="37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4">
              <a:extLst>
                <a:ext uri="{FF2B5EF4-FFF2-40B4-BE49-F238E27FC236}">
                  <a16:creationId xmlns:a16="http://schemas.microsoft.com/office/drawing/2014/main" id="{F5C21278-A69A-41AF-85CA-4BB40B3A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994"/>
              <a:ext cx="166" cy="96"/>
            </a:xfrm>
            <a:custGeom>
              <a:avLst/>
              <a:gdLst>
                <a:gd name="T0" fmla="*/ 0 w 78"/>
                <a:gd name="T1" fmla="*/ 418 h 42"/>
                <a:gd name="T2" fmla="*/ 751 w 78"/>
                <a:gd name="T3" fmla="*/ 418 h 42"/>
                <a:gd name="T4" fmla="*/ 181 w 78"/>
                <a:gd name="T5" fmla="*/ 0 h 42"/>
                <a:gd name="T6" fmla="*/ 0 w 78"/>
                <a:gd name="T7" fmla="*/ 41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2">
                  <a:moveTo>
                    <a:pt x="0" y="35"/>
                  </a:moveTo>
                  <a:cubicBezTo>
                    <a:pt x="0" y="35"/>
                    <a:pt x="60" y="42"/>
                    <a:pt x="78" y="35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5">
              <a:extLst>
                <a:ext uri="{FF2B5EF4-FFF2-40B4-BE49-F238E27FC236}">
                  <a16:creationId xmlns:a16="http://schemas.microsoft.com/office/drawing/2014/main" id="{9F483459-71A6-4AC6-91BA-9AAE9B78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951"/>
              <a:ext cx="139" cy="123"/>
            </a:xfrm>
            <a:custGeom>
              <a:avLst/>
              <a:gdLst>
                <a:gd name="T0" fmla="*/ 19 w 65"/>
                <a:gd name="T1" fmla="*/ 223 h 54"/>
                <a:gd name="T2" fmla="*/ 594 w 65"/>
                <a:gd name="T3" fmla="*/ 638 h 54"/>
                <a:gd name="T4" fmla="*/ 526 w 65"/>
                <a:gd name="T5" fmla="*/ 141 h 54"/>
                <a:gd name="T6" fmla="*/ 0 w 65"/>
                <a:gd name="T7" fmla="*/ 0 h 54"/>
                <a:gd name="T8" fmla="*/ 19 w 65"/>
                <a:gd name="T9" fmla="*/ 22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4">
                  <a:moveTo>
                    <a:pt x="2" y="19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5" y="35"/>
                    <a:pt x="5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9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16">
              <a:extLst>
                <a:ext uri="{FF2B5EF4-FFF2-40B4-BE49-F238E27FC236}">
                  <a16:creationId xmlns:a16="http://schemas.microsoft.com/office/drawing/2014/main" id="{0E33C4F5-07AF-4251-A1B8-564A5AB1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951"/>
              <a:ext cx="43" cy="121"/>
            </a:xfrm>
            <a:custGeom>
              <a:avLst/>
              <a:gdLst>
                <a:gd name="T0" fmla="*/ 3 w 43"/>
                <a:gd name="T1" fmla="*/ 121 h 121"/>
                <a:gd name="T2" fmla="*/ 43 w 43"/>
                <a:gd name="T3" fmla="*/ 43 h 121"/>
                <a:gd name="T4" fmla="*/ 39 w 43"/>
                <a:gd name="T5" fmla="*/ 0 h 121"/>
                <a:gd name="T6" fmla="*/ 0 w 43"/>
                <a:gd name="T7" fmla="*/ 48 h 121"/>
                <a:gd name="T8" fmla="*/ 3 w 43"/>
                <a:gd name="T9" fmla="*/ 121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1">
                  <a:moveTo>
                    <a:pt x="3" y="121"/>
                  </a:moveTo>
                  <a:lnTo>
                    <a:pt x="43" y="43"/>
                  </a:lnTo>
                  <a:lnTo>
                    <a:pt x="39" y="0"/>
                  </a:lnTo>
                  <a:lnTo>
                    <a:pt x="0" y="48"/>
                  </a:lnTo>
                  <a:lnTo>
                    <a:pt x="3" y="121"/>
                  </a:lnTo>
                  <a:close/>
                </a:path>
              </a:pathLst>
            </a:custGeom>
            <a:solidFill>
              <a:srgbClr val="B5B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7">
              <a:extLst>
                <a:ext uri="{FF2B5EF4-FFF2-40B4-BE49-F238E27FC236}">
                  <a16:creationId xmlns:a16="http://schemas.microsoft.com/office/drawing/2014/main" id="{AA990A10-67AB-489E-9855-4B3EDBEA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994"/>
              <a:ext cx="166" cy="94"/>
            </a:xfrm>
            <a:custGeom>
              <a:avLst/>
              <a:gdLst>
                <a:gd name="T0" fmla="*/ 0 w 78"/>
                <a:gd name="T1" fmla="*/ 420 h 41"/>
                <a:gd name="T2" fmla="*/ 751 w 78"/>
                <a:gd name="T3" fmla="*/ 420 h 41"/>
                <a:gd name="T4" fmla="*/ 181 w 78"/>
                <a:gd name="T5" fmla="*/ 0 h 41"/>
                <a:gd name="T6" fmla="*/ 0 w 78"/>
                <a:gd name="T7" fmla="*/ 42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1">
                  <a:moveTo>
                    <a:pt x="0" y="35"/>
                  </a:moveTo>
                  <a:cubicBezTo>
                    <a:pt x="0" y="35"/>
                    <a:pt x="60" y="41"/>
                    <a:pt x="78" y="35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35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8">
              <a:extLst>
                <a:ext uri="{FF2B5EF4-FFF2-40B4-BE49-F238E27FC236}">
                  <a16:creationId xmlns:a16="http://schemas.microsoft.com/office/drawing/2014/main" id="{1C27E67B-950A-4E0B-BC42-A40BAE0A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951"/>
              <a:ext cx="139" cy="123"/>
            </a:xfrm>
            <a:custGeom>
              <a:avLst/>
              <a:gdLst>
                <a:gd name="T0" fmla="*/ 19 w 65"/>
                <a:gd name="T1" fmla="*/ 223 h 54"/>
                <a:gd name="T2" fmla="*/ 594 w 65"/>
                <a:gd name="T3" fmla="*/ 638 h 54"/>
                <a:gd name="T4" fmla="*/ 526 w 65"/>
                <a:gd name="T5" fmla="*/ 141 h 54"/>
                <a:gd name="T6" fmla="*/ 0 w 65"/>
                <a:gd name="T7" fmla="*/ 0 h 54"/>
                <a:gd name="T8" fmla="*/ 19 w 65"/>
                <a:gd name="T9" fmla="*/ 22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4">
                  <a:moveTo>
                    <a:pt x="2" y="19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5" y="35"/>
                    <a:pt x="5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9">
              <a:extLst>
                <a:ext uri="{FF2B5EF4-FFF2-40B4-BE49-F238E27FC236}">
                  <a16:creationId xmlns:a16="http://schemas.microsoft.com/office/drawing/2014/main" id="{5DD9FFA3-3405-4E9D-8306-6261461B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2951"/>
              <a:ext cx="43" cy="121"/>
            </a:xfrm>
            <a:custGeom>
              <a:avLst/>
              <a:gdLst>
                <a:gd name="T0" fmla="*/ 3 w 43"/>
                <a:gd name="T1" fmla="*/ 121 h 121"/>
                <a:gd name="T2" fmla="*/ 43 w 43"/>
                <a:gd name="T3" fmla="*/ 43 h 121"/>
                <a:gd name="T4" fmla="*/ 39 w 43"/>
                <a:gd name="T5" fmla="*/ 0 h 121"/>
                <a:gd name="T6" fmla="*/ 0 w 43"/>
                <a:gd name="T7" fmla="*/ 48 h 121"/>
                <a:gd name="T8" fmla="*/ 3 w 43"/>
                <a:gd name="T9" fmla="*/ 121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1">
                  <a:moveTo>
                    <a:pt x="3" y="121"/>
                  </a:moveTo>
                  <a:lnTo>
                    <a:pt x="43" y="43"/>
                  </a:lnTo>
                  <a:lnTo>
                    <a:pt x="39" y="0"/>
                  </a:lnTo>
                  <a:lnTo>
                    <a:pt x="0" y="48"/>
                  </a:lnTo>
                  <a:lnTo>
                    <a:pt x="3" y="12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20">
              <a:extLst>
                <a:ext uri="{FF2B5EF4-FFF2-40B4-BE49-F238E27FC236}">
                  <a16:creationId xmlns:a16="http://schemas.microsoft.com/office/drawing/2014/main" id="{9FB54F5A-A4B2-450E-8F5A-9786DC95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960"/>
              <a:ext cx="8" cy="39"/>
            </a:xfrm>
            <a:custGeom>
              <a:avLst/>
              <a:gdLst>
                <a:gd name="T0" fmla="*/ 0 w 8"/>
                <a:gd name="T1" fmla="*/ 0 h 39"/>
                <a:gd name="T2" fmla="*/ 2 w 8"/>
                <a:gd name="T3" fmla="*/ 34 h 39"/>
                <a:gd name="T4" fmla="*/ 8 w 8"/>
                <a:gd name="T5" fmla="*/ 39 h 39"/>
                <a:gd name="T6" fmla="*/ 6 w 8"/>
                <a:gd name="T7" fmla="*/ 2 h 39"/>
                <a:gd name="T8" fmla="*/ 0 w 8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9">
                  <a:moveTo>
                    <a:pt x="0" y="0"/>
                  </a:moveTo>
                  <a:lnTo>
                    <a:pt x="2" y="34"/>
                  </a:lnTo>
                  <a:lnTo>
                    <a:pt x="8" y="39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21">
              <a:extLst>
                <a:ext uri="{FF2B5EF4-FFF2-40B4-BE49-F238E27FC236}">
                  <a16:creationId xmlns:a16="http://schemas.microsoft.com/office/drawing/2014/main" id="{8725AE93-2B12-46D0-B0D0-DF30D4A96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967"/>
              <a:ext cx="9" cy="43"/>
            </a:xfrm>
            <a:custGeom>
              <a:avLst/>
              <a:gdLst>
                <a:gd name="T0" fmla="*/ 0 w 9"/>
                <a:gd name="T1" fmla="*/ 0 h 43"/>
                <a:gd name="T2" fmla="*/ 0 w 9"/>
                <a:gd name="T3" fmla="*/ 39 h 43"/>
                <a:gd name="T4" fmla="*/ 9 w 9"/>
                <a:gd name="T5" fmla="*/ 43 h 43"/>
                <a:gd name="T6" fmla="*/ 9 w 9"/>
                <a:gd name="T7" fmla="*/ 2 h 43"/>
                <a:gd name="T8" fmla="*/ 0 w 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3">
                  <a:moveTo>
                    <a:pt x="0" y="0"/>
                  </a:moveTo>
                  <a:lnTo>
                    <a:pt x="0" y="39"/>
                  </a:lnTo>
                  <a:lnTo>
                    <a:pt x="9" y="43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22">
              <a:extLst>
                <a:ext uri="{FF2B5EF4-FFF2-40B4-BE49-F238E27FC236}">
                  <a16:creationId xmlns:a16="http://schemas.microsoft.com/office/drawing/2014/main" id="{585B9C73-6D93-4FB6-AAF1-EC267C06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974"/>
              <a:ext cx="11" cy="52"/>
            </a:xfrm>
            <a:custGeom>
              <a:avLst/>
              <a:gdLst>
                <a:gd name="T0" fmla="*/ 0 w 11"/>
                <a:gd name="T1" fmla="*/ 0 h 52"/>
                <a:gd name="T2" fmla="*/ 2 w 11"/>
                <a:gd name="T3" fmla="*/ 47 h 52"/>
                <a:gd name="T4" fmla="*/ 9 w 11"/>
                <a:gd name="T5" fmla="*/ 52 h 52"/>
                <a:gd name="T6" fmla="*/ 11 w 11"/>
                <a:gd name="T7" fmla="*/ 2 h 52"/>
                <a:gd name="T8" fmla="*/ 0 w 11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lnTo>
                    <a:pt x="2" y="47"/>
                  </a:lnTo>
                  <a:lnTo>
                    <a:pt x="9" y="5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23">
              <a:extLst>
                <a:ext uri="{FF2B5EF4-FFF2-40B4-BE49-F238E27FC236}">
                  <a16:creationId xmlns:a16="http://schemas.microsoft.com/office/drawing/2014/main" id="{F95A0AF9-B759-4D2D-A56C-A9954B268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980"/>
              <a:ext cx="17" cy="64"/>
            </a:xfrm>
            <a:custGeom>
              <a:avLst/>
              <a:gdLst>
                <a:gd name="T0" fmla="*/ 0 w 17"/>
                <a:gd name="T1" fmla="*/ 0 h 64"/>
                <a:gd name="T2" fmla="*/ 6 w 17"/>
                <a:gd name="T3" fmla="*/ 57 h 64"/>
                <a:gd name="T4" fmla="*/ 17 w 17"/>
                <a:gd name="T5" fmla="*/ 64 h 64"/>
                <a:gd name="T6" fmla="*/ 10 w 17"/>
                <a:gd name="T7" fmla="*/ 3 h 64"/>
                <a:gd name="T8" fmla="*/ 0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0" y="0"/>
                  </a:moveTo>
                  <a:lnTo>
                    <a:pt x="6" y="57"/>
                  </a:lnTo>
                  <a:lnTo>
                    <a:pt x="17" y="64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24">
              <a:extLst>
                <a:ext uri="{FF2B5EF4-FFF2-40B4-BE49-F238E27FC236}">
                  <a16:creationId xmlns:a16="http://schemas.microsoft.com/office/drawing/2014/main" id="{752243B1-B1CC-42CF-99DF-C5674DB1A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967"/>
              <a:ext cx="24" cy="143"/>
            </a:xfrm>
            <a:custGeom>
              <a:avLst/>
              <a:gdLst>
                <a:gd name="T0" fmla="*/ 113 w 11"/>
                <a:gd name="T1" fmla="*/ 0 h 63"/>
                <a:gd name="T2" fmla="*/ 96 w 11"/>
                <a:gd name="T3" fmla="*/ 129 h 63"/>
                <a:gd name="T4" fmla="*/ 96 w 11"/>
                <a:gd name="T5" fmla="*/ 738 h 63"/>
                <a:gd name="T6" fmla="*/ 113 w 1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3">
                  <a:moveTo>
                    <a:pt x="11" y="0"/>
                  </a:moveTo>
                  <a:cubicBezTo>
                    <a:pt x="11" y="0"/>
                    <a:pt x="8" y="7"/>
                    <a:pt x="9" y="11"/>
                  </a:cubicBezTo>
                  <a:cubicBezTo>
                    <a:pt x="9" y="16"/>
                    <a:pt x="9" y="63"/>
                    <a:pt x="9" y="63"/>
                  </a:cubicBezTo>
                  <a:cubicBezTo>
                    <a:pt x="9" y="6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25">
              <a:extLst>
                <a:ext uri="{FF2B5EF4-FFF2-40B4-BE49-F238E27FC236}">
                  <a16:creationId xmlns:a16="http://schemas.microsoft.com/office/drawing/2014/main" id="{94DFF8AB-7436-40D7-B5D8-543F89C07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58"/>
              <a:ext cx="98" cy="152"/>
            </a:xfrm>
            <a:custGeom>
              <a:avLst/>
              <a:gdLst>
                <a:gd name="T0" fmla="*/ 445 w 46"/>
                <a:gd name="T1" fmla="*/ 0 h 67"/>
                <a:gd name="T2" fmla="*/ 9 w 46"/>
                <a:gd name="T3" fmla="*/ 524 h 67"/>
                <a:gd name="T4" fmla="*/ 0 w 46"/>
                <a:gd name="T5" fmla="*/ 783 h 67"/>
                <a:gd name="T6" fmla="*/ 445 w 46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67">
                  <a:moveTo>
                    <a:pt x="46" y="0"/>
                  </a:moveTo>
                  <a:cubicBezTo>
                    <a:pt x="46" y="0"/>
                    <a:pt x="8" y="4"/>
                    <a:pt x="1" y="4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7" y="13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26">
              <a:extLst>
                <a:ext uri="{FF2B5EF4-FFF2-40B4-BE49-F238E27FC236}">
                  <a16:creationId xmlns:a16="http://schemas.microsoft.com/office/drawing/2014/main" id="{C5B1229C-8658-49B3-9C01-BE6E9F54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960"/>
              <a:ext cx="317" cy="228"/>
            </a:xfrm>
            <a:custGeom>
              <a:avLst/>
              <a:gdLst>
                <a:gd name="T0" fmla="*/ 0 w 317"/>
                <a:gd name="T1" fmla="*/ 228 h 228"/>
                <a:gd name="T2" fmla="*/ 7 w 317"/>
                <a:gd name="T3" fmla="*/ 0 h 228"/>
                <a:gd name="T4" fmla="*/ 317 w 317"/>
                <a:gd name="T5" fmla="*/ 9 h 228"/>
                <a:gd name="T6" fmla="*/ 22 w 317"/>
                <a:gd name="T7" fmla="*/ 23 h 228"/>
                <a:gd name="T8" fmla="*/ 0 w 317"/>
                <a:gd name="T9" fmla="*/ 22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228">
                  <a:moveTo>
                    <a:pt x="0" y="228"/>
                  </a:moveTo>
                  <a:lnTo>
                    <a:pt x="7" y="0"/>
                  </a:lnTo>
                  <a:lnTo>
                    <a:pt x="317" y="9"/>
                  </a:lnTo>
                  <a:lnTo>
                    <a:pt x="22" y="23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27">
              <a:extLst>
                <a:ext uri="{FF2B5EF4-FFF2-40B4-BE49-F238E27FC236}">
                  <a16:creationId xmlns:a16="http://schemas.microsoft.com/office/drawing/2014/main" id="{67805285-3CF4-4426-8EA3-C4DCA2D56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951"/>
              <a:ext cx="652" cy="80"/>
            </a:xfrm>
            <a:custGeom>
              <a:avLst/>
              <a:gdLst>
                <a:gd name="T0" fmla="*/ 0 w 305"/>
                <a:gd name="T1" fmla="*/ 142 h 35"/>
                <a:gd name="T2" fmla="*/ 1475 w 305"/>
                <a:gd name="T3" fmla="*/ 0 h 35"/>
                <a:gd name="T4" fmla="*/ 2980 w 305"/>
                <a:gd name="T5" fmla="*/ 418 h 35"/>
                <a:gd name="T6" fmla="*/ 1475 w 305"/>
                <a:gd name="T7" fmla="*/ 73 h 35"/>
                <a:gd name="T8" fmla="*/ 0 w 305"/>
                <a:gd name="T9" fmla="*/ 14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35">
                  <a:moveTo>
                    <a:pt x="0" y="12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286" y="28"/>
                    <a:pt x="305" y="35"/>
                  </a:cubicBezTo>
                  <a:cubicBezTo>
                    <a:pt x="151" y="6"/>
                    <a:pt x="151" y="6"/>
                    <a:pt x="151" y="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28">
              <a:extLst>
                <a:ext uri="{FF2B5EF4-FFF2-40B4-BE49-F238E27FC236}">
                  <a16:creationId xmlns:a16="http://schemas.microsoft.com/office/drawing/2014/main" id="{F2FE658C-102F-4780-9FDC-432367C53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19"/>
              <a:ext cx="81" cy="62"/>
            </a:xfrm>
            <a:custGeom>
              <a:avLst/>
              <a:gdLst>
                <a:gd name="T0" fmla="*/ 369 w 38"/>
                <a:gd name="T1" fmla="*/ 0 h 27"/>
                <a:gd name="T2" fmla="*/ 369 w 38"/>
                <a:gd name="T3" fmla="*/ 326 h 27"/>
                <a:gd name="T4" fmla="*/ 369 w 3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7">
                  <a:moveTo>
                    <a:pt x="38" y="0"/>
                  </a:moveTo>
                  <a:cubicBezTo>
                    <a:pt x="38" y="0"/>
                    <a:pt x="9" y="12"/>
                    <a:pt x="38" y="27"/>
                  </a:cubicBezTo>
                  <a:cubicBezTo>
                    <a:pt x="38" y="27"/>
                    <a:pt x="0" y="1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29">
              <a:extLst>
                <a:ext uri="{FF2B5EF4-FFF2-40B4-BE49-F238E27FC236}">
                  <a16:creationId xmlns:a16="http://schemas.microsoft.com/office/drawing/2014/main" id="{B9397BB1-B80E-4CE9-A3E0-10632AF5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028"/>
              <a:ext cx="98" cy="60"/>
            </a:xfrm>
            <a:custGeom>
              <a:avLst/>
              <a:gdLst>
                <a:gd name="T0" fmla="*/ 232 w 46"/>
                <a:gd name="T1" fmla="*/ 0 h 26"/>
                <a:gd name="T2" fmla="*/ 0 w 46"/>
                <a:gd name="T3" fmla="*/ 318 h 26"/>
                <a:gd name="T4" fmla="*/ 232 w 46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24" y="0"/>
                  </a:moveTo>
                  <a:cubicBezTo>
                    <a:pt x="24" y="0"/>
                    <a:pt x="38" y="10"/>
                    <a:pt x="0" y="26"/>
                  </a:cubicBezTo>
                  <a:cubicBezTo>
                    <a:pt x="0" y="26"/>
                    <a:pt x="46" y="7"/>
                    <a:pt x="24" y="0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30">
              <a:extLst>
                <a:ext uri="{FF2B5EF4-FFF2-40B4-BE49-F238E27FC236}">
                  <a16:creationId xmlns:a16="http://schemas.microsoft.com/office/drawing/2014/main" id="{F354CFDD-E2A7-4028-A2B8-7D32A6D12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033"/>
              <a:ext cx="58" cy="50"/>
            </a:xfrm>
            <a:custGeom>
              <a:avLst/>
              <a:gdLst>
                <a:gd name="T0" fmla="*/ 97 w 27"/>
                <a:gd name="T1" fmla="*/ 0 h 22"/>
                <a:gd name="T2" fmla="*/ 0 w 27"/>
                <a:gd name="T3" fmla="*/ 259 h 22"/>
                <a:gd name="T4" fmla="*/ 97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10" y="0"/>
                  </a:moveTo>
                  <a:cubicBezTo>
                    <a:pt x="10" y="0"/>
                    <a:pt x="23" y="9"/>
                    <a:pt x="0" y="22"/>
                  </a:cubicBezTo>
                  <a:cubicBezTo>
                    <a:pt x="0" y="22"/>
                    <a:pt x="27" y="10"/>
                    <a:pt x="10" y="0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31">
              <a:extLst>
                <a:ext uri="{FF2B5EF4-FFF2-40B4-BE49-F238E27FC236}">
                  <a16:creationId xmlns:a16="http://schemas.microsoft.com/office/drawing/2014/main" id="{12C329D7-E91A-447F-B9DA-54D79C315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229"/>
              <a:ext cx="547" cy="98"/>
            </a:xfrm>
            <a:custGeom>
              <a:avLst/>
              <a:gdLst>
                <a:gd name="T0" fmla="*/ 2498 w 256"/>
                <a:gd name="T1" fmla="*/ 0 h 43"/>
                <a:gd name="T2" fmla="*/ 0 w 256"/>
                <a:gd name="T3" fmla="*/ 508 h 43"/>
                <a:gd name="T4" fmla="*/ 2498 w 25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6" h="43">
                  <a:moveTo>
                    <a:pt x="256" y="0"/>
                  </a:moveTo>
                  <a:cubicBezTo>
                    <a:pt x="256" y="0"/>
                    <a:pt x="252" y="30"/>
                    <a:pt x="0" y="43"/>
                  </a:cubicBezTo>
                  <a:cubicBezTo>
                    <a:pt x="0" y="43"/>
                    <a:pt x="204" y="31"/>
                    <a:pt x="256" y="0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32">
              <a:extLst>
                <a:ext uri="{FF2B5EF4-FFF2-40B4-BE49-F238E27FC236}">
                  <a16:creationId xmlns:a16="http://schemas.microsoft.com/office/drawing/2014/main" id="{882D8E2F-FBCC-4B3D-B108-2CC5E111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249"/>
              <a:ext cx="1527" cy="283"/>
            </a:xfrm>
            <a:custGeom>
              <a:avLst/>
              <a:gdLst>
                <a:gd name="T0" fmla="*/ 0 w 714"/>
                <a:gd name="T1" fmla="*/ 192 h 124"/>
                <a:gd name="T2" fmla="*/ 6985 w 714"/>
                <a:gd name="T3" fmla="*/ 0 h 124"/>
                <a:gd name="T4" fmla="*/ 0 w 714"/>
                <a:gd name="T5" fmla="*/ 192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4" h="124">
                  <a:moveTo>
                    <a:pt x="0" y="16"/>
                  </a:moveTo>
                  <a:cubicBezTo>
                    <a:pt x="0" y="16"/>
                    <a:pt x="176" y="124"/>
                    <a:pt x="714" y="0"/>
                  </a:cubicBezTo>
                  <a:cubicBezTo>
                    <a:pt x="714" y="0"/>
                    <a:pt x="260" y="104"/>
                    <a:pt x="0" y="16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33">
              <a:extLst>
                <a:ext uri="{FF2B5EF4-FFF2-40B4-BE49-F238E27FC236}">
                  <a16:creationId xmlns:a16="http://schemas.microsoft.com/office/drawing/2014/main" id="{C0FA79DA-FB97-4A5C-8471-DB616E8C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290"/>
              <a:ext cx="408" cy="32"/>
            </a:xfrm>
            <a:custGeom>
              <a:avLst/>
              <a:gdLst>
                <a:gd name="T0" fmla="*/ 0 w 408"/>
                <a:gd name="T1" fmla="*/ 14 h 32"/>
                <a:gd name="T2" fmla="*/ 2 w 408"/>
                <a:gd name="T3" fmla="*/ 32 h 32"/>
                <a:gd name="T4" fmla="*/ 408 w 408"/>
                <a:gd name="T5" fmla="*/ 0 h 32"/>
                <a:gd name="T6" fmla="*/ 0 w 408"/>
                <a:gd name="T7" fmla="*/ 1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8" h="32">
                  <a:moveTo>
                    <a:pt x="0" y="14"/>
                  </a:moveTo>
                  <a:lnTo>
                    <a:pt x="2" y="32"/>
                  </a:lnTo>
                  <a:lnTo>
                    <a:pt x="40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34">
              <a:extLst>
                <a:ext uri="{FF2B5EF4-FFF2-40B4-BE49-F238E27FC236}">
                  <a16:creationId xmlns:a16="http://schemas.microsoft.com/office/drawing/2014/main" id="{146C2E97-4164-41E3-880F-53CE8FDA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3251"/>
              <a:ext cx="124" cy="87"/>
            </a:xfrm>
            <a:custGeom>
              <a:avLst/>
              <a:gdLst>
                <a:gd name="T0" fmla="*/ 567 w 58"/>
                <a:gd name="T1" fmla="*/ 398 h 38"/>
                <a:gd name="T2" fmla="*/ 0 w 58"/>
                <a:gd name="T3" fmla="*/ 0 h 38"/>
                <a:gd name="T4" fmla="*/ 567 w 58"/>
                <a:gd name="T5" fmla="*/ 39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8">
                  <a:moveTo>
                    <a:pt x="58" y="33"/>
                  </a:moveTo>
                  <a:cubicBezTo>
                    <a:pt x="58" y="33"/>
                    <a:pt x="20" y="38"/>
                    <a:pt x="0" y="0"/>
                  </a:cubicBezTo>
                  <a:cubicBezTo>
                    <a:pt x="0" y="0"/>
                    <a:pt x="20" y="31"/>
                    <a:pt x="58" y="33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35">
              <a:extLst>
                <a:ext uri="{FF2B5EF4-FFF2-40B4-BE49-F238E27FC236}">
                  <a16:creationId xmlns:a16="http://schemas.microsoft.com/office/drawing/2014/main" id="{49526E5F-74B9-4F1A-9523-F82780A29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085"/>
              <a:ext cx="921" cy="260"/>
            </a:xfrm>
            <a:custGeom>
              <a:avLst/>
              <a:gdLst>
                <a:gd name="T0" fmla="*/ 0 w 431"/>
                <a:gd name="T1" fmla="*/ 25 h 114"/>
                <a:gd name="T2" fmla="*/ 4205 w 431"/>
                <a:gd name="T3" fmla="*/ 0 h 114"/>
                <a:gd name="T4" fmla="*/ 0 w 431"/>
                <a:gd name="T5" fmla="*/ 25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114">
                  <a:moveTo>
                    <a:pt x="0" y="2"/>
                  </a:moveTo>
                  <a:cubicBezTo>
                    <a:pt x="0" y="2"/>
                    <a:pt x="255" y="76"/>
                    <a:pt x="431" y="0"/>
                  </a:cubicBezTo>
                  <a:cubicBezTo>
                    <a:pt x="431" y="0"/>
                    <a:pt x="276" y="114"/>
                    <a:pt x="0" y="2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36">
              <a:extLst>
                <a:ext uri="{FF2B5EF4-FFF2-40B4-BE49-F238E27FC236}">
                  <a16:creationId xmlns:a16="http://schemas.microsoft.com/office/drawing/2014/main" id="{6EC87782-AF9E-48D8-9358-7E663AD2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928"/>
              <a:ext cx="3104" cy="528"/>
            </a:xfrm>
            <a:custGeom>
              <a:avLst/>
              <a:gdLst>
                <a:gd name="T0" fmla="*/ 11548 w 1452"/>
                <a:gd name="T1" fmla="*/ 36 h 232"/>
                <a:gd name="T2" fmla="*/ 9761 w 1452"/>
                <a:gd name="T3" fmla="*/ 212 h 232"/>
                <a:gd name="T4" fmla="*/ 5547 w 1452"/>
                <a:gd name="T5" fmla="*/ 0 h 232"/>
                <a:gd name="T6" fmla="*/ 2783 w 1452"/>
                <a:gd name="T7" fmla="*/ 166 h 232"/>
                <a:gd name="T8" fmla="*/ 868 w 1452"/>
                <a:gd name="T9" fmla="*/ 46 h 232"/>
                <a:gd name="T10" fmla="*/ 868 w 1452"/>
                <a:gd name="T11" fmla="*/ 212 h 232"/>
                <a:gd name="T12" fmla="*/ 703 w 1452"/>
                <a:gd name="T13" fmla="*/ 212 h 232"/>
                <a:gd name="T14" fmla="*/ 703 w 1452"/>
                <a:gd name="T15" fmla="*/ 36 h 232"/>
                <a:gd name="T16" fmla="*/ 626 w 1452"/>
                <a:gd name="T17" fmla="*/ 36 h 232"/>
                <a:gd name="T18" fmla="*/ 0 w 1452"/>
                <a:gd name="T19" fmla="*/ 787 h 232"/>
                <a:gd name="T20" fmla="*/ 0 w 1452"/>
                <a:gd name="T21" fmla="*/ 1864 h 232"/>
                <a:gd name="T22" fmla="*/ 626 w 1452"/>
                <a:gd name="T23" fmla="*/ 2615 h 232"/>
                <a:gd name="T24" fmla="*/ 703 w 1452"/>
                <a:gd name="T25" fmla="*/ 2615 h 232"/>
                <a:gd name="T26" fmla="*/ 703 w 1452"/>
                <a:gd name="T27" fmla="*/ 2449 h 232"/>
                <a:gd name="T28" fmla="*/ 868 w 1452"/>
                <a:gd name="T29" fmla="*/ 2449 h 232"/>
                <a:gd name="T30" fmla="*/ 868 w 1452"/>
                <a:gd name="T31" fmla="*/ 2606 h 232"/>
                <a:gd name="T32" fmla="*/ 2783 w 1452"/>
                <a:gd name="T33" fmla="*/ 2485 h 232"/>
                <a:gd name="T34" fmla="*/ 5547 w 1452"/>
                <a:gd name="T35" fmla="*/ 2736 h 232"/>
                <a:gd name="T36" fmla="*/ 9761 w 1452"/>
                <a:gd name="T37" fmla="*/ 2440 h 232"/>
                <a:gd name="T38" fmla="*/ 11548 w 1452"/>
                <a:gd name="T39" fmla="*/ 2615 h 232"/>
                <a:gd name="T40" fmla="*/ 14186 w 1452"/>
                <a:gd name="T41" fmla="*/ 1591 h 232"/>
                <a:gd name="T42" fmla="*/ 14186 w 1452"/>
                <a:gd name="T43" fmla="*/ 1051 h 232"/>
                <a:gd name="T44" fmla="*/ 11548 w 1452"/>
                <a:gd name="T45" fmla="*/ 36 h 2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52" h="232">
                  <a:moveTo>
                    <a:pt x="1182" y="3"/>
                  </a:moveTo>
                  <a:cubicBezTo>
                    <a:pt x="999" y="18"/>
                    <a:pt x="999" y="18"/>
                    <a:pt x="999" y="18"/>
                  </a:cubicBezTo>
                  <a:cubicBezTo>
                    <a:pt x="999" y="18"/>
                    <a:pt x="732" y="0"/>
                    <a:pt x="568" y="0"/>
                  </a:cubicBezTo>
                  <a:cubicBezTo>
                    <a:pt x="404" y="0"/>
                    <a:pt x="285" y="14"/>
                    <a:pt x="285" y="1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29" y="3"/>
                    <a:pt x="0" y="31"/>
                    <a:pt x="0" y="67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93"/>
                    <a:pt x="29" y="222"/>
                    <a:pt x="64" y="222"/>
                  </a:cubicBezTo>
                  <a:cubicBezTo>
                    <a:pt x="72" y="222"/>
                    <a:pt x="72" y="222"/>
                    <a:pt x="72" y="222"/>
                  </a:cubicBezTo>
                  <a:cubicBezTo>
                    <a:pt x="72" y="208"/>
                    <a:pt x="72" y="208"/>
                    <a:pt x="72" y="208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285" y="211"/>
                    <a:pt x="285" y="211"/>
                    <a:pt x="285" y="211"/>
                  </a:cubicBezTo>
                  <a:cubicBezTo>
                    <a:pt x="285" y="211"/>
                    <a:pt x="392" y="232"/>
                    <a:pt x="568" y="232"/>
                  </a:cubicBezTo>
                  <a:cubicBezTo>
                    <a:pt x="745" y="232"/>
                    <a:pt x="999" y="207"/>
                    <a:pt x="999" y="207"/>
                  </a:cubicBezTo>
                  <a:cubicBezTo>
                    <a:pt x="1182" y="222"/>
                    <a:pt x="1182" y="222"/>
                    <a:pt x="1182" y="222"/>
                  </a:cubicBezTo>
                  <a:cubicBezTo>
                    <a:pt x="1182" y="222"/>
                    <a:pt x="1452" y="171"/>
                    <a:pt x="1452" y="135"/>
                  </a:cubicBezTo>
                  <a:cubicBezTo>
                    <a:pt x="1452" y="89"/>
                    <a:pt x="1452" y="89"/>
                    <a:pt x="1452" y="89"/>
                  </a:cubicBezTo>
                  <a:cubicBezTo>
                    <a:pt x="1452" y="54"/>
                    <a:pt x="1182" y="3"/>
                    <a:pt x="1182" y="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37">
              <a:extLst>
                <a:ext uri="{FF2B5EF4-FFF2-40B4-BE49-F238E27FC236}">
                  <a16:creationId xmlns:a16="http://schemas.microsoft.com/office/drawing/2014/main" id="{639E3A74-7D99-412B-B8D1-7BB6800438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70" y="2971"/>
              <a:ext cx="1" cy="33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Line 38">
              <a:extLst>
                <a:ext uri="{FF2B5EF4-FFF2-40B4-BE49-F238E27FC236}">
                  <a16:creationId xmlns:a16="http://schemas.microsoft.com/office/drawing/2014/main" id="{1E2195A8-986F-4E36-B062-5988D62726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70" y="3318"/>
              <a:ext cx="1" cy="2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Line 39">
              <a:extLst>
                <a:ext uri="{FF2B5EF4-FFF2-40B4-BE49-F238E27FC236}">
                  <a16:creationId xmlns:a16="http://schemas.microsoft.com/office/drawing/2014/main" id="{4098CD24-B26A-40FC-9F51-25990B07F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3352"/>
              <a:ext cx="1" cy="11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Line 40">
              <a:extLst>
                <a:ext uri="{FF2B5EF4-FFF2-40B4-BE49-F238E27FC236}">
                  <a16:creationId xmlns:a16="http://schemas.microsoft.com/office/drawing/2014/main" id="{408E977D-454E-449A-AF65-72613BC0E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9" y="3181"/>
              <a:ext cx="1" cy="221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Line 41">
              <a:extLst>
                <a:ext uri="{FF2B5EF4-FFF2-40B4-BE49-F238E27FC236}">
                  <a16:creationId xmlns:a16="http://schemas.microsoft.com/office/drawing/2014/main" id="{CC61FFA6-C9BE-4E25-B1B0-72ED347D9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9" y="3124"/>
              <a:ext cx="1" cy="34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Line 42">
              <a:extLst>
                <a:ext uri="{FF2B5EF4-FFF2-40B4-BE49-F238E27FC236}">
                  <a16:creationId xmlns:a16="http://schemas.microsoft.com/office/drawing/2014/main" id="{A9961B9B-6C0A-4CCA-81AE-2C67C19670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9" y="3078"/>
              <a:ext cx="1" cy="2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43">
              <a:extLst>
                <a:ext uri="{FF2B5EF4-FFF2-40B4-BE49-F238E27FC236}">
                  <a16:creationId xmlns:a16="http://schemas.microsoft.com/office/drawing/2014/main" id="{B93F7D2C-17F3-473C-A9EF-A16703403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962"/>
              <a:ext cx="844" cy="160"/>
            </a:xfrm>
            <a:custGeom>
              <a:avLst/>
              <a:gdLst>
                <a:gd name="T0" fmla="*/ 1991 w 395"/>
                <a:gd name="T1" fmla="*/ 0 h 70"/>
                <a:gd name="T2" fmla="*/ 3852 w 395"/>
                <a:gd name="T3" fmla="*/ 418 h 70"/>
                <a:gd name="T4" fmla="*/ 1932 w 395"/>
                <a:gd name="T5" fmla="*/ 837 h 70"/>
                <a:gd name="T6" fmla="*/ 0 w 395"/>
                <a:gd name="T7" fmla="*/ 418 h 70"/>
                <a:gd name="T8" fmla="*/ 1716 w 39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70">
                  <a:moveTo>
                    <a:pt x="204" y="0"/>
                  </a:moveTo>
                  <a:cubicBezTo>
                    <a:pt x="310" y="1"/>
                    <a:pt x="395" y="16"/>
                    <a:pt x="395" y="35"/>
                  </a:cubicBezTo>
                  <a:cubicBezTo>
                    <a:pt x="395" y="55"/>
                    <a:pt x="307" y="70"/>
                    <a:pt x="198" y="70"/>
                  </a:cubicBezTo>
                  <a:cubicBezTo>
                    <a:pt x="89" y="70"/>
                    <a:pt x="0" y="55"/>
                    <a:pt x="0" y="35"/>
                  </a:cubicBezTo>
                  <a:cubicBezTo>
                    <a:pt x="0" y="17"/>
                    <a:pt x="77" y="2"/>
                    <a:pt x="176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44">
              <a:extLst>
                <a:ext uri="{FF2B5EF4-FFF2-40B4-BE49-F238E27FC236}">
                  <a16:creationId xmlns:a16="http://schemas.microsoft.com/office/drawing/2014/main" id="{98EDB917-3858-42AD-80DE-6668DC0A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953"/>
              <a:ext cx="215" cy="191"/>
            </a:xfrm>
            <a:custGeom>
              <a:avLst/>
              <a:gdLst>
                <a:gd name="T0" fmla="*/ 975 w 101"/>
                <a:gd name="T1" fmla="*/ 496 h 84"/>
                <a:gd name="T2" fmla="*/ 128 w 101"/>
                <a:gd name="T3" fmla="*/ 987 h 84"/>
                <a:gd name="T4" fmla="*/ 0 w 101"/>
                <a:gd name="T5" fmla="*/ 832 h 84"/>
                <a:gd name="T6" fmla="*/ 0 w 101"/>
                <a:gd name="T7" fmla="*/ 166 h 84"/>
                <a:gd name="T8" fmla="*/ 128 w 101"/>
                <a:gd name="T9" fmla="*/ 0 h 84"/>
                <a:gd name="T10" fmla="*/ 975 w 101"/>
                <a:gd name="T11" fmla="*/ 49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4">
                  <a:moveTo>
                    <a:pt x="101" y="42"/>
                  </a:moveTo>
                  <a:cubicBezTo>
                    <a:pt x="101" y="58"/>
                    <a:pt x="13" y="84"/>
                    <a:pt x="13" y="84"/>
                  </a:cubicBezTo>
                  <a:cubicBezTo>
                    <a:pt x="6" y="84"/>
                    <a:pt x="0" y="78"/>
                    <a:pt x="0" y="7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" y="0"/>
                    <a:pt x="101" y="27"/>
                    <a:pt x="101" y="4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1" name="Group 45">
            <a:extLst>
              <a:ext uri="{FF2B5EF4-FFF2-40B4-BE49-F238E27FC236}">
                <a16:creationId xmlns:a16="http://schemas.microsoft.com/office/drawing/2014/main" id="{D0802E13-FB25-4737-AD84-35D37ABC59C3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1177925"/>
            <a:ext cx="3998913" cy="5346700"/>
            <a:chOff x="356" y="606"/>
            <a:chExt cx="2519" cy="3368"/>
          </a:xfrm>
        </p:grpSpPr>
        <p:sp>
          <p:nvSpPr>
            <p:cNvPr id="22533" name="Freeform 46">
              <a:extLst>
                <a:ext uri="{FF2B5EF4-FFF2-40B4-BE49-F238E27FC236}">
                  <a16:creationId xmlns:a16="http://schemas.microsoft.com/office/drawing/2014/main" id="{886DD50F-CC0A-4658-9419-173EE54A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191"/>
              <a:ext cx="466" cy="357"/>
            </a:xfrm>
            <a:custGeom>
              <a:avLst/>
              <a:gdLst>
                <a:gd name="T0" fmla="*/ 352 w 200"/>
                <a:gd name="T1" fmla="*/ 0 h 144"/>
                <a:gd name="T2" fmla="*/ 2530 w 200"/>
                <a:gd name="T3" fmla="*/ 1371 h 144"/>
                <a:gd name="T4" fmla="*/ 1237 w 200"/>
                <a:gd name="T5" fmla="*/ 2194 h 144"/>
                <a:gd name="T6" fmla="*/ 0 w 200"/>
                <a:gd name="T7" fmla="*/ 1009 h 144"/>
                <a:gd name="T8" fmla="*/ 352 w 200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44">
                  <a:moveTo>
                    <a:pt x="28" y="0"/>
                  </a:moveTo>
                  <a:cubicBezTo>
                    <a:pt x="28" y="0"/>
                    <a:pt x="164" y="76"/>
                    <a:pt x="200" y="90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0" y="66"/>
                    <a:pt x="0" y="66"/>
                    <a:pt x="0" y="66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Freeform 47">
              <a:extLst>
                <a:ext uri="{FF2B5EF4-FFF2-40B4-BE49-F238E27FC236}">
                  <a16:creationId xmlns:a16="http://schemas.microsoft.com/office/drawing/2014/main" id="{C1120F1A-5CD7-4C01-87AB-EC4B3F057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027"/>
              <a:ext cx="488" cy="377"/>
            </a:xfrm>
            <a:custGeom>
              <a:avLst/>
              <a:gdLst>
                <a:gd name="T0" fmla="*/ 2533 w 210"/>
                <a:gd name="T1" fmla="*/ 1525 h 152"/>
                <a:gd name="T2" fmla="*/ 1355 w 210"/>
                <a:gd name="T3" fmla="*/ 424 h 152"/>
                <a:gd name="T4" fmla="*/ 200 w 210"/>
                <a:gd name="T5" fmla="*/ 0 h 152"/>
                <a:gd name="T6" fmla="*/ 0 w 210"/>
                <a:gd name="T7" fmla="*/ 1587 h 152"/>
                <a:gd name="T8" fmla="*/ 1306 w 210"/>
                <a:gd name="T9" fmla="*/ 1558 h 152"/>
                <a:gd name="T10" fmla="*/ 2236 w 210"/>
                <a:gd name="T11" fmla="*/ 2227 h 152"/>
                <a:gd name="T12" fmla="*/ 2533 w 210"/>
                <a:gd name="T13" fmla="*/ 1525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52">
                  <a:moveTo>
                    <a:pt x="202" y="100"/>
                  </a:moveTo>
                  <a:cubicBezTo>
                    <a:pt x="202" y="100"/>
                    <a:pt x="158" y="30"/>
                    <a:pt x="108" y="28"/>
                  </a:cubicBezTo>
                  <a:cubicBezTo>
                    <a:pt x="58" y="26"/>
                    <a:pt x="16" y="0"/>
                    <a:pt x="16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78" y="108"/>
                    <a:pt x="104" y="102"/>
                  </a:cubicBezTo>
                  <a:cubicBezTo>
                    <a:pt x="130" y="96"/>
                    <a:pt x="146" y="140"/>
                    <a:pt x="178" y="146"/>
                  </a:cubicBezTo>
                  <a:cubicBezTo>
                    <a:pt x="210" y="152"/>
                    <a:pt x="202" y="100"/>
                    <a:pt x="202" y="100"/>
                  </a:cubicBezTo>
                  <a:close/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48">
              <a:extLst>
                <a:ext uri="{FF2B5EF4-FFF2-40B4-BE49-F238E27FC236}">
                  <a16:creationId xmlns:a16="http://schemas.microsoft.com/office/drawing/2014/main" id="{ED0D328A-CE7D-46E1-8D46-B74E2C98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829"/>
              <a:ext cx="540" cy="401"/>
            </a:xfrm>
            <a:custGeom>
              <a:avLst/>
              <a:gdLst>
                <a:gd name="T0" fmla="*/ 179 w 232"/>
                <a:gd name="T1" fmla="*/ 0 h 162"/>
                <a:gd name="T2" fmla="*/ 1967 w 232"/>
                <a:gd name="T3" fmla="*/ 391 h 162"/>
                <a:gd name="T4" fmla="*/ 2926 w 232"/>
                <a:gd name="T5" fmla="*/ 1574 h 162"/>
                <a:gd name="T6" fmla="*/ 2421 w 232"/>
                <a:gd name="T7" fmla="*/ 2458 h 162"/>
                <a:gd name="T8" fmla="*/ 2118 w 232"/>
                <a:gd name="T9" fmla="*/ 1790 h 162"/>
                <a:gd name="T10" fmla="*/ 1415 w 232"/>
                <a:gd name="T11" fmla="*/ 1213 h 162"/>
                <a:gd name="T12" fmla="*/ 0 w 232"/>
                <a:gd name="T13" fmla="*/ 1666 h 162"/>
                <a:gd name="T14" fmla="*/ 179 w 232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2" h="162">
                  <a:moveTo>
                    <a:pt x="14" y="0"/>
                  </a:moveTo>
                  <a:cubicBezTo>
                    <a:pt x="14" y="0"/>
                    <a:pt x="120" y="8"/>
                    <a:pt x="156" y="26"/>
                  </a:cubicBezTo>
                  <a:cubicBezTo>
                    <a:pt x="192" y="44"/>
                    <a:pt x="232" y="104"/>
                    <a:pt x="232" y="104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2" y="162"/>
                    <a:pt x="166" y="130"/>
                    <a:pt x="168" y="118"/>
                  </a:cubicBezTo>
                  <a:cubicBezTo>
                    <a:pt x="170" y="106"/>
                    <a:pt x="128" y="112"/>
                    <a:pt x="112" y="80"/>
                  </a:cubicBezTo>
                  <a:cubicBezTo>
                    <a:pt x="112" y="80"/>
                    <a:pt x="50" y="106"/>
                    <a:pt x="0" y="11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49">
              <a:extLst>
                <a:ext uri="{FF2B5EF4-FFF2-40B4-BE49-F238E27FC236}">
                  <a16:creationId xmlns:a16="http://schemas.microsoft.com/office/drawing/2014/main" id="{DCAB6B7F-2EC2-4250-AF89-9674B115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1365"/>
              <a:ext cx="1082" cy="2609"/>
            </a:xfrm>
            <a:custGeom>
              <a:avLst/>
              <a:gdLst>
                <a:gd name="T0" fmla="*/ 3958 w 465"/>
                <a:gd name="T1" fmla="*/ 14977 h 1052"/>
                <a:gd name="T2" fmla="*/ 3362 w 465"/>
                <a:gd name="T3" fmla="*/ 12202 h 1052"/>
                <a:gd name="T4" fmla="*/ 4272 w 465"/>
                <a:gd name="T5" fmla="*/ 8968 h 1052"/>
                <a:gd name="T6" fmla="*/ 5154 w 465"/>
                <a:gd name="T7" fmla="*/ 6299 h 1052"/>
                <a:gd name="T8" fmla="*/ 5643 w 465"/>
                <a:gd name="T9" fmla="*/ 4804 h 1052"/>
                <a:gd name="T10" fmla="*/ 5668 w 465"/>
                <a:gd name="T11" fmla="*/ 3844 h 1052"/>
                <a:gd name="T12" fmla="*/ 4207 w 465"/>
                <a:gd name="T13" fmla="*/ 5399 h 1052"/>
                <a:gd name="T14" fmla="*/ 3199 w 465"/>
                <a:gd name="T15" fmla="*/ 6637 h 1052"/>
                <a:gd name="T16" fmla="*/ 2090 w 465"/>
                <a:gd name="T17" fmla="*/ 5813 h 1052"/>
                <a:gd name="T18" fmla="*/ 2280 w 465"/>
                <a:gd name="T19" fmla="*/ 4360 h 1052"/>
                <a:gd name="T20" fmla="*/ 2555 w 465"/>
                <a:gd name="T21" fmla="*/ 2773 h 1052"/>
                <a:gd name="T22" fmla="*/ 3390 w 465"/>
                <a:gd name="T23" fmla="*/ 1567 h 1052"/>
                <a:gd name="T24" fmla="*/ 3807 w 465"/>
                <a:gd name="T25" fmla="*/ 42 h 1052"/>
                <a:gd name="T26" fmla="*/ 3753 w 465"/>
                <a:gd name="T27" fmla="*/ 0 h 1052"/>
                <a:gd name="T28" fmla="*/ 3113 w 465"/>
                <a:gd name="T29" fmla="*/ 444 h 1052"/>
                <a:gd name="T30" fmla="*/ 1878 w 465"/>
                <a:gd name="T31" fmla="*/ 1771 h 1052"/>
                <a:gd name="T32" fmla="*/ 645 w 465"/>
                <a:gd name="T33" fmla="*/ 5000 h 1052"/>
                <a:gd name="T34" fmla="*/ 140 w 465"/>
                <a:gd name="T35" fmla="*/ 6803 h 1052"/>
                <a:gd name="T36" fmla="*/ 493 w 465"/>
                <a:gd name="T37" fmla="*/ 11686 h 1052"/>
                <a:gd name="T38" fmla="*/ 514 w 465"/>
                <a:gd name="T39" fmla="*/ 13090 h 1052"/>
                <a:gd name="T40" fmla="*/ 845 w 465"/>
                <a:gd name="T41" fmla="*/ 15530 h 1052"/>
                <a:gd name="T42" fmla="*/ 3958 w 465"/>
                <a:gd name="T43" fmla="*/ 14977 h 10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5" h="1052">
                  <a:moveTo>
                    <a:pt x="314" y="982"/>
                  </a:moveTo>
                  <a:cubicBezTo>
                    <a:pt x="300" y="913"/>
                    <a:pt x="283" y="833"/>
                    <a:pt x="267" y="800"/>
                  </a:cubicBezTo>
                  <a:cubicBezTo>
                    <a:pt x="236" y="736"/>
                    <a:pt x="328" y="688"/>
                    <a:pt x="339" y="588"/>
                  </a:cubicBezTo>
                  <a:cubicBezTo>
                    <a:pt x="343" y="553"/>
                    <a:pt x="376" y="450"/>
                    <a:pt x="409" y="413"/>
                  </a:cubicBezTo>
                  <a:cubicBezTo>
                    <a:pt x="441" y="376"/>
                    <a:pt x="430" y="348"/>
                    <a:pt x="448" y="315"/>
                  </a:cubicBezTo>
                  <a:cubicBezTo>
                    <a:pt x="465" y="282"/>
                    <a:pt x="450" y="252"/>
                    <a:pt x="450" y="252"/>
                  </a:cubicBezTo>
                  <a:cubicBezTo>
                    <a:pt x="393" y="219"/>
                    <a:pt x="337" y="333"/>
                    <a:pt x="334" y="354"/>
                  </a:cubicBezTo>
                  <a:cubicBezTo>
                    <a:pt x="332" y="376"/>
                    <a:pt x="273" y="426"/>
                    <a:pt x="254" y="435"/>
                  </a:cubicBezTo>
                  <a:cubicBezTo>
                    <a:pt x="234" y="444"/>
                    <a:pt x="169" y="411"/>
                    <a:pt x="166" y="381"/>
                  </a:cubicBezTo>
                  <a:cubicBezTo>
                    <a:pt x="165" y="359"/>
                    <a:pt x="164" y="328"/>
                    <a:pt x="181" y="286"/>
                  </a:cubicBezTo>
                  <a:cubicBezTo>
                    <a:pt x="202" y="237"/>
                    <a:pt x="191" y="189"/>
                    <a:pt x="203" y="182"/>
                  </a:cubicBezTo>
                  <a:cubicBezTo>
                    <a:pt x="232" y="165"/>
                    <a:pt x="236" y="127"/>
                    <a:pt x="269" y="103"/>
                  </a:cubicBezTo>
                  <a:cubicBezTo>
                    <a:pt x="338" y="52"/>
                    <a:pt x="302" y="3"/>
                    <a:pt x="302" y="3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67" y="20"/>
                    <a:pt x="247" y="29"/>
                  </a:cubicBezTo>
                  <a:cubicBezTo>
                    <a:pt x="227" y="38"/>
                    <a:pt x="193" y="86"/>
                    <a:pt x="149" y="116"/>
                  </a:cubicBezTo>
                  <a:cubicBezTo>
                    <a:pt x="105" y="147"/>
                    <a:pt x="73" y="291"/>
                    <a:pt x="51" y="328"/>
                  </a:cubicBezTo>
                  <a:cubicBezTo>
                    <a:pt x="29" y="365"/>
                    <a:pt x="0" y="402"/>
                    <a:pt x="11" y="446"/>
                  </a:cubicBezTo>
                  <a:cubicBezTo>
                    <a:pt x="22" y="490"/>
                    <a:pt x="54" y="716"/>
                    <a:pt x="39" y="766"/>
                  </a:cubicBezTo>
                  <a:cubicBezTo>
                    <a:pt x="23" y="816"/>
                    <a:pt x="30" y="841"/>
                    <a:pt x="41" y="858"/>
                  </a:cubicBezTo>
                  <a:cubicBezTo>
                    <a:pt x="48" y="869"/>
                    <a:pt x="56" y="952"/>
                    <a:pt x="67" y="1018"/>
                  </a:cubicBezTo>
                  <a:cubicBezTo>
                    <a:pt x="67" y="1018"/>
                    <a:pt x="215" y="1052"/>
                    <a:pt x="314" y="982"/>
                  </a:cubicBezTo>
                  <a:close/>
                </a:path>
              </a:pathLst>
            </a:custGeom>
            <a:solidFill>
              <a:srgbClr val="EF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50">
              <a:extLst>
                <a:ext uri="{FF2B5EF4-FFF2-40B4-BE49-F238E27FC236}">
                  <a16:creationId xmlns:a16="http://schemas.microsoft.com/office/drawing/2014/main" id="{678631F3-8430-4DDC-9359-7A9140B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87"/>
              <a:ext cx="158" cy="90"/>
            </a:xfrm>
            <a:custGeom>
              <a:avLst/>
              <a:gdLst>
                <a:gd name="T0" fmla="*/ 0 w 68"/>
                <a:gd name="T1" fmla="*/ 0 h 36"/>
                <a:gd name="T2" fmla="*/ 853 w 68"/>
                <a:gd name="T3" fmla="*/ 56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6">
                  <a:moveTo>
                    <a:pt x="0" y="0"/>
                  </a:moveTo>
                  <a:cubicBezTo>
                    <a:pt x="23" y="13"/>
                    <a:pt x="48" y="26"/>
                    <a:pt x="68" y="36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51">
              <a:extLst>
                <a:ext uri="{FF2B5EF4-FFF2-40B4-BE49-F238E27FC236}">
                  <a16:creationId xmlns:a16="http://schemas.microsoft.com/office/drawing/2014/main" id="{A1CF48FA-9241-406C-AE60-88F6BA76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079"/>
              <a:ext cx="277" cy="142"/>
            </a:xfrm>
            <a:custGeom>
              <a:avLst/>
              <a:gdLst>
                <a:gd name="T0" fmla="*/ 1501 w 119"/>
                <a:gd name="T1" fmla="*/ 882 h 57"/>
                <a:gd name="T2" fmla="*/ 514 w 119"/>
                <a:gd name="T3" fmla="*/ 105 h 57"/>
                <a:gd name="T4" fmla="*/ 0 w 119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57">
                  <a:moveTo>
                    <a:pt x="119" y="57"/>
                  </a:moveTo>
                  <a:cubicBezTo>
                    <a:pt x="101" y="36"/>
                    <a:pt x="72" y="8"/>
                    <a:pt x="41" y="7"/>
                  </a:cubicBezTo>
                  <a:cubicBezTo>
                    <a:pt x="26" y="6"/>
                    <a:pt x="12" y="4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52">
              <a:extLst>
                <a:ext uri="{FF2B5EF4-FFF2-40B4-BE49-F238E27FC236}">
                  <a16:creationId xmlns:a16="http://schemas.microsoft.com/office/drawing/2014/main" id="{68E95398-62ED-47A4-8F17-8AFF730A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270"/>
              <a:ext cx="316" cy="82"/>
            </a:xfrm>
            <a:custGeom>
              <a:avLst/>
              <a:gdLst>
                <a:gd name="T0" fmla="*/ 0 w 136"/>
                <a:gd name="T1" fmla="*/ 104 h 33"/>
                <a:gd name="T2" fmla="*/ 1129 w 136"/>
                <a:gd name="T3" fmla="*/ 62 h 33"/>
                <a:gd name="T4" fmla="*/ 1705 w 136"/>
                <a:gd name="T5" fmla="*/ 50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33">
                  <a:moveTo>
                    <a:pt x="0" y="7"/>
                  </a:moveTo>
                  <a:cubicBezTo>
                    <a:pt x="24" y="7"/>
                    <a:pt x="71" y="8"/>
                    <a:pt x="90" y="4"/>
                  </a:cubicBezTo>
                  <a:cubicBezTo>
                    <a:pt x="107" y="0"/>
                    <a:pt x="120" y="18"/>
                    <a:pt x="136" y="33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53">
              <a:extLst>
                <a:ext uri="{FF2B5EF4-FFF2-40B4-BE49-F238E27FC236}">
                  <a16:creationId xmlns:a16="http://schemas.microsoft.com/office/drawing/2014/main" id="{E203C1FB-5D08-46F4-826F-E6539EA5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027"/>
              <a:ext cx="393" cy="141"/>
            </a:xfrm>
            <a:custGeom>
              <a:avLst/>
              <a:gdLst>
                <a:gd name="T0" fmla="*/ 2125 w 169"/>
                <a:gd name="T1" fmla="*/ 863 h 57"/>
                <a:gd name="T2" fmla="*/ 2049 w 169"/>
                <a:gd name="T3" fmla="*/ 576 h 57"/>
                <a:gd name="T4" fmla="*/ 1330 w 169"/>
                <a:gd name="T5" fmla="*/ 0 h 57"/>
                <a:gd name="T6" fmla="*/ 0 w 169"/>
                <a:gd name="T7" fmla="*/ 44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57">
                  <a:moveTo>
                    <a:pt x="169" y="57"/>
                  </a:moveTo>
                  <a:cubicBezTo>
                    <a:pt x="165" y="50"/>
                    <a:pt x="162" y="42"/>
                    <a:pt x="163" y="38"/>
                  </a:cubicBezTo>
                  <a:cubicBezTo>
                    <a:pt x="164" y="26"/>
                    <a:pt x="123" y="32"/>
                    <a:pt x="106" y="0"/>
                  </a:cubicBezTo>
                  <a:cubicBezTo>
                    <a:pt x="106" y="0"/>
                    <a:pt x="49" y="24"/>
                    <a:pt x="0" y="29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54">
              <a:extLst>
                <a:ext uri="{FF2B5EF4-FFF2-40B4-BE49-F238E27FC236}">
                  <a16:creationId xmlns:a16="http://schemas.microsoft.com/office/drawing/2014/main" id="{146BFCB5-F513-42C4-8D0B-61BD1076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831"/>
              <a:ext cx="435" cy="196"/>
            </a:xfrm>
            <a:custGeom>
              <a:avLst/>
              <a:gdLst>
                <a:gd name="T0" fmla="*/ 0 w 187"/>
                <a:gd name="T1" fmla="*/ 0 h 79"/>
                <a:gd name="T2" fmla="*/ 1612 w 187"/>
                <a:gd name="T3" fmla="*/ 382 h 79"/>
                <a:gd name="T4" fmla="*/ 2354 w 187"/>
                <a:gd name="T5" fmla="*/ 1206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" h="79">
                  <a:moveTo>
                    <a:pt x="0" y="0"/>
                  </a:moveTo>
                  <a:cubicBezTo>
                    <a:pt x="30" y="3"/>
                    <a:pt x="100" y="11"/>
                    <a:pt x="128" y="25"/>
                  </a:cubicBezTo>
                  <a:cubicBezTo>
                    <a:pt x="149" y="35"/>
                    <a:pt x="172" y="60"/>
                    <a:pt x="187" y="79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55">
              <a:extLst>
                <a:ext uri="{FF2B5EF4-FFF2-40B4-BE49-F238E27FC236}">
                  <a16:creationId xmlns:a16="http://schemas.microsoft.com/office/drawing/2014/main" id="{751D7914-3C4C-4CE9-A665-55D08C30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1365"/>
              <a:ext cx="1082" cy="2525"/>
            </a:xfrm>
            <a:custGeom>
              <a:avLst/>
              <a:gdLst>
                <a:gd name="T0" fmla="*/ 845 w 465"/>
                <a:gd name="T1" fmla="*/ 15534 h 1018"/>
                <a:gd name="T2" fmla="*/ 531 w 465"/>
                <a:gd name="T3" fmla="*/ 13111 h 1018"/>
                <a:gd name="T4" fmla="*/ 493 w 465"/>
                <a:gd name="T5" fmla="*/ 11690 h 1018"/>
                <a:gd name="T6" fmla="*/ 140 w 465"/>
                <a:gd name="T7" fmla="*/ 6804 h 1018"/>
                <a:gd name="T8" fmla="*/ 628 w 465"/>
                <a:gd name="T9" fmla="*/ 5008 h 1018"/>
                <a:gd name="T10" fmla="*/ 1862 w 465"/>
                <a:gd name="T11" fmla="*/ 1783 h 1018"/>
                <a:gd name="T12" fmla="*/ 3097 w 465"/>
                <a:gd name="T13" fmla="*/ 444 h 1018"/>
                <a:gd name="T14" fmla="*/ 3742 w 465"/>
                <a:gd name="T15" fmla="*/ 0 h 1018"/>
                <a:gd name="T16" fmla="*/ 3790 w 465"/>
                <a:gd name="T17" fmla="*/ 42 h 1018"/>
                <a:gd name="T18" fmla="*/ 3379 w 465"/>
                <a:gd name="T19" fmla="*/ 1568 h 1018"/>
                <a:gd name="T20" fmla="*/ 2546 w 465"/>
                <a:gd name="T21" fmla="*/ 2776 h 1018"/>
                <a:gd name="T22" fmla="*/ 2280 w 465"/>
                <a:gd name="T23" fmla="*/ 4363 h 1018"/>
                <a:gd name="T24" fmla="*/ 2090 w 465"/>
                <a:gd name="T25" fmla="*/ 5814 h 1018"/>
                <a:gd name="T26" fmla="*/ 3190 w 465"/>
                <a:gd name="T27" fmla="*/ 6637 h 1018"/>
                <a:gd name="T28" fmla="*/ 4207 w 465"/>
                <a:gd name="T29" fmla="*/ 5402 h 1018"/>
                <a:gd name="T30" fmla="*/ 5668 w 465"/>
                <a:gd name="T31" fmla="*/ 3832 h 1018"/>
                <a:gd name="T32" fmla="*/ 5643 w 465"/>
                <a:gd name="T33" fmla="*/ 4804 h 1018"/>
                <a:gd name="T34" fmla="*/ 5138 w 465"/>
                <a:gd name="T35" fmla="*/ 6300 h 1018"/>
                <a:gd name="T36" fmla="*/ 4272 w 465"/>
                <a:gd name="T37" fmla="*/ 8969 h 1018"/>
                <a:gd name="T38" fmla="*/ 3362 w 465"/>
                <a:gd name="T39" fmla="*/ 12206 h 1018"/>
                <a:gd name="T40" fmla="*/ 3958 w 465"/>
                <a:gd name="T41" fmla="*/ 14986 h 10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5" h="1018">
                  <a:moveTo>
                    <a:pt x="67" y="1018"/>
                  </a:moveTo>
                  <a:cubicBezTo>
                    <a:pt x="56" y="972"/>
                    <a:pt x="53" y="876"/>
                    <a:pt x="42" y="859"/>
                  </a:cubicBezTo>
                  <a:cubicBezTo>
                    <a:pt x="31" y="841"/>
                    <a:pt x="24" y="817"/>
                    <a:pt x="39" y="766"/>
                  </a:cubicBezTo>
                  <a:cubicBezTo>
                    <a:pt x="54" y="716"/>
                    <a:pt x="22" y="490"/>
                    <a:pt x="11" y="446"/>
                  </a:cubicBezTo>
                  <a:cubicBezTo>
                    <a:pt x="0" y="403"/>
                    <a:pt x="28" y="366"/>
                    <a:pt x="50" y="328"/>
                  </a:cubicBezTo>
                  <a:cubicBezTo>
                    <a:pt x="72" y="291"/>
                    <a:pt x="104" y="147"/>
                    <a:pt x="148" y="117"/>
                  </a:cubicBezTo>
                  <a:cubicBezTo>
                    <a:pt x="192" y="86"/>
                    <a:pt x="227" y="38"/>
                    <a:pt x="246" y="29"/>
                  </a:cubicBezTo>
                  <a:cubicBezTo>
                    <a:pt x="266" y="20"/>
                    <a:pt x="297" y="0"/>
                    <a:pt x="297" y="0"/>
                  </a:cubicBezTo>
                  <a:cubicBezTo>
                    <a:pt x="301" y="3"/>
                    <a:pt x="301" y="3"/>
                    <a:pt x="301" y="3"/>
                  </a:cubicBezTo>
                  <a:cubicBezTo>
                    <a:pt x="301" y="3"/>
                    <a:pt x="337" y="52"/>
                    <a:pt x="268" y="103"/>
                  </a:cubicBezTo>
                  <a:cubicBezTo>
                    <a:pt x="235" y="127"/>
                    <a:pt x="231" y="165"/>
                    <a:pt x="202" y="182"/>
                  </a:cubicBezTo>
                  <a:cubicBezTo>
                    <a:pt x="190" y="189"/>
                    <a:pt x="201" y="237"/>
                    <a:pt x="181" y="286"/>
                  </a:cubicBezTo>
                  <a:cubicBezTo>
                    <a:pt x="164" y="328"/>
                    <a:pt x="164" y="359"/>
                    <a:pt x="166" y="381"/>
                  </a:cubicBezTo>
                  <a:cubicBezTo>
                    <a:pt x="168" y="411"/>
                    <a:pt x="234" y="444"/>
                    <a:pt x="253" y="435"/>
                  </a:cubicBezTo>
                  <a:cubicBezTo>
                    <a:pt x="273" y="426"/>
                    <a:pt x="332" y="376"/>
                    <a:pt x="334" y="354"/>
                  </a:cubicBezTo>
                  <a:cubicBezTo>
                    <a:pt x="336" y="332"/>
                    <a:pt x="393" y="219"/>
                    <a:pt x="450" y="251"/>
                  </a:cubicBezTo>
                  <a:cubicBezTo>
                    <a:pt x="450" y="251"/>
                    <a:pt x="465" y="282"/>
                    <a:pt x="448" y="315"/>
                  </a:cubicBezTo>
                  <a:cubicBezTo>
                    <a:pt x="430" y="347"/>
                    <a:pt x="441" y="376"/>
                    <a:pt x="408" y="413"/>
                  </a:cubicBezTo>
                  <a:cubicBezTo>
                    <a:pt x="376" y="450"/>
                    <a:pt x="343" y="552"/>
                    <a:pt x="339" y="588"/>
                  </a:cubicBezTo>
                  <a:cubicBezTo>
                    <a:pt x="328" y="688"/>
                    <a:pt x="241" y="735"/>
                    <a:pt x="267" y="800"/>
                  </a:cubicBezTo>
                  <a:cubicBezTo>
                    <a:pt x="294" y="866"/>
                    <a:pt x="314" y="982"/>
                    <a:pt x="314" y="982"/>
                  </a:cubicBezTo>
                </a:path>
              </a:pathLst>
            </a:custGeom>
            <a:noFill/>
            <a:ln w="1428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56">
              <a:extLst>
                <a:ext uri="{FF2B5EF4-FFF2-40B4-BE49-F238E27FC236}">
                  <a16:creationId xmlns:a16="http://schemas.microsoft.com/office/drawing/2014/main" id="{5B244470-46C6-43C6-BFEB-9E8BA074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977"/>
              <a:ext cx="114" cy="177"/>
            </a:xfrm>
            <a:custGeom>
              <a:avLst/>
              <a:gdLst>
                <a:gd name="T0" fmla="*/ 400 w 49"/>
                <a:gd name="T1" fmla="*/ 1069 h 71"/>
                <a:gd name="T2" fmla="*/ 0 w 49"/>
                <a:gd name="T3" fmla="*/ 808 h 71"/>
                <a:gd name="T4" fmla="*/ 454 w 49"/>
                <a:gd name="T5" fmla="*/ 92 h 71"/>
                <a:gd name="T6" fmla="*/ 400 w 49"/>
                <a:gd name="T7" fmla="*/ 106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71">
                  <a:moveTo>
                    <a:pt x="32" y="69"/>
                  </a:moveTo>
                  <a:cubicBezTo>
                    <a:pt x="32" y="69"/>
                    <a:pt x="1" y="71"/>
                    <a:pt x="0" y="52"/>
                  </a:cubicBezTo>
                  <a:cubicBezTo>
                    <a:pt x="0" y="32"/>
                    <a:pt x="30" y="0"/>
                    <a:pt x="36" y="6"/>
                  </a:cubicBezTo>
                  <a:cubicBezTo>
                    <a:pt x="42" y="13"/>
                    <a:pt x="49" y="48"/>
                    <a:pt x="32" y="69"/>
                  </a:cubicBezTo>
                  <a:close/>
                </a:path>
              </a:pathLst>
            </a:custGeom>
            <a:solidFill>
              <a:srgbClr val="F4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57">
              <a:extLst>
                <a:ext uri="{FF2B5EF4-FFF2-40B4-BE49-F238E27FC236}">
                  <a16:creationId xmlns:a16="http://schemas.microsoft.com/office/drawing/2014/main" id="{23D4FCA5-B175-4B7A-A297-2A53E24B4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977"/>
              <a:ext cx="114" cy="177"/>
            </a:xfrm>
            <a:custGeom>
              <a:avLst/>
              <a:gdLst>
                <a:gd name="T0" fmla="*/ 400 w 49"/>
                <a:gd name="T1" fmla="*/ 1069 h 71"/>
                <a:gd name="T2" fmla="*/ 12 w 49"/>
                <a:gd name="T3" fmla="*/ 808 h 71"/>
                <a:gd name="T4" fmla="*/ 465 w 49"/>
                <a:gd name="T5" fmla="*/ 92 h 71"/>
                <a:gd name="T6" fmla="*/ 400 w 49"/>
                <a:gd name="T7" fmla="*/ 106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71">
                  <a:moveTo>
                    <a:pt x="32" y="69"/>
                  </a:moveTo>
                  <a:cubicBezTo>
                    <a:pt x="32" y="69"/>
                    <a:pt x="1" y="71"/>
                    <a:pt x="1" y="52"/>
                  </a:cubicBezTo>
                  <a:cubicBezTo>
                    <a:pt x="0" y="32"/>
                    <a:pt x="30" y="0"/>
                    <a:pt x="37" y="6"/>
                  </a:cubicBezTo>
                  <a:cubicBezTo>
                    <a:pt x="43" y="13"/>
                    <a:pt x="49" y="48"/>
                    <a:pt x="32" y="6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58">
              <a:extLst>
                <a:ext uri="{FF2B5EF4-FFF2-40B4-BE49-F238E27FC236}">
                  <a16:creationId xmlns:a16="http://schemas.microsoft.com/office/drawing/2014/main" id="{6E35AD7F-210F-45AB-8E99-568A9419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370"/>
              <a:ext cx="109" cy="67"/>
            </a:xfrm>
            <a:custGeom>
              <a:avLst/>
              <a:gdLst>
                <a:gd name="T0" fmla="*/ 0 w 47"/>
                <a:gd name="T1" fmla="*/ 400 h 27"/>
                <a:gd name="T2" fmla="*/ 587 w 47"/>
                <a:gd name="T3" fmla="*/ 42 h 27"/>
                <a:gd name="T4" fmla="*/ 559 w 47"/>
                <a:gd name="T5" fmla="*/ 0 h 27"/>
                <a:gd name="T6" fmla="*/ 0 w 47"/>
                <a:gd name="T7" fmla="*/ 40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">
                  <a:moveTo>
                    <a:pt x="0" y="26"/>
                  </a:moveTo>
                  <a:cubicBezTo>
                    <a:pt x="0" y="26"/>
                    <a:pt x="38" y="27"/>
                    <a:pt x="47" y="3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4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59">
              <a:extLst>
                <a:ext uri="{FF2B5EF4-FFF2-40B4-BE49-F238E27FC236}">
                  <a16:creationId xmlns:a16="http://schemas.microsoft.com/office/drawing/2014/main" id="{6D66C3A0-1D7A-431A-A812-7D6495B4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370"/>
              <a:ext cx="111" cy="67"/>
            </a:xfrm>
            <a:custGeom>
              <a:avLst/>
              <a:gdLst>
                <a:gd name="T0" fmla="*/ 0 w 48"/>
                <a:gd name="T1" fmla="*/ 382 h 27"/>
                <a:gd name="T2" fmla="*/ 594 w 48"/>
                <a:gd name="T3" fmla="*/ 42 h 27"/>
                <a:gd name="T4" fmla="*/ 567 w 48"/>
                <a:gd name="T5" fmla="*/ 0 h 27"/>
                <a:gd name="T6" fmla="*/ 0 w 48"/>
                <a:gd name="T7" fmla="*/ 38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7">
                  <a:moveTo>
                    <a:pt x="0" y="25"/>
                  </a:moveTo>
                  <a:cubicBezTo>
                    <a:pt x="0" y="25"/>
                    <a:pt x="39" y="27"/>
                    <a:pt x="48" y="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25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60">
              <a:extLst>
                <a:ext uri="{FF2B5EF4-FFF2-40B4-BE49-F238E27FC236}">
                  <a16:creationId xmlns:a16="http://schemas.microsoft.com/office/drawing/2014/main" id="{D7C52F4F-0BD8-4333-B2D4-87E26D99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606"/>
              <a:ext cx="1072" cy="751"/>
            </a:xfrm>
            <a:custGeom>
              <a:avLst/>
              <a:gdLst>
                <a:gd name="T0" fmla="*/ 5797 w 461"/>
                <a:gd name="T1" fmla="*/ 3440 h 303"/>
                <a:gd name="T2" fmla="*/ 4790 w 461"/>
                <a:gd name="T3" fmla="*/ 2040 h 303"/>
                <a:gd name="T4" fmla="*/ 2325 w 461"/>
                <a:gd name="T5" fmla="*/ 1019 h 303"/>
                <a:gd name="T6" fmla="*/ 351 w 461"/>
                <a:gd name="T7" fmla="*/ 3976 h 303"/>
                <a:gd name="T8" fmla="*/ 351 w 461"/>
                <a:gd name="T9" fmla="*/ 4479 h 303"/>
                <a:gd name="T10" fmla="*/ 1044 w 461"/>
                <a:gd name="T11" fmla="*/ 4275 h 303"/>
                <a:gd name="T12" fmla="*/ 2137 w 461"/>
                <a:gd name="T13" fmla="*/ 4097 h 303"/>
                <a:gd name="T14" fmla="*/ 3888 w 461"/>
                <a:gd name="T15" fmla="*/ 4251 h 303"/>
                <a:gd name="T16" fmla="*/ 5797 w 461"/>
                <a:gd name="T17" fmla="*/ 3440 h 3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1" h="303">
                  <a:moveTo>
                    <a:pt x="461" y="226"/>
                  </a:moveTo>
                  <a:cubicBezTo>
                    <a:pt x="461" y="226"/>
                    <a:pt x="451" y="152"/>
                    <a:pt x="381" y="134"/>
                  </a:cubicBezTo>
                  <a:cubicBezTo>
                    <a:pt x="312" y="117"/>
                    <a:pt x="230" y="0"/>
                    <a:pt x="185" y="67"/>
                  </a:cubicBezTo>
                  <a:cubicBezTo>
                    <a:pt x="140" y="134"/>
                    <a:pt x="60" y="239"/>
                    <a:pt x="28" y="261"/>
                  </a:cubicBezTo>
                  <a:cubicBezTo>
                    <a:pt x="28" y="261"/>
                    <a:pt x="0" y="285"/>
                    <a:pt x="28" y="294"/>
                  </a:cubicBezTo>
                  <a:cubicBezTo>
                    <a:pt x="56" y="303"/>
                    <a:pt x="83" y="281"/>
                    <a:pt x="83" y="281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309" y="279"/>
                    <a:pt x="309" y="279"/>
                    <a:pt x="309" y="279"/>
                  </a:cubicBezTo>
                  <a:lnTo>
                    <a:pt x="461" y="226"/>
                  </a:lnTo>
                  <a:close/>
                </a:path>
              </a:pathLst>
            </a:custGeom>
            <a:solidFill>
              <a:srgbClr val="EF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61">
              <a:extLst>
                <a:ext uri="{FF2B5EF4-FFF2-40B4-BE49-F238E27FC236}">
                  <a16:creationId xmlns:a16="http://schemas.microsoft.com/office/drawing/2014/main" id="{BD9EBC85-0B7B-4B77-8CC1-51B746DC4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606"/>
              <a:ext cx="1096" cy="741"/>
            </a:xfrm>
            <a:custGeom>
              <a:avLst/>
              <a:gdLst>
                <a:gd name="T0" fmla="*/ 5934 w 471"/>
                <a:gd name="T1" fmla="*/ 3440 h 299"/>
                <a:gd name="T2" fmla="*/ 4929 w 471"/>
                <a:gd name="T3" fmla="*/ 2040 h 299"/>
                <a:gd name="T4" fmla="*/ 2457 w 471"/>
                <a:gd name="T5" fmla="*/ 1019 h 299"/>
                <a:gd name="T6" fmla="*/ 477 w 471"/>
                <a:gd name="T7" fmla="*/ 3973 h 299"/>
                <a:gd name="T8" fmla="*/ 617 w 471"/>
                <a:gd name="T9" fmla="*/ 4429 h 299"/>
                <a:gd name="T10" fmla="*/ 1170 w 471"/>
                <a:gd name="T11" fmla="*/ 4275 h 299"/>
                <a:gd name="T12" fmla="*/ 2269 w 471"/>
                <a:gd name="T13" fmla="*/ 4097 h 299"/>
                <a:gd name="T14" fmla="*/ 4019 w 471"/>
                <a:gd name="T15" fmla="*/ 4243 h 299"/>
                <a:gd name="T16" fmla="*/ 5934 w 471"/>
                <a:gd name="T17" fmla="*/ 3440 h 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1" h="299">
                  <a:moveTo>
                    <a:pt x="471" y="226"/>
                  </a:moveTo>
                  <a:cubicBezTo>
                    <a:pt x="471" y="226"/>
                    <a:pt x="461" y="152"/>
                    <a:pt x="391" y="134"/>
                  </a:cubicBezTo>
                  <a:cubicBezTo>
                    <a:pt x="322" y="117"/>
                    <a:pt x="240" y="0"/>
                    <a:pt x="195" y="67"/>
                  </a:cubicBezTo>
                  <a:cubicBezTo>
                    <a:pt x="150" y="134"/>
                    <a:pt x="70" y="239"/>
                    <a:pt x="38" y="261"/>
                  </a:cubicBezTo>
                  <a:cubicBezTo>
                    <a:pt x="38" y="261"/>
                    <a:pt x="0" y="288"/>
                    <a:pt x="49" y="291"/>
                  </a:cubicBezTo>
                  <a:cubicBezTo>
                    <a:pt x="69" y="299"/>
                    <a:pt x="93" y="281"/>
                    <a:pt x="93" y="281"/>
                  </a:cubicBezTo>
                  <a:cubicBezTo>
                    <a:pt x="180" y="269"/>
                    <a:pt x="180" y="269"/>
                    <a:pt x="180" y="269"/>
                  </a:cubicBezTo>
                  <a:cubicBezTo>
                    <a:pt x="319" y="279"/>
                    <a:pt x="319" y="279"/>
                    <a:pt x="319" y="279"/>
                  </a:cubicBezTo>
                  <a:lnTo>
                    <a:pt x="471" y="226"/>
                  </a:lnTo>
                  <a:close/>
                </a:path>
              </a:pathLst>
            </a:custGeom>
            <a:noFill/>
            <a:ln w="1428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62">
              <a:extLst>
                <a:ext uri="{FF2B5EF4-FFF2-40B4-BE49-F238E27FC236}">
                  <a16:creationId xmlns:a16="http://schemas.microsoft.com/office/drawing/2014/main" id="{40018ED2-699F-4553-B518-A55F3A8A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968"/>
              <a:ext cx="624" cy="521"/>
            </a:xfrm>
            <a:custGeom>
              <a:avLst/>
              <a:gdLst>
                <a:gd name="T0" fmla="*/ 37 w 268"/>
                <a:gd name="T1" fmla="*/ 2074 h 210"/>
                <a:gd name="T2" fmla="*/ 114 w 268"/>
                <a:gd name="T3" fmla="*/ 1680 h 210"/>
                <a:gd name="T4" fmla="*/ 265 w 268"/>
                <a:gd name="T5" fmla="*/ 1434 h 210"/>
                <a:gd name="T6" fmla="*/ 682 w 268"/>
                <a:gd name="T7" fmla="*/ 1040 h 210"/>
                <a:gd name="T8" fmla="*/ 1111 w 268"/>
                <a:gd name="T9" fmla="*/ 536 h 210"/>
                <a:gd name="T10" fmla="*/ 1199 w 268"/>
                <a:gd name="T11" fmla="*/ 0 h 210"/>
                <a:gd name="T12" fmla="*/ 1339 w 268"/>
                <a:gd name="T13" fmla="*/ 456 h 210"/>
                <a:gd name="T14" fmla="*/ 1641 w 268"/>
                <a:gd name="T15" fmla="*/ 598 h 210"/>
                <a:gd name="T16" fmla="*/ 2070 w 268"/>
                <a:gd name="T17" fmla="*/ 918 h 210"/>
                <a:gd name="T18" fmla="*/ 2061 w 268"/>
                <a:gd name="T19" fmla="*/ 1372 h 210"/>
                <a:gd name="T20" fmla="*/ 2927 w 268"/>
                <a:gd name="T21" fmla="*/ 1496 h 210"/>
                <a:gd name="T22" fmla="*/ 3318 w 268"/>
                <a:gd name="T23" fmla="*/ 2960 h 210"/>
                <a:gd name="T24" fmla="*/ 1416 w 268"/>
                <a:gd name="T25" fmla="*/ 3009 h 210"/>
                <a:gd name="T26" fmla="*/ 515 w 268"/>
                <a:gd name="T27" fmla="*/ 2124 h 210"/>
                <a:gd name="T28" fmla="*/ 37 w 268"/>
                <a:gd name="T29" fmla="*/ 2074 h 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8" h="210">
                  <a:moveTo>
                    <a:pt x="3" y="136"/>
                  </a:moveTo>
                  <a:cubicBezTo>
                    <a:pt x="0" y="130"/>
                    <a:pt x="6" y="115"/>
                    <a:pt x="9" y="110"/>
                  </a:cubicBezTo>
                  <a:cubicBezTo>
                    <a:pt x="13" y="105"/>
                    <a:pt x="17" y="99"/>
                    <a:pt x="21" y="94"/>
                  </a:cubicBezTo>
                  <a:cubicBezTo>
                    <a:pt x="30" y="84"/>
                    <a:pt x="44" y="78"/>
                    <a:pt x="54" y="68"/>
                  </a:cubicBezTo>
                  <a:cubicBezTo>
                    <a:pt x="65" y="56"/>
                    <a:pt x="80" y="50"/>
                    <a:pt x="88" y="35"/>
                  </a:cubicBezTo>
                  <a:cubicBezTo>
                    <a:pt x="93" y="26"/>
                    <a:pt x="95" y="11"/>
                    <a:pt x="95" y="0"/>
                  </a:cubicBezTo>
                  <a:cubicBezTo>
                    <a:pt x="100" y="9"/>
                    <a:pt x="99" y="22"/>
                    <a:pt x="106" y="30"/>
                  </a:cubicBezTo>
                  <a:cubicBezTo>
                    <a:pt x="111" y="36"/>
                    <a:pt x="122" y="37"/>
                    <a:pt x="130" y="39"/>
                  </a:cubicBezTo>
                  <a:cubicBezTo>
                    <a:pt x="146" y="42"/>
                    <a:pt x="165" y="37"/>
                    <a:pt x="164" y="60"/>
                  </a:cubicBezTo>
                  <a:cubicBezTo>
                    <a:pt x="163" y="72"/>
                    <a:pt x="158" y="78"/>
                    <a:pt x="163" y="90"/>
                  </a:cubicBezTo>
                  <a:cubicBezTo>
                    <a:pt x="167" y="100"/>
                    <a:pt x="230" y="87"/>
                    <a:pt x="232" y="98"/>
                  </a:cubicBezTo>
                  <a:cubicBezTo>
                    <a:pt x="235" y="106"/>
                    <a:pt x="268" y="187"/>
                    <a:pt x="263" y="194"/>
                  </a:cubicBezTo>
                  <a:cubicBezTo>
                    <a:pt x="254" y="210"/>
                    <a:pt x="126" y="199"/>
                    <a:pt x="112" y="197"/>
                  </a:cubicBezTo>
                  <a:cubicBezTo>
                    <a:pt x="88" y="195"/>
                    <a:pt x="65" y="142"/>
                    <a:pt x="41" y="139"/>
                  </a:cubicBezTo>
                  <a:cubicBezTo>
                    <a:pt x="28" y="137"/>
                    <a:pt x="17" y="136"/>
                    <a:pt x="3" y="136"/>
                  </a:cubicBezTo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63">
              <a:extLst>
                <a:ext uri="{FF2B5EF4-FFF2-40B4-BE49-F238E27FC236}">
                  <a16:creationId xmlns:a16="http://schemas.microsoft.com/office/drawing/2014/main" id="{F6B74644-B75A-4860-82D8-020AF3AC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68"/>
              <a:ext cx="391" cy="300"/>
            </a:xfrm>
            <a:custGeom>
              <a:avLst/>
              <a:gdLst>
                <a:gd name="T0" fmla="*/ 0 w 168"/>
                <a:gd name="T1" fmla="*/ 1845 h 121"/>
                <a:gd name="T2" fmla="*/ 845 w 168"/>
                <a:gd name="T3" fmla="*/ 806 h 121"/>
                <a:gd name="T4" fmla="*/ 1094 w 168"/>
                <a:gd name="T5" fmla="*/ 369 h 121"/>
                <a:gd name="T6" fmla="*/ 1147 w 168"/>
                <a:gd name="T7" fmla="*/ 0 h 121"/>
                <a:gd name="T8" fmla="*/ 1462 w 168"/>
                <a:gd name="T9" fmla="*/ 578 h 121"/>
                <a:gd name="T10" fmla="*/ 1967 w 168"/>
                <a:gd name="T11" fmla="*/ 719 h 121"/>
                <a:gd name="T12" fmla="*/ 1955 w 168"/>
                <a:gd name="T13" fmla="*/ 1217 h 121"/>
                <a:gd name="T14" fmla="*/ 2118 w 168"/>
                <a:gd name="T15" fmla="*/ 1753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121">
                  <a:moveTo>
                    <a:pt x="0" y="121"/>
                  </a:moveTo>
                  <a:cubicBezTo>
                    <a:pt x="18" y="81"/>
                    <a:pt x="50" y="72"/>
                    <a:pt x="67" y="53"/>
                  </a:cubicBezTo>
                  <a:cubicBezTo>
                    <a:pt x="76" y="44"/>
                    <a:pt x="83" y="36"/>
                    <a:pt x="87" y="24"/>
                  </a:cubicBezTo>
                  <a:cubicBezTo>
                    <a:pt x="89" y="16"/>
                    <a:pt x="89" y="7"/>
                    <a:pt x="91" y="0"/>
                  </a:cubicBezTo>
                  <a:cubicBezTo>
                    <a:pt x="101" y="17"/>
                    <a:pt x="92" y="31"/>
                    <a:pt x="116" y="38"/>
                  </a:cubicBezTo>
                  <a:cubicBezTo>
                    <a:pt x="127" y="41"/>
                    <a:pt x="150" y="35"/>
                    <a:pt x="156" y="47"/>
                  </a:cubicBezTo>
                  <a:cubicBezTo>
                    <a:pt x="160" y="54"/>
                    <a:pt x="154" y="71"/>
                    <a:pt x="155" y="80"/>
                  </a:cubicBezTo>
                  <a:cubicBezTo>
                    <a:pt x="157" y="93"/>
                    <a:pt x="166" y="103"/>
                    <a:pt x="168" y="115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64">
              <a:extLst>
                <a:ext uri="{FF2B5EF4-FFF2-40B4-BE49-F238E27FC236}">
                  <a16:creationId xmlns:a16="http://schemas.microsoft.com/office/drawing/2014/main" id="{092661AC-E712-42B5-9090-E8C73DDC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159"/>
              <a:ext cx="458" cy="298"/>
            </a:xfrm>
            <a:custGeom>
              <a:avLst/>
              <a:gdLst>
                <a:gd name="T0" fmla="*/ 400 w 197"/>
                <a:gd name="T1" fmla="*/ 1147 h 120"/>
                <a:gd name="T2" fmla="*/ 28 w 197"/>
                <a:gd name="T3" fmla="*/ 628 h 120"/>
                <a:gd name="T4" fmla="*/ 200 w 197"/>
                <a:gd name="T5" fmla="*/ 445 h 120"/>
                <a:gd name="T6" fmla="*/ 567 w 197"/>
                <a:gd name="T7" fmla="*/ 340 h 120"/>
                <a:gd name="T8" fmla="*/ 788 w 197"/>
                <a:gd name="T9" fmla="*/ 137 h 120"/>
                <a:gd name="T10" fmla="*/ 1032 w 197"/>
                <a:gd name="T11" fmla="*/ 0 h 120"/>
                <a:gd name="T12" fmla="*/ 1253 w 197"/>
                <a:gd name="T13" fmla="*/ 137 h 120"/>
                <a:gd name="T14" fmla="*/ 1558 w 197"/>
                <a:gd name="T15" fmla="*/ 320 h 120"/>
                <a:gd name="T16" fmla="*/ 2097 w 197"/>
                <a:gd name="T17" fmla="*/ 1105 h 120"/>
                <a:gd name="T18" fmla="*/ 2374 w 197"/>
                <a:gd name="T19" fmla="*/ 1406 h 120"/>
                <a:gd name="T20" fmla="*/ 2399 w 197"/>
                <a:gd name="T21" fmla="*/ 1654 h 120"/>
                <a:gd name="T22" fmla="*/ 2237 w 197"/>
                <a:gd name="T23" fmla="*/ 1776 h 120"/>
                <a:gd name="T24" fmla="*/ 1848 w 197"/>
                <a:gd name="T25" fmla="*/ 1808 h 120"/>
                <a:gd name="T26" fmla="*/ 1444 w 197"/>
                <a:gd name="T27" fmla="*/ 1763 h 120"/>
                <a:gd name="T28" fmla="*/ 286 w 197"/>
                <a:gd name="T29" fmla="*/ 1105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20">
                  <a:moveTo>
                    <a:pt x="32" y="75"/>
                  </a:moveTo>
                  <a:cubicBezTo>
                    <a:pt x="14" y="75"/>
                    <a:pt x="0" y="59"/>
                    <a:pt x="2" y="41"/>
                  </a:cubicBezTo>
                  <a:cubicBezTo>
                    <a:pt x="3" y="32"/>
                    <a:pt x="8" y="29"/>
                    <a:pt x="16" y="29"/>
                  </a:cubicBezTo>
                  <a:cubicBezTo>
                    <a:pt x="27" y="28"/>
                    <a:pt x="35" y="27"/>
                    <a:pt x="45" y="22"/>
                  </a:cubicBezTo>
                  <a:cubicBezTo>
                    <a:pt x="53" y="18"/>
                    <a:pt x="58" y="16"/>
                    <a:pt x="63" y="9"/>
                  </a:cubicBezTo>
                  <a:cubicBezTo>
                    <a:pt x="68" y="4"/>
                    <a:pt x="74" y="0"/>
                    <a:pt x="82" y="0"/>
                  </a:cubicBezTo>
                  <a:cubicBezTo>
                    <a:pt x="90" y="0"/>
                    <a:pt x="95" y="5"/>
                    <a:pt x="100" y="9"/>
                  </a:cubicBezTo>
                  <a:cubicBezTo>
                    <a:pt x="108" y="14"/>
                    <a:pt x="117" y="16"/>
                    <a:pt x="124" y="21"/>
                  </a:cubicBezTo>
                  <a:cubicBezTo>
                    <a:pt x="144" y="33"/>
                    <a:pt x="150" y="57"/>
                    <a:pt x="167" y="72"/>
                  </a:cubicBezTo>
                  <a:cubicBezTo>
                    <a:pt x="175" y="79"/>
                    <a:pt x="183" y="85"/>
                    <a:pt x="189" y="92"/>
                  </a:cubicBezTo>
                  <a:cubicBezTo>
                    <a:pt x="194" y="98"/>
                    <a:pt x="197" y="102"/>
                    <a:pt x="191" y="108"/>
                  </a:cubicBezTo>
                  <a:cubicBezTo>
                    <a:pt x="188" y="112"/>
                    <a:pt x="183" y="115"/>
                    <a:pt x="178" y="116"/>
                  </a:cubicBezTo>
                  <a:cubicBezTo>
                    <a:pt x="168" y="118"/>
                    <a:pt x="157" y="116"/>
                    <a:pt x="147" y="118"/>
                  </a:cubicBezTo>
                  <a:cubicBezTo>
                    <a:pt x="136" y="120"/>
                    <a:pt x="126" y="118"/>
                    <a:pt x="115" y="115"/>
                  </a:cubicBezTo>
                  <a:cubicBezTo>
                    <a:pt x="83" y="106"/>
                    <a:pt x="49" y="94"/>
                    <a:pt x="23" y="72"/>
                  </a:cubicBezTo>
                </a:path>
              </a:pathLst>
            </a:custGeom>
            <a:solidFill>
              <a:srgbClr val="D8A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65">
              <a:extLst>
                <a:ext uri="{FF2B5EF4-FFF2-40B4-BE49-F238E27FC236}">
                  <a16:creationId xmlns:a16="http://schemas.microsoft.com/office/drawing/2014/main" id="{0CFBF4CE-DA47-4495-845D-1CE96FF6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102"/>
              <a:ext cx="1624" cy="379"/>
            </a:xfrm>
            <a:custGeom>
              <a:avLst/>
              <a:gdLst>
                <a:gd name="T0" fmla="*/ 1710 w 698"/>
                <a:gd name="T1" fmla="*/ 2326 h 153"/>
                <a:gd name="T2" fmla="*/ 2811 w 698"/>
                <a:gd name="T3" fmla="*/ 2068 h 153"/>
                <a:gd name="T4" fmla="*/ 5402 w 698"/>
                <a:gd name="T5" fmla="*/ 1779 h 153"/>
                <a:gd name="T6" fmla="*/ 7092 w 698"/>
                <a:gd name="T7" fmla="*/ 1429 h 153"/>
                <a:gd name="T8" fmla="*/ 8260 w 698"/>
                <a:gd name="T9" fmla="*/ 1308 h 153"/>
                <a:gd name="T10" fmla="*/ 8250 w 698"/>
                <a:gd name="T11" fmla="*/ 1234 h 153"/>
                <a:gd name="T12" fmla="*/ 8364 w 698"/>
                <a:gd name="T13" fmla="*/ 1204 h 153"/>
                <a:gd name="T14" fmla="*/ 8374 w 698"/>
                <a:gd name="T15" fmla="*/ 1296 h 153"/>
                <a:gd name="T16" fmla="*/ 8413 w 698"/>
                <a:gd name="T17" fmla="*/ 1296 h 153"/>
                <a:gd name="T18" fmla="*/ 8764 w 698"/>
                <a:gd name="T19" fmla="*/ 865 h 153"/>
                <a:gd name="T20" fmla="*/ 8704 w 698"/>
                <a:gd name="T21" fmla="*/ 349 h 153"/>
                <a:gd name="T22" fmla="*/ 8288 w 698"/>
                <a:gd name="T23" fmla="*/ 30 h 153"/>
                <a:gd name="T24" fmla="*/ 8239 w 698"/>
                <a:gd name="T25" fmla="*/ 42 h 153"/>
                <a:gd name="T26" fmla="*/ 8250 w 698"/>
                <a:gd name="T27" fmla="*/ 124 h 153"/>
                <a:gd name="T28" fmla="*/ 8136 w 698"/>
                <a:gd name="T29" fmla="*/ 134 h 153"/>
                <a:gd name="T30" fmla="*/ 8136 w 698"/>
                <a:gd name="T31" fmla="*/ 62 h 153"/>
                <a:gd name="T32" fmla="*/ 6966 w 698"/>
                <a:gd name="T33" fmla="*/ 307 h 153"/>
                <a:gd name="T34" fmla="*/ 5251 w 698"/>
                <a:gd name="T35" fmla="*/ 453 h 153"/>
                <a:gd name="T36" fmla="*/ 2697 w 698"/>
                <a:gd name="T37" fmla="*/ 988 h 153"/>
                <a:gd name="T38" fmla="*/ 1587 w 698"/>
                <a:gd name="T39" fmla="*/ 1080 h 153"/>
                <a:gd name="T40" fmla="*/ 28 w 698"/>
                <a:gd name="T41" fmla="*/ 1823 h 153"/>
                <a:gd name="T42" fmla="*/ 49 w 698"/>
                <a:gd name="T43" fmla="*/ 2081 h 153"/>
                <a:gd name="T44" fmla="*/ 1710 w 698"/>
                <a:gd name="T45" fmla="*/ 2326 h 1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8" h="153">
                  <a:moveTo>
                    <a:pt x="136" y="153"/>
                  </a:moveTo>
                  <a:cubicBezTo>
                    <a:pt x="223" y="136"/>
                    <a:pt x="223" y="136"/>
                    <a:pt x="223" y="136"/>
                  </a:cubicBezTo>
                  <a:cubicBezTo>
                    <a:pt x="223" y="136"/>
                    <a:pt x="351" y="127"/>
                    <a:pt x="429" y="117"/>
                  </a:cubicBezTo>
                  <a:cubicBezTo>
                    <a:pt x="506" y="107"/>
                    <a:pt x="563" y="94"/>
                    <a:pt x="563" y="94"/>
                  </a:cubicBezTo>
                  <a:cubicBezTo>
                    <a:pt x="656" y="86"/>
                    <a:pt x="656" y="86"/>
                    <a:pt x="656" y="86"/>
                  </a:cubicBezTo>
                  <a:cubicBezTo>
                    <a:pt x="655" y="81"/>
                    <a:pt x="655" y="81"/>
                    <a:pt x="655" y="81"/>
                  </a:cubicBezTo>
                  <a:cubicBezTo>
                    <a:pt x="664" y="79"/>
                    <a:pt x="664" y="79"/>
                    <a:pt x="664" y="79"/>
                  </a:cubicBezTo>
                  <a:cubicBezTo>
                    <a:pt x="665" y="85"/>
                    <a:pt x="665" y="85"/>
                    <a:pt x="665" y="85"/>
                  </a:cubicBezTo>
                  <a:cubicBezTo>
                    <a:pt x="668" y="85"/>
                    <a:pt x="668" y="85"/>
                    <a:pt x="668" y="85"/>
                  </a:cubicBezTo>
                  <a:cubicBezTo>
                    <a:pt x="685" y="83"/>
                    <a:pt x="698" y="70"/>
                    <a:pt x="696" y="57"/>
                  </a:cubicBezTo>
                  <a:cubicBezTo>
                    <a:pt x="691" y="23"/>
                    <a:pt x="691" y="23"/>
                    <a:pt x="691" y="23"/>
                  </a:cubicBezTo>
                  <a:cubicBezTo>
                    <a:pt x="690" y="9"/>
                    <a:pt x="675" y="0"/>
                    <a:pt x="658" y="2"/>
                  </a:cubicBezTo>
                  <a:cubicBezTo>
                    <a:pt x="654" y="3"/>
                    <a:pt x="654" y="3"/>
                    <a:pt x="654" y="3"/>
                  </a:cubicBezTo>
                  <a:cubicBezTo>
                    <a:pt x="655" y="8"/>
                    <a:pt x="655" y="8"/>
                    <a:pt x="655" y="8"/>
                  </a:cubicBezTo>
                  <a:cubicBezTo>
                    <a:pt x="646" y="9"/>
                    <a:pt x="646" y="9"/>
                    <a:pt x="646" y="9"/>
                  </a:cubicBezTo>
                  <a:cubicBezTo>
                    <a:pt x="646" y="4"/>
                    <a:pt x="646" y="4"/>
                    <a:pt x="646" y="4"/>
                  </a:cubicBezTo>
                  <a:cubicBezTo>
                    <a:pt x="553" y="20"/>
                    <a:pt x="553" y="20"/>
                    <a:pt x="553" y="20"/>
                  </a:cubicBezTo>
                  <a:cubicBezTo>
                    <a:pt x="553" y="20"/>
                    <a:pt x="501" y="19"/>
                    <a:pt x="417" y="30"/>
                  </a:cubicBezTo>
                  <a:cubicBezTo>
                    <a:pt x="333" y="40"/>
                    <a:pt x="214" y="65"/>
                    <a:pt x="214" y="65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0" y="107"/>
                    <a:pt x="2" y="120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6" y="151"/>
                    <a:pt x="136" y="153"/>
                    <a:pt x="136" y="153"/>
                  </a:cubicBezTo>
                  <a:close/>
                </a:path>
              </a:pathLst>
            </a:custGeom>
            <a:solidFill>
              <a:srgbClr val="7CA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66">
              <a:extLst>
                <a:ext uri="{FF2B5EF4-FFF2-40B4-BE49-F238E27FC236}">
                  <a16:creationId xmlns:a16="http://schemas.microsoft.com/office/drawing/2014/main" id="{58F82FEB-71ED-41AB-9C22-B877628D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102"/>
              <a:ext cx="1614" cy="303"/>
            </a:xfrm>
            <a:custGeom>
              <a:avLst/>
              <a:gdLst>
                <a:gd name="T0" fmla="*/ 1612 w 694"/>
                <a:gd name="T1" fmla="*/ 1331 h 122"/>
                <a:gd name="T2" fmla="*/ 2714 w 694"/>
                <a:gd name="T3" fmla="*/ 1331 h 122"/>
                <a:gd name="T4" fmla="*/ 5258 w 694"/>
                <a:gd name="T5" fmla="*/ 579 h 122"/>
                <a:gd name="T6" fmla="*/ 6982 w 694"/>
                <a:gd name="T7" fmla="*/ 549 h 122"/>
                <a:gd name="T8" fmla="*/ 8151 w 694"/>
                <a:gd name="T9" fmla="*/ 320 h 122"/>
                <a:gd name="T10" fmla="*/ 8151 w 694"/>
                <a:gd name="T11" fmla="*/ 400 h 122"/>
                <a:gd name="T12" fmla="*/ 8265 w 694"/>
                <a:gd name="T13" fmla="*/ 370 h 122"/>
                <a:gd name="T14" fmla="*/ 8254 w 694"/>
                <a:gd name="T15" fmla="*/ 291 h 122"/>
                <a:gd name="T16" fmla="*/ 8303 w 694"/>
                <a:gd name="T17" fmla="*/ 291 h 122"/>
                <a:gd name="T18" fmla="*/ 8730 w 694"/>
                <a:gd name="T19" fmla="*/ 599 h 122"/>
                <a:gd name="T20" fmla="*/ 8691 w 694"/>
                <a:gd name="T21" fmla="*/ 353 h 122"/>
                <a:gd name="T22" fmla="*/ 8275 w 694"/>
                <a:gd name="T23" fmla="*/ 30 h 122"/>
                <a:gd name="T24" fmla="*/ 8226 w 694"/>
                <a:gd name="T25" fmla="*/ 42 h 122"/>
                <a:gd name="T26" fmla="*/ 8237 w 694"/>
                <a:gd name="T27" fmla="*/ 124 h 122"/>
                <a:gd name="T28" fmla="*/ 8123 w 694"/>
                <a:gd name="T29" fmla="*/ 137 h 122"/>
                <a:gd name="T30" fmla="*/ 8123 w 694"/>
                <a:gd name="T31" fmla="*/ 62 h 122"/>
                <a:gd name="T32" fmla="*/ 6956 w 694"/>
                <a:gd name="T33" fmla="*/ 308 h 122"/>
                <a:gd name="T34" fmla="*/ 5247 w 694"/>
                <a:gd name="T35" fmla="*/ 462 h 122"/>
                <a:gd name="T36" fmla="*/ 2693 w 694"/>
                <a:gd name="T37" fmla="*/ 993 h 122"/>
                <a:gd name="T38" fmla="*/ 1584 w 694"/>
                <a:gd name="T39" fmla="*/ 1085 h 122"/>
                <a:gd name="T40" fmla="*/ 28 w 694"/>
                <a:gd name="T41" fmla="*/ 1838 h 122"/>
                <a:gd name="T42" fmla="*/ 28 w 694"/>
                <a:gd name="T43" fmla="*/ 1870 h 122"/>
                <a:gd name="T44" fmla="*/ 1612 w 694"/>
                <a:gd name="T45" fmla="*/ 1331 h 1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4" h="122">
                  <a:moveTo>
                    <a:pt x="128" y="87"/>
                  </a:moveTo>
                  <a:cubicBezTo>
                    <a:pt x="216" y="87"/>
                    <a:pt x="216" y="87"/>
                    <a:pt x="216" y="87"/>
                  </a:cubicBezTo>
                  <a:cubicBezTo>
                    <a:pt x="216" y="87"/>
                    <a:pt x="334" y="48"/>
                    <a:pt x="418" y="38"/>
                  </a:cubicBezTo>
                  <a:cubicBezTo>
                    <a:pt x="502" y="27"/>
                    <a:pt x="555" y="36"/>
                    <a:pt x="555" y="36"/>
                  </a:cubicBezTo>
                  <a:cubicBezTo>
                    <a:pt x="648" y="21"/>
                    <a:pt x="648" y="21"/>
                    <a:pt x="648" y="21"/>
                  </a:cubicBezTo>
                  <a:cubicBezTo>
                    <a:pt x="648" y="26"/>
                    <a:pt x="648" y="26"/>
                    <a:pt x="648" y="26"/>
                  </a:cubicBezTo>
                  <a:cubicBezTo>
                    <a:pt x="657" y="24"/>
                    <a:pt x="657" y="24"/>
                    <a:pt x="657" y="24"/>
                  </a:cubicBezTo>
                  <a:cubicBezTo>
                    <a:pt x="656" y="19"/>
                    <a:pt x="656" y="19"/>
                    <a:pt x="656" y="19"/>
                  </a:cubicBezTo>
                  <a:cubicBezTo>
                    <a:pt x="660" y="19"/>
                    <a:pt x="660" y="19"/>
                    <a:pt x="660" y="19"/>
                  </a:cubicBezTo>
                  <a:cubicBezTo>
                    <a:pt x="677" y="17"/>
                    <a:pt x="692" y="26"/>
                    <a:pt x="694" y="39"/>
                  </a:cubicBezTo>
                  <a:cubicBezTo>
                    <a:pt x="691" y="23"/>
                    <a:pt x="691" y="23"/>
                    <a:pt x="691" y="23"/>
                  </a:cubicBezTo>
                  <a:cubicBezTo>
                    <a:pt x="690" y="9"/>
                    <a:pt x="675" y="0"/>
                    <a:pt x="658" y="2"/>
                  </a:cubicBezTo>
                  <a:cubicBezTo>
                    <a:pt x="654" y="3"/>
                    <a:pt x="654" y="3"/>
                    <a:pt x="654" y="3"/>
                  </a:cubicBezTo>
                  <a:cubicBezTo>
                    <a:pt x="655" y="8"/>
                    <a:pt x="655" y="8"/>
                    <a:pt x="655" y="8"/>
                  </a:cubicBezTo>
                  <a:cubicBezTo>
                    <a:pt x="646" y="9"/>
                    <a:pt x="646" y="9"/>
                    <a:pt x="646" y="9"/>
                  </a:cubicBezTo>
                  <a:cubicBezTo>
                    <a:pt x="646" y="4"/>
                    <a:pt x="646" y="4"/>
                    <a:pt x="646" y="4"/>
                  </a:cubicBezTo>
                  <a:cubicBezTo>
                    <a:pt x="553" y="20"/>
                    <a:pt x="553" y="20"/>
                    <a:pt x="553" y="20"/>
                  </a:cubicBezTo>
                  <a:cubicBezTo>
                    <a:pt x="553" y="20"/>
                    <a:pt x="501" y="19"/>
                    <a:pt x="417" y="30"/>
                  </a:cubicBezTo>
                  <a:cubicBezTo>
                    <a:pt x="333" y="40"/>
                    <a:pt x="214" y="65"/>
                    <a:pt x="214" y="65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0" y="107"/>
                    <a:pt x="2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0" y="108"/>
                    <a:pt x="128" y="87"/>
                    <a:pt x="128" y="87"/>
                  </a:cubicBezTo>
                  <a:close/>
                </a:path>
              </a:pathLst>
            </a:custGeom>
            <a:solidFill>
              <a:srgbClr val="598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67">
              <a:extLst>
                <a:ext uri="{FF2B5EF4-FFF2-40B4-BE49-F238E27FC236}">
                  <a16:creationId xmlns:a16="http://schemas.microsoft.com/office/drawing/2014/main" id="{CEB0E54E-002B-437A-929A-B1C4CAA0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122"/>
              <a:ext cx="41" cy="181"/>
            </a:xfrm>
            <a:custGeom>
              <a:avLst/>
              <a:gdLst>
                <a:gd name="T0" fmla="*/ 0 w 41"/>
                <a:gd name="T1" fmla="*/ 2 h 181"/>
                <a:gd name="T2" fmla="*/ 21 w 41"/>
                <a:gd name="T3" fmla="*/ 0 h 181"/>
                <a:gd name="T4" fmla="*/ 41 w 41"/>
                <a:gd name="T5" fmla="*/ 176 h 181"/>
                <a:gd name="T6" fmla="*/ 21 w 41"/>
                <a:gd name="T7" fmla="*/ 181 h 181"/>
                <a:gd name="T8" fmla="*/ 0 w 41"/>
                <a:gd name="T9" fmla="*/ 2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81">
                  <a:moveTo>
                    <a:pt x="0" y="2"/>
                  </a:moveTo>
                  <a:lnTo>
                    <a:pt x="21" y="0"/>
                  </a:lnTo>
                  <a:lnTo>
                    <a:pt x="41" y="176"/>
                  </a:lnTo>
                  <a:lnTo>
                    <a:pt x="21" y="18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98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68">
              <a:extLst>
                <a:ext uri="{FF2B5EF4-FFF2-40B4-BE49-F238E27FC236}">
                  <a16:creationId xmlns:a16="http://schemas.microsoft.com/office/drawing/2014/main" id="{C7DC4990-3A7D-4EB1-8DF4-BF07A4B4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288"/>
              <a:ext cx="442" cy="99"/>
            </a:xfrm>
            <a:custGeom>
              <a:avLst/>
              <a:gdLst>
                <a:gd name="T0" fmla="*/ 12 w 190"/>
                <a:gd name="T1" fmla="*/ 485 h 40"/>
                <a:gd name="T2" fmla="*/ 1168 w 190"/>
                <a:gd name="T3" fmla="*/ 104 h 40"/>
                <a:gd name="T4" fmla="*/ 2382 w 190"/>
                <a:gd name="T5" fmla="*/ 124 h 40"/>
                <a:gd name="T6" fmla="*/ 1224 w 190"/>
                <a:gd name="T7" fmla="*/ 502 h 40"/>
                <a:gd name="T8" fmla="*/ 12 w 190"/>
                <a:gd name="T9" fmla="*/ 48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40">
                  <a:moveTo>
                    <a:pt x="1" y="32"/>
                  </a:moveTo>
                  <a:cubicBezTo>
                    <a:pt x="0" y="25"/>
                    <a:pt x="41" y="14"/>
                    <a:pt x="93" y="7"/>
                  </a:cubicBezTo>
                  <a:cubicBezTo>
                    <a:pt x="145" y="0"/>
                    <a:pt x="188" y="1"/>
                    <a:pt x="189" y="8"/>
                  </a:cubicBezTo>
                  <a:cubicBezTo>
                    <a:pt x="190" y="15"/>
                    <a:pt x="149" y="27"/>
                    <a:pt x="97" y="33"/>
                  </a:cubicBezTo>
                  <a:cubicBezTo>
                    <a:pt x="45" y="40"/>
                    <a:pt x="2" y="40"/>
                    <a:pt x="1" y="32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69">
              <a:extLst>
                <a:ext uri="{FF2B5EF4-FFF2-40B4-BE49-F238E27FC236}">
                  <a16:creationId xmlns:a16="http://schemas.microsoft.com/office/drawing/2014/main" id="{59DDE0F2-DF06-43A8-BC68-B906A47B1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124"/>
              <a:ext cx="21" cy="174"/>
            </a:xfrm>
            <a:custGeom>
              <a:avLst/>
              <a:gdLst>
                <a:gd name="T0" fmla="*/ 21 w 21"/>
                <a:gd name="T1" fmla="*/ 174 h 174"/>
                <a:gd name="T2" fmla="*/ 0 w 21"/>
                <a:gd name="T3" fmla="*/ 0 h 174"/>
                <a:gd name="T4" fmla="*/ 14 w 21"/>
                <a:gd name="T5" fmla="*/ 174 h 174"/>
                <a:gd name="T6" fmla="*/ 21 w 21"/>
                <a:gd name="T7" fmla="*/ 174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4">
                  <a:moveTo>
                    <a:pt x="21" y="174"/>
                  </a:moveTo>
                  <a:lnTo>
                    <a:pt x="0" y="0"/>
                  </a:lnTo>
                  <a:lnTo>
                    <a:pt x="14" y="174"/>
                  </a:lnTo>
                  <a:lnTo>
                    <a:pt x="21" y="174"/>
                  </a:ln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70">
              <a:extLst>
                <a:ext uri="{FF2B5EF4-FFF2-40B4-BE49-F238E27FC236}">
                  <a16:creationId xmlns:a16="http://schemas.microsoft.com/office/drawing/2014/main" id="{7E5BEBEC-6282-43C4-845B-A18329F0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295"/>
              <a:ext cx="442" cy="97"/>
            </a:xfrm>
            <a:custGeom>
              <a:avLst/>
              <a:gdLst>
                <a:gd name="T0" fmla="*/ 12 w 190"/>
                <a:gd name="T1" fmla="*/ 495 h 39"/>
                <a:gd name="T2" fmla="*/ 1184 w 190"/>
                <a:gd name="T3" fmla="*/ 92 h 39"/>
                <a:gd name="T4" fmla="*/ 2382 w 190"/>
                <a:gd name="T5" fmla="*/ 104 h 39"/>
                <a:gd name="T6" fmla="*/ 1224 w 190"/>
                <a:gd name="T7" fmla="*/ 507 h 39"/>
                <a:gd name="T8" fmla="*/ 12 w 190"/>
                <a:gd name="T9" fmla="*/ 49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39">
                  <a:moveTo>
                    <a:pt x="1" y="32"/>
                  </a:moveTo>
                  <a:cubicBezTo>
                    <a:pt x="0" y="24"/>
                    <a:pt x="42" y="13"/>
                    <a:pt x="94" y="6"/>
                  </a:cubicBezTo>
                  <a:cubicBezTo>
                    <a:pt x="145" y="0"/>
                    <a:pt x="188" y="0"/>
                    <a:pt x="189" y="7"/>
                  </a:cubicBezTo>
                  <a:cubicBezTo>
                    <a:pt x="190" y="15"/>
                    <a:pt x="149" y="26"/>
                    <a:pt x="97" y="33"/>
                  </a:cubicBezTo>
                  <a:cubicBezTo>
                    <a:pt x="45" y="39"/>
                    <a:pt x="2" y="39"/>
                    <a:pt x="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71">
              <a:extLst>
                <a:ext uri="{FF2B5EF4-FFF2-40B4-BE49-F238E27FC236}">
                  <a16:creationId xmlns:a16="http://schemas.microsoft.com/office/drawing/2014/main" id="{3E4FA8B0-8532-45EE-ACA1-47999976B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295"/>
              <a:ext cx="440" cy="82"/>
            </a:xfrm>
            <a:custGeom>
              <a:avLst/>
              <a:gdLst>
                <a:gd name="T0" fmla="*/ 1176 w 189"/>
                <a:gd name="T1" fmla="*/ 166 h 33"/>
                <a:gd name="T2" fmla="*/ 2375 w 189"/>
                <a:gd name="T3" fmla="*/ 154 h 33"/>
                <a:gd name="T4" fmla="*/ 2384 w 189"/>
                <a:gd name="T5" fmla="*/ 104 h 33"/>
                <a:gd name="T6" fmla="*/ 1187 w 189"/>
                <a:gd name="T7" fmla="*/ 92 h 33"/>
                <a:gd name="T8" fmla="*/ 12 w 189"/>
                <a:gd name="T9" fmla="*/ 494 h 33"/>
                <a:gd name="T10" fmla="*/ 28 w 189"/>
                <a:gd name="T11" fmla="*/ 507 h 33"/>
                <a:gd name="T12" fmla="*/ 1176 w 189"/>
                <a:gd name="T13" fmla="*/ 16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33">
                  <a:moveTo>
                    <a:pt x="93" y="11"/>
                  </a:moveTo>
                  <a:cubicBezTo>
                    <a:pt x="141" y="4"/>
                    <a:pt x="181" y="4"/>
                    <a:pt x="188" y="10"/>
                  </a:cubicBezTo>
                  <a:cubicBezTo>
                    <a:pt x="189" y="9"/>
                    <a:pt x="189" y="8"/>
                    <a:pt x="189" y="7"/>
                  </a:cubicBezTo>
                  <a:cubicBezTo>
                    <a:pt x="188" y="0"/>
                    <a:pt x="145" y="0"/>
                    <a:pt x="94" y="6"/>
                  </a:cubicBezTo>
                  <a:cubicBezTo>
                    <a:pt x="42" y="13"/>
                    <a:pt x="0" y="24"/>
                    <a:pt x="1" y="32"/>
                  </a:cubicBezTo>
                  <a:cubicBezTo>
                    <a:pt x="1" y="32"/>
                    <a:pt x="2" y="33"/>
                    <a:pt x="2" y="33"/>
                  </a:cubicBezTo>
                  <a:cubicBezTo>
                    <a:pt x="10" y="26"/>
                    <a:pt x="47" y="16"/>
                    <a:pt x="93" y="1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72">
              <a:extLst>
                <a:ext uri="{FF2B5EF4-FFF2-40B4-BE49-F238E27FC236}">
                  <a16:creationId xmlns:a16="http://schemas.microsoft.com/office/drawing/2014/main" id="{68EB8977-8CCF-4EF8-B9FD-3CA23090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43"/>
              <a:ext cx="118" cy="79"/>
            </a:xfrm>
            <a:custGeom>
              <a:avLst/>
              <a:gdLst>
                <a:gd name="T0" fmla="*/ 12 w 51"/>
                <a:gd name="T1" fmla="*/ 316 h 32"/>
                <a:gd name="T2" fmla="*/ 497 w 51"/>
                <a:gd name="T3" fmla="*/ 0 h 32"/>
                <a:gd name="T4" fmla="*/ 583 w 51"/>
                <a:gd name="T5" fmla="*/ 62 h 32"/>
                <a:gd name="T6" fmla="*/ 620 w 51"/>
                <a:gd name="T7" fmla="*/ 390 h 32"/>
                <a:gd name="T8" fmla="*/ 546 w 51"/>
                <a:gd name="T9" fmla="*/ 481 h 32"/>
                <a:gd name="T10" fmla="*/ 12 w 51"/>
                <a:gd name="T11" fmla="*/ 31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2">
                  <a:moveTo>
                    <a:pt x="1" y="21"/>
                  </a:moveTo>
                  <a:cubicBezTo>
                    <a:pt x="0" y="15"/>
                    <a:pt x="40" y="0"/>
                    <a:pt x="40" y="0"/>
                  </a:cubicBezTo>
                  <a:cubicBezTo>
                    <a:pt x="44" y="0"/>
                    <a:pt x="47" y="2"/>
                    <a:pt x="47" y="4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9"/>
                    <a:pt x="48" y="31"/>
                    <a:pt x="44" y="32"/>
                  </a:cubicBezTo>
                  <a:cubicBezTo>
                    <a:pt x="44" y="32"/>
                    <a:pt x="2" y="27"/>
                    <a:pt x="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73">
              <a:extLst>
                <a:ext uri="{FF2B5EF4-FFF2-40B4-BE49-F238E27FC236}">
                  <a16:creationId xmlns:a16="http://schemas.microsoft.com/office/drawing/2014/main" id="{5AE0A1EA-3A1E-41B2-85F7-093ED9EA9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367"/>
              <a:ext cx="74" cy="50"/>
            </a:xfrm>
            <a:custGeom>
              <a:avLst/>
              <a:gdLst>
                <a:gd name="T0" fmla="*/ 0 w 32"/>
                <a:gd name="T1" fmla="*/ 208 h 20"/>
                <a:gd name="T2" fmla="*/ 321 w 32"/>
                <a:gd name="T3" fmla="*/ 0 h 20"/>
                <a:gd name="T4" fmla="*/ 370 w 32"/>
                <a:gd name="T5" fmla="*/ 50 h 20"/>
                <a:gd name="T6" fmla="*/ 395 w 32"/>
                <a:gd name="T7" fmla="*/ 250 h 20"/>
                <a:gd name="T8" fmla="*/ 347 w 32"/>
                <a:gd name="T9" fmla="*/ 313 h 20"/>
                <a:gd name="T10" fmla="*/ 0 w 32"/>
                <a:gd name="T11" fmla="*/ 20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0">
                  <a:moveTo>
                    <a:pt x="0" y="13"/>
                  </a:moveTo>
                  <a:cubicBezTo>
                    <a:pt x="0" y="10"/>
                    <a:pt x="26" y="0"/>
                    <a:pt x="26" y="0"/>
                  </a:cubicBezTo>
                  <a:cubicBezTo>
                    <a:pt x="28" y="0"/>
                    <a:pt x="30" y="1"/>
                    <a:pt x="30" y="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0" y="20"/>
                    <a:pt x="28" y="20"/>
                  </a:cubicBezTo>
                  <a:cubicBezTo>
                    <a:pt x="28" y="20"/>
                    <a:pt x="1" y="17"/>
                    <a:pt x="0" y="13"/>
                  </a:cubicBezTo>
                  <a:close/>
                </a:path>
              </a:pathLst>
            </a:custGeom>
            <a:solidFill>
              <a:srgbClr val="ED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74">
              <a:extLst>
                <a:ext uri="{FF2B5EF4-FFF2-40B4-BE49-F238E27FC236}">
                  <a16:creationId xmlns:a16="http://schemas.microsoft.com/office/drawing/2014/main" id="{E17564BE-8914-426E-8867-8E88FAA2E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40"/>
              <a:ext cx="111" cy="60"/>
            </a:xfrm>
            <a:custGeom>
              <a:avLst/>
              <a:gdLst>
                <a:gd name="T0" fmla="*/ 509 w 48"/>
                <a:gd name="T1" fmla="*/ 63 h 24"/>
                <a:gd name="T2" fmla="*/ 594 w 48"/>
                <a:gd name="T3" fmla="*/ 145 h 24"/>
                <a:gd name="T4" fmla="*/ 583 w 48"/>
                <a:gd name="T5" fmla="*/ 83 h 24"/>
                <a:gd name="T6" fmla="*/ 497 w 48"/>
                <a:gd name="T7" fmla="*/ 20 h 24"/>
                <a:gd name="T8" fmla="*/ 12 w 48"/>
                <a:gd name="T9" fmla="*/ 345 h 24"/>
                <a:gd name="T10" fmla="*/ 28 w 48"/>
                <a:gd name="T11" fmla="*/ 375 h 24"/>
                <a:gd name="T12" fmla="*/ 509 w 48"/>
                <a:gd name="T13" fmla="*/ 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4">
                  <a:moveTo>
                    <a:pt x="41" y="4"/>
                  </a:moveTo>
                  <a:cubicBezTo>
                    <a:pt x="44" y="4"/>
                    <a:pt x="47" y="6"/>
                    <a:pt x="48" y="9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2"/>
                    <a:pt x="44" y="0"/>
                    <a:pt x="40" y="1"/>
                  </a:cubicBezTo>
                  <a:cubicBezTo>
                    <a:pt x="40" y="1"/>
                    <a:pt x="0" y="16"/>
                    <a:pt x="1" y="22"/>
                  </a:cubicBezTo>
                  <a:cubicBezTo>
                    <a:pt x="1" y="23"/>
                    <a:pt x="1" y="23"/>
                    <a:pt x="2" y="24"/>
                  </a:cubicBezTo>
                  <a:cubicBezTo>
                    <a:pt x="8" y="17"/>
                    <a:pt x="41" y="4"/>
                    <a:pt x="41" y="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75">
              <a:extLst>
                <a:ext uri="{FF2B5EF4-FFF2-40B4-BE49-F238E27FC236}">
                  <a16:creationId xmlns:a16="http://schemas.microsoft.com/office/drawing/2014/main" id="{18341511-79F0-48EC-81E5-23DD3449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325"/>
              <a:ext cx="86" cy="37"/>
            </a:xfrm>
            <a:custGeom>
              <a:avLst/>
              <a:gdLst>
                <a:gd name="T0" fmla="*/ 465 w 37"/>
                <a:gd name="T1" fmla="*/ 0 h 15"/>
                <a:gd name="T2" fmla="*/ 0 w 37"/>
                <a:gd name="T3" fmla="*/ 74 h 15"/>
                <a:gd name="T4" fmla="*/ 379 w 37"/>
                <a:gd name="T5" fmla="*/ 224 h 15"/>
                <a:gd name="T6" fmla="*/ 465 w 3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5">
                  <a:moveTo>
                    <a:pt x="37" y="0"/>
                  </a:moveTo>
                  <a:cubicBezTo>
                    <a:pt x="37" y="0"/>
                    <a:pt x="8" y="1"/>
                    <a:pt x="0" y="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76">
              <a:extLst>
                <a:ext uri="{FF2B5EF4-FFF2-40B4-BE49-F238E27FC236}">
                  <a16:creationId xmlns:a16="http://schemas.microsoft.com/office/drawing/2014/main" id="{5BD70940-2766-4FC2-B287-04DF122C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338"/>
              <a:ext cx="75" cy="39"/>
            </a:xfrm>
            <a:custGeom>
              <a:avLst/>
              <a:gdLst>
                <a:gd name="T0" fmla="*/ 401 w 32"/>
                <a:gd name="T1" fmla="*/ 144 h 16"/>
                <a:gd name="T2" fmla="*/ 12 w 32"/>
                <a:gd name="T3" fmla="*/ 0 h 16"/>
                <a:gd name="T4" fmla="*/ 77 w 32"/>
                <a:gd name="T5" fmla="*/ 219 h 16"/>
                <a:gd name="T6" fmla="*/ 413 w 32"/>
                <a:gd name="T7" fmla="*/ 232 h 16"/>
                <a:gd name="T8" fmla="*/ 401 w 32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1" y="1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7"/>
                    <a:pt x="6" y="15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1" y="1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77">
              <a:extLst>
                <a:ext uri="{FF2B5EF4-FFF2-40B4-BE49-F238E27FC236}">
                  <a16:creationId xmlns:a16="http://schemas.microsoft.com/office/drawing/2014/main" id="{CB40F7F4-BD44-45B0-9182-ECEFB0DE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25"/>
              <a:ext cx="21" cy="52"/>
            </a:xfrm>
            <a:custGeom>
              <a:avLst/>
              <a:gdLst>
                <a:gd name="T0" fmla="*/ 16 w 21"/>
                <a:gd name="T1" fmla="*/ 0 h 52"/>
                <a:gd name="T2" fmla="*/ 0 w 21"/>
                <a:gd name="T3" fmla="*/ 37 h 52"/>
                <a:gd name="T4" fmla="*/ 3 w 21"/>
                <a:gd name="T5" fmla="*/ 52 h 52"/>
                <a:gd name="T6" fmla="*/ 21 w 21"/>
                <a:gd name="T7" fmla="*/ 32 h 52"/>
                <a:gd name="T8" fmla="*/ 16 w 21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2">
                  <a:moveTo>
                    <a:pt x="16" y="0"/>
                  </a:moveTo>
                  <a:lnTo>
                    <a:pt x="0" y="37"/>
                  </a:lnTo>
                  <a:lnTo>
                    <a:pt x="3" y="52"/>
                  </a:lnTo>
                  <a:lnTo>
                    <a:pt x="21" y="3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5B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78">
              <a:extLst>
                <a:ext uri="{FF2B5EF4-FFF2-40B4-BE49-F238E27FC236}">
                  <a16:creationId xmlns:a16="http://schemas.microsoft.com/office/drawing/2014/main" id="{6F478683-498A-4E14-994E-AF6EF55B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325"/>
              <a:ext cx="86" cy="37"/>
            </a:xfrm>
            <a:custGeom>
              <a:avLst/>
              <a:gdLst>
                <a:gd name="T0" fmla="*/ 465 w 37"/>
                <a:gd name="T1" fmla="*/ 0 h 15"/>
                <a:gd name="T2" fmla="*/ 0 w 37"/>
                <a:gd name="T3" fmla="*/ 74 h 15"/>
                <a:gd name="T4" fmla="*/ 379 w 37"/>
                <a:gd name="T5" fmla="*/ 224 h 15"/>
                <a:gd name="T6" fmla="*/ 465 w 3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5">
                  <a:moveTo>
                    <a:pt x="37" y="0"/>
                  </a:moveTo>
                  <a:cubicBezTo>
                    <a:pt x="37" y="0"/>
                    <a:pt x="8" y="1"/>
                    <a:pt x="0" y="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7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79">
              <a:extLst>
                <a:ext uri="{FF2B5EF4-FFF2-40B4-BE49-F238E27FC236}">
                  <a16:creationId xmlns:a16="http://schemas.microsoft.com/office/drawing/2014/main" id="{B8414C26-B77D-401A-A619-A5749D33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338"/>
              <a:ext cx="75" cy="39"/>
            </a:xfrm>
            <a:custGeom>
              <a:avLst/>
              <a:gdLst>
                <a:gd name="T0" fmla="*/ 401 w 32"/>
                <a:gd name="T1" fmla="*/ 144 h 16"/>
                <a:gd name="T2" fmla="*/ 12 w 32"/>
                <a:gd name="T3" fmla="*/ 0 h 16"/>
                <a:gd name="T4" fmla="*/ 77 w 32"/>
                <a:gd name="T5" fmla="*/ 219 h 16"/>
                <a:gd name="T6" fmla="*/ 413 w 32"/>
                <a:gd name="T7" fmla="*/ 232 h 16"/>
                <a:gd name="T8" fmla="*/ 401 w 32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1" y="1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6" y="15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1" y="1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80">
              <a:extLst>
                <a:ext uri="{FF2B5EF4-FFF2-40B4-BE49-F238E27FC236}">
                  <a16:creationId xmlns:a16="http://schemas.microsoft.com/office/drawing/2014/main" id="{5E82BA89-4597-4DAD-9413-2781E0049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28"/>
              <a:ext cx="21" cy="49"/>
            </a:xfrm>
            <a:custGeom>
              <a:avLst/>
              <a:gdLst>
                <a:gd name="T0" fmla="*/ 16 w 21"/>
                <a:gd name="T1" fmla="*/ 0 h 49"/>
                <a:gd name="T2" fmla="*/ 0 w 21"/>
                <a:gd name="T3" fmla="*/ 34 h 49"/>
                <a:gd name="T4" fmla="*/ 3 w 21"/>
                <a:gd name="T5" fmla="*/ 49 h 49"/>
                <a:gd name="T6" fmla="*/ 21 w 21"/>
                <a:gd name="T7" fmla="*/ 29 h 49"/>
                <a:gd name="T8" fmla="*/ 16 w 2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16" y="0"/>
                  </a:moveTo>
                  <a:lnTo>
                    <a:pt x="0" y="34"/>
                  </a:lnTo>
                  <a:lnTo>
                    <a:pt x="3" y="49"/>
                  </a:lnTo>
                  <a:lnTo>
                    <a:pt x="21" y="29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81">
              <a:extLst>
                <a:ext uri="{FF2B5EF4-FFF2-40B4-BE49-F238E27FC236}">
                  <a16:creationId xmlns:a16="http://schemas.microsoft.com/office/drawing/2014/main" id="{255CDA1D-1EA5-4EAA-8938-C04ED264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60"/>
              <a:ext cx="7" cy="15"/>
            </a:xfrm>
            <a:custGeom>
              <a:avLst/>
              <a:gdLst>
                <a:gd name="T0" fmla="*/ 7 w 7"/>
                <a:gd name="T1" fmla="*/ 15 h 15"/>
                <a:gd name="T2" fmla="*/ 4 w 7"/>
                <a:gd name="T3" fmla="*/ 2 h 15"/>
                <a:gd name="T4" fmla="*/ 0 w 7"/>
                <a:gd name="T5" fmla="*/ 0 h 15"/>
                <a:gd name="T6" fmla="*/ 4 w 7"/>
                <a:gd name="T7" fmla="*/ 15 h 15"/>
                <a:gd name="T8" fmla="*/ 7 w 7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15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82">
              <a:extLst>
                <a:ext uri="{FF2B5EF4-FFF2-40B4-BE49-F238E27FC236}">
                  <a16:creationId xmlns:a16="http://schemas.microsoft.com/office/drawing/2014/main" id="{C703D6AB-D8C5-44F6-BF06-07C49F78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357"/>
              <a:ext cx="5" cy="18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3 h 18"/>
                <a:gd name="T4" fmla="*/ 0 w 5"/>
                <a:gd name="T5" fmla="*/ 0 h 18"/>
                <a:gd name="T6" fmla="*/ 0 w 5"/>
                <a:gd name="T7" fmla="*/ 18 h 18"/>
                <a:gd name="T8" fmla="*/ 5 w 5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lnTo>
                    <a:pt x="5" y="3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83">
              <a:extLst>
                <a:ext uri="{FF2B5EF4-FFF2-40B4-BE49-F238E27FC236}">
                  <a16:creationId xmlns:a16="http://schemas.microsoft.com/office/drawing/2014/main" id="{D81F8848-29B9-4240-8E32-DD96ABE8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352"/>
              <a:ext cx="7" cy="23"/>
            </a:xfrm>
            <a:custGeom>
              <a:avLst/>
              <a:gdLst>
                <a:gd name="T0" fmla="*/ 7 w 7"/>
                <a:gd name="T1" fmla="*/ 23 h 23"/>
                <a:gd name="T2" fmla="*/ 4 w 7"/>
                <a:gd name="T3" fmla="*/ 3 h 23"/>
                <a:gd name="T4" fmla="*/ 0 w 7"/>
                <a:gd name="T5" fmla="*/ 0 h 23"/>
                <a:gd name="T6" fmla="*/ 2 w 7"/>
                <a:gd name="T7" fmla="*/ 20 h 23"/>
                <a:gd name="T8" fmla="*/ 7 w 7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2" y="20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84">
              <a:extLst>
                <a:ext uri="{FF2B5EF4-FFF2-40B4-BE49-F238E27FC236}">
                  <a16:creationId xmlns:a16="http://schemas.microsoft.com/office/drawing/2014/main" id="{4F2694F3-7107-4861-B959-394CE01A7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347"/>
              <a:ext cx="12" cy="25"/>
            </a:xfrm>
            <a:custGeom>
              <a:avLst/>
              <a:gdLst>
                <a:gd name="T0" fmla="*/ 12 w 12"/>
                <a:gd name="T1" fmla="*/ 25 h 25"/>
                <a:gd name="T2" fmla="*/ 7 w 12"/>
                <a:gd name="T3" fmla="*/ 3 h 25"/>
                <a:gd name="T4" fmla="*/ 0 w 12"/>
                <a:gd name="T5" fmla="*/ 0 h 25"/>
                <a:gd name="T6" fmla="*/ 7 w 12"/>
                <a:gd name="T7" fmla="*/ 25 h 25"/>
                <a:gd name="T8" fmla="*/ 12 w 12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5">
                  <a:moveTo>
                    <a:pt x="12" y="25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85">
              <a:extLst>
                <a:ext uri="{FF2B5EF4-FFF2-40B4-BE49-F238E27FC236}">
                  <a16:creationId xmlns:a16="http://schemas.microsoft.com/office/drawing/2014/main" id="{995FAAD3-7DE4-44D5-8712-0A279E5B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355"/>
              <a:ext cx="16" cy="59"/>
            </a:xfrm>
            <a:custGeom>
              <a:avLst/>
              <a:gdLst>
                <a:gd name="T0" fmla="*/ 25 w 7"/>
                <a:gd name="T1" fmla="*/ 356 h 24"/>
                <a:gd name="T2" fmla="*/ 37 w 7"/>
                <a:gd name="T3" fmla="*/ 285 h 24"/>
                <a:gd name="T4" fmla="*/ 0 w 7"/>
                <a:gd name="T5" fmla="*/ 0 h 24"/>
                <a:gd name="T6" fmla="*/ 25 w 7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4">
                  <a:moveTo>
                    <a:pt x="2" y="24"/>
                  </a:moveTo>
                  <a:cubicBezTo>
                    <a:pt x="2" y="24"/>
                    <a:pt x="3" y="21"/>
                    <a:pt x="3" y="19"/>
                  </a:cubicBezTo>
                  <a:cubicBezTo>
                    <a:pt x="2" y="18"/>
                    <a:pt x="0" y="0"/>
                    <a:pt x="0" y="0"/>
                  </a:cubicBezTo>
                  <a:cubicBezTo>
                    <a:pt x="0" y="0"/>
                    <a:pt x="7" y="21"/>
                    <a:pt x="2" y="24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86">
              <a:extLst>
                <a:ext uri="{FF2B5EF4-FFF2-40B4-BE49-F238E27FC236}">
                  <a16:creationId xmlns:a16="http://schemas.microsoft.com/office/drawing/2014/main" id="{A7480E7F-FF93-4028-A6D7-32906C3C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233"/>
              <a:ext cx="44" cy="67"/>
            </a:xfrm>
            <a:custGeom>
              <a:avLst/>
              <a:gdLst>
                <a:gd name="T0" fmla="*/ 0 w 19"/>
                <a:gd name="T1" fmla="*/ 412 h 27"/>
                <a:gd name="T2" fmla="*/ 236 w 19"/>
                <a:gd name="T3" fmla="*/ 124 h 27"/>
                <a:gd name="T4" fmla="*/ 236 w 19"/>
                <a:gd name="T5" fmla="*/ 0 h 27"/>
                <a:gd name="T6" fmla="*/ 0 w 19"/>
                <a:gd name="T7" fmla="*/ 41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0" y="27"/>
                  </a:moveTo>
                  <a:cubicBezTo>
                    <a:pt x="0" y="27"/>
                    <a:pt x="18" y="24"/>
                    <a:pt x="19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2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87">
              <a:extLst>
                <a:ext uri="{FF2B5EF4-FFF2-40B4-BE49-F238E27FC236}">
                  <a16:creationId xmlns:a16="http://schemas.microsoft.com/office/drawing/2014/main" id="{DB9B0866-4792-439A-A06D-27B87F1B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214"/>
              <a:ext cx="160" cy="111"/>
            </a:xfrm>
            <a:custGeom>
              <a:avLst/>
              <a:gdLst>
                <a:gd name="T0" fmla="*/ 153 w 160"/>
                <a:gd name="T1" fmla="*/ 0 h 111"/>
                <a:gd name="T2" fmla="*/ 160 w 160"/>
                <a:gd name="T3" fmla="*/ 94 h 111"/>
                <a:gd name="T4" fmla="*/ 0 w 160"/>
                <a:gd name="T5" fmla="*/ 111 h 111"/>
                <a:gd name="T6" fmla="*/ 151 w 160"/>
                <a:gd name="T7" fmla="*/ 86 h 111"/>
                <a:gd name="T8" fmla="*/ 153 w 160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1">
                  <a:moveTo>
                    <a:pt x="153" y="0"/>
                  </a:moveTo>
                  <a:lnTo>
                    <a:pt x="160" y="94"/>
                  </a:lnTo>
                  <a:lnTo>
                    <a:pt x="0" y="111"/>
                  </a:lnTo>
                  <a:lnTo>
                    <a:pt x="151" y="8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88">
              <a:extLst>
                <a:ext uri="{FF2B5EF4-FFF2-40B4-BE49-F238E27FC236}">
                  <a16:creationId xmlns:a16="http://schemas.microsoft.com/office/drawing/2014/main" id="{1351E288-5E4F-463B-90DA-8F25C9E6C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442"/>
              <a:ext cx="340" cy="34"/>
            </a:xfrm>
            <a:custGeom>
              <a:avLst/>
              <a:gdLst>
                <a:gd name="T0" fmla="*/ 1844 w 146"/>
                <a:gd name="T1" fmla="*/ 0 h 14"/>
                <a:gd name="T2" fmla="*/ 950 w 146"/>
                <a:gd name="T3" fmla="*/ 202 h 14"/>
                <a:gd name="T4" fmla="*/ 0 w 146"/>
                <a:gd name="T5" fmla="*/ 141 h 14"/>
                <a:gd name="T6" fmla="*/ 950 w 146"/>
                <a:gd name="T7" fmla="*/ 170 h 14"/>
                <a:gd name="T8" fmla="*/ 1844 w 14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4">
                  <a:moveTo>
                    <a:pt x="146" y="0"/>
                  </a:move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10" y="11"/>
                    <a:pt x="0" y="10"/>
                  </a:cubicBezTo>
                  <a:cubicBezTo>
                    <a:pt x="75" y="12"/>
                    <a:pt x="75" y="12"/>
                    <a:pt x="75" y="1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89">
              <a:extLst>
                <a:ext uri="{FF2B5EF4-FFF2-40B4-BE49-F238E27FC236}">
                  <a16:creationId xmlns:a16="http://schemas.microsoft.com/office/drawing/2014/main" id="{04A48F30-D850-4E96-8D3F-AE8302A01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298"/>
              <a:ext cx="44" cy="25"/>
            </a:xfrm>
            <a:custGeom>
              <a:avLst/>
              <a:gdLst>
                <a:gd name="T0" fmla="*/ 12 w 19"/>
                <a:gd name="T1" fmla="*/ 158 h 10"/>
                <a:gd name="T2" fmla="*/ 0 w 19"/>
                <a:gd name="T3" fmla="*/ 0 h 10"/>
                <a:gd name="T4" fmla="*/ 12 w 19"/>
                <a:gd name="T5" fmla="*/ 15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1" y="10"/>
                    <a:pt x="15" y="4"/>
                    <a:pt x="0" y="0"/>
                  </a:cubicBezTo>
                  <a:cubicBezTo>
                    <a:pt x="0" y="0"/>
                    <a:pt x="19" y="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90">
              <a:extLst>
                <a:ext uri="{FF2B5EF4-FFF2-40B4-BE49-F238E27FC236}">
                  <a16:creationId xmlns:a16="http://schemas.microsoft.com/office/drawing/2014/main" id="{11AC5A33-A6C8-46E1-AB75-51ABA8C0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352"/>
              <a:ext cx="49" cy="28"/>
            </a:xfrm>
            <a:custGeom>
              <a:avLst/>
              <a:gdLst>
                <a:gd name="T0" fmla="*/ 126 w 21"/>
                <a:gd name="T1" fmla="*/ 181 h 11"/>
                <a:gd name="T2" fmla="*/ 266 w 21"/>
                <a:gd name="T3" fmla="*/ 0 h 11"/>
                <a:gd name="T4" fmla="*/ 126 w 21"/>
                <a:gd name="T5" fmla="*/ 18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10" y="11"/>
                  </a:moveTo>
                  <a:cubicBezTo>
                    <a:pt x="10" y="11"/>
                    <a:pt x="4" y="8"/>
                    <a:pt x="21" y="0"/>
                  </a:cubicBezTo>
                  <a:cubicBezTo>
                    <a:pt x="21" y="0"/>
                    <a:pt x="0" y="9"/>
                    <a:pt x="10" y="11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91">
              <a:extLst>
                <a:ext uri="{FF2B5EF4-FFF2-40B4-BE49-F238E27FC236}">
                  <a16:creationId xmlns:a16="http://schemas.microsoft.com/office/drawing/2014/main" id="{7D87485B-9F96-4271-9A3C-53AED7E1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380"/>
              <a:ext cx="28" cy="22"/>
            </a:xfrm>
            <a:custGeom>
              <a:avLst/>
              <a:gdLst>
                <a:gd name="T0" fmla="*/ 103 w 12"/>
                <a:gd name="T1" fmla="*/ 132 h 9"/>
                <a:gd name="T2" fmla="*/ 152 w 12"/>
                <a:gd name="T3" fmla="*/ 0 h 9"/>
                <a:gd name="T4" fmla="*/ 103 w 12"/>
                <a:gd name="T5" fmla="*/ 1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8" y="9"/>
                  </a:moveTo>
                  <a:cubicBezTo>
                    <a:pt x="8" y="9"/>
                    <a:pt x="2" y="6"/>
                    <a:pt x="12" y="0"/>
                  </a:cubicBezTo>
                  <a:cubicBezTo>
                    <a:pt x="12" y="0"/>
                    <a:pt x="0" y="6"/>
                    <a:pt x="8" y="9"/>
                  </a:cubicBezTo>
                  <a:close/>
                </a:path>
              </a:pathLst>
            </a:custGeom>
            <a:solidFill>
              <a:srgbClr val="365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92">
              <a:extLst>
                <a:ext uri="{FF2B5EF4-FFF2-40B4-BE49-F238E27FC236}">
                  <a16:creationId xmlns:a16="http://schemas.microsoft.com/office/drawing/2014/main" id="{A054B260-7BEE-4134-8EF9-2B14A0223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323"/>
              <a:ext cx="280" cy="79"/>
            </a:xfrm>
            <a:custGeom>
              <a:avLst/>
              <a:gdLst>
                <a:gd name="T0" fmla="*/ 0 w 120"/>
                <a:gd name="T1" fmla="*/ 481 h 32"/>
                <a:gd name="T2" fmla="*/ 1524 w 120"/>
                <a:gd name="T3" fmla="*/ 0 h 32"/>
                <a:gd name="T4" fmla="*/ 0 w 120"/>
                <a:gd name="T5" fmla="*/ 48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2">
                  <a:moveTo>
                    <a:pt x="0" y="32"/>
                  </a:moveTo>
                  <a:cubicBezTo>
                    <a:pt x="0" y="32"/>
                    <a:pt x="1" y="21"/>
                    <a:pt x="120" y="0"/>
                  </a:cubicBezTo>
                  <a:cubicBezTo>
                    <a:pt x="120" y="0"/>
                    <a:pt x="23" y="17"/>
                    <a:pt x="0" y="32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93">
              <a:extLst>
                <a:ext uri="{FF2B5EF4-FFF2-40B4-BE49-F238E27FC236}">
                  <a16:creationId xmlns:a16="http://schemas.microsoft.com/office/drawing/2014/main" id="{8F03B457-0F66-4493-A0E4-8E6701E0A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129"/>
              <a:ext cx="788" cy="196"/>
            </a:xfrm>
            <a:custGeom>
              <a:avLst/>
              <a:gdLst>
                <a:gd name="T0" fmla="*/ 4258 w 339"/>
                <a:gd name="T1" fmla="*/ 457 h 79"/>
                <a:gd name="T2" fmla="*/ 0 w 339"/>
                <a:gd name="T3" fmla="*/ 1206 h 79"/>
                <a:gd name="T4" fmla="*/ 4258 w 339"/>
                <a:gd name="T5" fmla="*/ 457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9" h="79">
                  <a:moveTo>
                    <a:pt x="339" y="30"/>
                  </a:moveTo>
                  <a:cubicBezTo>
                    <a:pt x="339" y="30"/>
                    <a:pt x="250" y="0"/>
                    <a:pt x="0" y="79"/>
                  </a:cubicBezTo>
                  <a:cubicBezTo>
                    <a:pt x="0" y="79"/>
                    <a:pt x="211" y="12"/>
                    <a:pt x="339" y="30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94">
              <a:extLst>
                <a:ext uri="{FF2B5EF4-FFF2-40B4-BE49-F238E27FC236}">
                  <a16:creationId xmlns:a16="http://schemas.microsoft.com/office/drawing/2014/main" id="{E9AA3477-F515-4415-8044-E50B58DA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159"/>
              <a:ext cx="212" cy="42"/>
            </a:xfrm>
            <a:custGeom>
              <a:avLst/>
              <a:gdLst>
                <a:gd name="T0" fmla="*/ 212 w 212"/>
                <a:gd name="T1" fmla="*/ 7 h 42"/>
                <a:gd name="T2" fmla="*/ 210 w 212"/>
                <a:gd name="T3" fmla="*/ 0 h 42"/>
                <a:gd name="T4" fmla="*/ 0 w 212"/>
                <a:gd name="T5" fmla="*/ 42 h 42"/>
                <a:gd name="T6" fmla="*/ 212 w 212"/>
                <a:gd name="T7" fmla="*/ 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2" h="42">
                  <a:moveTo>
                    <a:pt x="212" y="7"/>
                  </a:moveTo>
                  <a:lnTo>
                    <a:pt x="210" y="0"/>
                  </a:lnTo>
                  <a:lnTo>
                    <a:pt x="0" y="42"/>
                  </a:lnTo>
                  <a:lnTo>
                    <a:pt x="212" y="7"/>
                  </a:ln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95">
              <a:extLst>
                <a:ext uri="{FF2B5EF4-FFF2-40B4-BE49-F238E27FC236}">
                  <a16:creationId xmlns:a16="http://schemas.microsoft.com/office/drawing/2014/main" id="{3F8779C6-A3C3-46A8-94A2-3C3A3CCAF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142"/>
              <a:ext cx="69" cy="32"/>
            </a:xfrm>
            <a:custGeom>
              <a:avLst/>
              <a:gdLst>
                <a:gd name="T0" fmla="*/ 0 w 30"/>
                <a:gd name="T1" fmla="*/ 74 h 13"/>
                <a:gd name="T2" fmla="*/ 366 w 30"/>
                <a:gd name="T3" fmla="*/ 194 h 13"/>
                <a:gd name="T4" fmla="*/ 0 w 30"/>
                <a:gd name="T5" fmla="*/ 7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5"/>
                  </a:moveTo>
                  <a:cubicBezTo>
                    <a:pt x="0" y="5"/>
                    <a:pt x="18" y="0"/>
                    <a:pt x="30" y="13"/>
                  </a:cubicBezTo>
                  <a:cubicBezTo>
                    <a:pt x="30" y="13"/>
                    <a:pt x="18" y="3"/>
                    <a:pt x="0" y="5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96">
              <a:extLst>
                <a:ext uri="{FF2B5EF4-FFF2-40B4-BE49-F238E27FC236}">
                  <a16:creationId xmlns:a16="http://schemas.microsoft.com/office/drawing/2014/main" id="{4EDD5A1B-BEB7-4CAD-BE2D-DB82B75B3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228"/>
              <a:ext cx="477" cy="129"/>
            </a:xfrm>
            <a:custGeom>
              <a:avLst/>
              <a:gdLst>
                <a:gd name="T0" fmla="*/ 2583 w 205"/>
                <a:gd name="T1" fmla="*/ 382 h 52"/>
                <a:gd name="T2" fmla="*/ 0 w 205"/>
                <a:gd name="T3" fmla="*/ 794 h 52"/>
                <a:gd name="T4" fmla="*/ 2583 w 205"/>
                <a:gd name="T5" fmla="*/ 382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52">
                  <a:moveTo>
                    <a:pt x="205" y="25"/>
                  </a:moveTo>
                  <a:cubicBezTo>
                    <a:pt x="205" y="25"/>
                    <a:pt x="80" y="13"/>
                    <a:pt x="0" y="52"/>
                  </a:cubicBezTo>
                  <a:cubicBezTo>
                    <a:pt x="0" y="52"/>
                    <a:pt x="68" y="0"/>
                    <a:pt x="205" y="25"/>
                  </a:cubicBezTo>
                  <a:close/>
                </a:path>
              </a:pathLst>
            </a:custGeom>
            <a:solidFill>
              <a:srgbClr val="9CB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97">
              <a:extLst>
                <a:ext uri="{FF2B5EF4-FFF2-40B4-BE49-F238E27FC236}">
                  <a16:creationId xmlns:a16="http://schemas.microsoft.com/office/drawing/2014/main" id="{8A05E699-8560-42A9-99E1-7967E198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102"/>
              <a:ext cx="1621" cy="379"/>
            </a:xfrm>
            <a:custGeom>
              <a:avLst/>
              <a:gdLst>
                <a:gd name="T0" fmla="*/ 1709 w 697"/>
                <a:gd name="T1" fmla="*/ 2326 h 153"/>
                <a:gd name="T2" fmla="*/ 2791 w 697"/>
                <a:gd name="T3" fmla="*/ 2081 h 153"/>
                <a:gd name="T4" fmla="*/ 5382 w 697"/>
                <a:gd name="T5" fmla="*/ 1779 h 153"/>
                <a:gd name="T6" fmla="*/ 7070 w 697"/>
                <a:gd name="T7" fmla="*/ 1429 h 153"/>
                <a:gd name="T8" fmla="*/ 8254 w 697"/>
                <a:gd name="T9" fmla="*/ 1308 h 153"/>
                <a:gd name="T10" fmla="*/ 8238 w 697"/>
                <a:gd name="T11" fmla="*/ 1234 h 153"/>
                <a:gd name="T12" fmla="*/ 8352 w 697"/>
                <a:gd name="T13" fmla="*/ 1214 h 153"/>
                <a:gd name="T14" fmla="*/ 8352 w 697"/>
                <a:gd name="T15" fmla="*/ 1296 h 153"/>
                <a:gd name="T16" fmla="*/ 8405 w 697"/>
                <a:gd name="T17" fmla="*/ 1296 h 153"/>
                <a:gd name="T18" fmla="*/ 8756 w 697"/>
                <a:gd name="T19" fmla="*/ 865 h 153"/>
                <a:gd name="T20" fmla="*/ 8691 w 697"/>
                <a:gd name="T21" fmla="*/ 349 h 153"/>
                <a:gd name="T22" fmla="*/ 8265 w 697"/>
                <a:gd name="T23" fmla="*/ 42 h 153"/>
                <a:gd name="T24" fmla="*/ 8226 w 697"/>
                <a:gd name="T25" fmla="*/ 42 h 153"/>
                <a:gd name="T26" fmla="*/ 8226 w 697"/>
                <a:gd name="T27" fmla="*/ 124 h 153"/>
                <a:gd name="T28" fmla="*/ 8124 w 697"/>
                <a:gd name="T29" fmla="*/ 134 h 153"/>
                <a:gd name="T30" fmla="*/ 8114 w 697"/>
                <a:gd name="T31" fmla="*/ 74 h 153"/>
                <a:gd name="T32" fmla="*/ 6956 w 697"/>
                <a:gd name="T33" fmla="*/ 307 h 153"/>
                <a:gd name="T34" fmla="*/ 5247 w 697"/>
                <a:gd name="T35" fmla="*/ 453 h 153"/>
                <a:gd name="T36" fmla="*/ 2677 w 697"/>
                <a:gd name="T37" fmla="*/ 1001 h 153"/>
                <a:gd name="T38" fmla="*/ 1574 w 697"/>
                <a:gd name="T39" fmla="*/ 1080 h 153"/>
                <a:gd name="T40" fmla="*/ 12 w 697"/>
                <a:gd name="T41" fmla="*/ 1823 h 153"/>
                <a:gd name="T42" fmla="*/ 49 w 697"/>
                <a:gd name="T43" fmla="*/ 2081 h 153"/>
                <a:gd name="T44" fmla="*/ 1709 w 697"/>
                <a:gd name="T45" fmla="*/ 2326 h 1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97" h="153">
                  <a:moveTo>
                    <a:pt x="136" y="153"/>
                  </a:move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350" y="127"/>
                    <a:pt x="428" y="117"/>
                  </a:cubicBezTo>
                  <a:cubicBezTo>
                    <a:pt x="506" y="107"/>
                    <a:pt x="562" y="94"/>
                    <a:pt x="562" y="94"/>
                  </a:cubicBezTo>
                  <a:cubicBezTo>
                    <a:pt x="656" y="86"/>
                    <a:pt x="656" y="86"/>
                    <a:pt x="656" y="86"/>
                  </a:cubicBezTo>
                  <a:cubicBezTo>
                    <a:pt x="655" y="81"/>
                    <a:pt x="655" y="81"/>
                    <a:pt x="655" y="81"/>
                  </a:cubicBezTo>
                  <a:cubicBezTo>
                    <a:pt x="664" y="80"/>
                    <a:pt x="664" y="80"/>
                    <a:pt x="664" y="80"/>
                  </a:cubicBezTo>
                  <a:cubicBezTo>
                    <a:pt x="664" y="85"/>
                    <a:pt x="664" y="85"/>
                    <a:pt x="664" y="85"/>
                  </a:cubicBezTo>
                  <a:cubicBezTo>
                    <a:pt x="668" y="85"/>
                    <a:pt x="668" y="85"/>
                    <a:pt x="668" y="85"/>
                  </a:cubicBezTo>
                  <a:cubicBezTo>
                    <a:pt x="685" y="83"/>
                    <a:pt x="697" y="70"/>
                    <a:pt x="696" y="57"/>
                  </a:cubicBezTo>
                  <a:cubicBezTo>
                    <a:pt x="691" y="23"/>
                    <a:pt x="691" y="23"/>
                    <a:pt x="691" y="23"/>
                  </a:cubicBezTo>
                  <a:cubicBezTo>
                    <a:pt x="689" y="10"/>
                    <a:pt x="674" y="0"/>
                    <a:pt x="657" y="3"/>
                  </a:cubicBezTo>
                  <a:cubicBezTo>
                    <a:pt x="654" y="3"/>
                    <a:pt x="654" y="3"/>
                    <a:pt x="654" y="3"/>
                  </a:cubicBezTo>
                  <a:cubicBezTo>
                    <a:pt x="654" y="8"/>
                    <a:pt x="654" y="8"/>
                    <a:pt x="654" y="8"/>
                  </a:cubicBezTo>
                  <a:cubicBezTo>
                    <a:pt x="646" y="9"/>
                    <a:pt x="646" y="9"/>
                    <a:pt x="646" y="9"/>
                  </a:cubicBezTo>
                  <a:cubicBezTo>
                    <a:pt x="645" y="5"/>
                    <a:pt x="645" y="5"/>
                    <a:pt x="645" y="5"/>
                  </a:cubicBezTo>
                  <a:cubicBezTo>
                    <a:pt x="553" y="20"/>
                    <a:pt x="553" y="20"/>
                    <a:pt x="553" y="20"/>
                  </a:cubicBezTo>
                  <a:cubicBezTo>
                    <a:pt x="553" y="20"/>
                    <a:pt x="501" y="19"/>
                    <a:pt x="417" y="30"/>
                  </a:cubicBezTo>
                  <a:cubicBezTo>
                    <a:pt x="333" y="41"/>
                    <a:pt x="213" y="66"/>
                    <a:pt x="213" y="66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1"/>
                    <a:pt x="0" y="107"/>
                    <a:pt x="1" y="120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5" y="151"/>
                    <a:pt x="136" y="153"/>
                    <a:pt x="136" y="15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Line 98">
              <a:extLst>
                <a:ext uri="{FF2B5EF4-FFF2-40B4-BE49-F238E27FC236}">
                  <a16:creationId xmlns:a16="http://schemas.microsoft.com/office/drawing/2014/main" id="{8BC93207-584C-43EB-B220-A07495279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89" y="1164"/>
              <a:ext cx="16" cy="13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Line 99">
              <a:extLst>
                <a:ext uri="{FF2B5EF4-FFF2-40B4-BE49-F238E27FC236}">
                  <a16:creationId xmlns:a16="http://schemas.microsoft.com/office/drawing/2014/main" id="{CF51721F-AD05-466D-8A91-DB1EEF591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87" y="1147"/>
              <a:ext cx="2" cy="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Line 100">
              <a:extLst>
                <a:ext uri="{FF2B5EF4-FFF2-40B4-BE49-F238E27FC236}">
                  <a16:creationId xmlns:a16="http://schemas.microsoft.com/office/drawing/2014/main" id="{F8BE2CE6-93DB-4E04-8FD0-318FAB8E86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87" y="1139"/>
              <a:ext cx="1" cy="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Line 101">
              <a:extLst>
                <a:ext uri="{FF2B5EF4-FFF2-40B4-BE49-F238E27FC236}">
                  <a16:creationId xmlns:a16="http://schemas.microsoft.com/office/drawing/2014/main" id="{D5B1BAD3-4E8B-40D4-912F-D9C5DB84DB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4" y="1124"/>
              <a:ext cx="11" cy="9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Line 102">
              <a:extLst>
                <a:ext uri="{FF2B5EF4-FFF2-40B4-BE49-F238E27FC236}">
                  <a16:creationId xmlns:a16="http://schemas.microsoft.com/office/drawing/2014/main" id="{5DECF379-DC49-4D25-8942-4B51E9FC8F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5" y="1226"/>
              <a:ext cx="3" cy="1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Line 103">
              <a:extLst>
                <a:ext uri="{FF2B5EF4-FFF2-40B4-BE49-F238E27FC236}">
                  <a16:creationId xmlns:a16="http://schemas.microsoft.com/office/drawing/2014/main" id="{1AC77D21-E869-49FD-AE37-D5834E5C54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0" y="1248"/>
              <a:ext cx="1" cy="1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04">
              <a:extLst>
                <a:ext uri="{FF2B5EF4-FFF2-40B4-BE49-F238E27FC236}">
                  <a16:creationId xmlns:a16="http://schemas.microsoft.com/office/drawing/2014/main" id="{089F180E-C8BA-4DE0-A87A-EBB64CE54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295"/>
              <a:ext cx="442" cy="97"/>
            </a:xfrm>
            <a:custGeom>
              <a:avLst/>
              <a:gdLst>
                <a:gd name="T0" fmla="*/ 1184 w 190"/>
                <a:gd name="T1" fmla="*/ 507 h 39"/>
                <a:gd name="T2" fmla="*/ 12 w 190"/>
                <a:gd name="T3" fmla="*/ 495 h 39"/>
                <a:gd name="T4" fmla="*/ 1184 w 190"/>
                <a:gd name="T5" fmla="*/ 92 h 39"/>
                <a:gd name="T6" fmla="*/ 2382 w 190"/>
                <a:gd name="T7" fmla="*/ 104 h 39"/>
                <a:gd name="T8" fmla="*/ 1347 w 190"/>
                <a:gd name="T9" fmla="*/ 47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39">
                  <a:moveTo>
                    <a:pt x="94" y="33"/>
                  </a:moveTo>
                  <a:cubicBezTo>
                    <a:pt x="44" y="39"/>
                    <a:pt x="2" y="39"/>
                    <a:pt x="1" y="32"/>
                  </a:cubicBezTo>
                  <a:cubicBezTo>
                    <a:pt x="0" y="24"/>
                    <a:pt x="42" y="13"/>
                    <a:pt x="94" y="6"/>
                  </a:cubicBezTo>
                  <a:cubicBezTo>
                    <a:pt x="146" y="0"/>
                    <a:pt x="188" y="0"/>
                    <a:pt x="189" y="7"/>
                  </a:cubicBezTo>
                  <a:cubicBezTo>
                    <a:pt x="190" y="14"/>
                    <a:pt x="154" y="24"/>
                    <a:pt x="107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105">
              <a:extLst>
                <a:ext uri="{FF2B5EF4-FFF2-40B4-BE49-F238E27FC236}">
                  <a16:creationId xmlns:a16="http://schemas.microsoft.com/office/drawing/2014/main" id="{09AA9499-698E-46A4-A0DE-0B068704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43"/>
              <a:ext cx="116" cy="79"/>
            </a:xfrm>
            <a:custGeom>
              <a:avLst/>
              <a:gdLst>
                <a:gd name="T0" fmla="*/ 12 w 50"/>
                <a:gd name="T1" fmla="*/ 316 h 32"/>
                <a:gd name="T2" fmla="*/ 501 w 50"/>
                <a:gd name="T3" fmla="*/ 0 h 32"/>
                <a:gd name="T4" fmla="*/ 587 w 50"/>
                <a:gd name="T5" fmla="*/ 62 h 32"/>
                <a:gd name="T6" fmla="*/ 624 w 50"/>
                <a:gd name="T7" fmla="*/ 390 h 32"/>
                <a:gd name="T8" fmla="*/ 550 w 50"/>
                <a:gd name="T9" fmla="*/ 481 h 32"/>
                <a:gd name="T10" fmla="*/ 12 w 50"/>
                <a:gd name="T11" fmla="*/ 31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2">
                  <a:moveTo>
                    <a:pt x="1" y="21"/>
                  </a:moveTo>
                  <a:cubicBezTo>
                    <a:pt x="0" y="15"/>
                    <a:pt x="40" y="0"/>
                    <a:pt x="40" y="0"/>
                  </a:cubicBezTo>
                  <a:cubicBezTo>
                    <a:pt x="44" y="0"/>
                    <a:pt x="47" y="2"/>
                    <a:pt x="47" y="4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48" y="31"/>
                    <a:pt x="44" y="32"/>
                  </a:cubicBezTo>
                  <a:cubicBezTo>
                    <a:pt x="44" y="32"/>
                    <a:pt x="2" y="27"/>
                    <a:pt x="1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106">
              <a:extLst>
                <a:ext uri="{FF2B5EF4-FFF2-40B4-BE49-F238E27FC236}">
                  <a16:creationId xmlns:a16="http://schemas.microsoft.com/office/drawing/2014/main" id="{239DBC1B-3A2C-4E78-93AA-94D6B4F9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73"/>
              <a:ext cx="1593" cy="1213"/>
            </a:xfrm>
            <a:custGeom>
              <a:avLst/>
              <a:gdLst>
                <a:gd name="T0" fmla="*/ 3684 w 685"/>
                <a:gd name="T1" fmla="*/ 806 h 489"/>
                <a:gd name="T2" fmla="*/ 3595 w 685"/>
                <a:gd name="T3" fmla="*/ 1039 h 489"/>
                <a:gd name="T4" fmla="*/ 2049 w 685"/>
                <a:gd name="T5" fmla="*/ 640 h 489"/>
                <a:gd name="T6" fmla="*/ 388 w 685"/>
                <a:gd name="T7" fmla="*/ 640 h 489"/>
                <a:gd name="T8" fmla="*/ 388 w 685"/>
                <a:gd name="T9" fmla="*/ 1131 h 489"/>
                <a:gd name="T10" fmla="*/ 653 w 685"/>
                <a:gd name="T11" fmla="*/ 1310 h 489"/>
                <a:gd name="T12" fmla="*/ 0 w 685"/>
                <a:gd name="T13" fmla="*/ 1297 h 489"/>
                <a:gd name="T14" fmla="*/ 200 w 685"/>
                <a:gd name="T15" fmla="*/ 2166 h 489"/>
                <a:gd name="T16" fmla="*/ 1053 w 685"/>
                <a:gd name="T17" fmla="*/ 2548 h 489"/>
                <a:gd name="T18" fmla="*/ 2363 w 685"/>
                <a:gd name="T19" fmla="*/ 3570 h 489"/>
                <a:gd name="T20" fmla="*/ 2844 w 685"/>
                <a:gd name="T21" fmla="*/ 3619 h 489"/>
                <a:gd name="T22" fmla="*/ 3309 w 685"/>
                <a:gd name="T23" fmla="*/ 3877 h 489"/>
                <a:gd name="T24" fmla="*/ 5809 w 685"/>
                <a:gd name="T25" fmla="*/ 6916 h 489"/>
                <a:gd name="T26" fmla="*/ 6063 w 685"/>
                <a:gd name="T27" fmla="*/ 7390 h 489"/>
                <a:gd name="T28" fmla="*/ 8616 w 685"/>
                <a:gd name="T29" fmla="*/ 4979 h 489"/>
                <a:gd name="T30" fmla="*/ 6651 w 685"/>
                <a:gd name="T31" fmla="*/ 2473 h 489"/>
                <a:gd name="T32" fmla="*/ 5658 w 685"/>
                <a:gd name="T33" fmla="*/ 474 h 4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5" h="489">
                  <a:moveTo>
                    <a:pt x="293" y="53"/>
                  </a:moveTo>
                  <a:cubicBezTo>
                    <a:pt x="295" y="63"/>
                    <a:pt x="291" y="68"/>
                    <a:pt x="286" y="68"/>
                  </a:cubicBezTo>
                  <a:cubicBezTo>
                    <a:pt x="271" y="71"/>
                    <a:pt x="245" y="84"/>
                    <a:pt x="163" y="42"/>
                  </a:cubicBezTo>
                  <a:cubicBezTo>
                    <a:pt x="81" y="0"/>
                    <a:pt x="31" y="42"/>
                    <a:pt x="31" y="42"/>
                  </a:cubicBezTo>
                  <a:cubicBezTo>
                    <a:pt x="21" y="52"/>
                    <a:pt x="31" y="74"/>
                    <a:pt x="31" y="74"/>
                  </a:cubicBezTo>
                  <a:cubicBezTo>
                    <a:pt x="31" y="74"/>
                    <a:pt x="45" y="86"/>
                    <a:pt x="52" y="86"/>
                  </a:cubicBezTo>
                  <a:cubicBezTo>
                    <a:pt x="59" y="86"/>
                    <a:pt x="0" y="85"/>
                    <a:pt x="0" y="85"/>
                  </a:cubicBezTo>
                  <a:cubicBezTo>
                    <a:pt x="3" y="98"/>
                    <a:pt x="9" y="118"/>
                    <a:pt x="16" y="142"/>
                  </a:cubicBezTo>
                  <a:cubicBezTo>
                    <a:pt x="36" y="204"/>
                    <a:pt x="84" y="167"/>
                    <a:pt x="84" y="167"/>
                  </a:cubicBezTo>
                  <a:cubicBezTo>
                    <a:pt x="146" y="274"/>
                    <a:pt x="188" y="234"/>
                    <a:pt x="188" y="234"/>
                  </a:cubicBezTo>
                  <a:cubicBezTo>
                    <a:pt x="198" y="254"/>
                    <a:pt x="226" y="237"/>
                    <a:pt x="226" y="237"/>
                  </a:cubicBezTo>
                  <a:cubicBezTo>
                    <a:pt x="234" y="266"/>
                    <a:pt x="263" y="254"/>
                    <a:pt x="263" y="254"/>
                  </a:cubicBezTo>
                  <a:cubicBezTo>
                    <a:pt x="302" y="359"/>
                    <a:pt x="364" y="287"/>
                    <a:pt x="462" y="453"/>
                  </a:cubicBezTo>
                  <a:cubicBezTo>
                    <a:pt x="466" y="461"/>
                    <a:pt x="473" y="471"/>
                    <a:pt x="482" y="484"/>
                  </a:cubicBezTo>
                  <a:cubicBezTo>
                    <a:pt x="482" y="484"/>
                    <a:pt x="659" y="489"/>
                    <a:pt x="685" y="326"/>
                  </a:cubicBezTo>
                  <a:cubicBezTo>
                    <a:pt x="612" y="251"/>
                    <a:pt x="550" y="184"/>
                    <a:pt x="529" y="162"/>
                  </a:cubicBezTo>
                  <a:cubicBezTo>
                    <a:pt x="493" y="124"/>
                    <a:pt x="466" y="67"/>
                    <a:pt x="450" y="31"/>
                  </a:cubicBezTo>
                </a:path>
              </a:pathLst>
            </a:custGeom>
            <a:solidFill>
              <a:srgbClr val="EF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107">
              <a:extLst>
                <a:ext uri="{FF2B5EF4-FFF2-40B4-BE49-F238E27FC236}">
                  <a16:creationId xmlns:a16="http://schemas.microsoft.com/office/drawing/2014/main" id="{F6BAA921-A91A-4364-BBAD-D59DB797B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067"/>
              <a:ext cx="37" cy="30"/>
            </a:xfrm>
            <a:custGeom>
              <a:avLst/>
              <a:gdLst>
                <a:gd name="T0" fmla="*/ 0 w 16"/>
                <a:gd name="T1" fmla="*/ 0 h 12"/>
                <a:gd name="T2" fmla="*/ 199 w 16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6" y="3"/>
                    <a:pt x="14" y="6"/>
                    <a:pt x="16" y="12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108">
              <a:extLst>
                <a:ext uri="{FF2B5EF4-FFF2-40B4-BE49-F238E27FC236}">
                  <a16:creationId xmlns:a16="http://schemas.microsoft.com/office/drawing/2014/main" id="{C047B4E9-C7F3-4AB6-B4FC-07ED95215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129"/>
              <a:ext cx="14" cy="10"/>
            </a:xfrm>
            <a:custGeom>
              <a:avLst/>
              <a:gdLst>
                <a:gd name="T0" fmla="*/ 0 w 6"/>
                <a:gd name="T1" fmla="*/ 0 h 4"/>
                <a:gd name="T2" fmla="*/ 77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5" y="3"/>
                    <a:pt x="6" y="4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109">
              <a:extLst>
                <a:ext uri="{FF2B5EF4-FFF2-40B4-BE49-F238E27FC236}">
                  <a16:creationId xmlns:a16="http://schemas.microsoft.com/office/drawing/2014/main" id="{E1CA87CC-EA81-4587-B28A-1AF0E2F2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481"/>
              <a:ext cx="621" cy="420"/>
            </a:xfrm>
            <a:custGeom>
              <a:avLst/>
              <a:gdLst>
                <a:gd name="T0" fmla="*/ 591 w 267"/>
                <a:gd name="T1" fmla="*/ 12 h 169"/>
                <a:gd name="T2" fmla="*/ 693 w 267"/>
                <a:gd name="T3" fmla="*/ 75 h 169"/>
                <a:gd name="T4" fmla="*/ 1093 w 267"/>
                <a:gd name="T5" fmla="*/ 340 h 169"/>
                <a:gd name="T6" fmla="*/ 1537 w 267"/>
                <a:gd name="T7" fmla="*/ 641 h 169"/>
                <a:gd name="T8" fmla="*/ 2003 w 267"/>
                <a:gd name="T9" fmla="*/ 1002 h 169"/>
                <a:gd name="T10" fmla="*/ 2342 w 267"/>
                <a:gd name="T11" fmla="*/ 1272 h 169"/>
                <a:gd name="T12" fmla="*/ 3056 w 267"/>
                <a:gd name="T13" fmla="*/ 1842 h 169"/>
                <a:gd name="T14" fmla="*/ 3219 w 267"/>
                <a:gd name="T15" fmla="*/ 2180 h 169"/>
                <a:gd name="T16" fmla="*/ 3333 w 267"/>
                <a:gd name="T17" fmla="*/ 2470 h 169"/>
                <a:gd name="T18" fmla="*/ 3105 w 267"/>
                <a:gd name="T19" fmla="*/ 2458 h 169"/>
                <a:gd name="T20" fmla="*/ 2942 w 267"/>
                <a:gd name="T21" fmla="*/ 2180 h 169"/>
                <a:gd name="T22" fmla="*/ 2563 w 267"/>
                <a:gd name="T23" fmla="*/ 2254 h 169"/>
                <a:gd name="T24" fmla="*/ 2419 w 267"/>
                <a:gd name="T25" fmla="*/ 2130 h 169"/>
                <a:gd name="T26" fmla="*/ 2363 w 267"/>
                <a:gd name="T27" fmla="*/ 1996 h 169"/>
                <a:gd name="T28" fmla="*/ 2175 w 267"/>
                <a:gd name="T29" fmla="*/ 1983 h 169"/>
                <a:gd name="T30" fmla="*/ 1272 w 267"/>
                <a:gd name="T31" fmla="*/ 1290 h 169"/>
                <a:gd name="T32" fmla="*/ 1093 w 267"/>
                <a:gd name="T33" fmla="*/ 815 h 169"/>
                <a:gd name="T34" fmla="*/ 844 w 267"/>
                <a:gd name="T35" fmla="*/ 890 h 169"/>
                <a:gd name="T36" fmla="*/ 502 w 267"/>
                <a:gd name="T37" fmla="*/ 890 h 169"/>
                <a:gd name="T38" fmla="*/ 123 w 267"/>
                <a:gd name="T39" fmla="*/ 611 h 169"/>
                <a:gd name="T40" fmla="*/ 12 w 267"/>
                <a:gd name="T41" fmla="*/ 62 h 169"/>
                <a:gd name="T42" fmla="*/ 0 w 267"/>
                <a:gd name="T43" fmla="*/ 0 h 1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7" h="169">
                  <a:moveTo>
                    <a:pt x="47" y="1"/>
                  </a:moveTo>
                  <a:cubicBezTo>
                    <a:pt x="50" y="2"/>
                    <a:pt x="52" y="4"/>
                    <a:pt x="55" y="5"/>
                  </a:cubicBezTo>
                  <a:cubicBezTo>
                    <a:pt x="66" y="10"/>
                    <a:pt x="75" y="17"/>
                    <a:pt x="87" y="22"/>
                  </a:cubicBezTo>
                  <a:cubicBezTo>
                    <a:pt x="100" y="27"/>
                    <a:pt x="110" y="34"/>
                    <a:pt x="122" y="42"/>
                  </a:cubicBezTo>
                  <a:cubicBezTo>
                    <a:pt x="135" y="49"/>
                    <a:pt x="147" y="56"/>
                    <a:pt x="159" y="65"/>
                  </a:cubicBezTo>
                  <a:cubicBezTo>
                    <a:pt x="169" y="71"/>
                    <a:pt x="175" y="78"/>
                    <a:pt x="186" y="83"/>
                  </a:cubicBezTo>
                  <a:cubicBezTo>
                    <a:pt x="205" y="91"/>
                    <a:pt x="228" y="104"/>
                    <a:pt x="243" y="120"/>
                  </a:cubicBezTo>
                  <a:cubicBezTo>
                    <a:pt x="249" y="127"/>
                    <a:pt x="251" y="135"/>
                    <a:pt x="256" y="142"/>
                  </a:cubicBezTo>
                  <a:cubicBezTo>
                    <a:pt x="259" y="147"/>
                    <a:pt x="267" y="154"/>
                    <a:pt x="265" y="161"/>
                  </a:cubicBezTo>
                  <a:cubicBezTo>
                    <a:pt x="263" y="169"/>
                    <a:pt x="253" y="164"/>
                    <a:pt x="247" y="160"/>
                  </a:cubicBezTo>
                  <a:cubicBezTo>
                    <a:pt x="240" y="155"/>
                    <a:pt x="238" y="150"/>
                    <a:pt x="234" y="142"/>
                  </a:cubicBezTo>
                  <a:cubicBezTo>
                    <a:pt x="224" y="146"/>
                    <a:pt x="215" y="151"/>
                    <a:pt x="204" y="147"/>
                  </a:cubicBezTo>
                  <a:cubicBezTo>
                    <a:pt x="199" y="145"/>
                    <a:pt x="195" y="143"/>
                    <a:pt x="192" y="139"/>
                  </a:cubicBezTo>
                  <a:cubicBezTo>
                    <a:pt x="191" y="137"/>
                    <a:pt x="189" y="131"/>
                    <a:pt x="188" y="130"/>
                  </a:cubicBezTo>
                  <a:cubicBezTo>
                    <a:pt x="185" y="128"/>
                    <a:pt x="176" y="130"/>
                    <a:pt x="173" y="129"/>
                  </a:cubicBezTo>
                  <a:cubicBezTo>
                    <a:pt x="147" y="126"/>
                    <a:pt x="114" y="107"/>
                    <a:pt x="101" y="84"/>
                  </a:cubicBezTo>
                  <a:cubicBezTo>
                    <a:pt x="98" y="79"/>
                    <a:pt x="93" y="55"/>
                    <a:pt x="87" y="53"/>
                  </a:cubicBezTo>
                  <a:cubicBezTo>
                    <a:pt x="84" y="52"/>
                    <a:pt x="72" y="58"/>
                    <a:pt x="67" y="58"/>
                  </a:cubicBezTo>
                  <a:cubicBezTo>
                    <a:pt x="58" y="58"/>
                    <a:pt x="49" y="58"/>
                    <a:pt x="40" y="58"/>
                  </a:cubicBezTo>
                  <a:cubicBezTo>
                    <a:pt x="26" y="58"/>
                    <a:pt x="14" y="54"/>
                    <a:pt x="10" y="40"/>
                  </a:cubicBezTo>
                  <a:cubicBezTo>
                    <a:pt x="6" y="28"/>
                    <a:pt x="4" y="16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110">
              <a:extLst>
                <a:ext uri="{FF2B5EF4-FFF2-40B4-BE49-F238E27FC236}">
                  <a16:creationId xmlns:a16="http://schemas.microsoft.com/office/drawing/2014/main" id="{3CE600BA-46F2-4D9C-AB73-C95ECC50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511"/>
              <a:ext cx="46" cy="179"/>
            </a:xfrm>
            <a:custGeom>
              <a:avLst/>
              <a:gdLst>
                <a:gd name="T0" fmla="*/ 131 w 20"/>
                <a:gd name="T1" fmla="*/ 1106 h 72"/>
                <a:gd name="T2" fmla="*/ 0 w 20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2">
                  <a:moveTo>
                    <a:pt x="11" y="72"/>
                  </a:moveTo>
                  <a:cubicBezTo>
                    <a:pt x="20" y="54"/>
                    <a:pt x="18" y="12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111">
              <a:extLst>
                <a:ext uri="{FF2B5EF4-FFF2-40B4-BE49-F238E27FC236}">
                  <a16:creationId xmlns:a16="http://schemas.microsoft.com/office/drawing/2014/main" id="{D432AC65-F9F2-4D1A-9C9F-04D439D78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665"/>
              <a:ext cx="58" cy="193"/>
            </a:xfrm>
            <a:custGeom>
              <a:avLst/>
              <a:gdLst>
                <a:gd name="T0" fmla="*/ 209 w 25"/>
                <a:gd name="T1" fmla="*/ 1183 h 78"/>
                <a:gd name="T2" fmla="*/ 0 w 2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78">
                  <a:moveTo>
                    <a:pt x="17" y="78"/>
                  </a:moveTo>
                  <a:cubicBezTo>
                    <a:pt x="25" y="56"/>
                    <a:pt x="18" y="15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112">
              <a:extLst>
                <a:ext uri="{FF2B5EF4-FFF2-40B4-BE49-F238E27FC236}">
                  <a16:creationId xmlns:a16="http://schemas.microsoft.com/office/drawing/2014/main" id="{CF9A452A-C48D-499F-AA3F-95815C02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752"/>
              <a:ext cx="28" cy="109"/>
            </a:xfrm>
            <a:custGeom>
              <a:avLst/>
              <a:gdLst>
                <a:gd name="T0" fmla="*/ 0 w 12"/>
                <a:gd name="T1" fmla="*/ 669 h 44"/>
                <a:gd name="T2" fmla="*/ 77 w 12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4">
                  <a:moveTo>
                    <a:pt x="0" y="44"/>
                  </a:moveTo>
                  <a:cubicBezTo>
                    <a:pt x="12" y="35"/>
                    <a:pt x="10" y="14"/>
                    <a:pt x="6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113">
              <a:extLst>
                <a:ext uri="{FF2B5EF4-FFF2-40B4-BE49-F238E27FC236}">
                  <a16:creationId xmlns:a16="http://schemas.microsoft.com/office/drawing/2014/main" id="{E05A758A-CAFA-46E8-A973-027D46F6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14"/>
              <a:ext cx="42" cy="92"/>
            </a:xfrm>
            <a:custGeom>
              <a:avLst/>
              <a:gdLst>
                <a:gd name="T0" fmla="*/ 49 w 18"/>
                <a:gd name="T1" fmla="*/ 569 h 37"/>
                <a:gd name="T2" fmla="*/ 0 w 18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7">
                  <a:moveTo>
                    <a:pt x="4" y="37"/>
                  </a:moveTo>
                  <a:cubicBezTo>
                    <a:pt x="18" y="24"/>
                    <a:pt x="7" y="13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114">
              <a:extLst>
                <a:ext uri="{FF2B5EF4-FFF2-40B4-BE49-F238E27FC236}">
                  <a16:creationId xmlns:a16="http://schemas.microsoft.com/office/drawing/2014/main" id="{9FC2E04A-CF80-4D70-A216-F8B4765F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380"/>
              <a:ext cx="153" cy="139"/>
            </a:xfrm>
            <a:custGeom>
              <a:avLst/>
              <a:gdLst>
                <a:gd name="T0" fmla="*/ 28 w 66"/>
                <a:gd name="T1" fmla="*/ 457 h 56"/>
                <a:gd name="T2" fmla="*/ 139 w 66"/>
                <a:gd name="T3" fmla="*/ 124 h 56"/>
                <a:gd name="T4" fmla="*/ 774 w 66"/>
                <a:gd name="T5" fmla="*/ 278 h 56"/>
                <a:gd name="T6" fmla="*/ 596 w 66"/>
                <a:gd name="T7" fmla="*/ 856 h 56"/>
                <a:gd name="T8" fmla="*/ 28 w 66"/>
                <a:gd name="T9" fmla="*/ 45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6">
                  <a:moveTo>
                    <a:pt x="2" y="30"/>
                  </a:moveTo>
                  <a:cubicBezTo>
                    <a:pt x="2" y="30"/>
                    <a:pt x="0" y="15"/>
                    <a:pt x="11" y="8"/>
                  </a:cubicBezTo>
                  <a:cubicBezTo>
                    <a:pt x="22" y="0"/>
                    <a:pt x="62" y="18"/>
                    <a:pt x="62" y="18"/>
                  </a:cubicBezTo>
                  <a:cubicBezTo>
                    <a:pt x="62" y="18"/>
                    <a:pt x="66" y="48"/>
                    <a:pt x="48" y="56"/>
                  </a:cubicBezTo>
                  <a:cubicBezTo>
                    <a:pt x="48" y="56"/>
                    <a:pt x="15" y="42"/>
                    <a:pt x="2" y="30"/>
                  </a:cubicBezTo>
                  <a:close/>
                </a:path>
              </a:pathLst>
            </a:custGeom>
            <a:solidFill>
              <a:srgbClr val="F4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115">
              <a:extLst>
                <a:ext uri="{FF2B5EF4-FFF2-40B4-BE49-F238E27FC236}">
                  <a16:creationId xmlns:a16="http://schemas.microsoft.com/office/drawing/2014/main" id="{0612FA4B-CB70-46D4-8DC4-82520D3B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350"/>
              <a:ext cx="546" cy="732"/>
            </a:xfrm>
            <a:custGeom>
              <a:avLst/>
              <a:gdLst>
                <a:gd name="T0" fmla="*/ 2948 w 235"/>
                <a:gd name="T1" fmla="*/ 4506 h 295"/>
                <a:gd name="T2" fmla="*/ 994 w 235"/>
                <a:gd name="T3" fmla="*/ 2000 h 295"/>
                <a:gd name="T4" fmla="*/ 0 w 235"/>
                <a:gd name="T5" fmla="*/ 0 h 2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95">
                  <a:moveTo>
                    <a:pt x="235" y="295"/>
                  </a:moveTo>
                  <a:cubicBezTo>
                    <a:pt x="164" y="222"/>
                    <a:pt x="100" y="153"/>
                    <a:pt x="79" y="131"/>
                  </a:cubicBezTo>
                  <a:cubicBezTo>
                    <a:pt x="43" y="94"/>
                    <a:pt x="16" y="37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116">
              <a:extLst>
                <a:ext uri="{FF2B5EF4-FFF2-40B4-BE49-F238E27FC236}">
                  <a16:creationId xmlns:a16="http://schemas.microsoft.com/office/drawing/2014/main" id="{71AE4F68-9102-4163-9B7C-2B0BC3A5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484"/>
              <a:ext cx="1121" cy="989"/>
            </a:xfrm>
            <a:custGeom>
              <a:avLst/>
              <a:gdLst>
                <a:gd name="T0" fmla="*/ 0 w 482"/>
                <a:gd name="T1" fmla="*/ 0 h 399"/>
                <a:gd name="T2" fmla="*/ 200 w 482"/>
                <a:gd name="T3" fmla="*/ 865 h 399"/>
                <a:gd name="T4" fmla="*/ 1056 w 482"/>
                <a:gd name="T5" fmla="*/ 1247 h 399"/>
                <a:gd name="T6" fmla="*/ 2363 w 482"/>
                <a:gd name="T7" fmla="*/ 2268 h 399"/>
                <a:gd name="T8" fmla="*/ 2844 w 482"/>
                <a:gd name="T9" fmla="*/ 2315 h 399"/>
                <a:gd name="T10" fmla="*/ 3310 w 482"/>
                <a:gd name="T11" fmla="*/ 2588 h 399"/>
                <a:gd name="T12" fmla="*/ 5810 w 482"/>
                <a:gd name="T13" fmla="*/ 5604 h 399"/>
                <a:gd name="T14" fmla="*/ 6063 w 482"/>
                <a:gd name="T15" fmla="*/ 6075 h 3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399">
                  <a:moveTo>
                    <a:pt x="0" y="0"/>
                  </a:moveTo>
                  <a:cubicBezTo>
                    <a:pt x="3" y="14"/>
                    <a:pt x="9" y="33"/>
                    <a:pt x="16" y="57"/>
                  </a:cubicBezTo>
                  <a:cubicBezTo>
                    <a:pt x="36" y="120"/>
                    <a:pt x="84" y="82"/>
                    <a:pt x="84" y="82"/>
                  </a:cubicBezTo>
                  <a:cubicBezTo>
                    <a:pt x="146" y="189"/>
                    <a:pt x="188" y="149"/>
                    <a:pt x="188" y="149"/>
                  </a:cubicBezTo>
                  <a:cubicBezTo>
                    <a:pt x="198" y="169"/>
                    <a:pt x="226" y="152"/>
                    <a:pt x="226" y="152"/>
                  </a:cubicBezTo>
                  <a:cubicBezTo>
                    <a:pt x="234" y="182"/>
                    <a:pt x="263" y="170"/>
                    <a:pt x="263" y="170"/>
                  </a:cubicBezTo>
                  <a:cubicBezTo>
                    <a:pt x="302" y="274"/>
                    <a:pt x="364" y="202"/>
                    <a:pt x="462" y="368"/>
                  </a:cubicBezTo>
                  <a:cubicBezTo>
                    <a:pt x="466" y="376"/>
                    <a:pt x="473" y="387"/>
                    <a:pt x="482" y="399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117">
              <a:extLst>
                <a:ext uri="{FF2B5EF4-FFF2-40B4-BE49-F238E27FC236}">
                  <a16:creationId xmlns:a16="http://schemas.microsoft.com/office/drawing/2014/main" id="{7410E3AF-3297-4ABF-BEC2-30F71E080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273"/>
              <a:ext cx="642" cy="216"/>
            </a:xfrm>
            <a:custGeom>
              <a:avLst/>
              <a:gdLst>
                <a:gd name="T0" fmla="*/ 3424 w 276"/>
                <a:gd name="T1" fmla="*/ 814 h 87"/>
                <a:gd name="T2" fmla="*/ 3333 w 276"/>
                <a:gd name="T3" fmla="*/ 1043 h 87"/>
                <a:gd name="T4" fmla="*/ 1786 w 276"/>
                <a:gd name="T5" fmla="*/ 660 h 87"/>
                <a:gd name="T6" fmla="*/ 126 w 276"/>
                <a:gd name="T7" fmla="*/ 660 h 87"/>
                <a:gd name="T8" fmla="*/ 126 w 276"/>
                <a:gd name="T9" fmla="*/ 1147 h 87"/>
                <a:gd name="T10" fmla="*/ 388 w 276"/>
                <a:gd name="T11" fmla="*/ 1331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6" h="87">
                  <a:moveTo>
                    <a:pt x="272" y="53"/>
                  </a:moveTo>
                  <a:cubicBezTo>
                    <a:pt x="276" y="61"/>
                    <a:pt x="270" y="67"/>
                    <a:pt x="265" y="68"/>
                  </a:cubicBezTo>
                  <a:cubicBezTo>
                    <a:pt x="251" y="70"/>
                    <a:pt x="224" y="85"/>
                    <a:pt x="142" y="43"/>
                  </a:cubicBezTo>
                  <a:cubicBezTo>
                    <a:pt x="60" y="0"/>
                    <a:pt x="10" y="43"/>
                    <a:pt x="10" y="43"/>
                  </a:cubicBezTo>
                  <a:cubicBezTo>
                    <a:pt x="0" y="53"/>
                    <a:pt x="10" y="75"/>
                    <a:pt x="10" y="75"/>
                  </a:cubicBezTo>
                  <a:cubicBezTo>
                    <a:pt x="10" y="75"/>
                    <a:pt x="24" y="87"/>
                    <a:pt x="31" y="87"/>
                  </a:cubicBezTo>
                </a:path>
              </a:pathLst>
            </a:custGeom>
            <a:noFill/>
            <a:ln w="1428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118">
              <a:extLst>
                <a:ext uri="{FF2B5EF4-FFF2-40B4-BE49-F238E27FC236}">
                  <a16:creationId xmlns:a16="http://schemas.microsoft.com/office/drawing/2014/main" id="{77686D90-1103-4298-876E-2B35DC47A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489"/>
              <a:ext cx="838" cy="538"/>
            </a:xfrm>
            <a:custGeom>
              <a:avLst/>
              <a:gdLst>
                <a:gd name="T0" fmla="*/ 0 w 360"/>
                <a:gd name="T1" fmla="*/ 0 h 217"/>
                <a:gd name="T2" fmla="*/ 514 w 360"/>
                <a:gd name="T3" fmla="*/ 307 h 217"/>
                <a:gd name="T4" fmla="*/ 1138 w 360"/>
                <a:gd name="T5" fmla="*/ 761 h 217"/>
                <a:gd name="T6" fmla="*/ 1755 w 360"/>
                <a:gd name="T7" fmla="*/ 1267 h 217"/>
                <a:gd name="T8" fmla="*/ 2384 w 360"/>
                <a:gd name="T9" fmla="*/ 1721 h 217"/>
                <a:gd name="T10" fmla="*/ 2975 w 360"/>
                <a:gd name="T11" fmla="*/ 2452 h 217"/>
                <a:gd name="T12" fmla="*/ 3392 w 360"/>
                <a:gd name="T13" fmla="*/ 2864 h 217"/>
                <a:gd name="T14" fmla="*/ 3922 w 360"/>
                <a:gd name="T15" fmla="*/ 3092 h 217"/>
                <a:gd name="T16" fmla="*/ 4541 w 360"/>
                <a:gd name="T17" fmla="*/ 330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0" h="217">
                  <a:moveTo>
                    <a:pt x="0" y="0"/>
                  </a:moveTo>
                  <a:cubicBezTo>
                    <a:pt x="13" y="3"/>
                    <a:pt x="30" y="13"/>
                    <a:pt x="41" y="20"/>
                  </a:cubicBezTo>
                  <a:cubicBezTo>
                    <a:pt x="58" y="30"/>
                    <a:pt x="73" y="40"/>
                    <a:pt x="90" y="50"/>
                  </a:cubicBezTo>
                  <a:cubicBezTo>
                    <a:pt x="107" y="60"/>
                    <a:pt x="122" y="73"/>
                    <a:pt x="139" y="83"/>
                  </a:cubicBezTo>
                  <a:cubicBezTo>
                    <a:pt x="156" y="93"/>
                    <a:pt x="175" y="98"/>
                    <a:pt x="189" y="113"/>
                  </a:cubicBezTo>
                  <a:cubicBezTo>
                    <a:pt x="205" y="130"/>
                    <a:pt x="218" y="146"/>
                    <a:pt x="236" y="161"/>
                  </a:cubicBezTo>
                  <a:cubicBezTo>
                    <a:pt x="247" y="170"/>
                    <a:pt x="258" y="180"/>
                    <a:pt x="269" y="188"/>
                  </a:cubicBezTo>
                  <a:cubicBezTo>
                    <a:pt x="282" y="197"/>
                    <a:pt x="296" y="200"/>
                    <a:pt x="311" y="203"/>
                  </a:cubicBezTo>
                  <a:cubicBezTo>
                    <a:pt x="327" y="207"/>
                    <a:pt x="344" y="212"/>
                    <a:pt x="360" y="217"/>
                  </a:cubicBezTo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119">
              <a:extLst>
                <a:ext uri="{FF2B5EF4-FFF2-40B4-BE49-F238E27FC236}">
                  <a16:creationId xmlns:a16="http://schemas.microsoft.com/office/drawing/2014/main" id="{C9557F28-AB0D-4680-A4C3-4FB26FA1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380"/>
              <a:ext cx="153" cy="136"/>
            </a:xfrm>
            <a:custGeom>
              <a:avLst/>
              <a:gdLst>
                <a:gd name="T0" fmla="*/ 37 w 66"/>
                <a:gd name="T1" fmla="*/ 440 h 55"/>
                <a:gd name="T2" fmla="*/ 139 w 66"/>
                <a:gd name="T3" fmla="*/ 104 h 55"/>
                <a:gd name="T4" fmla="*/ 774 w 66"/>
                <a:gd name="T5" fmla="*/ 274 h 55"/>
                <a:gd name="T6" fmla="*/ 596 w 66"/>
                <a:gd name="T7" fmla="*/ 831 h 55"/>
                <a:gd name="T8" fmla="*/ 37 w 66"/>
                <a:gd name="T9" fmla="*/ 44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5">
                  <a:moveTo>
                    <a:pt x="3" y="29"/>
                  </a:moveTo>
                  <a:cubicBezTo>
                    <a:pt x="3" y="29"/>
                    <a:pt x="0" y="14"/>
                    <a:pt x="11" y="7"/>
                  </a:cubicBezTo>
                  <a:cubicBezTo>
                    <a:pt x="22" y="0"/>
                    <a:pt x="62" y="18"/>
                    <a:pt x="62" y="18"/>
                  </a:cubicBezTo>
                  <a:cubicBezTo>
                    <a:pt x="62" y="18"/>
                    <a:pt x="66" y="48"/>
                    <a:pt x="48" y="55"/>
                  </a:cubicBezTo>
                  <a:cubicBezTo>
                    <a:pt x="48" y="55"/>
                    <a:pt x="15" y="42"/>
                    <a:pt x="3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20">
              <a:extLst>
                <a:ext uri="{FF2B5EF4-FFF2-40B4-BE49-F238E27FC236}">
                  <a16:creationId xmlns:a16="http://schemas.microsoft.com/office/drawing/2014/main" id="{A0E7F6D9-D1AA-4AF5-B30F-803E7BFD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975"/>
              <a:ext cx="121" cy="162"/>
            </a:xfrm>
            <a:custGeom>
              <a:avLst/>
              <a:gdLst>
                <a:gd name="T0" fmla="*/ 568 w 52"/>
                <a:gd name="T1" fmla="*/ 0 h 65"/>
                <a:gd name="T2" fmla="*/ 0 w 52"/>
                <a:gd name="T3" fmla="*/ 1007 h 65"/>
                <a:gd name="T4" fmla="*/ 568 w 52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5">
                  <a:moveTo>
                    <a:pt x="45" y="0"/>
                  </a:moveTo>
                  <a:cubicBezTo>
                    <a:pt x="45" y="0"/>
                    <a:pt x="52" y="36"/>
                    <a:pt x="0" y="65"/>
                  </a:cubicBezTo>
                  <a:cubicBezTo>
                    <a:pt x="0" y="65"/>
                    <a:pt x="40" y="34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21">
              <a:extLst>
                <a:ext uri="{FF2B5EF4-FFF2-40B4-BE49-F238E27FC236}">
                  <a16:creationId xmlns:a16="http://schemas.microsoft.com/office/drawing/2014/main" id="{9116463F-F684-4FB6-BE68-5E5E6A0A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000"/>
              <a:ext cx="81" cy="60"/>
            </a:xfrm>
            <a:custGeom>
              <a:avLst/>
              <a:gdLst>
                <a:gd name="T0" fmla="*/ 86 w 35"/>
                <a:gd name="T1" fmla="*/ 0 h 24"/>
                <a:gd name="T2" fmla="*/ 433 w 35"/>
                <a:gd name="T3" fmla="*/ 375 h 24"/>
                <a:gd name="T4" fmla="*/ 86 w 3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4">
                  <a:moveTo>
                    <a:pt x="7" y="0"/>
                  </a:moveTo>
                  <a:cubicBezTo>
                    <a:pt x="7" y="0"/>
                    <a:pt x="0" y="22"/>
                    <a:pt x="35" y="24"/>
                  </a:cubicBezTo>
                  <a:cubicBezTo>
                    <a:pt x="35" y="24"/>
                    <a:pt x="12" y="2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22">
              <a:extLst>
                <a:ext uri="{FF2B5EF4-FFF2-40B4-BE49-F238E27FC236}">
                  <a16:creationId xmlns:a16="http://schemas.microsoft.com/office/drawing/2014/main" id="{702CD3E3-13EF-44AD-AD8E-0D862D35F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1315"/>
              <a:ext cx="223" cy="62"/>
            </a:xfrm>
            <a:custGeom>
              <a:avLst/>
              <a:gdLst>
                <a:gd name="T0" fmla="*/ 0 w 96"/>
                <a:gd name="T1" fmla="*/ 290 h 25"/>
                <a:gd name="T2" fmla="*/ 1203 w 96"/>
                <a:gd name="T3" fmla="*/ 382 h 25"/>
                <a:gd name="T4" fmla="*/ 0 w 96"/>
                <a:gd name="T5" fmla="*/ 29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25">
                  <a:moveTo>
                    <a:pt x="0" y="19"/>
                  </a:moveTo>
                  <a:cubicBezTo>
                    <a:pt x="0" y="19"/>
                    <a:pt x="43" y="0"/>
                    <a:pt x="96" y="25"/>
                  </a:cubicBezTo>
                  <a:cubicBezTo>
                    <a:pt x="96" y="25"/>
                    <a:pt x="43" y="5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23">
              <a:extLst>
                <a:ext uri="{FF2B5EF4-FFF2-40B4-BE49-F238E27FC236}">
                  <a16:creationId xmlns:a16="http://schemas.microsoft.com/office/drawing/2014/main" id="{1FB8DB03-DE74-4C18-9EB1-5E7F7FDD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650"/>
              <a:ext cx="88" cy="74"/>
            </a:xfrm>
            <a:custGeom>
              <a:avLst/>
              <a:gdLst>
                <a:gd name="T0" fmla="*/ 0 w 38"/>
                <a:gd name="T1" fmla="*/ 0 h 30"/>
                <a:gd name="T2" fmla="*/ 472 w 38"/>
                <a:gd name="T3" fmla="*/ 298 h 30"/>
                <a:gd name="T4" fmla="*/ 0 w 3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0" y="0"/>
                    <a:pt x="9" y="30"/>
                    <a:pt x="38" y="20"/>
                  </a:cubicBezTo>
                  <a:cubicBezTo>
                    <a:pt x="38" y="20"/>
                    <a:pt x="16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124">
              <a:extLst>
                <a:ext uri="{FF2B5EF4-FFF2-40B4-BE49-F238E27FC236}">
                  <a16:creationId xmlns:a16="http://schemas.microsoft.com/office/drawing/2014/main" id="{12796A9C-8A3C-4221-A71B-360E4C464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831"/>
              <a:ext cx="109" cy="55"/>
            </a:xfrm>
            <a:custGeom>
              <a:avLst/>
              <a:gdLst>
                <a:gd name="T0" fmla="*/ 0 w 47"/>
                <a:gd name="T1" fmla="*/ 0 h 22"/>
                <a:gd name="T2" fmla="*/ 587 w 47"/>
                <a:gd name="T3" fmla="*/ 83 h 22"/>
                <a:gd name="T4" fmla="*/ 0 w 4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0"/>
                  </a:moveTo>
                  <a:cubicBezTo>
                    <a:pt x="0" y="0"/>
                    <a:pt x="23" y="22"/>
                    <a:pt x="47" y="5"/>
                  </a:cubicBezTo>
                  <a:cubicBezTo>
                    <a:pt x="47" y="5"/>
                    <a:pt x="28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125">
              <a:extLst>
                <a:ext uri="{FF2B5EF4-FFF2-40B4-BE49-F238E27FC236}">
                  <a16:creationId xmlns:a16="http://schemas.microsoft.com/office/drawing/2014/main" id="{BC25CD95-3D41-4E7D-BC7C-583F54860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853"/>
              <a:ext cx="39" cy="18"/>
            </a:xfrm>
            <a:custGeom>
              <a:avLst/>
              <a:gdLst>
                <a:gd name="T0" fmla="*/ 0 w 17"/>
                <a:gd name="T1" fmla="*/ 0 h 7"/>
                <a:gd name="T2" fmla="*/ 204 w 17"/>
                <a:gd name="T3" fmla="*/ 67 h 7"/>
                <a:gd name="T4" fmla="*/ 0 w 1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0" y="0"/>
                    <a:pt x="7" y="7"/>
                    <a:pt x="17" y="4"/>
                  </a:cubicBezTo>
                  <a:cubicBezTo>
                    <a:pt x="17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126">
              <a:extLst>
                <a:ext uri="{FF2B5EF4-FFF2-40B4-BE49-F238E27FC236}">
                  <a16:creationId xmlns:a16="http://schemas.microsoft.com/office/drawing/2014/main" id="{EA754B94-0E53-4633-8BC1-208B5B587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1871"/>
              <a:ext cx="49" cy="35"/>
            </a:xfrm>
            <a:custGeom>
              <a:avLst/>
              <a:gdLst>
                <a:gd name="T0" fmla="*/ 0 w 21"/>
                <a:gd name="T1" fmla="*/ 0 h 14"/>
                <a:gd name="T2" fmla="*/ 266 w 21"/>
                <a:gd name="T3" fmla="*/ 175 h 14"/>
                <a:gd name="T4" fmla="*/ 0 w 2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0" y="0"/>
                    <a:pt x="5" y="14"/>
                    <a:pt x="21" y="11"/>
                  </a:cubicBezTo>
                  <a:cubicBezTo>
                    <a:pt x="21" y="11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127">
              <a:extLst>
                <a:ext uri="{FF2B5EF4-FFF2-40B4-BE49-F238E27FC236}">
                  <a16:creationId xmlns:a16="http://schemas.microsoft.com/office/drawing/2014/main" id="{6DA254FE-6835-46D0-B0AE-E832B03C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434"/>
              <a:ext cx="93" cy="87"/>
            </a:xfrm>
            <a:custGeom>
              <a:avLst/>
              <a:gdLst>
                <a:gd name="T0" fmla="*/ 502 w 40"/>
                <a:gd name="T1" fmla="*/ 62 h 35"/>
                <a:gd name="T2" fmla="*/ 0 w 40"/>
                <a:gd name="T3" fmla="*/ 537 h 35"/>
                <a:gd name="T4" fmla="*/ 502 w 40"/>
                <a:gd name="T5" fmla="*/ 6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40" y="4"/>
                  </a:moveTo>
                  <a:cubicBezTo>
                    <a:pt x="40" y="4"/>
                    <a:pt x="30" y="0"/>
                    <a:pt x="0" y="35"/>
                  </a:cubicBezTo>
                  <a:cubicBezTo>
                    <a:pt x="0" y="35"/>
                    <a:pt x="30" y="7"/>
                    <a:pt x="4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128">
              <a:extLst>
                <a:ext uri="{FF2B5EF4-FFF2-40B4-BE49-F238E27FC236}">
                  <a16:creationId xmlns:a16="http://schemas.microsoft.com/office/drawing/2014/main" id="{2E244480-3B3A-4607-AC50-3ECCC2CB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856"/>
              <a:ext cx="42" cy="203"/>
            </a:xfrm>
            <a:custGeom>
              <a:avLst/>
              <a:gdLst>
                <a:gd name="T0" fmla="*/ 180 w 18"/>
                <a:gd name="T1" fmla="*/ 0 h 82"/>
                <a:gd name="T2" fmla="*/ 0 w 18"/>
                <a:gd name="T3" fmla="*/ 1245 h 82"/>
                <a:gd name="T4" fmla="*/ 180 w 18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82">
                  <a:moveTo>
                    <a:pt x="14" y="0"/>
                  </a:moveTo>
                  <a:cubicBezTo>
                    <a:pt x="14" y="0"/>
                    <a:pt x="18" y="50"/>
                    <a:pt x="0" y="82"/>
                  </a:cubicBezTo>
                  <a:cubicBezTo>
                    <a:pt x="0" y="82"/>
                    <a:pt x="17" y="17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129">
              <a:extLst>
                <a:ext uri="{FF2B5EF4-FFF2-40B4-BE49-F238E27FC236}">
                  <a16:creationId xmlns:a16="http://schemas.microsoft.com/office/drawing/2014/main" id="{17C96954-A855-41C9-B33D-D898A1DD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255"/>
              <a:ext cx="139" cy="174"/>
            </a:xfrm>
            <a:custGeom>
              <a:avLst/>
              <a:gdLst>
                <a:gd name="T0" fmla="*/ 209 w 60"/>
                <a:gd name="T1" fmla="*/ 0 h 70"/>
                <a:gd name="T2" fmla="*/ 746 w 60"/>
                <a:gd name="T3" fmla="*/ 1076 h 70"/>
                <a:gd name="T4" fmla="*/ 209 w 60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70">
                  <a:moveTo>
                    <a:pt x="17" y="0"/>
                  </a:moveTo>
                  <a:cubicBezTo>
                    <a:pt x="17" y="0"/>
                    <a:pt x="7" y="41"/>
                    <a:pt x="60" y="70"/>
                  </a:cubicBezTo>
                  <a:cubicBezTo>
                    <a:pt x="60" y="70"/>
                    <a:pt x="0" y="56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130">
              <a:extLst>
                <a:ext uri="{FF2B5EF4-FFF2-40B4-BE49-F238E27FC236}">
                  <a16:creationId xmlns:a16="http://schemas.microsoft.com/office/drawing/2014/main" id="{BED2B7A5-5087-46E2-8980-E6422D426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3247"/>
              <a:ext cx="54" cy="206"/>
            </a:xfrm>
            <a:custGeom>
              <a:avLst/>
              <a:gdLst>
                <a:gd name="T0" fmla="*/ 298 w 23"/>
                <a:gd name="T1" fmla="*/ 0 h 83"/>
                <a:gd name="T2" fmla="*/ 209 w 23"/>
                <a:gd name="T3" fmla="*/ 1268 h 83"/>
                <a:gd name="T4" fmla="*/ 298 w 23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3">
                  <a:moveTo>
                    <a:pt x="23" y="0"/>
                  </a:moveTo>
                  <a:cubicBezTo>
                    <a:pt x="23" y="0"/>
                    <a:pt x="0" y="51"/>
                    <a:pt x="16" y="83"/>
                  </a:cubicBezTo>
                  <a:cubicBezTo>
                    <a:pt x="16" y="83"/>
                    <a:pt x="8" y="41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131">
              <a:extLst>
                <a:ext uri="{FF2B5EF4-FFF2-40B4-BE49-F238E27FC236}">
                  <a16:creationId xmlns:a16="http://schemas.microsoft.com/office/drawing/2014/main" id="{1675E69E-7D11-4299-A806-46260E23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07"/>
              <a:ext cx="116" cy="216"/>
            </a:xfrm>
            <a:custGeom>
              <a:avLst/>
              <a:gdLst>
                <a:gd name="T0" fmla="*/ 575 w 50"/>
                <a:gd name="T1" fmla="*/ 340 h 87"/>
                <a:gd name="T2" fmla="*/ 0 w 50"/>
                <a:gd name="T3" fmla="*/ 1331 h 87"/>
                <a:gd name="T4" fmla="*/ 510 w 50"/>
                <a:gd name="T5" fmla="*/ 0 h 87"/>
                <a:gd name="T6" fmla="*/ 575 w 50"/>
                <a:gd name="T7" fmla="*/ 34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87">
                  <a:moveTo>
                    <a:pt x="46" y="22"/>
                  </a:moveTo>
                  <a:cubicBezTo>
                    <a:pt x="46" y="22"/>
                    <a:pt x="50" y="54"/>
                    <a:pt x="0" y="87"/>
                  </a:cubicBezTo>
                  <a:cubicBezTo>
                    <a:pt x="0" y="87"/>
                    <a:pt x="43" y="34"/>
                    <a:pt x="41" y="0"/>
                  </a:cubicBezTo>
                  <a:cubicBezTo>
                    <a:pt x="41" y="0"/>
                    <a:pt x="43" y="29"/>
                    <a:pt x="46" y="22"/>
                  </a:cubicBezTo>
                  <a:close/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32">
              <a:extLst>
                <a:ext uri="{FF2B5EF4-FFF2-40B4-BE49-F238E27FC236}">
                  <a16:creationId xmlns:a16="http://schemas.microsoft.com/office/drawing/2014/main" id="{342C04DB-1245-47B5-914B-AF820FB3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017"/>
              <a:ext cx="225" cy="72"/>
            </a:xfrm>
            <a:custGeom>
              <a:avLst/>
              <a:gdLst>
                <a:gd name="T0" fmla="*/ 0 w 97"/>
                <a:gd name="T1" fmla="*/ 444 h 29"/>
                <a:gd name="T2" fmla="*/ 1211 w 97"/>
                <a:gd name="T3" fmla="*/ 0 h 29"/>
                <a:gd name="T4" fmla="*/ 139 w 97"/>
                <a:gd name="T5" fmla="*/ 30 h 29"/>
                <a:gd name="T6" fmla="*/ 0 w 97"/>
                <a:gd name="T7" fmla="*/ 44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29">
                  <a:moveTo>
                    <a:pt x="0" y="29"/>
                  </a:moveTo>
                  <a:cubicBezTo>
                    <a:pt x="0" y="29"/>
                    <a:pt x="70" y="18"/>
                    <a:pt x="97" y="0"/>
                  </a:cubicBezTo>
                  <a:cubicBezTo>
                    <a:pt x="97" y="0"/>
                    <a:pt x="28" y="16"/>
                    <a:pt x="11" y="2"/>
                  </a:cubicBezTo>
                  <a:cubicBezTo>
                    <a:pt x="11" y="2"/>
                    <a:pt x="5" y="24"/>
                    <a:pt x="0" y="29"/>
                  </a:cubicBezTo>
                  <a:close/>
                </a:path>
              </a:pathLst>
            </a:custGeom>
            <a:solidFill>
              <a:srgbClr val="D8A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33">
              <a:extLst>
                <a:ext uri="{FF2B5EF4-FFF2-40B4-BE49-F238E27FC236}">
                  <a16:creationId xmlns:a16="http://schemas.microsoft.com/office/drawing/2014/main" id="{70AAEEE9-0B5C-41B4-8A66-095039CD6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208"/>
              <a:ext cx="203" cy="77"/>
            </a:xfrm>
            <a:custGeom>
              <a:avLst/>
              <a:gdLst>
                <a:gd name="T0" fmla="*/ 37 w 87"/>
                <a:gd name="T1" fmla="*/ 412 h 31"/>
                <a:gd name="T2" fmla="*/ 1106 w 87"/>
                <a:gd name="T3" fmla="*/ 370 h 31"/>
                <a:gd name="T4" fmla="*/ 37 w 87"/>
                <a:gd name="T5" fmla="*/ 0 h 31"/>
                <a:gd name="T6" fmla="*/ 37 w 87"/>
                <a:gd name="T7" fmla="*/ 41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31">
                  <a:moveTo>
                    <a:pt x="3" y="27"/>
                  </a:moveTo>
                  <a:cubicBezTo>
                    <a:pt x="3" y="27"/>
                    <a:pt x="65" y="31"/>
                    <a:pt x="87" y="24"/>
                  </a:cubicBezTo>
                  <a:cubicBezTo>
                    <a:pt x="87" y="24"/>
                    <a:pt x="12" y="18"/>
                    <a:pt x="3" y="0"/>
                  </a:cubicBezTo>
                  <a:cubicBezTo>
                    <a:pt x="3" y="0"/>
                    <a:pt x="0" y="23"/>
                    <a:pt x="3" y="27"/>
                  </a:cubicBezTo>
                  <a:close/>
                </a:path>
              </a:pathLst>
            </a:custGeom>
            <a:solidFill>
              <a:srgbClr val="D8A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34">
              <a:extLst>
                <a:ext uri="{FF2B5EF4-FFF2-40B4-BE49-F238E27FC236}">
                  <a16:creationId xmlns:a16="http://schemas.microsoft.com/office/drawing/2014/main" id="{7AC47B73-8AF9-423F-AD3A-A3C40421E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297"/>
              <a:ext cx="240" cy="167"/>
            </a:xfrm>
            <a:custGeom>
              <a:avLst/>
              <a:gdLst>
                <a:gd name="T0" fmla="*/ 37 w 103"/>
                <a:gd name="T1" fmla="*/ 0 h 67"/>
                <a:gd name="T2" fmla="*/ 522 w 103"/>
                <a:gd name="T3" fmla="*/ 666 h 67"/>
                <a:gd name="T4" fmla="*/ 1303 w 103"/>
                <a:gd name="T5" fmla="*/ 695 h 67"/>
                <a:gd name="T6" fmla="*/ 571 w 103"/>
                <a:gd name="T7" fmla="*/ 653 h 67"/>
                <a:gd name="T8" fmla="*/ 37 w 103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67">
                  <a:moveTo>
                    <a:pt x="3" y="0"/>
                  </a:moveTo>
                  <a:cubicBezTo>
                    <a:pt x="3" y="0"/>
                    <a:pt x="0" y="23"/>
                    <a:pt x="41" y="43"/>
                  </a:cubicBezTo>
                  <a:cubicBezTo>
                    <a:pt x="82" y="63"/>
                    <a:pt x="87" y="58"/>
                    <a:pt x="103" y="45"/>
                  </a:cubicBezTo>
                  <a:cubicBezTo>
                    <a:pt x="103" y="45"/>
                    <a:pt x="83" y="67"/>
                    <a:pt x="45" y="42"/>
                  </a:cubicBezTo>
                  <a:cubicBezTo>
                    <a:pt x="3" y="1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8A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35">
              <a:extLst>
                <a:ext uri="{FF2B5EF4-FFF2-40B4-BE49-F238E27FC236}">
                  <a16:creationId xmlns:a16="http://schemas.microsoft.com/office/drawing/2014/main" id="{D432AFDC-B44F-45D4-ABC0-4A4093C2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44"/>
              <a:ext cx="240" cy="148"/>
            </a:xfrm>
            <a:custGeom>
              <a:avLst/>
              <a:gdLst>
                <a:gd name="T0" fmla="*/ 37 w 103"/>
                <a:gd name="T1" fmla="*/ 0 h 60"/>
                <a:gd name="T2" fmla="*/ 1303 w 103"/>
                <a:gd name="T3" fmla="*/ 900 h 60"/>
                <a:gd name="T4" fmla="*/ 0 w 10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60">
                  <a:moveTo>
                    <a:pt x="3" y="0"/>
                  </a:moveTo>
                  <a:cubicBezTo>
                    <a:pt x="3" y="0"/>
                    <a:pt x="41" y="51"/>
                    <a:pt x="103" y="60"/>
                  </a:cubicBezTo>
                  <a:cubicBezTo>
                    <a:pt x="103" y="60"/>
                    <a:pt x="42" y="3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136">
              <a:extLst>
                <a:ext uri="{FF2B5EF4-FFF2-40B4-BE49-F238E27FC236}">
                  <a16:creationId xmlns:a16="http://schemas.microsoft.com/office/drawing/2014/main" id="{BD2F3171-E07F-4ADE-9254-0A34758C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352"/>
              <a:ext cx="407" cy="95"/>
            </a:xfrm>
            <a:custGeom>
              <a:avLst/>
              <a:gdLst>
                <a:gd name="T0" fmla="*/ 86 w 175"/>
                <a:gd name="T1" fmla="*/ 345 h 38"/>
                <a:gd name="T2" fmla="*/ 0 w 175"/>
                <a:gd name="T3" fmla="*/ 595 h 38"/>
                <a:gd name="T4" fmla="*/ 2202 w 175"/>
                <a:gd name="T5" fmla="*/ 563 h 38"/>
                <a:gd name="T6" fmla="*/ 2002 w 175"/>
                <a:gd name="T7" fmla="*/ 0 h 38"/>
                <a:gd name="T8" fmla="*/ 86 w 175"/>
                <a:gd name="T9" fmla="*/ 34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38">
                  <a:moveTo>
                    <a:pt x="7" y="22"/>
                  </a:moveTo>
                  <a:cubicBezTo>
                    <a:pt x="7" y="22"/>
                    <a:pt x="12" y="30"/>
                    <a:pt x="0" y="38"/>
                  </a:cubicBezTo>
                  <a:cubicBezTo>
                    <a:pt x="0" y="38"/>
                    <a:pt x="146" y="11"/>
                    <a:pt x="175" y="36"/>
                  </a:cubicBezTo>
                  <a:cubicBezTo>
                    <a:pt x="159" y="0"/>
                    <a:pt x="159" y="0"/>
                    <a:pt x="159" y="0"/>
                  </a:cubicBezTo>
                  <a:lnTo>
                    <a:pt x="7" y="22"/>
                  </a:lnTo>
                  <a:close/>
                </a:path>
              </a:pathLst>
            </a:custGeom>
            <a:solidFill>
              <a:srgbClr val="EA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7" name="Text Box 137">
            <a:extLst>
              <a:ext uri="{FF2B5EF4-FFF2-40B4-BE49-F238E27FC236}">
                <a16:creationId xmlns:a16="http://schemas.microsoft.com/office/drawing/2014/main" id="{81E8BD54-E904-44FF-B5D1-320D3CB11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0" y="3244850"/>
            <a:ext cx="1593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Lancet device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37D60FE2-F626-4CDA-8AF9-94888344E4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Blood glucose</a:t>
            </a:r>
            <a:br>
              <a:rPr lang="fr-FR" altLang="x-none" sz="2800"/>
            </a:br>
            <a:r>
              <a:rPr lang="fr-FR" altLang="x-none" sz="2800"/>
              <a:t>measurement (2)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6855BF51-4C92-4CF7-A57B-0B2AC747BCE2}"/>
              </a:ext>
            </a:extLst>
          </p:cNvPr>
          <p:cNvGrpSpPr>
            <a:grpSpLocks/>
          </p:cNvGrpSpPr>
          <p:nvPr/>
        </p:nvGrpSpPr>
        <p:grpSpPr bwMode="auto">
          <a:xfrm>
            <a:off x="4348163" y="3436938"/>
            <a:ext cx="1333500" cy="1816100"/>
            <a:chOff x="1779" y="2165"/>
            <a:chExt cx="840" cy="1144"/>
          </a:xfrm>
        </p:grpSpPr>
        <p:sp>
          <p:nvSpPr>
            <p:cNvPr id="23591" name="Freeform 4">
              <a:extLst>
                <a:ext uri="{FF2B5EF4-FFF2-40B4-BE49-F238E27FC236}">
                  <a16:creationId xmlns:a16="http://schemas.microsoft.com/office/drawing/2014/main" id="{29CBD7B1-340A-4D4C-85EE-BED9726D5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296"/>
              <a:ext cx="383" cy="856"/>
            </a:xfrm>
            <a:custGeom>
              <a:avLst/>
              <a:gdLst>
                <a:gd name="T0" fmla="*/ 2338 w 153"/>
                <a:gd name="T1" fmla="*/ 4984 h 321"/>
                <a:gd name="T2" fmla="*/ 1847 w 153"/>
                <a:gd name="T3" fmla="*/ 5939 h 321"/>
                <a:gd name="T4" fmla="*/ 1504 w 153"/>
                <a:gd name="T5" fmla="*/ 6008 h 321"/>
                <a:gd name="T6" fmla="*/ 771 w 153"/>
                <a:gd name="T7" fmla="*/ 5347 h 321"/>
                <a:gd name="T8" fmla="*/ 83 w 153"/>
                <a:gd name="T9" fmla="*/ 1101 h 321"/>
                <a:gd name="T10" fmla="*/ 563 w 153"/>
                <a:gd name="T11" fmla="*/ 149 h 321"/>
                <a:gd name="T12" fmla="*/ 896 w 153"/>
                <a:gd name="T13" fmla="*/ 77 h 321"/>
                <a:gd name="T14" fmla="*/ 1647 w 153"/>
                <a:gd name="T15" fmla="*/ 739 h 321"/>
                <a:gd name="T16" fmla="*/ 2338 w 153"/>
                <a:gd name="T17" fmla="*/ 4984 h 3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321">
                  <a:moveTo>
                    <a:pt x="149" y="263"/>
                  </a:moveTo>
                  <a:cubicBezTo>
                    <a:pt x="153" y="286"/>
                    <a:pt x="139" y="308"/>
                    <a:pt x="118" y="313"/>
                  </a:cubicBezTo>
                  <a:cubicBezTo>
                    <a:pt x="96" y="317"/>
                    <a:pt x="96" y="317"/>
                    <a:pt x="96" y="317"/>
                  </a:cubicBezTo>
                  <a:cubicBezTo>
                    <a:pt x="75" y="321"/>
                    <a:pt x="53" y="306"/>
                    <a:pt x="49" y="28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0" y="35"/>
                    <a:pt x="14" y="12"/>
                    <a:pt x="36" y="8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79" y="0"/>
                    <a:pt x="100" y="15"/>
                    <a:pt x="105" y="39"/>
                  </a:cubicBezTo>
                  <a:lnTo>
                    <a:pt x="149" y="263"/>
                  </a:lnTo>
                  <a:close/>
                </a:path>
              </a:pathLst>
            </a:custGeom>
            <a:solidFill>
              <a:srgbClr val="EA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5">
              <a:extLst>
                <a:ext uri="{FF2B5EF4-FFF2-40B4-BE49-F238E27FC236}">
                  <a16:creationId xmlns:a16="http://schemas.microsoft.com/office/drawing/2014/main" id="{E4934623-03AA-4F28-BCCF-1EBDD8E34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165"/>
              <a:ext cx="303" cy="336"/>
            </a:xfrm>
            <a:custGeom>
              <a:avLst/>
              <a:gdLst>
                <a:gd name="T0" fmla="*/ 200 w 303"/>
                <a:gd name="T1" fmla="*/ 11 h 336"/>
                <a:gd name="T2" fmla="*/ 210 w 303"/>
                <a:gd name="T3" fmla="*/ 59 h 336"/>
                <a:gd name="T4" fmla="*/ 55 w 303"/>
                <a:gd name="T5" fmla="*/ 91 h 336"/>
                <a:gd name="T6" fmla="*/ 48 w 303"/>
                <a:gd name="T7" fmla="*/ 43 h 336"/>
                <a:gd name="T8" fmla="*/ 0 w 303"/>
                <a:gd name="T9" fmla="*/ 51 h 336"/>
                <a:gd name="T10" fmla="*/ 53 w 303"/>
                <a:gd name="T11" fmla="*/ 336 h 336"/>
                <a:gd name="T12" fmla="*/ 303 w 303"/>
                <a:gd name="T13" fmla="*/ 286 h 336"/>
                <a:gd name="T14" fmla="*/ 250 w 303"/>
                <a:gd name="T15" fmla="*/ 0 h 336"/>
                <a:gd name="T16" fmla="*/ 200 w 303"/>
                <a:gd name="T17" fmla="*/ 1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3" h="336">
                  <a:moveTo>
                    <a:pt x="200" y="11"/>
                  </a:moveTo>
                  <a:lnTo>
                    <a:pt x="210" y="59"/>
                  </a:lnTo>
                  <a:lnTo>
                    <a:pt x="55" y="91"/>
                  </a:lnTo>
                  <a:lnTo>
                    <a:pt x="48" y="43"/>
                  </a:lnTo>
                  <a:lnTo>
                    <a:pt x="0" y="51"/>
                  </a:lnTo>
                  <a:lnTo>
                    <a:pt x="53" y="336"/>
                  </a:lnTo>
                  <a:lnTo>
                    <a:pt x="303" y="286"/>
                  </a:lnTo>
                  <a:lnTo>
                    <a:pt x="250" y="0"/>
                  </a:lnTo>
                  <a:lnTo>
                    <a:pt x="200" y="11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6">
              <a:extLst>
                <a:ext uri="{FF2B5EF4-FFF2-40B4-BE49-F238E27FC236}">
                  <a16:creationId xmlns:a16="http://schemas.microsoft.com/office/drawing/2014/main" id="{8B53F2E4-3F56-4321-9515-B956FAD5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000"/>
              <a:ext cx="83" cy="139"/>
            </a:xfrm>
            <a:custGeom>
              <a:avLst/>
              <a:gdLst>
                <a:gd name="T0" fmla="*/ 506 w 33"/>
                <a:gd name="T1" fmla="*/ 671 h 52"/>
                <a:gd name="T2" fmla="*/ 335 w 33"/>
                <a:gd name="T3" fmla="*/ 973 h 52"/>
                <a:gd name="T4" fmla="*/ 335 w 33"/>
                <a:gd name="T5" fmla="*/ 973 h 52"/>
                <a:gd name="T6" fmla="*/ 96 w 33"/>
                <a:gd name="T7" fmla="*/ 765 h 52"/>
                <a:gd name="T8" fmla="*/ 20 w 33"/>
                <a:gd name="T9" fmla="*/ 321 h 52"/>
                <a:gd name="T10" fmla="*/ 189 w 33"/>
                <a:gd name="T11" fmla="*/ 35 h 52"/>
                <a:gd name="T12" fmla="*/ 189 w 33"/>
                <a:gd name="T13" fmla="*/ 35 h 52"/>
                <a:gd name="T14" fmla="*/ 430 w 33"/>
                <a:gd name="T15" fmla="*/ 230 h 52"/>
                <a:gd name="T16" fmla="*/ 506 w 33"/>
                <a:gd name="T17" fmla="*/ 67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52">
                  <a:moveTo>
                    <a:pt x="32" y="35"/>
                  </a:moveTo>
                  <a:cubicBezTo>
                    <a:pt x="33" y="42"/>
                    <a:pt x="29" y="49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4" y="52"/>
                    <a:pt x="7" y="48"/>
                    <a:pt x="6" y="4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0"/>
                    <a:pt x="5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9" y="0"/>
                    <a:pt x="26" y="5"/>
                    <a:pt x="27" y="12"/>
                  </a:cubicBezTo>
                  <a:lnTo>
                    <a:pt x="32" y="35"/>
                  </a:ln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7">
              <a:extLst>
                <a:ext uri="{FF2B5EF4-FFF2-40B4-BE49-F238E27FC236}">
                  <a16:creationId xmlns:a16="http://schemas.microsoft.com/office/drawing/2014/main" id="{7D9C867A-8810-44EC-8BF6-EA6FDD00B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000"/>
              <a:ext cx="83" cy="139"/>
            </a:xfrm>
            <a:custGeom>
              <a:avLst/>
              <a:gdLst>
                <a:gd name="T0" fmla="*/ 506 w 33"/>
                <a:gd name="T1" fmla="*/ 671 h 52"/>
                <a:gd name="T2" fmla="*/ 335 w 33"/>
                <a:gd name="T3" fmla="*/ 973 h 52"/>
                <a:gd name="T4" fmla="*/ 335 w 33"/>
                <a:gd name="T5" fmla="*/ 973 h 52"/>
                <a:gd name="T6" fmla="*/ 96 w 33"/>
                <a:gd name="T7" fmla="*/ 765 h 52"/>
                <a:gd name="T8" fmla="*/ 20 w 33"/>
                <a:gd name="T9" fmla="*/ 321 h 52"/>
                <a:gd name="T10" fmla="*/ 189 w 33"/>
                <a:gd name="T11" fmla="*/ 35 h 52"/>
                <a:gd name="T12" fmla="*/ 189 w 33"/>
                <a:gd name="T13" fmla="*/ 35 h 52"/>
                <a:gd name="T14" fmla="*/ 430 w 33"/>
                <a:gd name="T15" fmla="*/ 230 h 52"/>
                <a:gd name="T16" fmla="*/ 506 w 33"/>
                <a:gd name="T17" fmla="*/ 67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52">
                  <a:moveTo>
                    <a:pt x="32" y="35"/>
                  </a:moveTo>
                  <a:cubicBezTo>
                    <a:pt x="33" y="42"/>
                    <a:pt x="29" y="49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4" y="52"/>
                    <a:pt x="7" y="48"/>
                    <a:pt x="6" y="4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0"/>
                    <a:pt x="5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9" y="0"/>
                    <a:pt x="26" y="5"/>
                    <a:pt x="27" y="12"/>
                  </a:cubicBezTo>
                  <a:lnTo>
                    <a:pt x="32" y="35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Line 8">
              <a:extLst>
                <a:ext uri="{FF2B5EF4-FFF2-40B4-BE49-F238E27FC236}">
                  <a16:creationId xmlns:a16="http://schemas.microsoft.com/office/drawing/2014/main" id="{FDCC1FAA-9CE4-4C2D-B9FD-171626D33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4" y="2253"/>
              <a:ext cx="45" cy="235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Line 9">
              <a:extLst>
                <a:ext uri="{FF2B5EF4-FFF2-40B4-BE49-F238E27FC236}">
                  <a16:creationId xmlns:a16="http://schemas.microsoft.com/office/drawing/2014/main" id="{4D48DFAC-E6FA-4744-95F2-19D018A5E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" y="2232"/>
              <a:ext cx="45" cy="235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Line 10">
              <a:extLst>
                <a:ext uri="{FF2B5EF4-FFF2-40B4-BE49-F238E27FC236}">
                  <a16:creationId xmlns:a16="http://schemas.microsoft.com/office/drawing/2014/main" id="{394C4E19-8277-40A9-A913-972D2F8331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4" y="2333"/>
              <a:ext cx="107" cy="22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1">
              <a:extLst>
                <a:ext uri="{FF2B5EF4-FFF2-40B4-BE49-F238E27FC236}">
                  <a16:creationId xmlns:a16="http://schemas.microsoft.com/office/drawing/2014/main" id="{F837A3DA-6405-4DC7-B733-12E90D45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51"/>
              <a:ext cx="360" cy="701"/>
            </a:xfrm>
            <a:custGeom>
              <a:avLst/>
              <a:gdLst>
                <a:gd name="T0" fmla="*/ 1563 w 144"/>
                <a:gd name="T1" fmla="*/ 0 h 263"/>
                <a:gd name="T2" fmla="*/ 2188 w 144"/>
                <a:gd name="T3" fmla="*/ 3878 h 263"/>
                <a:gd name="T4" fmla="*/ 1708 w 144"/>
                <a:gd name="T5" fmla="*/ 4830 h 263"/>
                <a:gd name="T6" fmla="*/ 1363 w 144"/>
                <a:gd name="T7" fmla="*/ 4902 h 263"/>
                <a:gd name="T8" fmla="*/ 625 w 144"/>
                <a:gd name="T9" fmla="*/ 4241 h 263"/>
                <a:gd name="T10" fmla="*/ 0 w 144"/>
                <a:gd name="T11" fmla="*/ 362 h 2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263">
                  <a:moveTo>
                    <a:pt x="100" y="0"/>
                  </a:moveTo>
                  <a:cubicBezTo>
                    <a:pt x="140" y="205"/>
                    <a:pt x="140" y="205"/>
                    <a:pt x="140" y="205"/>
                  </a:cubicBezTo>
                  <a:cubicBezTo>
                    <a:pt x="144" y="228"/>
                    <a:pt x="131" y="250"/>
                    <a:pt x="109" y="255"/>
                  </a:cubicBezTo>
                  <a:cubicBezTo>
                    <a:pt x="87" y="259"/>
                    <a:pt x="87" y="259"/>
                    <a:pt x="87" y="259"/>
                  </a:cubicBezTo>
                  <a:cubicBezTo>
                    <a:pt x="66" y="263"/>
                    <a:pt x="45" y="248"/>
                    <a:pt x="40" y="224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2">
              <a:extLst>
                <a:ext uri="{FF2B5EF4-FFF2-40B4-BE49-F238E27FC236}">
                  <a16:creationId xmlns:a16="http://schemas.microsoft.com/office/drawing/2014/main" id="{D4A312B1-D980-459F-AC0B-D5F8BED7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165"/>
              <a:ext cx="303" cy="336"/>
            </a:xfrm>
            <a:custGeom>
              <a:avLst/>
              <a:gdLst>
                <a:gd name="T0" fmla="*/ 200 w 303"/>
                <a:gd name="T1" fmla="*/ 11 h 336"/>
                <a:gd name="T2" fmla="*/ 210 w 303"/>
                <a:gd name="T3" fmla="*/ 59 h 336"/>
                <a:gd name="T4" fmla="*/ 58 w 303"/>
                <a:gd name="T5" fmla="*/ 91 h 336"/>
                <a:gd name="T6" fmla="*/ 48 w 303"/>
                <a:gd name="T7" fmla="*/ 43 h 336"/>
                <a:gd name="T8" fmla="*/ 0 w 303"/>
                <a:gd name="T9" fmla="*/ 51 h 336"/>
                <a:gd name="T10" fmla="*/ 53 w 303"/>
                <a:gd name="T11" fmla="*/ 336 h 336"/>
                <a:gd name="T12" fmla="*/ 303 w 303"/>
                <a:gd name="T13" fmla="*/ 286 h 336"/>
                <a:gd name="T14" fmla="*/ 250 w 303"/>
                <a:gd name="T15" fmla="*/ 0 h 336"/>
                <a:gd name="T16" fmla="*/ 200 w 303"/>
                <a:gd name="T17" fmla="*/ 1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3" h="336">
                  <a:moveTo>
                    <a:pt x="200" y="11"/>
                  </a:moveTo>
                  <a:lnTo>
                    <a:pt x="210" y="59"/>
                  </a:lnTo>
                  <a:lnTo>
                    <a:pt x="58" y="91"/>
                  </a:lnTo>
                  <a:lnTo>
                    <a:pt x="48" y="43"/>
                  </a:lnTo>
                  <a:lnTo>
                    <a:pt x="0" y="51"/>
                  </a:lnTo>
                  <a:lnTo>
                    <a:pt x="53" y="336"/>
                  </a:lnTo>
                  <a:lnTo>
                    <a:pt x="303" y="286"/>
                  </a:lnTo>
                  <a:lnTo>
                    <a:pt x="250" y="0"/>
                  </a:lnTo>
                  <a:lnTo>
                    <a:pt x="200" y="1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3">
              <a:extLst>
                <a:ext uri="{FF2B5EF4-FFF2-40B4-BE49-F238E27FC236}">
                  <a16:creationId xmlns:a16="http://schemas.microsoft.com/office/drawing/2014/main" id="{B81A3DED-B071-4F73-B601-24F0615B3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515"/>
              <a:ext cx="193" cy="621"/>
            </a:xfrm>
            <a:custGeom>
              <a:avLst/>
              <a:gdLst>
                <a:gd name="T0" fmla="*/ 0 w 77"/>
                <a:gd name="T1" fmla="*/ 0 h 233"/>
                <a:gd name="T2" fmla="*/ 629 w 77"/>
                <a:gd name="T3" fmla="*/ 3843 h 233"/>
                <a:gd name="T4" fmla="*/ 1213 w 77"/>
                <a:gd name="T5" fmla="*/ 4390 h 233"/>
                <a:gd name="T6" fmla="*/ 679 w 77"/>
                <a:gd name="T7" fmla="*/ 3843 h 233"/>
                <a:gd name="T8" fmla="*/ 50 w 77"/>
                <a:gd name="T9" fmla="*/ 0 h 233"/>
                <a:gd name="T10" fmla="*/ 0 w 77"/>
                <a:gd name="T11" fmla="*/ 0 h 2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233">
                  <a:moveTo>
                    <a:pt x="0" y="0"/>
                  </a:move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6" y="232"/>
                    <a:pt x="77" y="232"/>
                  </a:cubicBezTo>
                  <a:cubicBezTo>
                    <a:pt x="77" y="232"/>
                    <a:pt x="49" y="233"/>
                    <a:pt x="43" y="203"/>
                  </a:cubicBezTo>
                  <a:cubicBezTo>
                    <a:pt x="36" y="171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14">
              <a:extLst>
                <a:ext uri="{FF2B5EF4-FFF2-40B4-BE49-F238E27FC236}">
                  <a16:creationId xmlns:a16="http://schemas.microsoft.com/office/drawing/2014/main" id="{DE05A5F6-73AE-44C3-8487-06F8D10D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011"/>
              <a:ext cx="17" cy="98"/>
            </a:xfrm>
            <a:custGeom>
              <a:avLst/>
              <a:gdLst>
                <a:gd name="T0" fmla="*/ 100 w 7"/>
                <a:gd name="T1" fmla="*/ 0 h 37"/>
                <a:gd name="T2" fmla="*/ 0 w 7"/>
                <a:gd name="T3" fmla="*/ 204 h 37"/>
                <a:gd name="T4" fmla="*/ 70 w 7"/>
                <a:gd name="T5" fmla="*/ 689 h 37"/>
                <a:gd name="T6" fmla="*/ 29 w 7"/>
                <a:gd name="T7" fmla="*/ 225 h 37"/>
                <a:gd name="T8" fmla="*/ 100 w 7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cubicBezTo>
                    <a:pt x="7" y="0"/>
                    <a:pt x="0" y="1"/>
                    <a:pt x="0" y="11"/>
                  </a:cubicBezTo>
                  <a:cubicBezTo>
                    <a:pt x="0" y="11"/>
                    <a:pt x="5" y="37"/>
                    <a:pt x="5" y="37"/>
                  </a:cubicBezTo>
                  <a:cubicBezTo>
                    <a:pt x="4" y="36"/>
                    <a:pt x="2" y="12"/>
                    <a:pt x="2" y="12"/>
                  </a:cubicBezTo>
                  <a:cubicBezTo>
                    <a:pt x="2" y="12"/>
                    <a:pt x="1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5">
              <a:extLst>
                <a:ext uri="{FF2B5EF4-FFF2-40B4-BE49-F238E27FC236}">
                  <a16:creationId xmlns:a16="http://schemas.microsoft.com/office/drawing/2014/main" id="{4A38E8BA-924F-4B8B-9689-2B03D1C6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173"/>
              <a:ext cx="48" cy="83"/>
            </a:xfrm>
            <a:custGeom>
              <a:avLst/>
              <a:gdLst>
                <a:gd name="T0" fmla="*/ 0 w 48"/>
                <a:gd name="T1" fmla="*/ 8 h 83"/>
                <a:gd name="T2" fmla="*/ 33 w 48"/>
                <a:gd name="T3" fmla="*/ 0 h 83"/>
                <a:gd name="T4" fmla="*/ 48 w 48"/>
                <a:gd name="T5" fmla="*/ 83 h 83"/>
                <a:gd name="T6" fmla="*/ 28 w 48"/>
                <a:gd name="T7" fmla="*/ 8 h 83"/>
                <a:gd name="T8" fmla="*/ 0 w 48"/>
                <a:gd name="T9" fmla="*/ 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3">
                  <a:moveTo>
                    <a:pt x="0" y="8"/>
                  </a:moveTo>
                  <a:lnTo>
                    <a:pt x="33" y="0"/>
                  </a:lnTo>
                  <a:lnTo>
                    <a:pt x="48" y="83"/>
                  </a:lnTo>
                  <a:lnTo>
                    <a:pt x="2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16">
              <a:extLst>
                <a:ext uri="{FF2B5EF4-FFF2-40B4-BE49-F238E27FC236}">
                  <a16:creationId xmlns:a16="http://schemas.microsoft.com/office/drawing/2014/main" id="{F26BF300-2325-4F2A-B478-88452132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472"/>
              <a:ext cx="515" cy="837"/>
            </a:xfrm>
            <a:custGeom>
              <a:avLst/>
              <a:gdLst>
                <a:gd name="T0" fmla="*/ 3063 w 206"/>
                <a:gd name="T1" fmla="*/ 4548 h 314"/>
                <a:gd name="T2" fmla="*/ 2770 w 206"/>
                <a:gd name="T3" fmla="*/ 5606 h 314"/>
                <a:gd name="T4" fmla="*/ 2470 w 206"/>
                <a:gd name="T5" fmla="*/ 5776 h 314"/>
                <a:gd name="T6" fmla="*/ 1613 w 206"/>
                <a:gd name="T7" fmla="*/ 5345 h 314"/>
                <a:gd name="T8" fmla="*/ 158 w 206"/>
                <a:gd name="T9" fmla="*/ 1399 h 314"/>
                <a:gd name="T10" fmla="*/ 438 w 206"/>
                <a:gd name="T11" fmla="*/ 341 h 314"/>
                <a:gd name="T12" fmla="*/ 750 w 206"/>
                <a:gd name="T13" fmla="*/ 171 h 314"/>
                <a:gd name="T14" fmla="*/ 1595 w 206"/>
                <a:gd name="T15" fmla="*/ 605 h 314"/>
                <a:gd name="T16" fmla="*/ 3063 w 206"/>
                <a:gd name="T17" fmla="*/ 4548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314">
                  <a:moveTo>
                    <a:pt x="196" y="240"/>
                  </a:moveTo>
                  <a:cubicBezTo>
                    <a:pt x="206" y="262"/>
                    <a:pt x="198" y="287"/>
                    <a:pt x="177" y="296"/>
                  </a:cubicBezTo>
                  <a:cubicBezTo>
                    <a:pt x="158" y="305"/>
                    <a:pt x="158" y="305"/>
                    <a:pt x="158" y="305"/>
                  </a:cubicBezTo>
                  <a:cubicBezTo>
                    <a:pt x="137" y="314"/>
                    <a:pt x="113" y="303"/>
                    <a:pt x="103" y="282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0" y="52"/>
                    <a:pt x="8" y="27"/>
                    <a:pt x="28" y="1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68" y="0"/>
                    <a:pt x="93" y="10"/>
                    <a:pt x="102" y="32"/>
                  </a:cubicBezTo>
                  <a:lnTo>
                    <a:pt x="196" y="240"/>
                  </a:lnTo>
                  <a:close/>
                </a:path>
              </a:pathLst>
            </a:custGeom>
            <a:solidFill>
              <a:srgbClr val="EA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17">
              <a:extLst>
                <a:ext uri="{FF2B5EF4-FFF2-40B4-BE49-F238E27FC236}">
                  <a16:creationId xmlns:a16="http://schemas.microsoft.com/office/drawing/2014/main" id="{31FD12B9-13EE-4B48-85B9-8FE2EEE05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339"/>
              <a:ext cx="343" cy="376"/>
            </a:xfrm>
            <a:custGeom>
              <a:avLst/>
              <a:gdLst>
                <a:gd name="T0" fmla="*/ 185 w 343"/>
                <a:gd name="T1" fmla="*/ 21 h 376"/>
                <a:gd name="T2" fmla="*/ 205 w 343"/>
                <a:gd name="T3" fmla="*/ 69 h 376"/>
                <a:gd name="T4" fmla="*/ 63 w 343"/>
                <a:gd name="T5" fmla="*/ 138 h 376"/>
                <a:gd name="T6" fmla="*/ 45 w 343"/>
                <a:gd name="T7" fmla="*/ 90 h 376"/>
                <a:gd name="T8" fmla="*/ 0 w 343"/>
                <a:gd name="T9" fmla="*/ 112 h 376"/>
                <a:gd name="T10" fmla="*/ 113 w 343"/>
                <a:gd name="T11" fmla="*/ 376 h 376"/>
                <a:gd name="T12" fmla="*/ 343 w 343"/>
                <a:gd name="T13" fmla="*/ 266 h 376"/>
                <a:gd name="T14" fmla="*/ 233 w 343"/>
                <a:gd name="T15" fmla="*/ 0 h 376"/>
                <a:gd name="T16" fmla="*/ 185 w 343"/>
                <a:gd name="T17" fmla="*/ 21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3" h="376">
                  <a:moveTo>
                    <a:pt x="185" y="21"/>
                  </a:moveTo>
                  <a:lnTo>
                    <a:pt x="205" y="69"/>
                  </a:lnTo>
                  <a:lnTo>
                    <a:pt x="63" y="138"/>
                  </a:lnTo>
                  <a:lnTo>
                    <a:pt x="45" y="90"/>
                  </a:lnTo>
                  <a:lnTo>
                    <a:pt x="0" y="112"/>
                  </a:lnTo>
                  <a:lnTo>
                    <a:pt x="113" y="376"/>
                  </a:lnTo>
                  <a:lnTo>
                    <a:pt x="343" y="266"/>
                  </a:lnTo>
                  <a:lnTo>
                    <a:pt x="233" y="0"/>
                  </a:lnTo>
                  <a:lnTo>
                    <a:pt x="185" y="21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18">
              <a:extLst>
                <a:ext uri="{FF2B5EF4-FFF2-40B4-BE49-F238E27FC236}">
                  <a16:creationId xmlns:a16="http://schemas.microsoft.com/office/drawing/2014/main" id="{3B0BEDE7-F58C-4D4F-994F-6F5DC8DD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141"/>
              <a:ext cx="100" cy="139"/>
            </a:xfrm>
            <a:custGeom>
              <a:avLst/>
              <a:gdLst>
                <a:gd name="T0" fmla="*/ 583 w 40"/>
                <a:gd name="T1" fmla="*/ 615 h 52"/>
                <a:gd name="T2" fmla="*/ 470 w 40"/>
                <a:gd name="T3" fmla="*/ 936 h 52"/>
                <a:gd name="T4" fmla="*/ 470 w 40"/>
                <a:gd name="T5" fmla="*/ 936 h 52"/>
                <a:gd name="T6" fmla="*/ 188 w 40"/>
                <a:gd name="T7" fmla="*/ 821 h 52"/>
                <a:gd name="T8" fmla="*/ 50 w 40"/>
                <a:gd name="T9" fmla="*/ 401 h 52"/>
                <a:gd name="T10" fmla="*/ 145 w 40"/>
                <a:gd name="T11" fmla="*/ 56 h 52"/>
                <a:gd name="T12" fmla="*/ 145 w 40"/>
                <a:gd name="T13" fmla="*/ 56 h 52"/>
                <a:gd name="T14" fmla="*/ 425 w 40"/>
                <a:gd name="T15" fmla="*/ 192 h 52"/>
                <a:gd name="T16" fmla="*/ 583 w 40"/>
                <a:gd name="T17" fmla="*/ 61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2">
                  <a:moveTo>
                    <a:pt x="37" y="32"/>
                  </a:moveTo>
                  <a:cubicBezTo>
                    <a:pt x="40" y="38"/>
                    <a:pt x="37" y="46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3" y="52"/>
                    <a:pt x="15" y="49"/>
                    <a:pt x="12" y="4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3" y="6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6" y="0"/>
                    <a:pt x="24" y="3"/>
                    <a:pt x="27" y="10"/>
                  </a:cubicBezTo>
                  <a:lnTo>
                    <a:pt x="37" y="32"/>
                  </a:ln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19">
              <a:extLst>
                <a:ext uri="{FF2B5EF4-FFF2-40B4-BE49-F238E27FC236}">
                  <a16:creationId xmlns:a16="http://schemas.microsoft.com/office/drawing/2014/main" id="{86D473C9-BA24-4CA6-B490-9F170C75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141"/>
              <a:ext cx="100" cy="139"/>
            </a:xfrm>
            <a:custGeom>
              <a:avLst/>
              <a:gdLst>
                <a:gd name="T0" fmla="*/ 583 w 40"/>
                <a:gd name="T1" fmla="*/ 615 h 52"/>
                <a:gd name="T2" fmla="*/ 470 w 40"/>
                <a:gd name="T3" fmla="*/ 936 h 52"/>
                <a:gd name="T4" fmla="*/ 470 w 40"/>
                <a:gd name="T5" fmla="*/ 936 h 52"/>
                <a:gd name="T6" fmla="*/ 188 w 40"/>
                <a:gd name="T7" fmla="*/ 821 h 52"/>
                <a:gd name="T8" fmla="*/ 50 w 40"/>
                <a:gd name="T9" fmla="*/ 401 h 52"/>
                <a:gd name="T10" fmla="*/ 145 w 40"/>
                <a:gd name="T11" fmla="*/ 56 h 52"/>
                <a:gd name="T12" fmla="*/ 145 w 40"/>
                <a:gd name="T13" fmla="*/ 56 h 52"/>
                <a:gd name="T14" fmla="*/ 425 w 40"/>
                <a:gd name="T15" fmla="*/ 192 h 52"/>
                <a:gd name="T16" fmla="*/ 583 w 40"/>
                <a:gd name="T17" fmla="*/ 61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2">
                  <a:moveTo>
                    <a:pt x="37" y="32"/>
                  </a:moveTo>
                  <a:cubicBezTo>
                    <a:pt x="40" y="38"/>
                    <a:pt x="37" y="46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3" y="52"/>
                    <a:pt x="15" y="49"/>
                    <a:pt x="12" y="4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3" y="6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6" y="0"/>
                    <a:pt x="24" y="3"/>
                    <a:pt x="27" y="10"/>
                  </a:cubicBezTo>
                  <a:lnTo>
                    <a:pt x="37" y="32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Line 20">
              <a:extLst>
                <a:ext uri="{FF2B5EF4-FFF2-40B4-BE49-F238E27FC236}">
                  <a16:creationId xmlns:a16="http://schemas.microsoft.com/office/drawing/2014/main" id="{D5627212-0831-4C63-BA64-CFF16E022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" y="2467"/>
              <a:ext cx="93" cy="218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Line 21">
              <a:extLst>
                <a:ext uri="{FF2B5EF4-FFF2-40B4-BE49-F238E27FC236}">
                  <a16:creationId xmlns:a16="http://schemas.microsoft.com/office/drawing/2014/main" id="{EED7C31B-3B5F-483C-9537-2BE183F487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4" y="2419"/>
              <a:ext cx="92" cy="218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Line 22">
              <a:extLst>
                <a:ext uri="{FF2B5EF4-FFF2-40B4-BE49-F238E27FC236}">
                  <a16:creationId xmlns:a16="http://schemas.microsoft.com/office/drawing/2014/main" id="{242E713A-6757-42C9-95D4-38EE4650C8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6" y="2515"/>
              <a:ext cx="98" cy="45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23">
              <a:extLst>
                <a:ext uri="{FF2B5EF4-FFF2-40B4-BE49-F238E27FC236}">
                  <a16:creationId xmlns:a16="http://schemas.microsoft.com/office/drawing/2014/main" id="{BE86FD90-F5C6-42A6-A2E8-A78E9863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05"/>
              <a:ext cx="470" cy="704"/>
            </a:xfrm>
            <a:custGeom>
              <a:avLst/>
              <a:gdLst>
                <a:gd name="T0" fmla="*/ 1438 w 188"/>
                <a:gd name="T1" fmla="*/ 0 h 264"/>
                <a:gd name="T2" fmla="*/ 2783 w 188"/>
                <a:gd name="T3" fmla="*/ 3605 h 264"/>
                <a:gd name="T4" fmla="*/ 2500 w 188"/>
                <a:gd name="T5" fmla="*/ 4664 h 264"/>
                <a:gd name="T6" fmla="*/ 2188 w 188"/>
                <a:gd name="T7" fmla="*/ 4835 h 264"/>
                <a:gd name="T8" fmla="*/ 1345 w 188"/>
                <a:gd name="T9" fmla="*/ 4403 h 264"/>
                <a:gd name="T10" fmla="*/ 0 w 188"/>
                <a:gd name="T11" fmla="*/ 776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8" h="264">
                  <a:moveTo>
                    <a:pt x="92" y="0"/>
                  </a:moveTo>
                  <a:cubicBezTo>
                    <a:pt x="178" y="190"/>
                    <a:pt x="178" y="190"/>
                    <a:pt x="178" y="190"/>
                  </a:cubicBezTo>
                  <a:cubicBezTo>
                    <a:pt x="188" y="212"/>
                    <a:pt x="180" y="237"/>
                    <a:pt x="160" y="246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20" y="264"/>
                    <a:pt x="95" y="253"/>
                    <a:pt x="86" y="232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24">
              <a:extLst>
                <a:ext uri="{FF2B5EF4-FFF2-40B4-BE49-F238E27FC236}">
                  <a16:creationId xmlns:a16="http://schemas.microsoft.com/office/drawing/2014/main" id="{01062F25-610A-45C2-B326-42778E1D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339"/>
              <a:ext cx="343" cy="376"/>
            </a:xfrm>
            <a:custGeom>
              <a:avLst/>
              <a:gdLst>
                <a:gd name="T0" fmla="*/ 188 w 343"/>
                <a:gd name="T1" fmla="*/ 21 h 376"/>
                <a:gd name="T2" fmla="*/ 205 w 343"/>
                <a:gd name="T3" fmla="*/ 69 h 376"/>
                <a:gd name="T4" fmla="*/ 63 w 343"/>
                <a:gd name="T5" fmla="*/ 138 h 376"/>
                <a:gd name="T6" fmla="*/ 45 w 343"/>
                <a:gd name="T7" fmla="*/ 90 h 376"/>
                <a:gd name="T8" fmla="*/ 0 w 343"/>
                <a:gd name="T9" fmla="*/ 112 h 376"/>
                <a:gd name="T10" fmla="*/ 113 w 343"/>
                <a:gd name="T11" fmla="*/ 376 h 376"/>
                <a:gd name="T12" fmla="*/ 343 w 343"/>
                <a:gd name="T13" fmla="*/ 266 h 376"/>
                <a:gd name="T14" fmla="*/ 233 w 343"/>
                <a:gd name="T15" fmla="*/ 0 h 376"/>
                <a:gd name="T16" fmla="*/ 188 w 343"/>
                <a:gd name="T17" fmla="*/ 21 h 3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3" h="376">
                  <a:moveTo>
                    <a:pt x="188" y="21"/>
                  </a:moveTo>
                  <a:lnTo>
                    <a:pt x="205" y="69"/>
                  </a:lnTo>
                  <a:lnTo>
                    <a:pt x="63" y="138"/>
                  </a:lnTo>
                  <a:lnTo>
                    <a:pt x="45" y="90"/>
                  </a:lnTo>
                  <a:lnTo>
                    <a:pt x="0" y="112"/>
                  </a:lnTo>
                  <a:lnTo>
                    <a:pt x="113" y="376"/>
                  </a:lnTo>
                  <a:lnTo>
                    <a:pt x="343" y="266"/>
                  </a:lnTo>
                  <a:lnTo>
                    <a:pt x="233" y="0"/>
                  </a:lnTo>
                  <a:lnTo>
                    <a:pt x="188" y="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25">
              <a:extLst>
                <a:ext uri="{FF2B5EF4-FFF2-40B4-BE49-F238E27FC236}">
                  <a16:creationId xmlns:a16="http://schemas.microsoft.com/office/drawing/2014/main" id="{4B123BF0-0728-43CE-998B-D383789F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723"/>
              <a:ext cx="317" cy="576"/>
            </a:xfrm>
            <a:custGeom>
              <a:avLst/>
              <a:gdLst>
                <a:gd name="T0" fmla="*/ 0 w 127"/>
                <a:gd name="T1" fmla="*/ 0 h 216"/>
                <a:gd name="T2" fmla="*/ 1320 w 127"/>
                <a:gd name="T3" fmla="*/ 3605 h 216"/>
                <a:gd name="T4" fmla="*/ 1974 w 127"/>
                <a:gd name="T5" fmla="*/ 3960 h 216"/>
                <a:gd name="T6" fmla="*/ 1370 w 127"/>
                <a:gd name="T7" fmla="*/ 3584 h 216"/>
                <a:gd name="T8" fmla="*/ 42 w 127"/>
                <a:gd name="T9" fmla="*/ 0 h 216"/>
                <a:gd name="T10" fmla="*/ 0 w 127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216">
                  <a:moveTo>
                    <a:pt x="0" y="0"/>
                  </a:moveTo>
                  <a:cubicBezTo>
                    <a:pt x="85" y="190"/>
                    <a:pt x="85" y="190"/>
                    <a:pt x="85" y="190"/>
                  </a:cubicBezTo>
                  <a:cubicBezTo>
                    <a:pt x="85" y="190"/>
                    <a:pt x="98" y="216"/>
                    <a:pt x="127" y="209"/>
                  </a:cubicBezTo>
                  <a:cubicBezTo>
                    <a:pt x="127" y="209"/>
                    <a:pt x="100" y="216"/>
                    <a:pt x="88" y="189"/>
                  </a:cubicBezTo>
                  <a:cubicBezTo>
                    <a:pt x="74" y="159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26">
              <a:extLst>
                <a:ext uri="{FF2B5EF4-FFF2-40B4-BE49-F238E27FC236}">
                  <a16:creationId xmlns:a16="http://schemas.microsoft.com/office/drawing/2014/main" id="{1B40F14A-8D3A-4C20-A3AF-04E76896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3157"/>
              <a:ext cx="35" cy="99"/>
            </a:xfrm>
            <a:custGeom>
              <a:avLst/>
              <a:gdLst>
                <a:gd name="T0" fmla="*/ 113 w 14"/>
                <a:gd name="T1" fmla="*/ 0 h 37"/>
                <a:gd name="T2" fmla="*/ 50 w 14"/>
                <a:gd name="T3" fmla="*/ 252 h 37"/>
                <a:gd name="T4" fmla="*/ 208 w 14"/>
                <a:gd name="T5" fmla="*/ 688 h 37"/>
                <a:gd name="T6" fmla="*/ 83 w 14"/>
                <a:gd name="T7" fmla="*/ 252 h 37"/>
                <a:gd name="T8" fmla="*/ 113 w 14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7" y="0"/>
                  </a:moveTo>
                  <a:cubicBezTo>
                    <a:pt x="7" y="0"/>
                    <a:pt x="0" y="3"/>
                    <a:pt x="3" y="13"/>
                  </a:cubicBezTo>
                  <a:cubicBezTo>
                    <a:pt x="3" y="13"/>
                    <a:pt x="14" y="37"/>
                    <a:pt x="13" y="36"/>
                  </a:cubicBezTo>
                  <a:cubicBezTo>
                    <a:pt x="13" y="36"/>
                    <a:pt x="5" y="13"/>
                    <a:pt x="5" y="13"/>
                  </a:cubicBezTo>
                  <a:cubicBezTo>
                    <a:pt x="5" y="13"/>
                    <a:pt x="2" y="7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27">
              <a:extLst>
                <a:ext uri="{FF2B5EF4-FFF2-40B4-BE49-F238E27FC236}">
                  <a16:creationId xmlns:a16="http://schemas.microsoft.com/office/drawing/2014/main" id="{40E8BD77-DBCF-4562-9FAF-F977F1691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349"/>
              <a:ext cx="65" cy="78"/>
            </a:xfrm>
            <a:custGeom>
              <a:avLst/>
              <a:gdLst>
                <a:gd name="T0" fmla="*/ 0 w 65"/>
                <a:gd name="T1" fmla="*/ 16 h 78"/>
                <a:gd name="T2" fmla="*/ 33 w 65"/>
                <a:gd name="T3" fmla="*/ 0 h 78"/>
                <a:gd name="T4" fmla="*/ 65 w 65"/>
                <a:gd name="T5" fmla="*/ 78 h 78"/>
                <a:gd name="T6" fmla="*/ 30 w 65"/>
                <a:gd name="T7" fmla="*/ 11 h 78"/>
                <a:gd name="T8" fmla="*/ 0 w 65"/>
                <a:gd name="T9" fmla="*/ 1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8">
                  <a:moveTo>
                    <a:pt x="0" y="16"/>
                  </a:moveTo>
                  <a:lnTo>
                    <a:pt x="33" y="0"/>
                  </a:lnTo>
                  <a:lnTo>
                    <a:pt x="65" y="78"/>
                  </a:lnTo>
                  <a:lnTo>
                    <a:pt x="30" y="11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28">
              <a:extLst>
                <a:ext uri="{FF2B5EF4-FFF2-40B4-BE49-F238E27FC236}">
                  <a16:creationId xmlns:a16="http://schemas.microsoft.com/office/drawing/2014/main" id="{1AA83B8A-1D58-47F4-B51D-250390CC5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347"/>
              <a:ext cx="340" cy="853"/>
            </a:xfrm>
            <a:custGeom>
              <a:avLst/>
              <a:gdLst>
                <a:gd name="T0" fmla="*/ 2083 w 136"/>
                <a:gd name="T1" fmla="*/ 5038 h 320"/>
                <a:gd name="T2" fmla="*/ 1550 w 136"/>
                <a:gd name="T3" fmla="*/ 5947 h 320"/>
                <a:gd name="T4" fmla="*/ 1208 w 136"/>
                <a:gd name="T5" fmla="*/ 6003 h 320"/>
                <a:gd name="T6" fmla="*/ 500 w 136"/>
                <a:gd name="T7" fmla="*/ 5286 h 320"/>
                <a:gd name="T8" fmla="*/ 50 w 136"/>
                <a:gd name="T9" fmla="*/ 1002 h 320"/>
                <a:gd name="T10" fmla="*/ 595 w 136"/>
                <a:gd name="T11" fmla="*/ 93 h 320"/>
                <a:gd name="T12" fmla="*/ 925 w 136"/>
                <a:gd name="T13" fmla="*/ 35 h 320"/>
                <a:gd name="T14" fmla="*/ 1625 w 136"/>
                <a:gd name="T15" fmla="*/ 760 h 320"/>
                <a:gd name="T16" fmla="*/ 2083 w 136"/>
                <a:gd name="T17" fmla="*/ 5038 h 3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20">
                  <a:moveTo>
                    <a:pt x="133" y="266"/>
                  </a:moveTo>
                  <a:cubicBezTo>
                    <a:pt x="136" y="290"/>
                    <a:pt x="121" y="311"/>
                    <a:pt x="99" y="314"/>
                  </a:cubicBezTo>
                  <a:cubicBezTo>
                    <a:pt x="77" y="317"/>
                    <a:pt x="77" y="317"/>
                    <a:pt x="77" y="317"/>
                  </a:cubicBezTo>
                  <a:cubicBezTo>
                    <a:pt x="55" y="320"/>
                    <a:pt x="35" y="303"/>
                    <a:pt x="32" y="279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0" y="29"/>
                    <a:pt x="16" y="8"/>
                    <a:pt x="38" y="5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81" y="0"/>
                    <a:pt x="101" y="16"/>
                    <a:pt x="104" y="40"/>
                  </a:cubicBezTo>
                  <a:lnTo>
                    <a:pt x="133" y="266"/>
                  </a:lnTo>
                  <a:close/>
                </a:path>
              </a:pathLst>
            </a:custGeom>
            <a:solidFill>
              <a:srgbClr val="EA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29">
              <a:extLst>
                <a:ext uri="{FF2B5EF4-FFF2-40B4-BE49-F238E27FC236}">
                  <a16:creationId xmlns:a16="http://schemas.microsoft.com/office/drawing/2014/main" id="{21F913D7-52AA-4F1E-ACBF-8AC8EF22A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16"/>
              <a:ext cx="287" cy="323"/>
            </a:xfrm>
            <a:custGeom>
              <a:avLst/>
              <a:gdLst>
                <a:gd name="T0" fmla="*/ 202 w 287"/>
                <a:gd name="T1" fmla="*/ 8 h 323"/>
                <a:gd name="T2" fmla="*/ 210 w 287"/>
                <a:gd name="T3" fmla="*/ 59 h 323"/>
                <a:gd name="T4" fmla="*/ 55 w 287"/>
                <a:gd name="T5" fmla="*/ 80 h 323"/>
                <a:gd name="T6" fmla="*/ 47 w 287"/>
                <a:gd name="T7" fmla="*/ 29 h 323"/>
                <a:gd name="T8" fmla="*/ 0 w 287"/>
                <a:gd name="T9" fmla="*/ 35 h 323"/>
                <a:gd name="T10" fmla="*/ 35 w 287"/>
                <a:gd name="T11" fmla="*/ 323 h 323"/>
                <a:gd name="T12" fmla="*/ 287 w 287"/>
                <a:gd name="T13" fmla="*/ 288 h 323"/>
                <a:gd name="T14" fmla="*/ 252 w 287"/>
                <a:gd name="T15" fmla="*/ 0 h 323"/>
                <a:gd name="T16" fmla="*/ 202 w 287"/>
                <a:gd name="T17" fmla="*/ 8 h 3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323">
                  <a:moveTo>
                    <a:pt x="202" y="8"/>
                  </a:moveTo>
                  <a:lnTo>
                    <a:pt x="210" y="59"/>
                  </a:lnTo>
                  <a:lnTo>
                    <a:pt x="55" y="80"/>
                  </a:lnTo>
                  <a:lnTo>
                    <a:pt x="47" y="29"/>
                  </a:lnTo>
                  <a:lnTo>
                    <a:pt x="0" y="35"/>
                  </a:lnTo>
                  <a:lnTo>
                    <a:pt x="35" y="323"/>
                  </a:lnTo>
                  <a:lnTo>
                    <a:pt x="287" y="288"/>
                  </a:lnTo>
                  <a:lnTo>
                    <a:pt x="252" y="0"/>
                  </a:lnTo>
                  <a:lnTo>
                    <a:pt x="202" y="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30">
              <a:extLst>
                <a:ext uri="{FF2B5EF4-FFF2-40B4-BE49-F238E27FC236}">
                  <a16:creationId xmlns:a16="http://schemas.microsoft.com/office/drawing/2014/main" id="{7B8B8FD1-D2D9-4C34-B9C5-57613FDC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3053"/>
              <a:ext cx="77" cy="139"/>
            </a:xfrm>
            <a:custGeom>
              <a:avLst/>
              <a:gdLst>
                <a:gd name="T0" fmla="*/ 462 w 31"/>
                <a:gd name="T1" fmla="*/ 687 h 52"/>
                <a:gd name="T2" fmla="*/ 291 w 31"/>
                <a:gd name="T3" fmla="*/ 973 h 52"/>
                <a:gd name="T4" fmla="*/ 291 w 31"/>
                <a:gd name="T5" fmla="*/ 973 h 52"/>
                <a:gd name="T6" fmla="*/ 62 w 31"/>
                <a:gd name="T7" fmla="*/ 743 h 52"/>
                <a:gd name="T8" fmla="*/ 12 w 31"/>
                <a:gd name="T9" fmla="*/ 307 h 52"/>
                <a:gd name="T10" fmla="*/ 186 w 31"/>
                <a:gd name="T11" fmla="*/ 21 h 52"/>
                <a:gd name="T12" fmla="*/ 186 w 31"/>
                <a:gd name="T13" fmla="*/ 21 h 52"/>
                <a:gd name="T14" fmla="*/ 412 w 31"/>
                <a:gd name="T15" fmla="*/ 230 h 52"/>
                <a:gd name="T16" fmla="*/ 462 w 31"/>
                <a:gd name="T17" fmla="*/ 687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2">
                  <a:moveTo>
                    <a:pt x="30" y="36"/>
                  </a:moveTo>
                  <a:cubicBezTo>
                    <a:pt x="31" y="43"/>
                    <a:pt x="26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1" y="52"/>
                    <a:pt x="5" y="47"/>
                    <a:pt x="4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9"/>
                    <a:pt x="5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0"/>
                    <a:pt x="26" y="5"/>
                    <a:pt x="27" y="12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FF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31">
              <a:extLst>
                <a:ext uri="{FF2B5EF4-FFF2-40B4-BE49-F238E27FC236}">
                  <a16:creationId xmlns:a16="http://schemas.microsoft.com/office/drawing/2014/main" id="{B861E470-E3AA-4233-966F-B6158D41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3053"/>
              <a:ext cx="77" cy="139"/>
            </a:xfrm>
            <a:custGeom>
              <a:avLst/>
              <a:gdLst>
                <a:gd name="T0" fmla="*/ 462 w 31"/>
                <a:gd name="T1" fmla="*/ 687 h 52"/>
                <a:gd name="T2" fmla="*/ 291 w 31"/>
                <a:gd name="T3" fmla="*/ 973 h 52"/>
                <a:gd name="T4" fmla="*/ 291 w 31"/>
                <a:gd name="T5" fmla="*/ 973 h 52"/>
                <a:gd name="T6" fmla="*/ 62 w 31"/>
                <a:gd name="T7" fmla="*/ 743 h 52"/>
                <a:gd name="T8" fmla="*/ 12 w 31"/>
                <a:gd name="T9" fmla="*/ 307 h 52"/>
                <a:gd name="T10" fmla="*/ 186 w 31"/>
                <a:gd name="T11" fmla="*/ 21 h 52"/>
                <a:gd name="T12" fmla="*/ 186 w 31"/>
                <a:gd name="T13" fmla="*/ 21 h 52"/>
                <a:gd name="T14" fmla="*/ 412 w 31"/>
                <a:gd name="T15" fmla="*/ 230 h 52"/>
                <a:gd name="T16" fmla="*/ 462 w 31"/>
                <a:gd name="T17" fmla="*/ 687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2">
                  <a:moveTo>
                    <a:pt x="30" y="36"/>
                  </a:moveTo>
                  <a:cubicBezTo>
                    <a:pt x="31" y="43"/>
                    <a:pt x="26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1" y="52"/>
                    <a:pt x="5" y="47"/>
                    <a:pt x="4" y="3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9"/>
                    <a:pt x="5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0"/>
                    <a:pt x="26" y="5"/>
                    <a:pt x="27" y="12"/>
                  </a:cubicBezTo>
                  <a:lnTo>
                    <a:pt x="30" y="36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Line 32">
              <a:extLst>
                <a:ext uri="{FF2B5EF4-FFF2-40B4-BE49-F238E27FC236}">
                  <a16:creationId xmlns:a16="http://schemas.microsoft.com/office/drawing/2014/main" id="{7757E8E4-C628-4931-8968-7B7A7BA61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6" y="2293"/>
              <a:ext cx="28" cy="238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Line 33">
              <a:extLst>
                <a:ext uri="{FF2B5EF4-FFF2-40B4-BE49-F238E27FC236}">
                  <a16:creationId xmlns:a16="http://schemas.microsoft.com/office/drawing/2014/main" id="{FEA41052-7B11-4A29-8C97-33A8E9C99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1" y="2277"/>
              <a:ext cx="30" cy="238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Line 34">
              <a:extLst>
                <a:ext uri="{FF2B5EF4-FFF2-40B4-BE49-F238E27FC236}">
                  <a16:creationId xmlns:a16="http://schemas.microsoft.com/office/drawing/2014/main" id="{4D9A13FD-2AA0-4296-AE6C-5873F2134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9" y="2381"/>
              <a:ext cx="107" cy="14"/>
            </a:xfrm>
            <a:prstGeom prst="line">
              <a:avLst/>
            </a:prstGeom>
            <a:noFill/>
            <a:ln w="15875">
              <a:solidFill>
                <a:srgbClr val="B7B6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35">
              <a:extLst>
                <a:ext uri="{FF2B5EF4-FFF2-40B4-BE49-F238E27FC236}">
                  <a16:creationId xmlns:a16="http://schemas.microsoft.com/office/drawing/2014/main" id="{42718DD2-F153-46B5-893B-075C40BB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504"/>
              <a:ext cx="325" cy="696"/>
            </a:xfrm>
            <a:custGeom>
              <a:avLst/>
              <a:gdLst>
                <a:gd name="T0" fmla="*/ 1583 w 130"/>
                <a:gd name="T1" fmla="*/ 0 h 261"/>
                <a:gd name="T2" fmla="*/ 1988 w 130"/>
                <a:gd name="T3" fmla="*/ 3925 h 261"/>
                <a:gd name="T4" fmla="*/ 1458 w 130"/>
                <a:gd name="T5" fmla="*/ 4835 h 261"/>
                <a:gd name="T6" fmla="*/ 1113 w 130"/>
                <a:gd name="T7" fmla="*/ 4893 h 261"/>
                <a:gd name="T8" fmla="*/ 408 w 130"/>
                <a:gd name="T9" fmla="*/ 4173 h 261"/>
                <a:gd name="T10" fmla="*/ 0 w 130"/>
                <a:gd name="T11" fmla="*/ 248 h 2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261">
                  <a:moveTo>
                    <a:pt x="101" y="0"/>
                  </a:moveTo>
                  <a:cubicBezTo>
                    <a:pt x="127" y="207"/>
                    <a:pt x="127" y="207"/>
                    <a:pt x="127" y="207"/>
                  </a:cubicBezTo>
                  <a:cubicBezTo>
                    <a:pt x="130" y="231"/>
                    <a:pt x="115" y="252"/>
                    <a:pt x="93" y="255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50" y="261"/>
                    <a:pt x="29" y="244"/>
                    <a:pt x="26" y="220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36">
              <a:extLst>
                <a:ext uri="{FF2B5EF4-FFF2-40B4-BE49-F238E27FC236}">
                  <a16:creationId xmlns:a16="http://schemas.microsoft.com/office/drawing/2014/main" id="{FB143E17-9D51-4E26-9175-EE620EDBF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16"/>
              <a:ext cx="287" cy="323"/>
            </a:xfrm>
            <a:custGeom>
              <a:avLst/>
              <a:gdLst>
                <a:gd name="T0" fmla="*/ 202 w 287"/>
                <a:gd name="T1" fmla="*/ 8 h 323"/>
                <a:gd name="T2" fmla="*/ 210 w 287"/>
                <a:gd name="T3" fmla="*/ 59 h 323"/>
                <a:gd name="T4" fmla="*/ 55 w 287"/>
                <a:gd name="T5" fmla="*/ 80 h 323"/>
                <a:gd name="T6" fmla="*/ 47 w 287"/>
                <a:gd name="T7" fmla="*/ 29 h 323"/>
                <a:gd name="T8" fmla="*/ 0 w 287"/>
                <a:gd name="T9" fmla="*/ 35 h 323"/>
                <a:gd name="T10" fmla="*/ 35 w 287"/>
                <a:gd name="T11" fmla="*/ 323 h 323"/>
                <a:gd name="T12" fmla="*/ 287 w 287"/>
                <a:gd name="T13" fmla="*/ 288 h 323"/>
                <a:gd name="T14" fmla="*/ 252 w 287"/>
                <a:gd name="T15" fmla="*/ 0 h 323"/>
                <a:gd name="T16" fmla="*/ 202 w 287"/>
                <a:gd name="T17" fmla="*/ 8 h 3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7" h="323">
                  <a:moveTo>
                    <a:pt x="202" y="8"/>
                  </a:moveTo>
                  <a:lnTo>
                    <a:pt x="210" y="59"/>
                  </a:lnTo>
                  <a:lnTo>
                    <a:pt x="55" y="80"/>
                  </a:lnTo>
                  <a:lnTo>
                    <a:pt x="47" y="29"/>
                  </a:lnTo>
                  <a:lnTo>
                    <a:pt x="0" y="35"/>
                  </a:lnTo>
                  <a:lnTo>
                    <a:pt x="35" y="323"/>
                  </a:lnTo>
                  <a:lnTo>
                    <a:pt x="287" y="288"/>
                  </a:lnTo>
                  <a:lnTo>
                    <a:pt x="252" y="0"/>
                  </a:lnTo>
                  <a:lnTo>
                    <a:pt x="202" y="8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37">
              <a:extLst>
                <a:ext uri="{FF2B5EF4-FFF2-40B4-BE49-F238E27FC236}">
                  <a16:creationId xmlns:a16="http://schemas.microsoft.com/office/drawing/2014/main" id="{1B6B5F21-F18E-474B-998E-E41BA3B7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552"/>
              <a:ext cx="153" cy="632"/>
            </a:xfrm>
            <a:custGeom>
              <a:avLst/>
              <a:gdLst>
                <a:gd name="T0" fmla="*/ 0 w 61"/>
                <a:gd name="T1" fmla="*/ 0 h 237"/>
                <a:gd name="T2" fmla="*/ 409 w 61"/>
                <a:gd name="T3" fmla="*/ 3904 h 237"/>
                <a:gd name="T4" fmla="*/ 963 w 61"/>
                <a:gd name="T5" fmla="*/ 4493 h 237"/>
                <a:gd name="T6" fmla="*/ 459 w 61"/>
                <a:gd name="T7" fmla="*/ 3904 h 237"/>
                <a:gd name="T8" fmla="*/ 50 w 61"/>
                <a:gd name="T9" fmla="*/ 0 h 237"/>
                <a:gd name="T10" fmla="*/ 0 w 61"/>
                <a:gd name="T11" fmla="*/ 0 h 2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37">
                  <a:moveTo>
                    <a:pt x="0" y="0"/>
                  </a:moveTo>
                  <a:cubicBezTo>
                    <a:pt x="26" y="206"/>
                    <a:pt x="26" y="206"/>
                    <a:pt x="26" y="206"/>
                  </a:cubicBezTo>
                  <a:cubicBezTo>
                    <a:pt x="26" y="206"/>
                    <a:pt x="30" y="235"/>
                    <a:pt x="61" y="237"/>
                  </a:cubicBezTo>
                  <a:cubicBezTo>
                    <a:pt x="61" y="237"/>
                    <a:pt x="33" y="236"/>
                    <a:pt x="29" y="206"/>
                  </a:cubicBezTo>
                  <a:cubicBezTo>
                    <a:pt x="25" y="173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38">
              <a:extLst>
                <a:ext uri="{FF2B5EF4-FFF2-40B4-BE49-F238E27FC236}">
                  <a16:creationId xmlns:a16="http://schemas.microsoft.com/office/drawing/2014/main" id="{E1510C89-B4F4-4C8A-AB38-D6648641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061"/>
              <a:ext cx="20" cy="99"/>
            </a:xfrm>
            <a:custGeom>
              <a:avLst/>
              <a:gdLst>
                <a:gd name="T0" fmla="*/ 125 w 8"/>
                <a:gd name="T1" fmla="*/ 0 h 37"/>
                <a:gd name="T2" fmla="*/ 0 w 8"/>
                <a:gd name="T3" fmla="*/ 209 h 37"/>
                <a:gd name="T4" fmla="*/ 50 w 8"/>
                <a:gd name="T5" fmla="*/ 709 h 37"/>
                <a:gd name="T6" fmla="*/ 33 w 8"/>
                <a:gd name="T7" fmla="*/ 230 h 37"/>
                <a:gd name="T8" fmla="*/ 125 w 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7">
                  <a:moveTo>
                    <a:pt x="8" y="0"/>
                  </a:moveTo>
                  <a:cubicBezTo>
                    <a:pt x="8" y="0"/>
                    <a:pt x="1" y="1"/>
                    <a:pt x="0" y="11"/>
                  </a:cubicBezTo>
                  <a:cubicBezTo>
                    <a:pt x="0" y="11"/>
                    <a:pt x="4" y="37"/>
                    <a:pt x="3" y="37"/>
                  </a:cubicBezTo>
                  <a:cubicBezTo>
                    <a:pt x="3" y="36"/>
                    <a:pt x="2" y="12"/>
                    <a:pt x="2" y="12"/>
                  </a:cubicBezTo>
                  <a:cubicBezTo>
                    <a:pt x="2" y="12"/>
                    <a:pt x="2" y="5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39">
              <a:extLst>
                <a:ext uri="{FF2B5EF4-FFF2-40B4-BE49-F238E27FC236}">
                  <a16:creationId xmlns:a16="http://schemas.microsoft.com/office/drawing/2014/main" id="{D5205455-0870-4FEE-BE88-362734DE9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224"/>
              <a:ext cx="45" cy="85"/>
            </a:xfrm>
            <a:custGeom>
              <a:avLst/>
              <a:gdLst>
                <a:gd name="T0" fmla="*/ 0 w 45"/>
                <a:gd name="T1" fmla="*/ 5 h 85"/>
                <a:gd name="T2" fmla="*/ 35 w 45"/>
                <a:gd name="T3" fmla="*/ 0 h 85"/>
                <a:gd name="T4" fmla="*/ 45 w 45"/>
                <a:gd name="T5" fmla="*/ 85 h 85"/>
                <a:gd name="T6" fmla="*/ 28 w 45"/>
                <a:gd name="T7" fmla="*/ 8 h 85"/>
                <a:gd name="T8" fmla="*/ 0 w 45"/>
                <a:gd name="T9" fmla="*/ 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5">
                  <a:moveTo>
                    <a:pt x="0" y="5"/>
                  </a:moveTo>
                  <a:lnTo>
                    <a:pt x="35" y="0"/>
                  </a:lnTo>
                  <a:lnTo>
                    <a:pt x="45" y="85"/>
                  </a:lnTo>
                  <a:lnTo>
                    <a:pt x="28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40">
            <a:extLst>
              <a:ext uri="{FF2B5EF4-FFF2-40B4-BE49-F238E27FC236}">
                <a16:creationId xmlns:a16="http://schemas.microsoft.com/office/drawing/2014/main" id="{7791BF69-C873-48A4-80ED-D1602E38B581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697038"/>
            <a:ext cx="2266950" cy="3565525"/>
            <a:chOff x="2880" y="1069"/>
            <a:chExt cx="1428" cy="2246"/>
          </a:xfrm>
        </p:grpSpPr>
        <p:grpSp>
          <p:nvGrpSpPr>
            <p:cNvPr id="23557" name="Group 41">
              <a:extLst>
                <a:ext uri="{FF2B5EF4-FFF2-40B4-BE49-F238E27FC236}">
                  <a16:creationId xmlns:a16="http://schemas.microsoft.com/office/drawing/2014/main" id="{30974ECB-A16B-46A3-8653-A40DD132D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1069"/>
              <a:ext cx="1428" cy="2246"/>
              <a:chOff x="2880" y="1069"/>
              <a:chExt cx="1428" cy="2246"/>
            </a:xfrm>
          </p:grpSpPr>
          <p:sp>
            <p:nvSpPr>
              <p:cNvPr id="23559" name="Freeform 42">
                <a:extLst>
                  <a:ext uri="{FF2B5EF4-FFF2-40B4-BE49-F238E27FC236}">
                    <a16:creationId xmlns:a16="http://schemas.microsoft.com/office/drawing/2014/main" id="{C1D0B72F-DE12-4818-913D-FBE5A88F1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069"/>
                <a:ext cx="1250" cy="2238"/>
              </a:xfrm>
              <a:custGeom>
                <a:avLst/>
                <a:gdLst>
                  <a:gd name="T0" fmla="*/ 3770 w 500"/>
                  <a:gd name="T1" fmla="*/ 15789 h 839"/>
                  <a:gd name="T2" fmla="*/ 5000 w 500"/>
                  <a:gd name="T3" fmla="*/ 15925 h 839"/>
                  <a:gd name="T4" fmla="*/ 7488 w 500"/>
                  <a:gd name="T5" fmla="*/ 13727 h 839"/>
                  <a:gd name="T6" fmla="*/ 7813 w 500"/>
                  <a:gd name="T7" fmla="*/ 4633 h 839"/>
                  <a:gd name="T8" fmla="*/ 6500 w 500"/>
                  <a:gd name="T9" fmla="*/ 1558 h 839"/>
                  <a:gd name="T10" fmla="*/ 595 w 500"/>
                  <a:gd name="T11" fmla="*/ 2070 h 839"/>
                  <a:gd name="T12" fmla="*/ 125 w 500"/>
                  <a:gd name="T13" fmla="*/ 3870 h 839"/>
                  <a:gd name="T14" fmla="*/ 50 w 500"/>
                  <a:gd name="T15" fmla="*/ 13079 h 839"/>
                  <a:gd name="T16" fmla="*/ 1395 w 500"/>
                  <a:gd name="T17" fmla="*/ 15525 h 839"/>
                  <a:gd name="T18" fmla="*/ 1908 w 500"/>
                  <a:gd name="T19" fmla="*/ 14900 h 839"/>
                  <a:gd name="T20" fmla="*/ 3783 w 500"/>
                  <a:gd name="T21" fmla="*/ 15071 h 839"/>
                  <a:gd name="T22" fmla="*/ 3770 w 500"/>
                  <a:gd name="T23" fmla="*/ 15789 h 8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0" h="839">
                    <a:moveTo>
                      <a:pt x="241" y="832"/>
                    </a:moveTo>
                    <a:cubicBezTo>
                      <a:pt x="320" y="839"/>
                      <a:pt x="320" y="839"/>
                      <a:pt x="320" y="839"/>
                    </a:cubicBezTo>
                    <a:cubicBezTo>
                      <a:pt x="384" y="839"/>
                      <a:pt x="479" y="787"/>
                      <a:pt x="479" y="723"/>
                    </a:cubicBezTo>
                    <a:cubicBezTo>
                      <a:pt x="500" y="244"/>
                      <a:pt x="500" y="244"/>
                      <a:pt x="500" y="244"/>
                    </a:cubicBezTo>
                    <a:cubicBezTo>
                      <a:pt x="500" y="180"/>
                      <a:pt x="489" y="128"/>
                      <a:pt x="416" y="82"/>
                    </a:cubicBezTo>
                    <a:cubicBezTo>
                      <a:pt x="416" y="82"/>
                      <a:pt x="320" y="0"/>
                      <a:pt x="38" y="109"/>
                    </a:cubicBezTo>
                    <a:cubicBezTo>
                      <a:pt x="0" y="124"/>
                      <a:pt x="8" y="140"/>
                      <a:pt x="8" y="204"/>
                    </a:cubicBezTo>
                    <a:cubicBezTo>
                      <a:pt x="3" y="689"/>
                      <a:pt x="3" y="689"/>
                      <a:pt x="3" y="689"/>
                    </a:cubicBezTo>
                    <a:cubicBezTo>
                      <a:pt x="3" y="742"/>
                      <a:pt x="40" y="800"/>
                      <a:pt x="89" y="818"/>
                    </a:cubicBezTo>
                    <a:cubicBezTo>
                      <a:pt x="122" y="785"/>
                      <a:pt x="122" y="785"/>
                      <a:pt x="122" y="785"/>
                    </a:cubicBezTo>
                    <a:cubicBezTo>
                      <a:pt x="242" y="794"/>
                      <a:pt x="242" y="794"/>
                      <a:pt x="242" y="794"/>
                    </a:cubicBezTo>
                    <a:cubicBezTo>
                      <a:pt x="241" y="832"/>
                      <a:pt x="241" y="832"/>
                      <a:pt x="241" y="832"/>
                    </a:cubicBezTo>
                  </a:path>
                </a:pathLst>
              </a:custGeom>
              <a:solidFill>
                <a:srgbClr val="DD9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0" name="Freeform 43">
                <a:extLst>
                  <a:ext uri="{FF2B5EF4-FFF2-40B4-BE49-F238E27FC236}">
                    <a16:creationId xmlns:a16="http://schemas.microsoft.com/office/drawing/2014/main" id="{C2AF42A5-9B19-4782-93B9-C0C13F635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984"/>
                <a:ext cx="408" cy="240"/>
              </a:xfrm>
              <a:custGeom>
                <a:avLst/>
                <a:gdLst>
                  <a:gd name="T0" fmla="*/ 395 w 408"/>
                  <a:gd name="T1" fmla="*/ 240 h 240"/>
                  <a:gd name="T2" fmla="*/ 0 w 408"/>
                  <a:gd name="T3" fmla="*/ 211 h 240"/>
                  <a:gd name="T4" fmla="*/ 0 w 408"/>
                  <a:gd name="T5" fmla="*/ 0 h 240"/>
                  <a:gd name="T6" fmla="*/ 408 w 408"/>
                  <a:gd name="T7" fmla="*/ 0 h 240"/>
                  <a:gd name="T8" fmla="*/ 395 w 408"/>
                  <a:gd name="T9" fmla="*/ 24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8" h="240">
                    <a:moveTo>
                      <a:pt x="395" y="240"/>
                    </a:moveTo>
                    <a:lnTo>
                      <a:pt x="0" y="211"/>
                    </a:lnTo>
                    <a:lnTo>
                      <a:pt x="0" y="0"/>
                    </a:lnTo>
                    <a:lnTo>
                      <a:pt x="408" y="0"/>
                    </a:lnTo>
                    <a:lnTo>
                      <a:pt x="395" y="240"/>
                    </a:lnTo>
                    <a:close/>
                  </a:path>
                </a:pathLst>
              </a:custGeom>
              <a:solidFill>
                <a:srgbClr val="EDA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1" name="Freeform 44">
                <a:extLst>
                  <a:ext uri="{FF2B5EF4-FFF2-40B4-BE49-F238E27FC236}">
                    <a16:creationId xmlns:a16="http://schemas.microsoft.com/office/drawing/2014/main" id="{30B9E1FA-BA01-4082-88F8-E8A69EA89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3008"/>
                <a:ext cx="78" cy="248"/>
              </a:xfrm>
              <a:custGeom>
                <a:avLst/>
                <a:gdLst>
                  <a:gd name="T0" fmla="*/ 20 w 78"/>
                  <a:gd name="T1" fmla="*/ 248 h 248"/>
                  <a:gd name="T2" fmla="*/ 78 w 78"/>
                  <a:gd name="T3" fmla="*/ 187 h 248"/>
                  <a:gd name="T4" fmla="*/ 78 w 78"/>
                  <a:gd name="T5" fmla="*/ 0 h 248"/>
                  <a:gd name="T6" fmla="*/ 10 w 78"/>
                  <a:gd name="T7" fmla="*/ 11 h 248"/>
                  <a:gd name="T8" fmla="*/ 0 w 78"/>
                  <a:gd name="T9" fmla="*/ 77 h 248"/>
                  <a:gd name="T10" fmla="*/ 20 w 78"/>
                  <a:gd name="T11" fmla="*/ 248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248">
                    <a:moveTo>
                      <a:pt x="20" y="248"/>
                    </a:moveTo>
                    <a:lnTo>
                      <a:pt x="78" y="187"/>
                    </a:lnTo>
                    <a:lnTo>
                      <a:pt x="78" y="0"/>
                    </a:lnTo>
                    <a:lnTo>
                      <a:pt x="10" y="11"/>
                    </a:lnTo>
                    <a:lnTo>
                      <a:pt x="0" y="77"/>
                    </a:lnTo>
                    <a:lnTo>
                      <a:pt x="20" y="248"/>
                    </a:lnTo>
                    <a:close/>
                  </a:path>
                </a:pathLst>
              </a:custGeom>
              <a:solidFill>
                <a:srgbClr val="C48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2" name="Freeform 45">
                <a:extLst>
                  <a:ext uri="{FF2B5EF4-FFF2-40B4-BE49-F238E27FC236}">
                    <a16:creationId xmlns:a16="http://schemas.microsoft.com/office/drawing/2014/main" id="{F6DB1DFC-4911-4B33-908E-B5B976D18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197"/>
                <a:ext cx="1245" cy="2112"/>
              </a:xfrm>
              <a:custGeom>
                <a:avLst/>
                <a:gdLst>
                  <a:gd name="T0" fmla="*/ 5488 w 498"/>
                  <a:gd name="T1" fmla="*/ 35 h 792"/>
                  <a:gd name="T2" fmla="*/ 1813 w 498"/>
                  <a:gd name="T3" fmla="*/ 648 h 792"/>
                  <a:gd name="T4" fmla="*/ 0 w 498"/>
                  <a:gd name="T5" fmla="*/ 3093 h 792"/>
                  <a:gd name="T6" fmla="*/ 175 w 498"/>
                  <a:gd name="T7" fmla="*/ 12083 h 792"/>
                  <a:gd name="T8" fmla="*/ 1938 w 498"/>
                  <a:gd name="T9" fmla="*/ 14563 h 792"/>
                  <a:gd name="T10" fmla="*/ 2625 w 498"/>
                  <a:gd name="T11" fmla="*/ 14643 h 792"/>
                  <a:gd name="T12" fmla="*/ 2625 w 498"/>
                  <a:gd name="T13" fmla="*/ 13277 h 792"/>
                  <a:gd name="T14" fmla="*/ 2800 w 498"/>
                  <a:gd name="T15" fmla="*/ 13064 h 792"/>
                  <a:gd name="T16" fmla="*/ 4550 w 498"/>
                  <a:gd name="T17" fmla="*/ 13219 h 792"/>
                  <a:gd name="T18" fmla="*/ 4738 w 498"/>
                  <a:gd name="T19" fmla="*/ 13427 h 792"/>
                  <a:gd name="T20" fmla="*/ 4738 w 498"/>
                  <a:gd name="T21" fmla="*/ 14883 h 792"/>
                  <a:gd name="T22" fmla="*/ 6000 w 498"/>
                  <a:gd name="T23" fmla="*/ 15019 h 792"/>
                  <a:gd name="T24" fmla="*/ 7783 w 498"/>
                  <a:gd name="T25" fmla="*/ 12877 h 792"/>
                  <a:gd name="T26" fmla="*/ 7783 w 498"/>
                  <a:gd name="T27" fmla="*/ 2445 h 792"/>
                  <a:gd name="T28" fmla="*/ 5488 w 498"/>
                  <a:gd name="T29" fmla="*/ 35 h 79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8" h="792">
                    <a:moveTo>
                      <a:pt x="351" y="2"/>
                    </a:moveTo>
                    <a:cubicBezTo>
                      <a:pt x="116" y="34"/>
                      <a:pt x="116" y="34"/>
                      <a:pt x="116" y="34"/>
                    </a:cubicBezTo>
                    <a:cubicBezTo>
                      <a:pt x="49" y="48"/>
                      <a:pt x="0" y="100"/>
                      <a:pt x="0" y="163"/>
                    </a:cubicBezTo>
                    <a:cubicBezTo>
                      <a:pt x="11" y="637"/>
                      <a:pt x="11" y="637"/>
                      <a:pt x="11" y="637"/>
                    </a:cubicBezTo>
                    <a:cubicBezTo>
                      <a:pt x="11" y="700"/>
                      <a:pt x="62" y="768"/>
                      <a:pt x="124" y="768"/>
                    </a:cubicBezTo>
                    <a:cubicBezTo>
                      <a:pt x="168" y="772"/>
                      <a:pt x="168" y="772"/>
                      <a:pt x="168" y="772"/>
                    </a:cubicBezTo>
                    <a:cubicBezTo>
                      <a:pt x="168" y="700"/>
                      <a:pt x="168" y="700"/>
                      <a:pt x="168" y="700"/>
                    </a:cubicBezTo>
                    <a:cubicBezTo>
                      <a:pt x="168" y="694"/>
                      <a:pt x="173" y="689"/>
                      <a:pt x="179" y="689"/>
                    </a:cubicBezTo>
                    <a:cubicBezTo>
                      <a:pt x="291" y="697"/>
                      <a:pt x="291" y="697"/>
                      <a:pt x="291" y="697"/>
                    </a:cubicBezTo>
                    <a:cubicBezTo>
                      <a:pt x="297" y="697"/>
                      <a:pt x="303" y="702"/>
                      <a:pt x="303" y="708"/>
                    </a:cubicBezTo>
                    <a:cubicBezTo>
                      <a:pt x="303" y="785"/>
                      <a:pt x="303" y="785"/>
                      <a:pt x="303" y="785"/>
                    </a:cubicBezTo>
                    <a:cubicBezTo>
                      <a:pt x="384" y="792"/>
                      <a:pt x="384" y="792"/>
                      <a:pt x="384" y="792"/>
                    </a:cubicBezTo>
                    <a:cubicBezTo>
                      <a:pt x="447" y="792"/>
                      <a:pt x="498" y="742"/>
                      <a:pt x="498" y="679"/>
                    </a:cubicBezTo>
                    <a:cubicBezTo>
                      <a:pt x="498" y="129"/>
                      <a:pt x="498" y="129"/>
                      <a:pt x="498" y="129"/>
                    </a:cubicBezTo>
                    <a:cubicBezTo>
                      <a:pt x="498" y="67"/>
                      <a:pt x="445" y="0"/>
                      <a:pt x="351" y="2"/>
                    </a:cubicBezTo>
                    <a:close/>
                  </a:path>
                </a:pathLst>
              </a:custGeom>
              <a:solidFill>
                <a:srgbClr val="FDB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3" name="Freeform 46">
                <a:extLst>
                  <a:ext uri="{FF2B5EF4-FFF2-40B4-BE49-F238E27FC236}">
                    <a16:creationId xmlns:a16="http://schemas.microsoft.com/office/drawing/2014/main" id="{20FA9461-A558-4D95-993F-32B958967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624"/>
                <a:ext cx="338" cy="429"/>
              </a:xfrm>
              <a:custGeom>
                <a:avLst/>
                <a:gdLst>
                  <a:gd name="T0" fmla="*/ 220 w 135"/>
                  <a:gd name="T1" fmla="*/ 3011 h 161"/>
                  <a:gd name="T2" fmla="*/ 33 w 135"/>
                  <a:gd name="T3" fmla="*/ 2785 h 161"/>
                  <a:gd name="T4" fmla="*/ 0 w 135"/>
                  <a:gd name="T5" fmla="*/ 248 h 161"/>
                  <a:gd name="T6" fmla="*/ 175 w 135"/>
                  <a:gd name="T7" fmla="*/ 21 h 161"/>
                  <a:gd name="T8" fmla="*/ 1930 w 135"/>
                  <a:gd name="T9" fmla="*/ 0 h 161"/>
                  <a:gd name="T10" fmla="*/ 2101 w 135"/>
                  <a:gd name="T11" fmla="*/ 205 h 161"/>
                  <a:gd name="T12" fmla="*/ 220 w 135"/>
                  <a:gd name="T13" fmla="*/ 3011 h 1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61">
                    <a:moveTo>
                      <a:pt x="14" y="159"/>
                    </a:moveTo>
                    <a:cubicBezTo>
                      <a:pt x="14" y="159"/>
                      <a:pt x="2" y="161"/>
                      <a:pt x="2" y="14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9" y="0"/>
                      <a:pt x="135" y="2"/>
                      <a:pt x="134" y="11"/>
                    </a:cubicBezTo>
                    <a:cubicBezTo>
                      <a:pt x="133" y="22"/>
                      <a:pt x="62" y="150"/>
                      <a:pt x="14" y="159"/>
                    </a:cubicBezTo>
                    <a:close/>
                  </a:path>
                </a:pathLst>
              </a:custGeom>
              <a:solidFill>
                <a:srgbClr val="DD9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Freeform 47">
                <a:extLst>
                  <a:ext uri="{FF2B5EF4-FFF2-40B4-BE49-F238E27FC236}">
                    <a16:creationId xmlns:a16="http://schemas.microsoft.com/office/drawing/2014/main" id="{8F79AACB-9AB8-4327-B137-16F24F89D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613"/>
                <a:ext cx="375" cy="467"/>
              </a:xfrm>
              <a:custGeom>
                <a:avLst/>
                <a:gdLst>
                  <a:gd name="T0" fmla="*/ 2145 w 150"/>
                  <a:gd name="T1" fmla="*/ 3290 h 175"/>
                  <a:gd name="T2" fmla="*/ 2345 w 150"/>
                  <a:gd name="T3" fmla="*/ 3040 h 175"/>
                  <a:gd name="T4" fmla="*/ 2313 w 150"/>
                  <a:gd name="T5" fmla="*/ 227 h 175"/>
                  <a:gd name="T6" fmla="*/ 2113 w 150"/>
                  <a:gd name="T7" fmla="*/ 0 h 175"/>
                  <a:gd name="T8" fmla="*/ 220 w 150"/>
                  <a:gd name="T9" fmla="*/ 21 h 175"/>
                  <a:gd name="T10" fmla="*/ 33 w 150"/>
                  <a:gd name="T11" fmla="*/ 264 h 175"/>
                  <a:gd name="T12" fmla="*/ 2145 w 150"/>
                  <a:gd name="T13" fmla="*/ 329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175">
                    <a:moveTo>
                      <a:pt x="137" y="173"/>
                    </a:moveTo>
                    <a:cubicBezTo>
                      <a:pt x="137" y="173"/>
                      <a:pt x="150" y="175"/>
                      <a:pt x="150" y="160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5"/>
                      <a:pt x="142" y="0"/>
                      <a:pt x="13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1"/>
                      <a:pt x="0" y="4"/>
                      <a:pt x="2" y="14"/>
                    </a:cubicBezTo>
                    <a:cubicBezTo>
                      <a:pt x="4" y="26"/>
                      <a:pt x="85" y="165"/>
                      <a:pt x="137" y="173"/>
                    </a:cubicBezTo>
                    <a:close/>
                  </a:path>
                </a:pathLst>
              </a:custGeom>
              <a:solidFill>
                <a:srgbClr val="DD9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5" name="Oval 48">
                <a:extLst>
                  <a:ext uri="{FF2B5EF4-FFF2-40B4-BE49-F238E27FC236}">
                    <a16:creationId xmlns:a16="http://schemas.microsoft.com/office/drawing/2014/main" id="{3C213CDE-AEF5-43A6-8130-E18894351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" y="1728"/>
                <a:ext cx="103" cy="213"/>
              </a:xfrm>
              <a:prstGeom prst="ellipse">
                <a:avLst/>
              </a:prstGeom>
              <a:solidFill>
                <a:srgbClr val="FDB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566" name="Oval 49">
                <a:extLst>
                  <a:ext uri="{FF2B5EF4-FFF2-40B4-BE49-F238E27FC236}">
                    <a16:creationId xmlns:a16="http://schemas.microsoft.com/office/drawing/2014/main" id="{74EF3A9B-1DF1-4DE9-841A-E95D11AF9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0" y="1728"/>
                <a:ext cx="80" cy="213"/>
              </a:xfrm>
              <a:prstGeom prst="ellipse">
                <a:avLst/>
              </a:prstGeom>
              <a:solidFill>
                <a:srgbClr val="C67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567" name="Oval 50">
                <a:extLst>
                  <a:ext uri="{FF2B5EF4-FFF2-40B4-BE49-F238E27FC236}">
                    <a16:creationId xmlns:a16="http://schemas.microsoft.com/office/drawing/2014/main" id="{DBE95245-91DC-4DCD-9B21-1DB0DA396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747"/>
                <a:ext cx="50" cy="17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568" name="Freeform 51">
                <a:extLst>
                  <a:ext uri="{FF2B5EF4-FFF2-40B4-BE49-F238E27FC236}">
                    <a16:creationId xmlns:a16="http://schemas.microsoft.com/office/drawing/2014/main" id="{B6023344-D103-40C5-A791-4B137DAEE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27"/>
                <a:ext cx="917" cy="1053"/>
              </a:xfrm>
              <a:custGeom>
                <a:avLst/>
                <a:gdLst>
                  <a:gd name="T0" fmla="*/ 5724 w 367"/>
                  <a:gd name="T1" fmla="*/ 7163 h 395"/>
                  <a:gd name="T2" fmla="*/ 5537 w 367"/>
                  <a:gd name="T3" fmla="*/ 7368 h 395"/>
                  <a:gd name="T4" fmla="*/ 187 w 367"/>
                  <a:gd name="T5" fmla="*/ 7483 h 395"/>
                  <a:gd name="T6" fmla="*/ 0 w 367"/>
                  <a:gd name="T7" fmla="*/ 7256 h 395"/>
                  <a:gd name="T8" fmla="*/ 0 w 367"/>
                  <a:gd name="T9" fmla="*/ 1421 h 395"/>
                  <a:gd name="T10" fmla="*/ 2541 w 367"/>
                  <a:gd name="T11" fmla="*/ 171 h 395"/>
                  <a:gd name="T12" fmla="*/ 5724 w 367"/>
                  <a:gd name="T13" fmla="*/ 874 h 395"/>
                  <a:gd name="T14" fmla="*/ 5724 w 367"/>
                  <a:gd name="T15" fmla="*/ 7163 h 3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7" h="395">
                    <a:moveTo>
                      <a:pt x="367" y="378"/>
                    </a:moveTo>
                    <a:cubicBezTo>
                      <a:pt x="367" y="384"/>
                      <a:pt x="361" y="389"/>
                      <a:pt x="355" y="389"/>
                    </a:cubicBezTo>
                    <a:cubicBezTo>
                      <a:pt x="12" y="395"/>
                      <a:pt x="12" y="395"/>
                      <a:pt x="12" y="395"/>
                    </a:cubicBezTo>
                    <a:cubicBezTo>
                      <a:pt x="5" y="395"/>
                      <a:pt x="0" y="390"/>
                      <a:pt x="0" y="38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69"/>
                      <a:pt x="48" y="17"/>
                      <a:pt x="163" y="9"/>
                    </a:cubicBezTo>
                    <a:cubicBezTo>
                      <a:pt x="277" y="0"/>
                      <a:pt x="367" y="40"/>
                      <a:pt x="367" y="46"/>
                    </a:cubicBezTo>
                    <a:lnTo>
                      <a:pt x="367" y="37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9" name="Rectangle 52">
                <a:extLst>
                  <a:ext uri="{FF2B5EF4-FFF2-40B4-BE49-F238E27FC236}">
                    <a16:creationId xmlns:a16="http://schemas.microsoft.com/office/drawing/2014/main" id="{6DA97FAE-3ED8-4658-A7AD-6B95668FA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280"/>
                <a:ext cx="747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1600">
                    <a:solidFill>
                      <a:srgbClr val="000000"/>
                    </a:solidFill>
                    <a:latin typeface="Myriad Roman"/>
                  </a:rPr>
                  <a:t>20 : 01     9.10</a:t>
                </a:r>
                <a:endParaRPr lang="fr-FR" altLang="fr-FR"/>
              </a:p>
            </p:txBody>
          </p:sp>
          <p:sp>
            <p:nvSpPr>
              <p:cNvPr id="23570" name="Freeform 53">
                <a:extLst>
                  <a:ext uri="{FF2B5EF4-FFF2-40B4-BE49-F238E27FC236}">
                    <a16:creationId xmlns:a16="http://schemas.microsoft.com/office/drawing/2014/main" id="{5B4D56E2-CA60-4007-9BC2-D96DA0101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616"/>
                <a:ext cx="340" cy="429"/>
              </a:xfrm>
              <a:custGeom>
                <a:avLst/>
                <a:gdLst>
                  <a:gd name="T0" fmla="*/ 220 w 136"/>
                  <a:gd name="T1" fmla="*/ 2990 h 161"/>
                  <a:gd name="T2" fmla="*/ 33 w 136"/>
                  <a:gd name="T3" fmla="*/ 2785 h 161"/>
                  <a:gd name="T4" fmla="*/ 0 w 136"/>
                  <a:gd name="T5" fmla="*/ 248 h 161"/>
                  <a:gd name="T6" fmla="*/ 175 w 136"/>
                  <a:gd name="T7" fmla="*/ 21 h 161"/>
                  <a:gd name="T8" fmla="*/ 1925 w 136"/>
                  <a:gd name="T9" fmla="*/ 0 h 161"/>
                  <a:gd name="T10" fmla="*/ 2095 w 136"/>
                  <a:gd name="T11" fmla="*/ 205 h 161"/>
                  <a:gd name="T12" fmla="*/ 220 w 136"/>
                  <a:gd name="T13" fmla="*/ 2990 h 1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6" h="161">
                    <a:moveTo>
                      <a:pt x="14" y="158"/>
                    </a:moveTo>
                    <a:cubicBezTo>
                      <a:pt x="14" y="158"/>
                      <a:pt x="2" y="161"/>
                      <a:pt x="2" y="14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7"/>
                      <a:pt x="5" y="1"/>
                      <a:pt x="11" y="1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9" y="0"/>
                      <a:pt x="136" y="2"/>
                      <a:pt x="134" y="11"/>
                    </a:cubicBezTo>
                    <a:cubicBezTo>
                      <a:pt x="133" y="22"/>
                      <a:pt x="62" y="150"/>
                      <a:pt x="14" y="158"/>
                    </a:cubicBez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1" name="Freeform 54">
                <a:extLst>
                  <a:ext uri="{FF2B5EF4-FFF2-40B4-BE49-F238E27FC236}">
                    <a16:creationId xmlns:a16="http://schemas.microsoft.com/office/drawing/2014/main" id="{2A5B4EA4-AE4F-4D2D-8CFA-88EC9C87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616"/>
                <a:ext cx="330" cy="427"/>
              </a:xfrm>
              <a:custGeom>
                <a:avLst/>
                <a:gdLst>
                  <a:gd name="T0" fmla="*/ 1970 w 132"/>
                  <a:gd name="T1" fmla="*/ 0 h 160"/>
                  <a:gd name="T2" fmla="*/ 1970 w 132"/>
                  <a:gd name="T3" fmla="*/ 93 h 160"/>
                  <a:gd name="T4" fmla="*/ 95 w 132"/>
                  <a:gd name="T5" fmla="*/ 2906 h 160"/>
                  <a:gd name="T6" fmla="*/ 0 w 132"/>
                  <a:gd name="T7" fmla="*/ 2906 h 160"/>
                  <a:gd name="T8" fmla="*/ 175 w 132"/>
                  <a:gd name="T9" fmla="*/ 3005 h 160"/>
                  <a:gd name="T10" fmla="*/ 2050 w 132"/>
                  <a:gd name="T11" fmla="*/ 205 h 160"/>
                  <a:gd name="T12" fmla="*/ 1970 w 132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2" h="160">
                    <a:moveTo>
                      <a:pt x="126" y="0"/>
                    </a:moveTo>
                    <a:cubicBezTo>
                      <a:pt x="126" y="2"/>
                      <a:pt x="126" y="3"/>
                      <a:pt x="126" y="5"/>
                    </a:cubicBezTo>
                    <a:cubicBezTo>
                      <a:pt x="125" y="16"/>
                      <a:pt x="54" y="144"/>
                      <a:pt x="6" y="153"/>
                    </a:cubicBezTo>
                    <a:cubicBezTo>
                      <a:pt x="6" y="153"/>
                      <a:pt x="3" y="154"/>
                      <a:pt x="0" y="153"/>
                    </a:cubicBezTo>
                    <a:cubicBezTo>
                      <a:pt x="3" y="160"/>
                      <a:pt x="11" y="158"/>
                      <a:pt x="11" y="158"/>
                    </a:cubicBezTo>
                    <a:cubicBezTo>
                      <a:pt x="59" y="150"/>
                      <a:pt x="130" y="22"/>
                      <a:pt x="131" y="11"/>
                    </a:cubicBezTo>
                    <a:cubicBezTo>
                      <a:pt x="132" y="5"/>
                      <a:pt x="130" y="2"/>
                      <a:pt x="126" y="0"/>
                    </a:cubicBezTo>
                    <a:close/>
                  </a:path>
                </a:pathLst>
              </a:custGeom>
              <a:solidFill>
                <a:srgbClr val="466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Freeform 55">
                <a:extLst>
                  <a:ext uri="{FF2B5EF4-FFF2-40B4-BE49-F238E27FC236}">
                    <a16:creationId xmlns:a16="http://schemas.microsoft.com/office/drawing/2014/main" id="{E5FC5813-0120-4584-8990-ABCEA1040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603"/>
                <a:ext cx="375" cy="466"/>
              </a:xfrm>
              <a:custGeom>
                <a:avLst/>
                <a:gdLst>
                  <a:gd name="T0" fmla="*/ 2145 w 150"/>
                  <a:gd name="T1" fmla="*/ 3270 h 175"/>
                  <a:gd name="T2" fmla="*/ 2333 w 150"/>
                  <a:gd name="T3" fmla="*/ 3020 h 175"/>
                  <a:gd name="T4" fmla="*/ 2313 w 150"/>
                  <a:gd name="T5" fmla="*/ 226 h 175"/>
                  <a:gd name="T6" fmla="*/ 2113 w 150"/>
                  <a:gd name="T7" fmla="*/ 0 h 175"/>
                  <a:gd name="T8" fmla="*/ 220 w 150"/>
                  <a:gd name="T9" fmla="*/ 21 h 175"/>
                  <a:gd name="T10" fmla="*/ 20 w 150"/>
                  <a:gd name="T11" fmla="*/ 264 h 175"/>
                  <a:gd name="T12" fmla="*/ 2145 w 150"/>
                  <a:gd name="T13" fmla="*/ 327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175">
                    <a:moveTo>
                      <a:pt x="137" y="173"/>
                    </a:moveTo>
                    <a:cubicBezTo>
                      <a:pt x="137" y="173"/>
                      <a:pt x="150" y="175"/>
                      <a:pt x="149" y="160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5"/>
                      <a:pt x="142" y="0"/>
                      <a:pt x="13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1"/>
                      <a:pt x="0" y="4"/>
                      <a:pt x="1" y="14"/>
                    </a:cubicBezTo>
                    <a:cubicBezTo>
                      <a:pt x="3" y="26"/>
                      <a:pt x="85" y="165"/>
                      <a:pt x="137" y="173"/>
                    </a:cubicBezTo>
                    <a:close/>
                  </a:path>
                </a:pathLst>
              </a:custGeom>
              <a:solidFill>
                <a:srgbClr val="809C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3" name="Freeform 56">
                <a:extLst>
                  <a:ext uri="{FF2B5EF4-FFF2-40B4-BE49-F238E27FC236}">
                    <a16:creationId xmlns:a16="http://schemas.microsoft.com/office/drawing/2014/main" id="{77B60CF4-8C3D-4FA2-9D5F-C52234C14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603"/>
                <a:ext cx="48" cy="466"/>
              </a:xfrm>
              <a:custGeom>
                <a:avLst/>
                <a:gdLst>
                  <a:gd name="T0" fmla="*/ 275 w 19"/>
                  <a:gd name="T1" fmla="*/ 226 h 175"/>
                  <a:gd name="T2" fmla="*/ 63 w 19"/>
                  <a:gd name="T3" fmla="*/ 0 h 175"/>
                  <a:gd name="T4" fmla="*/ 0 w 19"/>
                  <a:gd name="T5" fmla="*/ 0 h 175"/>
                  <a:gd name="T6" fmla="*/ 192 w 19"/>
                  <a:gd name="T7" fmla="*/ 226 h 175"/>
                  <a:gd name="T8" fmla="*/ 210 w 19"/>
                  <a:gd name="T9" fmla="*/ 3020 h 175"/>
                  <a:gd name="T10" fmla="*/ 96 w 19"/>
                  <a:gd name="T11" fmla="*/ 3249 h 175"/>
                  <a:gd name="T12" fmla="*/ 96 w 19"/>
                  <a:gd name="T13" fmla="*/ 3270 h 175"/>
                  <a:gd name="T14" fmla="*/ 288 w 19"/>
                  <a:gd name="T15" fmla="*/ 3020 h 175"/>
                  <a:gd name="T16" fmla="*/ 275 w 19"/>
                  <a:gd name="T17" fmla="*/ 226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75">
                    <a:moveTo>
                      <a:pt x="17" y="12"/>
                    </a:moveTo>
                    <a:cubicBezTo>
                      <a:pt x="17" y="5"/>
                      <a:pt x="11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12" y="5"/>
                      <a:pt x="12" y="12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4" y="169"/>
                      <a:pt x="9" y="172"/>
                      <a:pt x="6" y="172"/>
                    </a:cubicBezTo>
                    <a:cubicBezTo>
                      <a:pt x="6" y="173"/>
                      <a:pt x="6" y="173"/>
                      <a:pt x="6" y="173"/>
                    </a:cubicBezTo>
                    <a:cubicBezTo>
                      <a:pt x="6" y="173"/>
                      <a:pt x="19" y="175"/>
                      <a:pt x="18" y="160"/>
                    </a:cubicBez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466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Freeform 57">
                <a:extLst>
                  <a:ext uri="{FF2B5EF4-FFF2-40B4-BE49-F238E27FC236}">
                    <a16:creationId xmlns:a16="http://schemas.microsoft.com/office/drawing/2014/main" id="{8F2A3E42-2028-4826-8C1A-4EA7B60A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27"/>
                <a:ext cx="917" cy="1050"/>
              </a:xfrm>
              <a:custGeom>
                <a:avLst/>
                <a:gdLst>
                  <a:gd name="T0" fmla="*/ 342 w 367"/>
                  <a:gd name="T1" fmla="*/ 7265 h 394"/>
                  <a:gd name="T2" fmla="*/ 155 w 367"/>
                  <a:gd name="T3" fmla="*/ 7081 h 394"/>
                  <a:gd name="T4" fmla="*/ 155 w 367"/>
                  <a:gd name="T5" fmla="*/ 1535 h 394"/>
                  <a:gd name="T6" fmla="*/ 2716 w 367"/>
                  <a:gd name="T7" fmla="*/ 341 h 394"/>
                  <a:gd name="T8" fmla="*/ 5724 w 367"/>
                  <a:gd name="T9" fmla="*/ 1058 h 394"/>
                  <a:gd name="T10" fmla="*/ 5724 w 367"/>
                  <a:gd name="T11" fmla="*/ 874 h 394"/>
                  <a:gd name="T12" fmla="*/ 2541 w 367"/>
                  <a:gd name="T13" fmla="*/ 171 h 394"/>
                  <a:gd name="T14" fmla="*/ 0 w 367"/>
                  <a:gd name="T15" fmla="*/ 1420 h 394"/>
                  <a:gd name="T16" fmla="*/ 0 w 367"/>
                  <a:gd name="T17" fmla="*/ 7251 h 394"/>
                  <a:gd name="T18" fmla="*/ 187 w 367"/>
                  <a:gd name="T19" fmla="*/ 7457 h 394"/>
                  <a:gd name="T20" fmla="*/ 5537 w 367"/>
                  <a:gd name="T21" fmla="*/ 7366 h 394"/>
                  <a:gd name="T22" fmla="*/ 5712 w 367"/>
                  <a:gd name="T23" fmla="*/ 7174 h 394"/>
                  <a:gd name="T24" fmla="*/ 342 w 367"/>
                  <a:gd name="T25" fmla="*/ 7265 h 3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7" h="394">
                    <a:moveTo>
                      <a:pt x="22" y="384"/>
                    </a:moveTo>
                    <a:cubicBezTo>
                      <a:pt x="15" y="384"/>
                      <a:pt x="10" y="379"/>
                      <a:pt x="10" y="374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75"/>
                      <a:pt x="58" y="26"/>
                      <a:pt x="174" y="18"/>
                    </a:cubicBezTo>
                    <a:cubicBezTo>
                      <a:pt x="261" y="12"/>
                      <a:pt x="336" y="40"/>
                      <a:pt x="367" y="56"/>
                    </a:cubicBezTo>
                    <a:cubicBezTo>
                      <a:pt x="367" y="46"/>
                      <a:pt x="367" y="46"/>
                      <a:pt x="367" y="46"/>
                    </a:cubicBezTo>
                    <a:cubicBezTo>
                      <a:pt x="367" y="40"/>
                      <a:pt x="277" y="0"/>
                      <a:pt x="163" y="9"/>
                    </a:cubicBezTo>
                    <a:cubicBezTo>
                      <a:pt x="48" y="17"/>
                      <a:pt x="0" y="69"/>
                      <a:pt x="0" y="75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0" y="389"/>
                      <a:pt x="6" y="394"/>
                      <a:pt x="12" y="394"/>
                    </a:cubicBezTo>
                    <a:cubicBezTo>
                      <a:pt x="355" y="389"/>
                      <a:pt x="355" y="389"/>
                      <a:pt x="355" y="389"/>
                    </a:cubicBezTo>
                    <a:cubicBezTo>
                      <a:pt x="361" y="389"/>
                      <a:pt x="366" y="385"/>
                      <a:pt x="366" y="379"/>
                    </a:cubicBezTo>
                    <a:lnTo>
                      <a:pt x="22" y="384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5" name="Freeform 58">
                <a:extLst>
                  <a:ext uri="{FF2B5EF4-FFF2-40B4-BE49-F238E27FC236}">
                    <a16:creationId xmlns:a16="http://schemas.microsoft.com/office/drawing/2014/main" id="{96E21FDE-DF33-4D84-9914-307F2AEDE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624"/>
                <a:ext cx="300" cy="256"/>
              </a:xfrm>
              <a:custGeom>
                <a:avLst/>
                <a:gdLst>
                  <a:gd name="T0" fmla="*/ 33 w 120"/>
                  <a:gd name="T1" fmla="*/ 1821 h 96"/>
                  <a:gd name="T2" fmla="*/ 20 w 120"/>
                  <a:gd name="T3" fmla="*/ 248 h 96"/>
                  <a:gd name="T4" fmla="*/ 175 w 120"/>
                  <a:gd name="T5" fmla="*/ 21 h 96"/>
                  <a:gd name="T6" fmla="*/ 1875 w 120"/>
                  <a:gd name="T7" fmla="*/ 0 h 96"/>
                  <a:gd name="T8" fmla="*/ 188 w 120"/>
                  <a:gd name="T9" fmla="*/ 93 h 96"/>
                  <a:gd name="T10" fmla="*/ 83 w 120"/>
                  <a:gd name="T11" fmla="*/ 285 h 96"/>
                  <a:gd name="T12" fmla="*/ 33 w 120"/>
                  <a:gd name="T13" fmla="*/ 1821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96">
                    <a:moveTo>
                      <a:pt x="2" y="96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"/>
                      <a:pt x="11" y="1"/>
                    </a:cubicBezTo>
                    <a:cubicBezTo>
                      <a:pt x="21" y="1"/>
                      <a:pt x="120" y="0"/>
                      <a:pt x="120" y="0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6" y="8"/>
                      <a:pt x="5" y="15"/>
                    </a:cubicBezTo>
                    <a:cubicBezTo>
                      <a:pt x="4" y="23"/>
                      <a:pt x="2" y="96"/>
                      <a:pt x="2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Freeform 59">
                <a:extLst>
                  <a:ext uri="{FF2B5EF4-FFF2-40B4-BE49-F238E27FC236}">
                    <a16:creationId xmlns:a16="http://schemas.microsoft.com/office/drawing/2014/main" id="{B4A1A730-DBD0-4019-902D-616ABFF1E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611"/>
                <a:ext cx="290" cy="346"/>
              </a:xfrm>
              <a:custGeom>
                <a:avLst/>
                <a:gdLst>
                  <a:gd name="T0" fmla="*/ 0 w 116"/>
                  <a:gd name="T1" fmla="*/ 21 h 130"/>
                  <a:gd name="T2" fmla="*/ 1613 w 116"/>
                  <a:gd name="T3" fmla="*/ 21 h 130"/>
                  <a:gd name="T4" fmla="*/ 1813 w 116"/>
                  <a:gd name="T5" fmla="*/ 205 h 130"/>
                  <a:gd name="T6" fmla="*/ 1813 w 116"/>
                  <a:gd name="T7" fmla="*/ 2451 h 130"/>
                  <a:gd name="T8" fmla="*/ 1738 w 116"/>
                  <a:gd name="T9" fmla="*/ 261 h 130"/>
                  <a:gd name="T10" fmla="*/ 1613 w 116"/>
                  <a:gd name="T11" fmla="*/ 136 h 130"/>
                  <a:gd name="T12" fmla="*/ 0 w 116"/>
                  <a:gd name="T13" fmla="*/ 21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30">
                    <a:moveTo>
                      <a:pt x="0" y="1"/>
                    </a:move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15" y="0"/>
                      <a:pt x="116" y="11"/>
                    </a:cubicBezTo>
                    <a:cubicBezTo>
                      <a:pt x="116" y="24"/>
                      <a:pt x="116" y="130"/>
                      <a:pt x="116" y="130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1" y="14"/>
                      <a:pt x="109" y="8"/>
                      <a:pt x="103" y="7"/>
                    </a:cubicBezTo>
                    <a:cubicBezTo>
                      <a:pt x="96" y="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Rectangle 60">
                <a:extLst>
                  <a:ext uri="{FF2B5EF4-FFF2-40B4-BE49-F238E27FC236}">
                    <a16:creationId xmlns:a16="http://schemas.microsoft.com/office/drawing/2014/main" id="{B5A43CF8-C281-48E0-8633-DBC160223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3" y="2669"/>
                <a:ext cx="169" cy="2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2500">
                    <a:solidFill>
                      <a:srgbClr val="000000"/>
                    </a:solidFill>
                  </a:rPr>
                  <a:t>M</a:t>
                </a:r>
                <a:endParaRPr lang="fr-FR" altLang="fr-FR"/>
              </a:p>
            </p:txBody>
          </p:sp>
          <p:sp>
            <p:nvSpPr>
              <p:cNvPr id="23578" name="Freeform 61">
                <a:extLst>
                  <a:ext uri="{FF2B5EF4-FFF2-40B4-BE49-F238E27FC236}">
                    <a16:creationId xmlns:a16="http://schemas.microsoft.com/office/drawing/2014/main" id="{99D3732C-A5BA-4588-91EC-4E7B54932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675"/>
                <a:ext cx="140" cy="162"/>
              </a:xfrm>
              <a:custGeom>
                <a:avLst/>
                <a:gdLst>
                  <a:gd name="T0" fmla="*/ 0 w 140"/>
                  <a:gd name="T1" fmla="*/ 0 h 162"/>
                  <a:gd name="T2" fmla="*/ 0 w 140"/>
                  <a:gd name="T3" fmla="*/ 162 h 162"/>
                  <a:gd name="T4" fmla="*/ 140 w 140"/>
                  <a:gd name="T5" fmla="*/ 77 h 162"/>
                  <a:gd name="T6" fmla="*/ 0 w 140"/>
                  <a:gd name="T7" fmla="*/ 0 h 1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162">
                    <a:moveTo>
                      <a:pt x="0" y="0"/>
                    </a:moveTo>
                    <a:lnTo>
                      <a:pt x="0" y="162"/>
                    </a:lnTo>
                    <a:lnTo>
                      <a:pt x="140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Freeform 62">
                <a:extLst>
                  <a:ext uri="{FF2B5EF4-FFF2-40B4-BE49-F238E27FC236}">
                    <a16:creationId xmlns:a16="http://schemas.microsoft.com/office/drawing/2014/main" id="{108A808D-9DF5-42EF-B291-49F9E9874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97"/>
                <a:ext cx="1172" cy="2048"/>
              </a:xfrm>
              <a:custGeom>
                <a:avLst/>
                <a:gdLst>
                  <a:gd name="T0" fmla="*/ 5040 w 469"/>
                  <a:gd name="T1" fmla="*/ 21 h 768"/>
                  <a:gd name="T2" fmla="*/ 1374 w 469"/>
                  <a:gd name="T3" fmla="*/ 648 h 768"/>
                  <a:gd name="T4" fmla="*/ 0 w 469"/>
                  <a:gd name="T5" fmla="*/ 1613 h 768"/>
                  <a:gd name="T6" fmla="*/ 1075 w 469"/>
                  <a:gd name="T7" fmla="*/ 989 h 768"/>
                  <a:gd name="T8" fmla="*/ 4745 w 469"/>
                  <a:gd name="T9" fmla="*/ 376 h 768"/>
                  <a:gd name="T10" fmla="*/ 7037 w 469"/>
                  <a:gd name="T11" fmla="*/ 2808 h 768"/>
                  <a:gd name="T12" fmla="*/ 7037 w 469"/>
                  <a:gd name="T13" fmla="*/ 13219 h 768"/>
                  <a:gd name="T14" fmla="*/ 6650 w 469"/>
                  <a:gd name="T15" fmla="*/ 14563 h 768"/>
                  <a:gd name="T16" fmla="*/ 7319 w 469"/>
                  <a:gd name="T17" fmla="*/ 12877 h 768"/>
                  <a:gd name="T18" fmla="*/ 7319 w 469"/>
                  <a:gd name="T19" fmla="*/ 2445 h 768"/>
                  <a:gd name="T20" fmla="*/ 5040 w 469"/>
                  <a:gd name="T21" fmla="*/ 21 h 7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9" h="768">
                    <a:moveTo>
                      <a:pt x="323" y="1"/>
                    </a:moveTo>
                    <a:cubicBezTo>
                      <a:pt x="88" y="34"/>
                      <a:pt x="88" y="34"/>
                      <a:pt x="88" y="34"/>
                    </a:cubicBezTo>
                    <a:cubicBezTo>
                      <a:pt x="52" y="41"/>
                      <a:pt x="21" y="60"/>
                      <a:pt x="0" y="85"/>
                    </a:cubicBezTo>
                    <a:cubicBezTo>
                      <a:pt x="19" y="69"/>
                      <a:pt x="43" y="58"/>
                      <a:pt x="69" y="52"/>
                    </a:cubicBezTo>
                    <a:cubicBezTo>
                      <a:pt x="304" y="20"/>
                      <a:pt x="304" y="20"/>
                      <a:pt x="304" y="20"/>
                    </a:cubicBezTo>
                    <a:cubicBezTo>
                      <a:pt x="398" y="18"/>
                      <a:pt x="451" y="85"/>
                      <a:pt x="451" y="148"/>
                    </a:cubicBezTo>
                    <a:cubicBezTo>
                      <a:pt x="451" y="697"/>
                      <a:pt x="451" y="697"/>
                      <a:pt x="451" y="697"/>
                    </a:cubicBezTo>
                    <a:cubicBezTo>
                      <a:pt x="451" y="724"/>
                      <a:pt x="442" y="748"/>
                      <a:pt x="426" y="768"/>
                    </a:cubicBezTo>
                    <a:cubicBezTo>
                      <a:pt x="453" y="747"/>
                      <a:pt x="469" y="715"/>
                      <a:pt x="469" y="679"/>
                    </a:cubicBezTo>
                    <a:cubicBezTo>
                      <a:pt x="469" y="129"/>
                      <a:pt x="469" y="129"/>
                      <a:pt x="469" y="129"/>
                    </a:cubicBezTo>
                    <a:cubicBezTo>
                      <a:pt x="469" y="67"/>
                      <a:pt x="417" y="0"/>
                      <a:pt x="323" y="1"/>
                    </a:cubicBezTo>
                    <a:close/>
                  </a:path>
                </a:pathLst>
              </a:custGeom>
              <a:solidFill>
                <a:srgbClr val="F9D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Freeform 63">
                <a:extLst>
                  <a:ext uri="{FF2B5EF4-FFF2-40B4-BE49-F238E27FC236}">
                    <a16:creationId xmlns:a16="http://schemas.microsoft.com/office/drawing/2014/main" id="{121CAE50-256C-4DDD-A8FB-8E054E3C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197"/>
                <a:ext cx="1150" cy="1960"/>
              </a:xfrm>
              <a:custGeom>
                <a:avLst/>
                <a:gdLst>
                  <a:gd name="T0" fmla="*/ 7095 w 460"/>
                  <a:gd name="T1" fmla="*/ 13064 h 735"/>
                  <a:gd name="T2" fmla="*/ 6958 w 460"/>
                  <a:gd name="T3" fmla="*/ 13939 h 735"/>
                  <a:gd name="T4" fmla="*/ 7188 w 460"/>
                  <a:gd name="T5" fmla="*/ 12877 h 735"/>
                  <a:gd name="T6" fmla="*/ 7188 w 460"/>
                  <a:gd name="T7" fmla="*/ 2445 h 735"/>
                  <a:gd name="T8" fmla="*/ 4895 w 460"/>
                  <a:gd name="T9" fmla="*/ 21 h 735"/>
                  <a:gd name="T10" fmla="*/ 1220 w 460"/>
                  <a:gd name="T11" fmla="*/ 648 h 735"/>
                  <a:gd name="T12" fmla="*/ 533 w 460"/>
                  <a:gd name="T13" fmla="*/ 947 h 735"/>
                  <a:gd name="T14" fmla="*/ 0 w 460"/>
                  <a:gd name="T15" fmla="*/ 1421 h 735"/>
                  <a:gd name="T16" fmla="*/ 1145 w 460"/>
                  <a:gd name="T17" fmla="*/ 717 h 735"/>
                  <a:gd name="T18" fmla="*/ 4800 w 460"/>
                  <a:gd name="T19" fmla="*/ 136 h 735"/>
                  <a:gd name="T20" fmla="*/ 7095 w 460"/>
                  <a:gd name="T21" fmla="*/ 2653 h 735"/>
                  <a:gd name="T22" fmla="*/ 7095 w 460"/>
                  <a:gd name="T23" fmla="*/ 13064 h 7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0" h="735">
                    <a:moveTo>
                      <a:pt x="454" y="689"/>
                    </a:moveTo>
                    <a:cubicBezTo>
                      <a:pt x="454" y="706"/>
                      <a:pt x="451" y="721"/>
                      <a:pt x="445" y="735"/>
                    </a:cubicBezTo>
                    <a:cubicBezTo>
                      <a:pt x="454" y="718"/>
                      <a:pt x="460" y="699"/>
                      <a:pt x="460" y="679"/>
                    </a:cubicBezTo>
                    <a:cubicBezTo>
                      <a:pt x="460" y="129"/>
                      <a:pt x="460" y="129"/>
                      <a:pt x="460" y="129"/>
                    </a:cubicBezTo>
                    <a:cubicBezTo>
                      <a:pt x="460" y="67"/>
                      <a:pt x="407" y="0"/>
                      <a:pt x="313" y="1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62" y="37"/>
                      <a:pt x="48" y="42"/>
                      <a:pt x="34" y="50"/>
                    </a:cubicBezTo>
                    <a:cubicBezTo>
                      <a:pt x="23" y="57"/>
                      <a:pt x="9" y="65"/>
                      <a:pt x="0" y="75"/>
                    </a:cubicBezTo>
                    <a:cubicBezTo>
                      <a:pt x="19" y="59"/>
                      <a:pt x="46" y="43"/>
                      <a:pt x="73" y="38"/>
                    </a:cubicBezTo>
                    <a:cubicBezTo>
                      <a:pt x="307" y="7"/>
                      <a:pt x="307" y="7"/>
                      <a:pt x="307" y="7"/>
                    </a:cubicBezTo>
                    <a:cubicBezTo>
                      <a:pt x="400" y="5"/>
                      <a:pt x="454" y="77"/>
                      <a:pt x="454" y="140"/>
                    </a:cubicBezTo>
                    <a:lnTo>
                      <a:pt x="454" y="6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1" name="Freeform 64">
                <a:extLst>
                  <a:ext uri="{FF2B5EF4-FFF2-40B4-BE49-F238E27FC236}">
                    <a16:creationId xmlns:a16="http://schemas.microsoft.com/office/drawing/2014/main" id="{B43EC73A-5BD9-40DC-8AF6-76B279031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427"/>
                <a:ext cx="915" cy="1050"/>
              </a:xfrm>
              <a:custGeom>
                <a:avLst/>
                <a:gdLst>
                  <a:gd name="T0" fmla="*/ 5720 w 366"/>
                  <a:gd name="T1" fmla="*/ 7137 h 394"/>
                  <a:gd name="T2" fmla="*/ 5550 w 366"/>
                  <a:gd name="T3" fmla="*/ 7366 h 394"/>
                  <a:gd name="T4" fmla="*/ 188 w 366"/>
                  <a:gd name="T5" fmla="*/ 7457 h 394"/>
                  <a:gd name="T6" fmla="*/ 0 w 366"/>
                  <a:gd name="T7" fmla="*/ 7251 h 394"/>
                  <a:gd name="T8" fmla="*/ 0 w 366"/>
                  <a:gd name="T9" fmla="*/ 1420 h 394"/>
                  <a:gd name="T10" fmla="*/ 2533 w 366"/>
                  <a:gd name="T11" fmla="*/ 149 h 394"/>
                  <a:gd name="T12" fmla="*/ 5720 w 366"/>
                  <a:gd name="T13" fmla="*/ 853 h 394"/>
                  <a:gd name="T14" fmla="*/ 5720 w 366"/>
                  <a:gd name="T15" fmla="*/ 7137 h 3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6" h="394">
                    <a:moveTo>
                      <a:pt x="366" y="377"/>
                    </a:moveTo>
                    <a:cubicBezTo>
                      <a:pt x="366" y="383"/>
                      <a:pt x="361" y="389"/>
                      <a:pt x="355" y="389"/>
                    </a:cubicBezTo>
                    <a:cubicBezTo>
                      <a:pt x="12" y="394"/>
                      <a:pt x="12" y="394"/>
                      <a:pt x="12" y="394"/>
                    </a:cubicBezTo>
                    <a:cubicBezTo>
                      <a:pt x="5" y="394"/>
                      <a:pt x="0" y="389"/>
                      <a:pt x="0" y="38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69"/>
                      <a:pt x="48" y="17"/>
                      <a:pt x="162" y="8"/>
                    </a:cubicBezTo>
                    <a:cubicBezTo>
                      <a:pt x="277" y="0"/>
                      <a:pt x="366" y="39"/>
                      <a:pt x="366" y="45"/>
                    </a:cubicBezTo>
                    <a:lnTo>
                      <a:pt x="366" y="377"/>
                    </a:ln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Line 65">
                <a:extLst>
                  <a:ext uri="{FF2B5EF4-FFF2-40B4-BE49-F238E27FC236}">
                    <a16:creationId xmlns:a16="http://schemas.microsoft.com/office/drawing/2014/main" id="{6218D0DB-C0D4-40A5-BA5C-DFF3A0BCD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58" y="3200"/>
                <a:ext cx="280" cy="21"/>
              </a:xfrm>
              <a:prstGeom prst="line">
                <a:avLst/>
              </a:prstGeom>
              <a:noFill/>
              <a:ln w="1270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Line 66">
                <a:extLst>
                  <a:ext uri="{FF2B5EF4-FFF2-40B4-BE49-F238E27FC236}">
                    <a16:creationId xmlns:a16="http://schemas.microsoft.com/office/drawing/2014/main" id="{67C1BD30-4FB2-44EE-99AB-58758B255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58" y="3043"/>
                <a:ext cx="1" cy="157"/>
              </a:xfrm>
              <a:prstGeom prst="line">
                <a:avLst/>
              </a:prstGeom>
              <a:noFill/>
              <a:ln w="1270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Line 67">
                <a:extLst>
                  <a:ext uri="{FF2B5EF4-FFF2-40B4-BE49-F238E27FC236}">
                    <a16:creationId xmlns:a16="http://schemas.microsoft.com/office/drawing/2014/main" id="{2C7688FC-416A-49ED-85C5-91F4016B3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0" y="3200"/>
                <a:ext cx="58" cy="61"/>
              </a:xfrm>
              <a:prstGeom prst="line">
                <a:avLst/>
              </a:prstGeom>
              <a:noFill/>
              <a:ln w="12700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5" name="Freeform 68">
                <a:extLst>
                  <a:ext uri="{FF2B5EF4-FFF2-40B4-BE49-F238E27FC236}">
                    <a16:creationId xmlns:a16="http://schemas.microsoft.com/office/drawing/2014/main" id="{4FAA39BA-9C98-4611-83B7-965EDD031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200"/>
                <a:ext cx="1245" cy="2115"/>
              </a:xfrm>
              <a:custGeom>
                <a:avLst/>
                <a:gdLst>
                  <a:gd name="T0" fmla="*/ 5488 w 498"/>
                  <a:gd name="T1" fmla="*/ 35 h 793"/>
                  <a:gd name="T2" fmla="*/ 1813 w 498"/>
                  <a:gd name="T3" fmla="*/ 648 h 793"/>
                  <a:gd name="T4" fmla="*/ 0 w 498"/>
                  <a:gd name="T5" fmla="*/ 3094 h 793"/>
                  <a:gd name="T6" fmla="*/ 175 w 498"/>
                  <a:gd name="T7" fmla="*/ 12106 h 793"/>
                  <a:gd name="T8" fmla="*/ 1938 w 498"/>
                  <a:gd name="T9" fmla="*/ 14589 h 793"/>
                  <a:gd name="T10" fmla="*/ 2625 w 498"/>
                  <a:gd name="T11" fmla="*/ 14669 h 793"/>
                  <a:gd name="T12" fmla="*/ 2625 w 498"/>
                  <a:gd name="T13" fmla="*/ 13301 h 793"/>
                  <a:gd name="T14" fmla="*/ 2800 w 498"/>
                  <a:gd name="T15" fmla="*/ 13074 h 793"/>
                  <a:gd name="T16" fmla="*/ 4550 w 498"/>
                  <a:gd name="T17" fmla="*/ 13223 h 793"/>
                  <a:gd name="T18" fmla="*/ 4738 w 498"/>
                  <a:gd name="T19" fmla="*/ 13450 h 793"/>
                  <a:gd name="T20" fmla="*/ 4738 w 498"/>
                  <a:gd name="T21" fmla="*/ 14896 h 793"/>
                  <a:gd name="T22" fmla="*/ 6000 w 498"/>
                  <a:gd name="T23" fmla="*/ 15045 h 793"/>
                  <a:gd name="T24" fmla="*/ 7783 w 498"/>
                  <a:gd name="T25" fmla="*/ 12882 h 793"/>
                  <a:gd name="T26" fmla="*/ 7783 w 498"/>
                  <a:gd name="T27" fmla="*/ 2467 h 793"/>
                  <a:gd name="T28" fmla="*/ 5488 w 498"/>
                  <a:gd name="T29" fmla="*/ 35 h 7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8" h="793">
                    <a:moveTo>
                      <a:pt x="351" y="2"/>
                    </a:moveTo>
                    <a:cubicBezTo>
                      <a:pt x="116" y="34"/>
                      <a:pt x="116" y="34"/>
                      <a:pt x="116" y="34"/>
                    </a:cubicBezTo>
                    <a:cubicBezTo>
                      <a:pt x="49" y="48"/>
                      <a:pt x="0" y="100"/>
                      <a:pt x="0" y="163"/>
                    </a:cubicBezTo>
                    <a:cubicBezTo>
                      <a:pt x="11" y="638"/>
                      <a:pt x="11" y="638"/>
                      <a:pt x="11" y="638"/>
                    </a:cubicBezTo>
                    <a:cubicBezTo>
                      <a:pt x="11" y="700"/>
                      <a:pt x="62" y="769"/>
                      <a:pt x="124" y="769"/>
                    </a:cubicBezTo>
                    <a:cubicBezTo>
                      <a:pt x="168" y="773"/>
                      <a:pt x="168" y="773"/>
                      <a:pt x="168" y="773"/>
                    </a:cubicBezTo>
                    <a:cubicBezTo>
                      <a:pt x="168" y="701"/>
                      <a:pt x="168" y="701"/>
                      <a:pt x="168" y="701"/>
                    </a:cubicBezTo>
                    <a:cubicBezTo>
                      <a:pt x="168" y="694"/>
                      <a:pt x="173" y="689"/>
                      <a:pt x="179" y="689"/>
                    </a:cubicBezTo>
                    <a:cubicBezTo>
                      <a:pt x="291" y="697"/>
                      <a:pt x="291" y="697"/>
                      <a:pt x="291" y="697"/>
                    </a:cubicBezTo>
                    <a:cubicBezTo>
                      <a:pt x="297" y="697"/>
                      <a:pt x="303" y="702"/>
                      <a:pt x="303" y="709"/>
                    </a:cubicBezTo>
                    <a:cubicBezTo>
                      <a:pt x="303" y="785"/>
                      <a:pt x="303" y="785"/>
                      <a:pt x="303" y="785"/>
                    </a:cubicBezTo>
                    <a:cubicBezTo>
                      <a:pt x="384" y="793"/>
                      <a:pt x="384" y="793"/>
                      <a:pt x="384" y="793"/>
                    </a:cubicBezTo>
                    <a:cubicBezTo>
                      <a:pt x="447" y="793"/>
                      <a:pt x="498" y="742"/>
                      <a:pt x="498" y="679"/>
                    </a:cubicBezTo>
                    <a:cubicBezTo>
                      <a:pt x="498" y="130"/>
                      <a:pt x="498" y="130"/>
                      <a:pt x="498" y="130"/>
                    </a:cubicBezTo>
                    <a:cubicBezTo>
                      <a:pt x="498" y="67"/>
                      <a:pt x="445" y="0"/>
                      <a:pt x="351" y="2"/>
                    </a:cubicBezTo>
                    <a:close/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Freeform 69">
                <a:extLst>
                  <a:ext uri="{FF2B5EF4-FFF2-40B4-BE49-F238E27FC236}">
                    <a16:creationId xmlns:a16="http://schemas.microsoft.com/office/drawing/2014/main" id="{86F0F221-4308-47D3-A97E-866559B68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195"/>
                <a:ext cx="553" cy="2098"/>
              </a:xfrm>
              <a:custGeom>
                <a:avLst/>
                <a:gdLst>
                  <a:gd name="T0" fmla="*/ 1176 w 221"/>
                  <a:gd name="T1" fmla="*/ 14910 h 787"/>
                  <a:gd name="T2" fmla="*/ 3130 w 221"/>
                  <a:gd name="T3" fmla="*/ 12785 h 787"/>
                  <a:gd name="T4" fmla="*/ 3463 w 221"/>
                  <a:gd name="T5" fmla="*/ 3716 h 787"/>
                  <a:gd name="T6" fmla="*/ 2147 w 221"/>
                  <a:gd name="T7" fmla="*/ 648 h 787"/>
                  <a:gd name="T8" fmla="*/ 0 w 221"/>
                  <a:gd name="T9" fmla="*/ 77 h 7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787">
                    <a:moveTo>
                      <a:pt x="75" y="787"/>
                    </a:moveTo>
                    <a:cubicBezTo>
                      <a:pt x="134" y="774"/>
                      <a:pt x="200" y="729"/>
                      <a:pt x="200" y="675"/>
                    </a:cubicBezTo>
                    <a:cubicBezTo>
                      <a:pt x="221" y="196"/>
                      <a:pt x="221" y="196"/>
                      <a:pt x="221" y="196"/>
                    </a:cubicBezTo>
                    <a:cubicBezTo>
                      <a:pt x="221" y="132"/>
                      <a:pt x="210" y="80"/>
                      <a:pt x="137" y="34"/>
                    </a:cubicBezTo>
                    <a:cubicBezTo>
                      <a:pt x="137" y="34"/>
                      <a:pt x="99" y="0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7" name="Freeform 70">
                <a:extLst>
                  <a:ext uri="{FF2B5EF4-FFF2-40B4-BE49-F238E27FC236}">
                    <a16:creationId xmlns:a16="http://schemas.microsoft.com/office/drawing/2014/main" id="{36FE449E-0AAD-40EA-80C2-D179670E5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613"/>
                <a:ext cx="338" cy="432"/>
              </a:xfrm>
              <a:custGeom>
                <a:avLst/>
                <a:gdLst>
                  <a:gd name="T0" fmla="*/ 220 w 135"/>
                  <a:gd name="T1" fmla="*/ 3016 h 162"/>
                  <a:gd name="T2" fmla="*/ 33 w 135"/>
                  <a:gd name="T3" fmla="*/ 2808 h 162"/>
                  <a:gd name="T4" fmla="*/ 0 w 135"/>
                  <a:gd name="T5" fmla="*/ 264 h 162"/>
                  <a:gd name="T6" fmla="*/ 175 w 135"/>
                  <a:gd name="T7" fmla="*/ 35 h 162"/>
                  <a:gd name="T8" fmla="*/ 1930 w 135"/>
                  <a:gd name="T9" fmla="*/ 0 h 162"/>
                  <a:gd name="T10" fmla="*/ 2101 w 135"/>
                  <a:gd name="T11" fmla="*/ 227 h 162"/>
                  <a:gd name="T12" fmla="*/ 220 w 135"/>
                  <a:gd name="T13" fmla="*/ 3016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162">
                    <a:moveTo>
                      <a:pt x="14" y="159"/>
                    </a:moveTo>
                    <a:cubicBezTo>
                      <a:pt x="14" y="159"/>
                      <a:pt x="2" y="162"/>
                      <a:pt x="2" y="14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5" y="2"/>
                      <a:pt x="11" y="2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9" y="0"/>
                      <a:pt x="135" y="3"/>
                      <a:pt x="134" y="12"/>
                    </a:cubicBezTo>
                    <a:cubicBezTo>
                      <a:pt x="133" y="22"/>
                      <a:pt x="62" y="151"/>
                      <a:pt x="14" y="159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8" name="Freeform 71">
                <a:extLst>
                  <a:ext uri="{FF2B5EF4-FFF2-40B4-BE49-F238E27FC236}">
                    <a16:creationId xmlns:a16="http://schemas.microsoft.com/office/drawing/2014/main" id="{30F36EF5-F10E-4EE8-A4DD-22A4D070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603"/>
                <a:ext cx="380" cy="469"/>
              </a:xfrm>
              <a:custGeom>
                <a:avLst/>
                <a:gdLst>
                  <a:gd name="T0" fmla="*/ 2188 w 152"/>
                  <a:gd name="T1" fmla="*/ 3272 h 176"/>
                  <a:gd name="T2" fmla="*/ 2375 w 152"/>
                  <a:gd name="T3" fmla="*/ 3025 h 176"/>
                  <a:gd name="T4" fmla="*/ 2345 w 152"/>
                  <a:gd name="T5" fmla="*/ 227 h 176"/>
                  <a:gd name="T6" fmla="*/ 2158 w 152"/>
                  <a:gd name="T7" fmla="*/ 0 h 176"/>
                  <a:gd name="T8" fmla="*/ 220 w 152"/>
                  <a:gd name="T9" fmla="*/ 35 h 176"/>
                  <a:gd name="T10" fmla="*/ 20 w 152"/>
                  <a:gd name="T11" fmla="*/ 264 h 176"/>
                  <a:gd name="T12" fmla="*/ 2188 w 152"/>
                  <a:gd name="T13" fmla="*/ 3272 h 1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176">
                    <a:moveTo>
                      <a:pt x="140" y="173"/>
                    </a:moveTo>
                    <a:cubicBezTo>
                      <a:pt x="140" y="173"/>
                      <a:pt x="152" y="176"/>
                      <a:pt x="152" y="160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6"/>
                      <a:pt x="144" y="0"/>
                      <a:pt x="138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2"/>
                      <a:pt x="0" y="4"/>
                      <a:pt x="1" y="14"/>
                    </a:cubicBezTo>
                    <a:cubicBezTo>
                      <a:pt x="3" y="26"/>
                      <a:pt x="86" y="165"/>
                      <a:pt x="140" y="17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9" name="Freeform 72">
                <a:extLst>
                  <a:ext uri="{FF2B5EF4-FFF2-40B4-BE49-F238E27FC236}">
                    <a16:creationId xmlns:a16="http://schemas.microsoft.com/office/drawing/2014/main" id="{CB6392FA-3EB5-4A8B-AA2D-BCA32D3D6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536"/>
                <a:ext cx="402" cy="269"/>
              </a:xfrm>
              <a:custGeom>
                <a:avLst/>
                <a:gdLst>
                  <a:gd name="T0" fmla="*/ 0 w 402"/>
                  <a:gd name="T1" fmla="*/ 205 h 269"/>
                  <a:gd name="T2" fmla="*/ 0 w 402"/>
                  <a:gd name="T3" fmla="*/ 269 h 269"/>
                  <a:gd name="T4" fmla="*/ 402 w 402"/>
                  <a:gd name="T5" fmla="*/ 0 h 269"/>
                  <a:gd name="T6" fmla="*/ 0 w 402"/>
                  <a:gd name="T7" fmla="*/ 205 h 2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2" h="269">
                    <a:moveTo>
                      <a:pt x="0" y="205"/>
                    </a:moveTo>
                    <a:lnTo>
                      <a:pt x="0" y="269"/>
                    </a:lnTo>
                    <a:lnTo>
                      <a:pt x="402" y="0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0" name="Freeform 73">
                <a:extLst>
                  <a:ext uri="{FF2B5EF4-FFF2-40B4-BE49-F238E27FC236}">
                    <a16:creationId xmlns:a16="http://schemas.microsoft.com/office/drawing/2014/main" id="{CBC71390-DA26-441C-8731-B74556E03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901"/>
                <a:ext cx="385" cy="347"/>
              </a:xfrm>
              <a:custGeom>
                <a:avLst/>
                <a:gdLst>
                  <a:gd name="T0" fmla="*/ 385 w 385"/>
                  <a:gd name="T1" fmla="*/ 0 h 347"/>
                  <a:gd name="T2" fmla="*/ 0 w 385"/>
                  <a:gd name="T3" fmla="*/ 347 h 347"/>
                  <a:gd name="T4" fmla="*/ 385 w 385"/>
                  <a:gd name="T5" fmla="*/ 56 h 347"/>
                  <a:gd name="T6" fmla="*/ 385 w 385"/>
                  <a:gd name="T7" fmla="*/ 0 h 3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5" h="347">
                    <a:moveTo>
                      <a:pt x="385" y="0"/>
                    </a:moveTo>
                    <a:lnTo>
                      <a:pt x="0" y="347"/>
                    </a:lnTo>
                    <a:lnTo>
                      <a:pt x="385" y="56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23" name="Text Box 74">
              <a:extLst>
                <a:ext uri="{FF2B5EF4-FFF2-40B4-BE49-F238E27FC236}">
                  <a16:creationId xmlns:a16="http://schemas.microsoft.com/office/drawing/2014/main" id="{E13AFD97-91DA-4C7C-B0CF-2A38D5C316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" y="1650"/>
              <a:ext cx="908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fr-FR" altLang="x-none" sz="3600"/>
                <a:t>4.5</a:t>
              </a:r>
              <a:r>
                <a:rPr lang="fr-FR" altLang="x-none"/>
                <a:t> mmol</a:t>
              </a:r>
            </a:p>
          </p:txBody>
        </p:sp>
      </p:grpSp>
      <p:sp>
        <p:nvSpPr>
          <p:cNvPr id="9221" name="Text Box 75">
            <a:extLst>
              <a:ext uri="{FF2B5EF4-FFF2-40B4-BE49-F238E27FC236}">
                <a16:creationId xmlns:a16="http://schemas.microsoft.com/office/drawing/2014/main" id="{5B5633A9-AFAC-4517-B41D-B864C0DB5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24384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Glucometer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2BD03669-D386-4905-AF1D-BB7B4E91EC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Urinary reagent strips 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8E6C6939-1CB7-48E0-B33B-7F61D11A291B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1828800"/>
            <a:ext cx="1360487" cy="3632200"/>
            <a:chOff x="1829" y="1152"/>
            <a:chExt cx="857" cy="2288"/>
          </a:xfrm>
        </p:grpSpPr>
        <p:sp>
          <p:nvSpPr>
            <p:cNvPr id="24590" name="Freeform 4">
              <a:extLst>
                <a:ext uri="{FF2B5EF4-FFF2-40B4-BE49-F238E27FC236}">
                  <a16:creationId xmlns:a16="http://schemas.microsoft.com/office/drawing/2014/main" id="{6FE677DA-B899-40FC-AFDD-CEDCB5FDB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solidFill>
              <a:srgbClr val="2B2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5">
              <a:extLst>
                <a:ext uri="{FF2B5EF4-FFF2-40B4-BE49-F238E27FC236}">
                  <a16:creationId xmlns:a16="http://schemas.microsoft.com/office/drawing/2014/main" id="{D8972EF8-8EBC-4926-9A57-AFF60D8C8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15"/>
              <a:ext cx="455" cy="2025"/>
            </a:xfrm>
            <a:custGeom>
              <a:avLst/>
              <a:gdLst>
                <a:gd name="T0" fmla="*/ 2595 w 182"/>
                <a:gd name="T1" fmla="*/ 563 h 810"/>
                <a:gd name="T2" fmla="*/ 2583 w 182"/>
                <a:gd name="T3" fmla="*/ 375 h 810"/>
                <a:gd name="T4" fmla="*/ 2500 w 182"/>
                <a:gd name="T5" fmla="*/ 363 h 810"/>
                <a:gd name="T6" fmla="*/ 2313 w 182"/>
                <a:gd name="T7" fmla="*/ 438 h 810"/>
                <a:gd name="T8" fmla="*/ 2458 w 182"/>
                <a:gd name="T9" fmla="*/ 488 h 810"/>
                <a:gd name="T10" fmla="*/ 2520 w 182"/>
                <a:gd name="T11" fmla="*/ 533 h 810"/>
                <a:gd name="T12" fmla="*/ 2533 w 182"/>
                <a:gd name="T13" fmla="*/ 688 h 810"/>
                <a:gd name="T14" fmla="*/ 2533 w 182"/>
                <a:gd name="T15" fmla="*/ 875 h 810"/>
                <a:gd name="T16" fmla="*/ 2533 w 182"/>
                <a:gd name="T17" fmla="*/ 1083 h 810"/>
                <a:gd name="T18" fmla="*/ 2533 w 182"/>
                <a:gd name="T19" fmla="*/ 1313 h 810"/>
                <a:gd name="T20" fmla="*/ 2533 w 182"/>
                <a:gd name="T21" fmla="*/ 1583 h 810"/>
                <a:gd name="T22" fmla="*/ 2533 w 182"/>
                <a:gd name="T23" fmla="*/ 1863 h 810"/>
                <a:gd name="T24" fmla="*/ 2533 w 182"/>
                <a:gd name="T25" fmla="*/ 2188 h 810"/>
                <a:gd name="T26" fmla="*/ 2533 w 182"/>
                <a:gd name="T27" fmla="*/ 2520 h 810"/>
                <a:gd name="T28" fmla="*/ 2533 w 182"/>
                <a:gd name="T29" fmla="*/ 2875 h 810"/>
                <a:gd name="T30" fmla="*/ 2533 w 182"/>
                <a:gd name="T31" fmla="*/ 3250 h 810"/>
                <a:gd name="T32" fmla="*/ 2533 w 182"/>
                <a:gd name="T33" fmla="*/ 3625 h 810"/>
                <a:gd name="T34" fmla="*/ 2533 w 182"/>
                <a:gd name="T35" fmla="*/ 4033 h 810"/>
                <a:gd name="T36" fmla="*/ 2533 w 182"/>
                <a:gd name="T37" fmla="*/ 4438 h 810"/>
                <a:gd name="T38" fmla="*/ 2533 w 182"/>
                <a:gd name="T39" fmla="*/ 4863 h 810"/>
                <a:gd name="T40" fmla="*/ 2533 w 182"/>
                <a:gd name="T41" fmla="*/ 5283 h 810"/>
                <a:gd name="T42" fmla="*/ 2533 w 182"/>
                <a:gd name="T43" fmla="*/ 5720 h 810"/>
                <a:gd name="T44" fmla="*/ 2533 w 182"/>
                <a:gd name="T45" fmla="*/ 6158 h 810"/>
                <a:gd name="T46" fmla="*/ 2533 w 182"/>
                <a:gd name="T47" fmla="*/ 6583 h 810"/>
                <a:gd name="T48" fmla="*/ 2533 w 182"/>
                <a:gd name="T49" fmla="*/ 7020 h 810"/>
                <a:gd name="T50" fmla="*/ 2533 w 182"/>
                <a:gd name="T51" fmla="*/ 7438 h 810"/>
                <a:gd name="T52" fmla="*/ 2533 w 182"/>
                <a:gd name="T53" fmla="*/ 7863 h 810"/>
                <a:gd name="T54" fmla="*/ 2533 w 182"/>
                <a:gd name="T55" fmla="*/ 8270 h 810"/>
                <a:gd name="T56" fmla="*/ 2533 w 182"/>
                <a:gd name="T57" fmla="*/ 8675 h 810"/>
                <a:gd name="T58" fmla="*/ 2533 w 182"/>
                <a:gd name="T59" fmla="*/ 9063 h 810"/>
                <a:gd name="T60" fmla="*/ 2533 w 182"/>
                <a:gd name="T61" fmla="*/ 9438 h 810"/>
                <a:gd name="T62" fmla="*/ 2533 w 182"/>
                <a:gd name="T63" fmla="*/ 9783 h 810"/>
                <a:gd name="T64" fmla="*/ 2533 w 182"/>
                <a:gd name="T65" fmla="*/ 10125 h 810"/>
                <a:gd name="T66" fmla="*/ 2533 w 182"/>
                <a:gd name="T67" fmla="*/ 10438 h 810"/>
                <a:gd name="T68" fmla="*/ 2533 w 182"/>
                <a:gd name="T69" fmla="*/ 10720 h 810"/>
                <a:gd name="T70" fmla="*/ 2533 w 182"/>
                <a:gd name="T71" fmla="*/ 10988 h 810"/>
                <a:gd name="T72" fmla="*/ 2533 w 182"/>
                <a:gd name="T73" fmla="*/ 11220 h 810"/>
                <a:gd name="T74" fmla="*/ 2533 w 182"/>
                <a:gd name="T75" fmla="*/ 11425 h 810"/>
                <a:gd name="T76" fmla="*/ 2533 w 182"/>
                <a:gd name="T77" fmla="*/ 11595 h 810"/>
                <a:gd name="T78" fmla="*/ 2533 w 182"/>
                <a:gd name="T79" fmla="*/ 11738 h 810"/>
                <a:gd name="T80" fmla="*/ 2533 w 182"/>
                <a:gd name="T81" fmla="*/ 11845 h 810"/>
                <a:gd name="T82" fmla="*/ 2533 w 182"/>
                <a:gd name="T83" fmla="*/ 11908 h 810"/>
                <a:gd name="T84" fmla="*/ 2533 w 182"/>
                <a:gd name="T85" fmla="*/ 11925 h 810"/>
                <a:gd name="T86" fmla="*/ 0 w 182"/>
                <a:gd name="T87" fmla="*/ 12658 h 810"/>
                <a:gd name="T88" fmla="*/ 158 w 182"/>
                <a:gd name="T89" fmla="*/ 12658 h 810"/>
                <a:gd name="T90" fmla="*/ 2845 w 182"/>
                <a:gd name="T91" fmla="*/ 11925 h 810"/>
                <a:gd name="T92" fmla="*/ 2845 w 182"/>
                <a:gd name="T93" fmla="*/ 363 h 810"/>
                <a:gd name="T94" fmla="*/ 158 w 182"/>
                <a:gd name="T95" fmla="*/ 0 h 810"/>
                <a:gd name="T96" fmla="*/ 0 w 182"/>
                <a:gd name="T97" fmla="*/ 0 h 810"/>
                <a:gd name="T98" fmla="*/ 2533 w 182"/>
                <a:gd name="T99" fmla="*/ 363 h 810"/>
                <a:gd name="T100" fmla="*/ 2533 w 182"/>
                <a:gd name="T101" fmla="*/ 595 h 8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82" h="810">
                  <a:moveTo>
                    <a:pt x="166" y="36"/>
                  </a:moveTo>
                  <a:cubicBezTo>
                    <a:pt x="167" y="32"/>
                    <a:pt x="169" y="28"/>
                    <a:pt x="165" y="24"/>
                  </a:cubicBezTo>
                  <a:cubicBezTo>
                    <a:pt x="164" y="23"/>
                    <a:pt x="162" y="23"/>
                    <a:pt x="160" y="23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51" y="29"/>
                    <a:pt x="154" y="29"/>
                    <a:pt x="157" y="31"/>
                  </a:cubicBezTo>
                  <a:cubicBezTo>
                    <a:pt x="158" y="31"/>
                    <a:pt x="160" y="32"/>
                    <a:pt x="161" y="34"/>
                  </a:cubicBezTo>
                  <a:cubicBezTo>
                    <a:pt x="163" y="37"/>
                    <a:pt x="162" y="41"/>
                    <a:pt x="162" y="44"/>
                  </a:cubicBezTo>
                  <a:cubicBezTo>
                    <a:pt x="162" y="48"/>
                    <a:pt x="162" y="52"/>
                    <a:pt x="162" y="56"/>
                  </a:cubicBezTo>
                  <a:cubicBezTo>
                    <a:pt x="162" y="60"/>
                    <a:pt x="162" y="64"/>
                    <a:pt x="162" y="69"/>
                  </a:cubicBezTo>
                  <a:cubicBezTo>
                    <a:pt x="162" y="74"/>
                    <a:pt x="162" y="79"/>
                    <a:pt x="162" y="84"/>
                  </a:cubicBezTo>
                  <a:cubicBezTo>
                    <a:pt x="162" y="90"/>
                    <a:pt x="162" y="95"/>
                    <a:pt x="162" y="101"/>
                  </a:cubicBezTo>
                  <a:cubicBezTo>
                    <a:pt x="162" y="107"/>
                    <a:pt x="162" y="113"/>
                    <a:pt x="162" y="119"/>
                  </a:cubicBezTo>
                  <a:cubicBezTo>
                    <a:pt x="162" y="126"/>
                    <a:pt x="162" y="133"/>
                    <a:pt x="162" y="140"/>
                  </a:cubicBezTo>
                  <a:cubicBezTo>
                    <a:pt x="162" y="147"/>
                    <a:pt x="162" y="154"/>
                    <a:pt x="162" y="161"/>
                  </a:cubicBezTo>
                  <a:cubicBezTo>
                    <a:pt x="162" y="169"/>
                    <a:pt x="162" y="176"/>
                    <a:pt x="162" y="184"/>
                  </a:cubicBezTo>
                  <a:cubicBezTo>
                    <a:pt x="162" y="192"/>
                    <a:pt x="162" y="200"/>
                    <a:pt x="162" y="208"/>
                  </a:cubicBezTo>
                  <a:cubicBezTo>
                    <a:pt x="162" y="216"/>
                    <a:pt x="162" y="224"/>
                    <a:pt x="162" y="232"/>
                  </a:cubicBezTo>
                  <a:cubicBezTo>
                    <a:pt x="162" y="241"/>
                    <a:pt x="162" y="249"/>
                    <a:pt x="162" y="258"/>
                  </a:cubicBezTo>
                  <a:cubicBezTo>
                    <a:pt x="162" y="267"/>
                    <a:pt x="162" y="276"/>
                    <a:pt x="162" y="284"/>
                  </a:cubicBezTo>
                  <a:cubicBezTo>
                    <a:pt x="162" y="293"/>
                    <a:pt x="162" y="302"/>
                    <a:pt x="162" y="311"/>
                  </a:cubicBezTo>
                  <a:cubicBezTo>
                    <a:pt x="162" y="320"/>
                    <a:pt x="162" y="329"/>
                    <a:pt x="162" y="338"/>
                  </a:cubicBezTo>
                  <a:cubicBezTo>
                    <a:pt x="162" y="348"/>
                    <a:pt x="162" y="357"/>
                    <a:pt x="162" y="366"/>
                  </a:cubicBezTo>
                  <a:cubicBezTo>
                    <a:pt x="162" y="375"/>
                    <a:pt x="162" y="385"/>
                    <a:pt x="162" y="394"/>
                  </a:cubicBezTo>
                  <a:cubicBezTo>
                    <a:pt x="162" y="403"/>
                    <a:pt x="162" y="412"/>
                    <a:pt x="162" y="421"/>
                  </a:cubicBezTo>
                  <a:cubicBezTo>
                    <a:pt x="162" y="431"/>
                    <a:pt x="162" y="440"/>
                    <a:pt x="162" y="449"/>
                  </a:cubicBezTo>
                  <a:cubicBezTo>
                    <a:pt x="162" y="458"/>
                    <a:pt x="162" y="467"/>
                    <a:pt x="162" y="476"/>
                  </a:cubicBezTo>
                  <a:cubicBezTo>
                    <a:pt x="162" y="485"/>
                    <a:pt x="162" y="494"/>
                    <a:pt x="162" y="503"/>
                  </a:cubicBezTo>
                  <a:cubicBezTo>
                    <a:pt x="162" y="512"/>
                    <a:pt x="162" y="521"/>
                    <a:pt x="162" y="529"/>
                  </a:cubicBezTo>
                  <a:cubicBezTo>
                    <a:pt x="162" y="538"/>
                    <a:pt x="162" y="546"/>
                    <a:pt x="162" y="555"/>
                  </a:cubicBezTo>
                  <a:cubicBezTo>
                    <a:pt x="162" y="563"/>
                    <a:pt x="162" y="572"/>
                    <a:pt x="162" y="580"/>
                  </a:cubicBezTo>
                  <a:cubicBezTo>
                    <a:pt x="162" y="588"/>
                    <a:pt x="162" y="596"/>
                    <a:pt x="162" y="604"/>
                  </a:cubicBezTo>
                  <a:cubicBezTo>
                    <a:pt x="162" y="611"/>
                    <a:pt x="162" y="619"/>
                    <a:pt x="162" y="626"/>
                  </a:cubicBezTo>
                  <a:cubicBezTo>
                    <a:pt x="162" y="633"/>
                    <a:pt x="162" y="641"/>
                    <a:pt x="162" y="648"/>
                  </a:cubicBezTo>
                  <a:cubicBezTo>
                    <a:pt x="162" y="654"/>
                    <a:pt x="162" y="661"/>
                    <a:pt x="162" y="668"/>
                  </a:cubicBezTo>
                  <a:cubicBezTo>
                    <a:pt x="162" y="674"/>
                    <a:pt x="162" y="680"/>
                    <a:pt x="162" y="686"/>
                  </a:cubicBezTo>
                  <a:cubicBezTo>
                    <a:pt x="162" y="692"/>
                    <a:pt x="162" y="698"/>
                    <a:pt x="162" y="703"/>
                  </a:cubicBezTo>
                  <a:cubicBezTo>
                    <a:pt x="162" y="708"/>
                    <a:pt x="162" y="713"/>
                    <a:pt x="162" y="718"/>
                  </a:cubicBezTo>
                  <a:cubicBezTo>
                    <a:pt x="162" y="723"/>
                    <a:pt x="162" y="727"/>
                    <a:pt x="162" y="731"/>
                  </a:cubicBezTo>
                  <a:cubicBezTo>
                    <a:pt x="162" y="735"/>
                    <a:pt x="162" y="739"/>
                    <a:pt x="162" y="742"/>
                  </a:cubicBezTo>
                  <a:cubicBezTo>
                    <a:pt x="162" y="745"/>
                    <a:pt x="162" y="748"/>
                    <a:pt x="162" y="751"/>
                  </a:cubicBezTo>
                  <a:cubicBezTo>
                    <a:pt x="162" y="753"/>
                    <a:pt x="162" y="756"/>
                    <a:pt x="162" y="758"/>
                  </a:cubicBezTo>
                  <a:cubicBezTo>
                    <a:pt x="162" y="759"/>
                    <a:pt x="162" y="760"/>
                    <a:pt x="162" y="762"/>
                  </a:cubicBezTo>
                  <a:cubicBezTo>
                    <a:pt x="162" y="762"/>
                    <a:pt x="162" y="763"/>
                    <a:pt x="162" y="763"/>
                  </a:cubicBezTo>
                  <a:cubicBezTo>
                    <a:pt x="162" y="775"/>
                    <a:pt x="90" y="808"/>
                    <a:pt x="0" y="810"/>
                  </a:cubicBezTo>
                  <a:cubicBezTo>
                    <a:pt x="4" y="810"/>
                    <a:pt x="7" y="810"/>
                    <a:pt x="10" y="810"/>
                  </a:cubicBezTo>
                  <a:cubicBezTo>
                    <a:pt x="105" y="810"/>
                    <a:pt x="182" y="776"/>
                    <a:pt x="182" y="76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2" y="11"/>
                    <a:pt x="105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90" y="1"/>
                    <a:pt x="162" y="11"/>
                    <a:pt x="162" y="23"/>
                  </a:cubicBezTo>
                  <a:cubicBezTo>
                    <a:pt x="162" y="23"/>
                    <a:pt x="162" y="29"/>
                    <a:pt x="162" y="38"/>
                  </a:cubicBezTo>
                </a:path>
              </a:pathLst>
            </a:custGeom>
            <a:solidFill>
              <a:srgbClr val="141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6">
              <a:extLst>
                <a:ext uri="{FF2B5EF4-FFF2-40B4-BE49-F238E27FC236}">
                  <a16:creationId xmlns:a16="http://schemas.microsoft.com/office/drawing/2014/main" id="{AA829E50-992D-4E9E-BB3D-D6D4B64B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475" cy="2005"/>
            </a:xfrm>
            <a:custGeom>
              <a:avLst/>
              <a:gdLst>
                <a:gd name="T0" fmla="*/ 595 w 190"/>
                <a:gd name="T1" fmla="*/ 675 h 802"/>
                <a:gd name="T2" fmla="*/ 595 w 190"/>
                <a:gd name="T3" fmla="*/ 363 h 802"/>
                <a:gd name="T4" fmla="*/ 2970 w 190"/>
                <a:gd name="T5" fmla="*/ 0 h 802"/>
                <a:gd name="T6" fmla="*/ 2675 w 190"/>
                <a:gd name="T7" fmla="*/ 0 h 802"/>
                <a:gd name="T8" fmla="*/ 0 w 190"/>
                <a:gd name="T9" fmla="*/ 363 h 802"/>
                <a:gd name="T10" fmla="*/ 0 w 190"/>
                <a:gd name="T11" fmla="*/ 11925 h 802"/>
                <a:gd name="T12" fmla="*/ 813 w 190"/>
                <a:gd name="T13" fmla="*/ 12375 h 802"/>
                <a:gd name="T14" fmla="*/ 595 w 190"/>
                <a:gd name="T15" fmla="*/ 11925 h 802"/>
                <a:gd name="T16" fmla="*/ 595 w 190"/>
                <a:gd name="T17" fmla="*/ 11875 h 802"/>
                <a:gd name="T18" fmla="*/ 595 w 190"/>
                <a:gd name="T19" fmla="*/ 11738 h 802"/>
                <a:gd name="T20" fmla="*/ 595 w 190"/>
                <a:gd name="T21" fmla="*/ 11520 h 802"/>
                <a:gd name="T22" fmla="*/ 595 w 190"/>
                <a:gd name="T23" fmla="*/ 11238 h 802"/>
                <a:gd name="T24" fmla="*/ 595 w 190"/>
                <a:gd name="T25" fmla="*/ 10875 h 802"/>
                <a:gd name="T26" fmla="*/ 595 w 190"/>
                <a:gd name="T27" fmla="*/ 10458 h 802"/>
                <a:gd name="T28" fmla="*/ 595 w 190"/>
                <a:gd name="T29" fmla="*/ 9970 h 802"/>
                <a:gd name="T30" fmla="*/ 595 w 190"/>
                <a:gd name="T31" fmla="*/ 9458 h 802"/>
                <a:gd name="T32" fmla="*/ 595 w 190"/>
                <a:gd name="T33" fmla="*/ 8895 h 802"/>
                <a:gd name="T34" fmla="*/ 595 w 190"/>
                <a:gd name="T35" fmla="*/ 8300 h 802"/>
                <a:gd name="T36" fmla="*/ 595 w 190"/>
                <a:gd name="T37" fmla="*/ 7688 h 802"/>
                <a:gd name="T38" fmla="*/ 595 w 190"/>
                <a:gd name="T39" fmla="*/ 7063 h 802"/>
                <a:gd name="T40" fmla="*/ 595 w 190"/>
                <a:gd name="T41" fmla="*/ 6408 h 802"/>
                <a:gd name="T42" fmla="*/ 595 w 190"/>
                <a:gd name="T43" fmla="*/ 5770 h 802"/>
                <a:gd name="T44" fmla="*/ 595 w 190"/>
                <a:gd name="T45" fmla="*/ 5125 h 802"/>
                <a:gd name="T46" fmla="*/ 595 w 190"/>
                <a:gd name="T47" fmla="*/ 4500 h 802"/>
                <a:gd name="T48" fmla="*/ 595 w 190"/>
                <a:gd name="T49" fmla="*/ 3875 h 802"/>
                <a:gd name="T50" fmla="*/ 595 w 190"/>
                <a:gd name="T51" fmla="*/ 3300 h 802"/>
                <a:gd name="T52" fmla="*/ 595 w 190"/>
                <a:gd name="T53" fmla="*/ 2750 h 802"/>
                <a:gd name="T54" fmla="*/ 595 w 190"/>
                <a:gd name="T55" fmla="*/ 2238 h 802"/>
                <a:gd name="T56" fmla="*/ 595 w 190"/>
                <a:gd name="T57" fmla="*/ 1770 h 802"/>
                <a:gd name="T58" fmla="*/ 595 w 190"/>
                <a:gd name="T59" fmla="*/ 1363 h 802"/>
                <a:gd name="T60" fmla="*/ 595 w 190"/>
                <a:gd name="T61" fmla="*/ 1000 h 802"/>
                <a:gd name="T62" fmla="*/ 595 w 190"/>
                <a:gd name="T63" fmla="*/ 720 h 802"/>
                <a:gd name="T64" fmla="*/ 645 w 190"/>
                <a:gd name="T65" fmla="*/ 550 h 802"/>
                <a:gd name="T66" fmla="*/ 813 w 190"/>
                <a:gd name="T67" fmla="*/ 458 h 802"/>
                <a:gd name="T68" fmla="*/ 813 w 190"/>
                <a:gd name="T69" fmla="*/ 408 h 802"/>
                <a:gd name="T70" fmla="*/ 675 w 190"/>
                <a:gd name="T71" fmla="*/ 300 h 802"/>
                <a:gd name="T72" fmla="*/ 488 w 190"/>
                <a:gd name="T73" fmla="*/ 333 h 802"/>
                <a:gd name="T74" fmla="*/ 425 w 190"/>
                <a:gd name="T75" fmla="*/ 595 h 8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0" h="802">
                  <a:moveTo>
                    <a:pt x="38" y="43"/>
                  </a:moveTo>
                  <a:cubicBezTo>
                    <a:pt x="38" y="30"/>
                    <a:pt x="38" y="23"/>
                    <a:pt x="38" y="23"/>
                  </a:cubicBezTo>
                  <a:cubicBezTo>
                    <a:pt x="38" y="11"/>
                    <a:pt x="105" y="2"/>
                    <a:pt x="190" y="0"/>
                  </a:cubicBezTo>
                  <a:cubicBezTo>
                    <a:pt x="184" y="0"/>
                    <a:pt x="178" y="0"/>
                    <a:pt x="171" y="0"/>
                  </a:cubicBezTo>
                  <a:cubicBezTo>
                    <a:pt x="77" y="0"/>
                    <a:pt x="0" y="11"/>
                    <a:pt x="0" y="23"/>
                  </a:cubicBezTo>
                  <a:cubicBezTo>
                    <a:pt x="0" y="763"/>
                    <a:pt x="0" y="763"/>
                    <a:pt x="0" y="763"/>
                  </a:cubicBezTo>
                  <a:cubicBezTo>
                    <a:pt x="0" y="770"/>
                    <a:pt x="20" y="782"/>
                    <a:pt x="52" y="792"/>
                  </a:cubicBezTo>
                  <a:cubicBezTo>
                    <a:pt x="83" y="802"/>
                    <a:pt x="38" y="775"/>
                    <a:pt x="38" y="763"/>
                  </a:cubicBezTo>
                  <a:cubicBezTo>
                    <a:pt x="38" y="762"/>
                    <a:pt x="38" y="761"/>
                    <a:pt x="38" y="760"/>
                  </a:cubicBezTo>
                  <a:cubicBezTo>
                    <a:pt x="38" y="757"/>
                    <a:pt x="38" y="754"/>
                    <a:pt x="38" y="751"/>
                  </a:cubicBezTo>
                  <a:cubicBezTo>
                    <a:pt x="38" y="747"/>
                    <a:pt x="38" y="742"/>
                    <a:pt x="38" y="737"/>
                  </a:cubicBezTo>
                  <a:cubicBezTo>
                    <a:pt x="38" y="731"/>
                    <a:pt x="38" y="725"/>
                    <a:pt x="38" y="719"/>
                  </a:cubicBezTo>
                  <a:cubicBezTo>
                    <a:pt x="38" y="711"/>
                    <a:pt x="38" y="703"/>
                    <a:pt x="38" y="696"/>
                  </a:cubicBezTo>
                  <a:cubicBezTo>
                    <a:pt x="38" y="687"/>
                    <a:pt x="38" y="678"/>
                    <a:pt x="38" y="669"/>
                  </a:cubicBezTo>
                  <a:cubicBezTo>
                    <a:pt x="38" y="659"/>
                    <a:pt x="38" y="648"/>
                    <a:pt x="38" y="638"/>
                  </a:cubicBezTo>
                  <a:cubicBezTo>
                    <a:pt x="38" y="627"/>
                    <a:pt x="38" y="616"/>
                    <a:pt x="38" y="605"/>
                  </a:cubicBezTo>
                  <a:cubicBezTo>
                    <a:pt x="38" y="593"/>
                    <a:pt x="38" y="581"/>
                    <a:pt x="38" y="569"/>
                  </a:cubicBezTo>
                  <a:cubicBezTo>
                    <a:pt x="38" y="557"/>
                    <a:pt x="38" y="544"/>
                    <a:pt x="38" y="531"/>
                  </a:cubicBezTo>
                  <a:cubicBezTo>
                    <a:pt x="38" y="518"/>
                    <a:pt x="38" y="505"/>
                    <a:pt x="38" y="492"/>
                  </a:cubicBezTo>
                  <a:cubicBezTo>
                    <a:pt x="38" y="479"/>
                    <a:pt x="38" y="465"/>
                    <a:pt x="38" y="452"/>
                  </a:cubicBezTo>
                  <a:cubicBezTo>
                    <a:pt x="38" y="438"/>
                    <a:pt x="38" y="424"/>
                    <a:pt x="38" y="410"/>
                  </a:cubicBezTo>
                  <a:cubicBezTo>
                    <a:pt x="38" y="397"/>
                    <a:pt x="38" y="383"/>
                    <a:pt x="38" y="369"/>
                  </a:cubicBezTo>
                  <a:cubicBezTo>
                    <a:pt x="38" y="355"/>
                    <a:pt x="38" y="342"/>
                    <a:pt x="38" y="328"/>
                  </a:cubicBezTo>
                  <a:cubicBezTo>
                    <a:pt x="38" y="315"/>
                    <a:pt x="38" y="301"/>
                    <a:pt x="38" y="288"/>
                  </a:cubicBezTo>
                  <a:cubicBezTo>
                    <a:pt x="38" y="275"/>
                    <a:pt x="38" y="262"/>
                    <a:pt x="38" y="248"/>
                  </a:cubicBezTo>
                  <a:cubicBezTo>
                    <a:pt x="38" y="236"/>
                    <a:pt x="38" y="223"/>
                    <a:pt x="38" y="211"/>
                  </a:cubicBezTo>
                  <a:cubicBezTo>
                    <a:pt x="38" y="199"/>
                    <a:pt x="38" y="187"/>
                    <a:pt x="38" y="176"/>
                  </a:cubicBezTo>
                  <a:cubicBezTo>
                    <a:pt x="38" y="165"/>
                    <a:pt x="38" y="154"/>
                    <a:pt x="38" y="143"/>
                  </a:cubicBezTo>
                  <a:cubicBezTo>
                    <a:pt x="38" y="133"/>
                    <a:pt x="38" y="123"/>
                    <a:pt x="38" y="113"/>
                  </a:cubicBezTo>
                  <a:cubicBezTo>
                    <a:pt x="38" y="104"/>
                    <a:pt x="38" y="95"/>
                    <a:pt x="38" y="87"/>
                  </a:cubicBezTo>
                  <a:cubicBezTo>
                    <a:pt x="38" y="79"/>
                    <a:pt x="38" y="72"/>
                    <a:pt x="38" y="64"/>
                  </a:cubicBezTo>
                  <a:cubicBezTo>
                    <a:pt x="38" y="58"/>
                    <a:pt x="38" y="52"/>
                    <a:pt x="38" y="46"/>
                  </a:cubicBezTo>
                  <a:cubicBezTo>
                    <a:pt x="38" y="42"/>
                    <a:pt x="37" y="38"/>
                    <a:pt x="41" y="35"/>
                  </a:cubicBezTo>
                  <a:cubicBezTo>
                    <a:pt x="44" y="32"/>
                    <a:pt x="48" y="31"/>
                    <a:pt x="52" y="29"/>
                  </a:cubicBezTo>
                  <a:cubicBezTo>
                    <a:pt x="55" y="29"/>
                    <a:pt x="54" y="27"/>
                    <a:pt x="52" y="26"/>
                  </a:cubicBezTo>
                  <a:cubicBezTo>
                    <a:pt x="50" y="23"/>
                    <a:pt x="46" y="21"/>
                    <a:pt x="43" y="19"/>
                  </a:cubicBezTo>
                  <a:cubicBezTo>
                    <a:pt x="39" y="17"/>
                    <a:pt x="34" y="18"/>
                    <a:pt x="31" y="21"/>
                  </a:cubicBezTo>
                  <a:cubicBezTo>
                    <a:pt x="26" y="26"/>
                    <a:pt x="27" y="32"/>
                    <a:pt x="27" y="38"/>
                  </a:cubicBezTo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7">
              <a:extLst>
                <a:ext uri="{FF2B5EF4-FFF2-40B4-BE49-F238E27FC236}">
                  <a16:creationId xmlns:a16="http://schemas.microsoft.com/office/drawing/2014/main" id="{6BF377F2-C3B7-4B0C-B30D-FC061384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600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3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10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8">
              <a:extLst>
                <a:ext uri="{FF2B5EF4-FFF2-40B4-BE49-F238E27FC236}">
                  <a16:creationId xmlns:a16="http://schemas.microsoft.com/office/drawing/2014/main" id="{869E3FE4-5AA6-487F-9FBD-E791896B4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857" cy="1730"/>
            </a:xfrm>
            <a:custGeom>
              <a:avLst/>
              <a:gdLst>
                <a:gd name="T0" fmla="*/ 2666 w 343"/>
                <a:gd name="T1" fmla="*/ 550 h 692"/>
                <a:gd name="T2" fmla="*/ 0 w 343"/>
                <a:gd name="T3" fmla="*/ 0 h 692"/>
                <a:gd name="T4" fmla="*/ 0 w 343"/>
                <a:gd name="T5" fmla="*/ 10145 h 692"/>
                <a:gd name="T6" fmla="*/ 2666 w 343"/>
                <a:gd name="T7" fmla="*/ 10813 h 692"/>
                <a:gd name="T8" fmla="*/ 5349 w 343"/>
                <a:gd name="T9" fmla="*/ 10145 h 692"/>
                <a:gd name="T10" fmla="*/ 5349 w 343"/>
                <a:gd name="T11" fmla="*/ 0 h 692"/>
                <a:gd name="T12" fmla="*/ 2666 w 343"/>
                <a:gd name="T13" fmla="*/ 550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692">
                  <a:moveTo>
                    <a:pt x="171" y="35"/>
                  </a:moveTo>
                  <a:cubicBezTo>
                    <a:pt x="77" y="35"/>
                    <a:pt x="0" y="12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266" y="692"/>
                    <a:pt x="343" y="662"/>
                    <a:pt x="343" y="649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2"/>
                    <a:pt x="266" y="35"/>
                    <a:pt x="17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9">
              <a:extLst>
                <a:ext uri="{FF2B5EF4-FFF2-40B4-BE49-F238E27FC236}">
                  <a16:creationId xmlns:a16="http://schemas.microsoft.com/office/drawing/2014/main" id="{11EB94F5-2FD5-4053-8FED-AD8C2003D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72"/>
              <a:ext cx="822" cy="100"/>
            </a:xfrm>
            <a:custGeom>
              <a:avLst/>
              <a:gdLst>
                <a:gd name="T0" fmla="*/ 4757 w 329"/>
                <a:gd name="T1" fmla="*/ 300 h 40"/>
                <a:gd name="T2" fmla="*/ 2666 w 329"/>
                <a:gd name="T3" fmla="*/ 550 h 40"/>
                <a:gd name="T4" fmla="*/ 0 w 329"/>
                <a:gd name="T5" fmla="*/ 0 h 40"/>
                <a:gd name="T6" fmla="*/ 0 w 329"/>
                <a:gd name="T7" fmla="*/ 83 h 40"/>
                <a:gd name="T8" fmla="*/ 2666 w 329"/>
                <a:gd name="T9" fmla="*/ 625 h 40"/>
                <a:gd name="T10" fmla="*/ 4757 w 329"/>
                <a:gd name="T11" fmla="*/ 395 h 40"/>
                <a:gd name="T12" fmla="*/ 4757 w 329"/>
                <a:gd name="T13" fmla="*/ 30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9" h="40">
                  <a:moveTo>
                    <a:pt x="305" y="19"/>
                  </a:moveTo>
                  <a:cubicBezTo>
                    <a:pt x="274" y="27"/>
                    <a:pt x="225" y="35"/>
                    <a:pt x="171" y="35"/>
                  </a:cubicBezTo>
                  <a:cubicBezTo>
                    <a:pt x="77" y="35"/>
                    <a:pt x="0" y="12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77" y="40"/>
                    <a:pt x="171" y="40"/>
                  </a:cubicBezTo>
                  <a:cubicBezTo>
                    <a:pt x="225" y="40"/>
                    <a:pt x="273" y="33"/>
                    <a:pt x="305" y="25"/>
                  </a:cubicBezTo>
                  <a:cubicBezTo>
                    <a:pt x="329" y="18"/>
                    <a:pt x="329" y="12"/>
                    <a:pt x="305" y="19"/>
                  </a:cubicBezTo>
                  <a:close/>
                </a:path>
              </a:pathLst>
            </a:custGeom>
            <a:solidFill>
              <a:srgbClr val="393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10">
              <a:extLst>
                <a:ext uri="{FF2B5EF4-FFF2-40B4-BE49-F238E27FC236}">
                  <a16:creationId xmlns:a16="http://schemas.microsoft.com/office/drawing/2014/main" id="{A821F3E1-4F69-4049-8AB0-4EA3AC73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1595"/>
              <a:ext cx="162" cy="1697"/>
            </a:xfrm>
            <a:custGeom>
              <a:avLst/>
              <a:gdLst>
                <a:gd name="T0" fmla="*/ 416 w 65"/>
                <a:gd name="T1" fmla="*/ 292 h 679"/>
                <a:gd name="T2" fmla="*/ 416 w 65"/>
                <a:gd name="T3" fmla="*/ 10319 h 679"/>
                <a:gd name="T4" fmla="*/ 0 w 65"/>
                <a:gd name="T5" fmla="*/ 10599 h 679"/>
                <a:gd name="T6" fmla="*/ 1007 w 65"/>
                <a:gd name="T7" fmla="*/ 10132 h 679"/>
                <a:gd name="T8" fmla="*/ 1007 w 65"/>
                <a:gd name="T9" fmla="*/ 0 h 679"/>
                <a:gd name="T10" fmla="*/ 416 w 65"/>
                <a:gd name="T11" fmla="*/ 292 h 6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79">
                  <a:moveTo>
                    <a:pt x="27" y="19"/>
                  </a:moveTo>
                  <a:cubicBezTo>
                    <a:pt x="27" y="661"/>
                    <a:pt x="27" y="661"/>
                    <a:pt x="27" y="661"/>
                  </a:cubicBezTo>
                  <a:cubicBezTo>
                    <a:pt x="27" y="666"/>
                    <a:pt x="17" y="672"/>
                    <a:pt x="0" y="679"/>
                  </a:cubicBezTo>
                  <a:cubicBezTo>
                    <a:pt x="39" y="669"/>
                    <a:pt x="65" y="656"/>
                    <a:pt x="65" y="64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5"/>
                    <a:pt x="51" y="12"/>
                    <a:pt x="27" y="19"/>
                  </a:cubicBezTo>
                  <a:close/>
                </a:path>
              </a:pathLst>
            </a:custGeom>
            <a:solidFill>
              <a:srgbClr val="E1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1">
              <a:extLst>
                <a:ext uri="{FF2B5EF4-FFF2-40B4-BE49-F238E27FC236}">
                  <a16:creationId xmlns:a16="http://schemas.microsoft.com/office/drawing/2014/main" id="{A4A090CC-365F-42C9-9B72-5BAAB6220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95"/>
              <a:ext cx="495" cy="1730"/>
            </a:xfrm>
            <a:custGeom>
              <a:avLst/>
              <a:gdLst>
                <a:gd name="T0" fmla="*/ 845 w 198"/>
                <a:gd name="T1" fmla="*/ 10145 h 692"/>
                <a:gd name="T2" fmla="*/ 845 w 198"/>
                <a:gd name="T3" fmla="*/ 363 h 692"/>
                <a:gd name="T4" fmla="*/ 0 w 198"/>
                <a:gd name="T5" fmla="*/ 0 h 692"/>
                <a:gd name="T6" fmla="*/ 0 w 198"/>
                <a:gd name="T7" fmla="*/ 10145 h 692"/>
                <a:gd name="T8" fmla="*/ 2675 w 198"/>
                <a:gd name="T9" fmla="*/ 10813 h 692"/>
                <a:gd name="T10" fmla="*/ 3095 w 198"/>
                <a:gd name="T11" fmla="*/ 10800 h 692"/>
                <a:gd name="T12" fmla="*/ 845 w 198"/>
                <a:gd name="T13" fmla="*/ 10145 h 6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692">
                  <a:moveTo>
                    <a:pt x="54" y="649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21" y="15"/>
                    <a:pt x="0" y="6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62"/>
                    <a:pt x="77" y="692"/>
                    <a:pt x="171" y="692"/>
                  </a:cubicBezTo>
                  <a:cubicBezTo>
                    <a:pt x="181" y="692"/>
                    <a:pt x="190" y="692"/>
                    <a:pt x="198" y="691"/>
                  </a:cubicBezTo>
                  <a:cubicBezTo>
                    <a:pt x="117" y="686"/>
                    <a:pt x="54" y="661"/>
                    <a:pt x="54" y="649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">
              <a:extLst>
                <a:ext uri="{FF2B5EF4-FFF2-40B4-BE49-F238E27FC236}">
                  <a16:creationId xmlns:a16="http://schemas.microsoft.com/office/drawing/2014/main" id="{7263F404-86AA-4A92-8346-929E1B603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865"/>
              <a:ext cx="125" cy="155"/>
            </a:xfrm>
            <a:custGeom>
              <a:avLst/>
              <a:gdLst>
                <a:gd name="T0" fmla="*/ 783 w 50"/>
                <a:gd name="T1" fmla="*/ 970 h 62"/>
                <a:gd name="T2" fmla="*/ 783 w 50"/>
                <a:gd name="T3" fmla="*/ 175 h 62"/>
                <a:gd name="T4" fmla="*/ 0 w 50"/>
                <a:gd name="T5" fmla="*/ 0 h 62"/>
                <a:gd name="T6" fmla="*/ 0 w 50"/>
                <a:gd name="T7" fmla="*/ 800 h 62"/>
                <a:gd name="T8" fmla="*/ 783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62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lose/>
                </a:path>
              </a:pathLst>
            </a:custGeom>
            <a:solidFill>
              <a:srgbClr val="6BC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3">
              <a:extLst>
                <a:ext uri="{FF2B5EF4-FFF2-40B4-BE49-F238E27FC236}">
                  <a16:creationId xmlns:a16="http://schemas.microsoft.com/office/drawing/2014/main" id="{16C4147E-A516-4106-9041-3D6E1B66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070"/>
              <a:ext cx="125" cy="152"/>
            </a:xfrm>
            <a:custGeom>
              <a:avLst/>
              <a:gdLst>
                <a:gd name="T0" fmla="*/ 783 w 50"/>
                <a:gd name="T1" fmla="*/ 167 h 61"/>
                <a:gd name="T2" fmla="*/ 0 w 50"/>
                <a:gd name="T3" fmla="*/ 0 h 61"/>
                <a:gd name="T4" fmla="*/ 0 w 50"/>
                <a:gd name="T5" fmla="*/ 775 h 61"/>
                <a:gd name="T6" fmla="*/ 783 w 50"/>
                <a:gd name="T7" fmla="*/ 944 h 61"/>
                <a:gd name="T8" fmla="*/ 783 w 50"/>
                <a:gd name="T9" fmla="*/ 16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0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14">
              <a:extLst>
                <a:ext uri="{FF2B5EF4-FFF2-40B4-BE49-F238E27FC236}">
                  <a16:creationId xmlns:a16="http://schemas.microsoft.com/office/drawing/2014/main" id="{43BBD72E-86AF-4287-935C-0560949C0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72"/>
              <a:ext cx="125" cy="155"/>
            </a:xfrm>
            <a:custGeom>
              <a:avLst/>
              <a:gdLst>
                <a:gd name="T0" fmla="*/ 783 w 50"/>
                <a:gd name="T1" fmla="*/ 175 h 62"/>
                <a:gd name="T2" fmla="*/ 0 w 50"/>
                <a:gd name="T3" fmla="*/ 0 h 62"/>
                <a:gd name="T4" fmla="*/ 0 w 50"/>
                <a:gd name="T5" fmla="*/ 800 h 62"/>
                <a:gd name="T6" fmla="*/ 783 w 50"/>
                <a:gd name="T7" fmla="*/ 970 h 62"/>
                <a:gd name="T8" fmla="*/ 783 w 50"/>
                <a:gd name="T9" fmla="*/ 17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11"/>
                  </a:moveTo>
                  <a:cubicBezTo>
                    <a:pt x="31" y="8"/>
                    <a:pt x="14" y="4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1D6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15">
              <a:extLst>
                <a:ext uri="{FF2B5EF4-FFF2-40B4-BE49-F238E27FC236}">
                  <a16:creationId xmlns:a16="http://schemas.microsoft.com/office/drawing/2014/main" id="{2697271B-CDDF-4553-B357-E654D681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77"/>
              <a:ext cx="125" cy="153"/>
            </a:xfrm>
            <a:custGeom>
              <a:avLst/>
              <a:gdLst>
                <a:gd name="T0" fmla="*/ 783 w 50"/>
                <a:gd name="T1" fmla="*/ 176 h 61"/>
                <a:gd name="T2" fmla="*/ 0 w 50"/>
                <a:gd name="T3" fmla="*/ 0 h 61"/>
                <a:gd name="T4" fmla="*/ 0 w 50"/>
                <a:gd name="T5" fmla="*/ 788 h 61"/>
                <a:gd name="T6" fmla="*/ 783 w 50"/>
                <a:gd name="T7" fmla="*/ 963 h 61"/>
                <a:gd name="T8" fmla="*/ 783 w 50"/>
                <a:gd name="T9" fmla="*/ 17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31" y="7"/>
                    <a:pt x="14" y="4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54"/>
                    <a:pt x="31" y="58"/>
                    <a:pt x="50" y="61"/>
                  </a:cubicBezTo>
                  <a:lnTo>
                    <a:pt x="50" y="11"/>
                  </a:lnTo>
                  <a:close/>
                </a:path>
              </a:pathLst>
            </a:custGeom>
            <a:solidFill>
              <a:srgbClr val="F8A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16">
              <a:extLst>
                <a:ext uri="{FF2B5EF4-FFF2-40B4-BE49-F238E27FC236}">
                  <a16:creationId xmlns:a16="http://schemas.microsoft.com/office/drawing/2014/main" id="{0DE49817-0E3B-44CB-BC01-8B0A3F4FA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680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9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D9D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17">
              <a:extLst>
                <a:ext uri="{FF2B5EF4-FFF2-40B4-BE49-F238E27FC236}">
                  <a16:creationId xmlns:a16="http://schemas.microsoft.com/office/drawing/2014/main" id="{6CA69653-6150-4177-BF95-5E12C75F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902"/>
              <a:ext cx="125" cy="133"/>
            </a:xfrm>
            <a:custGeom>
              <a:avLst/>
              <a:gdLst>
                <a:gd name="T0" fmla="*/ 783 w 50"/>
                <a:gd name="T1" fmla="*/ 838 h 53"/>
                <a:gd name="T2" fmla="*/ 783 w 50"/>
                <a:gd name="T3" fmla="*/ 50 h 53"/>
                <a:gd name="T4" fmla="*/ 0 w 50"/>
                <a:gd name="T5" fmla="*/ 0 h 53"/>
                <a:gd name="T6" fmla="*/ 0 w 50"/>
                <a:gd name="T7" fmla="*/ 788 h 53"/>
                <a:gd name="T8" fmla="*/ 783 w 50"/>
                <a:gd name="T9" fmla="*/ 83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53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lose/>
                </a:path>
              </a:pathLst>
            </a:custGeom>
            <a:solidFill>
              <a:srgbClr val="90C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18">
              <a:extLst>
                <a:ext uri="{FF2B5EF4-FFF2-40B4-BE49-F238E27FC236}">
                  <a16:creationId xmlns:a16="http://schemas.microsoft.com/office/drawing/2014/main" id="{C83B3883-B5FE-4C9A-99B9-12A377E8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105"/>
              <a:ext cx="125" cy="135"/>
            </a:xfrm>
            <a:custGeom>
              <a:avLst/>
              <a:gdLst>
                <a:gd name="T0" fmla="*/ 783 w 50"/>
                <a:gd name="T1" fmla="*/ 845 h 54"/>
                <a:gd name="T2" fmla="*/ 783 w 50"/>
                <a:gd name="T3" fmla="*/ 50 h 54"/>
                <a:gd name="T4" fmla="*/ 0 w 50"/>
                <a:gd name="T5" fmla="*/ 0 h 54"/>
                <a:gd name="T6" fmla="*/ 0 w 50"/>
                <a:gd name="T7" fmla="*/ 800 h 54"/>
                <a:gd name="T8" fmla="*/ 783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4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lose/>
                </a:path>
              </a:pathLst>
            </a:custGeom>
            <a:solidFill>
              <a:srgbClr val="E08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19">
              <a:extLst>
                <a:ext uri="{FF2B5EF4-FFF2-40B4-BE49-F238E27FC236}">
                  <a16:creationId xmlns:a16="http://schemas.microsoft.com/office/drawing/2014/main" id="{BA783745-EF3F-427E-9CF1-399DB9EE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310"/>
              <a:ext cx="125" cy="132"/>
            </a:xfrm>
            <a:custGeom>
              <a:avLst/>
              <a:gdLst>
                <a:gd name="T0" fmla="*/ 783 w 50"/>
                <a:gd name="T1" fmla="*/ 42 h 53"/>
                <a:gd name="T2" fmla="*/ 0 w 50"/>
                <a:gd name="T3" fmla="*/ 0 h 53"/>
                <a:gd name="T4" fmla="*/ 0 w 50"/>
                <a:gd name="T5" fmla="*/ 775 h 53"/>
                <a:gd name="T6" fmla="*/ 783 w 50"/>
                <a:gd name="T7" fmla="*/ 819 h 53"/>
                <a:gd name="T8" fmla="*/ 783 w 50"/>
                <a:gd name="T9" fmla="*/ 4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50" y="3"/>
                  </a:moveTo>
                  <a:cubicBezTo>
                    <a:pt x="33" y="2"/>
                    <a:pt x="16" y="1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1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20">
              <a:extLst>
                <a:ext uri="{FF2B5EF4-FFF2-40B4-BE49-F238E27FC236}">
                  <a16:creationId xmlns:a16="http://schemas.microsoft.com/office/drawing/2014/main" id="{0DF65805-C898-4424-B783-42F400633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512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50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2"/>
                    <a:pt x="33" y="54"/>
                    <a:pt x="50" y="5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E8B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21">
              <a:extLst>
                <a:ext uri="{FF2B5EF4-FFF2-40B4-BE49-F238E27FC236}">
                  <a16:creationId xmlns:a16="http://schemas.microsoft.com/office/drawing/2014/main" id="{99E8BF48-DFD1-43BD-9A53-7A072639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717"/>
              <a:ext cx="125" cy="133"/>
            </a:xfrm>
            <a:custGeom>
              <a:avLst/>
              <a:gdLst>
                <a:gd name="T0" fmla="*/ 0 w 50"/>
                <a:gd name="T1" fmla="*/ 0 h 53"/>
                <a:gd name="T2" fmla="*/ 0 w 50"/>
                <a:gd name="T3" fmla="*/ 788 h 53"/>
                <a:gd name="T4" fmla="*/ 783 w 50"/>
                <a:gd name="T5" fmla="*/ 838 h 53"/>
                <a:gd name="T6" fmla="*/ 783 w 50"/>
                <a:gd name="T7" fmla="*/ 50 h 53"/>
                <a:gd name="T8" fmla="*/ 0 w 5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6" y="52"/>
                    <a:pt x="33" y="53"/>
                    <a:pt x="50" y="5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2"/>
                    <a:pt x="16" y="1"/>
                    <a:pt x="0" y="0"/>
                  </a:cubicBezTo>
                  <a:close/>
                </a:path>
              </a:pathLst>
            </a:custGeom>
            <a:solidFill>
              <a:srgbClr val="F2E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22">
              <a:extLst>
                <a:ext uri="{FF2B5EF4-FFF2-40B4-BE49-F238E27FC236}">
                  <a16:creationId xmlns:a16="http://schemas.microsoft.com/office/drawing/2014/main" id="{222319EB-AB19-4FF9-8696-2E670B1FE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900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63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lose/>
                </a:path>
              </a:pathLst>
            </a:custGeom>
            <a:solidFill>
              <a:srgbClr val="6CA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23">
              <a:extLst>
                <a:ext uri="{FF2B5EF4-FFF2-40B4-BE49-F238E27FC236}">
                  <a16:creationId xmlns:a16="http://schemas.microsoft.com/office/drawing/2014/main" id="{52A009FF-1233-46B7-AF27-DF2A3223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105"/>
              <a:ext cx="125" cy="135"/>
            </a:xfrm>
            <a:custGeom>
              <a:avLst/>
              <a:gdLst>
                <a:gd name="T0" fmla="*/ 783 w 50"/>
                <a:gd name="T1" fmla="*/ 800 h 54"/>
                <a:gd name="T2" fmla="*/ 783 w 50"/>
                <a:gd name="T3" fmla="*/ 0 h 54"/>
                <a:gd name="T4" fmla="*/ 0 w 50"/>
                <a:gd name="T5" fmla="*/ 50 h 54"/>
                <a:gd name="T6" fmla="*/ 0 w 50"/>
                <a:gd name="T7" fmla="*/ 845 h 54"/>
                <a:gd name="T8" fmla="*/ 783 w 50"/>
                <a:gd name="T9" fmla="*/ 80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8" y="53"/>
                    <a:pt x="35" y="52"/>
                    <a:pt x="50" y="51"/>
                  </a:cubicBezTo>
                  <a:close/>
                </a:path>
              </a:pathLst>
            </a:custGeom>
            <a:solidFill>
              <a:srgbClr val="AA4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24">
              <a:extLst>
                <a:ext uri="{FF2B5EF4-FFF2-40B4-BE49-F238E27FC236}">
                  <a16:creationId xmlns:a16="http://schemas.microsoft.com/office/drawing/2014/main" id="{C756D11F-113F-4BD2-BF0D-FDF888165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307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63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81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25">
              <a:extLst>
                <a:ext uri="{FF2B5EF4-FFF2-40B4-BE49-F238E27FC236}">
                  <a16:creationId xmlns:a16="http://schemas.microsoft.com/office/drawing/2014/main" id="{719A9A59-60E0-41F3-9627-F1B1700DD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512"/>
              <a:ext cx="125" cy="135"/>
            </a:xfrm>
            <a:custGeom>
              <a:avLst/>
              <a:gdLst>
                <a:gd name="T0" fmla="*/ 0 w 50"/>
                <a:gd name="T1" fmla="*/ 845 h 54"/>
                <a:gd name="T2" fmla="*/ 783 w 50"/>
                <a:gd name="T3" fmla="*/ 800 h 54"/>
                <a:gd name="T4" fmla="*/ 783 w 50"/>
                <a:gd name="T5" fmla="*/ 0 h 54"/>
                <a:gd name="T6" fmla="*/ 0 w 50"/>
                <a:gd name="T7" fmla="*/ 50 h 54"/>
                <a:gd name="T8" fmla="*/ 0 w 50"/>
                <a:gd name="T9" fmla="*/ 8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54"/>
                  </a:moveTo>
                  <a:cubicBezTo>
                    <a:pt x="18" y="53"/>
                    <a:pt x="35" y="52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3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C2D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26">
              <a:extLst>
                <a:ext uri="{FF2B5EF4-FFF2-40B4-BE49-F238E27FC236}">
                  <a16:creationId xmlns:a16="http://schemas.microsoft.com/office/drawing/2014/main" id="{3BE5B36D-1F58-44E6-8547-329FB3CB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715"/>
              <a:ext cx="125" cy="135"/>
            </a:xfrm>
            <a:custGeom>
              <a:avLst/>
              <a:gdLst>
                <a:gd name="T0" fmla="*/ 0 w 50"/>
                <a:gd name="T1" fmla="*/ 63 h 54"/>
                <a:gd name="T2" fmla="*/ 0 w 50"/>
                <a:gd name="T3" fmla="*/ 845 h 54"/>
                <a:gd name="T4" fmla="*/ 783 w 50"/>
                <a:gd name="T5" fmla="*/ 800 h 54"/>
                <a:gd name="T6" fmla="*/ 783 w 50"/>
                <a:gd name="T7" fmla="*/ 0 h 54"/>
                <a:gd name="T8" fmla="*/ 0 w 50"/>
                <a:gd name="T9" fmla="*/ 6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8" y="54"/>
                    <a:pt x="35" y="53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2"/>
                    <a:pt x="18" y="3"/>
                    <a:pt x="0" y="4"/>
                  </a:cubicBezTo>
                  <a:close/>
                </a:path>
              </a:pathLst>
            </a:custGeom>
            <a:solidFill>
              <a:srgbClr val="C9C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7">
              <a:extLst>
                <a:ext uri="{FF2B5EF4-FFF2-40B4-BE49-F238E27FC236}">
                  <a16:creationId xmlns:a16="http://schemas.microsoft.com/office/drawing/2014/main" id="{0DB0512F-64B9-4CDB-875E-4329E731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862"/>
              <a:ext cx="125" cy="155"/>
            </a:xfrm>
            <a:custGeom>
              <a:avLst/>
              <a:gdLst>
                <a:gd name="T0" fmla="*/ 783 w 50"/>
                <a:gd name="T1" fmla="*/ 800 h 62"/>
                <a:gd name="T2" fmla="*/ 783 w 50"/>
                <a:gd name="T3" fmla="*/ 0 h 62"/>
                <a:gd name="T4" fmla="*/ 0 w 50"/>
                <a:gd name="T5" fmla="*/ 188 h 62"/>
                <a:gd name="T6" fmla="*/ 0 w 50"/>
                <a:gd name="T7" fmla="*/ 970 h 62"/>
                <a:gd name="T8" fmla="*/ 783 w 50"/>
                <a:gd name="T9" fmla="*/ 80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50" y="5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0" y="59"/>
                    <a:pt x="37" y="55"/>
                    <a:pt x="50" y="51"/>
                  </a:cubicBezTo>
                  <a:close/>
                </a:path>
              </a:pathLst>
            </a:custGeom>
            <a:solidFill>
              <a:srgbClr val="AB8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28">
              <a:extLst>
                <a:ext uri="{FF2B5EF4-FFF2-40B4-BE49-F238E27FC236}">
                  <a16:creationId xmlns:a16="http://schemas.microsoft.com/office/drawing/2014/main" id="{D1397CF4-7258-4987-8A7A-88B652413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067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7F2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29">
              <a:extLst>
                <a:ext uri="{FF2B5EF4-FFF2-40B4-BE49-F238E27FC236}">
                  <a16:creationId xmlns:a16="http://schemas.microsoft.com/office/drawing/2014/main" id="{78C0497C-5B14-43AB-A8A5-5BDDBE2B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270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800 h 62"/>
                <a:gd name="T4" fmla="*/ 783 w 50"/>
                <a:gd name="T5" fmla="*/ 0 h 62"/>
                <a:gd name="T6" fmla="*/ 0 w 50"/>
                <a:gd name="T7" fmla="*/ 188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2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AB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30">
              <a:extLst>
                <a:ext uri="{FF2B5EF4-FFF2-40B4-BE49-F238E27FC236}">
                  <a16:creationId xmlns:a16="http://schemas.microsoft.com/office/drawing/2014/main" id="{EA13720D-40EB-49F1-99B0-77B66C5F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475"/>
              <a:ext cx="125" cy="155"/>
            </a:xfrm>
            <a:custGeom>
              <a:avLst/>
              <a:gdLst>
                <a:gd name="T0" fmla="*/ 0 w 50"/>
                <a:gd name="T1" fmla="*/ 970 h 62"/>
                <a:gd name="T2" fmla="*/ 783 w 50"/>
                <a:gd name="T3" fmla="*/ 783 h 62"/>
                <a:gd name="T4" fmla="*/ 783 w 50"/>
                <a:gd name="T5" fmla="*/ 0 h 62"/>
                <a:gd name="T6" fmla="*/ 0 w 50"/>
                <a:gd name="T7" fmla="*/ 175 h 62"/>
                <a:gd name="T8" fmla="*/ 0 w 50"/>
                <a:gd name="T9" fmla="*/ 9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20" y="59"/>
                    <a:pt x="37" y="55"/>
                    <a:pt x="50" y="5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7" y="4"/>
                    <a:pt x="20" y="8"/>
                    <a:pt x="0" y="11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82C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31">
              <a:extLst>
                <a:ext uri="{FF2B5EF4-FFF2-40B4-BE49-F238E27FC236}">
                  <a16:creationId xmlns:a16="http://schemas.microsoft.com/office/drawing/2014/main" id="{C149A981-DC3E-4473-AFA4-B3215398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882"/>
              <a:ext cx="125" cy="155"/>
            </a:xfrm>
            <a:custGeom>
              <a:avLst/>
              <a:gdLst>
                <a:gd name="T0" fmla="*/ 0 w 50"/>
                <a:gd name="T1" fmla="*/ 0 h 62"/>
                <a:gd name="T2" fmla="*/ 0 w 50"/>
                <a:gd name="T3" fmla="*/ 800 h 62"/>
                <a:gd name="T4" fmla="*/ 783 w 50"/>
                <a:gd name="T5" fmla="*/ 970 h 62"/>
                <a:gd name="T6" fmla="*/ 783 w 50"/>
                <a:gd name="T7" fmla="*/ 175 h 62"/>
                <a:gd name="T8" fmla="*/ 0 w 50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2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4" y="55"/>
                    <a:pt x="31" y="58"/>
                    <a:pt x="50" y="6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1" y="8"/>
                    <a:pt x="14" y="4"/>
                    <a:pt x="0" y="0"/>
                  </a:cubicBezTo>
                  <a:close/>
                </a:path>
              </a:pathLst>
            </a:custGeom>
            <a:solidFill>
              <a:srgbClr val="E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32">
              <a:extLst>
                <a:ext uri="{FF2B5EF4-FFF2-40B4-BE49-F238E27FC236}">
                  <a16:creationId xmlns:a16="http://schemas.microsoft.com/office/drawing/2014/main" id="{C0245DE0-6940-40A2-AC6D-A5674136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917"/>
              <a:ext cx="125" cy="135"/>
            </a:xfrm>
            <a:custGeom>
              <a:avLst/>
              <a:gdLst>
                <a:gd name="T0" fmla="*/ 0 w 50"/>
                <a:gd name="T1" fmla="*/ 0 h 54"/>
                <a:gd name="T2" fmla="*/ 0 w 50"/>
                <a:gd name="T3" fmla="*/ 800 h 54"/>
                <a:gd name="T4" fmla="*/ 783 w 50"/>
                <a:gd name="T5" fmla="*/ 845 h 54"/>
                <a:gd name="T6" fmla="*/ 783 w 50"/>
                <a:gd name="T7" fmla="*/ 63 h 54"/>
                <a:gd name="T8" fmla="*/ 0 w 5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6" y="53"/>
                    <a:pt x="33" y="54"/>
                    <a:pt x="50" y="5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33" y="3"/>
                    <a:pt x="16" y="2"/>
                    <a:pt x="0" y="0"/>
                  </a:cubicBezTo>
                  <a:close/>
                </a:path>
              </a:pathLst>
            </a:custGeom>
            <a:solidFill>
              <a:srgbClr val="CD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Oval 33">
              <a:extLst>
                <a:ext uri="{FF2B5EF4-FFF2-40B4-BE49-F238E27FC236}">
                  <a16:creationId xmlns:a16="http://schemas.microsoft.com/office/drawing/2014/main" id="{F4C5AE25-6506-4ACE-A06C-BE040F58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507"/>
              <a:ext cx="23" cy="2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0" name="Oval 34">
              <a:extLst>
                <a:ext uri="{FF2B5EF4-FFF2-40B4-BE49-F238E27FC236}">
                  <a16:creationId xmlns:a16="http://schemas.microsoft.com/office/drawing/2014/main" id="{C29E4DD3-3809-4914-91C1-BF28AB7C8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" y="1517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1" name="Oval 35">
              <a:extLst>
                <a:ext uri="{FF2B5EF4-FFF2-40B4-BE49-F238E27FC236}">
                  <a16:creationId xmlns:a16="http://schemas.microsoft.com/office/drawing/2014/main" id="{00DA655B-24F1-4CE1-AE35-5D3985F36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507"/>
              <a:ext cx="15" cy="13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2" name="Oval 36">
              <a:extLst>
                <a:ext uri="{FF2B5EF4-FFF2-40B4-BE49-F238E27FC236}">
                  <a16:creationId xmlns:a16="http://schemas.microsoft.com/office/drawing/2014/main" id="{6942C457-5141-4A33-92DD-907D9E6C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517"/>
              <a:ext cx="7" cy="8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3" name="Oval 37">
              <a:extLst>
                <a:ext uri="{FF2B5EF4-FFF2-40B4-BE49-F238E27FC236}">
                  <a16:creationId xmlns:a16="http://schemas.microsoft.com/office/drawing/2014/main" id="{CB172CB2-B2BC-4757-BAAE-746DA604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525"/>
              <a:ext cx="5" cy="5"/>
            </a:xfrm>
            <a:prstGeom prst="ellipse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4" name="Freeform 38">
              <a:extLst>
                <a:ext uri="{FF2B5EF4-FFF2-40B4-BE49-F238E27FC236}">
                  <a16:creationId xmlns:a16="http://schemas.microsoft.com/office/drawing/2014/main" id="{FDE23FCE-DE0B-48F4-8EF7-EBFC5DBC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415"/>
              <a:ext cx="857" cy="2025"/>
            </a:xfrm>
            <a:custGeom>
              <a:avLst/>
              <a:gdLst>
                <a:gd name="T0" fmla="*/ 5349 w 343"/>
                <a:gd name="T1" fmla="*/ 11925 h 810"/>
                <a:gd name="T2" fmla="*/ 2666 w 343"/>
                <a:gd name="T3" fmla="*/ 12658 h 810"/>
                <a:gd name="T4" fmla="*/ 0 w 343"/>
                <a:gd name="T5" fmla="*/ 11925 h 810"/>
                <a:gd name="T6" fmla="*/ 0 w 343"/>
                <a:gd name="T7" fmla="*/ 363 h 810"/>
                <a:gd name="T8" fmla="*/ 2666 w 343"/>
                <a:gd name="T9" fmla="*/ 0 h 810"/>
                <a:gd name="T10" fmla="*/ 5349 w 343"/>
                <a:gd name="T11" fmla="*/ 363 h 810"/>
                <a:gd name="T12" fmla="*/ 5349 w 343"/>
                <a:gd name="T13" fmla="*/ 11925 h 8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3" h="810">
                  <a:moveTo>
                    <a:pt x="343" y="763"/>
                  </a:moveTo>
                  <a:cubicBezTo>
                    <a:pt x="343" y="776"/>
                    <a:pt x="266" y="810"/>
                    <a:pt x="171" y="810"/>
                  </a:cubicBezTo>
                  <a:cubicBezTo>
                    <a:pt x="77" y="810"/>
                    <a:pt x="0" y="776"/>
                    <a:pt x="0" y="76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77" y="0"/>
                    <a:pt x="171" y="0"/>
                  </a:cubicBezTo>
                  <a:cubicBezTo>
                    <a:pt x="266" y="0"/>
                    <a:pt x="343" y="11"/>
                    <a:pt x="343" y="23"/>
                  </a:cubicBezTo>
                  <a:lnTo>
                    <a:pt x="343" y="763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39">
              <a:extLst>
                <a:ext uri="{FF2B5EF4-FFF2-40B4-BE49-F238E27FC236}">
                  <a16:creationId xmlns:a16="http://schemas.microsoft.com/office/drawing/2014/main" id="{E1F33AF0-ABF7-4A54-9D34-9621894B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815" cy="375"/>
            </a:xfrm>
            <a:custGeom>
              <a:avLst/>
              <a:gdLst>
                <a:gd name="T0" fmla="*/ 5095 w 326"/>
                <a:gd name="T1" fmla="*/ 1925 h 150"/>
                <a:gd name="T2" fmla="*/ 2550 w 326"/>
                <a:gd name="T3" fmla="*/ 2345 h 150"/>
                <a:gd name="T4" fmla="*/ 0 w 326"/>
                <a:gd name="T5" fmla="*/ 1925 h 150"/>
                <a:gd name="T6" fmla="*/ 0 w 326"/>
                <a:gd name="T7" fmla="*/ 300 h 150"/>
                <a:gd name="T8" fmla="*/ 2550 w 326"/>
                <a:gd name="T9" fmla="*/ 0 h 150"/>
                <a:gd name="T10" fmla="*/ 5095 w 326"/>
                <a:gd name="T11" fmla="*/ 300 h 150"/>
                <a:gd name="T12" fmla="*/ 5095 w 326"/>
                <a:gd name="T13" fmla="*/ 1925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6" h="150">
                  <a:moveTo>
                    <a:pt x="326" y="123"/>
                  </a:moveTo>
                  <a:cubicBezTo>
                    <a:pt x="326" y="134"/>
                    <a:pt x="253" y="150"/>
                    <a:pt x="163" y="150"/>
                  </a:cubicBezTo>
                  <a:cubicBezTo>
                    <a:pt x="73" y="150"/>
                    <a:pt x="0" y="134"/>
                    <a:pt x="0" y="1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73" y="0"/>
                    <a:pt x="163" y="0"/>
                  </a:cubicBezTo>
                  <a:cubicBezTo>
                    <a:pt x="253" y="0"/>
                    <a:pt x="326" y="9"/>
                    <a:pt x="326" y="19"/>
                  </a:cubicBezTo>
                  <a:lnTo>
                    <a:pt x="326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40">
              <a:extLst>
                <a:ext uri="{FF2B5EF4-FFF2-40B4-BE49-F238E27FC236}">
                  <a16:creationId xmlns:a16="http://schemas.microsoft.com/office/drawing/2014/main" id="{7D2A6807-2752-4E5A-8D2F-98FD26A5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152"/>
              <a:ext cx="502" cy="375"/>
            </a:xfrm>
            <a:custGeom>
              <a:avLst/>
              <a:gdLst>
                <a:gd name="T0" fmla="*/ 3132 w 201"/>
                <a:gd name="T1" fmla="*/ 83 h 150"/>
                <a:gd name="T2" fmla="*/ 1508 w 201"/>
                <a:gd name="T3" fmla="*/ 0 h 150"/>
                <a:gd name="T4" fmla="*/ 0 w 201"/>
                <a:gd name="T5" fmla="*/ 63 h 150"/>
                <a:gd name="T6" fmla="*/ 0 w 201"/>
                <a:gd name="T7" fmla="*/ 2238 h 150"/>
                <a:gd name="T8" fmla="*/ 1508 w 201"/>
                <a:gd name="T9" fmla="*/ 2345 h 150"/>
                <a:gd name="T10" fmla="*/ 3132 w 201"/>
                <a:gd name="T11" fmla="*/ 2220 h 150"/>
                <a:gd name="T12" fmla="*/ 3132 w 201"/>
                <a:gd name="T13" fmla="*/ 83 h 1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50">
                  <a:moveTo>
                    <a:pt x="201" y="5"/>
                  </a:moveTo>
                  <a:cubicBezTo>
                    <a:pt x="173" y="2"/>
                    <a:pt x="137" y="0"/>
                    <a:pt x="97" y="0"/>
                  </a:cubicBezTo>
                  <a:cubicBezTo>
                    <a:pt x="61" y="0"/>
                    <a:pt x="27" y="2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7" y="147"/>
                    <a:pt x="61" y="150"/>
                    <a:pt x="97" y="150"/>
                  </a:cubicBezTo>
                  <a:cubicBezTo>
                    <a:pt x="137" y="150"/>
                    <a:pt x="173" y="147"/>
                    <a:pt x="201" y="142"/>
                  </a:cubicBezTo>
                  <a:lnTo>
                    <a:pt x="201" y="5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Oval 41">
              <a:extLst>
                <a:ext uri="{FF2B5EF4-FFF2-40B4-BE49-F238E27FC236}">
                  <a16:creationId xmlns:a16="http://schemas.microsoft.com/office/drawing/2014/main" id="{413F1B43-77DD-4D0E-9053-5DECCE27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152"/>
              <a:ext cx="815" cy="95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8" name="Freeform 42">
              <a:extLst>
                <a:ext uri="{FF2B5EF4-FFF2-40B4-BE49-F238E27FC236}">
                  <a16:creationId xmlns:a16="http://schemas.microsoft.com/office/drawing/2014/main" id="{8B2BAAFB-E91F-40A0-BC48-8E7E8F48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152"/>
              <a:ext cx="457" cy="95"/>
            </a:xfrm>
            <a:custGeom>
              <a:avLst/>
              <a:gdLst>
                <a:gd name="T0" fmla="*/ 624 w 183"/>
                <a:gd name="T1" fmla="*/ 300 h 38"/>
                <a:gd name="T2" fmla="*/ 2849 w 183"/>
                <a:gd name="T3" fmla="*/ 0 h 38"/>
                <a:gd name="T4" fmla="*/ 2537 w 183"/>
                <a:gd name="T5" fmla="*/ 0 h 38"/>
                <a:gd name="T6" fmla="*/ 0 w 183"/>
                <a:gd name="T7" fmla="*/ 300 h 38"/>
                <a:gd name="T8" fmla="*/ 2537 w 183"/>
                <a:gd name="T9" fmla="*/ 595 h 38"/>
                <a:gd name="T10" fmla="*/ 2849 w 183"/>
                <a:gd name="T11" fmla="*/ 583 h 38"/>
                <a:gd name="T12" fmla="*/ 624 w 183"/>
                <a:gd name="T13" fmla="*/ 30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38">
                  <a:moveTo>
                    <a:pt x="40" y="19"/>
                  </a:moveTo>
                  <a:cubicBezTo>
                    <a:pt x="40" y="9"/>
                    <a:pt x="102" y="1"/>
                    <a:pt x="183" y="0"/>
                  </a:cubicBezTo>
                  <a:cubicBezTo>
                    <a:pt x="176" y="0"/>
                    <a:pt x="170" y="0"/>
                    <a:pt x="163" y="0"/>
                  </a:cubicBezTo>
                  <a:cubicBezTo>
                    <a:pt x="73" y="0"/>
                    <a:pt x="0" y="9"/>
                    <a:pt x="0" y="19"/>
                  </a:cubicBezTo>
                  <a:cubicBezTo>
                    <a:pt x="0" y="29"/>
                    <a:pt x="73" y="38"/>
                    <a:pt x="163" y="38"/>
                  </a:cubicBezTo>
                  <a:cubicBezTo>
                    <a:pt x="170" y="38"/>
                    <a:pt x="176" y="38"/>
                    <a:pt x="183" y="37"/>
                  </a:cubicBezTo>
                  <a:cubicBezTo>
                    <a:pt x="102" y="36"/>
                    <a:pt x="40" y="28"/>
                    <a:pt x="40" y="1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Rectangle 43">
              <a:extLst>
                <a:ext uri="{FF2B5EF4-FFF2-40B4-BE49-F238E27FC236}">
                  <a16:creationId xmlns:a16="http://schemas.microsoft.com/office/drawing/2014/main" id="{BD7F8342-AE23-49E7-B268-9DA0AC3F5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24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0" name="Rectangle 44">
              <a:extLst>
                <a:ext uri="{FF2B5EF4-FFF2-40B4-BE49-F238E27FC236}">
                  <a16:creationId xmlns:a16="http://schemas.microsoft.com/office/drawing/2014/main" id="{129A6F94-8E2D-423E-8668-D2D300238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24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1" name="Rectangle 45">
              <a:extLst>
                <a:ext uri="{FF2B5EF4-FFF2-40B4-BE49-F238E27FC236}">
                  <a16:creationId xmlns:a16="http://schemas.microsoft.com/office/drawing/2014/main" id="{54489848-D171-4221-9CAB-E1DA93163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2" name="Rectangle 46">
              <a:extLst>
                <a:ext uri="{FF2B5EF4-FFF2-40B4-BE49-F238E27FC236}">
                  <a16:creationId xmlns:a16="http://schemas.microsoft.com/office/drawing/2014/main" id="{FB131BDF-E5EF-4AF2-A2F4-7AAB7A4D1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237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3" name="Rectangle 47">
              <a:extLst>
                <a:ext uri="{FF2B5EF4-FFF2-40B4-BE49-F238E27FC236}">
                  <a16:creationId xmlns:a16="http://schemas.microsoft.com/office/drawing/2014/main" id="{D7A0BE66-D539-4139-B3B6-F594505DC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1232"/>
              <a:ext cx="7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4" name="Rectangle 48">
              <a:extLst>
                <a:ext uri="{FF2B5EF4-FFF2-40B4-BE49-F238E27FC236}">
                  <a16:creationId xmlns:a16="http://schemas.microsoft.com/office/drawing/2014/main" id="{E09EA46D-DC08-44FF-9ACA-1998EF34B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1242"/>
              <a:ext cx="8" cy="253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5" name="Rectangle 49">
              <a:extLst>
                <a:ext uri="{FF2B5EF4-FFF2-40B4-BE49-F238E27FC236}">
                  <a16:creationId xmlns:a16="http://schemas.microsoft.com/office/drawing/2014/main" id="{55D78FF4-7DA8-4710-A242-A5C3FD26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240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6" name="Rectangle 50">
              <a:extLst>
                <a:ext uri="{FF2B5EF4-FFF2-40B4-BE49-F238E27FC236}">
                  <a16:creationId xmlns:a16="http://schemas.microsoft.com/office/drawing/2014/main" id="{6C830808-52B8-4188-9FED-DA0BD8B94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40"/>
              <a:ext cx="5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7" name="Rectangle 51">
              <a:extLst>
                <a:ext uri="{FF2B5EF4-FFF2-40B4-BE49-F238E27FC236}">
                  <a16:creationId xmlns:a16="http://schemas.microsoft.com/office/drawing/2014/main" id="{0FDB59F7-B199-46C7-A679-10781970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35"/>
              <a:ext cx="7" cy="252"/>
            </a:xfrm>
            <a:prstGeom prst="rect">
              <a:avLst/>
            </a:prstGeom>
            <a:solidFill>
              <a:srgbClr val="10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8" name="Oval 52">
              <a:extLst>
                <a:ext uri="{FF2B5EF4-FFF2-40B4-BE49-F238E27FC236}">
                  <a16:creationId xmlns:a16="http://schemas.microsoft.com/office/drawing/2014/main" id="{6E821408-617B-46CC-B7B5-2289519BA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1230"/>
              <a:ext cx="15" cy="15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9" name="Oval 53">
              <a:extLst>
                <a:ext uri="{FF2B5EF4-FFF2-40B4-BE49-F238E27FC236}">
                  <a16:creationId xmlns:a16="http://schemas.microsoft.com/office/drawing/2014/main" id="{729B0847-1F0F-488E-A9CE-6E25E4A94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232"/>
              <a:ext cx="10" cy="10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0" name="Oval 54">
              <a:extLst>
                <a:ext uri="{FF2B5EF4-FFF2-40B4-BE49-F238E27FC236}">
                  <a16:creationId xmlns:a16="http://schemas.microsoft.com/office/drawing/2014/main" id="{BDF3784D-E7E4-4726-B382-0EAFE649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1237"/>
              <a:ext cx="7" cy="8"/>
            </a:xfrm>
            <a:prstGeom prst="ellipse">
              <a:avLst/>
            </a:prstGeom>
            <a:solidFill>
              <a:srgbClr val="67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1" name="Freeform 55">
              <a:extLst>
                <a:ext uri="{FF2B5EF4-FFF2-40B4-BE49-F238E27FC236}">
                  <a16:creationId xmlns:a16="http://schemas.microsoft.com/office/drawing/2014/main" id="{F26B034A-CB81-46B7-AED5-0380566E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692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56">
              <a:extLst>
                <a:ext uri="{FF2B5EF4-FFF2-40B4-BE49-F238E27FC236}">
                  <a16:creationId xmlns:a16="http://schemas.microsoft.com/office/drawing/2014/main" id="{F69477E7-D9FD-43DB-A2CF-BFDED6060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745"/>
              <a:ext cx="612" cy="100"/>
            </a:xfrm>
            <a:custGeom>
              <a:avLst/>
              <a:gdLst>
                <a:gd name="T0" fmla="*/ 0 w 245"/>
                <a:gd name="T1" fmla="*/ 158 h 40"/>
                <a:gd name="T2" fmla="*/ 3819 w 245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5" h="40">
                  <a:moveTo>
                    <a:pt x="0" y="10"/>
                  </a:moveTo>
                  <a:cubicBezTo>
                    <a:pt x="0" y="10"/>
                    <a:pt x="122" y="40"/>
                    <a:pt x="245" y="0"/>
                  </a:cubicBezTo>
                </a:path>
              </a:pathLst>
            </a:custGeom>
            <a:noFill/>
            <a:ln w="7938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57">
              <a:extLst>
                <a:ext uri="{FF2B5EF4-FFF2-40B4-BE49-F238E27FC236}">
                  <a16:creationId xmlns:a16="http://schemas.microsoft.com/office/drawing/2014/main" id="{8C8158B5-0F16-4498-9E13-930BEE30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12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58">
              <a:extLst>
                <a:ext uri="{FF2B5EF4-FFF2-40B4-BE49-F238E27FC236}">
                  <a16:creationId xmlns:a16="http://schemas.microsoft.com/office/drawing/2014/main" id="{AB23624A-11A5-4221-A55B-1B6CFF800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45"/>
              <a:ext cx="585" cy="110"/>
            </a:xfrm>
            <a:custGeom>
              <a:avLst/>
              <a:gdLst>
                <a:gd name="T0" fmla="*/ 0 w 234"/>
                <a:gd name="T1" fmla="*/ 0 h 44"/>
                <a:gd name="T2" fmla="*/ 3658 w 234"/>
                <a:gd name="T3" fmla="*/ 18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4" h="44">
                  <a:moveTo>
                    <a:pt x="0" y="0"/>
                  </a:moveTo>
                  <a:cubicBezTo>
                    <a:pt x="0" y="0"/>
                    <a:pt x="92" y="44"/>
                    <a:pt x="234" y="12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59">
              <a:extLst>
                <a:ext uri="{FF2B5EF4-FFF2-40B4-BE49-F238E27FC236}">
                  <a16:creationId xmlns:a16="http://schemas.microsoft.com/office/drawing/2014/main" id="{E21FD602-5BCD-42F4-92D2-90E871D5C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177"/>
              <a:ext cx="627" cy="120"/>
            </a:xfrm>
            <a:custGeom>
              <a:avLst/>
              <a:gdLst>
                <a:gd name="T0" fmla="*/ 0 w 251"/>
                <a:gd name="T1" fmla="*/ 0 h 48"/>
                <a:gd name="T2" fmla="*/ 3912 w 251"/>
                <a:gd name="T3" fmla="*/ 113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48">
                  <a:moveTo>
                    <a:pt x="0" y="0"/>
                  </a:moveTo>
                  <a:cubicBezTo>
                    <a:pt x="0" y="0"/>
                    <a:pt x="99" y="48"/>
                    <a:pt x="251" y="7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60">
              <a:extLst>
                <a:ext uri="{FF2B5EF4-FFF2-40B4-BE49-F238E27FC236}">
                  <a16:creationId xmlns:a16="http://schemas.microsoft.com/office/drawing/2014/main" id="{B9D87153-30FA-4350-8873-07DFA0E2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210"/>
              <a:ext cx="462" cy="85"/>
            </a:xfrm>
            <a:custGeom>
              <a:avLst/>
              <a:gdLst>
                <a:gd name="T0" fmla="*/ 0 w 185"/>
                <a:gd name="T1" fmla="*/ 0 h 34"/>
                <a:gd name="T2" fmla="*/ 2882 w 185"/>
                <a:gd name="T3" fmla="*/ 31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">
                  <a:moveTo>
                    <a:pt x="0" y="0"/>
                  </a:moveTo>
                  <a:cubicBezTo>
                    <a:pt x="0" y="0"/>
                    <a:pt x="71" y="34"/>
                    <a:pt x="185" y="20"/>
                  </a:cubicBezTo>
                </a:path>
              </a:pathLst>
            </a:custGeom>
            <a:noFill/>
            <a:ln w="15875" cap="rnd">
              <a:solidFill>
                <a:srgbClr val="7371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79" name="Group 61">
            <a:extLst>
              <a:ext uri="{FF2B5EF4-FFF2-40B4-BE49-F238E27FC236}">
                <a16:creationId xmlns:a16="http://schemas.microsoft.com/office/drawing/2014/main" id="{8C78E9CA-D87D-4B67-BE6C-DE4D32413241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836738"/>
            <a:ext cx="246063" cy="3751262"/>
            <a:chOff x="3552" y="1157"/>
            <a:chExt cx="155" cy="2363"/>
          </a:xfrm>
        </p:grpSpPr>
        <p:sp>
          <p:nvSpPr>
            <p:cNvPr id="24580" name="Rectangle 62">
              <a:extLst>
                <a:ext uri="{FF2B5EF4-FFF2-40B4-BE49-F238E27FC236}">
                  <a16:creationId xmlns:a16="http://schemas.microsoft.com/office/drawing/2014/main" id="{54A551B0-29BF-40C7-B45A-A3E8EF608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30"/>
              <a:ext cx="153" cy="229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1" name="Rectangle 63">
              <a:extLst>
                <a:ext uri="{FF2B5EF4-FFF2-40B4-BE49-F238E27FC236}">
                  <a16:creationId xmlns:a16="http://schemas.microsoft.com/office/drawing/2014/main" id="{B15A0DF7-4974-4ADC-9543-82906C5BA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277"/>
              <a:ext cx="153" cy="148"/>
            </a:xfrm>
            <a:prstGeom prst="rect">
              <a:avLst/>
            </a:prstGeom>
            <a:solidFill>
              <a:srgbClr val="EACE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2" name="Rectangle 64">
              <a:extLst>
                <a:ext uri="{FF2B5EF4-FFF2-40B4-BE49-F238E27FC236}">
                  <a16:creationId xmlns:a16="http://schemas.microsoft.com/office/drawing/2014/main" id="{87496E10-F48D-4A4D-9A9A-26F55E43D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82"/>
              <a:ext cx="153" cy="150"/>
            </a:xfrm>
            <a:prstGeom prst="rect">
              <a:avLst/>
            </a:prstGeom>
            <a:solidFill>
              <a:srgbClr val="F5F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3" name="Rectangle 65">
              <a:extLst>
                <a:ext uri="{FF2B5EF4-FFF2-40B4-BE49-F238E27FC236}">
                  <a16:creationId xmlns:a16="http://schemas.microsoft.com/office/drawing/2014/main" id="{B3528938-0311-4723-949F-41CAFE8A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690"/>
              <a:ext cx="153" cy="147"/>
            </a:xfrm>
            <a:prstGeom prst="rect">
              <a:avLst/>
            </a:prstGeom>
            <a:solidFill>
              <a:srgbClr val="F8E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4" name="Rectangle 66">
              <a:extLst>
                <a:ext uri="{FF2B5EF4-FFF2-40B4-BE49-F238E27FC236}">
                  <a16:creationId xmlns:a16="http://schemas.microsoft.com/office/drawing/2014/main" id="{EACD7DBF-A1B8-4485-80B5-8362EBAC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95"/>
              <a:ext cx="153" cy="147"/>
            </a:xfrm>
            <a:prstGeom prst="rect">
              <a:avLst/>
            </a:prstGeom>
            <a:solidFill>
              <a:srgbClr val="A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5" name="Rectangle 67">
              <a:extLst>
                <a:ext uri="{FF2B5EF4-FFF2-40B4-BE49-F238E27FC236}">
                  <a16:creationId xmlns:a16="http://schemas.microsoft.com/office/drawing/2014/main" id="{8928DB00-CE47-458B-94A8-142C6EA88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100"/>
              <a:ext cx="153" cy="147"/>
            </a:xfrm>
            <a:prstGeom prst="rect">
              <a:avLst/>
            </a:prstGeom>
            <a:solidFill>
              <a:srgbClr val="FBE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6" name="Rectangle 68">
              <a:extLst>
                <a:ext uri="{FF2B5EF4-FFF2-40B4-BE49-F238E27FC236}">
                  <a16:creationId xmlns:a16="http://schemas.microsoft.com/office/drawing/2014/main" id="{C79455DE-DE99-4EFA-B4F8-65CCB66F2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307"/>
              <a:ext cx="153" cy="148"/>
            </a:xfrm>
            <a:prstGeom prst="rect">
              <a:avLst/>
            </a:prstGeom>
            <a:solidFill>
              <a:srgbClr val="EBC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7" name="Rectangle 69">
              <a:extLst>
                <a:ext uri="{FF2B5EF4-FFF2-40B4-BE49-F238E27FC236}">
                  <a16:creationId xmlns:a16="http://schemas.microsoft.com/office/drawing/2014/main" id="{2A22B455-6F1F-4A0F-8033-C5D4E326A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512"/>
              <a:ext cx="153" cy="148"/>
            </a:xfrm>
            <a:prstGeom prst="rect">
              <a:avLst/>
            </a:prstGeom>
            <a:solidFill>
              <a:srgbClr val="F7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8" name="Rectangle 70">
              <a:extLst>
                <a:ext uri="{FF2B5EF4-FFF2-40B4-BE49-F238E27FC236}">
                  <a16:creationId xmlns:a16="http://schemas.microsoft.com/office/drawing/2014/main" id="{DE75A6A4-9E88-4AAD-B15C-7D241FD7F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717"/>
              <a:ext cx="153" cy="148"/>
            </a:xfrm>
            <a:prstGeom prst="rect">
              <a:avLst/>
            </a:prstGeom>
            <a:solidFill>
              <a:srgbClr val="525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89" name="Rectangle 71">
              <a:extLst>
                <a:ext uri="{FF2B5EF4-FFF2-40B4-BE49-F238E27FC236}">
                  <a16:creationId xmlns:a16="http://schemas.microsoft.com/office/drawing/2014/main" id="{92AC9BFB-A466-47F5-9FF7-412386F9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157"/>
              <a:ext cx="153" cy="2290"/>
            </a:xfrm>
            <a:prstGeom prst="rect">
              <a:avLst/>
            </a:prstGeom>
            <a:noFill/>
            <a:ln w="15875" cap="rnd">
              <a:solidFill>
                <a:srgbClr val="343434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36A50CD8-A888-4510-AA1D-565972BF0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Diabetic retinopathy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16211B02-50E7-41F7-933B-2951B4A9F504}"/>
              </a:ext>
            </a:extLst>
          </p:cNvPr>
          <p:cNvGrpSpPr>
            <a:grpSpLocks/>
          </p:cNvGrpSpPr>
          <p:nvPr/>
        </p:nvGrpSpPr>
        <p:grpSpPr bwMode="auto">
          <a:xfrm>
            <a:off x="2370138" y="2146300"/>
            <a:ext cx="3643312" cy="3128963"/>
            <a:chOff x="533" y="1293"/>
            <a:chExt cx="2295" cy="1971"/>
          </a:xfrm>
        </p:grpSpPr>
        <p:grpSp>
          <p:nvGrpSpPr>
            <p:cNvPr id="51651" name="Group 4">
              <a:extLst>
                <a:ext uri="{FF2B5EF4-FFF2-40B4-BE49-F238E27FC236}">
                  <a16:creationId xmlns:a16="http://schemas.microsoft.com/office/drawing/2014/main" id="{C864F43D-D37A-46D8-B8D9-9E65273DA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53400" name="Freeform 5">
                <a:extLst>
                  <a:ext uri="{FF2B5EF4-FFF2-40B4-BE49-F238E27FC236}">
                    <a16:creationId xmlns:a16="http://schemas.microsoft.com/office/drawing/2014/main" id="{23428E5C-2E76-4852-98DA-3BF94E88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1"/>
                <a:ext cx="433" cy="458"/>
              </a:xfrm>
              <a:custGeom>
                <a:avLst/>
                <a:gdLst>
                  <a:gd name="T0" fmla="*/ 2225 w 173"/>
                  <a:gd name="T1" fmla="*/ 1283 h 172"/>
                  <a:gd name="T2" fmla="*/ 971 w 173"/>
                  <a:gd name="T3" fmla="*/ 852 h 172"/>
                  <a:gd name="T4" fmla="*/ 333 w 173"/>
                  <a:gd name="T5" fmla="*/ 0 h 172"/>
                  <a:gd name="T6" fmla="*/ 333 w 173"/>
                  <a:gd name="T7" fmla="*/ 56 h 172"/>
                  <a:gd name="T8" fmla="*/ 363 w 173"/>
                  <a:gd name="T9" fmla="*/ 716 h 172"/>
                  <a:gd name="T10" fmla="*/ 0 w 173"/>
                  <a:gd name="T11" fmla="*/ 3249 h 172"/>
                  <a:gd name="T12" fmla="*/ 676 w 173"/>
                  <a:gd name="T13" fmla="*/ 2870 h 172"/>
                  <a:gd name="T14" fmla="*/ 2147 w 173"/>
                  <a:gd name="T15" fmla="*/ 2886 h 172"/>
                  <a:gd name="T16" fmla="*/ 2225 w 173"/>
                  <a:gd name="T17" fmla="*/ 1283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3" h="172">
                    <a:moveTo>
                      <a:pt x="142" y="68"/>
                    </a:moveTo>
                    <a:cubicBezTo>
                      <a:pt x="112" y="60"/>
                      <a:pt x="66" y="46"/>
                      <a:pt x="62" y="45"/>
                    </a:cubicBezTo>
                    <a:cubicBezTo>
                      <a:pt x="35" y="35"/>
                      <a:pt x="25" y="18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2" y="15"/>
                      <a:pt x="23" y="26"/>
                      <a:pt x="23" y="38"/>
                    </a:cubicBezTo>
                    <a:cubicBezTo>
                      <a:pt x="23" y="86"/>
                      <a:pt x="15" y="131"/>
                      <a:pt x="0" y="172"/>
                    </a:cubicBezTo>
                    <a:cubicBezTo>
                      <a:pt x="8" y="155"/>
                      <a:pt x="22" y="154"/>
                      <a:pt x="43" y="152"/>
                    </a:cubicBezTo>
                    <a:cubicBezTo>
                      <a:pt x="67" y="150"/>
                      <a:pt x="110" y="154"/>
                      <a:pt x="137" y="153"/>
                    </a:cubicBezTo>
                    <a:cubicBezTo>
                      <a:pt x="173" y="140"/>
                      <a:pt x="172" y="75"/>
                      <a:pt x="142" y="6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1" name="Freeform 6">
                <a:extLst>
                  <a:ext uri="{FF2B5EF4-FFF2-40B4-BE49-F238E27FC236}">
                    <a16:creationId xmlns:a16="http://schemas.microsoft.com/office/drawing/2014/main" id="{C900A9C6-16E4-47F1-A32A-58FAF4453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603" cy="1971"/>
              </a:xfrm>
              <a:custGeom>
                <a:avLst/>
                <a:gdLst>
                  <a:gd name="T0" fmla="*/ 6317 w 641"/>
                  <a:gd name="T1" fmla="*/ 456 h 739"/>
                  <a:gd name="T2" fmla="*/ 6159 w 641"/>
                  <a:gd name="T3" fmla="*/ 376 h 739"/>
                  <a:gd name="T4" fmla="*/ 4459 w 641"/>
                  <a:gd name="T5" fmla="*/ 35 h 739"/>
                  <a:gd name="T6" fmla="*/ 145 w 641"/>
                  <a:gd name="T7" fmla="*/ 2654 h 739"/>
                  <a:gd name="T8" fmla="*/ 0 w 641"/>
                  <a:gd name="T9" fmla="*/ 11154 h 739"/>
                  <a:gd name="T10" fmla="*/ 4396 w 641"/>
                  <a:gd name="T11" fmla="*/ 14021 h 739"/>
                  <a:gd name="T12" fmla="*/ 4396 w 641"/>
                  <a:gd name="T13" fmla="*/ 14021 h 739"/>
                  <a:gd name="T14" fmla="*/ 4429 w 641"/>
                  <a:gd name="T15" fmla="*/ 14021 h 739"/>
                  <a:gd name="T16" fmla="*/ 4459 w 641"/>
                  <a:gd name="T17" fmla="*/ 14021 h 739"/>
                  <a:gd name="T18" fmla="*/ 4679 w 641"/>
                  <a:gd name="T19" fmla="*/ 14000 h 739"/>
                  <a:gd name="T20" fmla="*/ 9493 w 641"/>
                  <a:gd name="T21" fmla="*/ 10058 h 739"/>
                  <a:gd name="T22" fmla="*/ 9588 w 641"/>
                  <a:gd name="T23" fmla="*/ 9775 h 739"/>
                  <a:gd name="T24" fmla="*/ 10026 w 641"/>
                  <a:gd name="T25" fmla="*/ 6964 h 739"/>
                  <a:gd name="T26" fmla="*/ 6317 w 641"/>
                  <a:gd name="T27" fmla="*/ 456 h 739"/>
                  <a:gd name="T28" fmla="*/ 0 w 641"/>
                  <a:gd name="T29" fmla="*/ 11154 h 739"/>
                  <a:gd name="T30" fmla="*/ 0 w 641"/>
                  <a:gd name="T31" fmla="*/ 11154 h 739"/>
                  <a:gd name="T32" fmla="*/ 0 w 641"/>
                  <a:gd name="T33" fmla="*/ 11154 h 739"/>
                  <a:gd name="T34" fmla="*/ 0 w 641"/>
                  <a:gd name="T35" fmla="*/ 11154 h 7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1" h="739">
                    <a:moveTo>
                      <a:pt x="404" y="24"/>
                    </a:move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31" y="470"/>
                      <a:pt x="641" y="420"/>
                      <a:pt x="641" y="367"/>
                    </a:cubicBezTo>
                    <a:cubicBezTo>
                      <a:pt x="641" y="208"/>
                      <a:pt x="542" y="74"/>
                      <a:pt x="404" y="24"/>
                    </a:cubicBezTo>
                    <a:close/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2" name="Freeform 7">
                <a:extLst>
                  <a:ext uri="{FF2B5EF4-FFF2-40B4-BE49-F238E27FC236}">
                    <a16:creationId xmlns:a16="http://schemas.microsoft.com/office/drawing/2014/main" id="{348641F6-DF82-413D-B236-3D539273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solidFill>
                <a:srgbClr val="F7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3" name="Freeform 8">
                <a:extLst>
                  <a:ext uri="{FF2B5EF4-FFF2-40B4-BE49-F238E27FC236}">
                    <a16:creationId xmlns:a16="http://schemas.microsoft.com/office/drawing/2014/main" id="{4C6829AC-4012-4A88-912E-43E4B157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5" cy="955"/>
              </a:xfrm>
              <a:custGeom>
                <a:avLst/>
                <a:gdLst>
                  <a:gd name="T0" fmla="*/ 1408 w 90"/>
                  <a:gd name="T1" fmla="*/ 6797 h 358"/>
                  <a:gd name="T2" fmla="*/ 0 w 90"/>
                  <a:gd name="T3" fmla="*/ 3401 h 358"/>
                  <a:gd name="T4" fmla="*/ 0 w 90"/>
                  <a:gd name="T5" fmla="*/ 3401 h 358"/>
                  <a:gd name="T6" fmla="*/ 1395 w 90"/>
                  <a:gd name="T7" fmla="*/ 0 h 3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358">
                    <a:moveTo>
                      <a:pt x="90" y="358"/>
                    </a:moveTo>
                    <a:cubicBezTo>
                      <a:pt x="50" y="321"/>
                      <a:pt x="0" y="267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solidFill>
                <a:srgbClr val="CECF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4" name="Freeform 9">
                <a:extLst>
                  <a:ext uri="{FF2B5EF4-FFF2-40B4-BE49-F238E27FC236}">
                    <a16:creationId xmlns:a16="http://schemas.microsoft.com/office/drawing/2014/main" id="{188BF1D1-5926-4A7C-BFEA-6C81FDA7C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797"/>
                <a:ext cx="198" cy="643"/>
              </a:xfrm>
              <a:custGeom>
                <a:avLst/>
                <a:gdLst>
                  <a:gd name="T0" fmla="*/ 20 w 79"/>
                  <a:gd name="T1" fmla="*/ 2185 h 241"/>
                  <a:gd name="T2" fmla="*/ 145 w 79"/>
                  <a:gd name="T3" fmla="*/ 2086 h 241"/>
                  <a:gd name="T4" fmla="*/ 188 w 79"/>
                  <a:gd name="T5" fmla="*/ 2719 h 241"/>
                  <a:gd name="T6" fmla="*/ 471 w 79"/>
                  <a:gd name="T7" fmla="*/ 4578 h 241"/>
                  <a:gd name="T8" fmla="*/ 409 w 79"/>
                  <a:gd name="T9" fmla="*/ 3802 h 241"/>
                  <a:gd name="T10" fmla="*/ 679 w 79"/>
                  <a:gd name="T11" fmla="*/ 1822 h 241"/>
                  <a:gd name="T12" fmla="*/ 1226 w 79"/>
                  <a:gd name="T13" fmla="*/ 171 h 241"/>
                  <a:gd name="T14" fmla="*/ 1243 w 79"/>
                  <a:gd name="T15" fmla="*/ 0 h 241"/>
                  <a:gd name="T16" fmla="*/ 20 w 79"/>
                  <a:gd name="T17" fmla="*/ 2185 h 241"/>
                  <a:gd name="T18" fmla="*/ 0 w 79"/>
                  <a:gd name="T19" fmla="*/ 2257 h 241"/>
                  <a:gd name="T20" fmla="*/ 20 w 79"/>
                  <a:gd name="T21" fmla="*/ 2185 h 241"/>
                  <a:gd name="T22" fmla="*/ 0 w 79"/>
                  <a:gd name="T23" fmla="*/ 2257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241">
                    <a:moveTo>
                      <a:pt x="1" y="115"/>
                    </a:moveTo>
                    <a:cubicBezTo>
                      <a:pt x="2" y="111"/>
                      <a:pt x="6" y="107"/>
                      <a:pt x="9" y="110"/>
                    </a:cubicBezTo>
                    <a:cubicBezTo>
                      <a:pt x="13" y="112"/>
                      <a:pt x="12" y="139"/>
                      <a:pt x="12" y="143"/>
                    </a:cubicBezTo>
                    <a:cubicBezTo>
                      <a:pt x="12" y="179"/>
                      <a:pt x="19" y="207"/>
                      <a:pt x="30" y="241"/>
                    </a:cubicBezTo>
                    <a:cubicBezTo>
                      <a:pt x="27" y="228"/>
                      <a:pt x="27" y="214"/>
                      <a:pt x="26" y="200"/>
                    </a:cubicBezTo>
                    <a:cubicBezTo>
                      <a:pt x="25" y="162"/>
                      <a:pt x="28" y="131"/>
                      <a:pt x="43" y="96"/>
                    </a:cubicBezTo>
                    <a:cubicBezTo>
                      <a:pt x="56" y="66"/>
                      <a:pt x="73" y="42"/>
                      <a:pt x="78" y="9"/>
                    </a:cubicBezTo>
                    <a:cubicBezTo>
                      <a:pt x="78" y="6"/>
                      <a:pt x="79" y="3"/>
                      <a:pt x="79" y="0"/>
                    </a:cubicBezTo>
                    <a:cubicBezTo>
                      <a:pt x="50" y="27"/>
                      <a:pt x="17" y="63"/>
                      <a:pt x="1" y="115"/>
                    </a:cubicBezTo>
                    <a:close/>
                    <a:moveTo>
                      <a:pt x="0" y="119"/>
                    </a:moveTo>
                    <a:cubicBezTo>
                      <a:pt x="0" y="118"/>
                      <a:pt x="0" y="116"/>
                      <a:pt x="1" y="115"/>
                    </a:cubicBezTo>
                    <a:cubicBezTo>
                      <a:pt x="0" y="116"/>
                      <a:pt x="0" y="118"/>
                      <a:pt x="0" y="119"/>
                    </a:cubicBezTo>
                    <a:close/>
                  </a:path>
                </a:pathLst>
              </a:custGeom>
              <a:solidFill>
                <a:srgbClr val="B6B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5" name="Freeform 10">
                <a:extLst>
                  <a:ext uri="{FF2B5EF4-FFF2-40B4-BE49-F238E27FC236}">
                    <a16:creationId xmlns:a16="http://schemas.microsoft.com/office/drawing/2014/main" id="{591B1443-B680-481E-B9D5-D754A758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435"/>
                <a:ext cx="1497" cy="1674"/>
              </a:xfrm>
              <a:custGeom>
                <a:avLst/>
                <a:gdLst>
                  <a:gd name="T0" fmla="*/ 8400 w 599"/>
                  <a:gd name="T1" fmla="*/ 9700 h 628"/>
                  <a:gd name="T2" fmla="*/ 9349 w 599"/>
                  <a:gd name="T3" fmla="*/ 6267 h 628"/>
                  <a:gd name="T4" fmla="*/ 9319 w 599"/>
                  <a:gd name="T5" fmla="*/ 4731 h 628"/>
                  <a:gd name="T6" fmla="*/ 9057 w 599"/>
                  <a:gd name="T7" fmla="*/ 4070 h 628"/>
                  <a:gd name="T8" fmla="*/ 8725 w 599"/>
                  <a:gd name="T9" fmla="*/ 3105 h 628"/>
                  <a:gd name="T10" fmla="*/ 4791 w 599"/>
                  <a:gd name="T11" fmla="*/ 0 h 628"/>
                  <a:gd name="T12" fmla="*/ 1092 w 599"/>
                  <a:gd name="T13" fmla="*/ 1706 h 628"/>
                  <a:gd name="T14" fmla="*/ 1075 w 599"/>
                  <a:gd name="T15" fmla="*/ 1727 h 628"/>
                  <a:gd name="T16" fmla="*/ 905 w 599"/>
                  <a:gd name="T17" fmla="*/ 2159 h 628"/>
                  <a:gd name="T18" fmla="*/ 825 w 599"/>
                  <a:gd name="T19" fmla="*/ 2538 h 628"/>
                  <a:gd name="T20" fmla="*/ 687 w 599"/>
                  <a:gd name="T21" fmla="*/ 2671 h 628"/>
                  <a:gd name="T22" fmla="*/ 717 w 599"/>
                  <a:gd name="T23" fmla="*/ 2879 h 628"/>
                  <a:gd name="T24" fmla="*/ 575 w 599"/>
                  <a:gd name="T25" fmla="*/ 3105 h 628"/>
                  <a:gd name="T26" fmla="*/ 575 w 599"/>
                  <a:gd name="T27" fmla="*/ 3388 h 628"/>
                  <a:gd name="T28" fmla="*/ 312 w 599"/>
                  <a:gd name="T29" fmla="*/ 3241 h 628"/>
                  <a:gd name="T30" fmla="*/ 105 w 599"/>
                  <a:gd name="T31" fmla="*/ 3673 h 628"/>
                  <a:gd name="T32" fmla="*/ 105 w 599"/>
                  <a:gd name="T33" fmla="*/ 4164 h 628"/>
                  <a:gd name="T34" fmla="*/ 75 w 599"/>
                  <a:gd name="T35" fmla="*/ 4561 h 628"/>
                  <a:gd name="T36" fmla="*/ 0 w 599"/>
                  <a:gd name="T37" fmla="*/ 5017 h 628"/>
                  <a:gd name="T38" fmla="*/ 30 w 599"/>
                  <a:gd name="T39" fmla="*/ 5038 h 628"/>
                  <a:gd name="T40" fmla="*/ 762 w 599"/>
                  <a:gd name="T41" fmla="*/ 3822 h 628"/>
                  <a:gd name="T42" fmla="*/ 1574 w 599"/>
                  <a:gd name="T43" fmla="*/ 5926 h 628"/>
                  <a:gd name="T44" fmla="*/ 1574 w 599"/>
                  <a:gd name="T45" fmla="*/ 5926 h 628"/>
                  <a:gd name="T46" fmla="*/ 1574 w 599"/>
                  <a:gd name="T47" fmla="*/ 5947 h 628"/>
                  <a:gd name="T48" fmla="*/ 1574 w 599"/>
                  <a:gd name="T49" fmla="*/ 5926 h 628"/>
                  <a:gd name="T50" fmla="*/ 762 w 599"/>
                  <a:gd name="T51" fmla="*/ 8029 h 628"/>
                  <a:gd name="T52" fmla="*/ 30 w 599"/>
                  <a:gd name="T53" fmla="*/ 6779 h 628"/>
                  <a:gd name="T54" fmla="*/ 0 w 599"/>
                  <a:gd name="T55" fmla="*/ 6835 h 628"/>
                  <a:gd name="T56" fmla="*/ 75 w 599"/>
                  <a:gd name="T57" fmla="*/ 7290 h 628"/>
                  <a:gd name="T58" fmla="*/ 105 w 599"/>
                  <a:gd name="T59" fmla="*/ 7688 h 628"/>
                  <a:gd name="T60" fmla="*/ 105 w 599"/>
                  <a:gd name="T61" fmla="*/ 8186 h 628"/>
                  <a:gd name="T62" fmla="*/ 312 w 599"/>
                  <a:gd name="T63" fmla="*/ 8618 h 628"/>
                  <a:gd name="T64" fmla="*/ 605 w 599"/>
                  <a:gd name="T65" fmla="*/ 8413 h 628"/>
                  <a:gd name="T66" fmla="*/ 637 w 599"/>
                  <a:gd name="T67" fmla="*/ 8754 h 628"/>
                  <a:gd name="T68" fmla="*/ 762 w 599"/>
                  <a:gd name="T69" fmla="*/ 8959 h 628"/>
                  <a:gd name="T70" fmla="*/ 730 w 599"/>
                  <a:gd name="T71" fmla="*/ 9167 h 628"/>
                  <a:gd name="T72" fmla="*/ 825 w 599"/>
                  <a:gd name="T73" fmla="*/ 9316 h 628"/>
                  <a:gd name="T74" fmla="*/ 905 w 599"/>
                  <a:gd name="T75" fmla="*/ 9700 h 628"/>
                  <a:gd name="T76" fmla="*/ 1062 w 599"/>
                  <a:gd name="T77" fmla="*/ 10111 h 628"/>
                  <a:gd name="T78" fmla="*/ 4791 w 599"/>
                  <a:gd name="T79" fmla="*/ 11894 h 628"/>
                  <a:gd name="T80" fmla="*/ 8400 w 599"/>
                  <a:gd name="T81" fmla="*/ 9700 h 6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99" h="628">
                    <a:moveTo>
                      <a:pt x="538" y="512"/>
                    </a:moveTo>
                    <a:cubicBezTo>
                      <a:pt x="576" y="456"/>
                      <a:pt x="599" y="387"/>
                      <a:pt x="599" y="331"/>
                    </a:cubicBezTo>
                    <a:cubicBezTo>
                      <a:pt x="599" y="317"/>
                      <a:pt x="599" y="262"/>
                      <a:pt x="597" y="250"/>
                    </a:cubicBezTo>
                    <a:cubicBezTo>
                      <a:pt x="595" y="237"/>
                      <a:pt x="584" y="228"/>
                      <a:pt x="580" y="215"/>
                    </a:cubicBezTo>
                    <a:cubicBezTo>
                      <a:pt x="574" y="197"/>
                      <a:pt x="568" y="180"/>
                      <a:pt x="559" y="164"/>
                    </a:cubicBezTo>
                    <a:cubicBezTo>
                      <a:pt x="510" y="72"/>
                      <a:pt x="407" y="0"/>
                      <a:pt x="307" y="0"/>
                    </a:cubicBezTo>
                    <a:cubicBezTo>
                      <a:pt x="227" y="0"/>
                      <a:pt x="127" y="34"/>
                      <a:pt x="70" y="90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2" y="99"/>
                      <a:pt x="62" y="103"/>
                      <a:pt x="58" y="114"/>
                    </a:cubicBezTo>
                    <a:cubicBezTo>
                      <a:pt x="54" y="127"/>
                      <a:pt x="58" y="130"/>
                      <a:pt x="53" y="134"/>
                    </a:cubicBezTo>
                    <a:cubicBezTo>
                      <a:pt x="48" y="138"/>
                      <a:pt x="42" y="136"/>
                      <a:pt x="44" y="141"/>
                    </a:cubicBezTo>
                    <a:cubicBezTo>
                      <a:pt x="45" y="145"/>
                      <a:pt x="49" y="143"/>
                      <a:pt x="46" y="152"/>
                    </a:cubicBezTo>
                    <a:cubicBezTo>
                      <a:pt x="43" y="161"/>
                      <a:pt x="39" y="161"/>
                      <a:pt x="37" y="164"/>
                    </a:cubicBezTo>
                    <a:cubicBezTo>
                      <a:pt x="33" y="170"/>
                      <a:pt x="44" y="174"/>
                      <a:pt x="37" y="179"/>
                    </a:cubicBezTo>
                    <a:cubicBezTo>
                      <a:pt x="30" y="184"/>
                      <a:pt x="30" y="173"/>
                      <a:pt x="20" y="171"/>
                    </a:cubicBezTo>
                    <a:cubicBezTo>
                      <a:pt x="14" y="170"/>
                      <a:pt x="8" y="181"/>
                      <a:pt x="7" y="194"/>
                    </a:cubicBezTo>
                    <a:cubicBezTo>
                      <a:pt x="7" y="203"/>
                      <a:pt x="7" y="216"/>
                      <a:pt x="7" y="220"/>
                    </a:cubicBezTo>
                    <a:cubicBezTo>
                      <a:pt x="7" y="226"/>
                      <a:pt x="5" y="232"/>
                      <a:pt x="5" y="241"/>
                    </a:cubicBezTo>
                    <a:cubicBezTo>
                      <a:pt x="5" y="250"/>
                      <a:pt x="3" y="259"/>
                      <a:pt x="0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10" y="229"/>
                      <a:pt x="28" y="202"/>
                      <a:pt x="49" y="202"/>
                    </a:cubicBezTo>
                    <a:cubicBezTo>
                      <a:pt x="77" y="202"/>
                      <a:pt x="101" y="252"/>
                      <a:pt x="101" y="313"/>
                    </a:cubicBezTo>
                    <a:cubicBezTo>
                      <a:pt x="101" y="313"/>
                      <a:pt x="101" y="313"/>
                      <a:pt x="101" y="313"/>
                    </a:cubicBezTo>
                    <a:cubicBezTo>
                      <a:pt x="101" y="314"/>
                      <a:pt x="101" y="314"/>
                      <a:pt x="101" y="314"/>
                    </a:cubicBezTo>
                    <a:cubicBezTo>
                      <a:pt x="101" y="314"/>
                      <a:pt x="101" y="313"/>
                      <a:pt x="101" y="313"/>
                    </a:cubicBezTo>
                    <a:cubicBezTo>
                      <a:pt x="101" y="374"/>
                      <a:pt x="77" y="424"/>
                      <a:pt x="49" y="424"/>
                    </a:cubicBezTo>
                    <a:cubicBezTo>
                      <a:pt x="28" y="424"/>
                      <a:pt x="10" y="397"/>
                      <a:pt x="2" y="358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3" y="366"/>
                      <a:pt x="5" y="376"/>
                      <a:pt x="5" y="385"/>
                    </a:cubicBezTo>
                    <a:cubicBezTo>
                      <a:pt x="5" y="394"/>
                      <a:pt x="7" y="400"/>
                      <a:pt x="7" y="406"/>
                    </a:cubicBezTo>
                    <a:cubicBezTo>
                      <a:pt x="7" y="410"/>
                      <a:pt x="7" y="423"/>
                      <a:pt x="7" y="432"/>
                    </a:cubicBezTo>
                    <a:cubicBezTo>
                      <a:pt x="8" y="445"/>
                      <a:pt x="14" y="456"/>
                      <a:pt x="20" y="455"/>
                    </a:cubicBezTo>
                    <a:cubicBezTo>
                      <a:pt x="30" y="453"/>
                      <a:pt x="32" y="439"/>
                      <a:pt x="39" y="444"/>
                    </a:cubicBezTo>
                    <a:cubicBezTo>
                      <a:pt x="46" y="449"/>
                      <a:pt x="37" y="457"/>
                      <a:pt x="41" y="462"/>
                    </a:cubicBezTo>
                    <a:cubicBezTo>
                      <a:pt x="43" y="465"/>
                      <a:pt x="46" y="464"/>
                      <a:pt x="49" y="473"/>
                    </a:cubicBezTo>
                    <a:cubicBezTo>
                      <a:pt x="53" y="481"/>
                      <a:pt x="49" y="480"/>
                      <a:pt x="47" y="484"/>
                    </a:cubicBezTo>
                    <a:cubicBezTo>
                      <a:pt x="46" y="488"/>
                      <a:pt x="48" y="488"/>
                      <a:pt x="53" y="492"/>
                    </a:cubicBezTo>
                    <a:cubicBezTo>
                      <a:pt x="58" y="496"/>
                      <a:pt x="54" y="499"/>
                      <a:pt x="58" y="512"/>
                    </a:cubicBezTo>
                    <a:cubicBezTo>
                      <a:pt x="62" y="522"/>
                      <a:pt x="62" y="527"/>
                      <a:pt x="68" y="534"/>
                    </a:cubicBezTo>
                    <a:cubicBezTo>
                      <a:pt x="126" y="589"/>
                      <a:pt x="230" y="628"/>
                      <a:pt x="307" y="628"/>
                    </a:cubicBezTo>
                    <a:cubicBezTo>
                      <a:pt x="388" y="628"/>
                      <a:pt x="484" y="584"/>
                      <a:pt x="538" y="51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6" name="Freeform 11">
                <a:extLst>
                  <a:ext uri="{FF2B5EF4-FFF2-40B4-BE49-F238E27FC236}">
                    <a16:creationId xmlns:a16="http://schemas.microsoft.com/office/drawing/2014/main" id="{2A3B5AC0-9AA2-47E0-9DB6-040A5511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752"/>
                <a:ext cx="228" cy="1051"/>
              </a:xfrm>
              <a:custGeom>
                <a:avLst/>
                <a:gdLst>
                  <a:gd name="T0" fmla="*/ 1022 w 91"/>
                  <a:gd name="T1" fmla="*/ 115 h 394"/>
                  <a:gd name="T2" fmla="*/ 251 w 91"/>
                  <a:gd name="T3" fmla="*/ 1344 h 394"/>
                  <a:gd name="T4" fmla="*/ 113 w 91"/>
                  <a:gd name="T5" fmla="*/ 2996 h 394"/>
                  <a:gd name="T6" fmla="*/ 238 w 91"/>
                  <a:gd name="T7" fmla="*/ 5962 h 394"/>
                  <a:gd name="T8" fmla="*/ 596 w 91"/>
                  <a:gd name="T9" fmla="*/ 6773 h 394"/>
                  <a:gd name="T10" fmla="*/ 784 w 91"/>
                  <a:gd name="T11" fmla="*/ 7194 h 394"/>
                  <a:gd name="T12" fmla="*/ 1005 w 91"/>
                  <a:gd name="T13" fmla="*/ 7365 h 394"/>
                  <a:gd name="T14" fmla="*/ 1097 w 91"/>
                  <a:gd name="T15" fmla="*/ 7272 h 394"/>
                  <a:gd name="T16" fmla="*/ 1150 w 91"/>
                  <a:gd name="T17" fmla="*/ 6397 h 394"/>
                  <a:gd name="T18" fmla="*/ 1401 w 91"/>
                  <a:gd name="T19" fmla="*/ 4839 h 394"/>
                  <a:gd name="T20" fmla="*/ 1318 w 91"/>
                  <a:gd name="T21" fmla="*/ 2769 h 394"/>
                  <a:gd name="T22" fmla="*/ 1305 w 91"/>
                  <a:gd name="T23" fmla="*/ 1971 h 394"/>
                  <a:gd name="T24" fmla="*/ 1067 w 91"/>
                  <a:gd name="T25" fmla="*/ 1331 h 394"/>
                  <a:gd name="T26" fmla="*/ 1085 w 91"/>
                  <a:gd name="T27" fmla="*/ 192 h 394"/>
                  <a:gd name="T28" fmla="*/ 992 w 91"/>
                  <a:gd name="T29" fmla="*/ 21 h 39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394">
                    <a:moveTo>
                      <a:pt x="65" y="6"/>
                    </a:moveTo>
                    <a:cubicBezTo>
                      <a:pt x="44" y="26"/>
                      <a:pt x="25" y="42"/>
                      <a:pt x="16" y="71"/>
                    </a:cubicBezTo>
                    <a:cubicBezTo>
                      <a:pt x="6" y="99"/>
                      <a:pt x="9" y="129"/>
                      <a:pt x="7" y="158"/>
                    </a:cubicBezTo>
                    <a:cubicBezTo>
                      <a:pt x="4" y="210"/>
                      <a:pt x="0" y="263"/>
                      <a:pt x="15" y="314"/>
                    </a:cubicBezTo>
                    <a:cubicBezTo>
                      <a:pt x="20" y="330"/>
                      <a:pt x="32" y="342"/>
                      <a:pt x="38" y="357"/>
                    </a:cubicBezTo>
                    <a:cubicBezTo>
                      <a:pt x="42" y="367"/>
                      <a:pt x="44" y="371"/>
                      <a:pt x="50" y="379"/>
                    </a:cubicBezTo>
                    <a:cubicBezTo>
                      <a:pt x="54" y="384"/>
                      <a:pt x="57" y="394"/>
                      <a:pt x="64" y="388"/>
                    </a:cubicBezTo>
                    <a:cubicBezTo>
                      <a:pt x="68" y="385"/>
                      <a:pt x="70" y="388"/>
                      <a:pt x="70" y="383"/>
                    </a:cubicBezTo>
                    <a:cubicBezTo>
                      <a:pt x="70" y="369"/>
                      <a:pt x="69" y="350"/>
                      <a:pt x="73" y="337"/>
                    </a:cubicBezTo>
                    <a:cubicBezTo>
                      <a:pt x="79" y="311"/>
                      <a:pt x="88" y="281"/>
                      <a:pt x="89" y="255"/>
                    </a:cubicBezTo>
                    <a:cubicBezTo>
                      <a:pt x="91" y="218"/>
                      <a:pt x="85" y="183"/>
                      <a:pt x="84" y="146"/>
                    </a:cubicBezTo>
                    <a:cubicBezTo>
                      <a:pt x="84" y="132"/>
                      <a:pt x="87" y="117"/>
                      <a:pt x="83" y="104"/>
                    </a:cubicBezTo>
                    <a:cubicBezTo>
                      <a:pt x="79" y="89"/>
                      <a:pt x="70" y="86"/>
                      <a:pt x="68" y="70"/>
                    </a:cubicBezTo>
                    <a:cubicBezTo>
                      <a:pt x="67" y="60"/>
                      <a:pt x="70" y="20"/>
                      <a:pt x="69" y="10"/>
                    </a:cubicBezTo>
                    <a:cubicBezTo>
                      <a:pt x="69" y="0"/>
                      <a:pt x="62" y="11"/>
                      <a:pt x="63" y="1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7" name="Freeform 12">
                <a:extLst>
                  <a:ext uri="{FF2B5EF4-FFF2-40B4-BE49-F238E27FC236}">
                    <a16:creationId xmlns:a16="http://schemas.microsoft.com/office/drawing/2014/main" id="{8FF05D90-7045-4AC7-8089-703C3186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07"/>
                <a:ext cx="185" cy="378"/>
              </a:xfrm>
              <a:custGeom>
                <a:avLst/>
                <a:gdLst>
                  <a:gd name="T0" fmla="*/ 500 w 74"/>
                  <a:gd name="T1" fmla="*/ 0 h 142"/>
                  <a:gd name="T2" fmla="*/ 533 w 74"/>
                  <a:gd name="T3" fmla="*/ 2247 h 142"/>
                  <a:gd name="T4" fmla="*/ 720 w 74"/>
                  <a:gd name="T5" fmla="*/ 0 h 1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42">
                    <a:moveTo>
                      <a:pt x="32" y="0"/>
                    </a:moveTo>
                    <a:cubicBezTo>
                      <a:pt x="11" y="26"/>
                      <a:pt x="0" y="100"/>
                      <a:pt x="34" y="119"/>
                    </a:cubicBezTo>
                    <a:cubicBezTo>
                      <a:pt x="74" y="142"/>
                      <a:pt x="59" y="18"/>
                      <a:pt x="46" y="0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8" name="Freeform 13">
                <a:extLst>
                  <a:ext uri="{FF2B5EF4-FFF2-40B4-BE49-F238E27FC236}">
                    <a16:creationId xmlns:a16="http://schemas.microsoft.com/office/drawing/2014/main" id="{85EA1337-F519-4A18-82C6-641478396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27"/>
                <a:ext cx="160" cy="170"/>
              </a:xfrm>
              <a:custGeom>
                <a:avLst/>
                <a:gdLst>
                  <a:gd name="T0" fmla="*/ 20 w 64"/>
                  <a:gd name="T1" fmla="*/ 847 h 64"/>
                  <a:gd name="T2" fmla="*/ 238 w 64"/>
                  <a:gd name="T3" fmla="*/ 916 h 64"/>
                  <a:gd name="T4" fmla="*/ 583 w 64"/>
                  <a:gd name="T5" fmla="*/ 1179 h 64"/>
                  <a:gd name="T6" fmla="*/ 1000 w 64"/>
                  <a:gd name="T7" fmla="*/ 792 h 64"/>
                  <a:gd name="T8" fmla="*/ 708 w 64"/>
                  <a:gd name="T9" fmla="*/ 826 h 64"/>
                  <a:gd name="T10" fmla="*/ 270 w 64"/>
                  <a:gd name="T11" fmla="*/ 507 h 64"/>
                  <a:gd name="T12" fmla="*/ 95 w 64"/>
                  <a:gd name="T13" fmla="*/ 133 h 64"/>
                  <a:gd name="T14" fmla="*/ 0 w 64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64">
                    <a:moveTo>
                      <a:pt x="1" y="45"/>
                    </a:moveTo>
                    <a:cubicBezTo>
                      <a:pt x="3" y="32"/>
                      <a:pt x="10" y="45"/>
                      <a:pt x="15" y="49"/>
                    </a:cubicBezTo>
                    <a:cubicBezTo>
                      <a:pt x="22" y="56"/>
                      <a:pt x="28" y="62"/>
                      <a:pt x="37" y="63"/>
                    </a:cubicBezTo>
                    <a:cubicBezTo>
                      <a:pt x="50" y="64"/>
                      <a:pt x="62" y="54"/>
                      <a:pt x="64" y="42"/>
                    </a:cubicBezTo>
                    <a:cubicBezTo>
                      <a:pt x="59" y="39"/>
                      <a:pt x="51" y="45"/>
                      <a:pt x="45" y="44"/>
                    </a:cubicBezTo>
                    <a:cubicBezTo>
                      <a:pt x="33" y="43"/>
                      <a:pt x="24" y="36"/>
                      <a:pt x="17" y="27"/>
                    </a:cubicBezTo>
                    <a:cubicBezTo>
                      <a:pt x="12" y="20"/>
                      <a:pt x="9" y="14"/>
                      <a:pt x="6" y="7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9" name="Freeform 14">
                <a:extLst>
                  <a:ext uri="{FF2B5EF4-FFF2-40B4-BE49-F238E27FC236}">
                    <a16:creationId xmlns:a16="http://schemas.microsoft.com/office/drawing/2014/main" id="{DD67FF4B-4E76-4034-BB9F-818397EE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144"/>
                <a:ext cx="53" cy="115"/>
              </a:xfrm>
              <a:custGeom>
                <a:avLst/>
                <a:gdLst>
                  <a:gd name="T0" fmla="*/ 305 w 21"/>
                  <a:gd name="T1" fmla="*/ 364 h 43"/>
                  <a:gd name="T2" fmla="*/ 63 w 21"/>
                  <a:gd name="T3" fmla="*/ 824 h 43"/>
                  <a:gd name="T4" fmla="*/ 96 w 21"/>
                  <a:gd name="T5" fmla="*/ 401 h 43"/>
                  <a:gd name="T6" fmla="*/ 179 w 21"/>
                  <a:gd name="T7" fmla="*/ 171 h 43"/>
                  <a:gd name="T8" fmla="*/ 338 w 2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19" y="19"/>
                    </a:moveTo>
                    <a:cubicBezTo>
                      <a:pt x="8" y="25"/>
                      <a:pt x="8" y="32"/>
                      <a:pt x="4" y="43"/>
                    </a:cubicBezTo>
                    <a:cubicBezTo>
                      <a:pt x="0" y="38"/>
                      <a:pt x="5" y="25"/>
                      <a:pt x="6" y="21"/>
                    </a:cubicBezTo>
                    <a:cubicBezTo>
                      <a:pt x="7" y="17"/>
                      <a:pt x="8" y="12"/>
                      <a:pt x="11" y="9"/>
                    </a:cubicBezTo>
                    <a:cubicBezTo>
                      <a:pt x="14" y="6"/>
                      <a:pt x="20" y="5"/>
                      <a:pt x="21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0" name="Freeform 15">
                <a:extLst>
                  <a:ext uri="{FF2B5EF4-FFF2-40B4-BE49-F238E27FC236}">
                    <a16:creationId xmlns:a16="http://schemas.microsoft.com/office/drawing/2014/main" id="{18BA918D-32D2-4908-8076-FCFF0786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5B7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1" name="Freeform 16">
                <a:extLst>
                  <a:ext uri="{FF2B5EF4-FFF2-40B4-BE49-F238E27FC236}">
                    <a16:creationId xmlns:a16="http://schemas.microsoft.com/office/drawing/2014/main" id="{C7BF017A-1356-459D-8E09-12B5671E9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E2C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2" name="Freeform 17">
                <a:extLst>
                  <a:ext uri="{FF2B5EF4-FFF2-40B4-BE49-F238E27FC236}">
                    <a16:creationId xmlns:a16="http://schemas.microsoft.com/office/drawing/2014/main" id="{1C23836C-60A8-4726-B221-BD42F64D2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solidFill>
                <a:srgbClr val="E7C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3" name="Freeform 18">
                <a:extLst>
                  <a:ext uri="{FF2B5EF4-FFF2-40B4-BE49-F238E27FC236}">
                    <a16:creationId xmlns:a16="http://schemas.microsoft.com/office/drawing/2014/main" id="{5650444D-C230-4359-8AF0-A003CC67E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1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1"/>
                      <a:pt x="10" y="0"/>
                      <a:pt x="21" y="0"/>
                    </a:cubicBezTo>
                    <a:close/>
                  </a:path>
                </a:pathLst>
              </a:custGeom>
              <a:solidFill>
                <a:srgbClr val="EAD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4" name="Freeform 19">
                <a:extLst>
                  <a:ext uri="{FF2B5EF4-FFF2-40B4-BE49-F238E27FC236}">
                    <a16:creationId xmlns:a16="http://schemas.microsoft.com/office/drawing/2014/main" id="{CDADD228-AE7E-40C9-A165-EDB480A1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117"/>
                <a:ext cx="123" cy="304"/>
              </a:xfrm>
              <a:custGeom>
                <a:avLst/>
                <a:gdLst>
                  <a:gd name="T0" fmla="*/ 442 w 49"/>
                  <a:gd name="T1" fmla="*/ 0 h 114"/>
                  <a:gd name="T2" fmla="*/ 0 w 49"/>
                  <a:gd name="T3" fmla="*/ 1080 h 114"/>
                  <a:gd name="T4" fmla="*/ 0 w 49"/>
                  <a:gd name="T5" fmla="*/ 1080 h 114"/>
                  <a:gd name="T6" fmla="*/ 442 w 49"/>
                  <a:gd name="T7" fmla="*/ 2163 h 114"/>
                  <a:gd name="T8" fmla="*/ 50 w 49"/>
                  <a:gd name="T9" fmla="*/ 1117 h 114"/>
                  <a:gd name="T10" fmla="*/ 492 w 49"/>
                  <a:gd name="T11" fmla="*/ 77 h 114"/>
                  <a:gd name="T12" fmla="*/ 776 w 49"/>
                  <a:gd name="T13" fmla="*/ 341 h 114"/>
                  <a:gd name="T14" fmla="*/ 442 w 49"/>
                  <a:gd name="T15" fmla="*/ 0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14">
                    <a:moveTo>
                      <a:pt x="28" y="0"/>
                    </a:moveTo>
                    <a:cubicBezTo>
                      <a:pt x="13" y="0"/>
                      <a:pt x="0" y="25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13" y="114"/>
                      <a:pt x="28" y="114"/>
                    </a:cubicBezTo>
                    <a:cubicBezTo>
                      <a:pt x="16" y="113"/>
                      <a:pt x="3" y="93"/>
                      <a:pt x="3" y="59"/>
                    </a:cubicBezTo>
                    <a:cubicBezTo>
                      <a:pt x="4" y="25"/>
                      <a:pt x="19" y="2"/>
                      <a:pt x="31" y="4"/>
                    </a:cubicBezTo>
                    <a:cubicBezTo>
                      <a:pt x="43" y="5"/>
                      <a:pt x="49" y="18"/>
                      <a:pt x="49" y="18"/>
                    </a:cubicBezTo>
                    <a:cubicBezTo>
                      <a:pt x="45" y="10"/>
                      <a:pt x="37" y="0"/>
                      <a:pt x="28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5" name="Freeform 20">
                <a:extLst>
                  <a:ext uri="{FF2B5EF4-FFF2-40B4-BE49-F238E27FC236}">
                    <a16:creationId xmlns:a16="http://schemas.microsoft.com/office/drawing/2014/main" id="{B1697445-FD0F-4E19-A1FE-8CE91E51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149"/>
                <a:ext cx="88" cy="243"/>
              </a:xfrm>
              <a:custGeom>
                <a:avLst/>
                <a:gdLst>
                  <a:gd name="T0" fmla="*/ 317 w 35"/>
                  <a:gd name="T1" fmla="*/ 0 h 91"/>
                  <a:gd name="T2" fmla="*/ 0 w 35"/>
                  <a:gd name="T3" fmla="*/ 855 h 91"/>
                  <a:gd name="T4" fmla="*/ 0 w 35"/>
                  <a:gd name="T5" fmla="*/ 855 h 91"/>
                  <a:gd name="T6" fmla="*/ 317 w 35"/>
                  <a:gd name="T7" fmla="*/ 1733 h 91"/>
                  <a:gd name="T8" fmla="*/ 33 w 35"/>
                  <a:gd name="T9" fmla="*/ 897 h 91"/>
                  <a:gd name="T10" fmla="*/ 347 w 35"/>
                  <a:gd name="T11" fmla="*/ 56 h 91"/>
                  <a:gd name="T12" fmla="*/ 556 w 35"/>
                  <a:gd name="T13" fmla="*/ 264 h 91"/>
                  <a:gd name="T14" fmla="*/ 317 w 35"/>
                  <a:gd name="T15" fmla="*/ 0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91">
                    <a:moveTo>
                      <a:pt x="20" y="0"/>
                    </a:moveTo>
                    <a:cubicBezTo>
                      <a:pt x="9" y="0"/>
                      <a:pt x="0" y="2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70"/>
                      <a:pt x="9" y="91"/>
                      <a:pt x="20" y="91"/>
                    </a:cubicBezTo>
                    <a:cubicBezTo>
                      <a:pt x="11" y="90"/>
                      <a:pt x="2" y="74"/>
                      <a:pt x="2" y="47"/>
                    </a:cubicBezTo>
                    <a:cubicBezTo>
                      <a:pt x="2" y="19"/>
                      <a:pt x="13" y="2"/>
                      <a:pt x="22" y="3"/>
                    </a:cubicBezTo>
                    <a:cubicBezTo>
                      <a:pt x="31" y="4"/>
                      <a:pt x="35" y="14"/>
                      <a:pt x="35" y="14"/>
                    </a:cubicBezTo>
                    <a:cubicBezTo>
                      <a:pt x="32" y="7"/>
                      <a:pt x="27" y="0"/>
                      <a:pt x="20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6" name="Freeform 21">
                <a:extLst>
                  <a:ext uri="{FF2B5EF4-FFF2-40B4-BE49-F238E27FC236}">
                    <a16:creationId xmlns:a16="http://schemas.microsoft.com/office/drawing/2014/main" id="{4D39125F-C801-4D3A-8121-D4881650A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187"/>
                <a:ext cx="60" cy="165"/>
              </a:xfrm>
              <a:custGeom>
                <a:avLst/>
                <a:gdLst>
                  <a:gd name="T0" fmla="*/ 220 w 24"/>
                  <a:gd name="T1" fmla="*/ 0 h 62"/>
                  <a:gd name="T2" fmla="*/ 0 w 24"/>
                  <a:gd name="T3" fmla="*/ 588 h 62"/>
                  <a:gd name="T4" fmla="*/ 0 w 24"/>
                  <a:gd name="T5" fmla="*/ 588 h 62"/>
                  <a:gd name="T6" fmla="*/ 220 w 24"/>
                  <a:gd name="T7" fmla="*/ 1168 h 62"/>
                  <a:gd name="T8" fmla="*/ 50 w 24"/>
                  <a:gd name="T9" fmla="*/ 601 h 62"/>
                  <a:gd name="T10" fmla="*/ 238 w 24"/>
                  <a:gd name="T11" fmla="*/ 56 h 62"/>
                  <a:gd name="T12" fmla="*/ 375 w 24"/>
                  <a:gd name="T13" fmla="*/ 192 h 62"/>
                  <a:gd name="T14" fmla="*/ 220 w 24"/>
                  <a:gd name="T15" fmla="*/ 0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62">
                    <a:moveTo>
                      <a:pt x="14" y="0"/>
                    </a:moveTo>
                    <a:cubicBezTo>
                      <a:pt x="6" y="0"/>
                      <a:pt x="0" y="14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48"/>
                      <a:pt x="6" y="62"/>
                      <a:pt x="14" y="62"/>
                    </a:cubicBezTo>
                    <a:cubicBezTo>
                      <a:pt x="8" y="61"/>
                      <a:pt x="3" y="50"/>
                      <a:pt x="3" y="32"/>
                    </a:cubicBezTo>
                    <a:cubicBezTo>
                      <a:pt x="3" y="13"/>
                      <a:pt x="10" y="2"/>
                      <a:pt x="15" y="3"/>
                    </a:cubicBezTo>
                    <a:cubicBezTo>
                      <a:pt x="21" y="4"/>
                      <a:pt x="24" y="10"/>
                      <a:pt x="24" y="10"/>
                    </a:cubicBezTo>
                    <a:cubicBezTo>
                      <a:pt x="22" y="5"/>
                      <a:pt x="18" y="0"/>
                      <a:pt x="14" y="0"/>
                    </a:cubicBezTo>
                    <a:close/>
                  </a:path>
                </a:pathLst>
              </a:custGeom>
              <a:solidFill>
                <a:srgbClr val="E7C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7" name="Freeform 22">
                <a:extLst>
                  <a:ext uri="{FF2B5EF4-FFF2-40B4-BE49-F238E27FC236}">
                    <a16:creationId xmlns:a16="http://schemas.microsoft.com/office/drawing/2014/main" id="{681B4839-0617-4DBB-9762-F4848474A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77"/>
                <a:ext cx="135" cy="368"/>
              </a:xfrm>
              <a:custGeom>
                <a:avLst/>
                <a:gdLst>
                  <a:gd name="T0" fmla="*/ 0 w 54"/>
                  <a:gd name="T1" fmla="*/ 1387 h 138"/>
                  <a:gd name="T2" fmla="*/ 283 w 54"/>
                  <a:gd name="T3" fmla="*/ 2616 h 138"/>
                  <a:gd name="T4" fmla="*/ 50 w 54"/>
                  <a:gd name="T5" fmla="*/ 1421 h 138"/>
                  <a:gd name="T6" fmla="*/ 520 w 54"/>
                  <a:gd name="T7" fmla="*/ 93 h 138"/>
                  <a:gd name="T8" fmla="*/ 845 w 54"/>
                  <a:gd name="T9" fmla="*/ 456 h 138"/>
                  <a:gd name="T10" fmla="*/ 500 w 54"/>
                  <a:gd name="T11" fmla="*/ 21 h 138"/>
                  <a:gd name="T12" fmla="*/ 0 w 54"/>
                  <a:gd name="T13" fmla="*/ 1387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0" y="73"/>
                    </a:moveTo>
                    <a:cubicBezTo>
                      <a:pt x="0" y="102"/>
                      <a:pt x="8" y="127"/>
                      <a:pt x="18" y="138"/>
                    </a:cubicBezTo>
                    <a:cubicBezTo>
                      <a:pt x="9" y="128"/>
                      <a:pt x="2" y="105"/>
                      <a:pt x="3" y="75"/>
                    </a:cubicBezTo>
                    <a:cubicBezTo>
                      <a:pt x="3" y="31"/>
                      <a:pt x="19" y="3"/>
                      <a:pt x="33" y="5"/>
                    </a:cubicBezTo>
                    <a:cubicBezTo>
                      <a:pt x="46" y="6"/>
                      <a:pt x="54" y="24"/>
                      <a:pt x="54" y="24"/>
                    </a:cubicBezTo>
                    <a:cubicBezTo>
                      <a:pt x="49" y="14"/>
                      <a:pt x="42" y="0"/>
                      <a:pt x="32" y="1"/>
                    </a:cubicBezTo>
                    <a:cubicBezTo>
                      <a:pt x="14" y="1"/>
                      <a:pt x="0" y="33"/>
                      <a:pt x="0" y="73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8" name="Freeform 23">
                <a:extLst>
                  <a:ext uri="{FF2B5EF4-FFF2-40B4-BE49-F238E27FC236}">
                    <a16:creationId xmlns:a16="http://schemas.microsoft.com/office/drawing/2014/main" id="{87BBA532-FEC9-4758-9FED-D7110EA34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008"/>
                <a:ext cx="227" cy="523"/>
              </a:xfrm>
              <a:custGeom>
                <a:avLst/>
                <a:gdLst>
                  <a:gd name="T0" fmla="*/ 696 w 91"/>
                  <a:gd name="T1" fmla="*/ 0 h 196"/>
                  <a:gd name="T2" fmla="*/ 1412 w 91"/>
                  <a:gd name="T3" fmla="*/ 1865 h 196"/>
                  <a:gd name="T4" fmla="*/ 1412 w 91"/>
                  <a:gd name="T5" fmla="*/ 1865 h 196"/>
                  <a:gd name="T6" fmla="*/ 696 w 91"/>
                  <a:gd name="T7" fmla="*/ 3725 h 196"/>
                  <a:gd name="T8" fmla="*/ 0 w 91"/>
                  <a:gd name="T9" fmla="*/ 1865 h 196"/>
                  <a:gd name="T10" fmla="*/ 0 w 91"/>
                  <a:gd name="T11" fmla="*/ 1865 h 196"/>
                  <a:gd name="T12" fmla="*/ 696 w 91"/>
                  <a:gd name="T13" fmla="*/ 0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196">
                    <a:moveTo>
                      <a:pt x="45" y="0"/>
                    </a:moveTo>
                    <a:cubicBezTo>
                      <a:pt x="70" y="0"/>
                      <a:pt x="91" y="44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1" y="152"/>
                      <a:pt x="70" y="196"/>
                      <a:pt x="45" y="196"/>
                    </a:cubicBezTo>
                    <a:cubicBezTo>
                      <a:pt x="20" y="196"/>
                      <a:pt x="0" y="152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44"/>
                      <a:pt x="20" y="0"/>
                      <a:pt x="4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9" name="Freeform 24">
                <a:extLst>
                  <a:ext uri="{FF2B5EF4-FFF2-40B4-BE49-F238E27FC236}">
                    <a16:creationId xmlns:a16="http://schemas.microsoft.com/office/drawing/2014/main" id="{D9BA9EB5-2F18-4619-88C6-557406F6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045"/>
                <a:ext cx="197" cy="451"/>
              </a:xfrm>
              <a:custGeom>
                <a:avLst/>
                <a:gdLst>
                  <a:gd name="T0" fmla="*/ 603 w 79"/>
                  <a:gd name="T1" fmla="*/ 0 h 169"/>
                  <a:gd name="T2" fmla="*/ 1224 w 79"/>
                  <a:gd name="T3" fmla="*/ 1596 h 169"/>
                  <a:gd name="T4" fmla="*/ 1224 w 79"/>
                  <a:gd name="T5" fmla="*/ 1596 h 169"/>
                  <a:gd name="T6" fmla="*/ 603 w 79"/>
                  <a:gd name="T7" fmla="*/ 3213 h 169"/>
                  <a:gd name="T8" fmla="*/ 0 w 79"/>
                  <a:gd name="T9" fmla="*/ 1596 h 169"/>
                  <a:gd name="T10" fmla="*/ 0 w 79"/>
                  <a:gd name="T11" fmla="*/ 1596 h 169"/>
                  <a:gd name="T12" fmla="*/ 603 w 79"/>
                  <a:gd name="T13" fmla="*/ 0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69">
                    <a:moveTo>
                      <a:pt x="39" y="0"/>
                    </a:moveTo>
                    <a:cubicBezTo>
                      <a:pt x="61" y="0"/>
                      <a:pt x="79" y="38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131"/>
                      <a:pt x="61" y="169"/>
                      <a:pt x="39" y="169"/>
                    </a:cubicBezTo>
                    <a:cubicBezTo>
                      <a:pt x="17" y="169"/>
                      <a:pt x="0" y="131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38"/>
                      <a:pt x="17" y="0"/>
                      <a:pt x="39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0" name="Freeform 25">
                <a:extLst>
                  <a:ext uri="{FF2B5EF4-FFF2-40B4-BE49-F238E27FC236}">
                    <a16:creationId xmlns:a16="http://schemas.microsoft.com/office/drawing/2014/main" id="{29AF9440-B3C7-49A7-9EBB-CA003C7BE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2115"/>
                <a:ext cx="135" cy="309"/>
              </a:xfrm>
              <a:custGeom>
                <a:avLst/>
                <a:gdLst>
                  <a:gd name="T0" fmla="*/ 425 w 54"/>
                  <a:gd name="T1" fmla="*/ 0 h 116"/>
                  <a:gd name="T2" fmla="*/ 845 w 54"/>
                  <a:gd name="T3" fmla="*/ 1100 h 116"/>
                  <a:gd name="T4" fmla="*/ 845 w 54"/>
                  <a:gd name="T5" fmla="*/ 1100 h 116"/>
                  <a:gd name="T6" fmla="*/ 425 w 54"/>
                  <a:gd name="T7" fmla="*/ 2192 h 116"/>
                  <a:gd name="T8" fmla="*/ 0 w 54"/>
                  <a:gd name="T9" fmla="*/ 1100 h 116"/>
                  <a:gd name="T10" fmla="*/ 0 w 54"/>
                  <a:gd name="T11" fmla="*/ 1100 h 116"/>
                  <a:gd name="T12" fmla="*/ 425 w 54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16">
                    <a:moveTo>
                      <a:pt x="27" y="0"/>
                    </a:moveTo>
                    <a:cubicBezTo>
                      <a:pt x="42" y="0"/>
                      <a:pt x="54" y="2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90"/>
                      <a:pt x="42" y="116"/>
                      <a:pt x="27" y="116"/>
                    </a:cubicBezTo>
                    <a:cubicBezTo>
                      <a:pt x="12" y="116"/>
                      <a:pt x="0" y="9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12" y="0"/>
                      <a:pt x="27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1" name="Freeform 26">
                <a:extLst>
                  <a:ext uri="{FF2B5EF4-FFF2-40B4-BE49-F238E27FC236}">
                    <a16:creationId xmlns:a16="http://schemas.microsoft.com/office/drawing/2014/main" id="{D0845F47-D9DB-4FDD-96E3-50EF367BC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0"/>
                      <a:pt x="10" y="0"/>
                      <a:pt x="21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2" name="Freeform 27">
                <a:extLst>
                  <a:ext uri="{FF2B5EF4-FFF2-40B4-BE49-F238E27FC236}">
                    <a16:creationId xmlns:a16="http://schemas.microsoft.com/office/drawing/2014/main" id="{A48F498E-2589-4339-8B76-5C5983B78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184"/>
                <a:ext cx="75" cy="171"/>
              </a:xfrm>
              <a:custGeom>
                <a:avLst/>
                <a:gdLst>
                  <a:gd name="T0" fmla="*/ 238 w 30"/>
                  <a:gd name="T1" fmla="*/ 0 h 64"/>
                  <a:gd name="T2" fmla="*/ 470 w 30"/>
                  <a:gd name="T3" fmla="*/ 615 h 64"/>
                  <a:gd name="T4" fmla="*/ 470 w 30"/>
                  <a:gd name="T5" fmla="*/ 615 h 64"/>
                  <a:gd name="T6" fmla="*/ 238 w 30"/>
                  <a:gd name="T7" fmla="*/ 1221 h 64"/>
                  <a:gd name="T8" fmla="*/ 0 w 30"/>
                  <a:gd name="T9" fmla="*/ 615 h 64"/>
                  <a:gd name="T10" fmla="*/ 0 w 30"/>
                  <a:gd name="T11" fmla="*/ 615 h 64"/>
                  <a:gd name="T12" fmla="*/ 238 w 3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64">
                    <a:moveTo>
                      <a:pt x="15" y="0"/>
                    </a:moveTo>
                    <a:cubicBezTo>
                      <a:pt x="23" y="0"/>
                      <a:pt x="30" y="15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50"/>
                      <a:pt x="23" y="64"/>
                      <a:pt x="15" y="64"/>
                    </a:cubicBezTo>
                    <a:cubicBezTo>
                      <a:pt x="7" y="64"/>
                      <a:pt x="0" y="50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3" name="Freeform 28">
                <a:extLst>
                  <a:ext uri="{FF2B5EF4-FFF2-40B4-BE49-F238E27FC236}">
                    <a16:creationId xmlns:a16="http://schemas.microsoft.com/office/drawing/2014/main" id="{0673724D-B217-4DB7-8BCF-CFD0187B6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221"/>
                <a:ext cx="43" cy="99"/>
              </a:xfrm>
              <a:custGeom>
                <a:avLst/>
                <a:gdLst>
                  <a:gd name="T0" fmla="*/ 0 w 17"/>
                  <a:gd name="T1" fmla="*/ 342 h 37"/>
                  <a:gd name="T2" fmla="*/ 129 w 17"/>
                  <a:gd name="T3" fmla="*/ 0 h 37"/>
                  <a:gd name="T4" fmla="*/ 276 w 17"/>
                  <a:gd name="T5" fmla="*/ 342 h 37"/>
                  <a:gd name="T6" fmla="*/ 276 w 17"/>
                  <a:gd name="T7" fmla="*/ 342 h 37"/>
                  <a:gd name="T8" fmla="*/ 129 w 17"/>
                  <a:gd name="T9" fmla="*/ 709 h 37"/>
                  <a:gd name="T10" fmla="*/ 0 w 17"/>
                  <a:gd name="T11" fmla="*/ 34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7">
                    <a:moveTo>
                      <a:pt x="0" y="18"/>
                    </a:moveTo>
                    <a:cubicBezTo>
                      <a:pt x="0" y="8"/>
                      <a:pt x="3" y="0"/>
                      <a:pt x="8" y="0"/>
                    </a:cubicBezTo>
                    <a:cubicBezTo>
                      <a:pt x="13" y="0"/>
                      <a:pt x="17" y="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28"/>
                      <a:pt x="13" y="37"/>
                      <a:pt x="8" y="37"/>
                    </a:cubicBezTo>
                    <a:cubicBezTo>
                      <a:pt x="3" y="37"/>
                      <a:pt x="0" y="28"/>
                      <a:pt x="0" y="18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4" name="Freeform 29">
                <a:extLst>
                  <a:ext uri="{FF2B5EF4-FFF2-40B4-BE49-F238E27FC236}">
                    <a16:creationId xmlns:a16="http://schemas.microsoft.com/office/drawing/2014/main" id="{82A83C8C-1DC6-4E48-91B6-E4AD0E01E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5" name="Freeform 30">
                <a:extLst>
                  <a:ext uri="{FF2B5EF4-FFF2-40B4-BE49-F238E27FC236}">
                    <a16:creationId xmlns:a16="http://schemas.microsoft.com/office/drawing/2014/main" id="{060EE079-457C-4820-9899-1DFB0B1E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939"/>
                <a:ext cx="200" cy="288"/>
              </a:xfrm>
              <a:custGeom>
                <a:avLst/>
                <a:gdLst>
                  <a:gd name="T0" fmla="*/ 0 w 80"/>
                  <a:gd name="T1" fmla="*/ 2048 h 108"/>
                  <a:gd name="T2" fmla="*/ 738 w 80"/>
                  <a:gd name="T3" fmla="*/ 435 h 108"/>
                  <a:gd name="T4" fmla="*/ 1220 w 80"/>
                  <a:gd name="T5" fmla="*/ 1045 h 108"/>
                  <a:gd name="T6" fmla="*/ 1208 w 80"/>
                  <a:gd name="T7" fmla="*/ 1003 h 108"/>
                  <a:gd name="T8" fmla="*/ 0 w 80"/>
                  <a:gd name="T9" fmla="*/ 2048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08">
                    <a:moveTo>
                      <a:pt x="0" y="108"/>
                    </a:moveTo>
                    <a:cubicBezTo>
                      <a:pt x="3" y="58"/>
                      <a:pt x="23" y="21"/>
                      <a:pt x="47" y="23"/>
                    </a:cubicBezTo>
                    <a:cubicBezTo>
                      <a:pt x="72" y="25"/>
                      <a:pt x="78" y="55"/>
                      <a:pt x="78" y="55"/>
                    </a:cubicBezTo>
                    <a:cubicBezTo>
                      <a:pt x="79" y="61"/>
                      <a:pt x="80" y="58"/>
                      <a:pt x="77" y="53"/>
                    </a:cubicBezTo>
                    <a:cubicBezTo>
                      <a:pt x="67" y="37"/>
                      <a:pt x="24" y="0"/>
                      <a:pt x="0" y="108"/>
                    </a:cubicBezTo>
                    <a:close/>
                  </a:path>
                </a:pathLst>
              </a:custGeom>
              <a:solidFill>
                <a:srgbClr val="F3E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6" name="Freeform 31">
                <a:extLst>
                  <a:ext uri="{FF2B5EF4-FFF2-40B4-BE49-F238E27FC236}">
                    <a16:creationId xmlns:a16="http://schemas.microsoft.com/office/drawing/2014/main" id="{1F0D36AC-8863-4A60-A3F4-007DA8352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973"/>
                <a:ext cx="152" cy="147"/>
              </a:xfrm>
              <a:custGeom>
                <a:avLst/>
                <a:gdLst>
                  <a:gd name="T0" fmla="*/ 0 w 61"/>
                  <a:gd name="T1" fmla="*/ 1050 h 55"/>
                  <a:gd name="T2" fmla="*/ 620 w 61"/>
                  <a:gd name="T3" fmla="*/ 230 h 55"/>
                  <a:gd name="T4" fmla="*/ 944 w 61"/>
                  <a:gd name="T5" fmla="*/ 478 h 55"/>
                  <a:gd name="T6" fmla="*/ 0 w 61"/>
                  <a:gd name="T7" fmla="*/ 105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5">
                    <a:moveTo>
                      <a:pt x="0" y="55"/>
                    </a:moveTo>
                    <a:cubicBezTo>
                      <a:pt x="7" y="32"/>
                      <a:pt x="22" y="10"/>
                      <a:pt x="40" y="12"/>
                    </a:cubicBezTo>
                    <a:cubicBezTo>
                      <a:pt x="54" y="13"/>
                      <a:pt x="61" y="25"/>
                      <a:pt x="61" y="25"/>
                    </a:cubicBezTo>
                    <a:cubicBezTo>
                      <a:pt x="52" y="14"/>
                      <a:pt x="23" y="0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7" name="Freeform 32">
                <a:extLst>
                  <a:ext uri="{FF2B5EF4-FFF2-40B4-BE49-F238E27FC236}">
                    <a16:creationId xmlns:a16="http://schemas.microsoft.com/office/drawing/2014/main" id="{D30B74D2-B705-438E-B1DC-30C4E8A3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424"/>
                <a:ext cx="170" cy="187"/>
              </a:xfrm>
              <a:custGeom>
                <a:avLst/>
                <a:gdLst>
                  <a:gd name="T0" fmla="*/ 0 w 68"/>
                  <a:gd name="T1" fmla="*/ 286 h 70"/>
                  <a:gd name="T2" fmla="*/ 1063 w 68"/>
                  <a:gd name="T3" fmla="*/ 0 h 70"/>
                  <a:gd name="T4" fmla="*/ 0 w 68"/>
                  <a:gd name="T5" fmla="*/ 28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70">
                    <a:moveTo>
                      <a:pt x="0" y="15"/>
                    </a:moveTo>
                    <a:cubicBezTo>
                      <a:pt x="8" y="30"/>
                      <a:pt x="40" y="70"/>
                      <a:pt x="68" y="0"/>
                    </a:cubicBezTo>
                    <a:cubicBezTo>
                      <a:pt x="57" y="19"/>
                      <a:pt x="32" y="57"/>
                      <a:pt x="0" y="15"/>
                    </a:cubicBezTo>
                    <a:close/>
                  </a:path>
                </a:pathLst>
              </a:custGeom>
              <a:solidFill>
                <a:srgbClr val="F5E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8" name="Freeform 33">
                <a:extLst>
                  <a:ext uri="{FF2B5EF4-FFF2-40B4-BE49-F238E27FC236}">
                    <a16:creationId xmlns:a16="http://schemas.microsoft.com/office/drawing/2014/main" id="{9957AA4E-6537-46B6-8845-643879646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512"/>
                <a:ext cx="20" cy="13"/>
              </a:xfrm>
              <a:custGeom>
                <a:avLst/>
                <a:gdLst>
                  <a:gd name="T0" fmla="*/ 20 w 8"/>
                  <a:gd name="T1" fmla="*/ 34 h 5"/>
                  <a:gd name="T2" fmla="*/ 0 w 8"/>
                  <a:gd name="T3" fmla="*/ 68 h 5"/>
                  <a:gd name="T4" fmla="*/ 125 w 8"/>
                  <a:gd name="T5" fmla="*/ 68 h 5"/>
                  <a:gd name="T6" fmla="*/ 113 w 8"/>
                  <a:gd name="T7" fmla="*/ 34 h 5"/>
                  <a:gd name="T8" fmla="*/ 113 w 8"/>
                  <a:gd name="T9" fmla="*/ 0 h 5"/>
                  <a:gd name="T10" fmla="*/ 50 w 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3" y="5"/>
                      <a:pt x="6" y="4"/>
                      <a:pt x="8" y="4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9" name="Freeform 34">
                <a:extLst>
                  <a:ext uri="{FF2B5EF4-FFF2-40B4-BE49-F238E27FC236}">
                    <a16:creationId xmlns:a16="http://schemas.microsoft.com/office/drawing/2014/main" id="{1C7BFEDC-93CB-40B6-A397-0DE89334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504"/>
                <a:ext cx="15" cy="11"/>
              </a:xfrm>
              <a:custGeom>
                <a:avLst/>
                <a:gdLst>
                  <a:gd name="T0" fmla="*/ 50 w 6"/>
                  <a:gd name="T1" fmla="*/ 0 h 4"/>
                  <a:gd name="T2" fmla="*/ 50 w 6"/>
                  <a:gd name="T3" fmla="*/ 83 h 4"/>
                  <a:gd name="T4" fmla="*/ 83 w 6"/>
                  <a:gd name="T5" fmla="*/ 61 h 4"/>
                  <a:gd name="T6" fmla="*/ 83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1" y="1"/>
                      <a:pt x="0" y="3"/>
                      <a:pt x="3" y="4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6" y="2"/>
                      <a:pt x="5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0" name="Freeform 35">
                <a:extLst>
                  <a:ext uri="{FF2B5EF4-FFF2-40B4-BE49-F238E27FC236}">
                    <a16:creationId xmlns:a16="http://schemas.microsoft.com/office/drawing/2014/main" id="{18E192F0-B7A7-4758-A947-5FCC0F89F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517"/>
                <a:ext cx="15" cy="11"/>
              </a:xfrm>
              <a:custGeom>
                <a:avLst/>
                <a:gdLst>
                  <a:gd name="T0" fmla="*/ 83 w 6"/>
                  <a:gd name="T1" fmla="*/ 0 h 4"/>
                  <a:gd name="T2" fmla="*/ 33 w 6"/>
                  <a:gd name="T3" fmla="*/ 22 h 4"/>
                  <a:gd name="T4" fmla="*/ 50 w 6"/>
                  <a:gd name="T5" fmla="*/ 61 h 4"/>
                  <a:gd name="T6" fmla="*/ 95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0"/>
                      <a:pt x="2" y="0"/>
                      <a:pt x="2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1" name="Freeform 36">
                <a:extLst>
                  <a:ext uri="{FF2B5EF4-FFF2-40B4-BE49-F238E27FC236}">
                    <a16:creationId xmlns:a16="http://schemas.microsoft.com/office/drawing/2014/main" id="{98E8FEA2-8635-4ADD-BF4F-8AE91C77B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43" cy="808"/>
              </a:xfrm>
              <a:custGeom>
                <a:avLst/>
                <a:gdLst>
                  <a:gd name="T0" fmla="*/ 805 w 57"/>
                  <a:gd name="T1" fmla="*/ 5747 h 303"/>
                  <a:gd name="T2" fmla="*/ 850 w 57"/>
                  <a:gd name="T3" fmla="*/ 5611 h 303"/>
                  <a:gd name="T4" fmla="*/ 725 w 57"/>
                  <a:gd name="T5" fmla="*/ 5405 h 303"/>
                  <a:gd name="T6" fmla="*/ 743 w 57"/>
                  <a:gd name="T7" fmla="*/ 5176 h 303"/>
                  <a:gd name="T8" fmla="*/ 630 w 57"/>
                  <a:gd name="T9" fmla="*/ 4971 h 303"/>
                  <a:gd name="T10" fmla="*/ 680 w 57"/>
                  <a:gd name="T11" fmla="*/ 4800 h 303"/>
                  <a:gd name="T12" fmla="*/ 585 w 57"/>
                  <a:gd name="T13" fmla="*/ 4608 h 303"/>
                  <a:gd name="T14" fmla="*/ 617 w 57"/>
                  <a:gd name="T15" fmla="*/ 4437 h 303"/>
                  <a:gd name="T16" fmla="*/ 554 w 57"/>
                  <a:gd name="T17" fmla="*/ 4061 h 303"/>
                  <a:gd name="T18" fmla="*/ 660 w 57"/>
                  <a:gd name="T19" fmla="*/ 3699 h 303"/>
                  <a:gd name="T20" fmla="*/ 617 w 57"/>
                  <a:gd name="T21" fmla="*/ 2069 h 303"/>
                  <a:gd name="T22" fmla="*/ 554 w 57"/>
                  <a:gd name="T23" fmla="*/ 1707 h 303"/>
                  <a:gd name="T24" fmla="*/ 617 w 57"/>
                  <a:gd name="T25" fmla="*/ 1331 h 303"/>
                  <a:gd name="T26" fmla="*/ 585 w 57"/>
                  <a:gd name="T27" fmla="*/ 1160 h 303"/>
                  <a:gd name="T28" fmla="*/ 680 w 57"/>
                  <a:gd name="T29" fmla="*/ 968 h 303"/>
                  <a:gd name="T30" fmla="*/ 630 w 57"/>
                  <a:gd name="T31" fmla="*/ 717 h 303"/>
                  <a:gd name="T32" fmla="*/ 743 w 57"/>
                  <a:gd name="T33" fmla="*/ 533 h 303"/>
                  <a:gd name="T34" fmla="*/ 725 w 57"/>
                  <a:gd name="T35" fmla="*/ 363 h 303"/>
                  <a:gd name="T36" fmla="*/ 850 w 57"/>
                  <a:gd name="T37" fmla="*/ 149 h 303"/>
                  <a:gd name="T38" fmla="*/ 805 w 57"/>
                  <a:gd name="T39" fmla="*/ 21 h 303"/>
                  <a:gd name="T40" fmla="*/ 775 w 57"/>
                  <a:gd name="T41" fmla="*/ 0 h 303"/>
                  <a:gd name="T42" fmla="*/ 0 w 57"/>
                  <a:gd name="T43" fmla="*/ 2923 h 303"/>
                  <a:gd name="T44" fmla="*/ 805 w 57"/>
                  <a:gd name="T45" fmla="*/ 5747 h 30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7" h="303">
                    <a:moveTo>
                      <a:pt x="51" y="303"/>
                    </a:moveTo>
                    <a:cubicBezTo>
                      <a:pt x="57" y="303"/>
                      <a:pt x="56" y="301"/>
                      <a:pt x="54" y="296"/>
                    </a:cubicBezTo>
                    <a:cubicBezTo>
                      <a:pt x="53" y="292"/>
                      <a:pt x="47" y="291"/>
                      <a:pt x="46" y="285"/>
                    </a:cubicBezTo>
                    <a:cubicBezTo>
                      <a:pt x="45" y="279"/>
                      <a:pt x="48" y="277"/>
                      <a:pt x="47" y="273"/>
                    </a:cubicBezTo>
                    <a:cubicBezTo>
                      <a:pt x="46" y="268"/>
                      <a:pt x="41" y="268"/>
                      <a:pt x="40" y="262"/>
                    </a:cubicBezTo>
                    <a:cubicBezTo>
                      <a:pt x="40" y="257"/>
                      <a:pt x="44" y="258"/>
                      <a:pt x="43" y="253"/>
                    </a:cubicBezTo>
                    <a:cubicBezTo>
                      <a:pt x="42" y="248"/>
                      <a:pt x="39" y="248"/>
                      <a:pt x="37" y="243"/>
                    </a:cubicBezTo>
                    <a:cubicBezTo>
                      <a:pt x="36" y="238"/>
                      <a:pt x="40" y="238"/>
                      <a:pt x="39" y="234"/>
                    </a:cubicBezTo>
                    <a:cubicBezTo>
                      <a:pt x="37" y="230"/>
                      <a:pt x="32" y="228"/>
                      <a:pt x="35" y="214"/>
                    </a:cubicBezTo>
                    <a:cubicBezTo>
                      <a:pt x="37" y="201"/>
                      <a:pt x="37" y="194"/>
                      <a:pt x="42" y="195"/>
                    </a:cubicBezTo>
                    <a:cubicBezTo>
                      <a:pt x="22" y="186"/>
                      <a:pt x="26" y="123"/>
                      <a:pt x="39" y="109"/>
                    </a:cubicBezTo>
                    <a:cubicBezTo>
                      <a:pt x="37" y="108"/>
                      <a:pt x="37" y="101"/>
                      <a:pt x="35" y="90"/>
                    </a:cubicBezTo>
                    <a:cubicBezTo>
                      <a:pt x="32" y="76"/>
                      <a:pt x="37" y="74"/>
                      <a:pt x="39" y="70"/>
                    </a:cubicBezTo>
                    <a:cubicBezTo>
                      <a:pt x="40" y="66"/>
                      <a:pt x="36" y="66"/>
                      <a:pt x="37" y="61"/>
                    </a:cubicBezTo>
                    <a:cubicBezTo>
                      <a:pt x="39" y="56"/>
                      <a:pt x="42" y="56"/>
                      <a:pt x="43" y="51"/>
                    </a:cubicBezTo>
                    <a:cubicBezTo>
                      <a:pt x="44" y="46"/>
                      <a:pt x="40" y="44"/>
                      <a:pt x="40" y="38"/>
                    </a:cubicBezTo>
                    <a:cubicBezTo>
                      <a:pt x="41" y="33"/>
                      <a:pt x="46" y="33"/>
                      <a:pt x="47" y="28"/>
                    </a:cubicBezTo>
                    <a:cubicBezTo>
                      <a:pt x="48" y="23"/>
                      <a:pt x="45" y="25"/>
                      <a:pt x="46" y="19"/>
                    </a:cubicBezTo>
                    <a:cubicBezTo>
                      <a:pt x="47" y="13"/>
                      <a:pt x="53" y="12"/>
                      <a:pt x="54" y="8"/>
                    </a:cubicBezTo>
                    <a:cubicBezTo>
                      <a:pt x="56" y="3"/>
                      <a:pt x="57" y="1"/>
                      <a:pt x="51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2" name="Freeform 37">
                <a:extLst>
                  <a:ext uri="{FF2B5EF4-FFF2-40B4-BE49-F238E27FC236}">
                    <a16:creationId xmlns:a16="http://schemas.microsoft.com/office/drawing/2014/main" id="{A0ED1FAA-8CF9-4E1A-AEA6-FD9445A9D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solidFill>
                <a:srgbClr val="A42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3" name="Freeform 38">
                <a:extLst>
                  <a:ext uri="{FF2B5EF4-FFF2-40B4-BE49-F238E27FC236}">
                    <a16:creationId xmlns:a16="http://schemas.microsoft.com/office/drawing/2014/main" id="{F74BFBEC-2EED-4736-8377-35167C6C8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69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4" name="Freeform 39">
                <a:extLst>
                  <a:ext uri="{FF2B5EF4-FFF2-40B4-BE49-F238E27FC236}">
                    <a16:creationId xmlns:a16="http://schemas.microsoft.com/office/drawing/2014/main" id="{85BC9F11-9413-48B8-A1A4-6A01508A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224"/>
                <a:ext cx="58" cy="184"/>
              </a:xfrm>
              <a:custGeom>
                <a:avLst/>
                <a:gdLst>
                  <a:gd name="T0" fmla="*/ 63 w 23"/>
                  <a:gd name="T1" fmla="*/ 21 h 69"/>
                  <a:gd name="T2" fmla="*/ 50 w 23"/>
                  <a:gd name="T3" fmla="*/ 568 h 69"/>
                  <a:gd name="T4" fmla="*/ 146 w 23"/>
                  <a:gd name="T5" fmla="*/ 989 h 69"/>
                  <a:gd name="T6" fmla="*/ 305 w 23"/>
                  <a:gd name="T7" fmla="*/ 1272 h 69"/>
                  <a:gd name="T8" fmla="*/ 351 w 23"/>
                  <a:gd name="T9" fmla="*/ 1117 h 69"/>
                  <a:gd name="T10" fmla="*/ 285 w 23"/>
                  <a:gd name="T11" fmla="*/ 1059 h 69"/>
                  <a:gd name="T12" fmla="*/ 222 w 23"/>
                  <a:gd name="T13" fmla="*/ 909 h 69"/>
                  <a:gd name="T14" fmla="*/ 159 w 23"/>
                  <a:gd name="T15" fmla="*/ 547 h 69"/>
                  <a:gd name="T16" fmla="*/ 179 w 23"/>
                  <a:gd name="T17" fmla="*/ 227 h 69"/>
                  <a:gd name="T18" fmla="*/ 146 w 23"/>
                  <a:gd name="T19" fmla="*/ 35 h 69"/>
                  <a:gd name="T20" fmla="*/ 83 w 23"/>
                  <a:gd name="T21" fmla="*/ 35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69">
                    <a:moveTo>
                      <a:pt x="4" y="1"/>
                    </a:moveTo>
                    <a:cubicBezTo>
                      <a:pt x="0" y="7"/>
                      <a:pt x="2" y="24"/>
                      <a:pt x="3" y="30"/>
                    </a:cubicBezTo>
                    <a:cubicBezTo>
                      <a:pt x="4" y="37"/>
                      <a:pt x="6" y="46"/>
                      <a:pt x="9" y="52"/>
                    </a:cubicBezTo>
                    <a:cubicBezTo>
                      <a:pt x="11" y="55"/>
                      <a:pt x="16" y="65"/>
                      <a:pt x="19" y="67"/>
                    </a:cubicBezTo>
                    <a:cubicBezTo>
                      <a:pt x="21" y="69"/>
                      <a:pt x="23" y="63"/>
                      <a:pt x="22" y="59"/>
                    </a:cubicBezTo>
                    <a:cubicBezTo>
                      <a:pt x="22" y="58"/>
                      <a:pt x="18" y="57"/>
                      <a:pt x="18" y="56"/>
                    </a:cubicBezTo>
                    <a:cubicBezTo>
                      <a:pt x="16" y="54"/>
                      <a:pt x="15" y="51"/>
                      <a:pt x="14" y="48"/>
                    </a:cubicBezTo>
                    <a:cubicBezTo>
                      <a:pt x="12" y="42"/>
                      <a:pt x="11" y="36"/>
                      <a:pt x="10" y="29"/>
                    </a:cubicBezTo>
                    <a:cubicBezTo>
                      <a:pt x="10" y="24"/>
                      <a:pt x="11" y="18"/>
                      <a:pt x="11" y="12"/>
                    </a:cubicBezTo>
                    <a:cubicBezTo>
                      <a:pt x="11" y="9"/>
                      <a:pt x="11" y="5"/>
                      <a:pt x="9" y="2"/>
                    </a:cubicBezTo>
                    <a:cubicBezTo>
                      <a:pt x="7" y="4"/>
                      <a:pt x="6" y="0"/>
                      <a:pt x="5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5" name="Freeform 40">
                <a:extLst>
                  <a:ext uri="{FF2B5EF4-FFF2-40B4-BE49-F238E27FC236}">
                    <a16:creationId xmlns:a16="http://schemas.microsoft.com/office/drawing/2014/main" id="{F625F433-E528-416C-90AF-A3987B9F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28"/>
                <a:ext cx="38" cy="128"/>
              </a:xfrm>
              <a:custGeom>
                <a:avLst/>
                <a:gdLst>
                  <a:gd name="T0" fmla="*/ 0 w 15"/>
                  <a:gd name="T1" fmla="*/ 589 h 48"/>
                  <a:gd name="T2" fmla="*/ 51 w 15"/>
                  <a:gd name="T3" fmla="*/ 285 h 48"/>
                  <a:gd name="T4" fmla="*/ 129 w 15"/>
                  <a:gd name="T5" fmla="*/ 77 h 48"/>
                  <a:gd name="T6" fmla="*/ 243 w 15"/>
                  <a:gd name="T7" fmla="*/ 192 h 48"/>
                  <a:gd name="T8" fmla="*/ 160 w 15"/>
                  <a:gd name="T9" fmla="*/ 397 h 48"/>
                  <a:gd name="T10" fmla="*/ 117 w 15"/>
                  <a:gd name="T11" fmla="*/ 589 h 48"/>
                  <a:gd name="T12" fmla="*/ 63 w 15"/>
                  <a:gd name="T13" fmla="*/ 909 h 48"/>
                  <a:gd name="T14" fmla="*/ 51 w 15"/>
                  <a:gd name="T15" fmla="*/ 739 h 48"/>
                  <a:gd name="T16" fmla="*/ 0 w 15"/>
                  <a:gd name="T17" fmla="*/ 568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31"/>
                    </a:moveTo>
                    <a:cubicBezTo>
                      <a:pt x="2" y="27"/>
                      <a:pt x="2" y="20"/>
                      <a:pt x="3" y="15"/>
                    </a:cubicBezTo>
                    <a:cubicBezTo>
                      <a:pt x="5" y="11"/>
                      <a:pt x="5" y="7"/>
                      <a:pt x="8" y="4"/>
                    </a:cubicBezTo>
                    <a:cubicBezTo>
                      <a:pt x="12" y="0"/>
                      <a:pt x="15" y="6"/>
                      <a:pt x="15" y="10"/>
                    </a:cubicBezTo>
                    <a:cubicBezTo>
                      <a:pt x="14" y="14"/>
                      <a:pt x="11" y="18"/>
                      <a:pt x="10" y="21"/>
                    </a:cubicBezTo>
                    <a:cubicBezTo>
                      <a:pt x="9" y="24"/>
                      <a:pt x="8" y="28"/>
                      <a:pt x="7" y="31"/>
                    </a:cubicBezTo>
                    <a:cubicBezTo>
                      <a:pt x="6" y="36"/>
                      <a:pt x="6" y="43"/>
                      <a:pt x="4" y="48"/>
                    </a:cubicBezTo>
                    <a:cubicBezTo>
                      <a:pt x="3" y="45"/>
                      <a:pt x="4" y="42"/>
                      <a:pt x="3" y="39"/>
                    </a:cubicBezTo>
                    <a:cubicBezTo>
                      <a:pt x="2" y="36"/>
                      <a:pt x="0" y="33"/>
                      <a:pt x="0" y="3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6" name="Freeform 41">
                <a:extLst>
                  <a:ext uri="{FF2B5EF4-FFF2-40B4-BE49-F238E27FC236}">
                    <a16:creationId xmlns:a16="http://schemas.microsoft.com/office/drawing/2014/main" id="{5FC0873C-1644-4E4B-B069-B1369667C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1808"/>
                <a:ext cx="182" cy="451"/>
              </a:xfrm>
              <a:custGeom>
                <a:avLst/>
                <a:gdLst>
                  <a:gd name="T0" fmla="*/ 1132 w 73"/>
                  <a:gd name="T1" fmla="*/ 0 h 169"/>
                  <a:gd name="T2" fmla="*/ 42 w 73"/>
                  <a:gd name="T3" fmla="*/ 3213 h 169"/>
                  <a:gd name="T4" fmla="*/ 1132 w 73"/>
                  <a:gd name="T5" fmla="*/ 0 h 1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69">
                    <a:moveTo>
                      <a:pt x="73" y="0"/>
                    </a:moveTo>
                    <a:cubicBezTo>
                      <a:pt x="55" y="15"/>
                      <a:pt x="0" y="89"/>
                      <a:pt x="3" y="169"/>
                    </a:cubicBezTo>
                    <a:cubicBezTo>
                      <a:pt x="7" y="143"/>
                      <a:pt x="23" y="61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7" name="Freeform 42">
                <a:extLst>
                  <a:ext uri="{FF2B5EF4-FFF2-40B4-BE49-F238E27FC236}">
                    <a16:creationId xmlns:a16="http://schemas.microsoft.com/office/drawing/2014/main" id="{427AB1A2-0DE9-4F92-8EC4-CCDF8840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536"/>
                <a:ext cx="43" cy="213"/>
              </a:xfrm>
              <a:custGeom>
                <a:avLst/>
                <a:gdLst>
                  <a:gd name="T0" fmla="*/ 276 w 17"/>
                  <a:gd name="T1" fmla="*/ 0 h 80"/>
                  <a:gd name="T2" fmla="*/ 20 w 17"/>
                  <a:gd name="T3" fmla="*/ 151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0">
                    <a:moveTo>
                      <a:pt x="17" y="0"/>
                    </a:moveTo>
                    <a:cubicBezTo>
                      <a:pt x="13" y="8"/>
                      <a:pt x="0" y="52"/>
                      <a:pt x="1" y="8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8" name="Freeform 43">
                <a:extLst>
                  <a:ext uri="{FF2B5EF4-FFF2-40B4-BE49-F238E27FC236}">
                    <a16:creationId xmlns:a16="http://schemas.microsoft.com/office/drawing/2014/main" id="{AD1B72C8-B831-420F-810D-F7B94D41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563"/>
                <a:ext cx="13" cy="128"/>
              </a:xfrm>
              <a:custGeom>
                <a:avLst/>
                <a:gdLst>
                  <a:gd name="T0" fmla="*/ 88 w 5"/>
                  <a:gd name="T1" fmla="*/ 0 h 48"/>
                  <a:gd name="T2" fmla="*/ 0 w 5"/>
                  <a:gd name="T3" fmla="*/ 9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9"/>
                      <a:pt x="0" y="48"/>
                      <a:pt x="0" y="4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9" name="Line 44">
                <a:extLst>
                  <a:ext uri="{FF2B5EF4-FFF2-40B4-BE49-F238E27FC236}">
                    <a16:creationId xmlns:a16="http://schemas.microsoft.com/office/drawing/2014/main" id="{2715370A-CD77-4728-AF2B-77DE77F11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8" y="2565"/>
                <a:ext cx="7" cy="5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0" name="Freeform 45">
                <a:extLst>
                  <a:ext uri="{FF2B5EF4-FFF2-40B4-BE49-F238E27FC236}">
                    <a16:creationId xmlns:a16="http://schemas.microsoft.com/office/drawing/2014/main" id="{BE9FF841-1815-4E2B-B18E-D916E455E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541"/>
                <a:ext cx="10" cy="80"/>
              </a:xfrm>
              <a:custGeom>
                <a:avLst/>
                <a:gdLst>
                  <a:gd name="T0" fmla="*/ 0 w 4"/>
                  <a:gd name="T1" fmla="*/ 0 h 30"/>
                  <a:gd name="T2" fmla="*/ 50 w 4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cubicBezTo>
                      <a:pt x="4" y="8"/>
                      <a:pt x="3" y="30"/>
                      <a:pt x="3" y="3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1" name="Freeform 46">
                <a:extLst>
                  <a:ext uri="{FF2B5EF4-FFF2-40B4-BE49-F238E27FC236}">
                    <a16:creationId xmlns:a16="http://schemas.microsoft.com/office/drawing/2014/main" id="{C3805020-15DA-4AC1-9542-7921D991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904"/>
                <a:ext cx="10" cy="91"/>
              </a:xfrm>
              <a:custGeom>
                <a:avLst/>
                <a:gdLst>
                  <a:gd name="T0" fmla="*/ 0 w 4"/>
                  <a:gd name="T1" fmla="*/ 0 h 34"/>
                  <a:gd name="T2" fmla="*/ 50 w 4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4">
                    <a:moveTo>
                      <a:pt x="0" y="0"/>
                    </a:moveTo>
                    <a:cubicBezTo>
                      <a:pt x="4" y="7"/>
                      <a:pt x="3" y="32"/>
                      <a:pt x="3" y="3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2" name="Line 47">
                <a:extLst>
                  <a:ext uri="{FF2B5EF4-FFF2-40B4-BE49-F238E27FC236}">
                    <a16:creationId xmlns:a16="http://schemas.microsoft.com/office/drawing/2014/main" id="{9339B560-3B3F-4E44-A30E-4EB923F7D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8" y="190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3" name="Freeform 48">
                <a:extLst>
                  <a:ext uri="{FF2B5EF4-FFF2-40B4-BE49-F238E27FC236}">
                    <a16:creationId xmlns:a16="http://schemas.microsoft.com/office/drawing/2014/main" id="{7A1F0506-9520-48A0-AEBE-060EA50FA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824"/>
                <a:ext cx="3" cy="147"/>
              </a:xfrm>
              <a:custGeom>
                <a:avLst/>
                <a:gdLst>
                  <a:gd name="T0" fmla="*/ 27 w 1"/>
                  <a:gd name="T1" fmla="*/ 0 h 55"/>
                  <a:gd name="T2" fmla="*/ 27 w 1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5">
                    <a:moveTo>
                      <a:pt x="1" y="0"/>
                    </a:moveTo>
                    <a:cubicBezTo>
                      <a:pt x="0" y="9"/>
                      <a:pt x="1" y="55"/>
                      <a:pt x="1" y="55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4" name="Freeform 49">
                <a:extLst>
                  <a:ext uri="{FF2B5EF4-FFF2-40B4-BE49-F238E27FC236}">
                    <a16:creationId xmlns:a16="http://schemas.microsoft.com/office/drawing/2014/main" id="{95CE6F47-1EDD-466F-8C24-8B691E15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781"/>
                <a:ext cx="35" cy="208"/>
              </a:xfrm>
              <a:custGeom>
                <a:avLst/>
                <a:gdLst>
                  <a:gd name="T0" fmla="*/ 113 w 14"/>
                  <a:gd name="T1" fmla="*/ 0 h 78"/>
                  <a:gd name="T2" fmla="*/ 220 w 14"/>
                  <a:gd name="T3" fmla="*/ 148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8">
                    <a:moveTo>
                      <a:pt x="7" y="0"/>
                    </a:moveTo>
                    <a:cubicBezTo>
                      <a:pt x="6" y="10"/>
                      <a:pt x="0" y="65"/>
                      <a:pt x="14" y="7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5" name="Freeform 50">
                <a:extLst>
                  <a:ext uri="{FF2B5EF4-FFF2-40B4-BE49-F238E27FC236}">
                    <a16:creationId xmlns:a16="http://schemas.microsoft.com/office/drawing/2014/main" id="{35D14502-5CEE-46F1-8342-67DB807E3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3" cy="477"/>
              </a:xfrm>
              <a:custGeom>
                <a:avLst/>
                <a:gdLst>
                  <a:gd name="T0" fmla="*/ 0 w 89"/>
                  <a:gd name="T1" fmla="*/ 3387 h 179"/>
                  <a:gd name="T2" fmla="*/ 1401 w 89"/>
                  <a:gd name="T3" fmla="*/ 0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179">
                    <a:moveTo>
                      <a:pt x="0" y="179"/>
                    </a:move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6" name="Freeform 51">
                <a:extLst>
                  <a:ext uri="{FF2B5EF4-FFF2-40B4-BE49-F238E27FC236}">
                    <a16:creationId xmlns:a16="http://schemas.microsoft.com/office/drawing/2014/main" id="{B2A46E03-5CDD-465F-A895-C1AD43CE2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269"/>
                <a:ext cx="225" cy="478"/>
              </a:xfrm>
              <a:custGeom>
                <a:avLst/>
                <a:gdLst>
                  <a:gd name="T0" fmla="*/ 1408 w 90"/>
                  <a:gd name="T1" fmla="*/ 3407 h 179"/>
                  <a:gd name="T2" fmla="*/ 0 w 90"/>
                  <a:gd name="T3" fmla="*/ 0 h 179"/>
                  <a:gd name="T4" fmla="*/ 0 w 90"/>
                  <a:gd name="T5" fmla="*/ 0 h 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179">
                    <a:moveTo>
                      <a:pt x="90" y="179"/>
                    </a:moveTo>
                    <a:cubicBezTo>
                      <a:pt x="50" y="142"/>
                      <a:pt x="0" y="8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7" name="Freeform 52">
                <a:extLst>
                  <a:ext uri="{FF2B5EF4-FFF2-40B4-BE49-F238E27FC236}">
                    <a16:creationId xmlns:a16="http://schemas.microsoft.com/office/drawing/2014/main" id="{B7990357-FBFD-4E71-A748-D5CFAB37B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76"/>
                <a:ext cx="35" cy="88"/>
              </a:xfrm>
              <a:custGeom>
                <a:avLst/>
                <a:gdLst>
                  <a:gd name="T0" fmla="*/ 20 w 14"/>
                  <a:gd name="T1" fmla="*/ 491 h 33"/>
                  <a:gd name="T2" fmla="*/ 188 w 14"/>
                  <a:gd name="T3" fmla="*/ 0 h 33"/>
                  <a:gd name="T4" fmla="*/ 113 w 14"/>
                  <a:gd name="T5" fmla="*/ 62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1" y="26"/>
                    </a:moveTo>
                    <a:cubicBezTo>
                      <a:pt x="0" y="19"/>
                      <a:pt x="6" y="3"/>
                      <a:pt x="12" y="0"/>
                    </a:cubicBezTo>
                    <a:cubicBezTo>
                      <a:pt x="14" y="10"/>
                      <a:pt x="8" y="22"/>
                      <a:pt x="7" y="3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8" name="Freeform 53">
                <a:extLst>
                  <a:ext uri="{FF2B5EF4-FFF2-40B4-BE49-F238E27FC236}">
                    <a16:creationId xmlns:a16="http://schemas.microsoft.com/office/drawing/2014/main" id="{EAA85E1A-3E68-4209-8A2C-E31F4BB3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52"/>
                <a:ext cx="28" cy="187"/>
              </a:xfrm>
              <a:custGeom>
                <a:avLst/>
                <a:gdLst>
                  <a:gd name="T0" fmla="*/ 163 w 11"/>
                  <a:gd name="T1" fmla="*/ 0 h 70"/>
                  <a:gd name="T2" fmla="*/ 163 w 11"/>
                  <a:gd name="T3" fmla="*/ 342 h 70"/>
                  <a:gd name="T4" fmla="*/ 130 w 11"/>
                  <a:gd name="T5" fmla="*/ 684 h 70"/>
                  <a:gd name="T6" fmla="*/ 84 w 11"/>
                  <a:gd name="T7" fmla="*/ 991 h 70"/>
                  <a:gd name="T8" fmla="*/ 84 w 11"/>
                  <a:gd name="T9" fmla="*/ 1336 h 70"/>
                  <a:gd name="T10" fmla="*/ 0 w 11"/>
                  <a:gd name="T11" fmla="*/ 991 h 70"/>
                  <a:gd name="T12" fmla="*/ 64 w 11"/>
                  <a:gd name="T13" fmla="*/ 727 h 70"/>
                  <a:gd name="T14" fmla="*/ 64 w 11"/>
                  <a:gd name="T15" fmla="*/ 435 h 70"/>
                  <a:gd name="T16" fmla="*/ 150 w 11"/>
                  <a:gd name="T17" fmla="*/ 115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0">
                    <a:moveTo>
                      <a:pt x="10" y="0"/>
                    </a:moveTo>
                    <a:cubicBezTo>
                      <a:pt x="11" y="7"/>
                      <a:pt x="11" y="12"/>
                      <a:pt x="10" y="18"/>
                    </a:cubicBezTo>
                    <a:cubicBezTo>
                      <a:pt x="8" y="24"/>
                      <a:pt x="10" y="30"/>
                      <a:pt x="8" y="36"/>
                    </a:cubicBezTo>
                    <a:cubicBezTo>
                      <a:pt x="6" y="42"/>
                      <a:pt x="5" y="45"/>
                      <a:pt x="5" y="52"/>
                    </a:cubicBezTo>
                    <a:cubicBezTo>
                      <a:pt x="6" y="58"/>
                      <a:pt x="4" y="65"/>
                      <a:pt x="5" y="70"/>
                    </a:cubicBezTo>
                    <a:cubicBezTo>
                      <a:pt x="1" y="66"/>
                      <a:pt x="0" y="58"/>
                      <a:pt x="0" y="52"/>
                    </a:cubicBezTo>
                    <a:cubicBezTo>
                      <a:pt x="0" y="47"/>
                      <a:pt x="4" y="43"/>
                      <a:pt x="4" y="38"/>
                    </a:cubicBezTo>
                    <a:cubicBezTo>
                      <a:pt x="4" y="31"/>
                      <a:pt x="2" y="29"/>
                      <a:pt x="4" y="23"/>
                    </a:cubicBezTo>
                    <a:cubicBezTo>
                      <a:pt x="6" y="18"/>
                      <a:pt x="6" y="11"/>
                      <a:pt x="9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9" name="Freeform 54">
                <a:extLst>
                  <a:ext uri="{FF2B5EF4-FFF2-40B4-BE49-F238E27FC236}">
                    <a16:creationId xmlns:a16="http://schemas.microsoft.com/office/drawing/2014/main" id="{190FFECD-9A1A-4C36-997F-D58CAF25A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085"/>
                <a:ext cx="30" cy="78"/>
              </a:xfrm>
              <a:custGeom>
                <a:avLst/>
                <a:gdLst>
                  <a:gd name="T0" fmla="*/ 50 w 12"/>
                  <a:gd name="T1" fmla="*/ 0 h 29"/>
                  <a:gd name="T2" fmla="*/ 158 w 12"/>
                  <a:gd name="T3" fmla="*/ 312 h 29"/>
                  <a:gd name="T4" fmla="*/ 175 w 12"/>
                  <a:gd name="T5" fmla="*/ 565 h 29"/>
                  <a:gd name="T6" fmla="*/ 0 w 12"/>
                  <a:gd name="T7" fmla="*/ 2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9">
                    <a:moveTo>
                      <a:pt x="3" y="0"/>
                    </a:moveTo>
                    <a:cubicBezTo>
                      <a:pt x="3" y="7"/>
                      <a:pt x="8" y="11"/>
                      <a:pt x="10" y="16"/>
                    </a:cubicBezTo>
                    <a:cubicBezTo>
                      <a:pt x="12" y="21"/>
                      <a:pt x="9" y="25"/>
                      <a:pt x="11" y="29"/>
                    </a:cubicBezTo>
                    <a:cubicBezTo>
                      <a:pt x="5" y="22"/>
                      <a:pt x="1" y="10"/>
                      <a:pt x="0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0" name="Freeform 55">
                <a:extLst>
                  <a:ext uri="{FF2B5EF4-FFF2-40B4-BE49-F238E27FC236}">
                    <a16:creationId xmlns:a16="http://schemas.microsoft.com/office/drawing/2014/main" id="{59EAB6E0-6285-4A85-86FF-DF6A87747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49"/>
                <a:ext cx="37" cy="48"/>
              </a:xfrm>
              <a:custGeom>
                <a:avLst/>
                <a:gdLst>
                  <a:gd name="T0" fmla="*/ 62 w 15"/>
                  <a:gd name="T1" fmla="*/ 0 h 18"/>
                  <a:gd name="T2" fmla="*/ 195 w 15"/>
                  <a:gd name="T3" fmla="*/ 171 h 18"/>
                  <a:gd name="T4" fmla="*/ 195 w 15"/>
                  <a:gd name="T5" fmla="*/ 341 h 18"/>
                  <a:gd name="T6" fmla="*/ 0 w 15"/>
                  <a:gd name="T7" fmla="*/ 3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5" y="5"/>
                      <a:pt x="11" y="5"/>
                      <a:pt x="13" y="9"/>
                    </a:cubicBezTo>
                    <a:cubicBezTo>
                      <a:pt x="15" y="13"/>
                      <a:pt x="13" y="14"/>
                      <a:pt x="13" y="18"/>
                    </a:cubicBezTo>
                    <a:cubicBezTo>
                      <a:pt x="8" y="14"/>
                      <a:pt x="6" y="3"/>
                      <a:pt x="0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1" name="Freeform 56">
                <a:extLst>
                  <a:ext uri="{FF2B5EF4-FFF2-40B4-BE49-F238E27FC236}">
                    <a16:creationId xmlns:a16="http://schemas.microsoft.com/office/drawing/2014/main" id="{A88E51F4-CED6-45CC-8D38-150BC14B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192"/>
                <a:ext cx="32" cy="53"/>
              </a:xfrm>
              <a:custGeom>
                <a:avLst/>
                <a:gdLst>
                  <a:gd name="T0" fmla="*/ 42 w 13"/>
                  <a:gd name="T1" fmla="*/ 21 h 20"/>
                  <a:gd name="T2" fmla="*/ 182 w 13"/>
                  <a:gd name="T3" fmla="*/ 170 h 20"/>
                  <a:gd name="T4" fmla="*/ 153 w 13"/>
                  <a:gd name="T5" fmla="*/ 371 h 20"/>
                  <a:gd name="T6" fmla="*/ 121 w 13"/>
                  <a:gd name="T7" fmla="*/ 148 h 20"/>
                  <a:gd name="T8" fmla="*/ 30 w 1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3" y="1"/>
                    </a:moveTo>
                    <a:cubicBezTo>
                      <a:pt x="5" y="7"/>
                      <a:pt x="11" y="5"/>
                      <a:pt x="12" y="9"/>
                    </a:cubicBezTo>
                    <a:cubicBezTo>
                      <a:pt x="13" y="13"/>
                      <a:pt x="8" y="15"/>
                      <a:pt x="10" y="20"/>
                    </a:cubicBezTo>
                    <a:cubicBezTo>
                      <a:pt x="8" y="16"/>
                      <a:pt x="10" y="11"/>
                      <a:pt x="8" y="8"/>
                    </a:cubicBezTo>
                    <a:cubicBezTo>
                      <a:pt x="6" y="5"/>
                      <a:pt x="0" y="4"/>
                      <a:pt x="2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2" name="Freeform 57">
                <a:extLst>
                  <a:ext uri="{FF2B5EF4-FFF2-40B4-BE49-F238E27FC236}">
                    <a16:creationId xmlns:a16="http://schemas.microsoft.com/office/drawing/2014/main" id="{C90E2AE8-4995-4AC3-9875-65D304E53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307"/>
                <a:ext cx="35" cy="26"/>
              </a:xfrm>
              <a:custGeom>
                <a:avLst/>
                <a:gdLst>
                  <a:gd name="T0" fmla="*/ 0 w 14"/>
                  <a:gd name="T1" fmla="*/ 143 h 10"/>
                  <a:gd name="T2" fmla="*/ 175 w 14"/>
                  <a:gd name="T3" fmla="*/ 0 h 10"/>
                  <a:gd name="T4" fmla="*/ 95 w 14"/>
                  <a:gd name="T5" fmla="*/ 109 h 10"/>
                  <a:gd name="T6" fmla="*/ 33 w 14"/>
                  <a:gd name="T7" fmla="*/ 1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8"/>
                    </a:moveTo>
                    <a:cubicBezTo>
                      <a:pt x="5" y="7"/>
                      <a:pt x="6" y="2"/>
                      <a:pt x="11" y="0"/>
                    </a:cubicBezTo>
                    <a:cubicBezTo>
                      <a:pt x="14" y="4"/>
                      <a:pt x="11" y="7"/>
                      <a:pt x="6" y="6"/>
                    </a:cubicBezTo>
                    <a:cubicBezTo>
                      <a:pt x="6" y="9"/>
                      <a:pt x="5" y="10"/>
                      <a:pt x="2" y="9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Freeform 58">
                <a:extLst>
                  <a:ext uri="{FF2B5EF4-FFF2-40B4-BE49-F238E27FC236}">
                    <a16:creationId xmlns:a16="http://schemas.microsoft.com/office/drawing/2014/main" id="{6A3A50E2-CDA4-4DAE-ADCC-64E68078B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59"/>
                <a:ext cx="27" cy="53"/>
              </a:xfrm>
              <a:custGeom>
                <a:avLst/>
                <a:gdLst>
                  <a:gd name="T0" fmla="*/ 0 w 11"/>
                  <a:gd name="T1" fmla="*/ 371 h 20"/>
                  <a:gd name="T2" fmla="*/ 61 w 11"/>
                  <a:gd name="T3" fmla="*/ 260 h 20"/>
                  <a:gd name="T4" fmla="*/ 150 w 11"/>
                  <a:gd name="T5" fmla="*/ 225 h 20"/>
                  <a:gd name="T6" fmla="*/ 133 w 11"/>
                  <a:gd name="T7" fmla="*/ 0 h 20"/>
                  <a:gd name="T8" fmla="*/ 120 w 11"/>
                  <a:gd name="T9" fmla="*/ 148 h 20"/>
                  <a:gd name="T10" fmla="*/ 42 w 11"/>
                  <a:gd name="T11" fmla="*/ 26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2" y="18"/>
                      <a:pt x="2" y="16"/>
                      <a:pt x="4" y="14"/>
                    </a:cubicBezTo>
                    <a:cubicBezTo>
                      <a:pt x="6" y="12"/>
                      <a:pt x="8" y="14"/>
                      <a:pt x="10" y="12"/>
                    </a:cubicBezTo>
                    <a:cubicBezTo>
                      <a:pt x="11" y="10"/>
                      <a:pt x="11" y="2"/>
                      <a:pt x="9" y="0"/>
                    </a:cubicBezTo>
                    <a:cubicBezTo>
                      <a:pt x="6" y="2"/>
                      <a:pt x="10" y="5"/>
                      <a:pt x="8" y="8"/>
                    </a:cubicBezTo>
                    <a:cubicBezTo>
                      <a:pt x="7" y="11"/>
                      <a:pt x="3" y="10"/>
                      <a:pt x="3" y="14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4" name="Freeform 59">
                <a:extLst>
                  <a:ext uri="{FF2B5EF4-FFF2-40B4-BE49-F238E27FC236}">
                    <a16:creationId xmlns:a16="http://schemas.microsoft.com/office/drawing/2014/main" id="{B21D3999-C716-4516-9F56-1A148DA9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43"/>
                <a:ext cx="17" cy="16"/>
              </a:xfrm>
              <a:custGeom>
                <a:avLst/>
                <a:gdLst>
                  <a:gd name="T0" fmla="*/ 12 w 7"/>
                  <a:gd name="T1" fmla="*/ 21 h 6"/>
                  <a:gd name="T2" fmla="*/ 100 w 7"/>
                  <a:gd name="T3" fmla="*/ 77 h 6"/>
                  <a:gd name="T4" fmla="*/ 0 w 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1"/>
                    </a:moveTo>
                    <a:cubicBezTo>
                      <a:pt x="4" y="0"/>
                      <a:pt x="7" y="1"/>
                      <a:pt x="7" y="4"/>
                    </a:cubicBezTo>
                    <a:cubicBezTo>
                      <a:pt x="5" y="4"/>
                      <a:pt x="2" y="4"/>
                      <a:pt x="0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5" name="Freeform 60">
                <a:extLst>
                  <a:ext uri="{FF2B5EF4-FFF2-40B4-BE49-F238E27FC236}">
                    <a16:creationId xmlns:a16="http://schemas.microsoft.com/office/drawing/2014/main" id="{BED77216-74F8-4ACC-BDB0-389935FFC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28"/>
                <a:ext cx="33" cy="88"/>
              </a:xfrm>
              <a:custGeom>
                <a:avLst/>
                <a:gdLst>
                  <a:gd name="T0" fmla="*/ 0 w 13"/>
                  <a:gd name="T1" fmla="*/ 397 h 33"/>
                  <a:gd name="T2" fmla="*/ 213 w 13"/>
                  <a:gd name="T3" fmla="*/ 149 h 33"/>
                  <a:gd name="T4" fmla="*/ 117 w 13"/>
                  <a:gd name="T5" fmla="*/ 397 h 33"/>
                  <a:gd name="T6" fmla="*/ 51 w 13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3">
                    <a:moveTo>
                      <a:pt x="0" y="21"/>
                    </a:moveTo>
                    <a:cubicBezTo>
                      <a:pt x="3" y="19"/>
                      <a:pt x="8" y="0"/>
                      <a:pt x="13" y="8"/>
                    </a:cubicBezTo>
                    <a:cubicBezTo>
                      <a:pt x="8" y="11"/>
                      <a:pt x="8" y="16"/>
                      <a:pt x="7" y="21"/>
                    </a:cubicBezTo>
                    <a:cubicBezTo>
                      <a:pt x="5" y="25"/>
                      <a:pt x="4" y="28"/>
                      <a:pt x="3" y="3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6" name="Freeform 61">
                <a:extLst>
                  <a:ext uri="{FF2B5EF4-FFF2-40B4-BE49-F238E27FC236}">
                    <a16:creationId xmlns:a16="http://schemas.microsoft.com/office/drawing/2014/main" id="{EE4A64E3-1DF8-46AA-9D7E-D1CED080D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405"/>
                <a:ext cx="32" cy="171"/>
              </a:xfrm>
              <a:custGeom>
                <a:avLst/>
                <a:gdLst>
                  <a:gd name="T0" fmla="*/ 133 w 13"/>
                  <a:gd name="T1" fmla="*/ 0 h 64"/>
                  <a:gd name="T2" fmla="*/ 91 w 13"/>
                  <a:gd name="T3" fmla="*/ 321 h 64"/>
                  <a:gd name="T4" fmla="*/ 121 w 13"/>
                  <a:gd name="T5" fmla="*/ 649 h 64"/>
                  <a:gd name="T6" fmla="*/ 182 w 13"/>
                  <a:gd name="T7" fmla="*/ 935 h 64"/>
                  <a:gd name="T8" fmla="*/ 162 w 13"/>
                  <a:gd name="T9" fmla="*/ 1221 h 64"/>
                  <a:gd name="T10" fmla="*/ 91 w 13"/>
                  <a:gd name="T11" fmla="*/ 935 h 64"/>
                  <a:gd name="T12" fmla="*/ 12 w 13"/>
                  <a:gd name="T13" fmla="*/ 671 h 64"/>
                  <a:gd name="T14" fmla="*/ 12 w 13"/>
                  <a:gd name="T15" fmla="*/ 379 h 64"/>
                  <a:gd name="T16" fmla="*/ 103 w 13"/>
                  <a:gd name="T17" fmla="*/ 94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64">
                    <a:moveTo>
                      <a:pt x="9" y="0"/>
                    </a:moveTo>
                    <a:cubicBezTo>
                      <a:pt x="9" y="6"/>
                      <a:pt x="6" y="11"/>
                      <a:pt x="6" y="17"/>
                    </a:cubicBezTo>
                    <a:cubicBezTo>
                      <a:pt x="6" y="23"/>
                      <a:pt x="8" y="28"/>
                      <a:pt x="8" y="34"/>
                    </a:cubicBezTo>
                    <a:cubicBezTo>
                      <a:pt x="7" y="41"/>
                      <a:pt x="10" y="42"/>
                      <a:pt x="12" y="49"/>
                    </a:cubicBezTo>
                    <a:cubicBezTo>
                      <a:pt x="13" y="53"/>
                      <a:pt x="11" y="59"/>
                      <a:pt x="11" y="64"/>
                    </a:cubicBezTo>
                    <a:cubicBezTo>
                      <a:pt x="7" y="60"/>
                      <a:pt x="9" y="54"/>
                      <a:pt x="6" y="49"/>
                    </a:cubicBezTo>
                    <a:cubicBezTo>
                      <a:pt x="4" y="44"/>
                      <a:pt x="0" y="41"/>
                      <a:pt x="1" y="35"/>
                    </a:cubicBezTo>
                    <a:cubicBezTo>
                      <a:pt x="1" y="30"/>
                      <a:pt x="2" y="26"/>
                      <a:pt x="1" y="20"/>
                    </a:cubicBezTo>
                    <a:cubicBezTo>
                      <a:pt x="1" y="13"/>
                      <a:pt x="7" y="11"/>
                      <a:pt x="7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7" name="Freeform 62">
                <a:extLst>
                  <a:ext uri="{FF2B5EF4-FFF2-40B4-BE49-F238E27FC236}">
                    <a16:creationId xmlns:a16="http://schemas.microsoft.com/office/drawing/2014/main" id="{72005EBC-E5D5-44D2-A069-9C3B8D6DF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368"/>
                <a:ext cx="50" cy="93"/>
              </a:xfrm>
              <a:custGeom>
                <a:avLst/>
                <a:gdLst>
                  <a:gd name="T0" fmla="*/ 63 w 20"/>
                  <a:gd name="T1" fmla="*/ 656 h 35"/>
                  <a:gd name="T2" fmla="*/ 95 w 20"/>
                  <a:gd name="T3" fmla="*/ 0 h 35"/>
                  <a:gd name="T4" fmla="*/ 145 w 20"/>
                  <a:gd name="T5" fmla="*/ 114 h 35"/>
                  <a:gd name="T6" fmla="*/ 95 w 20"/>
                  <a:gd name="T7" fmla="*/ 205 h 35"/>
                  <a:gd name="T8" fmla="*/ 63 w 20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4" y="35"/>
                    </a:moveTo>
                    <a:cubicBezTo>
                      <a:pt x="0" y="23"/>
                      <a:pt x="20" y="8"/>
                      <a:pt x="6" y="0"/>
                    </a:cubicBezTo>
                    <a:cubicBezTo>
                      <a:pt x="6" y="2"/>
                      <a:pt x="9" y="4"/>
                      <a:pt x="9" y="6"/>
                    </a:cubicBezTo>
                    <a:cubicBezTo>
                      <a:pt x="9" y="8"/>
                      <a:pt x="6" y="9"/>
                      <a:pt x="6" y="11"/>
                    </a:cubicBezTo>
                    <a:cubicBezTo>
                      <a:pt x="5" y="16"/>
                      <a:pt x="7" y="18"/>
                      <a:pt x="4" y="2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8" name="Freeform 63">
                <a:extLst>
                  <a:ext uri="{FF2B5EF4-FFF2-40B4-BE49-F238E27FC236}">
                    <a16:creationId xmlns:a16="http://schemas.microsoft.com/office/drawing/2014/main" id="{2B2B871C-1586-4F8F-AE51-6C1BEDE6C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25"/>
                <a:ext cx="27" cy="70"/>
              </a:xfrm>
              <a:custGeom>
                <a:avLst/>
                <a:gdLst>
                  <a:gd name="T0" fmla="*/ 0 w 11"/>
                  <a:gd name="T1" fmla="*/ 275 h 26"/>
                  <a:gd name="T2" fmla="*/ 162 w 11"/>
                  <a:gd name="T3" fmla="*/ 197 h 26"/>
                  <a:gd name="T4" fmla="*/ 61 w 11"/>
                  <a:gd name="T5" fmla="*/ 506 h 26"/>
                  <a:gd name="T6" fmla="*/ 91 w 11"/>
                  <a:gd name="T7" fmla="*/ 19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0" y="14"/>
                    </a:moveTo>
                    <a:cubicBezTo>
                      <a:pt x="1" y="13"/>
                      <a:pt x="10" y="0"/>
                      <a:pt x="11" y="10"/>
                    </a:cubicBezTo>
                    <a:cubicBezTo>
                      <a:pt x="11" y="15"/>
                      <a:pt x="3" y="19"/>
                      <a:pt x="4" y="26"/>
                    </a:cubicBezTo>
                    <a:cubicBezTo>
                      <a:pt x="4" y="22"/>
                      <a:pt x="8" y="14"/>
                      <a:pt x="6" y="1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9" name="Freeform 64">
                <a:extLst>
                  <a:ext uri="{FF2B5EF4-FFF2-40B4-BE49-F238E27FC236}">
                    <a16:creationId xmlns:a16="http://schemas.microsoft.com/office/drawing/2014/main" id="{20403C8B-8665-4FAA-B0F8-D1ED4601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357"/>
                <a:ext cx="27" cy="54"/>
              </a:xfrm>
              <a:custGeom>
                <a:avLst/>
                <a:gdLst>
                  <a:gd name="T0" fmla="*/ 0 w 11"/>
                  <a:gd name="T1" fmla="*/ 335 h 20"/>
                  <a:gd name="T2" fmla="*/ 103 w 11"/>
                  <a:gd name="T3" fmla="*/ 103 h 20"/>
                  <a:gd name="T4" fmla="*/ 61 w 11"/>
                  <a:gd name="T5" fmla="*/ 394 h 20"/>
                  <a:gd name="T6" fmla="*/ 61 w 11"/>
                  <a:gd name="T7" fmla="*/ 2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0" y="17"/>
                    </a:moveTo>
                    <a:cubicBezTo>
                      <a:pt x="1" y="14"/>
                      <a:pt x="3" y="0"/>
                      <a:pt x="7" y="5"/>
                    </a:cubicBezTo>
                    <a:cubicBezTo>
                      <a:pt x="11" y="8"/>
                      <a:pt x="5" y="17"/>
                      <a:pt x="4" y="20"/>
                    </a:cubicBezTo>
                    <a:cubicBezTo>
                      <a:pt x="5" y="17"/>
                      <a:pt x="6" y="13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0" name="Freeform 65">
                <a:extLst>
                  <a:ext uri="{FF2B5EF4-FFF2-40B4-BE49-F238E27FC236}">
                    <a16:creationId xmlns:a16="http://schemas.microsoft.com/office/drawing/2014/main" id="{B2D3B4A0-82B8-48F4-B8E5-23BF7A43B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261"/>
                <a:ext cx="23" cy="35"/>
              </a:xfrm>
              <a:custGeom>
                <a:avLst/>
                <a:gdLst>
                  <a:gd name="T0" fmla="*/ 33 w 9"/>
                  <a:gd name="T1" fmla="*/ 0 h 13"/>
                  <a:gd name="T2" fmla="*/ 0 w 9"/>
                  <a:gd name="T3" fmla="*/ 232 h 13"/>
                  <a:gd name="T4" fmla="*/ 33 w 9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cubicBezTo>
                      <a:pt x="4" y="4"/>
                      <a:pt x="9" y="13"/>
                      <a:pt x="0" y="12"/>
                    </a:cubicBezTo>
                    <a:cubicBezTo>
                      <a:pt x="3" y="10"/>
                      <a:pt x="3" y="6"/>
                      <a:pt x="2" y="3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1" name="Freeform 66">
                <a:extLst>
                  <a:ext uri="{FF2B5EF4-FFF2-40B4-BE49-F238E27FC236}">
                    <a16:creationId xmlns:a16="http://schemas.microsoft.com/office/drawing/2014/main" id="{B087D99D-2300-4282-A777-1AE5B33CD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219"/>
                <a:ext cx="13" cy="24"/>
              </a:xfrm>
              <a:custGeom>
                <a:avLst/>
                <a:gdLst>
                  <a:gd name="T0" fmla="*/ 21 w 5"/>
                  <a:gd name="T1" fmla="*/ 171 h 9"/>
                  <a:gd name="T2" fmla="*/ 0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5" y="6"/>
                      <a:pt x="5" y="1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2" name="Freeform 67">
                <a:extLst>
                  <a:ext uri="{FF2B5EF4-FFF2-40B4-BE49-F238E27FC236}">
                    <a16:creationId xmlns:a16="http://schemas.microsoft.com/office/drawing/2014/main" id="{5112E918-F974-45A2-A1FC-A40E36254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171"/>
                <a:ext cx="10" cy="29"/>
              </a:xfrm>
              <a:custGeom>
                <a:avLst/>
                <a:gdLst>
                  <a:gd name="T0" fmla="*/ 0 w 4"/>
                  <a:gd name="T1" fmla="*/ 200 h 11"/>
                  <a:gd name="T2" fmla="*/ 0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3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3" name="Freeform 68">
                <a:extLst>
                  <a:ext uri="{FF2B5EF4-FFF2-40B4-BE49-F238E27FC236}">
                    <a16:creationId xmlns:a16="http://schemas.microsoft.com/office/drawing/2014/main" id="{F579937A-E0A8-4D6E-97CA-36567F6F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31"/>
                <a:ext cx="17" cy="40"/>
              </a:xfrm>
              <a:custGeom>
                <a:avLst/>
                <a:gdLst>
                  <a:gd name="T0" fmla="*/ 41 w 7"/>
                  <a:gd name="T1" fmla="*/ 0 h 15"/>
                  <a:gd name="T2" fmla="*/ 70 w 7"/>
                  <a:gd name="T3" fmla="*/ 285 h 15"/>
                  <a:gd name="T4" fmla="*/ 0 w 7"/>
                  <a:gd name="T5" fmla="*/ 1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3" y="6"/>
                      <a:pt x="7" y="9"/>
                      <a:pt x="5" y="15"/>
                    </a:cubicBezTo>
                    <a:cubicBezTo>
                      <a:pt x="1" y="15"/>
                      <a:pt x="0" y="11"/>
                      <a:pt x="0" y="7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4" name="Freeform 69">
                <a:extLst>
                  <a:ext uri="{FF2B5EF4-FFF2-40B4-BE49-F238E27FC236}">
                    <a16:creationId xmlns:a16="http://schemas.microsoft.com/office/drawing/2014/main" id="{684DF245-FF64-4048-B8DC-39B7B2DB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085"/>
                <a:ext cx="25" cy="48"/>
              </a:xfrm>
              <a:custGeom>
                <a:avLst/>
                <a:gdLst>
                  <a:gd name="T0" fmla="*/ 0 w 10"/>
                  <a:gd name="T1" fmla="*/ 115 h 18"/>
                  <a:gd name="T2" fmla="*/ 63 w 10"/>
                  <a:gd name="T3" fmla="*/ 341 h 18"/>
                  <a:gd name="T4" fmla="*/ 113 w 10"/>
                  <a:gd name="T5" fmla="*/ 0 h 18"/>
                  <a:gd name="T6" fmla="*/ 63 w 10"/>
                  <a:gd name="T7" fmla="*/ 20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0" y="6"/>
                    </a:moveTo>
                    <a:cubicBezTo>
                      <a:pt x="0" y="10"/>
                      <a:pt x="1" y="15"/>
                      <a:pt x="4" y="18"/>
                    </a:cubicBezTo>
                    <a:cubicBezTo>
                      <a:pt x="10" y="14"/>
                      <a:pt x="6" y="6"/>
                      <a:pt x="7" y="0"/>
                    </a:cubicBezTo>
                    <a:cubicBezTo>
                      <a:pt x="6" y="4"/>
                      <a:pt x="6" y="8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5" name="Freeform 70">
                <a:extLst>
                  <a:ext uri="{FF2B5EF4-FFF2-40B4-BE49-F238E27FC236}">
                    <a16:creationId xmlns:a16="http://schemas.microsoft.com/office/drawing/2014/main" id="{CDFC5BDC-9656-4CFA-95B2-D3EB9FB9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328"/>
                <a:ext cx="35" cy="21"/>
              </a:xfrm>
              <a:custGeom>
                <a:avLst/>
                <a:gdLst>
                  <a:gd name="T0" fmla="*/ 0 w 14"/>
                  <a:gd name="T1" fmla="*/ 110 h 8"/>
                  <a:gd name="T2" fmla="*/ 208 w 14"/>
                  <a:gd name="T3" fmla="*/ 0 h 8"/>
                  <a:gd name="T4" fmla="*/ 50 w 14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4" y="3"/>
                      <a:pt x="8" y="1"/>
                      <a:pt x="13" y="0"/>
                    </a:cubicBezTo>
                    <a:cubicBezTo>
                      <a:pt x="14" y="5"/>
                      <a:pt x="6" y="6"/>
                      <a:pt x="3" y="8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6" name="Freeform 71">
                <a:extLst>
                  <a:ext uri="{FF2B5EF4-FFF2-40B4-BE49-F238E27FC236}">
                    <a16:creationId xmlns:a16="http://schemas.microsoft.com/office/drawing/2014/main" id="{36B57729-3EEF-4648-8E19-082E6E482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397"/>
                <a:ext cx="18" cy="48"/>
              </a:xfrm>
              <a:custGeom>
                <a:avLst/>
                <a:gdLst>
                  <a:gd name="T0" fmla="*/ 0 w 7"/>
                  <a:gd name="T1" fmla="*/ 341 h 18"/>
                  <a:gd name="T2" fmla="*/ 100 w 7"/>
                  <a:gd name="T3" fmla="*/ 0 h 18"/>
                  <a:gd name="T4" fmla="*/ 100 w 7"/>
                  <a:gd name="T5" fmla="*/ 1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3" y="13"/>
                      <a:pt x="0" y="4"/>
                      <a:pt x="6" y="0"/>
                    </a:cubicBezTo>
                    <a:cubicBezTo>
                      <a:pt x="7" y="2"/>
                      <a:pt x="7" y="4"/>
                      <a:pt x="6" y="6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7" name="Freeform 72">
                <a:extLst>
                  <a:ext uri="{FF2B5EF4-FFF2-40B4-BE49-F238E27FC236}">
                    <a16:creationId xmlns:a16="http://schemas.microsoft.com/office/drawing/2014/main" id="{EC62F275-9276-48C0-A0DA-08CAE92D7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76"/>
                <a:ext cx="37" cy="37"/>
              </a:xfrm>
              <a:custGeom>
                <a:avLst/>
                <a:gdLst>
                  <a:gd name="T0" fmla="*/ 0 w 15"/>
                  <a:gd name="T1" fmla="*/ 90 h 14"/>
                  <a:gd name="T2" fmla="*/ 133 w 15"/>
                  <a:gd name="T3" fmla="*/ 259 h 14"/>
                  <a:gd name="T4" fmla="*/ 183 w 15"/>
                  <a:gd name="T5" fmla="*/ 182 h 14"/>
                  <a:gd name="T6" fmla="*/ 74 w 15"/>
                  <a:gd name="T7" fmla="*/ 132 h 14"/>
                  <a:gd name="T8" fmla="*/ 0 w 1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5"/>
                    </a:moveTo>
                    <a:cubicBezTo>
                      <a:pt x="2" y="7"/>
                      <a:pt x="6" y="13"/>
                      <a:pt x="9" y="14"/>
                    </a:cubicBezTo>
                    <a:cubicBezTo>
                      <a:pt x="11" y="14"/>
                      <a:pt x="15" y="13"/>
                      <a:pt x="12" y="10"/>
                    </a:cubicBezTo>
                    <a:cubicBezTo>
                      <a:pt x="11" y="9"/>
                      <a:pt x="7" y="9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8" name="Freeform 73">
                <a:extLst>
                  <a:ext uri="{FF2B5EF4-FFF2-40B4-BE49-F238E27FC236}">
                    <a16:creationId xmlns:a16="http://schemas.microsoft.com/office/drawing/2014/main" id="{8B222C3A-BAFE-4C8B-8F99-E94BDCEA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069"/>
                <a:ext cx="23" cy="75"/>
              </a:xfrm>
              <a:custGeom>
                <a:avLst/>
                <a:gdLst>
                  <a:gd name="T0" fmla="*/ 84 w 9"/>
                  <a:gd name="T1" fmla="*/ 0 h 28"/>
                  <a:gd name="T2" fmla="*/ 84 w 9"/>
                  <a:gd name="T3" fmla="*/ 252 h 28"/>
                  <a:gd name="T4" fmla="*/ 151 w 9"/>
                  <a:gd name="T5" fmla="*/ 538 h 28"/>
                  <a:gd name="T6" fmla="*/ 0 w 9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5" y="0"/>
                    </a:moveTo>
                    <a:cubicBezTo>
                      <a:pt x="4" y="4"/>
                      <a:pt x="4" y="9"/>
                      <a:pt x="5" y="13"/>
                    </a:cubicBezTo>
                    <a:cubicBezTo>
                      <a:pt x="5" y="18"/>
                      <a:pt x="9" y="23"/>
                      <a:pt x="9" y="28"/>
                    </a:cubicBezTo>
                    <a:cubicBezTo>
                      <a:pt x="2" y="28"/>
                      <a:pt x="0" y="8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9" name="Freeform 74">
                <a:extLst>
                  <a:ext uri="{FF2B5EF4-FFF2-40B4-BE49-F238E27FC236}">
                    <a16:creationId xmlns:a16="http://schemas.microsoft.com/office/drawing/2014/main" id="{BBA0149F-28B2-4866-9B11-0E3874CAF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123"/>
                <a:ext cx="18" cy="26"/>
              </a:xfrm>
              <a:custGeom>
                <a:avLst/>
                <a:gdLst>
                  <a:gd name="T0" fmla="*/ 0 w 7"/>
                  <a:gd name="T1" fmla="*/ 55 h 10"/>
                  <a:gd name="T2" fmla="*/ 118 w 7"/>
                  <a:gd name="T3" fmla="*/ 143 h 10"/>
                  <a:gd name="T4" fmla="*/ 67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1" y="6"/>
                      <a:pt x="3" y="10"/>
                      <a:pt x="7" y="8"/>
                    </a:cubicBezTo>
                    <a:cubicBezTo>
                      <a:pt x="6" y="5"/>
                      <a:pt x="5" y="3"/>
                      <a:pt x="4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0" name="Freeform 75">
                <a:extLst>
                  <a:ext uri="{FF2B5EF4-FFF2-40B4-BE49-F238E27FC236}">
                    <a16:creationId xmlns:a16="http://schemas.microsoft.com/office/drawing/2014/main" id="{DF179F5A-EFDD-4E3C-A468-18114DDA8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192"/>
                <a:ext cx="20" cy="29"/>
              </a:xfrm>
              <a:custGeom>
                <a:avLst/>
                <a:gdLst>
                  <a:gd name="T0" fmla="*/ 20 w 8"/>
                  <a:gd name="T1" fmla="*/ 90 h 11"/>
                  <a:gd name="T2" fmla="*/ 125 w 8"/>
                  <a:gd name="T3" fmla="*/ 111 h 11"/>
                  <a:gd name="T4" fmla="*/ 0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1" y="5"/>
                    </a:moveTo>
                    <a:cubicBezTo>
                      <a:pt x="2" y="7"/>
                      <a:pt x="8" y="11"/>
                      <a:pt x="8" y="6"/>
                    </a:cubicBezTo>
                    <a:cubicBezTo>
                      <a:pt x="8" y="4"/>
                      <a:pt x="2" y="2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1" name="Freeform 76">
                <a:extLst>
                  <a:ext uri="{FF2B5EF4-FFF2-40B4-BE49-F238E27FC236}">
                    <a16:creationId xmlns:a16="http://schemas.microsoft.com/office/drawing/2014/main" id="{DA1AF254-FD38-47FE-88F4-74702C5B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31"/>
                <a:ext cx="20" cy="18"/>
              </a:xfrm>
              <a:custGeom>
                <a:avLst/>
                <a:gdLst>
                  <a:gd name="T0" fmla="*/ 0 w 8"/>
                  <a:gd name="T1" fmla="*/ 21 h 7"/>
                  <a:gd name="T2" fmla="*/ 125 w 8"/>
                  <a:gd name="T3" fmla="*/ 21 h 7"/>
                  <a:gd name="T4" fmla="*/ 50 w 8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2"/>
                      <a:pt x="6" y="0"/>
                      <a:pt x="8" y="1"/>
                    </a:cubicBezTo>
                    <a:cubicBezTo>
                      <a:pt x="7" y="4"/>
                      <a:pt x="5" y="5"/>
                      <a:pt x="3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2" name="Freeform 77">
                <a:extLst>
                  <a:ext uri="{FF2B5EF4-FFF2-40B4-BE49-F238E27FC236}">
                    <a16:creationId xmlns:a16="http://schemas.microsoft.com/office/drawing/2014/main" id="{4991E79A-F861-4017-9EF3-54C3A70DC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92"/>
                <a:ext cx="15" cy="21"/>
              </a:xfrm>
              <a:custGeom>
                <a:avLst/>
                <a:gdLst>
                  <a:gd name="T0" fmla="*/ 0 w 6"/>
                  <a:gd name="T1" fmla="*/ 144 h 8"/>
                  <a:gd name="T2" fmla="*/ 83 w 6"/>
                  <a:gd name="T3" fmla="*/ 0 h 8"/>
                  <a:gd name="T4" fmla="*/ 83 w 6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3" y="6"/>
                      <a:pt x="3" y="3"/>
                      <a:pt x="5" y="0"/>
                    </a:cubicBezTo>
                    <a:cubicBezTo>
                      <a:pt x="6" y="2"/>
                      <a:pt x="6" y="4"/>
                      <a:pt x="5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3" name="Freeform 78">
                <a:extLst>
                  <a:ext uri="{FF2B5EF4-FFF2-40B4-BE49-F238E27FC236}">
                    <a16:creationId xmlns:a16="http://schemas.microsoft.com/office/drawing/2014/main" id="{5B6B62FD-BCF5-4B67-A181-B88FA9FE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41"/>
                <a:ext cx="33" cy="99"/>
              </a:xfrm>
              <a:custGeom>
                <a:avLst/>
                <a:gdLst>
                  <a:gd name="T0" fmla="*/ 180 w 13"/>
                  <a:gd name="T1" fmla="*/ 0 h 37"/>
                  <a:gd name="T2" fmla="*/ 117 w 13"/>
                  <a:gd name="T3" fmla="*/ 321 h 37"/>
                  <a:gd name="T4" fmla="*/ 51 w 13"/>
                  <a:gd name="T5" fmla="*/ 709 h 37"/>
                  <a:gd name="T6" fmla="*/ 160 w 1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7">
                    <a:moveTo>
                      <a:pt x="11" y="0"/>
                    </a:moveTo>
                    <a:cubicBezTo>
                      <a:pt x="13" y="5"/>
                      <a:pt x="9" y="11"/>
                      <a:pt x="7" y="17"/>
                    </a:cubicBezTo>
                    <a:cubicBezTo>
                      <a:pt x="5" y="23"/>
                      <a:pt x="3" y="30"/>
                      <a:pt x="3" y="37"/>
                    </a:cubicBezTo>
                    <a:cubicBezTo>
                      <a:pt x="3" y="31"/>
                      <a:pt x="0" y="1"/>
                      <a:pt x="1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4" name="Freeform 79">
                <a:extLst>
                  <a:ext uri="{FF2B5EF4-FFF2-40B4-BE49-F238E27FC236}">
                    <a16:creationId xmlns:a16="http://schemas.microsoft.com/office/drawing/2014/main" id="{EC8EE65F-6149-456B-99E9-991E8B2D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23"/>
                <a:ext cx="28" cy="72"/>
              </a:xfrm>
              <a:custGeom>
                <a:avLst/>
                <a:gdLst>
                  <a:gd name="T0" fmla="*/ 0 w 11"/>
                  <a:gd name="T1" fmla="*/ 171 h 27"/>
                  <a:gd name="T2" fmla="*/ 84 w 11"/>
                  <a:gd name="T3" fmla="*/ 397 h 27"/>
                  <a:gd name="T4" fmla="*/ 181 w 11"/>
                  <a:gd name="T5" fmla="*/ 397 h 27"/>
                  <a:gd name="T6" fmla="*/ 64 w 11"/>
                  <a:gd name="T7" fmla="*/ 192 h 27"/>
                  <a:gd name="T8" fmla="*/ 20 w 1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0" y="9"/>
                    </a:moveTo>
                    <a:cubicBezTo>
                      <a:pt x="1" y="13"/>
                      <a:pt x="2" y="18"/>
                      <a:pt x="5" y="21"/>
                    </a:cubicBezTo>
                    <a:cubicBezTo>
                      <a:pt x="8" y="24"/>
                      <a:pt x="11" y="27"/>
                      <a:pt x="11" y="21"/>
                    </a:cubicBezTo>
                    <a:cubicBezTo>
                      <a:pt x="10" y="19"/>
                      <a:pt x="5" y="13"/>
                      <a:pt x="4" y="10"/>
                    </a:cubicBezTo>
                    <a:cubicBezTo>
                      <a:pt x="3" y="7"/>
                      <a:pt x="2" y="4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5" name="Freeform 80">
                <a:extLst>
                  <a:ext uri="{FF2B5EF4-FFF2-40B4-BE49-F238E27FC236}">
                    <a16:creationId xmlns:a16="http://schemas.microsoft.com/office/drawing/2014/main" id="{74C2807A-6425-45BE-A589-F644064C4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21"/>
                <a:ext cx="13" cy="107"/>
              </a:xfrm>
              <a:custGeom>
                <a:avLst/>
                <a:gdLst>
                  <a:gd name="T0" fmla="*/ 21 w 5"/>
                  <a:gd name="T1" fmla="*/ 0 h 40"/>
                  <a:gd name="T2" fmla="*/ 0 w 5"/>
                  <a:gd name="T3" fmla="*/ 401 h 40"/>
                  <a:gd name="T4" fmla="*/ 88 w 5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0">
                    <a:moveTo>
                      <a:pt x="1" y="0"/>
                    </a:moveTo>
                    <a:cubicBezTo>
                      <a:pt x="4" y="7"/>
                      <a:pt x="0" y="14"/>
                      <a:pt x="0" y="21"/>
                    </a:cubicBezTo>
                    <a:cubicBezTo>
                      <a:pt x="0" y="27"/>
                      <a:pt x="2" y="35"/>
                      <a:pt x="5" y="4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6" name="Freeform 81">
                <a:extLst>
                  <a:ext uri="{FF2B5EF4-FFF2-40B4-BE49-F238E27FC236}">
                    <a16:creationId xmlns:a16="http://schemas.microsoft.com/office/drawing/2014/main" id="{A8BA7A72-3D89-43F0-89C4-A97B1A30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136"/>
                <a:ext cx="30" cy="48"/>
              </a:xfrm>
              <a:custGeom>
                <a:avLst/>
                <a:gdLst>
                  <a:gd name="T0" fmla="*/ 0 w 12"/>
                  <a:gd name="T1" fmla="*/ 0 h 18"/>
                  <a:gd name="T2" fmla="*/ 83 w 12"/>
                  <a:gd name="T3" fmla="*/ 77 h 18"/>
                  <a:gd name="T4" fmla="*/ 125 w 12"/>
                  <a:gd name="T5" fmla="*/ 171 h 18"/>
                  <a:gd name="T6" fmla="*/ 188 w 1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cubicBezTo>
                      <a:pt x="2" y="3"/>
                      <a:pt x="4" y="2"/>
                      <a:pt x="5" y="4"/>
                    </a:cubicBezTo>
                    <a:cubicBezTo>
                      <a:pt x="6" y="6"/>
                      <a:pt x="7" y="8"/>
                      <a:pt x="8" y="9"/>
                    </a:cubicBezTo>
                    <a:cubicBezTo>
                      <a:pt x="9" y="11"/>
                      <a:pt x="12" y="15"/>
                      <a:pt x="12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7" name="Freeform 82">
                <a:extLst>
                  <a:ext uri="{FF2B5EF4-FFF2-40B4-BE49-F238E27FC236}">
                    <a16:creationId xmlns:a16="http://schemas.microsoft.com/office/drawing/2014/main" id="{7DFA1FC3-C29A-4B71-8CC9-EB8D677B3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195"/>
                <a:ext cx="53" cy="24"/>
              </a:xfrm>
              <a:custGeom>
                <a:avLst/>
                <a:gdLst>
                  <a:gd name="T0" fmla="*/ 0 w 21"/>
                  <a:gd name="T1" fmla="*/ 171 h 9"/>
                  <a:gd name="T2" fmla="*/ 159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3" y="8"/>
                      <a:pt x="21" y="7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8" name="Freeform 83">
                <a:extLst>
                  <a:ext uri="{FF2B5EF4-FFF2-40B4-BE49-F238E27FC236}">
                    <a16:creationId xmlns:a16="http://schemas.microsoft.com/office/drawing/2014/main" id="{666F49D1-3AD2-4334-AA88-8E4495DAC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2248"/>
                <a:ext cx="28" cy="64"/>
              </a:xfrm>
              <a:custGeom>
                <a:avLst/>
                <a:gdLst>
                  <a:gd name="T0" fmla="*/ 0 w 11"/>
                  <a:gd name="T1" fmla="*/ 115 h 24"/>
                  <a:gd name="T2" fmla="*/ 163 w 11"/>
                  <a:gd name="T3" fmla="*/ 205 h 24"/>
                  <a:gd name="T4" fmla="*/ 64 w 11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0" y="6"/>
                    </a:moveTo>
                    <a:cubicBezTo>
                      <a:pt x="6" y="0"/>
                      <a:pt x="9" y="4"/>
                      <a:pt x="10" y="11"/>
                    </a:cubicBezTo>
                    <a:cubicBezTo>
                      <a:pt x="11" y="19"/>
                      <a:pt x="8" y="17"/>
                      <a:pt x="4" y="2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9" name="Freeform 84">
                <a:extLst>
                  <a:ext uri="{FF2B5EF4-FFF2-40B4-BE49-F238E27FC236}">
                    <a16:creationId xmlns:a16="http://schemas.microsoft.com/office/drawing/2014/main" id="{2FA5BC5D-4374-4481-BD26-D5FFC22E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39"/>
                <a:ext cx="40" cy="88"/>
              </a:xfrm>
              <a:custGeom>
                <a:avLst/>
                <a:gdLst>
                  <a:gd name="T0" fmla="*/ 0 w 16"/>
                  <a:gd name="T1" fmla="*/ 149 h 33"/>
                  <a:gd name="T2" fmla="*/ 158 w 16"/>
                  <a:gd name="T3" fmla="*/ 0 h 33"/>
                  <a:gd name="T4" fmla="*/ 188 w 16"/>
                  <a:gd name="T5" fmla="*/ 205 h 33"/>
                  <a:gd name="T6" fmla="*/ 95 w 16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3">
                    <a:moveTo>
                      <a:pt x="0" y="8"/>
                    </a:moveTo>
                    <a:cubicBezTo>
                      <a:pt x="3" y="6"/>
                      <a:pt x="6" y="0"/>
                      <a:pt x="10" y="0"/>
                    </a:cubicBezTo>
                    <a:cubicBezTo>
                      <a:pt x="16" y="1"/>
                      <a:pt x="13" y="7"/>
                      <a:pt x="12" y="11"/>
                    </a:cubicBezTo>
                    <a:cubicBezTo>
                      <a:pt x="10" y="16"/>
                      <a:pt x="4" y="27"/>
                      <a:pt x="6" y="3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0" name="Freeform 85">
                <a:extLst>
                  <a:ext uri="{FF2B5EF4-FFF2-40B4-BE49-F238E27FC236}">
                    <a16:creationId xmlns:a16="http://schemas.microsoft.com/office/drawing/2014/main" id="{AF427254-148B-4C5C-BE9E-BD860E4D8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392"/>
                <a:ext cx="25" cy="93"/>
              </a:xfrm>
              <a:custGeom>
                <a:avLst/>
                <a:gdLst>
                  <a:gd name="T0" fmla="*/ 20 w 10"/>
                  <a:gd name="T1" fmla="*/ 149 h 35"/>
                  <a:gd name="T2" fmla="*/ 113 w 10"/>
                  <a:gd name="T3" fmla="*/ 0 h 35"/>
                  <a:gd name="T4" fmla="*/ 113 w 10"/>
                  <a:gd name="T5" fmla="*/ 303 h 35"/>
                  <a:gd name="T6" fmla="*/ 145 w 10"/>
                  <a:gd name="T7" fmla="*/ 452 h 35"/>
                  <a:gd name="T8" fmla="*/ 158 w 10"/>
                  <a:gd name="T9" fmla="*/ 65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5">
                    <a:moveTo>
                      <a:pt x="1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10" y="7"/>
                      <a:pt x="7" y="9"/>
                      <a:pt x="7" y="16"/>
                    </a:cubicBezTo>
                    <a:cubicBezTo>
                      <a:pt x="7" y="18"/>
                      <a:pt x="9" y="21"/>
                      <a:pt x="9" y="24"/>
                    </a:cubicBezTo>
                    <a:cubicBezTo>
                      <a:pt x="9" y="28"/>
                      <a:pt x="9" y="30"/>
                      <a:pt x="10" y="3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1" name="Freeform 86">
                <a:extLst>
                  <a:ext uri="{FF2B5EF4-FFF2-40B4-BE49-F238E27FC236}">
                    <a16:creationId xmlns:a16="http://schemas.microsoft.com/office/drawing/2014/main" id="{21D2A277-9A08-4A0C-A6F6-5356B86D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229"/>
                <a:ext cx="18" cy="14"/>
              </a:xfrm>
              <a:custGeom>
                <a:avLst/>
                <a:gdLst>
                  <a:gd name="T0" fmla="*/ 0 w 7"/>
                  <a:gd name="T1" fmla="*/ 109 h 5"/>
                  <a:gd name="T2" fmla="*/ 100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5"/>
                      <a:pt x="7" y="4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2" name="Freeform 87">
                <a:extLst>
                  <a:ext uri="{FF2B5EF4-FFF2-40B4-BE49-F238E27FC236}">
                    <a16:creationId xmlns:a16="http://schemas.microsoft.com/office/drawing/2014/main" id="{A0ECF58C-5008-44A0-A660-D3DB6AAB0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064"/>
                <a:ext cx="2" cy="32"/>
              </a:xfrm>
              <a:custGeom>
                <a:avLst/>
                <a:gdLst>
                  <a:gd name="T0" fmla="*/ 8 w 1"/>
                  <a:gd name="T1" fmla="*/ 0 h 12"/>
                  <a:gd name="T2" fmla="*/ 0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3" name="Freeform 88">
                <a:extLst>
                  <a:ext uri="{FF2B5EF4-FFF2-40B4-BE49-F238E27FC236}">
                    <a16:creationId xmlns:a16="http://schemas.microsoft.com/office/drawing/2014/main" id="{E8C288E3-0B6E-4C28-B54B-CF2644E3B9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" y="1864"/>
                <a:ext cx="85" cy="301"/>
              </a:xfrm>
              <a:custGeom>
                <a:avLst/>
                <a:gdLst>
                  <a:gd name="T0" fmla="*/ 500 w 34"/>
                  <a:gd name="T1" fmla="*/ 149 h 113"/>
                  <a:gd name="T2" fmla="*/ 500 w 34"/>
                  <a:gd name="T3" fmla="*/ 56 h 113"/>
                  <a:gd name="T4" fmla="*/ 375 w 34"/>
                  <a:gd name="T5" fmla="*/ 56 h 113"/>
                  <a:gd name="T6" fmla="*/ 375 w 34"/>
                  <a:gd name="T7" fmla="*/ 56 h 113"/>
                  <a:gd name="T8" fmla="*/ 345 w 34"/>
                  <a:gd name="T9" fmla="*/ 149 h 113"/>
                  <a:gd name="T10" fmla="*/ 220 w 34"/>
                  <a:gd name="T11" fmla="*/ 362 h 113"/>
                  <a:gd name="T12" fmla="*/ 238 w 34"/>
                  <a:gd name="T13" fmla="*/ 533 h 113"/>
                  <a:gd name="T14" fmla="*/ 125 w 34"/>
                  <a:gd name="T15" fmla="*/ 717 h 113"/>
                  <a:gd name="T16" fmla="*/ 175 w 34"/>
                  <a:gd name="T17" fmla="*/ 964 h 113"/>
                  <a:gd name="T18" fmla="*/ 83 w 34"/>
                  <a:gd name="T19" fmla="*/ 1151 h 113"/>
                  <a:gd name="T20" fmla="*/ 113 w 34"/>
                  <a:gd name="T21" fmla="*/ 1319 h 113"/>
                  <a:gd name="T22" fmla="*/ 50 w 34"/>
                  <a:gd name="T23" fmla="*/ 1702 h 113"/>
                  <a:gd name="T24" fmla="*/ 188 w 34"/>
                  <a:gd name="T25" fmla="*/ 2043 h 113"/>
                  <a:gd name="T26" fmla="*/ 313 w 34"/>
                  <a:gd name="T27" fmla="*/ 1510 h 113"/>
                  <a:gd name="T28" fmla="*/ 345 w 34"/>
                  <a:gd name="T29" fmla="*/ 1113 h 113"/>
                  <a:gd name="T30" fmla="*/ 345 w 34"/>
                  <a:gd name="T31" fmla="*/ 623 h 113"/>
                  <a:gd name="T32" fmla="*/ 533 w 34"/>
                  <a:gd name="T33" fmla="*/ 192 h 113"/>
                  <a:gd name="T34" fmla="*/ 533 w 34"/>
                  <a:gd name="T35" fmla="*/ 136 h 113"/>
                  <a:gd name="T36" fmla="*/ 500 w 34"/>
                  <a:gd name="T37" fmla="*/ 149 h 113"/>
                  <a:gd name="T38" fmla="*/ 250 w 34"/>
                  <a:gd name="T39" fmla="*/ 0 h 113"/>
                  <a:gd name="T40" fmla="*/ 250 w 34"/>
                  <a:gd name="T41" fmla="*/ 0 h 113"/>
                  <a:gd name="T42" fmla="*/ 250 w 34"/>
                  <a:gd name="T43" fmla="*/ 0 h 1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" h="113">
                    <a:moveTo>
                      <a:pt x="32" y="8"/>
                    </a:moveTo>
                    <a:cubicBezTo>
                      <a:pt x="32" y="6"/>
                      <a:pt x="31" y="5"/>
                      <a:pt x="32" y="3"/>
                    </a:cubicBezTo>
                    <a:cubicBezTo>
                      <a:pt x="29" y="6"/>
                      <a:pt x="24" y="7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3" y="5"/>
                      <a:pt x="22" y="8"/>
                    </a:cubicBezTo>
                    <a:cubicBezTo>
                      <a:pt x="21" y="12"/>
                      <a:pt x="15" y="13"/>
                      <a:pt x="14" y="19"/>
                    </a:cubicBezTo>
                    <a:cubicBezTo>
                      <a:pt x="13" y="25"/>
                      <a:pt x="16" y="23"/>
                      <a:pt x="15" y="28"/>
                    </a:cubicBezTo>
                    <a:cubicBezTo>
                      <a:pt x="14" y="33"/>
                      <a:pt x="9" y="33"/>
                      <a:pt x="8" y="38"/>
                    </a:cubicBezTo>
                    <a:cubicBezTo>
                      <a:pt x="8" y="44"/>
                      <a:pt x="12" y="46"/>
                      <a:pt x="11" y="51"/>
                    </a:cubicBezTo>
                    <a:cubicBezTo>
                      <a:pt x="10" y="56"/>
                      <a:pt x="7" y="56"/>
                      <a:pt x="5" y="61"/>
                    </a:cubicBezTo>
                    <a:cubicBezTo>
                      <a:pt x="4" y="66"/>
                      <a:pt x="8" y="66"/>
                      <a:pt x="7" y="70"/>
                    </a:cubicBezTo>
                    <a:cubicBezTo>
                      <a:pt x="5" y="74"/>
                      <a:pt x="0" y="76"/>
                      <a:pt x="3" y="90"/>
                    </a:cubicBezTo>
                    <a:cubicBezTo>
                      <a:pt x="5" y="104"/>
                      <a:pt x="4" y="113"/>
                      <a:pt x="12" y="108"/>
                    </a:cubicBezTo>
                    <a:cubicBezTo>
                      <a:pt x="16" y="106"/>
                      <a:pt x="20" y="92"/>
                      <a:pt x="20" y="80"/>
                    </a:cubicBezTo>
                    <a:cubicBezTo>
                      <a:pt x="20" y="71"/>
                      <a:pt x="22" y="65"/>
                      <a:pt x="22" y="59"/>
                    </a:cubicBezTo>
                    <a:cubicBezTo>
                      <a:pt x="22" y="55"/>
                      <a:pt x="22" y="42"/>
                      <a:pt x="22" y="33"/>
                    </a:cubicBezTo>
                    <a:cubicBezTo>
                      <a:pt x="23" y="21"/>
                      <a:pt x="28" y="11"/>
                      <a:pt x="34" y="10"/>
                    </a:cubicBezTo>
                    <a:cubicBezTo>
                      <a:pt x="34" y="9"/>
                      <a:pt x="34" y="8"/>
                      <a:pt x="34" y="7"/>
                    </a:cubicBezTo>
                    <a:cubicBezTo>
                      <a:pt x="34" y="7"/>
                      <a:pt x="33" y="7"/>
                      <a:pt x="32" y="8"/>
                    </a:cubicBezTo>
                    <a:close/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4" name="Freeform 89">
                <a:extLst>
                  <a:ext uri="{FF2B5EF4-FFF2-40B4-BE49-F238E27FC236}">
                    <a16:creationId xmlns:a16="http://schemas.microsoft.com/office/drawing/2014/main" id="{9E8722C2-5E05-4A45-8090-3DD9DD5B0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76"/>
                <a:ext cx="80" cy="291"/>
              </a:xfrm>
              <a:custGeom>
                <a:avLst/>
                <a:gdLst>
                  <a:gd name="T0" fmla="*/ 83 w 32"/>
                  <a:gd name="T1" fmla="*/ 969 h 109"/>
                  <a:gd name="T2" fmla="*/ 175 w 32"/>
                  <a:gd name="T3" fmla="*/ 1161 h 109"/>
                  <a:gd name="T4" fmla="*/ 125 w 32"/>
                  <a:gd name="T5" fmla="*/ 1332 h 109"/>
                  <a:gd name="T6" fmla="*/ 238 w 32"/>
                  <a:gd name="T7" fmla="*/ 1540 h 109"/>
                  <a:gd name="T8" fmla="*/ 220 w 32"/>
                  <a:gd name="T9" fmla="*/ 1767 h 109"/>
                  <a:gd name="T10" fmla="*/ 345 w 32"/>
                  <a:gd name="T11" fmla="*/ 1981 h 109"/>
                  <a:gd name="T12" fmla="*/ 363 w 32"/>
                  <a:gd name="T13" fmla="*/ 2040 h 109"/>
                  <a:gd name="T14" fmla="*/ 395 w 32"/>
                  <a:gd name="T15" fmla="*/ 1981 h 109"/>
                  <a:gd name="T16" fmla="*/ 470 w 32"/>
                  <a:gd name="T17" fmla="*/ 2074 h 109"/>
                  <a:gd name="T18" fmla="*/ 500 w 32"/>
                  <a:gd name="T19" fmla="*/ 1925 h 109"/>
                  <a:gd name="T20" fmla="*/ 345 w 32"/>
                  <a:gd name="T21" fmla="*/ 1503 h 109"/>
                  <a:gd name="T22" fmla="*/ 345 w 32"/>
                  <a:gd name="T23" fmla="*/ 1004 h 109"/>
                  <a:gd name="T24" fmla="*/ 313 w 32"/>
                  <a:gd name="T25" fmla="*/ 606 h 109"/>
                  <a:gd name="T26" fmla="*/ 188 w 32"/>
                  <a:gd name="T27" fmla="*/ 93 h 109"/>
                  <a:gd name="T28" fmla="*/ 50 w 32"/>
                  <a:gd name="T29" fmla="*/ 422 h 109"/>
                  <a:gd name="T30" fmla="*/ 113 w 32"/>
                  <a:gd name="T31" fmla="*/ 798 h 109"/>
                  <a:gd name="T32" fmla="*/ 83 w 32"/>
                  <a:gd name="T33" fmla="*/ 969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109">
                    <a:moveTo>
                      <a:pt x="5" y="51"/>
                    </a:moveTo>
                    <a:cubicBezTo>
                      <a:pt x="7" y="56"/>
                      <a:pt x="10" y="56"/>
                      <a:pt x="11" y="61"/>
                    </a:cubicBezTo>
                    <a:cubicBezTo>
                      <a:pt x="12" y="66"/>
                      <a:pt x="8" y="65"/>
                      <a:pt x="8" y="70"/>
                    </a:cubicBezTo>
                    <a:cubicBezTo>
                      <a:pt x="9" y="76"/>
                      <a:pt x="14" y="76"/>
                      <a:pt x="15" y="81"/>
                    </a:cubicBezTo>
                    <a:cubicBezTo>
                      <a:pt x="16" y="85"/>
                      <a:pt x="13" y="87"/>
                      <a:pt x="14" y="93"/>
                    </a:cubicBezTo>
                    <a:cubicBezTo>
                      <a:pt x="15" y="99"/>
                      <a:pt x="21" y="100"/>
                      <a:pt x="22" y="104"/>
                    </a:cubicBezTo>
                    <a:cubicBezTo>
                      <a:pt x="23" y="105"/>
                      <a:pt x="23" y="106"/>
                      <a:pt x="23" y="107"/>
                    </a:cubicBezTo>
                    <a:cubicBezTo>
                      <a:pt x="24" y="106"/>
                      <a:pt x="25" y="105"/>
                      <a:pt x="25" y="104"/>
                    </a:cubicBezTo>
                    <a:cubicBezTo>
                      <a:pt x="27" y="106"/>
                      <a:pt x="29" y="107"/>
                      <a:pt x="30" y="109"/>
                    </a:cubicBezTo>
                    <a:cubicBezTo>
                      <a:pt x="28" y="105"/>
                      <a:pt x="30" y="103"/>
                      <a:pt x="32" y="101"/>
                    </a:cubicBezTo>
                    <a:cubicBezTo>
                      <a:pt x="27" y="99"/>
                      <a:pt x="23" y="90"/>
                      <a:pt x="22" y="79"/>
                    </a:cubicBezTo>
                    <a:cubicBezTo>
                      <a:pt x="22" y="70"/>
                      <a:pt x="22" y="57"/>
                      <a:pt x="22" y="53"/>
                    </a:cubicBezTo>
                    <a:cubicBezTo>
                      <a:pt x="22" y="47"/>
                      <a:pt x="20" y="41"/>
                      <a:pt x="20" y="32"/>
                    </a:cubicBezTo>
                    <a:cubicBezTo>
                      <a:pt x="20" y="20"/>
                      <a:pt x="17" y="7"/>
                      <a:pt x="12" y="5"/>
                    </a:cubicBezTo>
                    <a:cubicBezTo>
                      <a:pt x="5" y="0"/>
                      <a:pt x="5" y="8"/>
                      <a:pt x="3" y="22"/>
                    </a:cubicBezTo>
                    <a:cubicBezTo>
                      <a:pt x="0" y="36"/>
                      <a:pt x="5" y="38"/>
                      <a:pt x="7" y="42"/>
                    </a:cubicBezTo>
                    <a:cubicBezTo>
                      <a:pt x="8" y="46"/>
                      <a:pt x="4" y="46"/>
                      <a:pt x="5" y="51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5" name="Freeform 90">
                <a:extLst>
                  <a:ext uri="{FF2B5EF4-FFF2-40B4-BE49-F238E27FC236}">
                    <a16:creationId xmlns:a16="http://schemas.microsoft.com/office/drawing/2014/main" id="{E85FA679-F3C3-4F9E-A683-FE9374EA7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04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0"/>
                      <a:pt x="4" y="554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solidFill>
                <a:srgbClr val="EC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6" name="Freeform 91">
                <a:extLst>
                  <a:ext uri="{FF2B5EF4-FFF2-40B4-BE49-F238E27FC236}">
                    <a16:creationId xmlns:a16="http://schemas.microsoft.com/office/drawing/2014/main" id="{BEC45830-ED52-4B54-A751-A1A073E769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437"/>
                <a:ext cx="1368" cy="1672"/>
              </a:xfrm>
              <a:custGeom>
                <a:avLst/>
                <a:gdLst>
                  <a:gd name="T0" fmla="*/ 3566 w 547"/>
                  <a:gd name="T1" fmla="*/ 11869 h 627"/>
                  <a:gd name="T2" fmla="*/ 3771 w 547"/>
                  <a:gd name="T3" fmla="*/ 11891 h 627"/>
                  <a:gd name="T4" fmla="*/ 3804 w 547"/>
                  <a:gd name="T5" fmla="*/ 11891 h 627"/>
                  <a:gd name="T6" fmla="*/ 3834 w 547"/>
                  <a:gd name="T7" fmla="*/ 11891 h 627"/>
                  <a:gd name="T8" fmla="*/ 4066 w 547"/>
                  <a:gd name="T9" fmla="*/ 11891 h 627"/>
                  <a:gd name="T10" fmla="*/ 4192 w 547"/>
                  <a:gd name="T11" fmla="*/ 11891 h 627"/>
                  <a:gd name="T12" fmla="*/ 4304 w 547"/>
                  <a:gd name="T13" fmla="*/ 11869 h 627"/>
                  <a:gd name="T14" fmla="*/ 4429 w 547"/>
                  <a:gd name="T15" fmla="*/ 11853 h 627"/>
                  <a:gd name="T16" fmla="*/ 4554 w 547"/>
                  <a:gd name="T17" fmla="*/ 11832 h 627"/>
                  <a:gd name="T18" fmla="*/ 4692 w 547"/>
                  <a:gd name="T19" fmla="*/ 11797 h 627"/>
                  <a:gd name="T20" fmla="*/ 4817 w 547"/>
                  <a:gd name="T21" fmla="*/ 11776 h 627"/>
                  <a:gd name="T22" fmla="*/ 4972 w 547"/>
                  <a:gd name="T23" fmla="*/ 11720 h 627"/>
                  <a:gd name="T24" fmla="*/ 7068 w 547"/>
                  <a:gd name="T25" fmla="*/ 10333 h 627"/>
                  <a:gd name="T26" fmla="*/ 7588 w 547"/>
                  <a:gd name="T27" fmla="*/ 9635 h 627"/>
                  <a:gd name="T28" fmla="*/ 6055 w 547"/>
                  <a:gd name="T29" fmla="*/ 717 h 627"/>
                  <a:gd name="T30" fmla="*/ 5272 w 547"/>
                  <a:gd name="T31" fmla="*/ 307 h 627"/>
                  <a:gd name="T32" fmla="*/ 4879 w 547"/>
                  <a:gd name="T33" fmla="*/ 149 h 627"/>
                  <a:gd name="T34" fmla="*/ 3804 w 547"/>
                  <a:gd name="T35" fmla="*/ 0 h 627"/>
                  <a:gd name="T36" fmla="*/ 270 w 547"/>
                  <a:gd name="T37" fmla="*/ 1651 h 627"/>
                  <a:gd name="T38" fmla="*/ 220 w 547"/>
                  <a:gd name="T39" fmla="*/ 1707 h 627"/>
                  <a:gd name="T40" fmla="*/ 20 w 547"/>
                  <a:gd name="T41" fmla="*/ 2411 h 627"/>
                  <a:gd name="T42" fmla="*/ 20 w 547"/>
                  <a:gd name="T43" fmla="*/ 2616 h 627"/>
                  <a:gd name="T44" fmla="*/ 0 w 547"/>
                  <a:gd name="T45" fmla="*/ 3563 h 627"/>
                  <a:gd name="T46" fmla="*/ 50 w 547"/>
                  <a:gd name="T47" fmla="*/ 3776 h 627"/>
                  <a:gd name="T48" fmla="*/ 63 w 547"/>
                  <a:gd name="T49" fmla="*/ 3811 h 627"/>
                  <a:gd name="T50" fmla="*/ 720 w 547"/>
                  <a:gd name="T51" fmla="*/ 5917 h 627"/>
                  <a:gd name="T52" fmla="*/ 720 w 547"/>
                  <a:gd name="T53" fmla="*/ 5939 h 627"/>
                  <a:gd name="T54" fmla="*/ 238 w 547"/>
                  <a:gd name="T55" fmla="*/ 7829 h 627"/>
                  <a:gd name="T56" fmla="*/ 83 w 547"/>
                  <a:gd name="T57" fmla="*/ 8627 h 627"/>
                  <a:gd name="T58" fmla="*/ 50 w 547"/>
                  <a:gd name="T59" fmla="*/ 8819 h 627"/>
                  <a:gd name="T60" fmla="*/ 33 w 547"/>
                  <a:gd name="T61" fmla="*/ 8952 h 627"/>
                  <a:gd name="T62" fmla="*/ 33 w 547"/>
                  <a:gd name="T63" fmla="*/ 9123 h 627"/>
                  <a:gd name="T64" fmla="*/ 33 w 547"/>
                  <a:gd name="T65" fmla="*/ 9216 h 627"/>
                  <a:gd name="T66" fmla="*/ 33 w 547"/>
                  <a:gd name="T67" fmla="*/ 9501 h 627"/>
                  <a:gd name="T68" fmla="*/ 50 w 547"/>
                  <a:gd name="T69" fmla="*/ 9693 h 627"/>
                  <a:gd name="T70" fmla="*/ 313 w 547"/>
                  <a:gd name="T71" fmla="*/ 10219 h 627"/>
                  <a:gd name="T72" fmla="*/ 208 w 547"/>
                  <a:gd name="T73" fmla="*/ 8781 h 627"/>
                  <a:gd name="T74" fmla="*/ 875 w 547"/>
                  <a:gd name="T75" fmla="*/ 5917 h 627"/>
                  <a:gd name="T76" fmla="*/ 145 w 547"/>
                  <a:gd name="T77" fmla="*/ 2581 h 627"/>
                  <a:gd name="T78" fmla="*/ 238 w 547"/>
                  <a:gd name="T79" fmla="*/ 2125 h 627"/>
                  <a:gd name="T80" fmla="*/ 470 w 547"/>
                  <a:gd name="T81" fmla="*/ 1707 h 627"/>
                  <a:gd name="T82" fmla="*/ 3846 w 547"/>
                  <a:gd name="T83" fmla="*/ 192 h 627"/>
                  <a:gd name="T84" fmla="*/ 4179 w 547"/>
                  <a:gd name="T85" fmla="*/ 205 h 627"/>
                  <a:gd name="T86" fmla="*/ 4347 w 547"/>
                  <a:gd name="T87" fmla="*/ 227 h 627"/>
                  <a:gd name="T88" fmla="*/ 8100 w 547"/>
                  <a:gd name="T89" fmla="*/ 3832 h 627"/>
                  <a:gd name="T90" fmla="*/ 7850 w 547"/>
                  <a:gd name="T91" fmla="*/ 8797 h 627"/>
                  <a:gd name="T92" fmla="*/ 3804 w 547"/>
                  <a:gd name="T93" fmla="*/ 11699 h 627"/>
                  <a:gd name="T94" fmla="*/ 238 w 547"/>
                  <a:gd name="T95" fmla="*/ 9707 h 627"/>
                  <a:gd name="T96" fmla="*/ 188 w 547"/>
                  <a:gd name="T97" fmla="*/ 9443 h 62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47" h="627">
                    <a:moveTo>
                      <a:pt x="20" y="539"/>
                    </a:moveTo>
                    <a:cubicBezTo>
                      <a:pt x="73" y="585"/>
                      <a:pt x="158" y="619"/>
                      <a:pt x="228" y="626"/>
                    </a:cubicBezTo>
                    <a:cubicBezTo>
                      <a:pt x="232" y="626"/>
                      <a:pt x="236" y="627"/>
                      <a:pt x="240" y="627"/>
                    </a:cubicBezTo>
                    <a:cubicBezTo>
                      <a:pt x="240" y="627"/>
                      <a:pt x="241" y="627"/>
                      <a:pt x="241" y="627"/>
                    </a:cubicBezTo>
                    <a:cubicBezTo>
                      <a:pt x="242" y="627"/>
                      <a:pt x="242" y="627"/>
                      <a:pt x="243" y="627"/>
                    </a:cubicBezTo>
                    <a:cubicBezTo>
                      <a:pt x="243" y="627"/>
                      <a:pt x="243" y="627"/>
                      <a:pt x="243" y="627"/>
                    </a:cubicBezTo>
                    <a:cubicBezTo>
                      <a:pt x="244" y="627"/>
                      <a:pt x="244" y="627"/>
                      <a:pt x="244" y="627"/>
                    </a:cubicBezTo>
                    <a:cubicBezTo>
                      <a:pt x="245" y="627"/>
                      <a:pt x="245" y="627"/>
                      <a:pt x="245" y="627"/>
                    </a:cubicBezTo>
                    <a:cubicBezTo>
                      <a:pt x="248" y="627"/>
                      <a:pt x="250" y="627"/>
                      <a:pt x="252" y="627"/>
                    </a:cubicBezTo>
                    <a:cubicBezTo>
                      <a:pt x="254" y="627"/>
                      <a:pt x="257" y="627"/>
                      <a:pt x="260" y="627"/>
                    </a:cubicBezTo>
                    <a:cubicBezTo>
                      <a:pt x="261" y="627"/>
                      <a:pt x="263" y="627"/>
                      <a:pt x="264" y="627"/>
                    </a:cubicBezTo>
                    <a:cubicBezTo>
                      <a:pt x="265" y="627"/>
                      <a:pt x="266" y="627"/>
                      <a:pt x="268" y="627"/>
                    </a:cubicBezTo>
                    <a:cubicBezTo>
                      <a:pt x="270" y="626"/>
                      <a:pt x="272" y="626"/>
                      <a:pt x="274" y="626"/>
                    </a:cubicBezTo>
                    <a:cubicBezTo>
                      <a:pt x="274" y="626"/>
                      <a:pt x="275" y="626"/>
                      <a:pt x="275" y="626"/>
                    </a:cubicBezTo>
                    <a:cubicBezTo>
                      <a:pt x="278" y="626"/>
                      <a:pt x="280" y="625"/>
                      <a:pt x="282" y="625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6" y="625"/>
                      <a:pt x="288" y="624"/>
                      <a:pt x="290" y="624"/>
                    </a:cubicBezTo>
                    <a:cubicBezTo>
                      <a:pt x="291" y="624"/>
                      <a:pt x="291" y="624"/>
                      <a:pt x="291" y="624"/>
                    </a:cubicBezTo>
                    <a:cubicBezTo>
                      <a:pt x="294" y="623"/>
                      <a:pt x="296" y="623"/>
                      <a:pt x="298" y="623"/>
                    </a:cubicBezTo>
                    <a:cubicBezTo>
                      <a:pt x="299" y="623"/>
                      <a:pt x="299" y="622"/>
                      <a:pt x="300" y="622"/>
                    </a:cubicBezTo>
                    <a:cubicBezTo>
                      <a:pt x="302" y="622"/>
                      <a:pt x="304" y="622"/>
                      <a:pt x="306" y="621"/>
                    </a:cubicBezTo>
                    <a:cubicBezTo>
                      <a:pt x="307" y="621"/>
                      <a:pt x="308" y="621"/>
                      <a:pt x="308" y="621"/>
                    </a:cubicBezTo>
                    <a:cubicBezTo>
                      <a:pt x="310" y="620"/>
                      <a:pt x="312" y="620"/>
                      <a:pt x="313" y="619"/>
                    </a:cubicBezTo>
                    <a:cubicBezTo>
                      <a:pt x="315" y="619"/>
                      <a:pt x="316" y="619"/>
                      <a:pt x="318" y="618"/>
                    </a:cubicBezTo>
                    <a:cubicBezTo>
                      <a:pt x="344" y="612"/>
                      <a:pt x="370" y="601"/>
                      <a:pt x="395" y="588"/>
                    </a:cubicBezTo>
                    <a:cubicBezTo>
                      <a:pt x="416" y="576"/>
                      <a:pt x="435" y="562"/>
                      <a:pt x="452" y="545"/>
                    </a:cubicBezTo>
                    <a:cubicBezTo>
                      <a:pt x="463" y="535"/>
                      <a:pt x="474" y="524"/>
                      <a:pt x="483" y="511"/>
                    </a:cubicBezTo>
                    <a:cubicBezTo>
                      <a:pt x="484" y="510"/>
                      <a:pt x="484" y="509"/>
                      <a:pt x="485" y="508"/>
                    </a:cubicBezTo>
                    <a:cubicBezTo>
                      <a:pt x="524" y="455"/>
                      <a:pt x="547" y="388"/>
                      <a:pt x="547" y="313"/>
                    </a:cubicBezTo>
                    <a:cubicBezTo>
                      <a:pt x="547" y="195"/>
                      <a:pt x="482" y="91"/>
                      <a:pt x="387" y="38"/>
                    </a:cubicBezTo>
                    <a:cubicBezTo>
                      <a:pt x="373" y="31"/>
                      <a:pt x="359" y="24"/>
                      <a:pt x="345" y="19"/>
                    </a:cubicBezTo>
                    <a:cubicBezTo>
                      <a:pt x="342" y="18"/>
                      <a:pt x="339" y="17"/>
                      <a:pt x="337" y="16"/>
                    </a:cubicBezTo>
                    <a:cubicBezTo>
                      <a:pt x="335" y="15"/>
                      <a:pt x="332" y="14"/>
                      <a:pt x="330" y="13"/>
                    </a:cubicBezTo>
                    <a:cubicBezTo>
                      <a:pt x="324" y="11"/>
                      <a:pt x="318" y="10"/>
                      <a:pt x="312" y="8"/>
                    </a:cubicBezTo>
                    <a:cubicBezTo>
                      <a:pt x="290" y="3"/>
                      <a:pt x="267" y="0"/>
                      <a:pt x="243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166" y="2"/>
                      <a:pt x="72" y="34"/>
                      <a:pt x="17" y="87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7" y="88"/>
                      <a:pt x="16" y="89"/>
                      <a:pt x="15" y="89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7" y="98"/>
                      <a:pt x="7" y="102"/>
                      <a:pt x="3" y="113"/>
                    </a:cubicBezTo>
                    <a:cubicBezTo>
                      <a:pt x="1" y="120"/>
                      <a:pt x="1" y="124"/>
                      <a:pt x="1" y="127"/>
                    </a:cubicBezTo>
                    <a:cubicBezTo>
                      <a:pt x="1" y="127"/>
                      <a:pt x="1" y="127"/>
                      <a:pt x="1" y="128"/>
                    </a:cubicBezTo>
                    <a:cubicBezTo>
                      <a:pt x="1" y="130"/>
                      <a:pt x="1" y="134"/>
                      <a:pt x="1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1" y="154"/>
                      <a:pt x="0" y="180"/>
                      <a:pt x="0" y="188"/>
                    </a:cubicBezTo>
                    <a:cubicBezTo>
                      <a:pt x="1" y="192"/>
                      <a:pt x="2" y="196"/>
                      <a:pt x="3" y="199"/>
                    </a:cubicBezTo>
                    <a:cubicBezTo>
                      <a:pt x="3" y="199"/>
                      <a:pt x="3" y="199"/>
                      <a:pt x="3" y="199"/>
                    </a:cubicBezTo>
                    <a:cubicBezTo>
                      <a:pt x="4" y="200"/>
                      <a:pt x="4" y="200"/>
                      <a:pt x="4" y="201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5" y="202"/>
                      <a:pt x="6" y="204"/>
                      <a:pt x="6" y="205"/>
                    </a:cubicBezTo>
                    <a:cubicBezTo>
                      <a:pt x="29" y="217"/>
                      <a:pt x="46" y="260"/>
                      <a:pt x="46" y="312"/>
                    </a:cubicBezTo>
                    <a:cubicBezTo>
                      <a:pt x="46" y="312"/>
                      <a:pt x="46" y="312"/>
                      <a:pt x="46" y="312"/>
                    </a:cubicBezTo>
                    <a:cubicBezTo>
                      <a:pt x="46" y="313"/>
                      <a:pt x="46" y="313"/>
                      <a:pt x="46" y="313"/>
                    </a:cubicBezTo>
                    <a:cubicBezTo>
                      <a:pt x="46" y="313"/>
                      <a:pt x="46" y="312"/>
                      <a:pt x="46" y="312"/>
                    </a:cubicBezTo>
                    <a:cubicBezTo>
                      <a:pt x="46" y="357"/>
                      <a:pt x="33" y="396"/>
                      <a:pt x="15" y="413"/>
                    </a:cubicBezTo>
                    <a:cubicBezTo>
                      <a:pt x="14" y="416"/>
                      <a:pt x="14" y="419"/>
                      <a:pt x="13" y="422"/>
                    </a:cubicBezTo>
                    <a:cubicBezTo>
                      <a:pt x="10" y="433"/>
                      <a:pt x="7" y="444"/>
                      <a:pt x="5" y="455"/>
                    </a:cubicBezTo>
                    <a:cubicBezTo>
                      <a:pt x="4" y="458"/>
                      <a:pt x="3" y="461"/>
                      <a:pt x="3" y="465"/>
                    </a:cubicBezTo>
                    <a:cubicBezTo>
                      <a:pt x="3" y="465"/>
                      <a:pt x="3" y="465"/>
                      <a:pt x="3" y="465"/>
                    </a:cubicBezTo>
                    <a:cubicBezTo>
                      <a:pt x="3" y="465"/>
                      <a:pt x="3" y="466"/>
                      <a:pt x="3" y="466"/>
                    </a:cubicBezTo>
                    <a:cubicBezTo>
                      <a:pt x="3" y="468"/>
                      <a:pt x="3" y="470"/>
                      <a:pt x="2" y="472"/>
                    </a:cubicBezTo>
                    <a:cubicBezTo>
                      <a:pt x="2" y="473"/>
                      <a:pt x="2" y="474"/>
                      <a:pt x="2" y="475"/>
                    </a:cubicBezTo>
                    <a:cubicBezTo>
                      <a:pt x="2" y="477"/>
                      <a:pt x="2" y="479"/>
                      <a:pt x="2" y="481"/>
                    </a:cubicBezTo>
                    <a:cubicBezTo>
                      <a:pt x="2" y="482"/>
                      <a:pt x="2" y="484"/>
                      <a:pt x="2" y="485"/>
                    </a:cubicBezTo>
                    <a:cubicBezTo>
                      <a:pt x="2" y="485"/>
                      <a:pt x="2" y="485"/>
                      <a:pt x="2" y="486"/>
                    </a:cubicBezTo>
                    <a:cubicBezTo>
                      <a:pt x="2" y="486"/>
                      <a:pt x="2" y="486"/>
                      <a:pt x="2" y="486"/>
                    </a:cubicBezTo>
                    <a:cubicBezTo>
                      <a:pt x="2" y="491"/>
                      <a:pt x="2" y="496"/>
                      <a:pt x="2" y="501"/>
                    </a:cubicBezTo>
                    <a:cubicBezTo>
                      <a:pt x="2" y="502"/>
                      <a:pt x="2" y="503"/>
                      <a:pt x="2" y="503"/>
                    </a:cubicBezTo>
                    <a:cubicBezTo>
                      <a:pt x="2" y="505"/>
                      <a:pt x="2" y="508"/>
                      <a:pt x="3" y="511"/>
                    </a:cubicBezTo>
                    <a:cubicBezTo>
                      <a:pt x="7" y="521"/>
                      <a:pt x="7" y="526"/>
                      <a:pt x="13" y="533"/>
                    </a:cubicBezTo>
                    <a:cubicBezTo>
                      <a:pt x="16" y="535"/>
                      <a:pt x="18" y="537"/>
                      <a:pt x="20" y="539"/>
                    </a:cubicBezTo>
                    <a:close/>
                    <a:moveTo>
                      <a:pt x="12" y="498"/>
                    </a:moveTo>
                    <a:cubicBezTo>
                      <a:pt x="12" y="494"/>
                      <a:pt x="11" y="471"/>
                      <a:pt x="13" y="463"/>
                    </a:cubicBezTo>
                    <a:cubicBezTo>
                      <a:pt x="16" y="444"/>
                      <a:pt x="18" y="425"/>
                      <a:pt x="25" y="418"/>
                    </a:cubicBezTo>
                    <a:cubicBezTo>
                      <a:pt x="44" y="398"/>
                      <a:pt x="56" y="359"/>
                      <a:pt x="56" y="312"/>
                    </a:cubicBezTo>
                    <a:cubicBezTo>
                      <a:pt x="56" y="258"/>
                      <a:pt x="39" y="214"/>
                      <a:pt x="15" y="198"/>
                    </a:cubicBezTo>
                    <a:cubicBezTo>
                      <a:pt x="3" y="177"/>
                      <a:pt x="7" y="156"/>
                      <a:pt x="9" y="136"/>
                    </a:cubicBezTo>
                    <a:cubicBezTo>
                      <a:pt x="11" y="133"/>
                      <a:pt x="12" y="121"/>
                      <a:pt x="13" y="117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7" y="104"/>
                      <a:pt x="18" y="102"/>
                      <a:pt x="22" y="98"/>
                    </a:cubicBezTo>
                    <a:cubicBezTo>
                      <a:pt x="26" y="94"/>
                      <a:pt x="25" y="93"/>
                      <a:pt x="30" y="90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81" y="44"/>
                      <a:pt x="167" y="12"/>
                      <a:pt x="246" y="10"/>
                    </a:cubicBezTo>
                    <a:cubicBezTo>
                      <a:pt x="246" y="10"/>
                      <a:pt x="246" y="10"/>
                      <a:pt x="246" y="10"/>
                    </a:cubicBezTo>
                    <a:cubicBezTo>
                      <a:pt x="253" y="10"/>
                      <a:pt x="260" y="10"/>
                      <a:pt x="267" y="11"/>
                    </a:cubicBezTo>
                    <a:cubicBezTo>
                      <a:pt x="269" y="11"/>
                      <a:pt x="271" y="11"/>
                      <a:pt x="272" y="11"/>
                    </a:cubicBezTo>
                    <a:cubicBezTo>
                      <a:pt x="274" y="11"/>
                      <a:pt x="276" y="11"/>
                      <a:pt x="278" y="12"/>
                    </a:cubicBezTo>
                    <a:cubicBezTo>
                      <a:pt x="279" y="12"/>
                      <a:pt x="280" y="12"/>
                      <a:pt x="281" y="12"/>
                    </a:cubicBezTo>
                    <a:cubicBezTo>
                      <a:pt x="389" y="26"/>
                      <a:pt x="479" y="101"/>
                      <a:pt x="518" y="202"/>
                    </a:cubicBezTo>
                    <a:cubicBezTo>
                      <a:pt x="531" y="237"/>
                      <a:pt x="543" y="275"/>
                      <a:pt x="543" y="314"/>
                    </a:cubicBezTo>
                    <a:cubicBezTo>
                      <a:pt x="543" y="370"/>
                      <a:pt x="525" y="420"/>
                      <a:pt x="502" y="464"/>
                    </a:cubicBezTo>
                    <a:cubicBezTo>
                      <a:pt x="453" y="557"/>
                      <a:pt x="358" y="617"/>
                      <a:pt x="243" y="617"/>
                    </a:cubicBezTo>
                    <a:cubicBezTo>
                      <a:pt x="243" y="617"/>
                      <a:pt x="243" y="617"/>
                      <a:pt x="243" y="617"/>
                    </a:cubicBezTo>
                    <a:cubicBezTo>
                      <a:pt x="169" y="614"/>
                      <a:pt x="73" y="575"/>
                      <a:pt x="21" y="525"/>
                    </a:cubicBezTo>
                    <a:cubicBezTo>
                      <a:pt x="18" y="521"/>
                      <a:pt x="17" y="519"/>
                      <a:pt x="15" y="512"/>
                    </a:cubicBezTo>
                    <a:cubicBezTo>
                      <a:pt x="13" y="507"/>
                      <a:pt x="13" y="507"/>
                      <a:pt x="13" y="507"/>
                    </a:cubicBezTo>
                    <a:cubicBezTo>
                      <a:pt x="12" y="503"/>
                      <a:pt x="12" y="500"/>
                      <a:pt x="12" y="498"/>
                    </a:cubicBezTo>
                    <a:close/>
                  </a:path>
                </a:pathLst>
              </a:custGeom>
              <a:solidFill>
                <a:srgbClr val="E8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7" name="Freeform 92">
                <a:extLst>
                  <a:ext uri="{FF2B5EF4-FFF2-40B4-BE49-F238E27FC236}">
                    <a16:creationId xmlns:a16="http://schemas.microsoft.com/office/drawing/2014/main" id="{FB6F5D01-C66D-4290-9E0D-4B979F936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224"/>
                <a:ext cx="382" cy="365"/>
              </a:xfrm>
              <a:custGeom>
                <a:avLst/>
                <a:gdLst>
                  <a:gd name="T0" fmla="*/ 280 w 153"/>
                  <a:gd name="T1" fmla="*/ 0 h 137"/>
                  <a:gd name="T2" fmla="*/ 0 w 153"/>
                  <a:gd name="T3" fmla="*/ 2590 h 137"/>
                  <a:gd name="T4" fmla="*/ 512 w 153"/>
                  <a:gd name="T5" fmla="*/ 2400 h 137"/>
                  <a:gd name="T6" fmla="*/ 1903 w 153"/>
                  <a:gd name="T7" fmla="*/ 2440 h 137"/>
                  <a:gd name="T8" fmla="*/ 2382 w 153"/>
                  <a:gd name="T9" fmla="*/ 1718 h 137"/>
                  <a:gd name="T10" fmla="*/ 1508 w 153"/>
                  <a:gd name="T11" fmla="*/ 2115 h 137"/>
                  <a:gd name="T12" fmla="*/ 449 w 153"/>
                  <a:gd name="T13" fmla="*/ 1660 h 137"/>
                  <a:gd name="T14" fmla="*/ 280 w 153"/>
                  <a:gd name="T15" fmla="*/ 0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137">
                    <a:moveTo>
                      <a:pt x="18" y="0"/>
                    </a:moveTo>
                    <a:cubicBezTo>
                      <a:pt x="19" y="31"/>
                      <a:pt x="16" y="94"/>
                      <a:pt x="0" y="137"/>
                    </a:cubicBezTo>
                    <a:cubicBezTo>
                      <a:pt x="9" y="130"/>
                      <a:pt x="18" y="127"/>
                      <a:pt x="33" y="127"/>
                    </a:cubicBezTo>
                    <a:cubicBezTo>
                      <a:pt x="48" y="127"/>
                      <a:pt x="107" y="129"/>
                      <a:pt x="122" y="129"/>
                    </a:cubicBezTo>
                    <a:cubicBezTo>
                      <a:pt x="136" y="130"/>
                      <a:pt x="150" y="115"/>
                      <a:pt x="153" y="91"/>
                    </a:cubicBezTo>
                    <a:cubicBezTo>
                      <a:pt x="147" y="109"/>
                      <a:pt x="121" y="113"/>
                      <a:pt x="97" y="112"/>
                    </a:cubicBezTo>
                    <a:cubicBezTo>
                      <a:pt x="72" y="112"/>
                      <a:pt x="39" y="106"/>
                      <a:pt x="29" y="88"/>
                    </a:cubicBezTo>
                    <a:cubicBezTo>
                      <a:pt x="19" y="70"/>
                      <a:pt x="21" y="12"/>
                      <a:pt x="18" y="0"/>
                    </a:cubicBezTo>
                    <a:close/>
                  </a:path>
                </a:pathLst>
              </a:custGeom>
              <a:solidFill>
                <a:srgbClr val="D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8" name="Freeform 93">
                <a:extLst>
                  <a:ext uri="{FF2B5EF4-FFF2-40B4-BE49-F238E27FC236}">
                    <a16:creationId xmlns:a16="http://schemas.microsoft.com/office/drawing/2014/main" id="{4DE89DD6-2E27-48ED-87D7-F28BFEFF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237"/>
                <a:ext cx="93" cy="227"/>
              </a:xfrm>
              <a:custGeom>
                <a:avLst/>
                <a:gdLst>
                  <a:gd name="T0" fmla="*/ 50 w 37"/>
                  <a:gd name="T1" fmla="*/ 777 h 85"/>
                  <a:gd name="T2" fmla="*/ 367 w 37"/>
                  <a:gd name="T3" fmla="*/ 21 h 85"/>
                  <a:gd name="T4" fmla="*/ 538 w 37"/>
                  <a:gd name="T5" fmla="*/ 855 h 85"/>
                  <a:gd name="T6" fmla="*/ 221 w 37"/>
                  <a:gd name="T7" fmla="*/ 1597 h 85"/>
                  <a:gd name="T8" fmla="*/ 50 w 37"/>
                  <a:gd name="T9" fmla="*/ 77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85">
                    <a:moveTo>
                      <a:pt x="3" y="41"/>
                    </a:moveTo>
                    <a:cubicBezTo>
                      <a:pt x="5" y="18"/>
                      <a:pt x="14" y="0"/>
                      <a:pt x="23" y="1"/>
                    </a:cubicBezTo>
                    <a:cubicBezTo>
                      <a:pt x="32" y="2"/>
                      <a:pt x="37" y="22"/>
                      <a:pt x="34" y="45"/>
                    </a:cubicBezTo>
                    <a:cubicBezTo>
                      <a:pt x="32" y="68"/>
                      <a:pt x="23" y="85"/>
                      <a:pt x="14" y="84"/>
                    </a:cubicBezTo>
                    <a:cubicBezTo>
                      <a:pt x="6" y="84"/>
                      <a:pt x="0" y="64"/>
                      <a:pt x="3" y="4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9" name="Freeform 94">
                <a:extLst>
                  <a:ext uri="{FF2B5EF4-FFF2-40B4-BE49-F238E27FC236}">
                    <a16:creationId xmlns:a16="http://schemas.microsoft.com/office/drawing/2014/main" id="{C5A36305-8743-4C08-AB20-881784192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4" y="17"/>
                      <a:pt x="13" y="0"/>
                      <a:pt x="22" y="1"/>
                    </a:cubicBezTo>
                    <a:cubicBezTo>
                      <a:pt x="31" y="1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0" name="Freeform 95">
                <a:extLst>
                  <a:ext uri="{FF2B5EF4-FFF2-40B4-BE49-F238E27FC236}">
                    <a16:creationId xmlns:a16="http://schemas.microsoft.com/office/drawing/2014/main" id="{60F81F90-233A-4CDC-A6EC-EA97686F4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1" name="Freeform 96">
                <a:extLst>
                  <a:ext uri="{FF2B5EF4-FFF2-40B4-BE49-F238E27FC236}">
                    <a16:creationId xmlns:a16="http://schemas.microsoft.com/office/drawing/2014/main" id="{DAA98050-9F00-4A82-BB83-A12A8D79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19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2" name="Freeform 97">
                <a:extLst>
                  <a:ext uri="{FF2B5EF4-FFF2-40B4-BE49-F238E27FC236}">
                    <a16:creationId xmlns:a16="http://schemas.microsoft.com/office/drawing/2014/main" id="{740DBF99-2868-4A2A-B50E-7689BA9EF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3" name="Freeform 98">
                <a:extLst>
                  <a:ext uri="{FF2B5EF4-FFF2-40B4-BE49-F238E27FC236}">
                    <a16:creationId xmlns:a16="http://schemas.microsoft.com/office/drawing/2014/main" id="{EE78CB30-40E3-4FC0-B365-8848CFA2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1"/>
                      <a:pt x="0" y="62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4" name="Freeform 99">
                <a:extLst>
                  <a:ext uri="{FF2B5EF4-FFF2-40B4-BE49-F238E27FC236}">
                    <a16:creationId xmlns:a16="http://schemas.microsoft.com/office/drawing/2014/main" id="{D2E0BABA-11DD-4ABC-AE79-6138A42AE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1"/>
                      <a:pt x="35" y="20"/>
                      <a:pt x="33" y="42"/>
                    </a:cubicBezTo>
                    <a:cubicBezTo>
                      <a:pt x="31" y="65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5" name="Freeform 100">
                <a:extLst>
                  <a:ext uri="{FF2B5EF4-FFF2-40B4-BE49-F238E27FC236}">
                    <a16:creationId xmlns:a16="http://schemas.microsoft.com/office/drawing/2014/main" id="{33E98C85-F7B3-40C1-9BDF-6E606D0C6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5" y="20"/>
                      <a:pt x="33" y="42"/>
                    </a:cubicBezTo>
                    <a:cubicBezTo>
                      <a:pt x="31" y="64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6" name="Freeform 101">
                <a:extLst>
                  <a:ext uri="{FF2B5EF4-FFF2-40B4-BE49-F238E27FC236}">
                    <a16:creationId xmlns:a16="http://schemas.microsoft.com/office/drawing/2014/main" id="{604FE75C-5E41-4C7B-A777-B8933EB3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6"/>
              </a:xfrm>
              <a:custGeom>
                <a:avLst/>
                <a:gdLst>
                  <a:gd name="T0" fmla="*/ 216 w 35"/>
                  <a:gd name="T1" fmla="*/ 1515 h 81"/>
                  <a:gd name="T2" fmla="*/ 42 w 35"/>
                  <a:gd name="T3" fmla="*/ 739 h 81"/>
                  <a:gd name="T4" fmla="*/ 341 w 35"/>
                  <a:gd name="T5" fmla="*/ 21 h 81"/>
                  <a:gd name="T6" fmla="*/ 507 w 35"/>
                  <a:gd name="T7" fmla="*/ 797 h 81"/>
                  <a:gd name="T8" fmla="*/ 216 w 35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1">
                    <a:moveTo>
                      <a:pt x="14" y="80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0" y="2"/>
                      <a:pt x="35" y="20"/>
                      <a:pt x="33" y="42"/>
                    </a:cubicBezTo>
                    <a:cubicBezTo>
                      <a:pt x="31" y="64"/>
                      <a:pt x="22" y="81"/>
                      <a:pt x="14" y="80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7" name="Freeform 102">
                <a:extLst>
                  <a:ext uri="{FF2B5EF4-FFF2-40B4-BE49-F238E27FC236}">
                    <a16:creationId xmlns:a16="http://schemas.microsoft.com/office/drawing/2014/main" id="{078A71DD-D889-411D-B700-A26FEF058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8" name="Freeform 103">
                <a:extLst>
                  <a:ext uri="{FF2B5EF4-FFF2-40B4-BE49-F238E27FC236}">
                    <a16:creationId xmlns:a16="http://schemas.microsoft.com/office/drawing/2014/main" id="{06A8A45D-B228-4D3D-87A0-3D7BDE5A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1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9" name="Freeform 104">
                <a:extLst>
                  <a:ext uri="{FF2B5EF4-FFF2-40B4-BE49-F238E27FC236}">
                    <a16:creationId xmlns:a16="http://schemas.microsoft.com/office/drawing/2014/main" id="{179DBEF9-7279-4CA4-A8F9-E11CD0CF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4"/>
              </a:xfrm>
              <a:custGeom>
                <a:avLst/>
                <a:gdLst>
                  <a:gd name="T0" fmla="*/ 208 w 34"/>
                  <a:gd name="T1" fmla="*/ 1509 h 80"/>
                  <a:gd name="T2" fmla="*/ 33 w 34"/>
                  <a:gd name="T3" fmla="*/ 730 h 80"/>
                  <a:gd name="T4" fmla="*/ 333 w 34"/>
                  <a:gd name="T5" fmla="*/ 0 h 80"/>
                  <a:gd name="T6" fmla="*/ 500 w 34"/>
                  <a:gd name="T7" fmla="*/ 786 h 80"/>
                  <a:gd name="T8" fmla="*/ 208 w 34"/>
                  <a:gd name="T9" fmla="*/ 150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0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6"/>
                      <a:pt x="13" y="0"/>
                      <a:pt x="21" y="0"/>
                    </a:cubicBezTo>
                    <a:cubicBezTo>
                      <a:pt x="29" y="1"/>
                      <a:pt x="34" y="20"/>
                      <a:pt x="32" y="41"/>
                    </a:cubicBezTo>
                    <a:cubicBezTo>
                      <a:pt x="29" y="63"/>
                      <a:pt x="21" y="80"/>
                      <a:pt x="13" y="79"/>
                    </a:cubicBezTo>
                    <a:close/>
                  </a:path>
                </a:pathLst>
              </a:custGeom>
              <a:solidFill>
                <a:srgbClr val="EDA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0" name="Freeform 105">
                <a:extLst>
                  <a:ext uri="{FF2B5EF4-FFF2-40B4-BE49-F238E27FC236}">
                    <a16:creationId xmlns:a16="http://schemas.microsoft.com/office/drawing/2014/main" id="{0C5D0122-264E-4168-8496-C1C9041D0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506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506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9"/>
                    </a:cubicBezTo>
                    <a:close/>
                  </a:path>
                </a:pathLst>
              </a:custGeom>
              <a:solidFill>
                <a:srgbClr val="EDA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1" name="Freeform 106">
                <a:extLst>
                  <a:ext uri="{FF2B5EF4-FFF2-40B4-BE49-F238E27FC236}">
                    <a16:creationId xmlns:a16="http://schemas.microsoft.com/office/drawing/2014/main" id="{188174B4-193B-424F-8419-EE227EA8F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2" name="Freeform 107">
                <a:extLst>
                  <a:ext uri="{FF2B5EF4-FFF2-40B4-BE49-F238E27FC236}">
                    <a16:creationId xmlns:a16="http://schemas.microsoft.com/office/drawing/2014/main" id="{F6B0234B-F3E8-4702-8FBE-8260E63BF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3" name="Freeform 108">
                <a:extLst>
                  <a:ext uri="{FF2B5EF4-FFF2-40B4-BE49-F238E27FC236}">
                    <a16:creationId xmlns:a16="http://schemas.microsoft.com/office/drawing/2014/main" id="{70519E35-0AF7-4300-85F4-887DBF36C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4" name="Freeform 109">
                <a:extLst>
                  <a:ext uri="{FF2B5EF4-FFF2-40B4-BE49-F238E27FC236}">
                    <a16:creationId xmlns:a16="http://schemas.microsoft.com/office/drawing/2014/main" id="{2C4149C6-1585-4A84-9C77-A171EA7D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54 h 77"/>
                  <a:gd name="T2" fmla="*/ 50 w 34"/>
                  <a:gd name="T3" fmla="*/ 703 h 77"/>
                  <a:gd name="T4" fmla="*/ 333 w 34"/>
                  <a:gd name="T5" fmla="*/ 0 h 77"/>
                  <a:gd name="T6" fmla="*/ 488 w 34"/>
                  <a:gd name="T7" fmla="*/ 751 h 77"/>
                  <a:gd name="T8" fmla="*/ 208 w 34"/>
                  <a:gd name="T9" fmla="*/ 1454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7"/>
                    </a:moveTo>
                    <a:cubicBezTo>
                      <a:pt x="5" y="76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0"/>
                    </a:cubicBezTo>
                    <a:cubicBezTo>
                      <a:pt x="29" y="1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7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5" name="Freeform 110">
                <a:extLst>
                  <a:ext uri="{FF2B5EF4-FFF2-40B4-BE49-F238E27FC236}">
                    <a16:creationId xmlns:a16="http://schemas.microsoft.com/office/drawing/2014/main" id="{1EDD1224-939B-4571-8017-9E528B2DA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32 h 77"/>
                  <a:gd name="T2" fmla="*/ 50 w 34"/>
                  <a:gd name="T3" fmla="*/ 703 h 77"/>
                  <a:gd name="T4" fmla="*/ 333 w 34"/>
                  <a:gd name="T5" fmla="*/ 21 h 77"/>
                  <a:gd name="T6" fmla="*/ 488 w 34"/>
                  <a:gd name="T7" fmla="*/ 751 h 77"/>
                  <a:gd name="T8" fmla="*/ 208 w 34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6"/>
                    </a:moveTo>
                    <a:cubicBezTo>
                      <a:pt x="5" y="75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1"/>
                    </a:cubicBezTo>
                    <a:cubicBezTo>
                      <a:pt x="29" y="2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6"/>
                    </a:cubicBezTo>
                    <a:close/>
                  </a:path>
                </a:pathLst>
              </a:custGeom>
              <a:solidFill>
                <a:srgbClr val="EE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6" name="Freeform 111">
                <a:extLst>
                  <a:ext uri="{FF2B5EF4-FFF2-40B4-BE49-F238E27FC236}">
                    <a16:creationId xmlns:a16="http://schemas.microsoft.com/office/drawing/2014/main" id="{37681771-3970-4D83-AE76-F5DABD056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2" cy="205"/>
              </a:xfrm>
              <a:custGeom>
                <a:avLst/>
                <a:gdLst>
                  <a:gd name="T0" fmla="*/ 186 w 33"/>
                  <a:gd name="T1" fmla="*/ 1432 h 77"/>
                  <a:gd name="T2" fmla="*/ 30 w 33"/>
                  <a:gd name="T3" fmla="*/ 703 h 77"/>
                  <a:gd name="T4" fmla="*/ 308 w 33"/>
                  <a:gd name="T5" fmla="*/ 21 h 77"/>
                  <a:gd name="T6" fmla="*/ 462 w 33"/>
                  <a:gd name="T7" fmla="*/ 751 h 77"/>
                  <a:gd name="T8" fmla="*/ 186 w 33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3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A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7" name="Freeform 112">
                <a:extLst>
                  <a:ext uri="{FF2B5EF4-FFF2-40B4-BE49-F238E27FC236}">
                    <a16:creationId xmlns:a16="http://schemas.microsoft.com/office/drawing/2014/main" id="{7AF0775D-E2AF-4E21-A958-30C53EEF8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5"/>
              </a:xfrm>
              <a:custGeom>
                <a:avLst/>
                <a:gdLst>
                  <a:gd name="T0" fmla="*/ 188 w 32"/>
                  <a:gd name="T1" fmla="*/ 1432 h 77"/>
                  <a:gd name="T2" fmla="*/ 33 w 32"/>
                  <a:gd name="T3" fmla="*/ 703 h 77"/>
                  <a:gd name="T4" fmla="*/ 313 w 32"/>
                  <a:gd name="T5" fmla="*/ 21 h 77"/>
                  <a:gd name="T6" fmla="*/ 470 w 32"/>
                  <a:gd name="T7" fmla="*/ 751 h 77"/>
                  <a:gd name="T8" fmla="*/ 188 w 32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8" name="Freeform 113">
                <a:extLst>
                  <a:ext uri="{FF2B5EF4-FFF2-40B4-BE49-F238E27FC236}">
                    <a16:creationId xmlns:a16="http://schemas.microsoft.com/office/drawing/2014/main" id="{2235BBA9-9F11-4E33-A186-7B932DF49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3"/>
              </a:xfrm>
              <a:custGeom>
                <a:avLst/>
                <a:gdLst>
                  <a:gd name="T0" fmla="*/ 188 w 32"/>
                  <a:gd name="T1" fmla="*/ 1448 h 76"/>
                  <a:gd name="T2" fmla="*/ 33 w 32"/>
                  <a:gd name="T3" fmla="*/ 705 h 76"/>
                  <a:gd name="T4" fmla="*/ 313 w 32"/>
                  <a:gd name="T5" fmla="*/ 21 h 76"/>
                  <a:gd name="T6" fmla="*/ 470 w 32"/>
                  <a:gd name="T7" fmla="*/ 764 h 76"/>
                  <a:gd name="T8" fmla="*/ 188 w 32"/>
                  <a:gd name="T9" fmla="*/ 144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6">
                    <a:moveTo>
                      <a:pt x="12" y="76"/>
                    </a:moveTo>
                    <a:cubicBezTo>
                      <a:pt x="4" y="75"/>
                      <a:pt x="0" y="57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0"/>
                      <a:pt x="20" y="76"/>
                      <a:pt x="12" y="76"/>
                    </a:cubicBezTo>
                    <a:close/>
                  </a:path>
                </a:pathLst>
              </a:custGeom>
              <a:solidFill>
                <a:srgbClr val="EF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9" name="Freeform 114">
                <a:extLst>
                  <a:ext uri="{FF2B5EF4-FFF2-40B4-BE49-F238E27FC236}">
                    <a16:creationId xmlns:a16="http://schemas.microsoft.com/office/drawing/2014/main" id="{090BCE5A-CECA-4C4B-B322-40F7DB39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0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4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0"/>
                    </a:cubicBezTo>
                    <a:cubicBezTo>
                      <a:pt x="28" y="1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0" name="Freeform 115">
                <a:extLst>
                  <a:ext uri="{FF2B5EF4-FFF2-40B4-BE49-F238E27FC236}">
                    <a16:creationId xmlns:a16="http://schemas.microsoft.com/office/drawing/2014/main" id="{8CE99017-CC56-4F32-A50C-5F13645F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1" name="Freeform 116">
                <a:extLst>
                  <a:ext uri="{FF2B5EF4-FFF2-40B4-BE49-F238E27FC236}">
                    <a16:creationId xmlns:a16="http://schemas.microsoft.com/office/drawing/2014/main" id="{1568D483-A24A-49C6-8850-CD65D7FB8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2" name="Freeform 117">
                <a:extLst>
                  <a:ext uri="{FF2B5EF4-FFF2-40B4-BE49-F238E27FC236}">
                    <a16:creationId xmlns:a16="http://schemas.microsoft.com/office/drawing/2014/main" id="{4626C225-261E-4A28-A2BA-116DE504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95 h 74"/>
                  <a:gd name="T2" fmla="*/ 33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95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5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4"/>
                    </a:cubicBezTo>
                    <a:close/>
                  </a:path>
                </a:pathLst>
              </a:custGeom>
              <a:solidFill>
                <a:srgbClr val="F0B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3" name="Freeform 118">
                <a:extLst>
                  <a:ext uri="{FF2B5EF4-FFF2-40B4-BE49-F238E27FC236}">
                    <a16:creationId xmlns:a16="http://schemas.microsoft.com/office/drawing/2014/main" id="{B0F5967B-37CE-4AC2-92CA-8F3317A90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74 h 74"/>
                  <a:gd name="T2" fmla="*/ 50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3"/>
                    </a:moveTo>
                    <a:cubicBezTo>
                      <a:pt x="5" y="73"/>
                      <a:pt x="0" y="56"/>
                      <a:pt x="3" y="36"/>
                    </a:cubicBezTo>
                    <a:cubicBezTo>
                      <a:pt x="5" y="16"/>
                      <a:pt x="13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3"/>
                    </a:cubicBezTo>
                    <a:close/>
                  </a:path>
                </a:pathLst>
              </a:custGeom>
              <a:solidFill>
                <a:srgbClr val="F0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4" name="Freeform 119">
                <a:extLst>
                  <a:ext uri="{FF2B5EF4-FFF2-40B4-BE49-F238E27FC236}">
                    <a16:creationId xmlns:a16="http://schemas.microsoft.com/office/drawing/2014/main" id="{5B052EA6-4710-4557-ABD0-8036B6A9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0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5"/>
                      <a:pt x="2" y="35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5" name="Freeform 120">
                <a:extLst>
                  <a:ext uri="{FF2B5EF4-FFF2-40B4-BE49-F238E27FC236}">
                    <a16:creationId xmlns:a16="http://schemas.microsoft.com/office/drawing/2014/main" id="{4C2E579B-F6C2-476F-B32B-73865F88C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21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6" name="Freeform 121">
                <a:extLst>
                  <a:ext uri="{FF2B5EF4-FFF2-40B4-BE49-F238E27FC236}">
                    <a16:creationId xmlns:a16="http://schemas.microsoft.com/office/drawing/2014/main" id="{86773CC8-DAF2-4D6F-BEBD-06E21CA58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76 w 31"/>
                  <a:gd name="T1" fmla="*/ 1365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76 w 31"/>
                  <a:gd name="T9" fmla="*/ 136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1" y="72"/>
                    </a:cubicBezTo>
                    <a:close/>
                  </a:path>
                </a:pathLst>
              </a:custGeom>
              <a:solidFill>
                <a:srgbClr val="F2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7" name="Freeform 122">
                <a:extLst>
                  <a:ext uri="{FF2B5EF4-FFF2-40B4-BE49-F238E27FC236}">
                    <a16:creationId xmlns:a16="http://schemas.microsoft.com/office/drawing/2014/main" id="{7BF5C290-7B51-4556-B05C-99318F184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8" name="Freeform 123">
                <a:extLst>
                  <a:ext uri="{FF2B5EF4-FFF2-40B4-BE49-F238E27FC236}">
                    <a16:creationId xmlns:a16="http://schemas.microsoft.com/office/drawing/2014/main" id="{68D14F21-D543-4435-B5B2-B86D0D16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0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9" name="Freeform 124">
                <a:extLst>
                  <a:ext uri="{FF2B5EF4-FFF2-40B4-BE49-F238E27FC236}">
                    <a16:creationId xmlns:a16="http://schemas.microsoft.com/office/drawing/2014/main" id="{42ED9151-F06B-4D53-BCD8-2C7859705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8" cy="189"/>
              </a:xfrm>
              <a:custGeom>
                <a:avLst/>
                <a:gdLst>
                  <a:gd name="T0" fmla="*/ 189 w 31"/>
                  <a:gd name="T1" fmla="*/ 1318 h 71"/>
                  <a:gd name="T2" fmla="*/ 33 w 31"/>
                  <a:gd name="T3" fmla="*/ 644 h 71"/>
                  <a:gd name="T4" fmla="*/ 304 w 31"/>
                  <a:gd name="T5" fmla="*/ 0 h 71"/>
                  <a:gd name="T6" fmla="*/ 463 w 31"/>
                  <a:gd name="T7" fmla="*/ 695 h 71"/>
                  <a:gd name="T8" fmla="*/ 189 w 31"/>
                  <a:gd name="T9" fmla="*/ 1318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1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6" y="1"/>
                      <a:pt x="31" y="17"/>
                      <a:pt x="29" y="37"/>
                    </a:cubicBezTo>
                    <a:cubicBezTo>
                      <a:pt x="26" y="56"/>
                      <a:pt x="19" y="71"/>
                      <a:pt x="12" y="70"/>
                    </a:cubicBezTo>
                    <a:close/>
                  </a:path>
                </a:pathLst>
              </a:custGeom>
              <a:solidFill>
                <a:srgbClr val="F2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0" name="Freeform 125">
                <a:extLst>
                  <a:ext uri="{FF2B5EF4-FFF2-40B4-BE49-F238E27FC236}">
                    <a16:creationId xmlns:a16="http://schemas.microsoft.com/office/drawing/2014/main" id="{76D327CD-A219-4D3A-9C9B-CC489B97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36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705 h 70"/>
                  <a:gd name="T8" fmla="*/ 188 w 30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1"/>
                      <a:pt x="30" y="18"/>
                      <a:pt x="28" y="37"/>
                    </a:cubicBezTo>
                    <a:cubicBezTo>
                      <a:pt x="26" y="56"/>
                      <a:pt x="19" y="70"/>
                      <a:pt x="12" y="70"/>
                    </a:cubicBezTo>
                    <a:close/>
                  </a:path>
                </a:pathLst>
              </a:custGeom>
              <a:solidFill>
                <a:srgbClr val="F2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1" name="Freeform 126">
                <a:extLst>
                  <a:ext uri="{FF2B5EF4-FFF2-40B4-BE49-F238E27FC236}">
                    <a16:creationId xmlns:a16="http://schemas.microsoft.com/office/drawing/2014/main" id="{BBDABF8C-CEBB-47D8-A1EF-7F44F9DF2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2" name="Freeform 127">
                <a:extLst>
                  <a:ext uri="{FF2B5EF4-FFF2-40B4-BE49-F238E27FC236}">
                    <a16:creationId xmlns:a16="http://schemas.microsoft.com/office/drawing/2014/main" id="{2D025D53-8F45-4289-B5A9-5C4070F9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8"/>
                      <a:pt x="0" y="52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3" name="Freeform 128">
                <a:extLst>
                  <a:ext uri="{FF2B5EF4-FFF2-40B4-BE49-F238E27FC236}">
                    <a16:creationId xmlns:a16="http://schemas.microsoft.com/office/drawing/2014/main" id="{AE9D959C-B1FA-4675-9CE4-2DAF98BD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4"/>
              </a:xfrm>
              <a:custGeom>
                <a:avLst/>
                <a:gdLst>
                  <a:gd name="T0" fmla="*/ 166 w 29"/>
                  <a:gd name="T1" fmla="*/ 1288 h 69"/>
                  <a:gd name="T2" fmla="*/ 30 w 29"/>
                  <a:gd name="T3" fmla="*/ 627 h 69"/>
                  <a:gd name="T4" fmla="*/ 278 w 29"/>
                  <a:gd name="T5" fmla="*/ 0 h 69"/>
                  <a:gd name="T6" fmla="*/ 412 w 29"/>
                  <a:gd name="T7" fmla="*/ 661 h 69"/>
                  <a:gd name="T8" fmla="*/ 166 w 29"/>
                  <a:gd name="T9" fmla="*/ 128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9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9"/>
                      <a:pt x="11" y="68"/>
                    </a:cubicBezTo>
                    <a:close/>
                  </a:path>
                </a:pathLst>
              </a:custGeom>
              <a:solidFill>
                <a:srgbClr val="F3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4" name="Freeform 129">
                <a:extLst>
                  <a:ext uri="{FF2B5EF4-FFF2-40B4-BE49-F238E27FC236}">
                    <a16:creationId xmlns:a16="http://schemas.microsoft.com/office/drawing/2014/main" id="{4BFD4749-21E2-4151-A78A-EA809556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83 h 68"/>
                  <a:gd name="T2" fmla="*/ 30 w 29"/>
                  <a:gd name="T3" fmla="*/ 623 h 68"/>
                  <a:gd name="T4" fmla="*/ 278 w 29"/>
                  <a:gd name="T5" fmla="*/ 0 h 68"/>
                  <a:gd name="T6" fmla="*/ 412 w 29"/>
                  <a:gd name="T7" fmla="*/ 660 h 68"/>
                  <a:gd name="T8" fmla="*/ 166 w 29"/>
                  <a:gd name="T9" fmla="*/ 128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8"/>
                    </a:cubicBezTo>
                    <a:close/>
                  </a:path>
                </a:pathLst>
              </a:custGeom>
              <a:solidFill>
                <a:srgbClr val="F3B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5" name="Freeform 130">
                <a:extLst>
                  <a:ext uri="{FF2B5EF4-FFF2-40B4-BE49-F238E27FC236}">
                    <a16:creationId xmlns:a16="http://schemas.microsoft.com/office/drawing/2014/main" id="{40A97C5D-F3BA-4C9B-AFD6-C0EDC4AF4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6" name="Freeform 131">
                <a:extLst>
                  <a:ext uri="{FF2B5EF4-FFF2-40B4-BE49-F238E27FC236}">
                    <a16:creationId xmlns:a16="http://schemas.microsoft.com/office/drawing/2014/main" id="{D6B562BE-0AA4-42A6-AA18-7C369925B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7" name="Freeform 132">
                <a:extLst>
                  <a:ext uri="{FF2B5EF4-FFF2-40B4-BE49-F238E27FC236}">
                    <a16:creationId xmlns:a16="http://schemas.microsoft.com/office/drawing/2014/main" id="{3A1A3FED-B7EF-41FA-8F58-5E4C3E236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3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8" name="Freeform 133">
                <a:extLst>
                  <a:ext uri="{FF2B5EF4-FFF2-40B4-BE49-F238E27FC236}">
                    <a16:creationId xmlns:a16="http://schemas.microsoft.com/office/drawing/2014/main" id="{E7A8253B-9F09-4CAC-AB42-5F7C591F4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51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5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6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6"/>
                    </a:cubicBezTo>
                    <a:close/>
                  </a:path>
                </a:pathLst>
              </a:custGeom>
              <a:solidFill>
                <a:srgbClr val="F4B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9" name="Freeform 134">
                <a:extLst>
                  <a:ext uri="{FF2B5EF4-FFF2-40B4-BE49-F238E27FC236}">
                    <a16:creationId xmlns:a16="http://schemas.microsoft.com/office/drawing/2014/main" id="{F588589F-B62F-42C0-BE7A-25687121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0" name="Freeform 135">
                <a:extLst>
                  <a:ext uri="{FF2B5EF4-FFF2-40B4-BE49-F238E27FC236}">
                    <a16:creationId xmlns:a16="http://schemas.microsoft.com/office/drawing/2014/main" id="{24275631-BE2C-4FCE-BE16-F88218E0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21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1" name="Freeform 136">
                <a:extLst>
                  <a:ext uri="{FF2B5EF4-FFF2-40B4-BE49-F238E27FC236}">
                    <a16:creationId xmlns:a16="http://schemas.microsoft.com/office/drawing/2014/main" id="{EABB2842-2FC8-4500-97BC-5B056BC05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6"/>
              </a:xfrm>
              <a:custGeom>
                <a:avLst/>
                <a:gdLst>
                  <a:gd name="T0" fmla="*/ 158 w 28"/>
                  <a:gd name="T1" fmla="*/ 1229 h 66"/>
                  <a:gd name="T2" fmla="*/ 20 w 28"/>
                  <a:gd name="T3" fmla="*/ 605 h 66"/>
                  <a:gd name="T4" fmla="*/ 270 w 28"/>
                  <a:gd name="T5" fmla="*/ 21 h 66"/>
                  <a:gd name="T6" fmla="*/ 408 w 28"/>
                  <a:gd name="T7" fmla="*/ 648 h 66"/>
                  <a:gd name="T8" fmla="*/ 158 w 28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6">
                    <a:moveTo>
                      <a:pt x="10" y="65"/>
                    </a:moveTo>
                    <a:cubicBezTo>
                      <a:pt x="3" y="64"/>
                      <a:pt x="0" y="49"/>
                      <a:pt x="1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6"/>
                      <a:pt x="26" y="34"/>
                    </a:cubicBezTo>
                    <a:cubicBezTo>
                      <a:pt x="24" y="52"/>
                      <a:pt x="17" y="66"/>
                      <a:pt x="10" y="65"/>
                    </a:cubicBezTo>
                    <a:close/>
                  </a:path>
                </a:pathLst>
              </a:custGeom>
              <a:solidFill>
                <a:srgbClr val="F4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2" name="Freeform 137">
                <a:extLst>
                  <a:ext uri="{FF2B5EF4-FFF2-40B4-BE49-F238E27FC236}">
                    <a16:creationId xmlns:a16="http://schemas.microsoft.com/office/drawing/2014/main" id="{7BC87BA5-4C8F-432A-A4E4-93AEF0A5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4"/>
              </a:xfrm>
              <a:custGeom>
                <a:avLst/>
                <a:gdLst>
                  <a:gd name="T0" fmla="*/ 158 w 28"/>
                  <a:gd name="T1" fmla="*/ 1247 h 65"/>
                  <a:gd name="T2" fmla="*/ 33 w 28"/>
                  <a:gd name="T3" fmla="*/ 616 h 65"/>
                  <a:gd name="T4" fmla="*/ 270 w 28"/>
                  <a:gd name="T5" fmla="*/ 21 h 65"/>
                  <a:gd name="T6" fmla="*/ 408 w 28"/>
                  <a:gd name="T7" fmla="*/ 653 h 65"/>
                  <a:gd name="T8" fmla="*/ 158 w 28"/>
                  <a:gd name="T9" fmla="*/ 1247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5">
                    <a:moveTo>
                      <a:pt x="10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7"/>
                      <a:pt x="26" y="34"/>
                    </a:cubicBezTo>
                    <a:cubicBezTo>
                      <a:pt x="24" y="52"/>
                      <a:pt x="17" y="65"/>
                      <a:pt x="10" y="65"/>
                    </a:cubicBezTo>
                    <a:close/>
                  </a:path>
                </a:pathLst>
              </a:custGeom>
              <a:solidFill>
                <a:srgbClr val="F4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3" name="Freeform 138">
                <a:extLst>
                  <a:ext uri="{FF2B5EF4-FFF2-40B4-BE49-F238E27FC236}">
                    <a16:creationId xmlns:a16="http://schemas.microsoft.com/office/drawing/2014/main" id="{4D619CCD-0FC1-4076-9621-A0FF73B6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3"/>
                      <a:pt x="0" y="48"/>
                      <a:pt x="2" y="31"/>
                    </a:cubicBezTo>
                    <a:cubicBezTo>
                      <a:pt x="3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1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4" name="Freeform 139">
                <a:extLst>
                  <a:ext uri="{FF2B5EF4-FFF2-40B4-BE49-F238E27FC236}">
                    <a16:creationId xmlns:a16="http://schemas.microsoft.com/office/drawing/2014/main" id="{5432A87B-743C-454C-AF63-2CCFC878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C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5" name="Freeform 140">
                <a:extLst>
                  <a:ext uri="{FF2B5EF4-FFF2-40B4-BE49-F238E27FC236}">
                    <a16:creationId xmlns:a16="http://schemas.microsoft.com/office/drawing/2014/main" id="{A4F373BD-AF6D-49FD-9332-0BFD97916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21 h 64"/>
                  <a:gd name="T6" fmla="*/ 400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1"/>
                    </a:cubicBezTo>
                    <a:cubicBezTo>
                      <a:pt x="24" y="1"/>
                      <a:pt x="27" y="16"/>
                      <a:pt x="25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5C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6" name="Freeform 141">
                <a:extLst>
                  <a:ext uri="{FF2B5EF4-FFF2-40B4-BE49-F238E27FC236}">
                    <a16:creationId xmlns:a16="http://schemas.microsoft.com/office/drawing/2014/main" id="{64500296-56FC-44EA-A5C6-1A04D1952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95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3"/>
                    </a:moveTo>
                    <a:cubicBezTo>
                      <a:pt x="4" y="62"/>
                      <a:pt x="0" y="48"/>
                      <a:pt x="2" y="30"/>
                    </a:cubicBezTo>
                    <a:cubicBezTo>
                      <a:pt x="4" y="13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3"/>
                    </a:cubicBezTo>
                    <a:close/>
                  </a:path>
                </a:pathLst>
              </a:custGeom>
              <a:solidFill>
                <a:srgbClr val="F5C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7" name="Freeform 142">
                <a:extLst>
                  <a:ext uri="{FF2B5EF4-FFF2-40B4-BE49-F238E27FC236}">
                    <a16:creationId xmlns:a16="http://schemas.microsoft.com/office/drawing/2014/main" id="{11858345-983E-4B7E-A493-F412B032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73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7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2"/>
                    </a:moveTo>
                    <a:cubicBezTo>
                      <a:pt x="4" y="62"/>
                      <a:pt x="0" y="47"/>
                      <a:pt x="2" y="30"/>
                    </a:cubicBezTo>
                    <a:cubicBezTo>
                      <a:pt x="4" y="14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2"/>
                    </a:cubicBezTo>
                    <a:close/>
                  </a:path>
                </a:pathLst>
              </a:custGeom>
              <a:solidFill>
                <a:srgbClr val="F5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8" name="Freeform 143">
                <a:extLst>
                  <a:ext uri="{FF2B5EF4-FFF2-40B4-BE49-F238E27FC236}">
                    <a16:creationId xmlns:a16="http://schemas.microsoft.com/office/drawing/2014/main" id="{0CA5B975-25A1-49C9-9F70-2C577C21C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5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5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0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4" y="49"/>
                      <a:pt x="17" y="62"/>
                      <a:pt x="10" y="61"/>
                    </a:cubicBezTo>
                    <a:close/>
                  </a:path>
                </a:pathLst>
              </a:custGeom>
              <a:solidFill>
                <a:srgbClr val="F5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9" name="Freeform 144">
                <a:extLst>
                  <a:ext uri="{FF2B5EF4-FFF2-40B4-BE49-F238E27FC236}">
                    <a16:creationId xmlns:a16="http://schemas.microsoft.com/office/drawing/2014/main" id="{193488C9-C0E0-4355-A405-63455883E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7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7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1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3" y="49"/>
                      <a:pt x="17" y="62"/>
                      <a:pt x="11" y="61"/>
                    </a:cubicBezTo>
                    <a:close/>
                  </a:path>
                </a:pathLst>
              </a:custGeom>
              <a:solidFill>
                <a:srgbClr val="F5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0" name="Freeform 145">
                <a:extLst>
                  <a:ext uri="{FF2B5EF4-FFF2-40B4-BE49-F238E27FC236}">
                    <a16:creationId xmlns:a16="http://schemas.microsoft.com/office/drawing/2014/main" id="{C8FC6641-5F64-4F11-B725-67A50FB56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42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42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1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1"/>
                    </a:cubicBezTo>
                    <a:close/>
                  </a:path>
                </a:pathLst>
              </a:custGeom>
              <a:solidFill>
                <a:srgbClr val="F6C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1" name="Freeform 146">
                <a:extLst>
                  <a:ext uri="{FF2B5EF4-FFF2-40B4-BE49-F238E27FC236}">
                    <a16:creationId xmlns:a16="http://schemas.microsoft.com/office/drawing/2014/main" id="{688175FC-681F-4EDC-A20D-07A214AD5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2" name="Freeform 147">
                <a:extLst>
                  <a:ext uri="{FF2B5EF4-FFF2-40B4-BE49-F238E27FC236}">
                    <a16:creationId xmlns:a16="http://schemas.microsoft.com/office/drawing/2014/main" id="{EA22818F-2965-4372-A8A3-8A69AAF72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33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2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3" name="Freeform 148">
                <a:extLst>
                  <a:ext uri="{FF2B5EF4-FFF2-40B4-BE49-F238E27FC236}">
                    <a16:creationId xmlns:a16="http://schemas.microsoft.com/office/drawing/2014/main" id="{FCD83633-AA80-4862-BFDB-72A53A2B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60"/>
              </a:xfrm>
              <a:custGeom>
                <a:avLst/>
                <a:gdLst>
                  <a:gd name="T0" fmla="*/ 158 w 26"/>
                  <a:gd name="T1" fmla="*/ 1117 h 60"/>
                  <a:gd name="T2" fmla="*/ 33 w 26"/>
                  <a:gd name="T3" fmla="*/ 533 h 60"/>
                  <a:gd name="T4" fmla="*/ 250 w 26"/>
                  <a:gd name="T5" fmla="*/ 0 h 60"/>
                  <a:gd name="T6" fmla="*/ 375 w 26"/>
                  <a:gd name="T7" fmla="*/ 589 h 60"/>
                  <a:gd name="T8" fmla="*/ 158 w 26"/>
                  <a:gd name="T9" fmla="*/ 111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0">
                    <a:moveTo>
                      <a:pt x="10" y="59"/>
                    </a:moveTo>
                    <a:cubicBezTo>
                      <a:pt x="4" y="58"/>
                      <a:pt x="0" y="45"/>
                      <a:pt x="2" y="28"/>
                    </a:cubicBezTo>
                    <a:cubicBezTo>
                      <a:pt x="3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60"/>
                      <a:pt x="10" y="59"/>
                    </a:cubicBezTo>
                    <a:close/>
                  </a:path>
                </a:pathLst>
              </a:custGeom>
              <a:solidFill>
                <a:srgbClr val="F6C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4" name="Freeform 149">
                <a:extLst>
                  <a:ext uri="{FF2B5EF4-FFF2-40B4-BE49-F238E27FC236}">
                    <a16:creationId xmlns:a16="http://schemas.microsoft.com/office/drawing/2014/main" id="{7F7EC76A-2886-479A-82E0-4F1D681F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33 h 59"/>
                  <a:gd name="T2" fmla="*/ 33 w 26"/>
                  <a:gd name="T3" fmla="*/ 538 h 59"/>
                  <a:gd name="T4" fmla="*/ 250 w 26"/>
                  <a:gd name="T5" fmla="*/ 0 h 59"/>
                  <a:gd name="T6" fmla="*/ 375 w 26"/>
                  <a:gd name="T7" fmla="*/ 595 h 59"/>
                  <a:gd name="T8" fmla="*/ 158 w 26"/>
                  <a:gd name="T9" fmla="*/ 113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9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9"/>
                    </a:cubicBezTo>
                    <a:close/>
                  </a:path>
                </a:pathLst>
              </a:custGeom>
              <a:solidFill>
                <a:srgbClr val="F6C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5" name="Freeform 150">
                <a:extLst>
                  <a:ext uri="{FF2B5EF4-FFF2-40B4-BE49-F238E27FC236}">
                    <a16:creationId xmlns:a16="http://schemas.microsoft.com/office/drawing/2014/main" id="{1627BBF0-10FA-4578-A794-3ADCC4EFC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11 h 59"/>
                  <a:gd name="T2" fmla="*/ 33 w 26"/>
                  <a:gd name="T3" fmla="*/ 538 h 59"/>
                  <a:gd name="T4" fmla="*/ 250 w 26"/>
                  <a:gd name="T5" fmla="*/ 21 h 59"/>
                  <a:gd name="T6" fmla="*/ 375 w 26"/>
                  <a:gd name="T7" fmla="*/ 595 h 59"/>
                  <a:gd name="T8" fmla="*/ 158 w 26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6" name="Freeform 151">
                <a:extLst>
                  <a:ext uri="{FF2B5EF4-FFF2-40B4-BE49-F238E27FC236}">
                    <a16:creationId xmlns:a16="http://schemas.microsoft.com/office/drawing/2014/main" id="{DD4E5923-25E4-4182-BFC8-6DC51F5FB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1"/>
                      <a:pt x="25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7" name="Freeform 152">
                <a:extLst>
                  <a:ext uri="{FF2B5EF4-FFF2-40B4-BE49-F238E27FC236}">
                    <a16:creationId xmlns:a16="http://schemas.microsoft.com/office/drawing/2014/main" id="{1E705E61-DE9A-43FC-AE55-668570A9F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7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2"/>
                      <a:pt x="25" y="15"/>
                      <a:pt x="24" y="31"/>
                    </a:cubicBezTo>
                    <a:cubicBezTo>
                      <a:pt x="22" y="46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8" name="Freeform 153">
                <a:extLst>
                  <a:ext uri="{FF2B5EF4-FFF2-40B4-BE49-F238E27FC236}">
                    <a16:creationId xmlns:a16="http://schemas.microsoft.com/office/drawing/2014/main" id="{F15A89EE-5E92-4199-86BD-2493956D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80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7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7"/>
                    </a:cubicBezTo>
                    <a:close/>
                  </a:path>
                </a:pathLst>
              </a:custGeom>
              <a:solidFill>
                <a:srgbClr val="F7C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9" name="Freeform 154">
                <a:extLst>
                  <a:ext uri="{FF2B5EF4-FFF2-40B4-BE49-F238E27FC236}">
                    <a16:creationId xmlns:a16="http://schemas.microsoft.com/office/drawing/2014/main" id="{E5C0A972-BB0A-4946-81D8-726CFD4EA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0" name="Freeform 155">
                <a:extLst>
                  <a:ext uri="{FF2B5EF4-FFF2-40B4-BE49-F238E27FC236}">
                    <a16:creationId xmlns:a16="http://schemas.microsoft.com/office/drawing/2014/main" id="{172D54B7-1D59-4147-8C43-5153FDC6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21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1" name="Freeform 156">
                <a:extLst>
                  <a:ext uri="{FF2B5EF4-FFF2-40B4-BE49-F238E27FC236}">
                    <a16:creationId xmlns:a16="http://schemas.microsoft.com/office/drawing/2014/main" id="{0EF1B8E6-0AD1-408B-9E69-7F67351B7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33 w 24"/>
                  <a:gd name="T3" fmla="*/ 512 h 57"/>
                  <a:gd name="T4" fmla="*/ 238 w 24"/>
                  <a:gd name="T5" fmla="*/ 21 h 57"/>
                  <a:gd name="T6" fmla="*/ 345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5"/>
                      <a:pt x="0" y="43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2" name="Freeform 157">
                <a:extLst>
                  <a:ext uri="{FF2B5EF4-FFF2-40B4-BE49-F238E27FC236}">
                    <a16:creationId xmlns:a16="http://schemas.microsoft.com/office/drawing/2014/main" id="{F50E8A3F-4532-43A7-87BE-8ABEE7895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49"/>
              </a:xfrm>
              <a:custGeom>
                <a:avLst/>
                <a:gdLst>
                  <a:gd name="T0" fmla="*/ 145 w 24"/>
                  <a:gd name="T1" fmla="*/ 1054 h 56"/>
                  <a:gd name="T2" fmla="*/ 33 w 24"/>
                  <a:gd name="T3" fmla="*/ 511 h 56"/>
                  <a:gd name="T4" fmla="*/ 238 w 24"/>
                  <a:gd name="T5" fmla="*/ 21 h 56"/>
                  <a:gd name="T6" fmla="*/ 345 w 24"/>
                  <a:gd name="T7" fmla="*/ 545 h 56"/>
                  <a:gd name="T8" fmla="*/ 145 w 24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6">
                    <a:moveTo>
                      <a:pt x="9" y="56"/>
                    </a:moveTo>
                    <a:cubicBezTo>
                      <a:pt x="3" y="55"/>
                      <a:pt x="0" y="42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2"/>
                      <a:pt x="24" y="14"/>
                      <a:pt x="22" y="29"/>
                    </a:cubicBezTo>
                    <a:cubicBezTo>
                      <a:pt x="21" y="45"/>
                      <a:pt x="15" y="56"/>
                      <a:pt x="9" y="56"/>
                    </a:cubicBezTo>
                    <a:close/>
                  </a:path>
                </a:pathLst>
              </a:custGeom>
              <a:solidFill>
                <a:srgbClr val="F8C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3" name="Freeform 158">
                <a:extLst>
                  <a:ext uri="{FF2B5EF4-FFF2-40B4-BE49-F238E27FC236}">
                    <a16:creationId xmlns:a16="http://schemas.microsoft.com/office/drawing/2014/main" id="{53D2DCE7-53FF-492D-8EBE-54C56F63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3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3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4" name="Freeform 159">
                <a:extLst>
                  <a:ext uri="{FF2B5EF4-FFF2-40B4-BE49-F238E27FC236}">
                    <a16:creationId xmlns:a16="http://schemas.microsoft.com/office/drawing/2014/main" id="{E57BBEEA-96CF-45A6-9DF5-9F1476F03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5" name="Freeform 160">
                <a:extLst>
                  <a:ext uri="{FF2B5EF4-FFF2-40B4-BE49-F238E27FC236}">
                    <a16:creationId xmlns:a16="http://schemas.microsoft.com/office/drawing/2014/main" id="{9DED6FA5-E128-4978-A8D0-179E74D3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21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1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6" name="Freeform 161">
                <a:extLst>
                  <a:ext uri="{FF2B5EF4-FFF2-40B4-BE49-F238E27FC236}">
                    <a16:creationId xmlns:a16="http://schemas.microsoft.com/office/drawing/2014/main" id="{33DA9858-81C4-490C-A454-4FDA3D01E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4"/>
              </a:xfrm>
              <a:custGeom>
                <a:avLst/>
                <a:gdLst>
                  <a:gd name="T0" fmla="*/ 145 w 24"/>
                  <a:gd name="T1" fmla="*/ 1024 h 54"/>
                  <a:gd name="T2" fmla="*/ 33 w 24"/>
                  <a:gd name="T3" fmla="*/ 491 h 54"/>
                  <a:gd name="T4" fmla="*/ 238 w 24"/>
                  <a:gd name="T5" fmla="*/ 21 h 54"/>
                  <a:gd name="T6" fmla="*/ 345 w 24"/>
                  <a:gd name="T7" fmla="*/ 533 h 54"/>
                  <a:gd name="T8" fmla="*/ 145 w 24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4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2"/>
                      <a:pt x="9" y="0"/>
                      <a:pt x="15" y="1"/>
                    </a:cubicBezTo>
                    <a:cubicBezTo>
                      <a:pt x="20" y="1"/>
                      <a:pt x="24" y="14"/>
                      <a:pt x="22" y="28"/>
                    </a:cubicBezTo>
                    <a:cubicBezTo>
                      <a:pt x="21" y="43"/>
                      <a:pt x="15" y="54"/>
                      <a:pt x="9" y="54"/>
                    </a:cubicBezTo>
                    <a:close/>
                  </a:path>
                </a:pathLst>
              </a:custGeom>
              <a:solidFill>
                <a:srgbClr val="F9C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7" name="Freeform 162">
                <a:extLst>
                  <a:ext uri="{FF2B5EF4-FFF2-40B4-BE49-F238E27FC236}">
                    <a16:creationId xmlns:a16="http://schemas.microsoft.com/office/drawing/2014/main" id="{578330C9-B1DC-4D5C-85E3-16B74442B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5"/>
                <a:ext cx="57" cy="144"/>
              </a:xfrm>
              <a:custGeom>
                <a:avLst/>
                <a:gdLst>
                  <a:gd name="T0" fmla="*/ 124 w 23"/>
                  <a:gd name="T1" fmla="*/ 1024 h 54"/>
                  <a:gd name="T2" fmla="*/ 12 w 23"/>
                  <a:gd name="T3" fmla="*/ 491 h 54"/>
                  <a:gd name="T4" fmla="*/ 216 w 23"/>
                  <a:gd name="T5" fmla="*/ 21 h 54"/>
                  <a:gd name="T6" fmla="*/ 320 w 23"/>
                  <a:gd name="T7" fmla="*/ 533 h 54"/>
                  <a:gd name="T8" fmla="*/ 124 w 23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4">
                    <a:moveTo>
                      <a:pt x="8" y="54"/>
                    </a:moveTo>
                    <a:cubicBezTo>
                      <a:pt x="3" y="53"/>
                      <a:pt x="0" y="41"/>
                      <a:pt x="1" y="26"/>
                    </a:cubicBezTo>
                    <a:cubicBezTo>
                      <a:pt x="3" y="12"/>
                      <a:pt x="8" y="0"/>
                      <a:pt x="14" y="1"/>
                    </a:cubicBezTo>
                    <a:cubicBezTo>
                      <a:pt x="19" y="2"/>
                      <a:pt x="23" y="14"/>
                      <a:pt x="21" y="28"/>
                    </a:cubicBezTo>
                    <a:cubicBezTo>
                      <a:pt x="20" y="43"/>
                      <a:pt x="14" y="54"/>
                      <a:pt x="8" y="54"/>
                    </a:cubicBezTo>
                    <a:close/>
                  </a:path>
                </a:pathLst>
              </a:custGeom>
              <a:solidFill>
                <a:srgbClr val="F9C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8" name="Freeform 163">
                <a:extLst>
                  <a:ext uri="{FF2B5EF4-FFF2-40B4-BE49-F238E27FC236}">
                    <a16:creationId xmlns:a16="http://schemas.microsoft.com/office/drawing/2014/main" id="{1E610B02-D367-4062-A111-E9FC30496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7" cy="142"/>
              </a:xfrm>
              <a:custGeom>
                <a:avLst/>
                <a:gdLst>
                  <a:gd name="T0" fmla="*/ 124 w 23"/>
                  <a:gd name="T1" fmla="*/ 997 h 53"/>
                  <a:gd name="T2" fmla="*/ 12 w 23"/>
                  <a:gd name="T3" fmla="*/ 482 h 53"/>
                  <a:gd name="T4" fmla="*/ 216 w 23"/>
                  <a:gd name="T5" fmla="*/ 0 h 53"/>
                  <a:gd name="T6" fmla="*/ 320 w 23"/>
                  <a:gd name="T7" fmla="*/ 517 h 53"/>
                  <a:gd name="T8" fmla="*/ 124 w 23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3">
                    <a:moveTo>
                      <a:pt x="8" y="52"/>
                    </a:moveTo>
                    <a:cubicBezTo>
                      <a:pt x="3" y="52"/>
                      <a:pt x="0" y="40"/>
                      <a:pt x="1" y="25"/>
                    </a:cubicBezTo>
                    <a:cubicBezTo>
                      <a:pt x="3" y="11"/>
                      <a:pt x="8" y="0"/>
                      <a:pt x="14" y="0"/>
                    </a:cubicBezTo>
                    <a:cubicBezTo>
                      <a:pt x="19" y="1"/>
                      <a:pt x="23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9" name="Freeform 164">
                <a:extLst>
                  <a:ext uri="{FF2B5EF4-FFF2-40B4-BE49-F238E27FC236}">
                    <a16:creationId xmlns:a16="http://schemas.microsoft.com/office/drawing/2014/main" id="{682321B1-3CE7-4D15-846F-E17206C32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42"/>
              </a:xfrm>
              <a:custGeom>
                <a:avLst/>
                <a:gdLst>
                  <a:gd name="T0" fmla="*/ 125 w 22"/>
                  <a:gd name="T1" fmla="*/ 997 h 53"/>
                  <a:gd name="T2" fmla="*/ 20 w 22"/>
                  <a:gd name="T3" fmla="*/ 482 h 53"/>
                  <a:gd name="T4" fmla="*/ 220 w 22"/>
                  <a:gd name="T5" fmla="*/ 0 h 53"/>
                  <a:gd name="T6" fmla="*/ 333 w 22"/>
                  <a:gd name="T7" fmla="*/ 517 h 53"/>
                  <a:gd name="T8" fmla="*/ 125 w 22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3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0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0" name="Freeform 165">
                <a:extLst>
                  <a:ext uri="{FF2B5EF4-FFF2-40B4-BE49-F238E27FC236}">
                    <a16:creationId xmlns:a16="http://schemas.microsoft.com/office/drawing/2014/main" id="{394720A1-486F-4C45-B026-3CAB165D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20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1" name="Freeform 166">
                <a:extLst>
                  <a:ext uri="{FF2B5EF4-FFF2-40B4-BE49-F238E27FC236}">
                    <a16:creationId xmlns:a16="http://schemas.microsoft.com/office/drawing/2014/main" id="{76003AFD-EBE3-4510-897A-098CB675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2" name="Freeform 167">
                <a:extLst>
                  <a:ext uri="{FF2B5EF4-FFF2-40B4-BE49-F238E27FC236}">
                    <a16:creationId xmlns:a16="http://schemas.microsoft.com/office/drawing/2014/main" id="{2768BF21-C837-48DF-9F73-A7F238D9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45 w 22"/>
                  <a:gd name="T1" fmla="*/ 973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45 w 22"/>
                  <a:gd name="T9" fmla="*/ 97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9" y="51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2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9" y="51"/>
                    </a:cubicBezTo>
                    <a:close/>
                  </a:path>
                </a:pathLst>
              </a:custGeom>
              <a:solidFill>
                <a:srgbClr val="F9C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3" name="Freeform 168">
                <a:extLst>
                  <a:ext uri="{FF2B5EF4-FFF2-40B4-BE49-F238E27FC236}">
                    <a16:creationId xmlns:a16="http://schemas.microsoft.com/office/drawing/2014/main" id="{6EC53346-B5E5-465D-9E74-9DD18543A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6"/>
              </a:xfrm>
              <a:custGeom>
                <a:avLst/>
                <a:gdLst>
                  <a:gd name="T0" fmla="*/ 145 w 22"/>
                  <a:gd name="T1" fmla="*/ 947 h 51"/>
                  <a:gd name="T2" fmla="*/ 33 w 22"/>
                  <a:gd name="T3" fmla="*/ 456 h 51"/>
                  <a:gd name="T4" fmla="*/ 220 w 22"/>
                  <a:gd name="T5" fmla="*/ 0 h 51"/>
                  <a:gd name="T6" fmla="*/ 333 w 22"/>
                  <a:gd name="T7" fmla="*/ 491 h 51"/>
                  <a:gd name="T8" fmla="*/ 145 w 22"/>
                  <a:gd name="T9" fmla="*/ 9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1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1"/>
                      <a:pt x="9" y="50"/>
                    </a:cubicBezTo>
                    <a:close/>
                  </a:path>
                </a:pathLst>
              </a:custGeom>
              <a:solidFill>
                <a:srgbClr val="FBD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4" name="Freeform 169">
                <a:extLst>
                  <a:ext uri="{FF2B5EF4-FFF2-40B4-BE49-F238E27FC236}">
                    <a16:creationId xmlns:a16="http://schemas.microsoft.com/office/drawing/2014/main" id="{FF81185A-A2C0-4C81-AD4F-60F9D2F56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3"/>
              </a:xfrm>
              <a:custGeom>
                <a:avLst/>
                <a:gdLst>
                  <a:gd name="T0" fmla="*/ 145 w 22"/>
                  <a:gd name="T1" fmla="*/ 942 h 50"/>
                  <a:gd name="T2" fmla="*/ 33 w 22"/>
                  <a:gd name="T3" fmla="*/ 452 h 50"/>
                  <a:gd name="T4" fmla="*/ 220 w 22"/>
                  <a:gd name="T5" fmla="*/ 0 h 50"/>
                  <a:gd name="T6" fmla="*/ 333 w 22"/>
                  <a:gd name="T7" fmla="*/ 489 h 50"/>
                  <a:gd name="T8" fmla="*/ 145 w 22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0"/>
                      <a:pt x="9" y="50"/>
                    </a:cubicBezTo>
                    <a:close/>
                  </a:path>
                </a:pathLst>
              </a:custGeom>
              <a:solidFill>
                <a:srgbClr val="FBD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5" name="Freeform 170">
                <a:extLst>
                  <a:ext uri="{FF2B5EF4-FFF2-40B4-BE49-F238E27FC236}">
                    <a16:creationId xmlns:a16="http://schemas.microsoft.com/office/drawing/2014/main" id="{48F3743B-FC0A-41EB-9558-465259AF5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42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50"/>
                    </a:moveTo>
                    <a:cubicBezTo>
                      <a:pt x="3" y="49"/>
                      <a:pt x="0" y="38"/>
                      <a:pt x="1" y="24"/>
                    </a:cubicBezTo>
                    <a:cubicBezTo>
                      <a:pt x="2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40"/>
                      <a:pt x="13" y="50"/>
                      <a:pt x="8" y="50"/>
                    </a:cubicBezTo>
                    <a:close/>
                  </a:path>
                </a:pathLst>
              </a:custGeom>
              <a:solidFill>
                <a:srgbClr val="FBD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6" name="Freeform 171">
                <a:extLst>
                  <a:ext uri="{FF2B5EF4-FFF2-40B4-BE49-F238E27FC236}">
                    <a16:creationId xmlns:a16="http://schemas.microsoft.com/office/drawing/2014/main" id="{45F13E1B-C533-4B01-843E-D6059E2F8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7" name="Freeform 172">
                <a:extLst>
                  <a:ext uri="{FF2B5EF4-FFF2-40B4-BE49-F238E27FC236}">
                    <a16:creationId xmlns:a16="http://schemas.microsoft.com/office/drawing/2014/main" id="{8D8AE391-9696-46EF-8898-351F3DDA0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05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2"/>
                      <a:pt x="21" y="13"/>
                      <a:pt x="19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8" name="Freeform 173">
                <a:extLst>
                  <a:ext uri="{FF2B5EF4-FFF2-40B4-BE49-F238E27FC236}">
                    <a16:creationId xmlns:a16="http://schemas.microsoft.com/office/drawing/2014/main" id="{3154B206-085B-4E65-B2D5-11FB8BEC0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9" name="Freeform 174">
                <a:extLst>
                  <a:ext uri="{FF2B5EF4-FFF2-40B4-BE49-F238E27FC236}">
                    <a16:creationId xmlns:a16="http://schemas.microsoft.com/office/drawing/2014/main" id="{8E2DC430-21FF-4FC2-9C25-5420FAC2F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0" name="Freeform 175">
                <a:extLst>
                  <a:ext uri="{FF2B5EF4-FFF2-40B4-BE49-F238E27FC236}">
                    <a16:creationId xmlns:a16="http://schemas.microsoft.com/office/drawing/2014/main" id="{43F71A02-A3A2-4BBC-8DE2-22D58CE9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1" name="Freeform 176">
                <a:extLst>
                  <a:ext uri="{FF2B5EF4-FFF2-40B4-BE49-F238E27FC236}">
                    <a16:creationId xmlns:a16="http://schemas.microsoft.com/office/drawing/2014/main" id="{9FB6EC30-D759-42AF-B604-C98D4219C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2" name="Freeform 177">
                <a:extLst>
                  <a:ext uri="{FF2B5EF4-FFF2-40B4-BE49-F238E27FC236}">
                    <a16:creationId xmlns:a16="http://schemas.microsoft.com/office/drawing/2014/main" id="{CEEB234F-8851-4BD9-A192-9442F6F4E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0" cy="125"/>
              </a:xfrm>
              <a:custGeom>
                <a:avLst/>
                <a:gdLst>
                  <a:gd name="T0" fmla="*/ 125 w 20"/>
                  <a:gd name="T1" fmla="*/ 883 h 47"/>
                  <a:gd name="T2" fmla="*/ 33 w 20"/>
                  <a:gd name="T3" fmla="*/ 431 h 47"/>
                  <a:gd name="T4" fmla="*/ 208 w 20"/>
                  <a:gd name="T5" fmla="*/ 21 h 47"/>
                  <a:gd name="T6" fmla="*/ 300 w 20"/>
                  <a:gd name="T7" fmla="*/ 468 h 47"/>
                  <a:gd name="T8" fmla="*/ 125 w 20"/>
                  <a:gd name="T9" fmla="*/ 88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7">
                    <a:moveTo>
                      <a:pt x="8" y="47"/>
                    </a:moveTo>
                    <a:cubicBezTo>
                      <a:pt x="3" y="46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2"/>
                      <a:pt x="20" y="12"/>
                      <a:pt x="19" y="25"/>
                    </a:cubicBezTo>
                    <a:cubicBezTo>
                      <a:pt x="18" y="37"/>
                      <a:pt x="13" y="47"/>
                      <a:pt x="8" y="47"/>
                    </a:cubicBezTo>
                    <a:close/>
                  </a:path>
                </a:pathLst>
              </a:custGeom>
              <a:solidFill>
                <a:srgbClr val="FC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3" name="Freeform 178">
                <a:extLst>
                  <a:ext uri="{FF2B5EF4-FFF2-40B4-BE49-F238E27FC236}">
                    <a16:creationId xmlns:a16="http://schemas.microsoft.com/office/drawing/2014/main" id="{D874B5EC-03D3-47ED-8BFF-8066CA3A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5"/>
                <a:ext cx="50" cy="123"/>
              </a:xfrm>
              <a:custGeom>
                <a:avLst/>
                <a:gdLst>
                  <a:gd name="T0" fmla="*/ 125 w 20"/>
                  <a:gd name="T1" fmla="*/ 880 h 46"/>
                  <a:gd name="T2" fmla="*/ 33 w 20"/>
                  <a:gd name="T3" fmla="*/ 422 h 46"/>
                  <a:gd name="T4" fmla="*/ 208 w 20"/>
                  <a:gd name="T5" fmla="*/ 0 h 46"/>
                  <a:gd name="T6" fmla="*/ 300 w 20"/>
                  <a:gd name="T7" fmla="*/ 457 h 46"/>
                  <a:gd name="T8" fmla="*/ 125 w 20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8" y="46"/>
                    </a:moveTo>
                    <a:cubicBezTo>
                      <a:pt x="3" y="45"/>
                      <a:pt x="0" y="34"/>
                      <a:pt x="2" y="22"/>
                    </a:cubicBezTo>
                    <a:cubicBezTo>
                      <a:pt x="3" y="9"/>
                      <a:pt x="8" y="0"/>
                      <a:pt x="13" y="0"/>
                    </a:cubicBezTo>
                    <a:cubicBezTo>
                      <a:pt x="18" y="1"/>
                      <a:pt x="20" y="11"/>
                      <a:pt x="19" y="24"/>
                    </a:cubicBezTo>
                    <a:cubicBezTo>
                      <a:pt x="18" y="36"/>
                      <a:pt x="13" y="46"/>
                      <a:pt x="8" y="46"/>
                    </a:cubicBezTo>
                    <a:close/>
                  </a:path>
                </a:pathLst>
              </a:custGeom>
              <a:solidFill>
                <a:srgbClr val="FCD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4" name="Freeform 179">
                <a:extLst>
                  <a:ext uri="{FF2B5EF4-FFF2-40B4-BE49-F238E27FC236}">
                    <a16:creationId xmlns:a16="http://schemas.microsoft.com/office/drawing/2014/main" id="{AE60800E-C33E-4110-A027-41D5F99AC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0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0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5" name="Freeform 180">
                <a:extLst>
                  <a:ext uri="{FF2B5EF4-FFF2-40B4-BE49-F238E27FC236}">
                    <a16:creationId xmlns:a16="http://schemas.microsoft.com/office/drawing/2014/main" id="{3B66EBDB-A977-4F37-B69E-7730349CC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21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6" name="Freeform 181">
                <a:extLst>
                  <a:ext uri="{FF2B5EF4-FFF2-40B4-BE49-F238E27FC236}">
                    <a16:creationId xmlns:a16="http://schemas.microsoft.com/office/drawing/2014/main" id="{D4DA04FF-6889-4032-A423-18825D618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0"/>
              </a:xfrm>
              <a:custGeom>
                <a:avLst/>
                <a:gdLst>
                  <a:gd name="T0" fmla="*/ 104 w 19"/>
                  <a:gd name="T1" fmla="*/ 853 h 45"/>
                  <a:gd name="T2" fmla="*/ 12 w 19"/>
                  <a:gd name="T3" fmla="*/ 419 h 45"/>
                  <a:gd name="T4" fmla="*/ 183 w 19"/>
                  <a:gd name="T5" fmla="*/ 21 h 45"/>
                  <a:gd name="T6" fmla="*/ 275 w 19"/>
                  <a:gd name="T7" fmla="*/ 456 h 45"/>
                  <a:gd name="T8" fmla="*/ 104 w 19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5">
                    <a:moveTo>
                      <a:pt x="7" y="45"/>
                    </a:moveTo>
                    <a:cubicBezTo>
                      <a:pt x="3" y="44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6" y="1"/>
                      <a:pt x="19" y="12"/>
                      <a:pt x="18" y="24"/>
                    </a:cubicBezTo>
                    <a:cubicBezTo>
                      <a:pt x="17" y="36"/>
                      <a:pt x="12" y="45"/>
                      <a:pt x="7" y="45"/>
                    </a:cubicBezTo>
                    <a:close/>
                  </a:path>
                </a:pathLst>
              </a:custGeom>
              <a:solidFill>
                <a:srgbClr val="FCD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7" name="Freeform 182">
                <a:extLst>
                  <a:ext uri="{FF2B5EF4-FFF2-40B4-BE49-F238E27FC236}">
                    <a16:creationId xmlns:a16="http://schemas.microsoft.com/office/drawing/2014/main" id="{69EEB93C-5BED-41DD-9184-8F6C1987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27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2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4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0"/>
                      <a:pt x="19" y="11"/>
                      <a:pt x="18" y="23"/>
                    </a:cubicBezTo>
                    <a:cubicBezTo>
                      <a:pt x="17" y="35"/>
                      <a:pt x="12" y="44"/>
                      <a:pt x="7" y="44"/>
                    </a:cubicBezTo>
                    <a:close/>
                  </a:path>
                </a:pathLst>
              </a:custGeom>
              <a:solidFill>
                <a:srgbClr val="FD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8" name="Freeform 183">
                <a:extLst>
                  <a:ext uri="{FF2B5EF4-FFF2-40B4-BE49-F238E27FC236}">
                    <a16:creationId xmlns:a16="http://schemas.microsoft.com/office/drawing/2014/main" id="{88EB99E7-E2EF-43EF-8ACB-FDA2DB2EE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5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9" name="Freeform 184">
                <a:extLst>
                  <a:ext uri="{FF2B5EF4-FFF2-40B4-BE49-F238E27FC236}">
                    <a16:creationId xmlns:a16="http://schemas.microsoft.com/office/drawing/2014/main" id="{55B65093-AB2E-45DB-A156-3FA9C62BB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0" name="Freeform 185">
                <a:extLst>
                  <a:ext uri="{FF2B5EF4-FFF2-40B4-BE49-F238E27FC236}">
                    <a16:creationId xmlns:a16="http://schemas.microsoft.com/office/drawing/2014/main" id="{5AA6A722-11C8-4DE1-91DE-F15AA7778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3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1" name="Freeform 186">
                <a:extLst>
                  <a:ext uri="{FF2B5EF4-FFF2-40B4-BE49-F238E27FC236}">
                    <a16:creationId xmlns:a16="http://schemas.microsoft.com/office/drawing/2014/main" id="{91D4A667-B1F4-47B8-B3C8-B0146DA41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2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B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2" name="Freeform 187">
                <a:extLst>
                  <a:ext uri="{FF2B5EF4-FFF2-40B4-BE49-F238E27FC236}">
                    <a16:creationId xmlns:a16="http://schemas.microsoft.com/office/drawing/2014/main" id="{FC8898C0-592F-4F32-AC7A-9E996D024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70 w 18"/>
                  <a:gd name="T7" fmla="*/ 419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8" y="10"/>
                      <a:pt x="17" y="22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E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3" name="Freeform 188">
                <a:extLst>
                  <a:ext uri="{FF2B5EF4-FFF2-40B4-BE49-F238E27FC236}">
                    <a16:creationId xmlns:a16="http://schemas.microsoft.com/office/drawing/2014/main" id="{3E85BF5F-2DB2-4CE0-899A-1B8BB4F7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50 w 18"/>
                  <a:gd name="T7" fmla="*/ 397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D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4" name="Freeform 189">
                <a:extLst>
                  <a:ext uri="{FF2B5EF4-FFF2-40B4-BE49-F238E27FC236}">
                    <a16:creationId xmlns:a16="http://schemas.microsoft.com/office/drawing/2014/main" id="{AB5E7961-68C1-4EEE-80C1-904B788C2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09"/>
              </a:xfrm>
              <a:custGeom>
                <a:avLst/>
                <a:gdLst>
                  <a:gd name="T0" fmla="*/ 113 w 18"/>
                  <a:gd name="T1" fmla="*/ 771 h 41"/>
                  <a:gd name="T2" fmla="*/ 20 w 18"/>
                  <a:gd name="T3" fmla="*/ 375 h 41"/>
                  <a:gd name="T4" fmla="*/ 175 w 18"/>
                  <a:gd name="T5" fmla="*/ 0 h 41"/>
                  <a:gd name="T6" fmla="*/ 250 w 18"/>
                  <a:gd name="T7" fmla="*/ 396 h 41"/>
                  <a:gd name="T8" fmla="*/ 113 w 18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5" name="Freeform 190">
                <a:extLst>
                  <a:ext uri="{FF2B5EF4-FFF2-40B4-BE49-F238E27FC236}">
                    <a16:creationId xmlns:a16="http://schemas.microsoft.com/office/drawing/2014/main" id="{55231CD5-7919-431B-B3E0-8395C2C9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71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6" name="Freeform 191">
                <a:extLst>
                  <a:ext uri="{FF2B5EF4-FFF2-40B4-BE49-F238E27FC236}">
                    <a16:creationId xmlns:a16="http://schemas.microsoft.com/office/drawing/2014/main" id="{DAF672C1-9B43-43CE-AE0D-37D610206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50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5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0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0"/>
                    </a:cubicBezTo>
                    <a:close/>
                  </a:path>
                </a:pathLst>
              </a:custGeom>
              <a:solidFill>
                <a:srgbClr val="FED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7" name="Freeform 192">
                <a:extLst>
                  <a:ext uri="{FF2B5EF4-FFF2-40B4-BE49-F238E27FC236}">
                    <a16:creationId xmlns:a16="http://schemas.microsoft.com/office/drawing/2014/main" id="{F332D395-CB8B-4093-BECA-4CF71F4D9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3"/>
                <a:ext cx="43" cy="107"/>
              </a:xfrm>
              <a:custGeom>
                <a:avLst/>
                <a:gdLst>
                  <a:gd name="T0" fmla="*/ 20 w 17"/>
                  <a:gd name="T1" fmla="*/ 364 h 40"/>
                  <a:gd name="T2" fmla="*/ 180 w 17"/>
                  <a:gd name="T3" fmla="*/ 0 h 40"/>
                  <a:gd name="T4" fmla="*/ 255 w 17"/>
                  <a:gd name="T5" fmla="*/ 385 h 40"/>
                  <a:gd name="T6" fmla="*/ 116 w 17"/>
                  <a:gd name="T7" fmla="*/ 744 h 40"/>
                  <a:gd name="T8" fmla="*/ 20 w 17"/>
                  <a:gd name="T9" fmla="*/ 36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" y="19"/>
                    </a:move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7" y="10"/>
                      <a:pt x="16" y="20"/>
                    </a:cubicBezTo>
                    <a:cubicBezTo>
                      <a:pt x="15" y="31"/>
                      <a:pt x="11" y="40"/>
                      <a:pt x="7" y="39"/>
                    </a:cubicBezTo>
                    <a:cubicBezTo>
                      <a:pt x="3" y="39"/>
                      <a:pt x="0" y="30"/>
                      <a:pt x="1" y="19"/>
                    </a:cubicBezTo>
                    <a:close/>
                  </a:path>
                </a:pathLst>
              </a:custGeom>
              <a:solidFill>
                <a:srgbClr val="FFD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8" name="Freeform 193">
                <a:extLst>
                  <a:ext uri="{FF2B5EF4-FFF2-40B4-BE49-F238E27FC236}">
                    <a16:creationId xmlns:a16="http://schemas.microsoft.com/office/drawing/2014/main" id="{7B00430E-F1F7-4C85-8183-CA0ADB7C7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461"/>
                <a:ext cx="620" cy="1070"/>
              </a:xfrm>
              <a:custGeom>
                <a:avLst/>
                <a:gdLst>
                  <a:gd name="T0" fmla="*/ 488 w 248"/>
                  <a:gd name="T1" fmla="*/ 1331 h 401"/>
                  <a:gd name="T2" fmla="*/ 0 w 248"/>
                  <a:gd name="T3" fmla="*/ 2719 h 401"/>
                  <a:gd name="T4" fmla="*/ 0 w 248"/>
                  <a:gd name="T5" fmla="*/ 2949 h 401"/>
                  <a:gd name="T6" fmla="*/ 250 w 248"/>
                  <a:gd name="T7" fmla="*/ 3760 h 401"/>
                  <a:gd name="T8" fmla="*/ 720 w 248"/>
                  <a:gd name="T9" fmla="*/ 5761 h 401"/>
                  <a:gd name="T10" fmla="*/ 408 w 248"/>
                  <a:gd name="T11" fmla="*/ 7525 h 401"/>
                  <a:gd name="T12" fmla="*/ 408 w 248"/>
                  <a:gd name="T13" fmla="*/ 7562 h 401"/>
                  <a:gd name="T14" fmla="*/ 1033 w 248"/>
                  <a:gd name="T15" fmla="*/ 5206 h 401"/>
                  <a:gd name="T16" fmla="*/ 533 w 248"/>
                  <a:gd name="T17" fmla="*/ 3496 h 401"/>
                  <a:gd name="T18" fmla="*/ 270 w 248"/>
                  <a:gd name="T19" fmla="*/ 2377 h 401"/>
                  <a:gd name="T20" fmla="*/ 595 w 248"/>
                  <a:gd name="T21" fmla="*/ 1481 h 401"/>
                  <a:gd name="T22" fmla="*/ 3875 w 248"/>
                  <a:gd name="T23" fmla="*/ 0 h 401"/>
                  <a:gd name="T24" fmla="*/ 3875 w 248"/>
                  <a:gd name="T25" fmla="*/ 0 h 401"/>
                  <a:gd name="T26" fmla="*/ 488 w 248"/>
                  <a:gd name="T27" fmla="*/ 1331 h 4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8" h="401">
                    <a:moveTo>
                      <a:pt x="31" y="70"/>
                    </a:moveTo>
                    <a:cubicBezTo>
                      <a:pt x="7" y="89"/>
                      <a:pt x="1" y="111"/>
                      <a:pt x="0" y="143"/>
                    </a:cubicBezTo>
                    <a:cubicBezTo>
                      <a:pt x="0" y="147"/>
                      <a:pt x="0" y="151"/>
                      <a:pt x="0" y="155"/>
                    </a:cubicBezTo>
                    <a:cubicBezTo>
                      <a:pt x="0" y="178"/>
                      <a:pt x="3" y="184"/>
                      <a:pt x="16" y="198"/>
                    </a:cubicBezTo>
                    <a:cubicBezTo>
                      <a:pt x="34" y="218"/>
                      <a:pt x="46" y="259"/>
                      <a:pt x="46" y="303"/>
                    </a:cubicBezTo>
                    <a:cubicBezTo>
                      <a:pt x="46" y="339"/>
                      <a:pt x="38" y="374"/>
                      <a:pt x="26" y="396"/>
                    </a:cubicBezTo>
                    <a:cubicBezTo>
                      <a:pt x="24" y="400"/>
                      <a:pt x="24" y="401"/>
                      <a:pt x="26" y="398"/>
                    </a:cubicBezTo>
                    <a:cubicBezTo>
                      <a:pt x="44" y="377"/>
                      <a:pt x="66" y="349"/>
                      <a:pt x="66" y="274"/>
                    </a:cubicBezTo>
                    <a:cubicBezTo>
                      <a:pt x="64" y="239"/>
                      <a:pt x="58" y="212"/>
                      <a:pt x="34" y="184"/>
                    </a:cubicBezTo>
                    <a:cubicBezTo>
                      <a:pt x="14" y="157"/>
                      <a:pt x="16" y="131"/>
                      <a:pt x="17" y="125"/>
                    </a:cubicBezTo>
                    <a:cubicBezTo>
                      <a:pt x="20" y="103"/>
                      <a:pt x="23" y="91"/>
                      <a:pt x="38" y="78"/>
                    </a:cubicBezTo>
                    <a:cubicBezTo>
                      <a:pt x="56" y="64"/>
                      <a:pt x="146" y="0"/>
                      <a:pt x="248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144" y="0"/>
                      <a:pt x="49" y="55"/>
                      <a:pt x="31" y="7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9" name="Freeform 194">
                <a:extLst>
                  <a:ext uri="{FF2B5EF4-FFF2-40B4-BE49-F238E27FC236}">
                    <a16:creationId xmlns:a16="http://schemas.microsoft.com/office/drawing/2014/main" id="{7796A2E3-D8DE-4A7B-8598-EB8567EDC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624"/>
                <a:ext cx="1000" cy="469"/>
              </a:xfrm>
              <a:custGeom>
                <a:avLst/>
                <a:gdLst>
                  <a:gd name="T0" fmla="*/ 220 w 400"/>
                  <a:gd name="T1" fmla="*/ 0 h 176"/>
                  <a:gd name="T2" fmla="*/ 363 w 400"/>
                  <a:gd name="T3" fmla="*/ 1591 h 176"/>
                  <a:gd name="T4" fmla="*/ 3520 w 400"/>
                  <a:gd name="T5" fmla="*/ 3195 h 176"/>
                  <a:gd name="T6" fmla="*/ 6250 w 400"/>
                  <a:gd name="T7" fmla="*/ 2385 h 176"/>
                  <a:gd name="T8" fmla="*/ 3020 w 400"/>
                  <a:gd name="T9" fmla="*/ 2875 h 176"/>
                  <a:gd name="T10" fmla="*/ 500 w 400"/>
                  <a:gd name="T11" fmla="*/ 1386 h 176"/>
                  <a:gd name="T12" fmla="*/ 220 w 400"/>
                  <a:gd name="T13" fmla="*/ 0 h 1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176">
                    <a:moveTo>
                      <a:pt x="14" y="0"/>
                    </a:moveTo>
                    <a:cubicBezTo>
                      <a:pt x="10" y="22"/>
                      <a:pt x="0" y="62"/>
                      <a:pt x="23" y="84"/>
                    </a:cubicBezTo>
                    <a:cubicBezTo>
                      <a:pt x="46" y="105"/>
                      <a:pt x="131" y="163"/>
                      <a:pt x="225" y="169"/>
                    </a:cubicBezTo>
                    <a:cubicBezTo>
                      <a:pt x="319" y="176"/>
                      <a:pt x="373" y="144"/>
                      <a:pt x="400" y="126"/>
                    </a:cubicBezTo>
                    <a:cubicBezTo>
                      <a:pt x="352" y="150"/>
                      <a:pt x="267" y="167"/>
                      <a:pt x="193" y="152"/>
                    </a:cubicBezTo>
                    <a:cubicBezTo>
                      <a:pt x="93" y="131"/>
                      <a:pt x="45" y="89"/>
                      <a:pt x="32" y="73"/>
                    </a:cubicBezTo>
                    <a:cubicBezTo>
                      <a:pt x="19" y="56"/>
                      <a:pt x="6" y="41"/>
                      <a:pt x="14" y="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0" name="Freeform 195">
                <a:extLst>
                  <a:ext uri="{FF2B5EF4-FFF2-40B4-BE49-F238E27FC236}">
                    <a16:creationId xmlns:a16="http://schemas.microsoft.com/office/drawing/2014/main" id="{DDDC1832-E41A-4727-802F-4824678D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037"/>
                <a:ext cx="85" cy="342"/>
              </a:xfrm>
              <a:custGeom>
                <a:avLst/>
                <a:gdLst>
                  <a:gd name="T0" fmla="*/ 0 w 34"/>
                  <a:gd name="T1" fmla="*/ 0 h 128"/>
                  <a:gd name="T2" fmla="*/ 208 w 34"/>
                  <a:gd name="T3" fmla="*/ 2442 h 128"/>
                  <a:gd name="T4" fmla="*/ 0 w 3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28">
                    <a:moveTo>
                      <a:pt x="0" y="0"/>
                    </a:moveTo>
                    <a:cubicBezTo>
                      <a:pt x="12" y="19"/>
                      <a:pt x="34" y="67"/>
                      <a:pt x="13" y="128"/>
                    </a:cubicBezTo>
                    <a:cubicBezTo>
                      <a:pt x="17" y="104"/>
                      <a:pt x="22" y="4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1" name="Freeform 196">
                <a:extLst>
                  <a:ext uri="{FF2B5EF4-FFF2-40B4-BE49-F238E27FC236}">
                    <a16:creationId xmlns:a16="http://schemas.microsoft.com/office/drawing/2014/main" id="{A0B4B7E8-6EA4-44C5-B333-7C461C460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2003"/>
                <a:ext cx="20" cy="24"/>
              </a:xfrm>
              <a:custGeom>
                <a:avLst/>
                <a:gdLst>
                  <a:gd name="T0" fmla="*/ 0 w 8"/>
                  <a:gd name="T1" fmla="*/ 21 h 9"/>
                  <a:gd name="T2" fmla="*/ 63 w 8"/>
                  <a:gd name="T3" fmla="*/ 171 h 9"/>
                  <a:gd name="T4" fmla="*/ 6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0" y="5"/>
                      <a:pt x="2" y="8"/>
                      <a:pt x="4" y="9"/>
                    </a:cubicBezTo>
                    <a:cubicBezTo>
                      <a:pt x="8" y="6"/>
                      <a:pt x="8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2" name="Oval 197">
                <a:extLst>
                  <a:ext uri="{FF2B5EF4-FFF2-40B4-BE49-F238E27FC236}">
                    <a16:creationId xmlns:a16="http://schemas.microsoft.com/office/drawing/2014/main" id="{227E3FB8-C3BD-4FAE-B451-766E7687F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" y="1659"/>
                <a:ext cx="43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593" name="Oval 198">
                <a:extLst>
                  <a:ext uri="{FF2B5EF4-FFF2-40B4-BE49-F238E27FC236}">
                    <a16:creationId xmlns:a16="http://schemas.microsoft.com/office/drawing/2014/main" id="{0A3B9974-762E-4001-B5C2-BFCF1FDB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" y="1645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594" name="Oval 199">
                <a:extLst>
                  <a:ext uri="{FF2B5EF4-FFF2-40B4-BE49-F238E27FC236}">
                    <a16:creationId xmlns:a16="http://schemas.microsoft.com/office/drawing/2014/main" id="{63135366-AAEB-4C31-83B5-31010B138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" y="170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595" name="Oval 200">
                <a:extLst>
                  <a:ext uri="{FF2B5EF4-FFF2-40B4-BE49-F238E27FC236}">
                    <a16:creationId xmlns:a16="http://schemas.microsoft.com/office/drawing/2014/main" id="{32C15446-D0C8-4084-8441-08925B2C1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088"/>
                <a:ext cx="237" cy="29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596" name="Freeform 201">
                <a:extLst>
                  <a:ext uri="{FF2B5EF4-FFF2-40B4-BE49-F238E27FC236}">
                    <a16:creationId xmlns:a16="http://schemas.microsoft.com/office/drawing/2014/main" id="{5C40AE9F-2A7F-4D2C-85D1-9353BE3E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1"/>
                <a:ext cx="233" cy="285"/>
              </a:xfrm>
              <a:custGeom>
                <a:avLst/>
                <a:gdLst>
                  <a:gd name="T0" fmla="*/ 1463 w 93"/>
                  <a:gd name="T1" fmla="*/ 1023 h 107"/>
                  <a:gd name="T2" fmla="*/ 722 w 93"/>
                  <a:gd name="T3" fmla="*/ 2022 h 107"/>
                  <a:gd name="T4" fmla="*/ 0 w 93"/>
                  <a:gd name="T5" fmla="*/ 1023 h 107"/>
                  <a:gd name="T6" fmla="*/ 742 w 93"/>
                  <a:gd name="T7" fmla="*/ 0 h 107"/>
                  <a:gd name="T8" fmla="*/ 1463 w 93"/>
                  <a:gd name="T9" fmla="*/ 102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7">
                    <a:moveTo>
                      <a:pt x="93" y="54"/>
                    </a:moveTo>
                    <a:cubicBezTo>
                      <a:pt x="93" y="84"/>
                      <a:pt x="72" y="107"/>
                      <a:pt x="46" y="107"/>
                    </a:cubicBezTo>
                    <a:cubicBezTo>
                      <a:pt x="20" y="107"/>
                      <a:pt x="0" y="83"/>
                      <a:pt x="0" y="54"/>
                    </a:cubicBezTo>
                    <a:cubicBezTo>
                      <a:pt x="0" y="24"/>
                      <a:pt x="21" y="0"/>
                      <a:pt x="47" y="0"/>
                    </a:cubicBezTo>
                    <a:cubicBezTo>
                      <a:pt x="73" y="1"/>
                      <a:pt x="93" y="25"/>
                      <a:pt x="93" y="54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7" name="Freeform 202">
                <a:extLst>
                  <a:ext uri="{FF2B5EF4-FFF2-40B4-BE49-F238E27FC236}">
                    <a16:creationId xmlns:a16="http://schemas.microsoft.com/office/drawing/2014/main" id="{02E866C0-2F46-4CBC-8828-03CCFA50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3"/>
                <a:ext cx="233" cy="280"/>
              </a:xfrm>
              <a:custGeom>
                <a:avLst/>
                <a:gdLst>
                  <a:gd name="T0" fmla="*/ 1443 w 93"/>
                  <a:gd name="T1" fmla="*/ 1003 h 105"/>
                  <a:gd name="T2" fmla="*/ 722 w 93"/>
                  <a:gd name="T3" fmla="*/ 1992 h 105"/>
                  <a:gd name="T4" fmla="*/ 20 w 93"/>
                  <a:gd name="T5" fmla="*/ 989 h 105"/>
                  <a:gd name="T6" fmla="*/ 742 w 93"/>
                  <a:gd name="T7" fmla="*/ 21 h 105"/>
                  <a:gd name="T8" fmla="*/ 1443 w 93"/>
                  <a:gd name="T9" fmla="*/ 100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5">
                    <a:moveTo>
                      <a:pt x="92" y="53"/>
                    </a:moveTo>
                    <a:cubicBezTo>
                      <a:pt x="92" y="82"/>
                      <a:pt x="71" y="105"/>
                      <a:pt x="46" y="105"/>
                    </a:cubicBezTo>
                    <a:cubicBezTo>
                      <a:pt x="21" y="105"/>
                      <a:pt x="0" y="81"/>
                      <a:pt x="1" y="52"/>
                    </a:cubicBezTo>
                    <a:cubicBezTo>
                      <a:pt x="1" y="24"/>
                      <a:pt x="21" y="0"/>
                      <a:pt x="47" y="1"/>
                    </a:cubicBezTo>
                    <a:cubicBezTo>
                      <a:pt x="72" y="1"/>
                      <a:pt x="93" y="24"/>
                      <a:pt x="92" y="53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8" name="Freeform 203">
                <a:extLst>
                  <a:ext uri="{FF2B5EF4-FFF2-40B4-BE49-F238E27FC236}">
                    <a16:creationId xmlns:a16="http://schemas.microsoft.com/office/drawing/2014/main" id="{FB03A2BA-49B6-4D1A-83A6-33211E152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96"/>
                <a:ext cx="227" cy="275"/>
              </a:xfrm>
              <a:custGeom>
                <a:avLst/>
                <a:gdLst>
                  <a:gd name="T0" fmla="*/ 1399 w 91"/>
                  <a:gd name="T1" fmla="*/ 991 h 103"/>
                  <a:gd name="T2" fmla="*/ 696 w 91"/>
                  <a:gd name="T3" fmla="*/ 1960 h 103"/>
                  <a:gd name="T4" fmla="*/ 12 w 91"/>
                  <a:gd name="T5" fmla="*/ 969 h 103"/>
                  <a:gd name="T6" fmla="*/ 716 w 91"/>
                  <a:gd name="T7" fmla="*/ 21 h 103"/>
                  <a:gd name="T8" fmla="*/ 1399 w 91"/>
                  <a:gd name="T9" fmla="*/ 99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03">
                    <a:moveTo>
                      <a:pt x="90" y="52"/>
                    </a:moveTo>
                    <a:cubicBezTo>
                      <a:pt x="90" y="81"/>
                      <a:pt x="70" y="103"/>
                      <a:pt x="45" y="103"/>
                    </a:cubicBezTo>
                    <a:cubicBezTo>
                      <a:pt x="20" y="103"/>
                      <a:pt x="0" y="80"/>
                      <a:pt x="1" y="51"/>
                    </a:cubicBezTo>
                    <a:cubicBezTo>
                      <a:pt x="1" y="23"/>
                      <a:pt x="21" y="0"/>
                      <a:pt x="46" y="1"/>
                    </a:cubicBezTo>
                    <a:cubicBezTo>
                      <a:pt x="71" y="1"/>
                      <a:pt x="91" y="24"/>
                      <a:pt x="90" y="52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9" name="Freeform 204">
                <a:extLst>
                  <a:ext uri="{FF2B5EF4-FFF2-40B4-BE49-F238E27FC236}">
                    <a16:creationId xmlns:a16="http://schemas.microsoft.com/office/drawing/2014/main" id="{8D9A3E0C-B897-469A-AD21-752E4DD91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99"/>
                <a:ext cx="223" cy="269"/>
              </a:xfrm>
              <a:custGeom>
                <a:avLst/>
                <a:gdLst>
                  <a:gd name="T0" fmla="*/ 1381 w 89"/>
                  <a:gd name="T1" fmla="*/ 980 h 101"/>
                  <a:gd name="T2" fmla="*/ 692 w 89"/>
                  <a:gd name="T3" fmla="*/ 1907 h 101"/>
                  <a:gd name="T4" fmla="*/ 20 w 89"/>
                  <a:gd name="T5" fmla="*/ 943 h 101"/>
                  <a:gd name="T6" fmla="*/ 709 w 89"/>
                  <a:gd name="T7" fmla="*/ 21 h 101"/>
                  <a:gd name="T8" fmla="*/ 1381 w 89"/>
                  <a:gd name="T9" fmla="*/ 98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01">
                    <a:moveTo>
                      <a:pt x="88" y="52"/>
                    </a:moveTo>
                    <a:cubicBezTo>
                      <a:pt x="88" y="79"/>
                      <a:pt x="68" y="101"/>
                      <a:pt x="44" y="101"/>
                    </a:cubicBezTo>
                    <a:cubicBezTo>
                      <a:pt x="20" y="100"/>
                      <a:pt x="0" y="78"/>
                      <a:pt x="1" y="50"/>
                    </a:cubicBezTo>
                    <a:cubicBezTo>
                      <a:pt x="1" y="22"/>
                      <a:pt x="21" y="0"/>
                      <a:pt x="45" y="1"/>
                    </a:cubicBezTo>
                    <a:cubicBezTo>
                      <a:pt x="69" y="1"/>
                      <a:pt x="89" y="24"/>
                      <a:pt x="88" y="52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2" name="Group 205">
              <a:extLst>
                <a:ext uri="{FF2B5EF4-FFF2-40B4-BE49-F238E27FC236}">
                  <a16:creationId xmlns:a16="http://schemas.microsoft.com/office/drawing/2014/main" id="{E61A3736-70B9-4A68-9A25-CC3EDFAA4E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0" y="1357"/>
              <a:ext cx="1975" cy="1310"/>
              <a:chOff x="800" y="1357"/>
              <a:chExt cx="1975" cy="1310"/>
            </a:xfrm>
          </p:grpSpPr>
          <p:sp>
            <p:nvSpPr>
              <p:cNvPr id="53200" name="Freeform 206">
                <a:extLst>
                  <a:ext uri="{FF2B5EF4-FFF2-40B4-BE49-F238E27FC236}">
                    <a16:creationId xmlns:a16="http://schemas.microsoft.com/office/drawing/2014/main" id="{8D956E21-3835-4F96-9A4A-9390D0B55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01"/>
                <a:ext cx="217" cy="264"/>
              </a:xfrm>
              <a:custGeom>
                <a:avLst/>
                <a:gdLst>
                  <a:gd name="T0" fmla="*/ 1337 w 87"/>
                  <a:gd name="T1" fmla="*/ 968 h 99"/>
                  <a:gd name="T2" fmla="*/ 666 w 87"/>
                  <a:gd name="T3" fmla="*/ 1877 h 99"/>
                  <a:gd name="T4" fmla="*/ 12 w 87"/>
                  <a:gd name="T5" fmla="*/ 931 h 99"/>
                  <a:gd name="T6" fmla="*/ 683 w 87"/>
                  <a:gd name="T7" fmla="*/ 21 h 99"/>
                  <a:gd name="T8" fmla="*/ 1337 w 87"/>
                  <a:gd name="T9" fmla="*/ 968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86" y="51"/>
                    </a:moveTo>
                    <a:cubicBezTo>
                      <a:pt x="86" y="78"/>
                      <a:pt x="66" y="99"/>
                      <a:pt x="43" y="99"/>
                    </a:cubicBezTo>
                    <a:cubicBezTo>
                      <a:pt x="19" y="98"/>
                      <a:pt x="0" y="76"/>
                      <a:pt x="1" y="49"/>
                    </a:cubicBezTo>
                    <a:cubicBezTo>
                      <a:pt x="1" y="22"/>
                      <a:pt x="21" y="0"/>
                      <a:pt x="44" y="1"/>
                    </a:cubicBezTo>
                    <a:cubicBezTo>
                      <a:pt x="68" y="1"/>
                      <a:pt x="87" y="24"/>
                      <a:pt x="86" y="51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1" name="Freeform 207">
                <a:extLst>
                  <a:ext uri="{FF2B5EF4-FFF2-40B4-BE49-F238E27FC236}">
                    <a16:creationId xmlns:a16="http://schemas.microsoft.com/office/drawing/2014/main" id="{E72F37C7-CB6E-48C0-8BD8-02679EEFF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04"/>
                <a:ext cx="213" cy="259"/>
              </a:xfrm>
              <a:custGeom>
                <a:avLst/>
                <a:gdLst>
                  <a:gd name="T0" fmla="*/ 1318 w 85"/>
                  <a:gd name="T1" fmla="*/ 956 h 97"/>
                  <a:gd name="T2" fmla="*/ 647 w 85"/>
                  <a:gd name="T3" fmla="*/ 1848 h 97"/>
                  <a:gd name="T4" fmla="*/ 0 w 85"/>
                  <a:gd name="T5" fmla="*/ 913 h 97"/>
                  <a:gd name="T6" fmla="*/ 679 w 85"/>
                  <a:gd name="T7" fmla="*/ 21 h 97"/>
                  <a:gd name="T8" fmla="*/ 1318 w 85"/>
                  <a:gd name="T9" fmla="*/ 95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7">
                    <a:moveTo>
                      <a:pt x="84" y="50"/>
                    </a:moveTo>
                    <a:cubicBezTo>
                      <a:pt x="84" y="76"/>
                      <a:pt x="65" y="97"/>
                      <a:pt x="41" y="97"/>
                    </a:cubicBezTo>
                    <a:cubicBezTo>
                      <a:pt x="18" y="96"/>
                      <a:pt x="0" y="74"/>
                      <a:pt x="0" y="48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7" y="2"/>
                      <a:pt x="85" y="23"/>
                      <a:pt x="84" y="50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2" name="Freeform 208">
                <a:extLst>
                  <a:ext uri="{FF2B5EF4-FFF2-40B4-BE49-F238E27FC236}">
                    <a16:creationId xmlns:a16="http://schemas.microsoft.com/office/drawing/2014/main" id="{8990761C-F572-4644-9E4B-792778AF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107"/>
                <a:ext cx="207" cy="253"/>
              </a:xfrm>
              <a:custGeom>
                <a:avLst/>
                <a:gdLst>
                  <a:gd name="T0" fmla="*/ 1274 w 83"/>
                  <a:gd name="T1" fmla="*/ 921 h 95"/>
                  <a:gd name="T2" fmla="*/ 621 w 83"/>
                  <a:gd name="T3" fmla="*/ 1774 h 95"/>
                  <a:gd name="T4" fmla="*/ 0 w 83"/>
                  <a:gd name="T5" fmla="*/ 874 h 95"/>
                  <a:gd name="T6" fmla="*/ 666 w 83"/>
                  <a:gd name="T7" fmla="*/ 21 h 95"/>
                  <a:gd name="T8" fmla="*/ 1274 w 83"/>
                  <a:gd name="T9" fmla="*/ 92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95">
                    <a:moveTo>
                      <a:pt x="82" y="49"/>
                    </a:moveTo>
                    <a:cubicBezTo>
                      <a:pt x="82" y="75"/>
                      <a:pt x="63" y="95"/>
                      <a:pt x="40" y="94"/>
                    </a:cubicBezTo>
                    <a:cubicBezTo>
                      <a:pt x="18" y="94"/>
                      <a:pt x="0" y="72"/>
                      <a:pt x="0" y="46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5" y="2"/>
                      <a:pt x="83" y="23"/>
                      <a:pt x="82" y="49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3" name="Freeform 209">
                <a:extLst>
                  <a:ext uri="{FF2B5EF4-FFF2-40B4-BE49-F238E27FC236}">
                    <a16:creationId xmlns:a16="http://schemas.microsoft.com/office/drawing/2014/main" id="{FD85D014-5F05-4E97-88B8-B9EE45B25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109"/>
                <a:ext cx="203" cy="248"/>
              </a:xfrm>
              <a:custGeom>
                <a:avLst/>
                <a:gdLst>
                  <a:gd name="T0" fmla="*/ 1256 w 81"/>
                  <a:gd name="T1" fmla="*/ 909 h 93"/>
                  <a:gd name="T2" fmla="*/ 617 w 81"/>
                  <a:gd name="T3" fmla="*/ 1741 h 93"/>
                  <a:gd name="T4" fmla="*/ 0 w 81"/>
                  <a:gd name="T5" fmla="*/ 853 h 93"/>
                  <a:gd name="T6" fmla="*/ 659 w 81"/>
                  <a:gd name="T7" fmla="*/ 21 h 93"/>
                  <a:gd name="T8" fmla="*/ 1256 w 81"/>
                  <a:gd name="T9" fmla="*/ 909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0" y="48"/>
                    </a:moveTo>
                    <a:cubicBezTo>
                      <a:pt x="80" y="73"/>
                      <a:pt x="61" y="93"/>
                      <a:pt x="39" y="92"/>
                    </a:cubicBezTo>
                    <a:cubicBezTo>
                      <a:pt x="17" y="91"/>
                      <a:pt x="0" y="70"/>
                      <a:pt x="0" y="45"/>
                    </a:cubicBezTo>
                    <a:cubicBezTo>
                      <a:pt x="1" y="20"/>
                      <a:pt x="20" y="0"/>
                      <a:pt x="42" y="1"/>
                    </a:cubicBezTo>
                    <a:cubicBezTo>
                      <a:pt x="64" y="2"/>
                      <a:pt x="81" y="23"/>
                      <a:pt x="80" y="48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4" name="Freeform 210">
                <a:extLst>
                  <a:ext uri="{FF2B5EF4-FFF2-40B4-BE49-F238E27FC236}">
                    <a16:creationId xmlns:a16="http://schemas.microsoft.com/office/drawing/2014/main" id="{9C5184A9-C0B2-4C0D-B6CA-7EB72253C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2"/>
                <a:ext cx="197" cy="243"/>
              </a:xfrm>
              <a:custGeom>
                <a:avLst/>
                <a:gdLst>
                  <a:gd name="T0" fmla="*/ 1212 w 79"/>
                  <a:gd name="T1" fmla="*/ 897 h 91"/>
                  <a:gd name="T2" fmla="*/ 591 w 79"/>
                  <a:gd name="T3" fmla="*/ 1712 h 91"/>
                  <a:gd name="T4" fmla="*/ 0 w 79"/>
                  <a:gd name="T5" fmla="*/ 833 h 91"/>
                  <a:gd name="T6" fmla="*/ 633 w 79"/>
                  <a:gd name="T7" fmla="*/ 21 h 91"/>
                  <a:gd name="T8" fmla="*/ 1212 w 79"/>
                  <a:gd name="T9" fmla="*/ 897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1">
                    <a:moveTo>
                      <a:pt x="78" y="47"/>
                    </a:moveTo>
                    <a:cubicBezTo>
                      <a:pt x="78" y="72"/>
                      <a:pt x="59" y="91"/>
                      <a:pt x="38" y="90"/>
                    </a:cubicBezTo>
                    <a:cubicBezTo>
                      <a:pt x="16" y="89"/>
                      <a:pt x="0" y="69"/>
                      <a:pt x="0" y="44"/>
                    </a:cubicBezTo>
                    <a:cubicBezTo>
                      <a:pt x="1" y="19"/>
                      <a:pt x="19" y="0"/>
                      <a:pt x="41" y="1"/>
                    </a:cubicBezTo>
                    <a:cubicBezTo>
                      <a:pt x="62" y="2"/>
                      <a:pt x="79" y="23"/>
                      <a:pt x="78" y="47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5" name="Freeform 211">
                <a:extLst>
                  <a:ext uri="{FF2B5EF4-FFF2-40B4-BE49-F238E27FC236}">
                    <a16:creationId xmlns:a16="http://schemas.microsoft.com/office/drawing/2014/main" id="{B67E3CAD-8335-448E-80FB-122287BC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5"/>
                <a:ext cx="195" cy="237"/>
              </a:xfrm>
              <a:custGeom>
                <a:avLst/>
                <a:gdLst>
                  <a:gd name="T0" fmla="*/ 1208 w 78"/>
                  <a:gd name="T1" fmla="*/ 887 h 89"/>
                  <a:gd name="T2" fmla="*/ 595 w 78"/>
                  <a:gd name="T3" fmla="*/ 1659 h 89"/>
                  <a:gd name="T4" fmla="*/ 20 w 78"/>
                  <a:gd name="T5" fmla="*/ 815 h 89"/>
                  <a:gd name="T6" fmla="*/ 645 w 78"/>
                  <a:gd name="T7" fmla="*/ 21 h 89"/>
                  <a:gd name="T8" fmla="*/ 1208 w 78"/>
                  <a:gd name="T9" fmla="*/ 887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89">
                    <a:moveTo>
                      <a:pt x="77" y="47"/>
                    </a:moveTo>
                    <a:cubicBezTo>
                      <a:pt x="77" y="71"/>
                      <a:pt x="59" y="89"/>
                      <a:pt x="38" y="88"/>
                    </a:cubicBezTo>
                    <a:cubicBezTo>
                      <a:pt x="17" y="87"/>
                      <a:pt x="0" y="67"/>
                      <a:pt x="1" y="43"/>
                    </a:cubicBezTo>
                    <a:cubicBezTo>
                      <a:pt x="2" y="19"/>
                      <a:pt x="20" y="0"/>
                      <a:pt x="41" y="1"/>
                    </a:cubicBezTo>
                    <a:cubicBezTo>
                      <a:pt x="62" y="2"/>
                      <a:pt x="78" y="23"/>
                      <a:pt x="77" y="47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6" name="Freeform 212">
                <a:extLst>
                  <a:ext uri="{FF2B5EF4-FFF2-40B4-BE49-F238E27FC236}">
                    <a16:creationId xmlns:a16="http://schemas.microsoft.com/office/drawing/2014/main" id="{B501AFBD-B0E1-4AF6-82A4-87316300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17"/>
                <a:ext cx="190" cy="232"/>
              </a:xfrm>
              <a:custGeom>
                <a:avLst/>
                <a:gdLst>
                  <a:gd name="T0" fmla="*/ 1175 w 76"/>
                  <a:gd name="T1" fmla="*/ 875 h 87"/>
                  <a:gd name="T2" fmla="*/ 583 w 76"/>
                  <a:gd name="T3" fmla="*/ 1629 h 87"/>
                  <a:gd name="T4" fmla="*/ 20 w 76"/>
                  <a:gd name="T5" fmla="*/ 797 h 87"/>
                  <a:gd name="T6" fmla="*/ 625 w 76"/>
                  <a:gd name="T7" fmla="*/ 21 h 87"/>
                  <a:gd name="T8" fmla="*/ 1175 w 76"/>
                  <a:gd name="T9" fmla="*/ 87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7">
                    <a:moveTo>
                      <a:pt x="75" y="46"/>
                    </a:moveTo>
                    <a:cubicBezTo>
                      <a:pt x="74" y="69"/>
                      <a:pt x="57" y="87"/>
                      <a:pt x="37" y="86"/>
                    </a:cubicBezTo>
                    <a:cubicBezTo>
                      <a:pt x="16" y="85"/>
                      <a:pt x="0" y="65"/>
                      <a:pt x="1" y="42"/>
                    </a:cubicBezTo>
                    <a:cubicBezTo>
                      <a:pt x="2" y="18"/>
                      <a:pt x="20" y="0"/>
                      <a:pt x="40" y="1"/>
                    </a:cubicBezTo>
                    <a:cubicBezTo>
                      <a:pt x="61" y="3"/>
                      <a:pt x="76" y="22"/>
                      <a:pt x="75" y="46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7" name="Freeform 213">
                <a:extLst>
                  <a:ext uri="{FF2B5EF4-FFF2-40B4-BE49-F238E27FC236}">
                    <a16:creationId xmlns:a16="http://schemas.microsoft.com/office/drawing/2014/main" id="{F9368947-78FB-47EC-A175-F4CAC0530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120"/>
                <a:ext cx="187" cy="227"/>
              </a:xfrm>
              <a:custGeom>
                <a:avLst/>
                <a:gdLst>
                  <a:gd name="T0" fmla="*/ 1132 w 75"/>
                  <a:gd name="T1" fmla="*/ 855 h 85"/>
                  <a:gd name="T2" fmla="*/ 541 w 75"/>
                  <a:gd name="T3" fmla="*/ 1597 h 85"/>
                  <a:gd name="T4" fmla="*/ 12 w 75"/>
                  <a:gd name="T5" fmla="*/ 764 h 85"/>
                  <a:gd name="T6" fmla="*/ 603 w 75"/>
                  <a:gd name="T7" fmla="*/ 21 h 85"/>
                  <a:gd name="T8" fmla="*/ 1132 w 75"/>
                  <a:gd name="T9" fmla="*/ 85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5">
                    <a:moveTo>
                      <a:pt x="73" y="45"/>
                    </a:moveTo>
                    <a:cubicBezTo>
                      <a:pt x="72" y="68"/>
                      <a:pt x="55" y="85"/>
                      <a:pt x="35" y="84"/>
                    </a:cubicBezTo>
                    <a:cubicBezTo>
                      <a:pt x="15" y="83"/>
                      <a:pt x="0" y="63"/>
                      <a:pt x="1" y="40"/>
                    </a:cubicBezTo>
                    <a:cubicBezTo>
                      <a:pt x="2" y="18"/>
                      <a:pt x="19" y="0"/>
                      <a:pt x="39" y="1"/>
                    </a:cubicBezTo>
                    <a:cubicBezTo>
                      <a:pt x="59" y="3"/>
                      <a:pt x="75" y="22"/>
                      <a:pt x="73" y="45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8" name="Freeform 214">
                <a:extLst>
                  <a:ext uri="{FF2B5EF4-FFF2-40B4-BE49-F238E27FC236}">
                    <a16:creationId xmlns:a16="http://schemas.microsoft.com/office/drawing/2014/main" id="{64D4A382-F2A6-4C48-B064-401462E03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23"/>
                <a:ext cx="183" cy="221"/>
              </a:xfrm>
              <a:custGeom>
                <a:avLst/>
                <a:gdLst>
                  <a:gd name="T0" fmla="*/ 1118 w 73"/>
                  <a:gd name="T1" fmla="*/ 831 h 83"/>
                  <a:gd name="T2" fmla="*/ 534 w 73"/>
                  <a:gd name="T3" fmla="*/ 1544 h 83"/>
                  <a:gd name="T4" fmla="*/ 20 w 73"/>
                  <a:gd name="T5" fmla="*/ 738 h 83"/>
                  <a:gd name="T6" fmla="*/ 617 w 73"/>
                  <a:gd name="T7" fmla="*/ 35 h 83"/>
                  <a:gd name="T8" fmla="*/ 1118 w 73"/>
                  <a:gd name="T9" fmla="*/ 831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83">
                    <a:moveTo>
                      <a:pt x="71" y="44"/>
                    </a:moveTo>
                    <a:cubicBezTo>
                      <a:pt x="70" y="66"/>
                      <a:pt x="54" y="83"/>
                      <a:pt x="34" y="82"/>
                    </a:cubicBezTo>
                    <a:cubicBezTo>
                      <a:pt x="15" y="80"/>
                      <a:pt x="0" y="61"/>
                      <a:pt x="1" y="39"/>
                    </a:cubicBezTo>
                    <a:cubicBezTo>
                      <a:pt x="2" y="17"/>
                      <a:pt x="19" y="0"/>
                      <a:pt x="39" y="2"/>
                    </a:cubicBezTo>
                    <a:cubicBezTo>
                      <a:pt x="58" y="3"/>
                      <a:pt x="73" y="22"/>
                      <a:pt x="71" y="44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9" name="Freeform 215">
                <a:extLst>
                  <a:ext uri="{FF2B5EF4-FFF2-40B4-BE49-F238E27FC236}">
                    <a16:creationId xmlns:a16="http://schemas.microsoft.com/office/drawing/2014/main" id="{5E7C783A-488D-4488-BCF4-D46A45AF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125"/>
                <a:ext cx="177" cy="216"/>
              </a:xfrm>
              <a:custGeom>
                <a:avLst/>
                <a:gdLst>
                  <a:gd name="T0" fmla="*/ 1069 w 71"/>
                  <a:gd name="T1" fmla="*/ 819 h 81"/>
                  <a:gd name="T2" fmla="*/ 509 w 71"/>
                  <a:gd name="T3" fmla="*/ 1515 h 81"/>
                  <a:gd name="T4" fmla="*/ 12 w 71"/>
                  <a:gd name="T5" fmla="*/ 717 h 81"/>
                  <a:gd name="T6" fmla="*/ 591 w 71"/>
                  <a:gd name="T7" fmla="*/ 35 h 81"/>
                  <a:gd name="T8" fmla="*/ 1069 w 71"/>
                  <a:gd name="T9" fmla="*/ 81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69" y="43"/>
                    </a:moveTo>
                    <a:cubicBezTo>
                      <a:pt x="68" y="65"/>
                      <a:pt x="52" y="81"/>
                      <a:pt x="33" y="80"/>
                    </a:cubicBezTo>
                    <a:cubicBezTo>
                      <a:pt x="14" y="78"/>
                      <a:pt x="0" y="59"/>
                      <a:pt x="1" y="38"/>
                    </a:cubicBezTo>
                    <a:cubicBezTo>
                      <a:pt x="2" y="16"/>
                      <a:pt x="19" y="0"/>
                      <a:pt x="38" y="2"/>
                    </a:cubicBezTo>
                    <a:cubicBezTo>
                      <a:pt x="57" y="3"/>
                      <a:pt x="71" y="22"/>
                      <a:pt x="69" y="43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0" name="Freeform 216">
                <a:extLst>
                  <a:ext uri="{FF2B5EF4-FFF2-40B4-BE49-F238E27FC236}">
                    <a16:creationId xmlns:a16="http://schemas.microsoft.com/office/drawing/2014/main" id="{A53AE18B-59CE-4487-BFC5-529BFA79C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128"/>
                <a:ext cx="173" cy="211"/>
              </a:xfrm>
              <a:custGeom>
                <a:avLst/>
                <a:gdLst>
                  <a:gd name="T0" fmla="*/ 1068 w 69"/>
                  <a:gd name="T1" fmla="*/ 799 h 79"/>
                  <a:gd name="T2" fmla="*/ 504 w 69"/>
                  <a:gd name="T3" fmla="*/ 1469 h 79"/>
                  <a:gd name="T4" fmla="*/ 20 w 69"/>
                  <a:gd name="T5" fmla="*/ 705 h 79"/>
                  <a:gd name="T6" fmla="*/ 584 w 69"/>
                  <a:gd name="T7" fmla="*/ 35 h 79"/>
                  <a:gd name="T8" fmla="*/ 1068 w 69"/>
                  <a:gd name="T9" fmla="*/ 79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9">
                    <a:moveTo>
                      <a:pt x="68" y="42"/>
                    </a:moveTo>
                    <a:cubicBezTo>
                      <a:pt x="66" y="63"/>
                      <a:pt x="50" y="79"/>
                      <a:pt x="32" y="77"/>
                    </a:cubicBezTo>
                    <a:cubicBezTo>
                      <a:pt x="14" y="76"/>
                      <a:pt x="0" y="58"/>
                      <a:pt x="1" y="37"/>
                    </a:cubicBezTo>
                    <a:cubicBezTo>
                      <a:pt x="3" y="16"/>
                      <a:pt x="19" y="0"/>
                      <a:pt x="37" y="2"/>
                    </a:cubicBezTo>
                    <a:cubicBezTo>
                      <a:pt x="55" y="3"/>
                      <a:pt x="69" y="22"/>
                      <a:pt x="68" y="42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1" name="Freeform 217">
                <a:extLst>
                  <a:ext uri="{FF2B5EF4-FFF2-40B4-BE49-F238E27FC236}">
                    <a16:creationId xmlns:a16="http://schemas.microsoft.com/office/drawing/2014/main" id="{AE110E31-873C-44FB-87DE-C2FC76617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31"/>
                <a:ext cx="167" cy="205"/>
              </a:xfrm>
              <a:custGeom>
                <a:avLst/>
                <a:gdLst>
                  <a:gd name="T0" fmla="*/ 1024 w 67"/>
                  <a:gd name="T1" fmla="*/ 793 h 77"/>
                  <a:gd name="T2" fmla="*/ 479 w 67"/>
                  <a:gd name="T3" fmla="*/ 1416 h 77"/>
                  <a:gd name="T4" fmla="*/ 12 w 67"/>
                  <a:gd name="T5" fmla="*/ 682 h 77"/>
                  <a:gd name="T6" fmla="*/ 558 w 67"/>
                  <a:gd name="T7" fmla="*/ 35 h 77"/>
                  <a:gd name="T8" fmla="*/ 1024 w 67"/>
                  <a:gd name="T9" fmla="*/ 793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77">
                    <a:moveTo>
                      <a:pt x="66" y="42"/>
                    </a:moveTo>
                    <a:cubicBezTo>
                      <a:pt x="64" y="62"/>
                      <a:pt x="48" y="77"/>
                      <a:pt x="31" y="75"/>
                    </a:cubicBezTo>
                    <a:cubicBezTo>
                      <a:pt x="13" y="74"/>
                      <a:pt x="0" y="56"/>
                      <a:pt x="1" y="36"/>
                    </a:cubicBezTo>
                    <a:cubicBezTo>
                      <a:pt x="3" y="15"/>
                      <a:pt x="18" y="0"/>
                      <a:pt x="36" y="2"/>
                    </a:cubicBezTo>
                    <a:cubicBezTo>
                      <a:pt x="54" y="4"/>
                      <a:pt x="67" y="21"/>
                      <a:pt x="66" y="42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2" name="Freeform 218">
                <a:extLst>
                  <a:ext uri="{FF2B5EF4-FFF2-40B4-BE49-F238E27FC236}">
                    <a16:creationId xmlns:a16="http://schemas.microsoft.com/office/drawing/2014/main" id="{31FA33C3-8E48-4978-BA21-EDC9BBAA6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3"/>
                <a:ext cx="163" cy="200"/>
              </a:xfrm>
              <a:custGeom>
                <a:avLst/>
                <a:gdLst>
                  <a:gd name="T0" fmla="*/ 1006 w 65"/>
                  <a:gd name="T1" fmla="*/ 776 h 75"/>
                  <a:gd name="T2" fmla="*/ 459 w 65"/>
                  <a:gd name="T3" fmla="*/ 1387 h 75"/>
                  <a:gd name="T4" fmla="*/ 20 w 65"/>
                  <a:gd name="T5" fmla="*/ 648 h 75"/>
                  <a:gd name="T6" fmla="*/ 554 w 65"/>
                  <a:gd name="T7" fmla="*/ 35 h 75"/>
                  <a:gd name="T8" fmla="*/ 1006 w 65"/>
                  <a:gd name="T9" fmla="*/ 776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64" y="41"/>
                    </a:moveTo>
                    <a:cubicBezTo>
                      <a:pt x="62" y="60"/>
                      <a:pt x="47" y="75"/>
                      <a:pt x="29" y="73"/>
                    </a:cubicBezTo>
                    <a:cubicBezTo>
                      <a:pt x="12" y="71"/>
                      <a:pt x="0" y="54"/>
                      <a:pt x="1" y="34"/>
                    </a:cubicBezTo>
                    <a:cubicBezTo>
                      <a:pt x="3" y="15"/>
                      <a:pt x="18" y="0"/>
                      <a:pt x="35" y="2"/>
                    </a:cubicBezTo>
                    <a:cubicBezTo>
                      <a:pt x="52" y="4"/>
                      <a:pt x="65" y="21"/>
                      <a:pt x="64" y="41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3" name="Freeform 219">
                <a:extLst>
                  <a:ext uri="{FF2B5EF4-FFF2-40B4-BE49-F238E27FC236}">
                    <a16:creationId xmlns:a16="http://schemas.microsoft.com/office/drawing/2014/main" id="{0513EA5F-3D0B-40D9-BDD9-A101035E6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6"/>
                <a:ext cx="160" cy="195"/>
              </a:xfrm>
              <a:custGeom>
                <a:avLst/>
                <a:gdLst>
                  <a:gd name="T0" fmla="*/ 988 w 64"/>
                  <a:gd name="T1" fmla="*/ 764 h 73"/>
                  <a:gd name="T2" fmla="*/ 458 w 64"/>
                  <a:gd name="T3" fmla="*/ 1357 h 73"/>
                  <a:gd name="T4" fmla="*/ 33 w 64"/>
                  <a:gd name="T5" fmla="*/ 628 h 73"/>
                  <a:gd name="T6" fmla="*/ 550 w 64"/>
                  <a:gd name="T7" fmla="*/ 35 h 73"/>
                  <a:gd name="T8" fmla="*/ 988 w 64"/>
                  <a:gd name="T9" fmla="*/ 764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73">
                    <a:moveTo>
                      <a:pt x="63" y="40"/>
                    </a:moveTo>
                    <a:cubicBezTo>
                      <a:pt x="61" y="59"/>
                      <a:pt x="46" y="73"/>
                      <a:pt x="29" y="71"/>
                    </a:cubicBezTo>
                    <a:cubicBezTo>
                      <a:pt x="13" y="69"/>
                      <a:pt x="0" y="52"/>
                      <a:pt x="2" y="33"/>
                    </a:cubicBezTo>
                    <a:cubicBezTo>
                      <a:pt x="4" y="14"/>
                      <a:pt x="19" y="0"/>
                      <a:pt x="35" y="2"/>
                    </a:cubicBezTo>
                    <a:cubicBezTo>
                      <a:pt x="52" y="4"/>
                      <a:pt x="64" y="21"/>
                      <a:pt x="63" y="40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4" name="Freeform 220">
                <a:extLst>
                  <a:ext uri="{FF2B5EF4-FFF2-40B4-BE49-F238E27FC236}">
                    <a16:creationId xmlns:a16="http://schemas.microsoft.com/office/drawing/2014/main" id="{D3D1BCDA-D987-4D08-ACF6-00AFD9CDC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39"/>
                <a:ext cx="155" cy="189"/>
              </a:xfrm>
              <a:custGeom>
                <a:avLst/>
                <a:gdLst>
                  <a:gd name="T0" fmla="*/ 958 w 62"/>
                  <a:gd name="T1" fmla="*/ 737 h 71"/>
                  <a:gd name="T2" fmla="*/ 438 w 62"/>
                  <a:gd name="T3" fmla="*/ 1304 h 71"/>
                  <a:gd name="T4" fmla="*/ 33 w 62"/>
                  <a:gd name="T5" fmla="*/ 602 h 71"/>
                  <a:gd name="T6" fmla="*/ 533 w 62"/>
                  <a:gd name="T7" fmla="*/ 35 h 71"/>
                  <a:gd name="T8" fmla="*/ 958 w 62"/>
                  <a:gd name="T9" fmla="*/ 73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61" y="39"/>
                    </a:moveTo>
                    <a:cubicBezTo>
                      <a:pt x="59" y="58"/>
                      <a:pt x="44" y="71"/>
                      <a:pt x="28" y="69"/>
                    </a:cubicBezTo>
                    <a:cubicBezTo>
                      <a:pt x="12" y="67"/>
                      <a:pt x="0" y="50"/>
                      <a:pt x="2" y="32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51" y="4"/>
                      <a:pt x="62" y="21"/>
                      <a:pt x="61" y="39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5" name="Freeform 221">
                <a:extLst>
                  <a:ext uri="{FF2B5EF4-FFF2-40B4-BE49-F238E27FC236}">
                    <a16:creationId xmlns:a16="http://schemas.microsoft.com/office/drawing/2014/main" id="{31DA3A18-C43D-4D43-BACC-C584633C5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41"/>
                <a:ext cx="150" cy="184"/>
              </a:xfrm>
              <a:custGeom>
                <a:avLst/>
                <a:gdLst>
                  <a:gd name="T0" fmla="*/ 925 w 60"/>
                  <a:gd name="T1" fmla="*/ 717 h 69"/>
                  <a:gd name="T2" fmla="*/ 425 w 60"/>
                  <a:gd name="T3" fmla="*/ 1272 h 69"/>
                  <a:gd name="T4" fmla="*/ 33 w 60"/>
                  <a:gd name="T5" fmla="*/ 589 h 69"/>
                  <a:gd name="T6" fmla="*/ 533 w 60"/>
                  <a:gd name="T7" fmla="*/ 35 h 69"/>
                  <a:gd name="T8" fmla="*/ 925 w 60"/>
                  <a:gd name="T9" fmla="*/ 717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9">
                    <a:moveTo>
                      <a:pt x="59" y="38"/>
                    </a:moveTo>
                    <a:cubicBezTo>
                      <a:pt x="57" y="56"/>
                      <a:pt x="43" y="69"/>
                      <a:pt x="27" y="67"/>
                    </a:cubicBezTo>
                    <a:cubicBezTo>
                      <a:pt x="11" y="65"/>
                      <a:pt x="0" y="49"/>
                      <a:pt x="2" y="31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49" y="4"/>
                      <a:pt x="60" y="20"/>
                      <a:pt x="59" y="38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6" name="Freeform 222">
                <a:extLst>
                  <a:ext uri="{FF2B5EF4-FFF2-40B4-BE49-F238E27FC236}">
                    <a16:creationId xmlns:a16="http://schemas.microsoft.com/office/drawing/2014/main" id="{32D8A4C9-863F-4574-ADEA-E4DDFB7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144"/>
                <a:ext cx="147" cy="179"/>
              </a:xfrm>
              <a:custGeom>
                <a:avLst/>
                <a:gdLst>
                  <a:gd name="T0" fmla="*/ 882 w 59"/>
                  <a:gd name="T1" fmla="*/ 705 h 67"/>
                  <a:gd name="T2" fmla="*/ 404 w 59"/>
                  <a:gd name="T3" fmla="*/ 1242 h 67"/>
                  <a:gd name="T4" fmla="*/ 30 w 59"/>
                  <a:gd name="T5" fmla="*/ 550 h 67"/>
                  <a:gd name="T6" fmla="*/ 508 w 59"/>
                  <a:gd name="T7" fmla="*/ 35 h 67"/>
                  <a:gd name="T8" fmla="*/ 882 w 59"/>
                  <a:gd name="T9" fmla="*/ 705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7">
                    <a:moveTo>
                      <a:pt x="57" y="37"/>
                    </a:moveTo>
                    <a:cubicBezTo>
                      <a:pt x="55" y="55"/>
                      <a:pt x="41" y="67"/>
                      <a:pt x="26" y="65"/>
                    </a:cubicBezTo>
                    <a:cubicBezTo>
                      <a:pt x="11" y="62"/>
                      <a:pt x="0" y="47"/>
                      <a:pt x="2" y="29"/>
                    </a:cubicBezTo>
                    <a:cubicBezTo>
                      <a:pt x="4" y="12"/>
                      <a:pt x="18" y="0"/>
                      <a:pt x="33" y="2"/>
                    </a:cubicBezTo>
                    <a:cubicBezTo>
                      <a:pt x="48" y="5"/>
                      <a:pt x="59" y="20"/>
                      <a:pt x="57" y="37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7" name="Freeform 223">
                <a:extLst>
                  <a:ext uri="{FF2B5EF4-FFF2-40B4-BE49-F238E27FC236}">
                    <a16:creationId xmlns:a16="http://schemas.microsoft.com/office/drawing/2014/main" id="{7A86DCAC-9C1F-40D5-AD99-41CF5F5B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147"/>
                <a:ext cx="143" cy="173"/>
              </a:xfrm>
              <a:custGeom>
                <a:avLst/>
                <a:gdLst>
                  <a:gd name="T0" fmla="*/ 868 w 57"/>
                  <a:gd name="T1" fmla="*/ 695 h 65"/>
                  <a:gd name="T2" fmla="*/ 396 w 57"/>
                  <a:gd name="T3" fmla="*/ 1168 h 65"/>
                  <a:gd name="T4" fmla="*/ 33 w 57"/>
                  <a:gd name="T5" fmla="*/ 532 h 65"/>
                  <a:gd name="T6" fmla="*/ 504 w 57"/>
                  <a:gd name="T7" fmla="*/ 35 h 65"/>
                  <a:gd name="T8" fmla="*/ 868 w 57"/>
                  <a:gd name="T9" fmla="*/ 69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5">
                    <a:moveTo>
                      <a:pt x="55" y="37"/>
                    </a:moveTo>
                    <a:cubicBezTo>
                      <a:pt x="53" y="53"/>
                      <a:pt x="39" y="65"/>
                      <a:pt x="25" y="62"/>
                    </a:cubicBezTo>
                    <a:cubicBezTo>
                      <a:pt x="10" y="60"/>
                      <a:pt x="0" y="45"/>
                      <a:pt x="2" y="28"/>
                    </a:cubicBezTo>
                    <a:cubicBezTo>
                      <a:pt x="4" y="12"/>
                      <a:pt x="17" y="0"/>
                      <a:pt x="32" y="2"/>
                    </a:cubicBezTo>
                    <a:cubicBezTo>
                      <a:pt x="46" y="5"/>
                      <a:pt x="57" y="20"/>
                      <a:pt x="55" y="37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8" name="Freeform 224">
                <a:extLst>
                  <a:ext uri="{FF2B5EF4-FFF2-40B4-BE49-F238E27FC236}">
                    <a16:creationId xmlns:a16="http://schemas.microsoft.com/office/drawing/2014/main" id="{3C5A27C9-A354-4B80-B850-AE2B554CA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149"/>
                <a:ext cx="137" cy="168"/>
              </a:xfrm>
              <a:custGeom>
                <a:avLst/>
                <a:gdLst>
                  <a:gd name="T0" fmla="*/ 820 w 55"/>
                  <a:gd name="T1" fmla="*/ 683 h 63"/>
                  <a:gd name="T2" fmla="*/ 354 w 55"/>
                  <a:gd name="T3" fmla="*/ 1139 h 63"/>
                  <a:gd name="T4" fmla="*/ 30 w 55"/>
                  <a:gd name="T5" fmla="*/ 512 h 63"/>
                  <a:gd name="T6" fmla="*/ 478 w 55"/>
                  <a:gd name="T7" fmla="*/ 56 h 63"/>
                  <a:gd name="T8" fmla="*/ 820 w 55"/>
                  <a:gd name="T9" fmla="*/ 68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53" y="36"/>
                    </a:moveTo>
                    <a:cubicBezTo>
                      <a:pt x="50" y="52"/>
                      <a:pt x="37" y="63"/>
                      <a:pt x="23" y="60"/>
                    </a:cubicBezTo>
                    <a:cubicBezTo>
                      <a:pt x="9" y="58"/>
                      <a:pt x="0" y="43"/>
                      <a:pt x="2" y="27"/>
                    </a:cubicBezTo>
                    <a:cubicBezTo>
                      <a:pt x="4" y="11"/>
                      <a:pt x="17" y="0"/>
                      <a:pt x="31" y="3"/>
                    </a:cubicBezTo>
                    <a:cubicBezTo>
                      <a:pt x="45" y="5"/>
                      <a:pt x="55" y="20"/>
                      <a:pt x="53" y="36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9" name="Freeform 225">
                <a:extLst>
                  <a:ext uri="{FF2B5EF4-FFF2-40B4-BE49-F238E27FC236}">
                    <a16:creationId xmlns:a16="http://schemas.microsoft.com/office/drawing/2014/main" id="{3B96C44F-5293-43EF-8728-73AF67DA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152"/>
                <a:ext cx="133" cy="163"/>
              </a:xfrm>
              <a:custGeom>
                <a:avLst/>
                <a:gdLst>
                  <a:gd name="T0" fmla="*/ 806 w 53"/>
                  <a:gd name="T1" fmla="*/ 671 h 61"/>
                  <a:gd name="T2" fmla="*/ 346 w 53"/>
                  <a:gd name="T3" fmla="*/ 1106 h 61"/>
                  <a:gd name="T4" fmla="*/ 33 w 53"/>
                  <a:gd name="T5" fmla="*/ 492 h 61"/>
                  <a:gd name="T6" fmla="*/ 472 w 53"/>
                  <a:gd name="T7" fmla="*/ 56 h 61"/>
                  <a:gd name="T8" fmla="*/ 806 w 53"/>
                  <a:gd name="T9" fmla="*/ 67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1">
                    <a:moveTo>
                      <a:pt x="51" y="35"/>
                    </a:moveTo>
                    <a:cubicBezTo>
                      <a:pt x="48" y="50"/>
                      <a:pt x="36" y="61"/>
                      <a:pt x="22" y="58"/>
                    </a:cubicBezTo>
                    <a:cubicBezTo>
                      <a:pt x="9" y="56"/>
                      <a:pt x="0" y="41"/>
                      <a:pt x="2" y="26"/>
                    </a:cubicBezTo>
                    <a:cubicBezTo>
                      <a:pt x="4" y="10"/>
                      <a:pt x="17" y="0"/>
                      <a:pt x="30" y="3"/>
                    </a:cubicBezTo>
                    <a:cubicBezTo>
                      <a:pt x="44" y="5"/>
                      <a:pt x="53" y="20"/>
                      <a:pt x="51" y="35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0" name="Freeform 226">
                <a:extLst>
                  <a:ext uri="{FF2B5EF4-FFF2-40B4-BE49-F238E27FC236}">
                    <a16:creationId xmlns:a16="http://schemas.microsoft.com/office/drawing/2014/main" id="{3295655E-F889-454D-9F6E-675FE234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5"/>
                <a:ext cx="127" cy="157"/>
              </a:xfrm>
              <a:custGeom>
                <a:avLst/>
                <a:gdLst>
                  <a:gd name="T0" fmla="*/ 757 w 51"/>
                  <a:gd name="T1" fmla="*/ 636 h 59"/>
                  <a:gd name="T2" fmla="*/ 321 w 51"/>
                  <a:gd name="T3" fmla="*/ 1054 h 59"/>
                  <a:gd name="T4" fmla="*/ 30 w 51"/>
                  <a:gd name="T5" fmla="*/ 474 h 59"/>
                  <a:gd name="T6" fmla="*/ 446 w 51"/>
                  <a:gd name="T7" fmla="*/ 56 h 59"/>
                  <a:gd name="T8" fmla="*/ 757 w 51"/>
                  <a:gd name="T9" fmla="*/ 6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9">
                    <a:moveTo>
                      <a:pt x="49" y="34"/>
                    </a:moveTo>
                    <a:cubicBezTo>
                      <a:pt x="46" y="49"/>
                      <a:pt x="34" y="59"/>
                      <a:pt x="21" y="56"/>
                    </a:cubicBezTo>
                    <a:cubicBezTo>
                      <a:pt x="8" y="53"/>
                      <a:pt x="0" y="39"/>
                      <a:pt x="2" y="25"/>
                    </a:cubicBezTo>
                    <a:cubicBezTo>
                      <a:pt x="4" y="10"/>
                      <a:pt x="16" y="0"/>
                      <a:pt x="29" y="3"/>
                    </a:cubicBezTo>
                    <a:cubicBezTo>
                      <a:pt x="42" y="5"/>
                      <a:pt x="51" y="19"/>
                      <a:pt x="49" y="34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1" name="Freeform 227">
                <a:extLst>
                  <a:ext uri="{FF2B5EF4-FFF2-40B4-BE49-F238E27FC236}">
                    <a16:creationId xmlns:a16="http://schemas.microsoft.com/office/drawing/2014/main" id="{308E5618-3724-49C2-92F5-86844F6BA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7"/>
                <a:ext cx="125" cy="152"/>
              </a:xfrm>
              <a:custGeom>
                <a:avLst/>
                <a:gdLst>
                  <a:gd name="T0" fmla="*/ 750 w 50"/>
                  <a:gd name="T1" fmla="*/ 627 h 57"/>
                  <a:gd name="T2" fmla="*/ 333 w 50"/>
                  <a:gd name="T3" fmla="*/ 1024 h 57"/>
                  <a:gd name="T4" fmla="*/ 50 w 50"/>
                  <a:gd name="T5" fmla="*/ 435 h 57"/>
                  <a:gd name="T6" fmla="*/ 470 w 50"/>
                  <a:gd name="T7" fmla="*/ 56 h 57"/>
                  <a:gd name="T8" fmla="*/ 750 w 50"/>
                  <a:gd name="T9" fmla="*/ 62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7">
                    <a:moveTo>
                      <a:pt x="48" y="33"/>
                    </a:moveTo>
                    <a:cubicBezTo>
                      <a:pt x="45" y="47"/>
                      <a:pt x="33" y="57"/>
                      <a:pt x="21" y="54"/>
                    </a:cubicBezTo>
                    <a:cubicBezTo>
                      <a:pt x="8" y="51"/>
                      <a:pt x="0" y="38"/>
                      <a:pt x="3" y="23"/>
                    </a:cubicBezTo>
                    <a:cubicBezTo>
                      <a:pt x="5" y="9"/>
                      <a:pt x="17" y="0"/>
                      <a:pt x="30" y="3"/>
                    </a:cubicBezTo>
                    <a:cubicBezTo>
                      <a:pt x="42" y="6"/>
                      <a:pt x="50" y="19"/>
                      <a:pt x="48" y="33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2" name="Freeform 228">
                <a:extLst>
                  <a:ext uri="{FF2B5EF4-FFF2-40B4-BE49-F238E27FC236}">
                    <a16:creationId xmlns:a16="http://schemas.microsoft.com/office/drawing/2014/main" id="{601D2FAF-7B55-45C4-8BE3-1C535EF8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160"/>
                <a:ext cx="120" cy="147"/>
              </a:xfrm>
              <a:custGeom>
                <a:avLst/>
                <a:gdLst>
                  <a:gd name="T0" fmla="*/ 720 w 48"/>
                  <a:gd name="T1" fmla="*/ 628 h 55"/>
                  <a:gd name="T2" fmla="*/ 313 w 48"/>
                  <a:gd name="T3" fmla="*/ 994 h 55"/>
                  <a:gd name="T4" fmla="*/ 50 w 48"/>
                  <a:gd name="T5" fmla="*/ 422 h 55"/>
                  <a:gd name="T6" fmla="*/ 458 w 48"/>
                  <a:gd name="T7" fmla="*/ 56 h 55"/>
                  <a:gd name="T8" fmla="*/ 720 w 48"/>
                  <a:gd name="T9" fmla="*/ 62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46" y="33"/>
                    </a:moveTo>
                    <a:cubicBezTo>
                      <a:pt x="43" y="46"/>
                      <a:pt x="32" y="55"/>
                      <a:pt x="20" y="52"/>
                    </a:cubicBezTo>
                    <a:cubicBezTo>
                      <a:pt x="8" y="49"/>
                      <a:pt x="0" y="36"/>
                      <a:pt x="3" y="22"/>
                    </a:cubicBezTo>
                    <a:cubicBezTo>
                      <a:pt x="5" y="9"/>
                      <a:pt x="17" y="0"/>
                      <a:pt x="29" y="3"/>
                    </a:cubicBezTo>
                    <a:cubicBezTo>
                      <a:pt x="41" y="6"/>
                      <a:pt x="48" y="19"/>
                      <a:pt x="46" y="33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3" name="Freeform 229">
                <a:extLst>
                  <a:ext uri="{FF2B5EF4-FFF2-40B4-BE49-F238E27FC236}">
                    <a16:creationId xmlns:a16="http://schemas.microsoft.com/office/drawing/2014/main" id="{4D389AAC-9CB3-421F-A294-FE10999C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163"/>
                <a:ext cx="115" cy="141"/>
              </a:xfrm>
              <a:custGeom>
                <a:avLst/>
                <a:gdLst>
                  <a:gd name="T0" fmla="*/ 688 w 46"/>
                  <a:gd name="T1" fmla="*/ 601 h 53"/>
                  <a:gd name="T2" fmla="*/ 300 w 46"/>
                  <a:gd name="T3" fmla="*/ 942 h 53"/>
                  <a:gd name="T4" fmla="*/ 50 w 46"/>
                  <a:gd name="T5" fmla="*/ 396 h 53"/>
                  <a:gd name="T6" fmla="*/ 438 w 46"/>
                  <a:gd name="T7" fmla="*/ 56 h 53"/>
                  <a:gd name="T8" fmla="*/ 688 w 46"/>
                  <a:gd name="T9" fmla="*/ 60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3">
                    <a:moveTo>
                      <a:pt x="44" y="32"/>
                    </a:moveTo>
                    <a:cubicBezTo>
                      <a:pt x="41" y="45"/>
                      <a:pt x="30" y="53"/>
                      <a:pt x="19" y="50"/>
                    </a:cubicBezTo>
                    <a:cubicBezTo>
                      <a:pt x="7" y="47"/>
                      <a:pt x="0" y="34"/>
                      <a:pt x="3" y="21"/>
                    </a:cubicBezTo>
                    <a:cubicBezTo>
                      <a:pt x="5" y="8"/>
                      <a:pt x="17" y="0"/>
                      <a:pt x="28" y="3"/>
                    </a:cubicBezTo>
                    <a:cubicBezTo>
                      <a:pt x="39" y="6"/>
                      <a:pt x="46" y="19"/>
                      <a:pt x="44" y="32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4" name="Freeform 230">
                <a:extLst>
                  <a:ext uri="{FF2B5EF4-FFF2-40B4-BE49-F238E27FC236}">
                    <a16:creationId xmlns:a16="http://schemas.microsoft.com/office/drawing/2014/main" id="{5C64515F-3BA7-4551-812D-53AAC63B4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65"/>
                <a:ext cx="110" cy="136"/>
              </a:xfrm>
              <a:custGeom>
                <a:avLst/>
                <a:gdLst>
                  <a:gd name="T0" fmla="*/ 658 w 44"/>
                  <a:gd name="T1" fmla="*/ 589 h 51"/>
                  <a:gd name="T2" fmla="*/ 270 w 44"/>
                  <a:gd name="T3" fmla="*/ 909 h 51"/>
                  <a:gd name="T4" fmla="*/ 50 w 44"/>
                  <a:gd name="T5" fmla="*/ 376 h 51"/>
                  <a:gd name="T6" fmla="*/ 425 w 44"/>
                  <a:gd name="T7" fmla="*/ 56 h 51"/>
                  <a:gd name="T8" fmla="*/ 658 w 44"/>
                  <a:gd name="T9" fmla="*/ 589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1">
                    <a:moveTo>
                      <a:pt x="42" y="31"/>
                    </a:moveTo>
                    <a:cubicBezTo>
                      <a:pt x="39" y="43"/>
                      <a:pt x="28" y="51"/>
                      <a:pt x="17" y="48"/>
                    </a:cubicBezTo>
                    <a:cubicBezTo>
                      <a:pt x="7" y="45"/>
                      <a:pt x="0" y="32"/>
                      <a:pt x="3" y="20"/>
                    </a:cubicBezTo>
                    <a:cubicBezTo>
                      <a:pt x="5" y="8"/>
                      <a:pt x="16" y="0"/>
                      <a:pt x="27" y="3"/>
                    </a:cubicBezTo>
                    <a:cubicBezTo>
                      <a:pt x="38" y="6"/>
                      <a:pt x="44" y="19"/>
                      <a:pt x="42" y="31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5" name="Freeform 231">
                <a:extLst>
                  <a:ext uri="{FF2B5EF4-FFF2-40B4-BE49-F238E27FC236}">
                    <a16:creationId xmlns:a16="http://schemas.microsoft.com/office/drawing/2014/main" id="{23A4E56E-8C01-446E-B4B3-329D873E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168"/>
                <a:ext cx="105" cy="131"/>
              </a:xfrm>
              <a:custGeom>
                <a:avLst/>
                <a:gdLst>
                  <a:gd name="T0" fmla="*/ 625 w 42"/>
                  <a:gd name="T1" fmla="*/ 572 h 49"/>
                  <a:gd name="T2" fmla="*/ 250 w 42"/>
                  <a:gd name="T3" fmla="*/ 858 h 49"/>
                  <a:gd name="T4" fmla="*/ 50 w 42"/>
                  <a:gd name="T5" fmla="*/ 364 h 49"/>
                  <a:gd name="T6" fmla="*/ 408 w 42"/>
                  <a:gd name="T7" fmla="*/ 56 h 49"/>
                  <a:gd name="T8" fmla="*/ 625 w 42"/>
                  <a:gd name="T9" fmla="*/ 57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40" y="30"/>
                    </a:moveTo>
                    <a:cubicBezTo>
                      <a:pt x="37" y="42"/>
                      <a:pt x="26" y="49"/>
                      <a:pt x="16" y="45"/>
                    </a:cubicBezTo>
                    <a:cubicBezTo>
                      <a:pt x="6" y="42"/>
                      <a:pt x="0" y="30"/>
                      <a:pt x="3" y="19"/>
                    </a:cubicBezTo>
                    <a:cubicBezTo>
                      <a:pt x="5" y="7"/>
                      <a:pt x="16" y="0"/>
                      <a:pt x="26" y="3"/>
                    </a:cubicBezTo>
                    <a:cubicBezTo>
                      <a:pt x="36" y="6"/>
                      <a:pt x="42" y="18"/>
                      <a:pt x="40" y="30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6" name="Freeform 232">
                <a:extLst>
                  <a:ext uri="{FF2B5EF4-FFF2-40B4-BE49-F238E27FC236}">
                    <a16:creationId xmlns:a16="http://schemas.microsoft.com/office/drawing/2014/main" id="{231DF3F9-3493-4F4C-A663-F57752C2F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171"/>
                <a:ext cx="103" cy="125"/>
              </a:xfrm>
              <a:custGeom>
                <a:avLst/>
                <a:gdLst>
                  <a:gd name="T0" fmla="*/ 600 w 41"/>
                  <a:gd name="T1" fmla="*/ 545 h 47"/>
                  <a:gd name="T2" fmla="*/ 239 w 41"/>
                  <a:gd name="T3" fmla="*/ 806 h 47"/>
                  <a:gd name="T4" fmla="*/ 50 w 41"/>
                  <a:gd name="T5" fmla="*/ 319 h 47"/>
                  <a:gd name="T6" fmla="*/ 397 w 41"/>
                  <a:gd name="T7" fmla="*/ 56 h 47"/>
                  <a:gd name="T8" fmla="*/ 600 w 41"/>
                  <a:gd name="T9" fmla="*/ 54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7">
                    <a:moveTo>
                      <a:pt x="38" y="29"/>
                    </a:moveTo>
                    <a:cubicBezTo>
                      <a:pt x="35" y="40"/>
                      <a:pt x="25" y="47"/>
                      <a:pt x="15" y="43"/>
                    </a:cubicBezTo>
                    <a:cubicBezTo>
                      <a:pt x="5" y="40"/>
                      <a:pt x="0" y="28"/>
                      <a:pt x="3" y="17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7"/>
                      <a:pt x="41" y="18"/>
                      <a:pt x="38" y="29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7" name="Freeform 233">
                <a:extLst>
                  <a:ext uri="{FF2B5EF4-FFF2-40B4-BE49-F238E27FC236}">
                    <a16:creationId xmlns:a16="http://schemas.microsoft.com/office/drawing/2014/main" id="{54C2FFFE-E6B6-4AFC-845A-A169FAF9B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3"/>
                <a:ext cx="97" cy="120"/>
              </a:xfrm>
              <a:custGeom>
                <a:avLst/>
                <a:gdLst>
                  <a:gd name="T0" fmla="*/ 557 w 39"/>
                  <a:gd name="T1" fmla="*/ 533 h 45"/>
                  <a:gd name="T2" fmla="*/ 216 w 39"/>
                  <a:gd name="T3" fmla="*/ 776 h 45"/>
                  <a:gd name="T4" fmla="*/ 42 w 39"/>
                  <a:gd name="T5" fmla="*/ 307 h 45"/>
                  <a:gd name="T6" fmla="*/ 371 w 39"/>
                  <a:gd name="T7" fmla="*/ 56 h 45"/>
                  <a:gd name="T8" fmla="*/ 557 w 39"/>
                  <a:gd name="T9" fmla="*/ 53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6" y="28"/>
                    </a:moveTo>
                    <a:cubicBezTo>
                      <a:pt x="33" y="39"/>
                      <a:pt x="23" y="45"/>
                      <a:pt x="14" y="41"/>
                    </a:cubicBezTo>
                    <a:cubicBezTo>
                      <a:pt x="5" y="38"/>
                      <a:pt x="0" y="27"/>
                      <a:pt x="3" y="16"/>
                    </a:cubicBezTo>
                    <a:cubicBezTo>
                      <a:pt x="6" y="6"/>
                      <a:pt x="15" y="0"/>
                      <a:pt x="24" y="3"/>
                    </a:cubicBezTo>
                    <a:cubicBezTo>
                      <a:pt x="34" y="7"/>
                      <a:pt x="39" y="18"/>
                      <a:pt x="36" y="28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8" name="Freeform 234">
                <a:extLst>
                  <a:ext uri="{FF2B5EF4-FFF2-40B4-BE49-F238E27FC236}">
                    <a16:creationId xmlns:a16="http://schemas.microsoft.com/office/drawing/2014/main" id="{0878C8AA-FC5A-4F02-98A9-FCB6772C6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6"/>
                <a:ext cx="95" cy="115"/>
              </a:xfrm>
              <a:custGeom>
                <a:avLst/>
                <a:gdLst>
                  <a:gd name="T0" fmla="*/ 550 w 38"/>
                  <a:gd name="T1" fmla="*/ 538 h 43"/>
                  <a:gd name="T2" fmla="*/ 220 w 38"/>
                  <a:gd name="T3" fmla="*/ 743 h 43"/>
                  <a:gd name="T4" fmla="*/ 63 w 38"/>
                  <a:gd name="T5" fmla="*/ 286 h 43"/>
                  <a:gd name="T6" fmla="*/ 395 w 38"/>
                  <a:gd name="T7" fmla="*/ 56 h 43"/>
                  <a:gd name="T8" fmla="*/ 550 w 38"/>
                  <a:gd name="T9" fmla="*/ 53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5" y="28"/>
                    </a:moveTo>
                    <a:cubicBezTo>
                      <a:pt x="32" y="37"/>
                      <a:pt x="22" y="43"/>
                      <a:pt x="14" y="39"/>
                    </a:cubicBezTo>
                    <a:cubicBezTo>
                      <a:pt x="5" y="36"/>
                      <a:pt x="0" y="25"/>
                      <a:pt x="4" y="15"/>
                    </a:cubicBezTo>
                    <a:cubicBezTo>
                      <a:pt x="7" y="5"/>
                      <a:pt x="16" y="0"/>
                      <a:pt x="25" y="3"/>
                    </a:cubicBezTo>
                    <a:cubicBezTo>
                      <a:pt x="33" y="7"/>
                      <a:pt x="38" y="18"/>
                      <a:pt x="35" y="28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9" name="Freeform 235">
                <a:extLst>
                  <a:ext uri="{FF2B5EF4-FFF2-40B4-BE49-F238E27FC236}">
                    <a16:creationId xmlns:a16="http://schemas.microsoft.com/office/drawing/2014/main" id="{41260F7C-D3DB-4A75-BA2B-84AD20C0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179"/>
                <a:ext cx="90" cy="106"/>
              </a:xfrm>
              <a:custGeom>
                <a:avLst/>
                <a:gdLst>
                  <a:gd name="T0" fmla="*/ 520 w 36"/>
                  <a:gd name="T1" fmla="*/ 506 h 40"/>
                  <a:gd name="T2" fmla="*/ 188 w 36"/>
                  <a:gd name="T3" fmla="*/ 689 h 40"/>
                  <a:gd name="T4" fmla="*/ 50 w 36"/>
                  <a:gd name="T5" fmla="*/ 260 h 40"/>
                  <a:gd name="T6" fmla="*/ 375 w 36"/>
                  <a:gd name="T7" fmla="*/ 77 h 40"/>
                  <a:gd name="T8" fmla="*/ 520 w 36"/>
                  <a:gd name="T9" fmla="*/ 50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0">
                    <a:moveTo>
                      <a:pt x="33" y="27"/>
                    </a:moveTo>
                    <a:cubicBezTo>
                      <a:pt x="30" y="36"/>
                      <a:pt x="21" y="40"/>
                      <a:pt x="12" y="37"/>
                    </a:cubicBezTo>
                    <a:cubicBezTo>
                      <a:pt x="4" y="33"/>
                      <a:pt x="0" y="23"/>
                      <a:pt x="3" y="14"/>
                    </a:cubicBezTo>
                    <a:cubicBezTo>
                      <a:pt x="7" y="5"/>
                      <a:pt x="16" y="0"/>
                      <a:pt x="24" y="4"/>
                    </a:cubicBezTo>
                    <a:cubicBezTo>
                      <a:pt x="32" y="7"/>
                      <a:pt x="36" y="17"/>
                      <a:pt x="33" y="27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0" name="Freeform 236">
                <a:extLst>
                  <a:ext uri="{FF2B5EF4-FFF2-40B4-BE49-F238E27FC236}">
                    <a16:creationId xmlns:a16="http://schemas.microsoft.com/office/drawing/2014/main" id="{24E466D0-DC96-4A9F-BD35-0C287760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181"/>
                <a:ext cx="85" cy="102"/>
              </a:xfrm>
              <a:custGeom>
                <a:avLst/>
                <a:gdLst>
                  <a:gd name="T0" fmla="*/ 488 w 34"/>
                  <a:gd name="T1" fmla="*/ 505 h 38"/>
                  <a:gd name="T2" fmla="*/ 175 w 34"/>
                  <a:gd name="T3" fmla="*/ 676 h 38"/>
                  <a:gd name="T4" fmla="*/ 50 w 34"/>
                  <a:gd name="T5" fmla="*/ 252 h 38"/>
                  <a:gd name="T6" fmla="*/ 363 w 34"/>
                  <a:gd name="T7" fmla="*/ 81 h 38"/>
                  <a:gd name="T8" fmla="*/ 488 w 34"/>
                  <a:gd name="T9" fmla="*/ 505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8">
                    <a:moveTo>
                      <a:pt x="31" y="26"/>
                    </a:moveTo>
                    <a:cubicBezTo>
                      <a:pt x="28" y="34"/>
                      <a:pt x="19" y="38"/>
                      <a:pt x="11" y="35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7"/>
                      <a:pt x="31" y="26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1" name="Freeform 237">
                <a:extLst>
                  <a:ext uri="{FF2B5EF4-FFF2-40B4-BE49-F238E27FC236}">
                    <a16:creationId xmlns:a16="http://schemas.microsoft.com/office/drawing/2014/main" id="{9A6F08F5-7E09-40C8-8AFA-5063FEF9F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184"/>
                <a:ext cx="80" cy="96"/>
              </a:xfrm>
              <a:custGeom>
                <a:avLst/>
                <a:gdLst>
                  <a:gd name="T0" fmla="*/ 458 w 32"/>
                  <a:gd name="T1" fmla="*/ 477 h 36"/>
                  <a:gd name="T2" fmla="*/ 158 w 32"/>
                  <a:gd name="T3" fmla="*/ 627 h 36"/>
                  <a:gd name="T4" fmla="*/ 50 w 32"/>
                  <a:gd name="T5" fmla="*/ 205 h 36"/>
                  <a:gd name="T6" fmla="*/ 345 w 32"/>
                  <a:gd name="T7" fmla="*/ 77 h 36"/>
                  <a:gd name="T8" fmla="*/ 458 w 32"/>
                  <a:gd name="T9" fmla="*/ 47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25"/>
                    </a:moveTo>
                    <a:cubicBezTo>
                      <a:pt x="25" y="33"/>
                      <a:pt x="17" y="36"/>
                      <a:pt x="10" y="33"/>
                    </a:cubicBezTo>
                    <a:cubicBezTo>
                      <a:pt x="3" y="29"/>
                      <a:pt x="0" y="19"/>
                      <a:pt x="3" y="11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8"/>
                      <a:pt x="32" y="17"/>
                      <a:pt x="29" y="25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2" name="Freeform 238">
                <a:extLst>
                  <a:ext uri="{FF2B5EF4-FFF2-40B4-BE49-F238E27FC236}">
                    <a16:creationId xmlns:a16="http://schemas.microsoft.com/office/drawing/2014/main" id="{8CEEB978-27EF-4968-A419-2EF34885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187"/>
                <a:ext cx="75" cy="90"/>
              </a:xfrm>
              <a:custGeom>
                <a:avLst/>
                <a:gdLst>
                  <a:gd name="T0" fmla="*/ 425 w 30"/>
                  <a:gd name="T1" fmla="*/ 447 h 34"/>
                  <a:gd name="T2" fmla="*/ 145 w 30"/>
                  <a:gd name="T3" fmla="*/ 574 h 34"/>
                  <a:gd name="T4" fmla="*/ 50 w 30"/>
                  <a:gd name="T5" fmla="*/ 183 h 34"/>
                  <a:gd name="T6" fmla="*/ 333 w 30"/>
                  <a:gd name="T7" fmla="*/ 77 h 34"/>
                  <a:gd name="T8" fmla="*/ 425 w 30"/>
                  <a:gd name="T9" fmla="*/ 447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27" y="24"/>
                    </a:moveTo>
                    <a:cubicBezTo>
                      <a:pt x="23" y="32"/>
                      <a:pt x="15" y="34"/>
                      <a:pt x="9" y="31"/>
                    </a:cubicBezTo>
                    <a:cubicBezTo>
                      <a:pt x="2" y="27"/>
                      <a:pt x="0" y="17"/>
                      <a:pt x="3" y="10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8"/>
                      <a:pt x="30" y="17"/>
                      <a:pt x="27" y="24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3" name="Freeform 239">
                <a:extLst>
                  <a:ext uri="{FF2B5EF4-FFF2-40B4-BE49-F238E27FC236}">
                    <a16:creationId xmlns:a16="http://schemas.microsoft.com/office/drawing/2014/main" id="{46982ABF-A2BF-4C35-BD5B-7CCB712A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189"/>
                <a:ext cx="70" cy="86"/>
              </a:xfrm>
              <a:custGeom>
                <a:avLst/>
                <a:gdLst>
                  <a:gd name="T0" fmla="*/ 395 w 28"/>
                  <a:gd name="T1" fmla="*/ 449 h 32"/>
                  <a:gd name="T2" fmla="*/ 125 w 28"/>
                  <a:gd name="T3" fmla="*/ 543 h 32"/>
                  <a:gd name="T4" fmla="*/ 50 w 28"/>
                  <a:gd name="T5" fmla="*/ 175 h 32"/>
                  <a:gd name="T6" fmla="*/ 313 w 28"/>
                  <a:gd name="T7" fmla="*/ 81 h 32"/>
                  <a:gd name="T8" fmla="*/ 395 w 28"/>
                  <a:gd name="T9" fmla="*/ 4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5" y="23"/>
                    </a:moveTo>
                    <a:cubicBezTo>
                      <a:pt x="21" y="30"/>
                      <a:pt x="14" y="32"/>
                      <a:pt x="8" y="28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8"/>
                      <a:pt x="28" y="17"/>
                      <a:pt x="25" y="23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4" name="Freeform 240">
                <a:extLst>
                  <a:ext uri="{FF2B5EF4-FFF2-40B4-BE49-F238E27FC236}">
                    <a16:creationId xmlns:a16="http://schemas.microsoft.com/office/drawing/2014/main" id="{112BE466-6A92-4D88-837B-6575A9D1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192"/>
                <a:ext cx="65" cy="80"/>
              </a:xfrm>
              <a:custGeom>
                <a:avLst/>
                <a:gdLst>
                  <a:gd name="T0" fmla="*/ 363 w 26"/>
                  <a:gd name="T1" fmla="*/ 435 h 30"/>
                  <a:gd name="T2" fmla="*/ 113 w 26"/>
                  <a:gd name="T3" fmla="*/ 491 h 30"/>
                  <a:gd name="T4" fmla="*/ 50 w 26"/>
                  <a:gd name="T5" fmla="*/ 149 h 30"/>
                  <a:gd name="T6" fmla="*/ 313 w 26"/>
                  <a:gd name="T7" fmla="*/ 77 h 30"/>
                  <a:gd name="T8" fmla="*/ 363 w 26"/>
                  <a:gd name="T9" fmla="*/ 43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3" y="23"/>
                    </a:moveTo>
                    <a:cubicBezTo>
                      <a:pt x="19" y="29"/>
                      <a:pt x="12" y="30"/>
                      <a:pt x="7" y="26"/>
                    </a:cubicBezTo>
                    <a:cubicBezTo>
                      <a:pt x="1" y="22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5" y="8"/>
                      <a:pt x="26" y="16"/>
                      <a:pt x="23" y="23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5" name="Freeform 241">
                <a:extLst>
                  <a:ext uri="{FF2B5EF4-FFF2-40B4-BE49-F238E27FC236}">
                    <a16:creationId xmlns:a16="http://schemas.microsoft.com/office/drawing/2014/main" id="{CD680C45-139A-40F9-B603-514D39738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5"/>
                <a:ext cx="63" cy="74"/>
              </a:xfrm>
              <a:custGeom>
                <a:avLst/>
                <a:gdLst>
                  <a:gd name="T0" fmla="*/ 338 w 25"/>
                  <a:gd name="T1" fmla="*/ 404 h 28"/>
                  <a:gd name="T2" fmla="*/ 83 w 25"/>
                  <a:gd name="T3" fmla="*/ 441 h 28"/>
                  <a:gd name="T4" fmla="*/ 50 w 25"/>
                  <a:gd name="T5" fmla="*/ 111 h 28"/>
                  <a:gd name="T6" fmla="*/ 305 w 25"/>
                  <a:gd name="T7" fmla="*/ 77 h 28"/>
                  <a:gd name="T8" fmla="*/ 338 w 25"/>
                  <a:gd name="T9" fmla="*/ 4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1" y="22"/>
                    </a:moveTo>
                    <a:cubicBezTo>
                      <a:pt x="17" y="27"/>
                      <a:pt x="10" y="28"/>
                      <a:pt x="5" y="24"/>
                    </a:cubicBezTo>
                    <a:cubicBezTo>
                      <a:pt x="1" y="20"/>
                      <a:pt x="0" y="12"/>
                      <a:pt x="3" y="6"/>
                    </a:cubicBezTo>
                    <a:cubicBezTo>
                      <a:pt x="7" y="1"/>
                      <a:pt x="14" y="0"/>
                      <a:pt x="19" y="4"/>
                    </a:cubicBezTo>
                    <a:cubicBezTo>
                      <a:pt x="24" y="8"/>
                      <a:pt x="25" y="16"/>
                      <a:pt x="21" y="22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6" name="Freeform 242">
                <a:extLst>
                  <a:ext uri="{FF2B5EF4-FFF2-40B4-BE49-F238E27FC236}">
                    <a16:creationId xmlns:a16="http://schemas.microsoft.com/office/drawing/2014/main" id="{65F56313-52D5-4F05-A9E9-6840D1D3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7"/>
                <a:ext cx="60" cy="70"/>
              </a:xfrm>
              <a:custGeom>
                <a:avLst/>
                <a:gdLst>
                  <a:gd name="T0" fmla="*/ 313 w 24"/>
                  <a:gd name="T1" fmla="*/ 412 h 26"/>
                  <a:gd name="T2" fmla="*/ 83 w 24"/>
                  <a:gd name="T3" fmla="*/ 428 h 26"/>
                  <a:gd name="T4" fmla="*/ 63 w 24"/>
                  <a:gd name="T5" fmla="*/ 94 h 26"/>
                  <a:gd name="T6" fmla="*/ 300 w 24"/>
                  <a:gd name="T7" fmla="*/ 81 h 26"/>
                  <a:gd name="T8" fmla="*/ 313 w 24"/>
                  <a:gd name="T9" fmla="*/ 4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0" y="21"/>
                    </a:moveTo>
                    <a:cubicBezTo>
                      <a:pt x="16" y="26"/>
                      <a:pt x="10" y="26"/>
                      <a:pt x="5" y="22"/>
                    </a:cubicBezTo>
                    <a:cubicBezTo>
                      <a:pt x="1" y="18"/>
                      <a:pt x="0" y="10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4" y="16"/>
                      <a:pt x="20" y="21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7" name="Freeform 243">
                <a:extLst>
                  <a:ext uri="{FF2B5EF4-FFF2-40B4-BE49-F238E27FC236}">
                    <a16:creationId xmlns:a16="http://schemas.microsoft.com/office/drawing/2014/main" id="{D98C3111-E820-405D-A1C0-04DBDB55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00"/>
                <a:ext cx="55" cy="64"/>
              </a:xfrm>
              <a:custGeom>
                <a:avLst/>
                <a:gdLst>
                  <a:gd name="T0" fmla="*/ 283 w 22"/>
                  <a:gd name="T1" fmla="*/ 376 h 24"/>
                  <a:gd name="T2" fmla="*/ 63 w 22"/>
                  <a:gd name="T3" fmla="*/ 376 h 24"/>
                  <a:gd name="T4" fmla="*/ 63 w 22"/>
                  <a:gd name="T5" fmla="*/ 77 h 24"/>
                  <a:gd name="T6" fmla="*/ 283 w 22"/>
                  <a:gd name="T7" fmla="*/ 77 h 24"/>
                  <a:gd name="T8" fmla="*/ 283 w 22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8" y="20"/>
                    </a:moveTo>
                    <a:cubicBezTo>
                      <a:pt x="14" y="24"/>
                      <a:pt x="8" y="24"/>
                      <a:pt x="4" y="20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22" y="9"/>
                      <a:pt x="22" y="16"/>
                      <a:pt x="18" y="20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8" name="Freeform 244">
                <a:extLst>
                  <a:ext uri="{FF2B5EF4-FFF2-40B4-BE49-F238E27FC236}">
                    <a16:creationId xmlns:a16="http://schemas.microsoft.com/office/drawing/2014/main" id="{95E78046-3E13-49E9-BF97-7B35C368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0"/>
                <a:ext cx="50" cy="64"/>
              </a:xfrm>
              <a:custGeom>
                <a:avLst/>
                <a:gdLst>
                  <a:gd name="T0" fmla="*/ 250 w 20"/>
                  <a:gd name="T1" fmla="*/ 376 h 24"/>
                  <a:gd name="T2" fmla="*/ 50 w 20"/>
                  <a:gd name="T3" fmla="*/ 363 h 24"/>
                  <a:gd name="T4" fmla="*/ 63 w 20"/>
                  <a:gd name="T5" fmla="*/ 77 h 24"/>
                  <a:gd name="T6" fmla="*/ 270 w 20"/>
                  <a:gd name="T7" fmla="*/ 93 h 24"/>
                  <a:gd name="T8" fmla="*/ 250 w 20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6" y="20"/>
                    </a:moveTo>
                    <a:cubicBezTo>
                      <a:pt x="12" y="24"/>
                      <a:pt x="6" y="23"/>
                      <a:pt x="3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7" y="5"/>
                    </a:cubicBezTo>
                    <a:cubicBezTo>
                      <a:pt x="20" y="10"/>
                      <a:pt x="20" y="17"/>
                      <a:pt x="16" y="20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9" name="Freeform 245">
                <a:extLst>
                  <a:ext uri="{FF2B5EF4-FFF2-40B4-BE49-F238E27FC236}">
                    <a16:creationId xmlns:a16="http://schemas.microsoft.com/office/drawing/2014/main" id="{AAF79F87-F8D8-4808-9141-5D418E39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38 w 20"/>
                  <a:gd name="T1" fmla="*/ 348 h 22"/>
                  <a:gd name="T2" fmla="*/ 50 w 20"/>
                  <a:gd name="T3" fmla="*/ 314 h 22"/>
                  <a:gd name="T4" fmla="*/ 83 w 20"/>
                  <a:gd name="T5" fmla="*/ 55 h 22"/>
                  <a:gd name="T6" fmla="*/ 270 w 20"/>
                  <a:gd name="T7" fmla="*/ 90 h 22"/>
                  <a:gd name="T8" fmla="*/ 238 w 20"/>
                  <a:gd name="T9" fmla="*/ 34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5" y="19"/>
                    </a:moveTo>
                    <a:cubicBezTo>
                      <a:pt x="11" y="22"/>
                      <a:pt x="5" y="21"/>
                      <a:pt x="3" y="17"/>
                    </a:cubicBezTo>
                    <a:cubicBezTo>
                      <a:pt x="0" y="12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10"/>
                      <a:pt x="19" y="16"/>
                      <a:pt x="15" y="19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0" name="Freeform 246">
                <a:extLst>
                  <a:ext uri="{FF2B5EF4-FFF2-40B4-BE49-F238E27FC236}">
                    <a16:creationId xmlns:a16="http://schemas.microsoft.com/office/drawing/2014/main" id="{9BA706E5-14C5-4B99-8FD0-47DCAEC73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20 w 20"/>
                  <a:gd name="T1" fmla="*/ 369 h 22"/>
                  <a:gd name="T2" fmla="*/ 33 w 20"/>
                  <a:gd name="T3" fmla="*/ 277 h 22"/>
                  <a:gd name="T4" fmla="*/ 95 w 20"/>
                  <a:gd name="T5" fmla="*/ 34 h 22"/>
                  <a:gd name="T6" fmla="*/ 283 w 20"/>
                  <a:gd name="T7" fmla="*/ 124 h 22"/>
                  <a:gd name="T8" fmla="*/ 220 w 20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4" y="20"/>
                    </a:moveTo>
                    <a:cubicBezTo>
                      <a:pt x="10" y="22"/>
                      <a:pt x="5" y="20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0" y="0"/>
                      <a:pt x="15" y="2"/>
                      <a:pt x="18" y="7"/>
                    </a:cubicBezTo>
                    <a:cubicBezTo>
                      <a:pt x="20" y="11"/>
                      <a:pt x="18" y="17"/>
                      <a:pt x="14" y="20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1" name="Freeform 247">
                <a:extLst>
                  <a:ext uri="{FF2B5EF4-FFF2-40B4-BE49-F238E27FC236}">
                    <a16:creationId xmlns:a16="http://schemas.microsoft.com/office/drawing/2014/main" id="{ED3275AA-D8D1-4642-852F-C50610EA5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3"/>
                <a:ext cx="45" cy="58"/>
              </a:xfrm>
              <a:custGeom>
                <a:avLst/>
                <a:gdLst>
                  <a:gd name="T0" fmla="*/ 188 w 18"/>
                  <a:gd name="T1" fmla="*/ 369 h 22"/>
                  <a:gd name="T2" fmla="*/ 20 w 18"/>
                  <a:gd name="T3" fmla="*/ 258 h 22"/>
                  <a:gd name="T4" fmla="*/ 95 w 18"/>
                  <a:gd name="T5" fmla="*/ 34 h 22"/>
                  <a:gd name="T6" fmla="*/ 270 w 18"/>
                  <a:gd name="T7" fmla="*/ 145 h 22"/>
                  <a:gd name="T8" fmla="*/ 188 w 18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2" y="20"/>
                    </a:moveTo>
                    <a:cubicBezTo>
                      <a:pt x="8" y="22"/>
                      <a:pt x="3" y="19"/>
                      <a:pt x="1" y="14"/>
                    </a:cubicBezTo>
                    <a:cubicBezTo>
                      <a:pt x="0" y="9"/>
                      <a:pt x="2" y="4"/>
                      <a:pt x="6" y="2"/>
                    </a:cubicBezTo>
                    <a:cubicBezTo>
                      <a:pt x="10" y="0"/>
                      <a:pt x="15" y="3"/>
                      <a:pt x="17" y="8"/>
                    </a:cubicBezTo>
                    <a:cubicBezTo>
                      <a:pt x="18" y="12"/>
                      <a:pt x="16" y="18"/>
                      <a:pt x="12" y="20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2" name="Freeform 248">
                <a:extLst>
                  <a:ext uri="{FF2B5EF4-FFF2-40B4-BE49-F238E27FC236}">
                    <a16:creationId xmlns:a16="http://schemas.microsoft.com/office/drawing/2014/main" id="{81EC1DE7-6523-4CB1-AC0C-2E16C6007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75 w 18"/>
                  <a:gd name="T1" fmla="*/ 373 h 20"/>
                  <a:gd name="T2" fmla="*/ 20 w 18"/>
                  <a:gd name="T3" fmla="*/ 232 h 20"/>
                  <a:gd name="T4" fmla="*/ 113 w 18"/>
                  <a:gd name="T5" fmla="*/ 22 h 20"/>
                  <a:gd name="T6" fmla="*/ 270 w 18"/>
                  <a:gd name="T7" fmla="*/ 159 h 20"/>
                  <a:gd name="T8" fmla="*/ 175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1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8"/>
                    </a:cubicBezTo>
                    <a:cubicBezTo>
                      <a:pt x="18" y="13"/>
                      <a:pt x="15" y="18"/>
                      <a:pt x="11" y="19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3" name="Freeform 249">
                <a:extLst>
                  <a:ext uri="{FF2B5EF4-FFF2-40B4-BE49-F238E27FC236}">
                    <a16:creationId xmlns:a16="http://schemas.microsoft.com/office/drawing/2014/main" id="{53845266-4B9B-44DD-A73D-CD8624C71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58 w 18"/>
                  <a:gd name="T1" fmla="*/ 373 h 20"/>
                  <a:gd name="T2" fmla="*/ 20 w 18"/>
                  <a:gd name="T3" fmla="*/ 219 h 20"/>
                  <a:gd name="T4" fmla="*/ 125 w 18"/>
                  <a:gd name="T5" fmla="*/ 22 h 20"/>
                  <a:gd name="T6" fmla="*/ 270 w 18"/>
                  <a:gd name="T7" fmla="*/ 176 h 20"/>
                  <a:gd name="T8" fmla="*/ 158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0" y="19"/>
                    </a:moveTo>
                    <a:cubicBezTo>
                      <a:pt x="6" y="20"/>
                      <a:pt x="1" y="16"/>
                      <a:pt x="1" y="11"/>
                    </a:cubicBezTo>
                    <a:cubicBezTo>
                      <a:pt x="0" y="6"/>
                      <a:pt x="4" y="1"/>
                      <a:pt x="8" y="1"/>
                    </a:cubicBezTo>
                    <a:cubicBezTo>
                      <a:pt x="12" y="0"/>
                      <a:pt x="16" y="4"/>
                      <a:pt x="17" y="9"/>
                    </a:cubicBezTo>
                    <a:cubicBezTo>
                      <a:pt x="18" y="14"/>
                      <a:pt x="14" y="18"/>
                      <a:pt x="10" y="19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4" name="Oval 250">
                <a:extLst>
                  <a:ext uri="{FF2B5EF4-FFF2-40B4-BE49-F238E27FC236}">
                    <a16:creationId xmlns:a16="http://schemas.microsoft.com/office/drawing/2014/main" id="{82070B67-1E33-4ACF-BB8E-6F8E1016C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208"/>
                <a:ext cx="40" cy="48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45" name="Freeform 251">
                <a:extLst>
                  <a:ext uri="{FF2B5EF4-FFF2-40B4-BE49-F238E27FC236}">
                    <a16:creationId xmlns:a16="http://schemas.microsoft.com/office/drawing/2014/main" id="{94834846-90E7-425C-A441-CFC1149C2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451"/>
                <a:ext cx="363" cy="149"/>
              </a:xfrm>
              <a:custGeom>
                <a:avLst/>
                <a:gdLst>
                  <a:gd name="T0" fmla="*/ 220 w 145"/>
                  <a:gd name="T1" fmla="*/ 0 h 56"/>
                  <a:gd name="T2" fmla="*/ 50 w 145"/>
                  <a:gd name="T3" fmla="*/ 942 h 56"/>
                  <a:gd name="T4" fmla="*/ 396 w 145"/>
                  <a:gd name="T5" fmla="*/ 806 h 56"/>
                  <a:gd name="T6" fmla="*/ 1975 w 145"/>
                  <a:gd name="T7" fmla="*/ 827 h 56"/>
                  <a:gd name="T8" fmla="*/ 2276 w 145"/>
                  <a:gd name="T9" fmla="*/ 601 h 56"/>
                  <a:gd name="T10" fmla="*/ 1117 w 145"/>
                  <a:gd name="T11" fmla="*/ 737 h 56"/>
                  <a:gd name="T12" fmla="*/ 313 w 145"/>
                  <a:gd name="T13" fmla="*/ 545 h 56"/>
                  <a:gd name="T14" fmla="*/ 220 w 145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56">
                    <a:moveTo>
                      <a:pt x="14" y="0"/>
                    </a:moveTo>
                    <a:cubicBezTo>
                      <a:pt x="12" y="10"/>
                      <a:pt x="6" y="43"/>
                      <a:pt x="3" y="50"/>
                    </a:cubicBezTo>
                    <a:cubicBezTo>
                      <a:pt x="0" y="56"/>
                      <a:pt x="11" y="43"/>
                      <a:pt x="25" y="43"/>
                    </a:cubicBezTo>
                    <a:cubicBezTo>
                      <a:pt x="39" y="43"/>
                      <a:pt x="115" y="45"/>
                      <a:pt x="126" y="44"/>
                    </a:cubicBezTo>
                    <a:cubicBezTo>
                      <a:pt x="137" y="43"/>
                      <a:pt x="145" y="32"/>
                      <a:pt x="145" y="32"/>
                    </a:cubicBezTo>
                    <a:cubicBezTo>
                      <a:pt x="136" y="38"/>
                      <a:pt x="101" y="41"/>
                      <a:pt x="71" y="39"/>
                    </a:cubicBezTo>
                    <a:cubicBezTo>
                      <a:pt x="43" y="37"/>
                      <a:pt x="25" y="36"/>
                      <a:pt x="20" y="29"/>
                    </a:cubicBezTo>
                    <a:cubicBezTo>
                      <a:pt x="14" y="22"/>
                      <a:pt x="13" y="2"/>
                      <a:pt x="14" y="0"/>
                    </a:cubicBezTo>
                    <a:close/>
                  </a:path>
                </a:pathLst>
              </a:custGeom>
              <a:solidFill>
                <a:srgbClr val="BF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6" name="Freeform 252">
                <a:extLst>
                  <a:ext uri="{FF2B5EF4-FFF2-40B4-BE49-F238E27FC236}">
                    <a16:creationId xmlns:a16="http://schemas.microsoft.com/office/drawing/2014/main" id="{4B96E1D5-73C6-48C1-A950-48922B623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280"/>
                <a:ext cx="290" cy="107"/>
              </a:xfrm>
              <a:custGeom>
                <a:avLst/>
                <a:gdLst>
                  <a:gd name="T0" fmla="*/ 188 w 116"/>
                  <a:gd name="T1" fmla="*/ 94 h 40"/>
                  <a:gd name="T2" fmla="*/ 1563 w 116"/>
                  <a:gd name="T3" fmla="*/ 594 h 40"/>
                  <a:gd name="T4" fmla="*/ 1813 w 116"/>
                  <a:gd name="T5" fmla="*/ 765 h 40"/>
                  <a:gd name="T6" fmla="*/ 1208 w 116"/>
                  <a:gd name="T7" fmla="*/ 572 h 40"/>
                  <a:gd name="T8" fmla="*/ 95 w 116"/>
                  <a:gd name="T9" fmla="*/ 559 h 40"/>
                  <a:gd name="T10" fmla="*/ 0 w 116"/>
                  <a:gd name="T11" fmla="*/ 115 h 40"/>
                  <a:gd name="T12" fmla="*/ 188 w 116"/>
                  <a:gd name="T13" fmla="*/ 94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40">
                    <a:moveTo>
                      <a:pt x="12" y="5"/>
                    </a:moveTo>
                    <a:cubicBezTo>
                      <a:pt x="32" y="13"/>
                      <a:pt x="89" y="28"/>
                      <a:pt x="100" y="31"/>
                    </a:cubicBezTo>
                    <a:cubicBezTo>
                      <a:pt x="111" y="34"/>
                      <a:pt x="115" y="37"/>
                      <a:pt x="116" y="40"/>
                    </a:cubicBezTo>
                    <a:cubicBezTo>
                      <a:pt x="113" y="38"/>
                      <a:pt x="100" y="34"/>
                      <a:pt x="77" y="30"/>
                    </a:cubicBezTo>
                    <a:cubicBezTo>
                      <a:pt x="54" y="26"/>
                      <a:pt x="6" y="19"/>
                      <a:pt x="6" y="29"/>
                    </a:cubicBezTo>
                    <a:cubicBezTo>
                      <a:pt x="6" y="39"/>
                      <a:pt x="0" y="12"/>
                      <a:pt x="0" y="6"/>
                    </a:cubicBezTo>
                    <a:cubicBezTo>
                      <a:pt x="0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7" name="Freeform 253">
                <a:extLst>
                  <a:ext uri="{FF2B5EF4-FFF2-40B4-BE49-F238E27FC236}">
                    <a16:creationId xmlns:a16="http://schemas.microsoft.com/office/drawing/2014/main" id="{7387B12C-E284-495A-A407-938A0A1B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357"/>
                <a:ext cx="593" cy="1310"/>
              </a:xfrm>
              <a:custGeom>
                <a:avLst/>
                <a:gdLst>
                  <a:gd name="T0" fmla="*/ 3275 w 237"/>
                  <a:gd name="T1" fmla="*/ 9325 h 491"/>
                  <a:gd name="T2" fmla="*/ 3713 w 237"/>
                  <a:gd name="T3" fmla="*/ 6513 h 491"/>
                  <a:gd name="T4" fmla="*/ 0 w 237"/>
                  <a:gd name="T5" fmla="*/ 0 h 4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7" h="491">
                    <a:moveTo>
                      <a:pt x="209" y="491"/>
                    </a:moveTo>
                    <a:cubicBezTo>
                      <a:pt x="227" y="446"/>
                      <a:pt x="237" y="396"/>
                      <a:pt x="237" y="343"/>
                    </a:cubicBezTo>
                    <a:cubicBezTo>
                      <a:pt x="237" y="184"/>
                      <a:pt x="138" y="5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8" name="Freeform 254">
                <a:extLst>
                  <a:ext uri="{FF2B5EF4-FFF2-40B4-BE49-F238E27FC236}">
                    <a16:creationId xmlns:a16="http://schemas.microsoft.com/office/drawing/2014/main" id="{DECD0DA5-7890-4886-8E34-0C4EFFE6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9" name="Oval 255">
                <a:extLst>
                  <a:ext uri="{FF2B5EF4-FFF2-40B4-BE49-F238E27FC236}">
                    <a16:creationId xmlns:a16="http://schemas.microsoft.com/office/drawing/2014/main" id="{6A6F39C2-556E-4441-870C-62898A4A7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63"/>
                <a:ext cx="45" cy="50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0" name="Freeform 256">
                <a:extLst>
                  <a:ext uri="{FF2B5EF4-FFF2-40B4-BE49-F238E27FC236}">
                    <a16:creationId xmlns:a16="http://schemas.microsoft.com/office/drawing/2014/main" id="{12EC5EAC-5134-4999-8682-901E4D1F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57"/>
                <a:ext cx="53" cy="64"/>
              </a:xfrm>
              <a:custGeom>
                <a:avLst/>
                <a:gdLst>
                  <a:gd name="T0" fmla="*/ 114 w 21"/>
                  <a:gd name="T1" fmla="*/ 397 h 24"/>
                  <a:gd name="T2" fmla="*/ 192 w 21"/>
                  <a:gd name="T3" fmla="*/ 435 h 24"/>
                  <a:gd name="T4" fmla="*/ 222 w 21"/>
                  <a:gd name="T5" fmla="*/ 435 h 24"/>
                  <a:gd name="T6" fmla="*/ 255 w 21"/>
                  <a:gd name="T7" fmla="*/ 397 h 24"/>
                  <a:gd name="T8" fmla="*/ 338 w 21"/>
                  <a:gd name="T9" fmla="*/ 320 h 24"/>
                  <a:gd name="T10" fmla="*/ 305 w 21"/>
                  <a:gd name="T11" fmla="*/ 285 h 24"/>
                  <a:gd name="T12" fmla="*/ 305 w 21"/>
                  <a:gd name="T13" fmla="*/ 205 h 24"/>
                  <a:gd name="T14" fmla="*/ 275 w 21"/>
                  <a:gd name="T15" fmla="*/ 93 h 24"/>
                  <a:gd name="T16" fmla="*/ 179 w 21"/>
                  <a:gd name="T17" fmla="*/ 21 h 24"/>
                  <a:gd name="T18" fmla="*/ 126 w 21"/>
                  <a:gd name="T19" fmla="*/ 35 h 24"/>
                  <a:gd name="T20" fmla="*/ 63 w 21"/>
                  <a:gd name="T21" fmla="*/ 35 h 24"/>
                  <a:gd name="T22" fmla="*/ 50 w 21"/>
                  <a:gd name="T23" fmla="*/ 171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4">
                    <a:moveTo>
                      <a:pt x="7" y="21"/>
                    </a:moveTo>
                    <a:cubicBezTo>
                      <a:pt x="8" y="24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5" y="23"/>
                      <a:pt x="16" y="22"/>
                      <a:pt x="16" y="21"/>
                    </a:cubicBezTo>
                    <a:cubicBezTo>
                      <a:pt x="18" y="19"/>
                      <a:pt x="21" y="19"/>
                      <a:pt x="21" y="17"/>
                    </a:cubicBezTo>
                    <a:cubicBezTo>
                      <a:pt x="21" y="15"/>
                      <a:pt x="20" y="16"/>
                      <a:pt x="19" y="15"/>
                    </a:cubicBezTo>
                    <a:cubicBezTo>
                      <a:pt x="18" y="14"/>
                      <a:pt x="18" y="12"/>
                      <a:pt x="19" y="11"/>
                    </a:cubicBezTo>
                    <a:cubicBezTo>
                      <a:pt x="20" y="8"/>
                      <a:pt x="17" y="7"/>
                      <a:pt x="17" y="5"/>
                    </a:cubicBezTo>
                    <a:cubicBezTo>
                      <a:pt x="16" y="1"/>
                      <a:pt x="14" y="0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1"/>
                      <a:pt x="4" y="2"/>
                    </a:cubicBezTo>
                    <a:cubicBezTo>
                      <a:pt x="0" y="3"/>
                      <a:pt x="3" y="6"/>
                      <a:pt x="3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1" name="Oval 257">
                <a:extLst>
                  <a:ext uri="{FF2B5EF4-FFF2-40B4-BE49-F238E27FC236}">
                    <a16:creationId xmlns:a16="http://schemas.microsoft.com/office/drawing/2014/main" id="{5BACE8B1-5623-4B9B-B631-415EE61F2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4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2" name="Oval 258">
                <a:extLst>
                  <a:ext uri="{FF2B5EF4-FFF2-40B4-BE49-F238E27FC236}">
                    <a16:creationId xmlns:a16="http://schemas.microsoft.com/office/drawing/2014/main" id="{3DE98E15-84E4-4E2B-AFEC-0D1228203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3" name="Oval 259">
                <a:extLst>
                  <a:ext uri="{FF2B5EF4-FFF2-40B4-BE49-F238E27FC236}">
                    <a16:creationId xmlns:a16="http://schemas.microsoft.com/office/drawing/2014/main" id="{A68F604B-8402-4FD8-861C-BC6A1D0D2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1803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4" name="Oval 260">
                <a:extLst>
                  <a:ext uri="{FF2B5EF4-FFF2-40B4-BE49-F238E27FC236}">
                    <a16:creationId xmlns:a16="http://schemas.microsoft.com/office/drawing/2014/main" id="{71CA2469-85A7-440E-8C5F-1E5FADAA4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5" name="Oval 261">
                <a:extLst>
                  <a:ext uri="{FF2B5EF4-FFF2-40B4-BE49-F238E27FC236}">
                    <a16:creationId xmlns:a16="http://schemas.microsoft.com/office/drawing/2014/main" id="{E5CF06A4-228B-410E-B070-D52B3C8DA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19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6" name="Oval 262">
                <a:extLst>
                  <a:ext uri="{FF2B5EF4-FFF2-40B4-BE49-F238E27FC236}">
                    <a16:creationId xmlns:a16="http://schemas.microsoft.com/office/drawing/2014/main" id="{5E61BAE1-4018-4BE3-89F3-D5F434E12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7" name="Oval 263">
                <a:extLst>
                  <a:ext uri="{FF2B5EF4-FFF2-40B4-BE49-F238E27FC236}">
                    <a16:creationId xmlns:a16="http://schemas.microsoft.com/office/drawing/2014/main" id="{085CB24A-3CF7-4D89-804B-F7EDB2192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8" name="Oval 264">
                <a:extLst>
                  <a:ext uri="{FF2B5EF4-FFF2-40B4-BE49-F238E27FC236}">
                    <a16:creationId xmlns:a16="http://schemas.microsoft.com/office/drawing/2014/main" id="{99941C80-F5FE-4ED1-9D56-BC96985B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8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59" name="Oval 265">
                <a:extLst>
                  <a:ext uri="{FF2B5EF4-FFF2-40B4-BE49-F238E27FC236}">
                    <a16:creationId xmlns:a16="http://schemas.microsoft.com/office/drawing/2014/main" id="{6C89352A-9F7C-4CFF-A7F6-28A186476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803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0" name="Oval 266">
                <a:extLst>
                  <a:ext uri="{FF2B5EF4-FFF2-40B4-BE49-F238E27FC236}">
                    <a16:creationId xmlns:a16="http://schemas.microsoft.com/office/drawing/2014/main" id="{ADF9C896-7738-40CB-891D-9D763A547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92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1" name="Oval 267">
                <a:extLst>
                  <a:ext uri="{FF2B5EF4-FFF2-40B4-BE49-F238E27FC236}">
                    <a16:creationId xmlns:a16="http://schemas.microsoft.com/office/drawing/2014/main" id="{74BA77B8-17EA-4984-B826-42EB09E2B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2" name="Oval 268">
                <a:extLst>
                  <a:ext uri="{FF2B5EF4-FFF2-40B4-BE49-F238E27FC236}">
                    <a16:creationId xmlns:a16="http://schemas.microsoft.com/office/drawing/2014/main" id="{9D47EC22-266C-4AD2-9544-E50C731C7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7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3" name="Oval 269">
                <a:extLst>
                  <a:ext uri="{FF2B5EF4-FFF2-40B4-BE49-F238E27FC236}">
                    <a16:creationId xmlns:a16="http://schemas.microsoft.com/office/drawing/2014/main" id="{78E666A7-35AA-4D2F-B1F6-EB7D53A84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6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4" name="Oval 270">
                <a:extLst>
                  <a:ext uri="{FF2B5EF4-FFF2-40B4-BE49-F238E27FC236}">
                    <a16:creationId xmlns:a16="http://schemas.microsoft.com/office/drawing/2014/main" id="{8B27D348-4033-4076-8E23-393B98C0A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5" name="Oval 271">
                <a:extLst>
                  <a:ext uri="{FF2B5EF4-FFF2-40B4-BE49-F238E27FC236}">
                    <a16:creationId xmlns:a16="http://schemas.microsoft.com/office/drawing/2014/main" id="{A0572008-CB93-4E2E-8741-9DC533C3A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76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6" name="Oval 272">
                <a:extLst>
                  <a:ext uri="{FF2B5EF4-FFF2-40B4-BE49-F238E27FC236}">
                    <a16:creationId xmlns:a16="http://schemas.microsoft.com/office/drawing/2014/main" id="{D92DAEFF-E8F3-41F7-9472-8FA8138C5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75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7" name="Oval 273">
                <a:extLst>
                  <a:ext uri="{FF2B5EF4-FFF2-40B4-BE49-F238E27FC236}">
                    <a16:creationId xmlns:a16="http://schemas.microsoft.com/office/drawing/2014/main" id="{80E66E42-8601-40C4-87E0-64A4A95D2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57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8" name="Oval 274">
                <a:extLst>
                  <a:ext uri="{FF2B5EF4-FFF2-40B4-BE49-F238E27FC236}">
                    <a16:creationId xmlns:a16="http://schemas.microsoft.com/office/drawing/2014/main" id="{8CA3D12D-DCB0-414D-8F44-090B87164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63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69" name="Oval 275">
                <a:extLst>
                  <a:ext uri="{FF2B5EF4-FFF2-40B4-BE49-F238E27FC236}">
                    <a16:creationId xmlns:a16="http://schemas.microsoft.com/office/drawing/2014/main" id="{C5252DCE-8357-4D37-B16A-4AD7DC5D2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773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0" name="Oval 276">
                <a:extLst>
                  <a:ext uri="{FF2B5EF4-FFF2-40B4-BE49-F238E27FC236}">
                    <a16:creationId xmlns:a16="http://schemas.microsoft.com/office/drawing/2014/main" id="{EBFD00E4-6CEE-4E85-9FBC-0CD6DE70D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821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1" name="Oval 277">
                <a:extLst>
                  <a:ext uri="{FF2B5EF4-FFF2-40B4-BE49-F238E27FC236}">
                    <a16:creationId xmlns:a16="http://schemas.microsoft.com/office/drawing/2014/main" id="{83EBF12B-FE4B-4D9D-A977-FAEC0710E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813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2" name="Oval 278">
                <a:extLst>
                  <a:ext uri="{FF2B5EF4-FFF2-40B4-BE49-F238E27FC236}">
                    <a16:creationId xmlns:a16="http://schemas.microsoft.com/office/drawing/2014/main" id="{038F2A32-C1A4-4374-9F28-CE3EAA904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8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3" name="Oval 279">
                <a:extLst>
                  <a:ext uri="{FF2B5EF4-FFF2-40B4-BE49-F238E27FC236}">
                    <a16:creationId xmlns:a16="http://schemas.microsoft.com/office/drawing/2014/main" id="{7889F84A-4F69-440F-AA47-3D5AACECF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8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4" name="Oval 280">
                <a:extLst>
                  <a:ext uri="{FF2B5EF4-FFF2-40B4-BE49-F238E27FC236}">
                    <a16:creationId xmlns:a16="http://schemas.microsoft.com/office/drawing/2014/main" id="{7682A20E-A362-4785-98E2-F6D574A3D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95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5" name="Oval 281">
                <a:extLst>
                  <a:ext uri="{FF2B5EF4-FFF2-40B4-BE49-F238E27FC236}">
                    <a16:creationId xmlns:a16="http://schemas.microsoft.com/office/drawing/2014/main" id="{7C44612C-1C98-48CF-A35D-A94AC989A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6" name="Oval 282">
                <a:extLst>
                  <a:ext uri="{FF2B5EF4-FFF2-40B4-BE49-F238E27FC236}">
                    <a16:creationId xmlns:a16="http://schemas.microsoft.com/office/drawing/2014/main" id="{6E1F97C2-D9C1-4290-BB45-BD79533BC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79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7" name="Oval 283">
                <a:extLst>
                  <a:ext uri="{FF2B5EF4-FFF2-40B4-BE49-F238E27FC236}">
                    <a16:creationId xmlns:a16="http://schemas.microsoft.com/office/drawing/2014/main" id="{4EB9C6A8-E65B-4EAD-AEA1-D96AA5DD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87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8" name="Oval 284">
                <a:extLst>
                  <a:ext uri="{FF2B5EF4-FFF2-40B4-BE49-F238E27FC236}">
                    <a16:creationId xmlns:a16="http://schemas.microsoft.com/office/drawing/2014/main" id="{5E1BC734-9814-4913-91D4-76F2B4329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71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79" name="Oval 285">
                <a:extLst>
                  <a:ext uri="{FF2B5EF4-FFF2-40B4-BE49-F238E27FC236}">
                    <a16:creationId xmlns:a16="http://schemas.microsoft.com/office/drawing/2014/main" id="{05EEE549-E34C-424C-842D-AD4463358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0" name="Oval 286">
                <a:extLst>
                  <a:ext uri="{FF2B5EF4-FFF2-40B4-BE49-F238E27FC236}">
                    <a16:creationId xmlns:a16="http://schemas.microsoft.com/office/drawing/2014/main" id="{361F8B97-3A45-4EF5-931A-F9ABC978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1" name="Oval 287">
                <a:extLst>
                  <a:ext uri="{FF2B5EF4-FFF2-40B4-BE49-F238E27FC236}">
                    <a16:creationId xmlns:a16="http://schemas.microsoft.com/office/drawing/2014/main" id="{F55371AE-AD5D-4B22-A4EC-A8D196C67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763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2" name="Oval 288">
                <a:extLst>
                  <a:ext uri="{FF2B5EF4-FFF2-40B4-BE49-F238E27FC236}">
                    <a16:creationId xmlns:a16="http://schemas.microsoft.com/office/drawing/2014/main" id="{09261B08-F0D5-4367-BD39-9CD2405C7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7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3" name="Oval 289">
                <a:extLst>
                  <a:ext uri="{FF2B5EF4-FFF2-40B4-BE49-F238E27FC236}">
                    <a16:creationId xmlns:a16="http://schemas.microsoft.com/office/drawing/2014/main" id="{99450245-A912-4F09-8213-B7CCAE3AF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4" name="Oval 290">
                <a:extLst>
                  <a:ext uri="{FF2B5EF4-FFF2-40B4-BE49-F238E27FC236}">
                    <a16:creationId xmlns:a16="http://schemas.microsoft.com/office/drawing/2014/main" id="{3F59326E-5381-49D1-BEBB-5A2F9BABC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773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5" name="Oval 291">
                <a:extLst>
                  <a:ext uri="{FF2B5EF4-FFF2-40B4-BE49-F238E27FC236}">
                    <a16:creationId xmlns:a16="http://schemas.microsoft.com/office/drawing/2014/main" id="{B0FC4CC0-B817-499A-813D-F2BC65EFB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7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6" name="Oval 292">
                <a:extLst>
                  <a:ext uri="{FF2B5EF4-FFF2-40B4-BE49-F238E27FC236}">
                    <a16:creationId xmlns:a16="http://schemas.microsoft.com/office/drawing/2014/main" id="{7D0B0149-1382-41A2-9147-4B2358458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9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7" name="Oval 293">
                <a:extLst>
                  <a:ext uri="{FF2B5EF4-FFF2-40B4-BE49-F238E27FC236}">
                    <a16:creationId xmlns:a16="http://schemas.microsoft.com/office/drawing/2014/main" id="{7FCC3E0F-21DF-437B-8200-FBA6E946E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8" name="Oval 294">
                <a:extLst>
                  <a:ext uri="{FF2B5EF4-FFF2-40B4-BE49-F238E27FC236}">
                    <a16:creationId xmlns:a16="http://schemas.microsoft.com/office/drawing/2014/main" id="{8A3434D3-4F91-4845-8D85-7B5B00F8F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05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89" name="Oval 295">
                <a:extLst>
                  <a:ext uri="{FF2B5EF4-FFF2-40B4-BE49-F238E27FC236}">
                    <a16:creationId xmlns:a16="http://schemas.microsoft.com/office/drawing/2014/main" id="{3FE1CBFC-9861-424B-A38F-307465441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11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0" name="Oval 296">
                <a:extLst>
                  <a:ext uri="{FF2B5EF4-FFF2-40B4-BE49-F238E27FC236}">
                    <a16:creationId xmlns:a16="http://schemas.microsoft.com/office/drawing/2014/main" id="{E301AF19-D8C7-4A13-B90A-E81E961BE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17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1" name="Oval 297">
                <a:extLst>
                  <a:ext uri="{FF2B5EF4-FFF2-40B4-BE49-F238E27FC236}">
                    <a16:creationId xmlns:a16="http://schemas.microsoft.com/office/drawing/2014/main" id="{E2EAFC8D-9D5B-4366-88D7-2E87F4189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2" name="Oval 298">
                <a:extLst>
                  <a:ext uri="{FF2B5EF4-FFF2-40B4-BE49-F238E27FC236}">
                    <a16:creationId xmlns:a16="http://schemas.microsoft.com/office/drawing/2014/main" id="{EE89FB40-7558-41BE-B60A-F541A3857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16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3" name="Oval 299">
                <a:extLst>
                  <a:ext uri="{FF2B5EF4-FFF2-40B4-BE49-F238E27FC236}">
                    <a16:creationId xmlns:a16="http://schemas.microsoft.com/office/drawing/2014/main" id="{2C353815-41AA-4ABD-8565-EEC55EB23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7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4" name="Oval 300">
                <a:extLst>
                  <a:ext uri="{FF2B5EF4-FFF2-40B4-BE49-F238E27FC236}">
                    <a16:creationId xmlns:a16="http://schemas.microsoft.com/office/drawing/2014/main" id="{DFE405FF-FF29-4453-AA67-54CB7F7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17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295" name="Freeform 301">
                <a:extLst>
                  <a:ext uri="{FF2B5EF4-FFF2-40B4-BE49-F238E27FC236}">
                    <a16:creationId xmlns:a16="http://schemas.microsoft.com/office/drawing/2014/main" id="{F59531B6-F2FB-403F-A3A9-D56EF8E2B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288"/>
                <a:ext cx="62" cy="61"/>
              </a:xfrm>
              <a:custGeom>
                <a:avLst/>
                <a:gdLst>
                  <a:gd name="T0" fmla="*/ 136 w 25"/>
                  <a:gd name="T1" fmla="*/ 395 h 23"/>
                  <a:gd name="T2" fmla="*/ 12 w 25"/>
                  <a:gd name="T3" fmla="*/ 149 h 23"/>
                  <a:gd name="T4" fmla="*/ 228 w 25"/>
                  <a:gd name="T5" fmla="*/ 34 h 23"/>
                  <a:gd name="T6" fmla="*/ 350 w 25"/>
                  <a:gd name="T7" fmla="*/ 281 h 23"/>
                  <a:gd name="T8" fmla="*/ 136 w 25"/>
                  <a:gd name="T9" fmla="*/ 39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9" y="21"/>
                    </a:moveTo>
                    <a:cubicBezTo>
                      <a:pt x="3" y="19"/>
                      <a:pt x="0" y="13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5" y="10"/>
                      <a:pt x="23" y="15"/>
                    </a:cubicBezTo>
                    <a:cubicBezTo>
                      <a:pt x="21" y="20"/>
                      <a:pt x="15" y="23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6" name="Freeform 302">
                <a:extLst>
                  <a:ext uri="{FF2B5EF4-FFF2-40B4-BE49-F238E27FC236}">
                    <a16:creationId xmlns:a16="http://schemas.microsoft.com/office/drawing/2014/main" id="{956D6D52-CA83-41D3-AEC1-CB86E9DAA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288"/>
                <a:ext cx="68" cy="53"/>
              </a:xfrm>
              <a:custGeom>
                <a:avLst/>
                <a:gdLst>
                  <a:gd name="T0" fmla="*/ 350 w 27"/>
                  <a:gd name="T1" fmla="*/ 337 h 20"/>
                  <a:gd name="T2" fmla="*/ 413 w 27"/>
                  <a:gd name="T3" fmla="*/ 239 h 20"/>
                  <a:gd name="T4" fmla="*/ 431 w 27"/>
                  <a:gd name="T5" fmla="*/ 204 h 20"/>
                  <a:gd name="T6" fmla="*/ 400 w 27"/>
                  <a:gd name="T7" fmla="*/ 148 h 20"/>
                  <a:gd name="T8" fmla="*/ 368 w 27"/>
                  <a:gd name="T9" fmla="*/ 34 h 20"/>
                  <a:gd name="T10" fmla="*/ 317 w 27"/>
                  <a:gd name="T11" fmla="*/ 56 h 20"/>
                  <a:gd name="T12" fmla="*/ 254 w 27"/>
                  <a:gd name="T13" fmla="*/ 34 h 20"/>
                  <a:gd name="T14" fmla="*/ 126 w 27"/>
                  <a:gd name="T15" fmla="*/ 34 h 20"/>
                  <a:gd name="T16" fmla="*/ 33 w 27"/>
                  <a:gd name="T17" fmla="*/ 133 h 20"/>
                  <a:gd name="T18" fmla="*/ 33 w 27"/>
                  <a:gd name="T19" fmla="*/ 191 h 20"/>
                  <a:gd name="T20" fmla="*/ 0 w 27"/>
                  <a:gd name="T21" fmla="*/ 260 h 20"/>
                  <a:gd name="T22" fmla="*/ 126 w 27"/>
                  <a:gd name="T23" fmla="*/ 35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20">
                    <a:moveTo>
                      <a:pt x="22" y="18"/>
                    </a:moveTo>
                    <a:cubicBezTo>
                      <a:pt x="25" y="18"/>
                      <a:pt x="25" y="15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0"/>
                      <a:pt x="26" y="9"/>
                      <a:pt x="25" y="8"/>
                    </a:cubicBezTo>
                    <a:cubicBezTo>
                      <a:pt x="24" y="6"/>
                      <a:pt x="25" y="3"/>
                      <a:pt x="23" y="2"/>
                    </a:cubicBezTo>
                    <a:cubicBezTo>
                      <a:pt x="20" y="1"/>
                      <a:pt x="21" y="2"/>
                      <a:pt x="20" y="3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3" y="0"/>
                      <a:pt x="11" y="2"/>
                      <a:pt x="8" y="2"/>
                    </a:cubicBezTo>
                    <a:cubicBezTo>
                      <a:pt x="4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5" y="18"/>
                      <a:pt x="8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7" name="Freeform 303">
                <a:extLst>
                  <a:ext uri="{FF2B5EF4-FFF2-40B4-BE49-F238E27FC236}">
                    <a16:creationId xmlns:a16="http://schemas.microsoft.com/office/drawing/2014/main" id="{86CBDFAB-77ED-4996-9893-5AA167650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8" name="Freeform 304">
                <a:extLst>
                  <a:ext uri="{FF2B5EF4-FFF2-40B4-BE49-F238E27FC236}">
                    <a16:creationId xmlns:a16="http://schemas.microsoft.com/office/drawing/2014/main" id="{9A874C50-CDB2-4F49-BFFC-AD1E0661F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9" name="Freeform 305">
                <a:extLst>
                  <a:ext uri="{FF2B5EF4-FFF2-40B4-BE49-F238E27FC236}">
                    <a16:creationId xmlns:a16="http://schemas.microsoft.com/office/drawing/2014/main" id="{FC3F155E-9892-44B6-9DFC-B3EE44929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0" name="Freeform 306">
                <a:extLst>
                  <a:ext uri="{FF2B5EF4-FFF2-40B4-BE49-F238E27FC236}">
                    <a16:creationId xmlns:a16="http://schemas.microsoft.com/office/drawing/2014/main" id="{4AD33460-E90B-490E-BD57-10EAEFB67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1" name="Freeform 307">
                <a:extLst>
                  <a:ext uri="{FF2B5EF4-FFF2-40B4-BE49-F238E27FC236}">
                    <a16:creationId xmlns:a16="http://schemas.microsoft.com/office/drawing/2014/main" id="{968B54EA-1EBB-4938-A6DB-0F612A1B5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2" name="Freeform 308">
                <a:extLst>
                  <a:ext uri="{FF2B5EF4-FFF2-40B4-BE49-F238E27FC236}">
                    <a16:creationId xmlns:a16="http://schemas.microsoft.com/office/drawing/2014/main" id="{FBCE2618-FB65-477C-BF99-D1CB6E821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3" name="Freeform 309">
                <a:extLst>
                  <a:ext uri="{FF2B5EF4-FFF2-40B4-BE49-F238E27FC236}">
                    <a16:creationId xmlns:a16="http://schemas.microsoft.com/office/drawing/2014/main" id="{7BE9C663-FDA4-46D6-A904-F272E5564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4" name="Freeform 310">
                <a:extLst>
                  <a:ext uri="{FF2B5EF4-FFF2-40B4-BE49-F238E27FC236}">
                    <a16:creationId xmlns:a16="http://schemas.microsoft.com/office/drawing/2014/main" id="{7A302F3E-40D3-429B-BE68-C5DE82A7B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5" name="Freeform 311">
                <a:extLst>
                  <a:ext uri="{FF2B5EF4-FFF2-40B4-BE49-F238E27FC236}">
                    <a16:creationId xmlns:a16="http://schemas.microsoft.com/office/drawing/2014/main" id="{43DFC025-2FE8-4612-AF6E-AE099D8C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3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6" name="Freeform 312">
                <a:extLst>
                  <a:ext uri="{FF2B5EF4-FFF2-40B4-BE49-F238E27FC236}">
                    <a16:creationId xmlns:a16="http://schemas.microsoft.com/office/drawing/2014/main" id="{9A6B0CF1-F68E-4E95-8C56-0FF3C49EA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3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7" name="Freeform 313">
                <a:extLst>
                  <a:ext uri="{FF2B5EF4-FFF2-40B4-BE49-F238E27FC236}">
                    <a16:creationId xmlns:a16="http://schemas.microsoft.com/office/drawing/2014/main" id="{81F0D988-3E4C-4C8C-A8B7-39151A1B7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3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8" name="Freeform 314">
                <a:extLst>
                  <a:ext uri="{FF2B5EF4-FFF2-40B4-BE49-F238E27FC236}">
                    <a16:creationId xmlns:a16="http://schemas.microsoft.com/office/drawing/2014/main" id="{1E31232B-E7C1-4850-ACC9-374166C3C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33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9" name="Freeform 315">
                <a:extLst>
                  <a:ext uri="{FF2B5EF4-FFF2-40B4-BE49-F238E27FC236}">
                    <a16:creationId xmlns:a16="http://schemas.microsoft.com/office/drawing/2014/main" id="{F3C907E0-4B28-436E-A828-D74630B36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0" name="Freeform 316">
                <a:extLst>
                  <a:ext uri="{FF2B5EF4-FFF2-40B4-BE49-F238E27FC236}">
                    <a16:creationId xmlns:a16="http://schemas.microsoft.com/office/drawing/2014/main" id="{191F901B-7666-47C0-99A8-110B0691B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1" name="Freeform 317">
                <a:extLst>
                  <a:ext uri="{FF2B5EF4-FFF2-40B4-BE49-F238E27FC236}">
                    <a16:creationId xmlns:a16="http://schemas.microsoft.com/office/drawing/2014/main" id="{B923B15F-197A-4429-A7A7-B542B7381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3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2" name="Freeform 318">
                <a:extLst>
                  <a:ext uri="{FF2B5EF4-FFF2-40B4-BE49-F238E27FC236}">
                    <a16:creationId xmlns:a16="http://schemas.microsoft.com/office/drawing/2014/main" id="{1336783F-481F-4B8A-8FD8-8E6FDB16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3" name="Freeform 319">
                <a:extLst>
                  <a:ext uri="{FF2B5EF4-FFF2-40B4-BE49-F238E27FC236}">
                    <a16:creationId xmlns:a16="http://schemas.microsoft.com/office/drawing/2014/main" id="{869E4B18-D8D1-429E-B20C-87EF8C8A9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4" name="Freeform 320">
                <a:extLst>
                  <a:ext uri="{FF2B5EF4-FFF2-40B4-BE49-F238E27FC236}">
                    <a16:creationId xmlns:a16="http://schemas.microsoft.com/office/drawing/2014/main" id="{ABECFC8D-E0F7-411A-A374-430BB8719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5" name="Freeform 321">
                <a:extLst>
                  <a:ext uri="{FF2B5EF4-FFF2-40B4-BE49-F238E27FC236}">
                    <a16:creationId xmlns:a16="http://schemas.microsoft.com/office/drawing/2014/main" id="{7B331C1E-7745-4831-A714-546C193EC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6" name="Freeform 322">
                <a:extLst>
                  <a:ext uri="{FF2B5EF4-FFF2-40B4-BE49-F238E27FC236}">
                    <a16:creationId xmlns:a16="http://schemas.microsoft.com/office/drawing/2014/main" id="{B0AB4109-2123-4C2F-8045-D10C084DB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7" name="Freeform 323">
                <a:extLst>
                  <a:ext uri="{FF2B5EF4-FFF2-40B4-BE49-F238E27FC236}">
                    <a16:creationId xmlns:a16="http://schemas.microsoft.com/office/drawing/2014/main" id="{5EF80279-3336-4454-9423-7216DC16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3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8" name="Freeform 324">
                <a:extLst>
                  <a:ext uri="{FF2B5EF4-FFF2-40B4-BE49-F238E27FC236}">
                    <a16:creationId xmlns:a16="http://schemas.microsoft.com/office/drawing/2014/main" id="{3A2800BA-2AA0-4C32-9B67-E0D004DBB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3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9" name="Freeform 325">
                <a:extLst>
                  <a:ext uri="{FF2B5EF4-FFF2-40B4-BE49-F238E27FC236}">
                    <a16:creationId xmlns:a16="http://schemas.microsoft.com/office/drawing/2014/main" id="{A9324E8E-C1ED-4A14-B108-1820A5CF1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0" name="Freeform 326">
                <a:extLst>
                  <a:ext uri="{FF2B5EF4-FFF2-40B4-BE49-F238E27FC236}">
                    <a16:creationId xmlns:a16="http://schemas.microsoft.com/office/drawing/2014/main" id="{2E7951EF-B6D8-4403-B2A6-AC938FED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1" name="Freeform 327">
                <a:extLst>
                  <a:ext uri="{FF2B5EF4-FFF2-40B4-BE49-F238E27FC236}">
                    <a16:creationId xmlns:a16="http://schemas.microsoft.com/office/drawing/2014/main" id="{C25B2473-ECE2-49B7-B3AF-1E5107BA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2" name="Freeform 328">
                <a:extLst>
                  <a:ext uri="{FF2B5EF4-FFF2-40B4-BE49-F238E27FC236}">
                    <a16:creationId xmlns:a16="http://schemas.microsoft.com/office/drawing/2014/main" id="{6CDAB7DF-5BA2-4CC5-8041-D8363E841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3" name="Freeform 329">
                <a:extLst>
                  <a:ext uri="{FF2B5EF4-FFF2-40B4-BE49-F238E27FC236}">
                    <a16:creationId xmlns:a16="http://schemas.microsoft.com/office/drawing/2014/main" id="{73FF7963-4E3A-4CED-94E9-A6276643C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4" name="Freeform 330">
                <a:extLst>
                  <a:ext uri="{FF2B5EF4-FFF2-40B4-BE49-F238E27FC236}">
                    <a16:creationId xmlns:a16="http://schemas.microsoft.com/office/drawing/2014/main" id="{A4F98D68-DC22-478A-A54A-47E0270B7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5" name="Freeform 331">
                <a:extLst>
                  <a:ext uri="{FF2B5EF4-FFF2-40B4-BE49-F238E27FC236}">
                    <a16:creationId xmlns:a16="http://schemas.microsoft.com/office/drawing/2014/main" id="{60A78456-E359-4F10-90BB-CDA08BBD7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6" name="Freeform 332">
                <a:extLst>
                  <a:ext uri="{FF2B5EF4-FFF2-40B4-BE49-F238E27FC236}">
                    <a16:creationId xmlns:a16="http://schemas.microsoft.com/office/drawing/2014/main" id="{119C01CC-677D-4D3B-A32B-5AABFFA30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7" name="Freeform 333">
                <a:extLst>
                  <a:ext uri="{FF2B5EF4-FFF2-40B4-BE49-F238E27FC236}">
                    <a16:creationId xmlns:a16="http://schemas.microsoft.com/office/drawing/2014/main" id="{EA715369-40A8-4590-9BA6-6CE47A660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8" name="Freeform 334">
                <a:extLst>
                  <a:ext uri="{FF2B5EF4-FFF2-40B4-BE49-F238E27FC236}">
                    <a16:creationId xmlns:a16="http://schemas.microsoft.com/office/drawing/2014/main" id="{5C0AA742-FB73-4519-B347-BB5690A4B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9" name="Freeform 335">
                <a:extLst>
                  <a:ext uri="{FF2B5EF4-FFF2-40B4-BE49-F238E27FC236}">
                    <a16:creationId xmlns:a16="http://schemas.microsoft.com/office/drawing/2014/main" id="{95B9F0DA-1241-4275-BAA4-F385BCAB0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0" name="Freeform 336">
                <a:extLst>
                  <a:ext uri="{FF2B5EF4-FFF2-40B4-BE49-F238E27FC236}">
                    <a16:creationId xmlns:a16="http://schemas.microsoft.com/office/drawing/2014/main" id="{AC573F67-166E-4EE3-9CB4-33CA4048E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1" name="Freeform 337">
                <a:extLst>
                  <a:ext uri="{FF2B5EF4-FFF2-40B4-BE49-F238E27FC236}">
                    <a16:creationId xmlns:a16="http://schemas.microsoft.com/office/drawing/2014/main" id="{9681BFCA-55A6-4EC9-AB02-66F74B43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2" name="Freeform 338">
                <a:extLst>
                  <a:ext uri="{FF2B5EF4-FFF2-40B4-BE49-F238E27FC236}">
                    <a16:creationId xmlns:a16="http://schemas.microsoft.com/office/drawing/2014/main" id="{C5CC9235-D0D6-48FD-BD33-A3F7C20C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3" name="Freeform 339">
                <a:extLst>
                  <a:ext uri="{FF2B5EF4-FFF2-40B4-BE49-F238E27FC236}">
                    <a16:creationId xmlns:a16="http://schemas.microsoft.com/office/drawing/2014/main" id="{A3152D58-6295-4463-BBB9-A8C38F0F4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29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4" name="Freeform 340">
                <a:extLst>
                  <a:ext uri="{FF2B5EF4-FFF2-40B4-BE49-F238E27FC236}">
                    <a16:creationId xmlns:a16="http://schemas.microsoft.com/office/drawing/2014/main" id="{5CB9399C-50DE-4168-91CF-D9BE60C1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5" name="Freeform 341">
                <a:extLst>
                  <a:ext uri="{FF2B5EF4-FFF2-40B4-BE49-F238E27FC236}">
                    <a16:creationId xmlns:a16="http://schemas.microsoft.com/office/drawing/2014/main" id="{AE809FEC-31CC-4ED2-A344-74A1EE50E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6" name="Freeform 342">
                <a:extLst>
                  <a:ext uri="{FF2B5EF4-FFF2-40B4-BE49-F238E27FC236}">
                    <a16:creationId xmlns:a16="http://schemas.microsoft.com/office/drawing/2014/main" id="{EA4102DC-BB65-4EE0-B9C9-C449DCAC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7" name="Freeform 343">
                <a:extLst>
                  <a:ext uri="{FF2B5EF4-FFF2-40B4-BE49-F238E27FC236}">
                    <a16:creationId xmlns:a16="http://schemas.microsoft.com/office/drawing/2014/main" id="{C12F5AA6-7ED1-476C-8EF7-60F058565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8" name="Freeform 344">
                <a:extLst>
                  <a:ext uri="{FF2B5EF4-FFF2-40B4-BE49-F238E27FC236}">
                    <a16:creationId xmlns:a16="http://schemas.microsoft.com/office/drawing/2014/main" id="{05823DFC-2726-4033-AD68-785FCD7D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9" name="Freeform 345">
                <a:extLst>
                  <a:ext uri="{FF2B5EF4-FFF2-40B4-BE49-F238E27FC236}">
                    <a16:creationId xmlns:a16="http://schemas.microsoft.com/office/drawing/2014/main" id="{BF14DB2D-96C4-4117-A9E6-5EEE6E94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0" name="Freeform 346">
                <a:extLst>
                  <a:ext uri="{FF2B5EF4-FFF2-40B4-BE49-F238E27FC236}">
                    <a16:creationId xmlns:a16="http://schemas.microsoft.com/office/drawing/2014/main" id="{5FAC5C66-70DE-46FA-9E24-43E061420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1" name="Freeform 347">
                <a:extLst>
                  <a:ext uri="{FF2B5EF4-FFF2-40B4-BE49-F238E27FC236}">
                    <a16:creationId xmlns:a16="http://schemas.microsoft.com/office/drawing/2014/main" id="{15D996BB-3309-4D07-88FF-0668A86F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0" cy="59"/>
              </a:xfrm>
              <a:custGeom>
                <a:avLst/>
                <a:gdLst>
                  <a:gd name="T0" fmla="*/ 145 w 24"/>
                  <a:gd name="T1" fmla="*/ 402 h 22"/>
                  <a:gd name="T2" fmla="*/ 33 w 24"/>
                  <a:gd name="T3" fmla="*/ 150 h 22"/>
                  <a:gd name="T4" fmla="*/ 238 w 24"/>
                  <a:gd name="T5" fmla="*/ 35 h 22"/>
                  <a:gd name="T6" fmla="*/ 345 w 24"/>
                  <a:gd name="T7" fmla="*/ 287 h 22"/>
                  <a:gd name="T8" fmla="*/ 145 w 24"/>
                  <a:gd name="T9" fmla="*/ 40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9" y="21"/>
                    </a:move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4" y="10"/>
                      <a:pt x="22" y="15"/>
                    </a:cubicBezTo>
                    <a:cubicBezTo>
                      <a:pt x="21" y="20"/>
                      <a:pt x="15" y="22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2" name="Freeform 348">
                <a:extLst>
                  <a:ext uri="{FF2B5EF4-FFF2-40B4-BE49-F238E27FC236}">
                    <a16:creationId xmlns:a16="http://schemas.microsoft.com/office/drawing/2014/main" id="{A67F97F1-5526-486B-972B-12C2F5C3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5" cy="54"/>
              </a:xfrm>
              <a:custGeom>
                <a:avLst/>
                <a:gdLst>
                  <a:gd name="T0" fmla="*/ 333 w 26"/>
                  <a:gd name="T1" fmla="*/ 356 h 20"/>
                  <a:gd name="T2" fmla="*/ 395 w 26"/>
                  <a:gd name="T3" fmla="*/ 257 h 20"/>
                  <a:gd name="T4" fmla="*/ 408 w 26"/>
                  <a:gd name="T5" fmla="*/ 219 h 20"/>
                  <a:gd name="T6" fmla="*/ 375 w 26"/>
                  <a:gd name="T7" fmla="*/ 159 h 20"/>
                  <a:gd name="T8" fmla="*/ 333 w 26"/>
                  <a:gd name="T9" fmla="*/ 38 h 20"/>
                  <a:gd name="T10" fmla="*/ 283 w 26"/>
                  <a:gd name="T11" fmla="*/ 59 h 20"/>
                  <a:gd name="T12" fmla="*/ 220 w 26"/>
                  <a:gd name="T13" fmla="*/ 38 h 20"/>
                  <a:gd name="T14" fmla="*/ 113 w 26"/>
                  <a:gd name="T15" fmla="*/ 38 h 20"/>
                  <a:gd name="T16" fmla="*/ 33 w 26"/>
                  <a:gd name="T17" fmla="*/ 138 h 20"/>
                  <a:gd name="T18" fmla="*/ 20 w 26"/>
                  <a:gd name="T19" fmla="*/ 197 h 20"/>
                  <a:gd name="T20" fmla="*/ 0 w 26"/>
                  <a:gd name="T21" fmla="*/ 278 h 20"/>
                  <a:gd name="T22" fmla="*/ 113 w 26"/>
                  <a:gd name="T23" fmla="*/ 373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0">
                    <a:moveTo>
                      <a:pt x="21" y="18"/>
                    </a:moveTo>
                    <a:cubicBezTo>
                      <a:pt x="24" y="18"/>
                      <a:pt x="24" y="15"/>
                      <a:pt x="25" y="13"/>
                    </a:cubicBezTo>
                    <a:cubicBezTo>
                      <a:pt x="25" y="12"/>
                      <a:pt x="26" y="12"/>
                      <a:pt x="26" y="11"/>
                    </a:cubicBezTo>
                    <a:cubicBezTo>
                      <a:pt x="25" y="10"/>
                      <a:pt x="24" y="9"/>
                      <a:pt x="24" y="8"/>
                    </a:cubicBezTo>
                    <a:cubicBezTo>
                      <a:pt x="23" y="6"/>
                      <a:pt x="23" y="3"/>
                      <a:pt x="21" y="2"/>
                    </a:cubicBezTo>
                    <a:cubicBezTo>
                      <a:pt x="19" y="1"/>
                      <a:pt x="19" y="3"/>
                      <a:pt x="18" y="3"/>
                    </a:cubicBezTo>
                    <a:cubicBezTo>
                      <a:pt x="17" y="4"/>
                      <a:pt x="16" y="3"/>
                      <a:pt x="14" y="2"/>
                    </a:cubicBezTo>
                    <a:cubicBezTo>
                      <a:pt x="12" y="0"/>
                      <a:pt x="10" y="3"/>
                      <a:pt x="7" y="2"/>
                    </a:cubicBezTo>
                    <a:cubicBezTo>
                      <a:pt x="3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1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4" y="18"/>
                      <a:pt x="7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3" name="Freeform 349">
                <a:extLst>
                  <a:ext uri="{FF2B5EF4-FFF2-40B4-BE49-F238E27FC236}">
                    <a16:creationId xmlns:a16="http://schemas.microsoft.com/office/drawing/2014/main" id="{775F9A95-24F0-4C78-8B83-1C61937B6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4" name="Freeform 350">
                <a:extLst>
                  <a:ext uri="{FF2B5EF4-FFF2-40B4-BE49-F238E27FC236}">
                    <a16:creationId xmlns:a16="http://schemas.microsoft.com/office/drawing/2014/main" id="{202F2F02-FE38-4A23-8D39-58DCD0D5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5" name="Freeform 351">
                <a:extLst>
                  <a:ext uri="{FF2B5EF4-FFF2-40B4-BE49-F238E27FC236}">
                    <a16:creationId xmlns:a16="http://schemas.microsoft.com/office/drawing/2014/main" id="{1D36C94E-AE01-4279-93CA-83A81F2D4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6" name="Freeform 352">
                <a:extLst>
                  <a:ext uri="{FF2B5EF4-FFF2-40B4-BE49-F238E27FC236}">
                    <a16:creationId xmlns:a16="http://schemas.microsoft.com/office/drawing/2014/main" id="{CECA5D28-BD94-474D-925B-12079B5B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16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54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7" name="Freeform 353">
                <a:extLst>
                  <a:ext uri="{FF2B5EF4-FFF2-40B4-BE49-F238E27FC236}">
                    <a16:creationId xmlns:a16="http://schemas.microsoft.com/office/drawing/2014/main" id="{07C65827-1B97-4B0D-8FFF-329C79908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8" name="Freeform 354">
                <a:extLst>
                  <a:ext uri="{FF2B5EF4-FFF2-40B4-BE49-F238E27FC236}">
                    <a16:creationId xmlns:a16="http://schemas.microsoft.com/office/drawing/2014/main" id="{06EFEBE1-4F79-4647-B037-CBF9FB26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9" name="Freeform 355">
                <a:extLst>
                  <a:ext uri="{FF2B5EF4-FFF2-40B4-BE49-F238E27FC236}">
                    <a16:creationId xmlns:a16="http://schemas.microsoft.com/office/drawing/2014/main" id="{F839CB47-833F-4CA8-B637-B6D1C8DD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0" name="Freeform 356">
                <a:extLst>
                  <a:ext uri="{FF2B5EF4-FFF2-40B4-BE49-F238E27FC236}">
                    <a16:creationId xmlns:a16="http://schemas.microsoft.com/office/drawing/2014/main" id="{B37525DE-3350-43A8-99E4-AE4EB0A4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1" name="Freeform 357">
                <a:extLst>
                  <a:ext uri="{FF2B5EF4-FFF2-40B4-BE49-F238E27FC236}">
                    <a16:creationId xmlns:a16="http://schemas.microsoft.com/office/drawing/2014/main" id="{7A9EA6AE-C4A3-49AD-B6B2-30288A7C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21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2" name="Freeform 358">
                <a:extLst>
                  <a:ext uri="{FF2B5EF4-FFF2-40B4-BE49-F238E27FC236}">
                    <a16:creationId xmlns:a16="http://schemas.microsoft.com/office/drawing/2014/main" id="{1EFF453D-F6C2-41CF-B058-60CF2809E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2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3" name="Freeform 359">
                <a:extLst>
                  <a:ext uri="{FF2B5EF4-FFF2-40B4-BE49-F238E27FC236}">
                    <a16:creationId xmlns:a16="http://schemas.microsoft.com/office/drawing/2014/main" id="{23A4AB28-4252-45BF-B4B6-8C745CED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4" name="Freeform 360">
                <a:extLst>
                  <a:ext uri="{FF2B5EF4-FFF2-40B4-BE49-F238E27FC236}">
                    <a16:creationId xmlns:a16="http://schemas.microsoft.com/office/drawing/2014/main" id="{0DCB07EA-DA03-4755-8391-2B38B2F3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5" name="Freeform 361">
                <a:extLst>
                  <a:ext uri="{FF2B5EF4-FFF2-40B4-BE49-F238E27FC236}">
                    <a16:creationId xmlns:a16="http://schemas.microsoft.com/office/drawing/2014/main" id="{ADE4E010-4202-4B95-AB63-649B8C7A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6" name="Freeform 362">
                <a:extLst>
                  <a:ext uri="{FF2B5EF4-FFF2-40B4-BE49-F238E27FC236}">
                    <a16:creationId xmlns:a16="http://schemas.microsoft.com/office/drawing/2014/main" id="{1603A3AD-0CFA-4FF2-B1A3-6FC71EF2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7" name="Freeform 363">
                <a:extLst>
                  <a:ext uri="{FF2B5EF4-FFF2-40B4-BE49-F238E27FC236}">
                    <a16:creationId xmlns:a16="http://schemas.microsoft.com/office/drawing/2014/main" id="{C6140850-7A76-4512-9AF5-D4DAE28E8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8" name="Freeform 364">
                <a:extLst>
                  <a:ext uri="{FF2B5EF4-FFF2-40B4-BE49-F238E27FC236}">
                    <a16:creationId xmlns:a16="http://schemas.microsoft.com/office/drawing/2014/main" id="{C5D254A0-9F56-4332-A336-544FDEDC5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9" name="Freeform 365">
                <a:extLst>
                  <a:ext uri="{FF2B5EF4-FFF2-40B4-BE49-F238E27FC236}">
                    <a16:creationId xmlns:a16="http://schemas.microsoft.com/office/drawing/2014/main" id="{08440EB6-F470-4D51-8DD6-D57FC920E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6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0" name="Freeform 366">
                <a:extLst>
                  <a:ext uri="{FF2B5EF4-FFF2-40B4-BE49-F238E27FC236}">
                    <a16:creationId xmlns:a16="http://schemas.microsoft.com/office/drawing/2014/main" id="{98D2BBF6-2075-4E20-AB94-FE88A0DF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1" name="Freeform 367">
                <a:extLst>
                  <a:ext uri="{FF2B5EF4-FFF2-40B4-BE49-F238E27FC236}">
                    <a16:creationId xmlns:a16="http://schemas.microsoft.com/office/drawing/2014/main" id="{B6CEC875-344B-41F1-A7A7-8275624E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2" name="Freeform 368">
                <a:extLst>
                  <a:ext uri="{FF2B5EF4-FFF2-40B4-BE49-F238E27FC236}">
                    <a16:creationId xmlns:a16="http://schemas.microsoft.com/office/drawing/2014/main" id="{C3BA4EEA-F6C2-403F-9A48-BD8FB2142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3" name="Freeform 369">
                <a:extLst>
                  <a:ext uri="{FF2B5EF4-FFF2-40B4-BE49-F238E27FC236}">
                    <a16:creationId xmlns:a16="http://schemas.microsoft.com/office/drawing/2014/main" id="{FD4BF0C3-9C9A-426C-A7A1-B54EEF33D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4" name="Freeform 370">
                <a:extLst>
                  <a:ext uri="{FF2B5EF4-FFF2-40B4-BE49-F238E27FC236}">
                    <a16:creationId xmlns:a16="http://schemas.microsoft.com/office/drawing/2014/main" id="{4A4737A4-CF0E-47DD-A565-E044A7ACE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2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Freeform 371">
                <a:extLst>
                  <a:ext uri="{FF2B5EF4-FFF2-40B4-BE49-F238E27FC236}">
                    <a16:creationId xmlns:a16="http://schemas.microsoft.com/office/drawing/2014/main" id="{30A8230B-9D6A-4CDF-B606-3D98B9192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6" name="Freeform 372">
                <a:extLst>
                  <a:ext uri="{FF2B5EF4-FFF2-40B4-BE49-F238E27FC236}">
                    <a16:creationId xmlns:a16="http://schemas.microsoft.com/office/drawing/2014/main" id="{D8B0161C-76DC-47E3-92BE-98CE7F412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7" name="Freeform 373">
                <a:extLst>
                  <a:ext uri="{FF2B5EF4-FFF2-40B4-BE49-F238E27FC236}">
                    <a16:creationId xmlns:a16="http://schemas.microsoft.com/office/drawing/2014/main" id="{86FF6697-1852-4899-9EF6-F11F2592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8" name="Freeform 374">
                <a:extLst>
                  <a:ext uri="{FF2B5EF4-FFF2-40B4-BE49-F238E27FC236}">
                    <a16:creationId xmlns:a16="http://schemas.microsoft.com/office/drawing/2014/main" id="{FEAA4FDB-1D38-467F-88C6-D4FC48E5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Freeform 375">
                <a:extLst>
                  <a:ext uri="{FF2B5EF4-FFF2-40B4-BE49-F238E27FC236}">
                    <a16:creationId xmlns:a16="http://schemas.microsoft.com/office/drawing/2014/main" id="{9183AFAD-5B8B-48E9-921F-774FB65EE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0" name="Freeform 376">
                <a:extLst>
                  <a:ext uri="{FF2B5EF4-FFF2-40B4-BE49-F238E27FC236}">
                    <a16:creationId xmlns:a16="http://schemas.microsoft.com/office/drawing/2014/main" id="{D842E0E8-6687-45BE-A360-159AC2C42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19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1" name="Freeform 377">
                <a:extLst>
                  <a:ext uri="{FF2B5EF4-FFF2-40B4-BE49-F238E27FC236}">
                    <a16:creationId xmlns:a16="http://schemas.microsoft.com/office/drawing/2014/main" id="{7381E1D3-5C2B-4E9F-BDAB-5893081B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9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2" name="Freeform 378">
                <a:extLst>
                  <a:ext uri="{FF2B5EF4-FFF2-40B4-BE49-F238E27FC236}">
                    <a16:creationId xmlns:a16="http://schemas.microsoft.com/office/drawing/2014/main" id="{8BF959AC-29BA-4FB6-BCD5-8284ADC9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Freeform 379">
                <a:extLst>
                  <a:ext uri="{FF2B5EF4-FFF2-40B4-BE49-F238E27FC236}">
                    <a16:creationId xmlns:a16="http://schemas.microsoft.com/office/drawing/2014/main" id="{EF996AAF-6601-45B4-89C5-DD410F33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4" name="Freeform 380">
                <a:extLst>
                  <a:ext uri="{FF2B5EF4-FFF2-40B4-BE49-F238E27FC236}">
                    <a16:creationId xmlns:a16="http://schemas.microsoft.com/office/drawing/2014/main" id="{B58E9AAB-9939-4B61-AC17-899AAEB0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5" name="Freeform 381">
                <a:extLst>
                  <a:ext uri="{FF2B5EF4-FFF2-40B4-BE49-F238E27FC236}">
                    <a16:creationId xmlns:a16="http://schemas.microsoft.com/office/drawing/2014/main" id="{D2085021-FD71-4AB5-A07B-B87B2C740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6" name="Freeform 382">
                <a:extLst>
                  <a:ext uri="{FF2B5EF4-FFF2-40B4-BE49-F238E27FC236}">
                    <a16:creationId xmlns:a16="http://schemas.microsoft.com/office/drawing/2014/main" id="{04363687-D3C3-45A7-A9A9-B465A06D8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7" name="Freeform 383">
                <a:extLst>
                  <a:ext uri="{FF2B5EF4-FFF2-40B4-BE49-F238E27FC236}">
                    <a16:creationId xmlns:a16="http://schemas.microsoft.com/office/drawing/2014/main" id="{9EB0DEE4-14B2-4671-8C07-FF236922F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8" name="Freeform 384">
                <a:extLst>
                  <a:ext uri="{FF2B5EF4-FFF2-40B4-BE49-F238E27FC236}">
                    <a16:creationId xmlns:a16="http://schemas.microsoft.com/office/drawing/2014/main" id="{73ADEFED-0E7A-4CDA-8454-8EB56951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9" name="Freeform 385">
                <a:extLst>
                  <a:ext uri="{FF2B5EF4-FFF2-40B4-BE49-F238E27FC236}">
                    <a16:creationId xmlns:a16="http://schemas.microsoft.com/office/drawing/2014/main" id="{97B503AB-6154-49A0-8FF2-5C02D5369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1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0" name="Freeform 386">
                <a:extLst>
                  <a:ext uri="{FF2B5EF4-FFF2-40B4-BE49-F238E27FC236}">
                    <a16:creationId xmlns:a16="http://schemas.microsoft.com/office/drawing/2014/main" id="{00E0D583-BE24-49DA-A952-2C6BF0838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1" name="Freeform 387">
                <a:extLst>
                  <a:ext uri="{FF2B5EF4-FFF2-40B4-BE49-F238E27FC236}">
                    <a16:creationId xmlns:a16="http://schemas.microsoft.com/office/drawing/2014/main" id="{44938098-D84B-4C2D-883E-21D6D422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2" name="Freeform 388">
                <a:extLst>
                  <a:ext uri="{FF2B5EF4-FFF2-40B4-BE49-F238E27FC236}">
                    <a16:creationId xmlns:a16="http://schemas.microsoft.com/office/drawing/2014/main" id="{66CFA98B-7F45-42B8-967E-2004DBEAE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3" name="Freeform 389">
                <a:extLst>
                  <a:ext uri="{FF2B5EF4-FFF2-40B4-BE49-F238E27FC236}">
                    <a16:creationId xmlns:a16="http://schemas.microsoft.com/office/drawing/2014/main" id="{7D30BF4F-7E0E-4800-B778-C22BCDC03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4" name="Freeform 390">
                <a:extLst>
                  <a:ext uri="{FF2B5EF4-FFF2-40B4-BE49-F238E27FC236}">
                    <a16:creationId xmlns:a16="http://schemas.microsoft.com/office/drawing/2014/main" id="{E09AE866-326A-4E12-AAD4-512D3507C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5" name="Freeform 391">
                <a:extLst>
                  <a:ext uri="{FF2B5EF4-FFF2-40B4-BE49-F238E27FC236}">
                    <a16:creationId xmlns:a16="http://schemas.microsoft.com/office/drawing/2014/main" id="{01C1A475-65C9-4580-8B09-67D208B4B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6" name="Freeform 392">
                <a:extLst>
                  <a:ext uri="{FF2B5EF4-FFF2-40B4-BE49-F238E27FC236}">
                    <a16:creationId xmlns:a16="http://schemas.microsoft.com/office/drawing/2014/main" id="{85DC6D70-398E-4ED2-80BC-BEF17A499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7" name="Oval 393">
                <a:extLst>
                  <a:ext uri="{FF2B5EF4-FFF2-40B4-BE49-F238E27FC236}">
                    <a16:creationId xmlns:a16="http://schemas.microsoft.com/office/drawing/2014/main" id="{C97D5E95-E4A9-4CC3-968C-B063C1A4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65"/>
                <a:ext cx="52" cy="6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88" name="Oval 394">
                <a:extLst>
                  <a:ext uri="{FF2B5EF4-FFF2-40B4-BE49-F238E27FC236}">
                    <a16:creationId xmlns:a16="http://schemas.microsoft.com/office/drawing/2014/main" id="{CB1F240C-C3E4-42E1-A4DF-BCF8818B3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381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89" name="Oval 395">
                <a:extLst>
                  <a:ext uri="{FF2B5EF4-FFF2-40B4-BE49-F238E27FC236}">
                    <a16:creationId xmlns:a16="http://schemas.microsoft.com/office/drawing/2014/main" id="{F76EF665-0EED-4267-97D3-06AD873D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0" name="Oval 396">
                <a:extLst>
                  <a:ext uri="{FF2B5EF4-FFF2-40B4-BE49-F238E27FC236}">
                    <a16:creationId xmlns:a16="http://schemas.microsoft.com/office/drawing/2014/main" id="{79D06037-88A5-4947-9E9C-AF8E1665B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240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1" name="Oval 397">
                <a:extLst>
                  <a:ext uri="{FF2B5EF4-FFF2-40B4-BE49-F238E27FC236}">
                    <a16:creationId xmlns:a16="http://schemas.microsoft.com/office/drawing/2014/main" id="{29401825-B299-4BEF-9F6D-1FCD33F6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2" name="Oval 398">
                <a:extLst>
                  <a:ext uri="{FF2B5EF4-FFF2-40B4-BE49-F238E27FC236}">
                    <a16:creationId xmlns:a16="http://schemas.microsoft.com/office/drawing/2014/main" id="{9ED8EC70-F0E9-4466-929B-9DAD82BD2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3" name="Oval 399">
                <a:extLst>
                  <a:ext uri="{FF2B5EF4-FFF2-40B4-BE49-F238E27FC236}">
                    <a16:creationId xmlns:a16="http://schemas.microsoft.com/office/drawing/2014/main" id="{8531359B-F907-4E96-B4A4-7428D9E24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432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4" name="Oval 400">
                <a:extLst>
                  <a:ext uri="{FF2B5EF4-FFF2-40B4-BE49-F238E27FC236}">
                    <a16:creationId xmlns:a16="http://schemas.microsoft.com/office/drawing/2014/main" id="{FD27E118-2C66-4522-9260-DBD3AA3DC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43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5" name="Oval 401">
                <a:extLst>
                  <a:ext uri="{FF2B5EF4-FFF2-40B4-BE49-F238E27FC236}">
                    <a16:creationId xmlns:a16="http://schemas.microsoft.com/office/drawing/2014/main" id="{644294BA-4922-49C1-AD5C-A903F2E82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2427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6" name="Oval 402">
                <a:extLst>
                  <a:ext uri="{FF2B5EF4-FFF2-40B4-BE49-F238E27FC236}">
                    <a16:creationId xmlns:a16="http://schemas.microsoft.com/office/drawing/2014/main" id="{23A10DF6-D6EF-4296-ADAC-1C7CD3858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419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7" name="Oval 403">
                <a:extLst>
                  <a:ext uri="{FF2B5EF4-FFF2-40B4-BE49-F238E27FC236}">
                    <a16:creationId xmlns:a16="http://schemas.microsoft.com/office/drawing/2014/main" id="{FBCAF1A0-C6D0-4855-97C1-EC35E8F7C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403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8" name="Oval 404">
                <a:extLst>
                  <a:ext uri="{FF2B5EF4-FFF2-40B4-BE49-F238E27FC236}">
                    <a16:creationId xmlns:a16="http://schemas.microsoft.com/office/drawing/2014/main" id="{2184541B-04BB-4C92-A20F-C98C6F1D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9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399" name="Oval 405">
                <a:extLst>
                  <a:ext uri="{FF2B5EF4-FFF2-40B4-BE49-F238E27FC236}">
                    <a16:creationId xmlns:a16="http://schemas.microsoft.com/office/drawing/2014/main" id="{853E69BC-88AA-4DE0-80AE-EE7363B12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237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1653" name="Group 406">
              <a:extLst>
                <a:ext uri="{FF2B5EF4-FFF2-40B4-BE49-F238E27FC236}">
                  <a16:creationId xmlns:a16="http://schemas.microsoft.com/office/drawing/2014/main" id="{C9DB2961-5006-4421-983F-3F258C640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2152"/>
              <a:ext cx="620" cy="651"/>
              <a:chOff x="1348" y="2152"/>
              <a:chExt cx="620" cy="651"/>
            </a:xfrm>
          </p:grpSpPr>
          <p:sp>
            <p:nvSpPr>
              <p:cNvPr id="53000" name="Oval 407">
                <a:extLst>
                  <a:ext uri="{FF2B5EF4-FFF2-40B4-BE49-F238E27FC236}">
                    <a16:creationId xmlns:a16="http://schemas.microsoft.com/office/drawing/2014/main" id="{7E57D09A-62BD-4626-9B50-0F4EB643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368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1" name="Oval 408">
                <a:extLst>
                  <a:ext uri="{FF2B5EF4-FFF2-40B4-BE49-F238E27FC236}">
                    <a16:creationId xmlns:a16="http://schemas.microsoft.com/office/drawing/2014/main" id="{17EB642D-DA7E-44EC-ACD4-136B92055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2" name="Oval 409">
                <a:extLst>
                  <a:ext uri="{FF2B5EF4-FFF2-40B4-BE49-F238E27FC236}">
                    <a16:creationId xmlns:a16="http://schemas.microsoft.com/office/drawing/2014/main" id="{1B4FF720-B611-43E2-9E81-D83764464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3" name="Oval 410">
                <a:extLst>
                  <a:ext uri="{FF2B5EF4-FFF2-40B4-BE49-F238E27FC236}">
                    <a16:creationId xmlns:a16="http://schemas.microsoft.com/office/drawing/2014/main" id="{E43F3BB2-433A-4F72-9708-8E59F3A1D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3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4" name="Oval 411">
                <a:extLst>
                  <a:ext uri="{FF2B5EF4-FFF2-40B4-BE49-F238E27FC236}">
                    <a16:creationId xmlns:a16="http://schemas.microsoft.com/office/drawing/2014/main" id="{4A0BE7B4-8344-4D9E-91EC-880D56DB4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5" name="Oval 412">
                <a:extLst>
                  <a:ext uri="{FF2B5EF4-FFF2-40B4-BE49-F238E27FC236}">
                    <a16:creationId xmlns:a16="http://schemas.microsoft.com/office/drawing/2014/main" id="{2B1BB703-8EF0-4D5E-9070-774013DD4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63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6" name="Oval 413">
                <a:extLst>
                  <a:ext uri="{FF2B5EF4-FFF2-40B4-BE49-F238E27FC236}">
                    <a16:creationId xmlns:a16="http://schemas.microsoft.com/office/drawing/2014/main" id="{96796D43-6D38-4DD9-A23A-BE5918190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37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7" name="Oval 414">
                <a:extLst>
                  <a:ext uri="{FF2B5EF4-FFF2-40B4-BE49-F238E27FC236}">
                    <a16:creationId xmlns:a16="http://schemas.microsoft.com/office/drawing/2014/main" id="{4F7D5E8E-4A65-49C0-B400-2E1C58275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42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8" name="Oval 415">
                <a:extLst>
                  <a:ext uri="{FF2B5EF4-FFF2-40B4-BE49-F238E27FC236}">
                    <a16:creationId xmlns:a16="http://schemas.microsoft.com/office/drawing/2014/main" id="{7BFC2B80-3BA6-4A3E-9096-4D989C3A9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241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09" name="Oval 416">
                <a:extLst>
                  <a:ext uri="{FF2B5EF4-FFF2-40B4-BE49-F238E27FC236}">
                    <a16:creationId xmlns:a16="http://schemas.microsoft.com/office/drawing/2014/main" id="{B9E2C731-6F43-456C-8E23-5C7D8A02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0" name="Oval 417">
                <a:extLst>
                  <a:ext uri="{FF2B5EF4-FFF2-40B4-BE49-F238E27FC236}">
                    <a16:creationId xmlns:a16="http://schemas.microsoft.com/office/drawing/2014/main" id="{EE30E734-5108-45A5-922A-ABE478BC8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1" name="Oval 418">
                <a:extLst>
                  <a:ext uri="{FF2B5EF4-FFF2-40B4-BE49-F238E27FC236}">
                    <a16:creationId xmlns:a16="http://schemas.microsoft.com/office/drawing/2014/main" id="{0D59A74F-8068-453E-B5B9-63D94FE68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4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2" name="Oval 419">
                <a:extLst>
                  <a:ext uri="{FF2B5EF4-FFF2-40B4-BE49-F238E27FC236}">
                    <a16:creationId xmlns:a16="http://schemas.microsoft.com/office/drawing/2014/main" id="{5C0F9E11-971F-4567-BB66-08CFFDC6D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3" name="Oval 420">
                <a:extLst>
                  <a:ext uri="{FF2B5EF4-FFF2-40B4-BE49-F238E27FC236}">
                    <a16:creationId xmlns:a16="http://schemas.microsoft.com/office/drawing/2014/main" id="{B01E0B7D-D8C6-4C3B-953C-21BE44C52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81"/>
                <a:ext cx="8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4" name="Oval 421">
                <a:extLst>
                  <a:ext uri="{FF2B5EF4-FFF2-40B4-BE49-F238E27FC236}">
                    <a16:creationId xmlns:a16="http://schemas.microsoft.com/office/drawing/2014/main" id="{31CD579E-6700-49DC-963F-099B0B6EE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392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5" name="Oval 422">
                <a:extLst>
                  <a:ext uri="{FF2B5EF4-FFF2-40B4-BE49-F238E27FC236}">
                    <a16:creationId xmlns:a16="http://schemas.microsoft.com/office/drawing/2014/main" id="{01D6B66C-31F6-4593-849A-D98BB2A49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68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6" name="Oval 423">
                <a:extLst>
                  <a:ext uri="{FF2B5EF4-FFF2-40B4-BE49-F238E27FC236}">
                    <a16:creationId xmlns:a16="http://schemas.microsoft.com/office/drawing/2014/main" id="{A801C9F6-3B5A-40D3-9CC7-A5CA45113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7" name="Oval 424">
                <a:extLst>
                  <a:ext uri="{FF2B5EF4-FFF2-40B4-BE49-F238E27FC236}">
                    <a16:creationId xmlns:a16="http://schemas.microsoft.com/office/drawing/2014/main" id="{CE73D0A2-92B7-42A5-A67B-724363D00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36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8" name="Oval 425">
                <a:extLst>
                  <a:ext uri="{FF2B5EF4-FFF2-40B4-BE49-F238E27FC236}">
                    <a16:creationId xmlns:a16="http://schemas.microsoft.com/office/drawing/2014/main" id="{3AE2DA7D-CD8C-4628-9A13-8A878D04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19" name="Oval 426">
                <a:extLst>
                  <a:ext uri="{FF2B5EF4-FFF2-40B4-BE49-F238E27FC236}">
                    <a16:creationId xmlns:a16="http://schemas.microsoft.com/office/drawing/2014/main" id="{D830E598-FAF5-4517-BBE3-E71DF810F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365"/>
                <a:ext cx="7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0" name="Oval 427">
                <a:extLst>
                  <a:ext uri="{FF2B5EF4-FFF2-40B4-BE49-F238E27FC236}">
                    <a16:creationId xmlns:a16="http://schemas.microsoft.com/office/drawing/2014/main" id="{5B8897B4-7CBE-420A-80E8-81336B912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6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1" name="Oval 428">
                <a:extLst>
                  <a:ext uri="{FF2B5EF4-FFF2-40B4-BE49-F238E27FC236}">
                    <a16:creationId xmlns:a16="http://schemas.microsoft.com/office/drawing/2014/main" id="{A9D6D396-56BA-498F-B364-A5DA4AC28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76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2" name="Oval 429">
                <a:extLst>
                  <a:ext uri="{FF2B5EF4-FFF2-40B4-BE49-F238E27FC236}">
                    <a16:creationId xmlns:a16="http://schemas.microsoft.com/office/drawing/2014/main" id="{485FEAB1-1CB0-421C-A2C8-F1536A43B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3" name="Oval 430">
                <a:extLst>
                  <a:ext uri="{FF2B5EF4-FFF2-40B4-BE49-F238E27FC236}">
                    <a16:creationId xmlns:a16="http://schemas.microsoft.com/office/drawing/2014/main" id="{264B8CD4-1B3B-43BE-B962-A19B5965F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87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4" name="Oval 431">
                <a:extLst>
                  <a:ext uri="{FF2B5EF4-FFF2-40B4-BE49-F238E27FC236}">
                    <a16:creationId xmlns:a16="http://schemas.microsoft.com/office/drawing/2014/main" id="{DFB01FF2-9659-487F-8096-8251AC8F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5" name="Oval 432">
                <a:extLst>
                  <a:ext uri="{FF2B5EF4-FFF2-40B4-BE49-F238E27FC236}">
                    <a16:creationId xmlns:a16="http://schemas.microsoft.com/office/drawing/2014/main" id="{4B03C210-EE21-4949-8B74-F8A50868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42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6" name="Oval 433">
                <a:extLst>
                  <a:ext uri="{FF2B5EF4-FFF2-40B4-BE49-F238E27FC236}">
                    <a16:creationId xmlns:a16="http://schemas.microsoft.com/office/drawing/2014/main" id="{D7AC1491-50FB-4E8F-A680-07FB7EAA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435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7" name="Oval 434">
                <a:extLst>
                  <a:ext uri="{FF2B5EF4-FFF2-40B4-BE49-F238E27FC236}">
                    <a16:creationId xmlns:a16="http://schemas.microsoft.com/office/drawing/2014/main" id="{D99BEDC2-8AB3-4F5F-98B4-490070DE8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413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8" name="Oval 435">
                <a:extLst>
                  <a:ext uri="{FF2B5EF4-FFF2-40B4-BE49-F238E27FC236}">
                    <a16:creationId xmlns:a16="http://schemas.microsoft.com/office/drawing/2014/main" id="{757AB17E-1271-4F64-A650-C6F11B117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29" name="Oval 436">
                <a:extLst>
                  <a:ext uri="{FF2B5EF4-FFF2-40B4-BE49-F238E27FC236}">
                    <a16:creationId xmlns:a16="http://schemas.microsoft.com/office/drawing/2014/main" id="{2E2F3441-9354-4838-97BE-60514D5CF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21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0" name="Oval 437">
                <a:extLst>
                  <a:ext uri="{FF2B5EF4-FFF2-40B4-BE49-F238E27FC236}">
                    <a16:creationId xmlns:a16="http://schemas.microsoft.com/office/drawing/2014/main" id="{06030C1C-6981-4991-8876-A88640B8C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9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1" name="Oval 438">
                <a:extLst>
                  <a:ext uri="{FF2B5EF4-FFF2-40B4-BE49-F238E27FC236}">
                    <a16:creationId xmlns:a16="http://schemas.microsoft.com/office/drawing/2014/main" id="{9A162FF8-4662-47A0-A476-C6B12E47B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2" name="Oval 439">
                <a:extLst>
                  <a:ext uri="{FF2B5EF4-FFF2-40B4-BE49-F238E27FC236}">
                    <a16:creationId xmlns:a16="http://schemas.microsoft.com/office/drawing/2014/main" id="{EA9A52DC-84E6-4716-9321-060D756CF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424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3" name="Oval 440">
                <a:extLst>
                  <a:ext uri="{FF2B5EF4-FFF2-40B4-BE49-F238E27FC236}">
                    <a16:creationId xmlns:a16="http://schemas.microsoft.com/office/drawing/2014/main" id="{7BC45D50-183E-460D-B1D8-089E162AC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8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4" name="Oval 441">
                <a:extLst>
                  <a:ext uri="{FF2B5EF4-FFF2-40B4-BE49-F238E27FC236}">
                    <a16:creationId xmlns:a16="http://schemas.microsoft.com/office/drawing/2014/main" id="{0CB5AD97-6C1A-4579-A48E-AECD208C5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5" name="Oval 442">
                <a:extLst>
                  <a:ext uri="{FF2B5EF4-FFF2-40B4-BE49-F238E27FC236}">
                    <a16:creationId xmlns:a16="http://schemas.microsoft.com/office/drawing/2014/main" id="{6E608C53-7B74-4224-B677-569A84249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6" name="Oval 443">
                <a:extLst>
                  <a:ext uri="{FF2B5EF4-FFF2-40B4-BE49-F238E27FC236}">
                    <a16:creationId xmlns:a16="http://schemas.microsoft.com/office/drawing/2014/main" id="{91CA6CF8-0041-4B7C-8DE0-AD8646693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23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7" name="Oval 444">
                <a:extLst>
                  <a:ext uri="{FF2B5EF4-FFF2-40B4-BE49-F238E27FC236}">
                    <a16:creationId xmlns:a16="http://schemas.microsoft.com/office/drawing/2014/main" id="{ECF31340-3953-40A4-B773-24596A2AB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4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8" name="Oval 445">
                <a:extLst>
                  <a:ext uri="{FF2B5EF4-FFF2-40B4-BE49-F238E27FC236}">
                    <a16:creationId xmlns:a16="http://schemas.microsoft.com/office/drawing/2014/main" id="{29E1DDC8-D333-4CAD-8E76-CB5F9281F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7"/>
                <a:ext cx="35" cy="4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39" name="Oval 446">
                <a:extLst>
                  <a:ext uri="{FF2B5EF4-FFF2-40B4-BE49-F238E27FC236}">
                    <a16:creationId xmlns:a16="http://schemas.microsoft.com/office/drawing/2014/main" id="{0320F9E0-6CB8-40C9-AB91-82B53CAED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0" name="Oval 447">
                <a:extLst>
                  <a:ext uri="{FF2B5EF4-FFF2-40B4-BE49-F238E27FC236}">
                    <a16:creationId xmlns:a16="http://schemas.microsoft.com/office/drawing/2014/main" id="{0C2E49D3-F821-4668-B555-1E3F47652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1" name="Oval 448">
                <a:extLst>
                  <a:ext uri="{FF2B5EF4-FFF2-40B4-BE49-F238E27FC236}">
                    <a16:creationId xmlns:a16="http://schemas.microsoft.com/office/drawing/2014/main" id="{0187B8D7-E72C-438C-BF3F-87170F46E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2" name="Oval 449">
                <a:extLst>
                  <a:ext uri="{FF2B5EF4-FFF2-40B4-BE49-F238E27FC236}">
                    <a16:creationId xmlns:a16="http://schemas.microsoft.com/office/drawing/2014/main" id="{324DCADA-5224-4450-A1BA-BF53B2AA2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3" name="Oval 450">
                <a:extLst>
                  <a:ext uri="{FF2B5EF4-FFF2-40B4-BE49-F238E27FC236}">
                    <a16:creationId xmlns:a16="http://schemas.microsoft.com/office/drawing/2014/main" id="{34C07D99-6683-486A-9422-29F0C910F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4" name="Oval 451">
                <a:extLst>
                  <a:ext uri="{FF2B5EF4-FFF2-40B4-BE49-F238E27FC236}">
                    <a16:creationId xmlns:a16="http://schemas.microsoft.com/office/drawing/2014/main" id="{80532C92-3111-43E4-AC18-1749C981E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3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5" name="Oval 452">
                <a:extLst>
                  <a:ext uri="{FF2B5EF4-FFF2-40B4-BE49-F238E27FC236}">
                    <a16:creationId xmlns:a16="http://schemas.microsoft.com/office/drawing/2014/main" id="{3E5094CF-22D0-4640-86B3-8DC90B204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32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6" name="Oval 453">
                <a:extLst>
                  <a:ext uri="{FF2B5EF4-FFF2-40B4-BE49-F238E27FC236}">
                    <a16:creationId xmlns:a16="http://schemas.microsoft.com/office/drawing/2014/main" id="{935C38E0-1D65-4DF6-AA2C-1450CD096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7" name="Oval 454">
                <a:extLst>
                  <a:ext uri="{FF2B5EF4-FFF2-40B4-BE49-F238E27FC236}">
                    <a16:creationId xmlns:a16="http://schemas.microsoft.com/office/drawing/2014/main" id="{4E1E5AA9-AE6E-40A1-9E2E-818C99888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8" name="Oval 455">
                <a:extLst>
                  <a:ext uri="{FF2B5EF4-FFF2-40B4-BE49-F238E27FC236}">
                    <a16:creationId xmlns:a16="http://schemas.microsoft.com/office/drawing/2014/main" id="{4150A08D-1FAF-4237-BD48-4B5FDFC71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13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49" name="Oval 456">
                <a:extLst>
                  <a:ext uri="{FF2B5EF4-FFF2-40B4-BE49-F238E27FC236}">
                    <a16:creationId xmlns:a16="http://schemas.microsoft.com/office/drawing/2014/main" id="{55546024-24AA-402A-ABBD-78D1E26BE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05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0" name="Oval 457">
                <a:extLst>
                  <a:ext uri="{FF2B5EF4-FFF2-40B4-BE49-F238E27FC236}">
                    <a16:creationId xmlns:a16="http://schemas.microsoft.com/office/drawing/2014/main" id="{F852CFBF-22B0-4EBA-8CC4-60AA3D581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3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1" name="Oval 458">
                <a:extLst>
                  <a:ext uri="{FF2B5EF4-FFF2-40B4-BE49-F238E27FC236}">
                    <a16:creationId xmlns:a16="http://schemas.microsoft.com/office/drawing/2014/main" id="{16DBA2C2-1D5E-41D0-94A2-FDDB443D9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2" name="Oval 459">
                <a:extLst>
                  <a:ext uri="{FF2B5EF4-FFF2-40B4-BE49-F238E27FC236}">
                    <a16:creationId xmlns:a16="http://schemas.microsoft.com/office/drawing/2014/main" id="{0BEEB68F-3B41-44EA-B828-B412A954F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1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3" name="Oval 460">
                <a:extLst>
                  <a:ext uri="{FF2B5EF4-FFF2-40B4-BE49-F238E27FC236}">
                    <a16:creationId xmlns:a16="http://schemas.microsoft.com/office/drawing/2014/main" id="{7C0CF5C8-D6E0-4628-ABDE-B6228035B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4" name="Oval 461">
                <a:extLst>
                  <a:ext uri="{FF2B5EF4-FFF2-40B4-BE49-F238E27FC236}">
                    <a16:creationId xmlns:a16="http://schemas.microsoft.com/office/drawing/2014/main" id="{686A5E5A-D496-4F97-8054-E72011C96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5" name="Oval 462">
                <a:extLst>
                  <a:ext uri="{FF2B5EF4-FFF2-40B4-BE49-F238E27FC236}">
                    <a16:creationId xmlns:a16="http://schemas.microsoft.com/office/drawing/2014/main" id="{C40E5E3C-A664-48D4-85B6-0F1E9B6F4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6" name="Oval 463">
                <a:extLst>
                  <a:ext uri="{FF2B5EF4-FFF2-40B4-BE49-F238E27FC236}">
                    <a16:creationId xmlns:a16="http://schemas.microsoft.com/office/drawing/2014/main" id="{4EB66269-AB92-4CF4-85F5-DA27F63E7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7" name="Oval 464">
                <a:extLst>
                  <a:ext uri="{FF2B5EF4-FFF2-40B4-BE49-F238E27FC236}">
                    <a16:creationId xmlns:a16="http://schemas.microsoft.com/office/drawing/2014/main" id="{BE1103F1-D45E-4CA7-9678-6CFFB7DA7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39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8" name="Oval 465">
                <a:extLst>
                  <a:ext uri="{FF2B5EF4-FFF2-40B4-BE49-F238E27FC236}">
                    <a16:creationId xmlns:a16="http://schemas.microsoft.com/office/drawing/2014/main" id="{31B67F3B-0A7E-4C16-8DDA-1A73B6072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42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59" name="Oval 466">
                <a:extLst>
                  <a:ext uri="{FF2B5EF4-FFF2-40B4-BE49-F238E27FC236}">
                    <a16:creationId xmlns:a16="http://schemas.microsoft.com/office/drawing/2014/main" id="{7E91162D-4433-4DF8-8B3E-925CDC15F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0" name="Oval 467">
                <a:extLst>
                  <a:ext uri="{FF2B5EF4-FFF2-40B4-BE49-F238E27FC236}">
                    <a16:creationId xmlns:a16="http://schemas.microsoft.com/office/drawing/2014/main" id="{56A82D27-771C-41B5-81A0-4B2E0E9C6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1" name="Oval 468">
                <a:extLst>
                  <a:ext uri="{FF2B5EF4-FFF2-40B4-BE49-F238E27FC236}">
                    <a16:creationId xmlns:a16="http://schemas.microsoft.com/office/drawing/2014/main" id="{514981DF-9F5E-48D1-8EC0-32895CA19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42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2" name="Oval 469">
                <a:extLst>
                  <a:ext uri="{FF2B5EF4-FFF2-40B4-BE49-F238E27FC236}">
                    <a16:creationId xmlns:a16="http://schemas.microsoft.com/office/drawing/2014/main" id="{38F9FBBA-70FA-4AF3-9521-06883AD35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3" name="Oval 470">
                <a:extLst>
                  <a:ext uri="{FF2B5EF4-FFF2-40B4-BE49-F238E27FC236}">
                    <a16:creationId xmlns:a16="http://schemas.microsoft.com/office/drawing/2014/main" id="{3D631F06-FA8C-46F1-9BA0-5B0434C4C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240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4" name="Oval 471">
                <a:extLst>
                  <a:ext uri="{FF2B5EF4-FFF2-40B4-BE49-F238E27FC236}">
                    <a16:creationId xmlns:a16="http://schemas.microsoft.com/office/drawing/2014/main" id="{49A64D3A-4301-4DD1-AFBD-45DD743DF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39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5" name="Oval 472">
                <a:extLst>
                  <a:ext uri="{FF2B5EF4-FFF2-40B4-BE49-F238E27FC236}">
                    <a16:creationId xmlns:a16="http://schemas.microsoft.com/office/drawing/2014/main" id="{1DE386DD-ACE9-43AC-A102-EFCB6FF2C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6" name="Oval 473">
                <a:extLst>
                  <a:ext uri="{FF2B5EF4-FFF2-40B4-BE49-F238E27FC236}">
                    <a16:creationId xmlns:a16="http://schemas.microsoft.com/office/drawing/2014/main" id="{E43B1B72-C29A-434B-8D54-64FD4BEEE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7" name="Oval 474">
                <a:extLst>
                  <a:ext uri="{FF2B5EF4-FFF2-40B4-BE49-F238E27FC236}">
                    <a16:creationId xmlns:a16="http://schemas.microsoft.com/office/drawing/2014/main" id="{16543B3B-C830-40DD-8F87-0A06666EB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4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8" name="Oval 475">
                <a:extLst>
                  <a:ext uri="{FF2B5EF4-FFF2-40B4-BE49-F238E27FC236}">
                    <a16:creationId xmlns:a16="http://schemas.microsoft.com/office/drawing/2014/main" id="{357963A0-0D8E-46BA-A667-36F88D9FF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38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69" name="Oval 476">
                <a:extLst>
                  <a:ext uri="{FF2B5EF4-FFF2-40B4-BE49-F238E27FC236}">
                    <a16:creationId xmlns:a16="http://schemas.microsoft.com/office/drawing/2014/main" id="{A15F706C-80AD-4D13-9199-2CD9D3478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0" name="Oval 477">
                <a:extLst>
                  <a:ext uri="{FF2B5EF4-FFF2-40B4-BE49-F238E27FC236}">
                    <a16:creationId xmlns:a16="http://schemas.microsoft.com/office/drawing/2014/main" id="{0B93A3AA-05D0-4904-A524-337C00F94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" y="2387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1" name="Oval 478">
                <a:extLst>
                  <a:ext uri="{FF2B5EF4-FFF2-40B4-BE49-F238E27FC236}">
                    <a16:creationId xmlns:a16="http://schemas.microsoft.com/office/drawing/2014/main" id="{58A230D9-57CB-40DD-BABB-B7A20C972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2" name="Oval 479">
                <a:extLst>
                  <a:ext uri="{FF2B5EF4-FFF2-40B4-BE49-F238E27FC236}">
                    <a16:creationId xmlns:a16="http://schemas.microsoft.com/office/drawing/2014/main" id="{B3CBB194-123C-415C-9C50-956D8C81B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95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3" name="Oval 480">
                <a:extLst>
                  <a:ext uri="{FF2B5EF4-FFF2-40B4-BE49-F238E27FC236}">
                    <a16:creationId xmlns:a16="http://schemas.microsoft.com/office/drawing/2014/main" id="{F4F9DB53-4A94-49DD-9951-135CC75F5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00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4" name="Oval 481">
                <a:extLst>
                  <a:ext uri="{FF2B5EF4-FFF2-40B4-BE49-F238E27FC236}">
                    <a16:creationId xmlns:a16="http://schemas.microsoft.com/office/drawing/2014/main" id="{929F7623-1A67-4C54-9192-AFD2A53A1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5" name="Oval 482">
                <a:extLst>
                  <a:ext uri="{FF2B5EF4-FFF2-40B4-BE49-F238E27FC236}">
                    <a16:creationId xmlns:a16="http://schemas.microsoft.com/office/drawing/2014/main" id="{52BA019B-4234-4789-A07E-EFCA8077E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6" name="Oval 483">
                <a:extLst>
                  <a:ext uri="{FF2B5EF4-FFF2-40B4-BE49-F238E27FC236}">
                    <a16:creationId xmlns:a16="http://schemas.microsoft.com/office/drawing/2014/main" id="{9E8F6F56-BF35-4DC6-82E4-06B3492E4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7" name="Oval 484">
                <a:extLst>
                  <a:ext uri="{FF2B5EF4-FFF2-40B4-BE49-F238E27FC236}">
                    <a16:creationId xmlns:a16="http://schemas.microsoft.com/office/drawing/2014/main" id="{25DD7D7A-1F78-4AF3-8A7E-DBE78716D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3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8" name="Oval 485">
                <a:extLst>
                  <a:ext uri="{FF2B5EF4-FFF2-40B4-BE49-F238E27FC236}">
                    <a16:creationId xmlns:a16="http://schemas.microsoft.com/office/drawing/2014/main" id="{3DE942EE-D8D9-46EB-8258-536A28639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41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79" name="Oval 486">
                <a:extLst>
                  <a:ext uri="{FF2B5EF4-FFF2-40B4-BE49-F238E27FC236}">
                    <a16:creationId xmlns:a16="http://schemas.microsoft.com/office/drawing/2014/main" id="{649BF30A-A0ED-4240-9DAB-7F6DD4ED7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1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0" name="Oval 487">
                <a:extLst>
                  <a:ext uri="{FF2B5EF4-FFF2-40B4-BE49-F238E27FC236}">
                    <a16:creationId xmlns:a16="http://schemas.microsoft.com/office/drawing/2014/main" id="{423C2983-453F-485D-8780-CD9FC540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1" name="Oval 488">
                <a:extLst>
                  <a:ext uri="{FF2B5EF4-FFF2-40B4-BE49-F238E27FC236}">
                    <a16:creationId xmlns:a16="http://schemas.microsoft.com/office/drawing/2014/main" id="{3A459647-CAC2-4018-9148-3A9578AD1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2" name="Oval 489">
                <a:extLst>
                  <a:ext uri="{FF2B5EF4-FFF2-40B4-BE49-F238E27FC236}">
                    <a16:creationId xmlns:a16="http://schemas.microsoft.com/office/drawing/2014/main" id="{CAFFEAB9-F5A8-493F-9A4A-11BCA8611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3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3" name="Oval 490">
                <a:extLst>
                  <a:ext uri="{FF2B5EF4-FFF2-40B4-BE49-F238E27FC236}">
                    <a16:creationId xmlns:a16="http://schemas.microsoft.com/office/drawing/2014/main" id="{86ABA3EC-277B-4BFD-B4E7-B4B262260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4" name="Oval 491">
                <a:extLst>
                  <a:ext uri="{FF2B5EF4-FFF2-40B4-BE49-F238E27FC236}">
                    <a16:creationId xmlns:a16="http://schemas.microsoft.com/office/drawing/2014/main" id="{CA874327-867F-4D84-9EF2-9E9AEEDE1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5" name="Oval 492">
                <a:extLst>
                  <a:ext uri="{FF2B5EF4-FFF2-40B4-BE49-F238E27FC236}">
                    <a16:creationId xmlns:a16="http://schemas.microsoft.com/office/drawing/2014/main" id="{77E0FFE6-6176-41B3-AAFE-CB1E126A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6" name="Oval 493">
                <a:extLst>
                  <a:ext uri="{FF2B5EF4-FFF2-40B4-BE49-F238E27FC236}">
                    <a16:creationId xmlns:a16="http://schemas.microsoft.com/office/drawing/2014/main" id="{21040E7E-80E1-453E-8BCB-73B89D849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0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7" name="Oval 494">
                <a:extLst>
                  <a:ext uri="{FF2B5EF4-FFF2-40B4-BE49-F238E27FC236}">
                    <a16:creationId xmlns:a16="http://schemas.microsoft.com/office/drawing/2014/main" id="{D3A4F992-98D5-4387-A46B-34C7776CF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2387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8" name="Oval 495">
                <a:extLst>
                  <a:ext uri="{FF2B5EF4-FFF2-40B4-BE49-F238E27FC236}">
                    <a16:creationId xmlns:a16="http://schemas.microsoft.com/office/drawing/2014/main" id="{FC825707-3D3F-426C-BEE2-89993B172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89" name="Oval 496">
                <a:extLst>
                  <a:ext uri="{FF2B5EF4-FFF2-40B4-BE49-F238E27FC236}">
                    <a16:creationId xmlns:a16="http://schemas.microsoft.com/office/drawing/2014/main" id="{3E889D68-41DE-4F51-A2A2-D5B0BCA4E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65"/>
                <a:ext cx="43" cy="5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0" name="Oval 497">
                <a:extLst>
                  <a:ext uri="{FF2B5EF4-FFF2-40B4-BE49-F238E27FC236}">
                    <a16:creationId xmlns:a16="http://schemas.microsoft.com/office/drawing/2014/main" id="{833C38F0-C094-4CDB-AB14-C4587E7D6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7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1" name="Oval 498">
                <a:extLst>
                  <a:ext uri="{FF2B5EF4-FFF2-40B4-BE49-F238E27FC236}">
                    <a16:creationId xmlns:a16="http://schemas.microsoft.com/office/drawing/2014/main" id="{D10B05E6-CA56-48BC-AF67-7B665474E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2" name="Oval 499">
                <a:extLst>
                  <a:ext uri="{FF2B5EF4-FFF2-40B4-BE49-F238E27FC236}">
                    <a16:creationId xmlns:a16="http://schemas.microsoft.com/office/drawing/2014/main" id="{441DF1A6-7830-4B53-A760-9B8845283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2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3" name="Oval 500">
                <a:extLst>
                  <a:ext uri="{FF2B5EF4-FFF2-40B4-BE49-F238E27FC236}">
                    <a16:creationId xmlns:a16="http://schemas.microsoft.com/office/drawing/2014/main" id="{0C10B249-02E6-4ED0-8337-7E5FB6B5A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4" name="Oval 501">
                <a:extLst>
                  <a:ext uri="{FF2B5EF4-FFF2-40B4-BE49-F238E27FC236}">
                    <a16:creationId xmlns:a16="http://schemas.microsoft.com/office/drawing/2014/main" id="{6E828758-DC67-421B-870C-2E18601AD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5" name="Oval 502">
                <a:extLst>
                  <a:ext uri="{FF2B5EF4-FFF2-40B4-BE49-F238E27FC236}">
                    <a16:creationId xmlns:a16="http://schemas.microsoft.com/office/drawing/2014/main" id="{18F61AC2-8585-45EF-A5B1-5B101B452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21"/>
                <a:ext cx="7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6" name="Oval 503">
                <a:extLst>
                  <a:ext uri="{FF2B5EF4-FFF2-40B4-BE49-F238E27FC236}">
                    <a16:creationId xmlns:a16="http://schemas.microsoft.com/office/drawing/2014/main" id="{54E8F079-E978-447F-B14F-B78DA323B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2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7" name="Oval 504">
                <a:extLst>
                  <a:ext uri="{FF2B5EF4-FFF2-40B4-BE49-F238E27FC236}">
                    <a16:creationId xmlns:a16="http://schemas.microsoft.com/office/drawing/2014/main" id="{BF5202DE-CAA3-41C3-869C-4AB91FC67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2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8" name="Oval 505">
                <a:extLst>
                  <a:ext uri="{FF2B5EF4-FFF2-40B4-BE49-F238E27FC236}">
                    <a16:creationId xmlns:a16="http://schemas.microsoft.com/office/drawing/2014/main" id="{1524E6C8-4F93-47AE-92D5-06822B7F0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099" name="Oval 506">
                <a:extLst>
                  <a:ext uri="{FF2B5EF4-FFF2-40B4-BE49-F238E27FC236}">
                    <a16:creationId xmlns:a16="http://schemas.microsoft.com/office/drawing/2014/main" id="{61001061-9826-42AF-BB6A-8842DBA51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0" name="Oval 507">
                <a:extLst>
                  <a:ext uri="{FF2B5EF4-FFF2-40B4-BE49-F238E27FC236}">
                    <a16:creationId xmlns:a16="http://schemas.microsoft.com/office/drawing/2014/main" id="{4B20CE72-A285-4D2F-99BD-BF75E6E8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1" name="Oval 508">
                <a:extLst>
                  <a:ext uri="{FF2B5EF4-FFF2-40B4-BE49-F238E27FC236}">
                    <a16:creationId xmlns:a16="http://schemas.microsoft.com/office/drawing/2014/main" id="{9FE11F55-D328-4260-AABB-B5911D7B9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2" name="Oval 509">
                <a:extLst>
                  <a:ext uri="{FF2B5EF4-FFF2-40B4-BE49-F238E27FC236}">
                    <a16:creationId xmlns:a16="http://schemas.microsoft.com/office/drawing/2014/main" id="{E08F6F87-296B-4D66-BC76-4733238FA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68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3" name="Oval 510">
                <a:extLst>
                  <a:ext uri="{FF2B5EF4-FFF2-40B4-BE49-F238E27FC236}">
                    <a16:creationId xmlns:a16="http://schemas.microsoft.com/office/drawing/2014/main" id="{9537E78A-48D9-4A20-A48F-1EB6C2D65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4" name="Oval 511">
                <a:extLst>
                  <a:ext uri="{FF2B5EF4-FFF2-40B4-BE49-F238E27FC236}">
                    <a16:creationId xmlns:a16="http://schemas.microsoft.com/office/drawing/2014/main" id="{220CAA69-39B7-47E9-B365-0C97647BB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16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5" name="Oval 512">
                <a:extLst>
                  <a:ext uri="{FF2B5EF4-FFF2-40B4-BE49-F238E27FC236}">
                    <a16:creationId xmlns:a16="http://schemas.microsoft.com/office/drawing/2014/main" id="{4D58A2B5-8855-4BAF-968F-65D7E112F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21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6" name="Oval 513">
                <a:extLst>
                  <a:ext uri="{FF2B5EF4-FFF2-40B4-BE49-F238E27FC236}">
                    <a16:creationId xmlns:a16="http://schemas.microsoft.com/office/drawing/2014/main" id="{AE71E129-6BA7-4C2F-A5DE-2251607EE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7" name="Oval 514">
                <a:extLst>
                  <a:ext uri="{FF2B5EF4-FFF2-40B4-BE49-F238E27FC236}">
                    <a16:creationId xmlns:a16="http://schemas.microsoft.com/office/drawing/2014/main" id="{A15C619E-DAB5-4F07-BB16-40B1CC53E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8" name="Oval 515">
                <a:extLst>
                  <a:ext uri="{FF2B5EF4-FFF2-40B4-BE49-F238E27FC236}">
                    <a16:creationId xmlns:a16="http://schemas.microsoft.com/office/drawing/2014/main" id="{540DBCED-69CE-40DF-A581-0FD5D7BBA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09" name="Oval 516">
                <a:extLst>
                  <a:ext uri="{FF2B5EF4-FFF2-40B4-BE49-F238E27FC236}">
                    <a16:creationId xmlns:a16="http://schemas.microsoft.com/office/drawing/2014/main" id="{5E90C593-1154-4625-A2C2-A54EB918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221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0" name="Oval 517">
                <a:extLst>
                  <a:ext uri="{FF2B5EF4-FFF2-40B4-BE49-F238E27FC236}">
                    <a16:creationId xmlns:a16="http://schemas.microsoft.com/office/drawing/2014/main" id="{00327569-F432-4062-B4D8-CC076375F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1" name="Oval 518">
                <a:extLst>
                  <a:ext uri="{FF2B5EF4-FFF2-40B4-BE49-F238E27FC236}">
                    <a16:creationId xmlns:a16="http://schemas.microsoft.com/office/drawing/2014/main" id="{B4E45232-E4A4-43BF-8F2F-E48384BAE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2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2" name="Oval 519">
                <a:extLst>
                  <a:ext uri="{FF2B5EF4-FFF2-40B4-BE49-F238E27FC236}">
                    <a16:creationId xmlns:a16="http://schemas.microsoft.com/office/drawing/2014/main" id="{3A51F131-C06A-4965-8256-2C3BC2610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21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3" name="Oval 520">
                <a:extLst>
                  <a:ext uri="{FF2B5EF4-FFF2-40B4-BE49-F238E27FC236}">
                    <a16:creationId xmlns:a16="http://schemas.microsoft.com/office/drawing/2014/main" id="{6C436AA2-EFC3-4833-A7E3-A25C39478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03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4" name="Oval 521">
                <a:extLst>
                  <a:ext uri="{FF2B5EF4-FFF2-40B4-BE49-F238E27FC236}">
                    <a16:creationId xmlns:a16="http://schemas.microsoft.com/office/drawing/2014/main" id="{989AB98C-0C48-4CD5-8996-77AC6EDDD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5" name="Oval 522">
                <a:extLst>
                  <a:ext uri="{FF2B5EF4-FFF2-40B4-BE49-F238E27FC236}">
                    <a16:creationId xmlns:a16="http://schemas.microsoft.com/office/drawing/2014/main" id="{15565D58-7EA3-4F10-BEC9-28941B718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6" name="Oval 523">
                <a:extLst>
                  <a:ext uri="{FF2B5EF4-FFF2-40B4-BE49-F238E27FC236}">
                    <a16:creationId xmlns:a16="http://schemas.microsoft.com/office/drawing/2014/main" id="{88D251BC-09E7-4BD7-BF8B-CC0813047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7" name="Oval 524">
                <a:extLst>
                  <a:ext uri="{FF2B5EF4-FFF2-40B4-BE49-F238E27FC236}">
                    <a16:creationId xmlns:a16="http://schemas.microsoft.com/office/drawing/2014/main" id="{49E70835-F079-411C-BC71-8793490D7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8" name="Oval 525">
                <a:extLst>
                  <a:ext uri="{FF2B5EF4-FFF2-40B4-BE49-F238E27FC236}">
                    <a16:creationId xmlns:a16="http://schemas.microsoft.com/office/drawing/2014/main" id="{EB5E8A26-8213-4837-ACF9-3F19ABB20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19" name="Oval 526">
                <a:extLst>
                  <a:ext uri="{FF2B5EF4-FFF2-40B4-BE49-F238E27FC236}">
                    <a16:creationId xmlns:a16="http://schemas.microsoft.com/office/drawing/2014/main" id="{1D46BBE5-582D-4BEF-8657-DA8AA9363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0" name="Oval 527">
                <a:extLst>
                  <a:ext uri="{FF2B5EF4-FFF2-40B4-BE49-F238E27FC236}">
                    <a16:creationId xmlns:a16="http://schemas.microsoft.com/office/drawing/2014/main" id="{6275F154-1ED1-4CED-A032-67D8DBB18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1" name="Oval 528">
                <a:extLst>
                  <a:ext uri="{FF2B5EF4-FFF2-40B4-BE49-F238E27FC236}">
                    <a16:creationId xmlns:a16="http://schemas.microsoft.com/office/drawing/2014/main" id="{14871A75-D213-4C9C-BD0E-3AA8A4159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21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2" name="Oval 529">
                <a:extLst>
                  <a:ext uri="{FF2B5EF4-FFF2-40B4-BE49-F238E27FC236}">
                    <a16:creationId xmlns:a16="http://schemas.microsoft.com/office/drawing/2014/main" id="{907CE97B-2FF6-4DD7-B7EE-FBF10D39A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3" name="Oval 530">
                <a:extLst>
                  <a:ext uri="{FF2B5EF4-FFF2-40B4-BE49-F238E27FC236}">
                    <a16:creationId xmlns:a16="http://schemas.microsoft.com/office/drawing/2014/main" id="{67903D41-E26B-49EE-AE4C-D5469F52A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4" name="Oval 531">
                <a:extLst>
                  <a:ext uri="{FF2B5EF4-FFF2-40B4-BE49-F238E27FC236}">
                    <a16:creationId xmlns:a16="http://schemas.microsoft.com/office/drawing/2014/main" id="{41B6FCF6-671F-4DEE-81DF-F79268DEC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5" name="Oval 532">
                <a:extLst>
                  <a:ext uri="{FF2B5EF4-FFF2-40B4-BE49-F238E27FC236}">
                    <a16:creationId xmlns:a16="http://schemas.microsoft.com/office/drawing/2014/main" id="{EEDF2968-D9E2-4E6D-A4B7-3A6CC834D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8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6" name="Oval 533">
                <a:extLst>
                  <a:ext uri="{FF2B5EF4-FFF2-40B4-BE49-F238E27FC236}">
                    <a16:creationId xmlns:a16="http://schemas.microsoft.com/office/drawing/2014/main" id="{5E5DBFB6-0947-45FF-BC92-469DDC559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7" name="Oval 534">
                <a:extLst>
                  <a:ext uri="{FF2B5EF4-FFF2-40B4-BE49-F238E27FC236}">
                    <a16:creationId xmlns:a16="http://schemas.microsoft.com/office/drawing/2014/main" id="{3FACD392-743D-4E13-B0A1-CCB59FDCE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8" name="Oval 535">
                <a:extLst>
                  <a:ext uri="{FF2B5EF4-FFF2-40B4-BE49-F238E27FC236}">
                    <a16:creationId xmlns:a16="http://schemas.microsoft.com/office/drawing/2014/main" id="{1FCC30D4-5543-4A79-930F-1841C8500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24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29" name="Oval 536">
                <a:extLst>
                  <a:ext uri="{FF2B5EF4-FFF2-40B4-BE49-F238E27FC236}">
                    <a16:creationId xmlns:a16="http://schemas.microsoft.com/office/drawing/2014/main" id="{93122374-6F94-480C-AEF2-78067D49C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2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0" name="Oval 537">
                <a:extLst>
                  <a:ext uri="{FF2B5EF4-FFF2-40B4-BE49-F238E27FC236}">
                    <a16:creationId xmlns:a16="http://schemas.microsoft.com/office/drawing/2014/main" id="{FF371AF8-2B03-40C3-A415-50426EE5B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0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1" name="Oval 538">
                <a:extLst>
                  <a:ext uri="{FF2B5EF4-FFF2-40B4-BE49-F238E27FC236}">
                    <a16:creationId xmlns:a16="http://schemas.microsoft.com/office/drawing/2014/main" id="{FA62ADE7-6558-4C39-9299-0A2631C2A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2" name="Oval 539">
                <a:extLst>
                  <a:ext uri="{FF2B5EF4-FFF2-40B4-BE49-F238E27FC236}">
                    <a16:creationId xmlns:a16="http://schemas.microsoft.com/office/drawing/2014/main" id="{B6D7B90D-0F94-417C-81EB-5C65B8073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3" name="Oval 540">
                <a:extLst>
                  <a:ext uri="{FF2B5EF4-FFF2-40B4-BE49-F238E27FC236}">
                    <a16:creationId xmlns:a16="http://schemas.microsoft.com/office/drawing/2014/main" id="{3B5D9269-78AA-4E80-8A19-B7D0AD948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17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4" name="Oval 541">
                <a:extLst>
                  <a:ext uri="{FF2B5EF4-FFF2-40B4-BE49-F238E27FC236}">
                    <a16:creationId xmlns:a16="http://schemas.microsoft.com/office/drawing/2014/main" id="{D3A2F9AD-83C5-4932-A38C-336862EC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5" name="Oval 542">
                <a:extLst>
                  <a:ext uri="{FF2B5EF4-FFF2-40B4-BE49-F238E27FC236}">
                    <a16:creationId xmlns:a16="http://schemas.microsoft.com/office/drawing/2014/main" id="{1B2E27A0-2CB6-4F4A-A598-5B66507E3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81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6" name="Oval 543">
                <a:extLst>
                  <a:ext uri="{FF2B5EF4-FFF2-40B4-BE49-F238E27FC236}">
                    <a16:creationId xmlns:a16="http://schemas.microsoft.com/office/drawing/2014/main" id="{38E51141-2FAC-42F2-AE2A-76BC3B33F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7" name="Oval 544">
                <a:extLst>
                  <a:ext uri="{FF2B5EF4-FFF2-40B4-BE49-F238E27FC236}">
                    <a16:creationId xmlns:a16="http://schemas.microsoft.com/office/drawing/2014/main" id="{1FF7DFFD-FDE5-44D0-8AD4-BDFAE7A60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" y="21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8" name="Oval 545">
                <a:extLst>
                  <a:ext uri="{FF2B5EF4-FFF2-40B4-BE49-F238E27FC236}">
                    <a16:creationId xmlns:a16="http://schemas.microsoft.com/office/drawing/2014/main" id="{CD6A0D2E-F0D3-40A3-8B80-722F462EE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" y="21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39" name="Oval 546">
                <a:extLst>
                  <a:ext uri="{FF2B5EF4-FFF2-40B4-BE49-F238E27FC236}">
                    <a16:creationId xmlns:a16="http://schemas.microsoft.com/office/drawing/2014/main" id="{CABB6CA5-1460-439A-BB5B-38974EAEA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3140" name="Freeform 547">
                <a:extLst>
                  <a:ext uri="{FF2B5EF4-FFF2-40B4-BE49-F238E27FC236}">
                    <a16:creationId xmlns:a16="http://schemas.microsoft.com/office/drawing/2014/main" id="{64A34F4D-97B2-47B3-BB6E-73D54743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80"/>
                <a:ext cx="38" cy="35"/>
              </a:xfrm>
              <a:custGeom>
                <a:avLst/>
                <a:gdLst>
                  <a:gd name="T0" fmla="*/ 147 w 15"/>
                  <a:gd name="T1" fmla="*/ 232 h 13"/>
                  <a:gd name="T2" fmla="*/ 20 w 15"/>
                  <a:gd name="T3" fmla="*/ 159 h 13"/>
                  <a:gd name="T4" fmla="*/ 96 w 15"/>
                  <a:gd name="T5" fmla="*/ 22 h 13"/>
                  <a:gd name="T6" fmla="*/ 225 w 15"/>
                  <a:gd name="T7" fmla="*/ 94 h 13"/>
                  <a:gd name="T8" fmla="*/ 147 w 15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6" y="13"/>
                      <a:pt x="2" y="11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9" y="0"/>
                      <a:pt x="13" y="2"/>
                      <a:pt x="14" y="5"/>
                    </a:cubicBezTo>
                    <a:cubicBezTo>
                      <a:pt x="15" y="8"/>
                      <a:pt x="13" y="11"/>
                      <a:pt x="9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1" name="Freeform 548">
                <a:extLst>
                  <a:ext uri="{FF2B5EF4-FFF2-40B4-BE49-F238E27FC236}">
                    <a16:creationId xmlns:a16="http://schemas.microsoft.com/office/drawing/2014/main" id="{1E2E90EB-85CA-4EBE-A538-8F22E23B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2" name="Freeform 549">
                <a:extLst>
                  <a:ext uri="{FF2B5EF4-FFF2-40B4-BE49-F238E27FC236}">
                    <a16:creationId xmlns:a16="http://schemas.microsoft.com/office/drawing/2014/main" id="{CFBE2000-97D7-40B8-81D9-AFC71E968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3" name="Freeform 550">
                <a:extLst>
                  <a:ext uri="{FF2B5EF4-FFF2-40B4-BE49-F238E27FC236}">
                    <a16:creationId xmlns:a16="http://schemas.microsoft.com/office/drawing/2014/main" id="{7A785C25-F145-4332-A0FE-FE8B38F9D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4" name="Freeform 551">
                <a:extLst>
                  <a:ext uri="{FF2B5EF4-FFF2-40B4-BE49-F238E27FC236}">
                    <a16:creationId xmlns:a16="http://schemas.microsoft.com/office/drawing/2014/main" id="{0329631C-8C66-44E0-8C32-016CBC963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5" name="Freeform 552">
                <a:extLst>
                  <a:ext uri="{FF2B5EF4-FFF2-40B4-BE49-F238E27FC236}">
                    <a16:creationId xmlns:a16="http://schemas.microsoft.com/office/drawing/2014/main" id="{D5C4828B-2986-4150-8453-AD24BE8CC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7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6" name="Freeform 553">
                <a:extLst>
                  <a:ext uri="{FF2B5EF4-FFF2-40B4-BE49-F238E27FC236}">
                    <a16:creationId xmlns:a16="http://schemas.microsoft.com/office/drawing/2014/main" id="{07693E77-F8E9-4115-96C8-A0135C4C2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7" name="Freeform 554">
                <a:extLst>
                  <a:ext uri="{FF2B5EF4-FFF2-40B4-BE49-F238E27FC236}">
                    <a16:creationId xmlns:a16="http://schemas.microsoft.com/office/drawing/2014/main" id="{F218B269-EB33-4AB8-8A60-F7BF177F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499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8" name="Freeform 555">
                <a:extLst>
                  <a:ext uri="{FF2B5EF4-FFF2-40B4-BE49-F238E27FC236}">
                    <a16:creationId xmlns:a16="http://schemas.microsoft.com/office/drawing/2014/main" id="{4E721735-26B8-4B45-B91C-5F3F4F726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9" name="Freeform 556">
                <a:extLst>
                  <a:ext uri="{FF2B5EF4-FFF2-40B4-BE49-F238E27FC236}">
                    <a16:creationId xmlns:a16="http://schemas.microsoft.com/office/drawing/2014/main" id="{2A1AB024-536B-4587-B303-05BA3557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5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0" name="Freeform 557">
                <a:extLst>
                  <a:ext uri="{FF2B5EF4-FFF2-40B4-BE49-F238E27FC236}">
                    <a16:creationId xmlns:a16="http://schemas.microsoft.com/office/drawing/2014/main" id="{A5E7EAA6-C88B-41E1-830B-9586D0B7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9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1" name="Freeform 558">
                <a:extLst>
                  <a:ext uri="{FF2B5EF4-FFF2-40B4-BE49-F238E27FC236}">
                    <a16:creationId xmlns:a16="http://schemas.microsoft.com/office/drawing/2014/main" id="{546ABD43-3ABB-4B12-A964-90135542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2" name="Freeform 559">
                <a:extLst>
                  <a:ext uri="{FF2B5EF4-FFF2-40B4-BE49-F238E27FC236}">
                    <a16:creationId xmlns:a16="http://schemas.microsoft.com/office/drawing/2014/main" id="{8B92E651-16A0-4DEF-A9CD-209951265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52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3" name="Freeform 560">
                <a:extLst>
                  <a:ext uri="{FF2B5EF4-FFF2-40B4-BE49-F238E27FC236}">
                    <a16:creationId xmlns:a16="http://schemas.microsoft.com/office/drawing/2014/main" id="{49DD8BF2-1BEF-4C25-A328-5F26A3DA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4" name="Freeform 561">
                <a:extLst>
                  <a:ext uri="{FF2B5EF4-FFF2-40B4-BE49-F238E27FC236}">
                    <a16:creationId xmlns:a16="http://schemas.microsoft.com/office/drawing/2014/main" id="{889E2005-FFA4-448A-A2DC-A9C1A4019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5" name="Freeform 562">
                <a:extLst>
                  <a:ext uri="{FF2B5EF4-FFF2-40B4-BE49-F238E27FC236}">
                    <a16:creationId xmlns:a16="http://schemas.microsoft.com/office/drawing/2014/main" id="{11FA650F-47DA-45AE-AF79-A3472DAB4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6" name="Freeform 563">
                <a:extLst>
                  <a:ext uri="{FF2B5EF4-FFF2-40B4-BE49-F238E27FC236}">
                    <a16:creationId xmlns:a16="http://schemas.microsoft.com/office/drawing/2014/main" id="{6212870C-7948-4009-A7B9-0853D1F73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7" name="Freeform 564">
                <a:extLst>
                  <a:ext uri="{FF2B5EF4-FFF2-40B4-BE49-F238E27FC236}">
                    <a16:creationId xmlns:a16="http://schemas.microsoft.com/office/drawing/2014/main" id="{09A31584-CE5A-4B8A-9F67-34C237A08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8" name="Freeform 565">
                <a:extLst>
                  <a:ext uri="{FF2B5EF4-FFF2-40B4-BE49-F238E27FC236}">
                    <a16:creationId xmlns:a16="http://schemas.microsoft.com/office/drawing/2014/main" id="{24C2C022-318E-4C73-A752-3C7CB4579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9" name="Freeform 566">
                <a:extLst>
                  <a:ext uri="{FF2B5EF4-FFF2-40B4-BE49-F238E27FC236}">
                    <a16:creationId xmlns:a16="http://schemas.microsoft.com/office/drawing/2014/main" id="{B325738A-28B1-4B5C-8F59-10AFE8B2A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0" name="Freeform 567">
                <a:extLst>
                  <a:ext uri="{FF2B5EF4-FFF2-40B4-BE49-F238E27FC236}">
                    <a16:creationId xmlns:a16="http://schemas.microsoft.com/office/drawing/2014/main" id="{0F734D9C-90D9-403A-B325-4E842D148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1" name="Freeform 568">
                <a:extLst>
                  <a:ext uri="{FF2B5EF4-FFF2-40B4-BE49-F238E27FC236}">
                    <a16:creationId xmlns:a16="http://schemas.microsoft.com/office/drawing/2014/main" id="{DFB83233-4EDF-4660-AC37-A377F79B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2" name="Freeform 569">
                <a:extLst>
                  <a:ext uri="{FF2B5EF4-FFF2-40B4-BE49-F238E27FC236}">
                    <a16:creationId xmlns:a16="http://schemas.microsoft.com/office/drawing/2014/main" id="{237B7490-82B4-4CC7-9A62-81EF4455E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3" name="Freeform 570">
                <a:extLst>
                  <a:ext uri="{FF2B5EF4-FFF2-40B4-BE49-F238E27FC236}">
                    <a16:creationId xmlns:a16="http://schemas.microsoft.com/office/drawing/2014/main" id="{3E620E3F-D526-47D4-A5CC-F6917148E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9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4" name="Freeform 571">
                <a:extLst>
                  <a:ext uri="{FF2B5EF4-FFF2-40B4-BE49-F238E27FC236}">
                    <a16:creationId xmlns:a16="http://schemas.microsoft.com/office/drawing/2014/main" id="{9861A4A9-258D-45F2-B6B8-1A85A5615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5" name="Freeform 572">
                <a:extLst>
                  <a:ext uri="{FF2B5EF4-FFF2-40B4-BE49-F238E27FC236}">
                    <a16:creationId xmlns:a16="http://schemas.microsoft.com/office/drawing/2014/main" id="{C53A0C2E-2938-4C81-812F-AC648625B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6" name="Freeform 573">
                <a:extLst>
                  <a:ext uri="{FF2B5EF4-FFF2-40B4-BE49-F238E27FC236}">
                    <a16:creationId xmlns:a16="http://schemas.microsoft.com/office/drawing/2014/main" id="{CB214096-84D8-411A-951D-A7D6B2D3C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0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7" name="Freeform 574">
                <a:extLst>
                  <a:ext uri="{FF2B5EF4-FFF2-40B4-BE49-F238E27FC236}">
                    <a16:creationId xmlns:a16="http://schemas.microsoft.com/office/drawing/2014/main" id="{F68041DC-6D1A-430B-896F-9987FE259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8" name="Freeform 575">
                <a:extLst>
                  <a:ext uri="{FF2B5EF4-FFF2-40B4-BE49-F238E27FC236}">
                    <a16:creationId xmlns:a16="http://schemas.microsoft.com/office/drawing/2014/main" id="{39856BB8-4233-408A-9AFB-10C03893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9" name="Freeform 576">
                <a:extLst>
                  <a:ext uri="{FF2B5EF4-FFF2-40B4-BE49-F238E27FC236}">
                    <a16:creationId xmlns:a16="http://schemas.microsoft.com/office/drawing/2014/main" id="{2A94E150-9B5D-4EBD-BE11-534490C34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0" name="Freeform 577">
                <a:extLst>
                  <a:ext uri="{FF2B5EF4-FFF2-40B4-BE49-F238E27FC236}">
                    <a16:creationId xmlns:a16="http://schemas.microsoft.com/office/drawing/2014/main" id="{82DBF0B1-13F7-4E2F-9D66-F44A1DD41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1" name="Freeform 578">
                <a:extLst>
                  <a:ext uri="{FF2B5EF4-FFF2-40B4-BE49-F238E27FC236}">
                    <a16:creationId xmlns:a16="http://schemas.microsoft.com/office/drawing/2014/main" id="{A3479CEB-3370-4712-9FB3-E1838B00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2" name="Freeform 579">
                <a:extLst>
                  <a:ext uri="{FF2B5EF4-FFF2-40B4-BE49-F238E27FC236}">
                    <a16:creationId xmlns:a16="http://schemas.microsoft.com/office/drawing/2014/main" id="{AAEB975B-7C1D-4316-BFAA-8610305D4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3" name="Freeform 580">
                <a:extLst>
                  <a:ext uri="{FF2B5EF4-FFF2-40B4-BE49-F238E27FC236}">
                    <a16:creationId xmlns:a16="http://schemas.microsoft.com/office/drawing/2014/main" id="{B17FE1E7-53B0-413C-A6B6-E9181AFA8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49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4" name="Freeform 581">
                <a:extLst>
                  <a:ext uri="{FF2B5EF4-FFF2-40B4-BE49-F238E27FC236}">
                    <a16:creationId xmlns:a16="http://schemas.microsoft.com/office/drawing/2014/main" id="{36406B29-85E4-4F04-9A95-79620E4A1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5" name="Freeform 582">
                <a:extLst>
                  <a:ext uri="{FF2B5EF4-FFF2-40B4-BE49-F238E27FC236}">
                    <a16:creationId xmlns:a16="http://schemas.microsoft.com/office/drawing/2014/main" id="{F518A92A-BD3E-4762-8578-675CC52C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7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6" name="Freeform 583">
                <a:extLst>
                  <a:ext uri="{FF2B5EF4-FFF2-40B4-BE49-F238E27FC236}">
                    <a16:creationId xmlns:a16="http://schemas.microsoft.com/office/drawing/2014/main" id="{9D2BB7DF-52AB-475E-8482-8B0F1BC8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7" name="Freeform 584">
                <a:extLst>
                  <a:ext uri="{FF2B5EF4-FFF2-40B4-BE49-F238E27FC236}">
                    <a16:creationId xmlns:a16="http://schemas.microsoft.com/office/drawing/2014/main" id="{803B9A2D-1D7D-4594-8E10-9423A227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8" name="Freeform 585">
                <a:extLst>
                  <a:ext uri="{FF2B5EF4-FFF2-40B4-BE49-F238E27FC236}">
                    <a16:creationId xmlns:a16="http://schemas.microsoft.com/office/drawing/2014/main" id="{A50014DD-9541-4929-A19F-627A4F4E6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9" name="Freeform 586">
                <a:extLst>
                  <a:ext uri="{FF2B5EF4-FFF2-40B4-BE49-F238E27FC236}">
                    <a16:creationId xmlns:a16="http://schemas.microsoft.com/office/drawing/2014/main" id="{67F370DC-9925-4331-A607-1BB9836D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77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0" name="Freeform 587">
                <a:extLst>
                  <a:ext uri="{FF2B5EF4-FFF2-40B4-BE49-F238E27FC236}">
                    <a16:creationId xmlns:a16="http://schemas.microsoft.com/office/drawing/2014/main" id="{F3D76715-368E-4BE1-AA67-FD4192247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1" name="Freeform 588">
                <a:extLst>
                  <a:ext uri="{FF2B5EF4-FFF2-40B4-BE49-F238E27FC236}">
                    <a16:creationId xmlns:a16="http://schemas.microsoft.com/office/drawing/2014/main" id="{0944BF41-0506-493B-BB95-A4DFEDB1B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48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2" name="Freeform 589">
                <a:extLst>
                  <a:ext uri="{FF2B5EF4-FFF2-40B4-BE49-F238E27FC236}">
                    <a16:creationId xmlns:a16="http://schemas.microsoft.com/office/drawing/2014/main" id="{6C740F98-E686-4DBE-A2C9-9DEA556E6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8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3" name="Freeform 590">
                <a:extLst>
                  <a:ext uri="{FF2B5EF4-FFF2-40B4-BE49-F238E27FC236}">
                    <a16:creationId xmlns:a16="http://schemas.microsoft.com/office/drawing/2014/main" id="{3343EE2E-1E42-4977-8796-A1203CF7C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4" name="Freeform 591">
                <a:extLst>
                  <a:ext uri="{FF2B5EF4-FFF2-40B4-BE49-F238E27FC236}">
                    <a16:creationId xmlns:a16="http://schemas.microsoft.com/office/drawing/2014/main" id="{F432AD9D-1D0A-4DF0-A34B-D76868F4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9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5" name="Freeform 592">
                <a:extLst>
                  <a:ext uri="{FF2B5EF4-FFF2-40B4-BE49-F238E27FC236}">
                    <a16:creationId xmlns:a16="http://schemas.microsoft.com/office/drawing/2014/main" id="{A88A863A-B759-41CC-B9F7-4D20CDF18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6" name="Freeform 593">
                <a:extLst>
                  <a:ext uri="{FF2B5EF4-FFF2-40B4-BE49-F238E27FC236}">
                    <a16:creationId xmlns:a16="http://schemas.microsoft.com/office/drawing/2014/main" id="{FE0612E4-CC9E-4DF1-BD54-B5BE25C81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7" name="Freeform 594">
                <a:extLst>
                  <a:ext uri="{FF2B5EF4-FFF2-40B4-BE49-F238E27FC236}">
                    <a16:creationId xmlns:a16="http://schemas.microsoft.com/office/drawing/2014/main" id="{411BC67D-428B-40A3-9EFA-6A6329C9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8" name="Freeform 595">
                <a:extLst>
                  <a:ext uri="{FF2B5EF4-FFF2-40B4-BE49-F238E27FC236}">
                    <a16:creationId xmlns:a16="http://schemas.microsoft.com/office/drawing/2014/main" id="{BD136594-3B7E-4181-A8AF-8894527DE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9" name="Freeform 596">
                <a:extLst>
                  <a:ext uri="{FF2B5EF4-FFF2-40B4-BE49-F238E27FC236}">
                    <a16:creationId xmlns:a16="http://schemas.microsoft.com/office/drawing/2014/main" id="{044ECA54-3706-477B-BBC2-857E9A50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0" name="Freeform 597">
                <a:extLst>
                  <a:ext uri="{FF2B5EF4-FFF2-40B4-BE49-F238E27FC236}">
                    <a16:creationId xmlns:a16="http://schemas.microsoft.com/office/drawing/2014/main" id="{64E4FB68-8D37-4A25-9ACC-72F4251C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1" name="Freeform 598">
                <a:extLst>
                  <a:ext uri="{FF2B5EF4-FFF2-40B4-BE49-F238E27FC236}">
                    <a16:creationId xmlns:a16="http://schemas.microsoft.com/office/drawing/2014/main" id="{CDEF32BE-F013-49E0-AB95-A337202E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5"/>
                <a:ext cx="38" cy="38"/>
              </a:xfrm>
              <a:custGeom>
                <a:avLst/>
                <a:gdLst>
                  <a:gd name="T0" fmla="*/ 147 w 15"/>
                  <a:gd name="T1" fmla="*/ 258 h 14"/>
                  <a:gd name="T2" fmla="*/ 20 w 15"/>
                  <a:gd name="T3" fmla="*/ 176 h 14"/>
                  <a:gd name="T4" fmla="*/ 96 w 15"/>
                  <a:gd name="T5" fmla="*/ 22 h 14"/>
                  <a:gd name="T6" fmla="*/ 225 w 15"/>
                  <a:gd name="T7" fmla="*/ 103 h 14"/>
                  <a:gd name="T8" fmla="*/ 147 w 15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9" y="13"/>
                    </a:move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3" y="2"/>
                      <a:pt x="6" y="1"/>
                    </a:cubicBezTo>
                    <a:cubicBezTo>
                      <a:pt x="10" y="0"/>
                      <a:pt x="13" y="2"/>
                      <a:pt x="14" y="5"/>
                    </a:cubicBezTo>
                    <a:cubicBezTo>
                      <a:pt x="15" y="8"/>
                      <a:pt x="13" y="12"/>
                      <a:pt x="9" y="1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2" name="Freeform 599">
                <a:extLst>
                  <a:ext uri="{FF2B5EF4-FFF2-40B4-BE49-F238E27FC236}">
                    <a16:creationId xmlns:a16="http://schemas.microsoft.com/office/drawing/2014/main" id="{3AB6242E-4DBF-4150-A9CE-963CCE6E7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3" name="Freeform 600">
                <a:extLst>
                  <a:ext uri="{FF2B5EF4-FFF2-40B4-BE49-F238E27FC236}">
                    <a16:creationId xmlns:a16="http://schemas.microsoft.com/office/drawing/2014/main" id="{210DAFCD-F204-4919-BF81-23390342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4" name="Freeform 601">
                <a:extLst>
                  <a:ext uri="{FF2B5EF4-FFF2-40B4-BE49-F238E27FC236}">
                    <a16:creationId xmlns:a16="http://schemas.microsoft.com/office/drawing/2014/main" id="{D641FA76-675F-4E16-BC1C-6CECF2292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60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5" name="Freeform 602">
                <a:extLst>
                  <a:ext uri="{FF2B5EF4-FFF2-40B4-BE49-F238E27FC236}">
                    <a16:creationId xmlns:a16="http://schemas.microsoft.com/office/drawing/2014/main" id="{C2A0C7A6-49D9-4359-A8BE-1D9BC5AF9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6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6" name="Freeform 603">
                <a:extLst>
                  <a:ext uri="{FF2B5EF4-FFF2-40B4-BE49-F238E27FC236}">
                    <a16:creationId xmlns:a16="http://schemas.microsoft.com/office/drawing/2014/main" id="{CCAD49FC-51AF-47A5-A683-FF0F67568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7" name="Freeform 604">
                <a:extLst>
                  <a:ext uri="{FF2B5EF4-FFF2-40B4-BE49-F238E27FC236}">
                    <a16:creationId xmlns:a16="http://schemas.microsoft.com/office/drawing/2014/main" id="{204D9837-ED31-4F9A-86C1-A51930CE8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7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8" name="Freeform 605">
                <a:extLst>
                  <a:ext uri="{FF2B5EF4-FFF2-40B4-BE49-F238E27FC236}">
                    <a16:creationId xmlns:a16="http://schemas.microsoft.com/office/drawing/2014/main" id="{B0255D55-9E07-4601-BBE9-C294AAFA1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9" name="Freeform 606">
                <a:extLst>
                  <a:ext uri="{FF2B5EF4-FFF2-40B4-BE49-F238E27FC236}">
                    <a16:creationId xmlns:a16="http://schemas.microsoft.com/office/drawing/2014/main" id="{4EBB0400-63A7-4D0C-AD3E-077316726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95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4" name="Group 607">
              <a:extLst>
                <a:ext uri="{FF2B5EF4-FFF2-40B4-BE49-F238E27FC236}">
                  <a16:creationId xmlns:a16="http://schemas.microsoft.com/office/drawing/2014/main" id="{D910DF8C-58AB-418F-BD9B-A190D7BFA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5" y="1803"/>
              <a:ext cx="740" cy="1008"/>
              <a:chOff x="1225" y="1803"/>
              <a:chExt cx="740" cy="1008"/>
            </a:xfrm>
          </p:grpSpPr>
          <p:sp>
            <p:nvSpPr>
              <p:cNvPr id="52800" name="Freeform 608">
                <a:extLst>
                  <a:ext uri="{FF2B5EF4-FFF2-40B4-BE49-F238E27FC236}">
                    <a16:creationId xmlns:a16="http://schemas.microsoft.com/office/drawing/2014/main" id="{06E10B15-D579-4B6B-A215-561846A3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1" name="Freeform 609">
                <a:extLst>
                  <a:ext uri="{FF2B5EF4-FFF2-40B4-BE49-F238E27FC236}">
                    <a16:creationId xmlns:a16="http://schemas.microsoft.com/office/drawing/2014/main" id="{3227A4ED-6214-4684-820F-759968806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2" name="Freeform 610">
                <a:extLst>
                  <a:ext uri="{FF2B5EF4-FFF2-40B4-BE49-F238E27FC236}">
                    <a16:creationId xmlns:a16="http://schemas.microsoft.com/office/drawing/2014/main" id="{1642EDB9-91A6-486B-BEFC-BDBE4253D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3" name="Freeform 611">
                <a:extLst>
                  <a:ext uri="{FF2B5EF4-FFF2-40B4-BE49-F238E27FC236}">
                    <a16:creationId xmlns:a16="http://schemas.microsoft.com/office/drawing/2014/main" id="{6FBB972E-B691-430A-B825-51AEF7D50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80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4" name="Freeform 612">
                <a:extLst>
                  <a:ext uri="{FF2B5EF4-FFF2-40B4-BE49-F238E27FC236}">
                    <a16:creationId xmlns:a16="http://schemas.microsoft.com/office/drawing/2014/main" id="{626F5CBE-B03A-41C0-86B7-B0E32B118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5" name="Freeform 613">
                <a:extLst>
                  <a:ext uri="{FF2B5EF4-FFF2-40B4-BE49-F238E27FC236}">
                    <a16:creationId xmlns:a16="http://schemas.microsoft.com/office/drawing/2014/main" id="{31C05978-959E-4982-9743-CAED40C7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9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6" name="Freeform 614">
                <a:extLst>
                  <a:ext uri="{FF2B5EF4-FFF2-40B4-BE49-F238E27FC236}">
                    <a16:creationId xmlns:a16="http://schemas.microsoft.com/office/drawing/2014/main" id="{C8422FAD-B5B2-4790-BCD3-FBAB13BD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7" name="Freeform 615">
                <a:extLst>
                  <a:ext uri="{FF2B5EF4-FFF2-40B4-BE49-F238E27FC236}">
                    <a16:creationId xmlns:a16="http://schemas.microsoft.com/office/drawing/2014/main" id="{57FCD690-3F86-49F2-BBE7-0E7A2085B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8" name="Freeform 616">
                <a:extLst>
                  <a:ext uri="{FF2B5EF4-FFF2-40B4-BE49-F238E27FC236}">
                    <a16:creationId xmlns:a16="http://schemas.microsoft.com/office/drawing/2014/main" id="{DAAC9022-F0BA-41B9-A520-2510819B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9" name="Freeform 617">
                <a:extLst>
                  <a:ext uri="{FF2B5EF4-FFF2-40B4-BE49-F238E27FC236}">
                    <a16:creationId xmlns:a16="http://schemas.microsoft.com/office/drawing/2014/main" id="{D7709474-6ADA-446A-A8D0-80CEF6DB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0" name="Freeform 618">
                <a:extLst>
                  <a:ext uri="{FF2B5EF4-FFF2-40B4-BE49-F238E27FC236}">
                    <a16:creationId xmlns:a16="http://schemas.microsoft.com/office/drawing/2014/main" id="{684B7D34-1EBA-43C5-A5F5-1E2EE8477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1" name="Freeform 619">
                <a:extLst>
                  <a:ext uri="{FF2B5EF4-FFF2-40B4-BE49-F238E27FC236}">
                    <a16:creationId xmlns:a16="http://schemas.microsoft.com/office/drawing/2014/main" id="{71862638-8D67-4078-9F55-47869CFB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77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2" name="Freeform 620">
                <a:extLst>
                  <a:ext uri="{FF2B5EF4-FFF2-40B4-BE49-F238E27FC236}">
                    <a16:creationId xmlns:a16="http://schemas.microsoft.com/office/drawing/2014/main" id="{88485737-2124-48AB-8532-F96C2B47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3" name="Freeform 621">
                <a:extLst>
                  <a:ext uri="{FF2B5EF4-FFF2-40B4-BE49-F238E27FC236}">
                    <a16:creationId xmlns:a16="http://schemas.microsoft.com/office/drawing/2014/main" id="{EC9EA4A6-7A2C-4B09-A6B6-252FDB39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4" name="Freeform 622">
                <a:extLst>
                  <a:ext uri="{FF2B5EF4-FFF2-40B4-BE49-F238E27FC236}">
                    <a16:creationId xmlns:a16="http://schemas.microsoft.com/office/drawing/2014/main" id="{2FFC13E7-FCAE-4B14-9B02-AD4AA808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5" name="Freeform 623">
                <a:extLst>
                  <a:ext uri="{FF2B5EF4-FFF2-40B4-BE49-F238E27FC236}">
                    <a16:creationId xmlns:a16="http://schemas.microsoft.com/office/drawing/2014/main" id="{C1D0FA2C-F7FA-427C-A997-77E8029F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6" name="Freeform 624">
                <a:extLst>
                  <a:ext uri="{FF2B5EF4-FFF2-40B4-BE49-F238E27FC236}">
                    <a16:creationId xmlns:a16="http://schemas.microsoft.com/office/drawing/2014/main" id="{A96EBF0A-0CAE-41D7-8006-36A340E16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8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7" name="Freeform 625">
                <a:extLst>
                  <a:ext uri="{FF2B5EF4-FFF2-40B4-BE49-F238E27FC236}">
                    <a16:creationId xmlns:a16="http://schemas.microsoft.com/office/drawing/2014/main" id="{B636C340-3F7F-49BB-BA66-21ACF686D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8" name="Freeform 626">
                <a:extLst>
                  <a:ext uri="{FF2B5EF4-FFF2-40B4-BE49-F238E27FC236}">
                    <a16:creationId xmlns:a16="http://schemas.microsoft.com/office/drawing/2014/main" id="{924FAA60-E035-493F-A898-0BA8CFB5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9" name="Freeform 627">
                <a:extLst>
                  <a:ext uri="{FF2B5EF4-FFF2-40B4-BE49-F238E27FC236}">
                    <a16:creationId xmlns:a16="http://schemas.microsoft.com/office/drawing/2014/main" id="{F6756188-E0DB-4B0E-AA8F-CC258D7F3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0" name="Freeform 628">
                <a:extLst>
                  <a:ext uri="{FF2B5EF4-FFF2-40B4-BE49-F238E27FC236}">
                    <a16:creationId xmlns:a16="http://schemas.microsoft.com/office/drawing/2014/main" id="{EC0B5C75-0C69-4F1A-AD27-EF33C4B73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1" name="Freeform 629">
                <a:extLst>
                  <a:ext uri="{FF2B5EF4-FFF2-40B4-BE49-F238E27FC236}">
                    <a16:creationId xmlns:a16="http://schemas.microsoft.com/office/drawing/2014/main" id="{B2FDBC10-1DF7-46B1-95F8-A192CFD2F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2" name="Freeform 630">
                <a:extLst>
                  <a:ext uri="{FF2B5EF4-FFF2-40B4-BE49-F238E27FC236}">
                    <a16:creationId xmlns:a16="http://schemas.microsoft.com/office/drawing/2014/main" id="{8465ED25-0B24-4320-B90E-BC77D2C8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89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3" name="Freeform 631">
                <a:extLst>
                  <a:ext uri="{FF2B5EF4-FFF2-40B4-BE49-F238E27FC236}">
                    <a16:creationId xmlns:a16="http://schemas.microsoft.com/office/drawing/2014/main" id="{FB86262E-D28D-4975-9D32-88F8BE75A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8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4" name="Freeform 632">
                <a:extLst>
                  <a:ext uri="{FF2B5EF4-FFF2-40B4-BE49-F238E27FC236}">
                    <a16:creationId xmlns:a16="http://schemas.microsoft.com/office/drawing/2014/main" id="{7710A92E-019F-45A5-9834-2C5DB3E78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7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5" name="Freeform 633">
                <a:extLst>
                  <a:ext uri="{FF2B5EF4-FFF2-40B4-BE49-F238E27FC236}">
                    <a16:creationId xmlns:a16="http://schemas.microsoft.com/office/drawing/2014/main" id="{50828758-D4C3-4EED-9EA5-9C6EC082C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Freeform 634">
                <a:extLst>
                  <a:ext uri="{FF2B5EF4-FFF2-40B4-BE49-F238E27FC236}">
                    <a16:creationId xmlns:a16="http://schemas.microsoft.com/office/drawing/2014/main" id="{9A94CA22-6040-4E1D-9982-15B5702CA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7" name="Freeform 635">
                <a:extLst>
                  <a:ext uri="{FF2B5EF4-FFF2-40B4-BE49-F238E27FC236}">
                    <a16:creationId xmlns:a16="http://schemas.microsoft.com/office/drawing/2014/main" id="{D21E120C-C6A5-4F36-A4E3-6B0CE9B6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7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8" name="Freeform 636">
                <a:extLst>
                  <a:ext uri="{FF2B5EF4-FFF2-40B4-BE49-F238E27FC236}">
                    <a16:creationId xmlns:a16="http://schemas.microsoft.com/office/drawing/2014/main" id="{2BCA93CB-E4F2-4763-9084-3AE8BB06C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6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9" name="Freeform 637">
                <a:extLst>
                  <a:ext uri="{FF2B5EF4-FFF2-40B4-BE49-F238E27FC236}">
                    <a16:creationId xmlns:a16="http://schemas.microsoft.com/office/drawing/2014/main" id="{A3DAA7BE-46DD-428F-B450-BE54BA96B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0" name="Freeform 638">
                <a:extLst>
                  <a:ext uri="{FF2B5EF4-FFF2-40B4-BE49-F238E27FC236}">
                    <a16:creationId xmlns:a16="http://schemas.microsoft.com/office/drawing/2014/main" id="{037A0FDD-B02A-445C-ACC6-ACC909A1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6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1" name="Freeform 639">
                <a:extLst>
                  <a:ext uri="{FF2B5EF4-FFF2-40B4-BE49-F238E27FC236}">
                    <a16:creationId xmlns:a16="http://schemas.microsoft.com/office/drawing/2014/main" id="{0B25B680-370C-476B-991E-5450E7A9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7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2" name="Freeform 640">
                <a:extLst>
                  <a:ext uri="{FF2B5EF4-FFF2-40B4-BE49-F238E27FC236}">
                    <a16:creationId xmlns:a16="http://schemas.microsoft.com/office/drawing/2014/main" id="{FCFA5286-3694-4C27-B69D-B94917C5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3" name="Freeform 641">
                <a:extLst>
                  <a:ext uri="{FF2B5EF4-FFF2-40B4-BE49-F238E27FC236}">
                    <a16:creationId xmlns:a16="http://schemas.microsoft.com/office/drawing/2014/main" id="{BD381212-EF37-49D5-8739-3C5CD369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4" name="Freeform 642">
                <a:extLst>
                  <a:ext uri="{FF2B5EF4-FFF2-40B4-BE49-F238E27FC236}">
                    <a16:creationId xmlns:a16="http://schemas.microsoft.com/office/drawing/2014/main" id="{03CA6DD8-C7FD-42BE-90DB-681F7A86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6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5" name="Freeform 643">
                <a:extLst>
                  <a:ext uri="{FF2B5EF4-FFF2-40B4-BE49-F238E27FC236}">
                    <a16:creationId xmlns:a16="http://schemas.microsoft.com/office/drawing/2014/main" id="{28293E78-CDFD-417E-BAC7-0F9C2473F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6" name="Freeform 644">
                <a:extLst>
                  <a:ext uri="{FF2B5EF4-FFF2-40B4-BE49-F238E27FC236}">
                    <a16:creationId xmlns:a16="http://schemas.microsoft.com/office/drawing/2014/main" id="{FD7FC787-09CB-46B9-9AA7-4EA5E143B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7" name="Freeform 645">
                <a:extLst>
                  <a:ext uri="{FF2B5EF4-FFF2-40B4-BE49-F238E27FC236}">
                    <a16:creationId xmlns:a16="http://schemas.microsoft.com/office/drawing/2014/main" id="{1BEDBC91-9997-4FF1-83B0-FCE97188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97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8" name="Freeform 646">
                <a:extLst>
                  <a:ext uri="{FF2B5EF4-FFF2-40B4-BE49-F238E27FC236}">
                    <a16:creationId xmlns:a16="http://schemas.microsoft.com/office/drawing/2014/main" id="{C1FC6D03-AA7F-4841-BE05-46AC7B618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9" name="Freeform 647">
                <a:extLst>
                  <a:ext uri="{FF2B5EF4-FFF2-40B4-BE49-F238E27FC236}">
                    <a16:creationId xmlns:a16="http://schemas.microsoft.com/office/drawing/2014/main" id="{4C8ECB03-BE63-476B-9BED-F90FA60EE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0" name="Freeform 648">
                <a:extLst>
                  <a:ext uri="{FF2B5EF4-FFF2-40B4-BE49-F238E27FC236}">
                    <a16:creationId xmlns:a16="http://schemas.microsoft.com/office/drawing/2014/main" id="{FBCC6E0A-990D-4DB4-BFE2-22F73408C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1" name="Freeform 649">
                <a:extLst>
                  <a:ext uri="{FF2B5EF4-FFF2-40B4-BE49-F238E27FC236}">
                    <a16:creationId xmlns:a16="http://schemas.microsoft.com/office/drawing/2014/main" id="{A90F674E-822A-43F7-A479-AC0E19B7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2" name="Freeform 650">
                <a:extLst>
                  <a:ext uri="{FF2B5EF4-FFF2-40B4-BE49-F238E27FC236}">
                    <a16:creationId xmlns:a16="http://schemas.microsoft.com/office/drawing/2014/main" id="{ABA40AB4-4867-49D6-8D85-A34ED6D51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13"/>
                <a:ext cx="50" cy="48"/>
              </a:xfrm>
              <a:custGeom>
                <a:avLst/>
                <a:gdLst>
                  <a:gd name="T0" fmla="*/ 188 w 20"/>
                  <a:gd name="T1" fmla="*/ 320 h 18"/>
                  <a:gd name="T2" fmla="*/ 20 w 20"/>
                  <a:gd name="T3" fmla="*/ 227 h 18"/>
                  <a:gd name="T4" fmla="*/ 125 w 20"/>
                  <a:gd name="T5" fmla="*/ 21 h 18"/>
                  <a:gd name="T6" fmla="*/ 300 w 20"/>
                  <a:gd name="T7" fmla="*/ 136 h 18"/>
                  <a:gd name="T8" fmla="*/ 188 w 20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7" y="18"/>
                      <a:pt x="2" y="16"/>
                      <a:pt x="1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2"/>
                      <a:pt x="19" y="7"/>
                    </a:cubicBezTo>
                    <a:cubicBezTo>
                      <a:pt x="20" y="11"/>
                      <a:pt x="17" y="16"/>
                      <a:pt x="12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3" name="Freeform 651">
                <a:extLst>
                  <a:ext uri="{FF2B5EF4-FFF2-40B4-BE49-F238E27FC236}">
                    <a16:creationId xmlns:a16="http://schemas.microsoft.com/office/drawing/2014/main" id="{17C952F4-953E-4CE9-B88A-B038D436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4" name="Freeform 652">
                <a:extLst>
                  <a:ext uri="{FF2B5EF4-FFF2-40B4-BE49-F238E27FC236}">
                    <a16:creationId xmlns:a16="http://schemas.microsoft.com/office/drawing/2014/main" id="{C37B3306-B459-4336-B0AF-CBCBBBA32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13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5" name="Freeform 653">
                <a:extLst>
                  <a:ext uri="{FF2B5EF4-FFF2-40B4-BE49-F238E27FC236}">
                    <a16:creationId xmlns:a16="http://schemas.microsoft.com/office/drawing/2014/main" id="{931297E8-A37E-4F37-907A-0B6A521F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0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6" name="Freeform 654">
                <a:extLst>
                  <a:ext uri="{FF2B5EF4-FFF2-40B4-BE49-F238E27FC236}">
                    <a16:creationId xmlns:a16="http://schemas.microsoft.com/office/drawing/2014/main" id="{C39E61A2-FBEF-4A93-920A-8EC8C5B6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7" name="Freeform 655">
                <a:extLst>
                  <a:ext uri="{FF2B5EF4-FFF2-40B4-BE49-F238E27FC236}">
                    <a16:creationId xmlns:a16="http://schemas.microsoft.com/office/drawing/2014/main" id="{E021C398-0E15-4608-AA6F-1BC38C0A4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0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8" name="Freeform 656">
                <a:extLst>
                  <a:ext uri="{FF2B5EF4-FFF2-40B4-BE49-F238E27FC236}">
                    <a16:creationId xmlns:a16="http://schemas.microsoft.com/office/drawing/2014/main" id="{6B7D712B-93CD-4CF4-BC75-4694B368B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9" name="Freeform 657">
                <a:extLst>
                  <a:ext uri="{FF2B5EF4-FFF2-40B4-BE49-F238E27FC236}">
                    <a16:creationId xmlns:a16="http://schemas.microsoft.com/office/drawing/2014/main" id="{0BFC2A32-18CC-4566-8DDA-C31AF31DF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0" name="Freeform 658">
                <a:extLst>
                  <a:ext uri="{FF2B5EF4-FFF2-40B4-BE49-F238E27FC236}">
                    <a16:creationId xmlns:a16="http://schemas.microsoft.com/office/drawing/2014/main" id="{2CEBF208-6C42-4FCD-8B2B-E1E5F145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5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1" name="Freeform 659">
                <a:extLst>
                  <a:ext uri="{FF2B5EF4-FFF2-40B4-BE49-F238E27FC236}">
                    <a16:creationId xmlns:a16="http://schemas.microsoft.com/office/drawing/2014/main" id="{F7AFFF04-F950-4060-9FCA-C07D54ACF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2" name="Freeform 660">
                <a:extLst>
                  <a:ext uri="{FF2B5EF4-FFF2-40B4-BE49-F238E27FC236}">
                    <a16:creationId xmlns:a16="http://schemas.microsoft.com/office/drawing/2014/main" id="{FF21CC68-3378-4627-91D5-054E0D2E3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185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3" name="Freeform 661">
                <a:extLst>
                  <a:ext uri="{FF2B5EF4-FFF2-40B4-BE49-F238E27FC236}">
                    <a16:creationId xmlns:a16="http://schemas.microsoft.com/office/drawing/2014/main" id="{DF71E28C-3539-49DF-8829-A95A5FC6D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3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33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4" name="Freeform 662">
                <a:extLst>
                  <a:ext uri="{FF2B5EF4-FFF2-40B4-BE49-F238E27FC236}">
                    <a16:creationId xmlns:a16="http://schemas.microsoft.com/office/drawing/2014/main" id="{8D940144-3CB9-42BD-9714-2149ABEE4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6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5" name="Freeform 663">
                <a:extLst>
                  <a:ext uri="{FF2B5EF4-FFF2-40B4-BE49-F238E27FC236}">
                    <a16:creationId xmlns:a16="http://schemas.microsoft.com/office/drawing/2014/main" id="{5FDFF4A1-A8B5-4CC6-9B89-43B85D531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6" name="Freeform 664">
                <a:extLst>
                  <a:ext uri="{FF2B5EF4-FFF2-40B4-BE49-F238E27FC236}">
                    <a16:creationId xmlns:a16="http://schemas.microsoft.com/office/drawing/2014/main" id="{74401C62-9954-4C86-B174-5E4FC847A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7" name="Freeform 665">
                <a:extLst>
                  <a:ext uri="{FF2B5EF4-FFF2-40B4-BE49-F238E27FC236}">
                    <a16:creationId xmlns:a16="http://schemas.microsoft.com/office/drawing/2014/main" id="{34B94708-0E18-457F-9CE6-0BDA6F8C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8" name="Freeform 666">
                <a:extLst>
                  <a:ext uri="{FF2B5EF4-FFF2-40B4-BE49-F238E27FC236}">
                    <a16:creationId xmlns:a16="http://schemas.microsoft.com/office/drawing/2014/main" id="{06D9B2AF-F758-4190-B1C5-613E889D8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9" name="Freeform 667">
                <a:extLst>
                  <a:ext uri="{FF2B5EF4-FFF2-40B4-BE49-F238E27FC236}">
                    <a16:creationId xmlns:a16="http://schemas.microsoft.com/office/drawing/2014/main" id="{F539530A-AE43-4EE5-B3B7-22ED562C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0" name="Freeform 668">
                <a:extLst>
                  <a:ext uri="{FF2B5EF4-FFF2-40B4-BE49-F238E27FC236}">
                    <a16:creationId xmlns:a16="http://schemas.microsoft.com/office/drawing/2014/main" id="{07BCB64A-F962-40DA-BFAA-D15B3C016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24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1" name="Freeform 669">
                <a:extLst>
                  <a:ext uri="{FF2B5EF4-FFF2-40B4-BE49-F238E27FC236}">
                    <a16:creationId xmlns:a16="http://schemas.microsoft.com/office/drawing/2014/main" id="{30BB04DE-DC93-4A82-B4C3-14D3E27C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2" name="Freeform 670">
                <a:extLst>
                  <a:ext uri="{FF2B5EF4-FFF2-40B4-BE49-F238E27FC236}">
                    <a16:creationId xmlns:a16="http://schemas.microsoft.com/office/drawing/2014/main" id="{51439808-C02C-41AE-9CBD-67C7BE784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3" name="Freeform 671">
                <a:extLst>
                  <a:ext uri="{FF2B5EF4-FFF2-40B4-BE49-F238E27FC236}">
                    <a16:creationId xmlns:a16="http://schemas.microsoft.com/office/drawing/2014/main" id="{24CD5CF4-F8E3-4391-B9C1-B3B557DA1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29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4" name="Freeform 672">
                <a:extLst>
                  <a:ext uri="{FF2B5EF4-FFF2-40B4-BE49-F238E27FC236}">
                    <a16:creationId xmlns:a16="http://schemas.microsoft.com/office/drawing/2014/main" id="{C366C160-ED2E-4D32-9096-5C93A9E8B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3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5" name="Freeform 673">
                <a:extLst>
                  <a:ext uri="{FF2B5EF4-FFF2-40B4-BE49-F238E27FC236}">
                    <a16:creationId xmlns:a16="http://schemas.microsoft.com/office/drawing/2014/main" id="{D6BFF02D-7386-47E0-BA2B-71240B094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837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27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6" name="Freeform 674">
                <a:extLst>
                  <a:ext uri="{FF2B5EF4-FFF2-40B4-BE49-F238E27FC236}">
                    <a16:creationId xmlns:a16="http://schemas.microsoft.com/office/drawing/2014/main" id="{0B3634D8-6ACD-43D7-A798-5DCB6A5FF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7" name="Freeform 675">
                <a:extLst>
                  <a:ext uri="{FF2B5EF4-FFF2-40B4-BE49-F238E27FC236}">
                    <a16:creationId xmlns:a16="http://schemas.microsoft.com/office/drawing/2014/main" id="{9A39321B-CF28-4E45-BCA1-5866A7C16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8" name="Freeform 676">
                <a:extLst>
                  <a:ext uri="{FF2B5EF4-FFF2-40B4-BE49-F238E27FC236}">
                    <a16:creationId xmlns:a16="http://schemas.microsoft.com/office/drawing/2014/main" id="{64C5D0A5-9ADF-4797-B5C6-E0249989F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9" name="Freeform 677">
                <a:extLst>
                  <a:ext uri="{FF2B5EF4-FFF2-40B4-BE49-F238E27FC236}">
                    <a16:creationId xmlns:a16="http://schemas.microsoft.com/office/drawing/2014/main" id="{95204FFF-78DF-4E05-AF2E-17E3207FB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0" name="Freeform 678">
                <a:extLst>
                  <a:ext uri="{FF2B5EF4-FFF2-40B4-BE49-F238E27FC236}">
                    <a16:creationId xmlns:a16="http://schemas.microsoft.com/office/drawing/2014/main" id="{F43D6AE4-E1A3-4B85-A90F-99728622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1" name="Freeform 679">
                <a:extLst>
                  <a:ext uri="{FF2B5EF4-FFF2-40B4-BE49-F238E27FC236}">
                    <a16:creationId xmlns:a16="http://schemas.microsoft.com/office/drawing/2014/main" id="{A43C0993-9F1C-45F5-8FE6-9845B3F5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2" name="Freeform 680">
                <a:extLst>
                  <a:ext uri="{FF2B5EF4-FFF2-40B4-BE49-F238E27FC236}">
                    <a16:creationId xmlns:a16="http://schemas.microsoft.com/office/drawing/2014/main" id="{8348BB24-F839-477D-B01D-2C23A94E6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3" name="Freeform 681">
                <a:extLst>
                  <a:ext uri="{FF2B5EF4-FFF2-40B4-BE49-F238E27FC236}">
                    <a16:creationId xmlns:a16="http://schemas.microsoft.com/office/drawing/2014/main" id="{B9BB4828-1E5A-4407-B84C-76A8B716F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4" name="Freeform 682">
                <a:extLst>
                  <a:ext uri="{FF2B5EF4-FFF2-40B4-BE49-F238E27FC236}">
                    <a16:creationId xmlns:a16="http://schemas.microsoft.com/office/drawing/2014/main" id="{B8B73B49-E610-4320-8B65-71DAD291E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5" name="Freeform 683">
                <a:extLst>
                  <a:ext uri="{FF2B5EF4-FFF2-40B4-BE49-F238E27FC236}">
                    <a16:creationId xmlns:a16="http://schemas.microsoft.com/office/drawing/2014/main" id="{0A308271-D6CC-4B62-A69F-78D7F1DBE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2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6" name="Freeform 684">
                <a:extLst>
                  <a:ext uri="{FF2B5EF4-FFF2-40B4-BE49-F238E27FC236}">
                    <a16:creationId xmlns:a16="http://schemas.microsoft.com/office/drawing/2014/main" id="{7A3DA45D-97FD-49F4-AE04-6EBE55439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7" name="Freeform 685">
                <a:extLst>
                  <a:ext uri="{FF2B5EF4-FFF2-40B4-BE49-F238E27FC236}">
                    <a16:creationId xmlns:a16="http://schemas.microsoft.com/office/drawing/2014/main" id="{D1C29362-D3E7-4A58-9493-AD6CFE740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8" name="Freeform 686">
                <a:extLst>
                  <a:ext uri="{FF2B5EF4-FFF2-40B4-BE49-F238E27FC236}">
                    <a16:creationId xmlns:a16="http://schemas.microsoft.com/office/drawing/2014/main" id="{EB09A196-27E6-4EF7-9EA3-5ADD99E50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21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9" name="Freeform 687">
                <a:extLst>
                  <a:ext uri="{FF2B5EF4-FFF2-40B4-BE49-F238E27FC236}">
                    <a16:creationId xmlns:a16="http://schemas.microsoft.com/office/drawing/2014/main" id="{F3A1F4E5-37F1-46B9-8BB6-A43006D0D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0" name="Freeform 688">
                <a:extLst>
                  <a:ext uri="{FF2B5EF4-FFF2-40B4-BE49-F238E27FC236}">
                    <a16:creationId xmlns:a16="http://schemas.microsoft.com/office/drawing/2014/main" id="{E85A6E84-63CC-4978-915B-968C5D3E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13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1" name="Freeform 689">
                <a:extLst>
                  <a:ext uri="{FF2B5EF4-FFF2-40B4-BE49-F238E27FC236}">
                    <a16:creationId xmlns:a16="http://schemas.microsoft.com/office/drawing/2014/main" id="{2BEFC80C-7C67-4123-BE57-FFFB6FD5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2" name="Freeform 690">
                <a:extLst>
                  <a:ext uri="{FF2B5EF4-FFF2-40B4-BE49-F238E27FC236}">
                    <a16:creationId xmlns:a16="http://schemas.microsoft.com/office/drawing/2014/main" id="{2028A049-CA13-484B-9274-D0D02E3C3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3" name="Freeform 691">
                <a:extLst>
                  <a:ext uri="{FF2B5EF4-FFF2-40B4-BE49-F238E27FC236}">
                    <a16:creationId xmlns:a16="http://schemas.microsoft.com/office/drawing/2014/main" id="{B3BEF1AA-DF24-49E3-B0FB-A5FC55BB2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4" name="Freeform 692">
                <a:extLst>
                  <a:ext uri="{FF2B5EF4-FFF2-40B4-BE49-F238E27FC236}">
                    <a16:creationId xmlns:a16="http://schemas.microsoft.com/office/drawing/2014/main" id="{09DA5CC7-5271-485A-BD61-3A51603C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5" name="Freeform 693">
                <a:extLst>
                  <a:ext uri="{FF2B5EF4-FFF2-40B4-BE49-F238E27FC236}">
                    <a16:creationId xmlns:a16="http://schemas.microsoft.com/office/drawing/2014/main" id="{BD6A4E65-EAF5-4DED-8D1E-773196D7E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13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6" name="Freeform 694">
                <a:extLst>
                  <a:ext uri="{FF2B5EF4-FFF2-40B4-BE49-F238E27FC236}">
                    <a16:creationId xmlns:a16="http://schemas.microsoft.com/office/drawing/2014/main" id="{C11936FC-D2F4-458F-931F-D37068EA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7" name="Freeform 695">
                <a:extLst>
                  <a:ext uri="{FF2B5EF4-FFF2-40B4-BE49-F238E27FC236}">
                    <a16:creationId xmlns:a16="http://schemas.microsoft.com/office/drawing/2014/main" id="{43D988E9-C61E-46C4-8F42-9CC1A688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8" name="Freeform 696">
                <a:extLst>
                  <a:ext uri="{FF2B5EF4-FFF2-40B4-BE49-F238E27FC236}">
                    <a16:creationId xmlns:a16="http://schemas.microsoft.com/office/drawing/2014/main" id="{F582971D-2F74-4254-87D8-70CD6BC40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9" name="Freeform 697">
                <a:extLst>
                  <a:ext uri="{FF2B5EF4-FFF2-40B4-BE49-F238E27FC236}">
                    <a16:creationId xmlns:a16="http://schemas.microsoft.com/office/drawing/2014/main" id="{71EF5E3F-B211-4905-A632-4E57772C7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0" name="Freeform 698">
                <a:extLst>
                  <a:ext uri="{FF2B5EF4-FFF2-40B4-BE49-F238E27FC236}">
                    <a16:creationId xmlns:a16="http://schemas.microsoft.com/office/drawing/2014/main" id="{54DD0A1D-FB83-4C1C-BA6F-E0EC3120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3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1" name="Freeform 699">
                <a:extLst>
                  <a:ext uri="{FF2B5EF4-FFF2-40B4-BE49-F238E27FC236}">
                    <a16:creationId xmlns:a16="http://schemas.microsoft.com/office/drawing/2014/main" id="{4B8BB8C4-3378-456D-AE8B-F436081DB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16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2" name="Freeform 700">
                <a:extLst>
                  <a:ext uri="{FF2B5EF4-FFF2-40B4-BE49-F238E27FC236}">
                    <a16:creationId xmlns:a16="http://schemas.microsoft.com/office/drawing/2014/main" id="{1D9411F1-5BDE-4BF4-BF0D-EFF5F97E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3" name="Freeform 701">
                <a:extLst>
                  <a:ext uri="{FF2B5EF4-FFF2-40B4-BE49-F238E27FC236}">
                    <a16:creationId xmlns:a16="http://schemas.microsoft.com/office/drawing/2014/main" id="{79B6B308-B7ED-45FF-90E8-8A48D002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61"/>
                <a:ext cx="50" cy="51"/>
              </a:xfrm>
              <a:custGeom>
                <a:avLst/>
                <a:gdLst>
                  <a:gd name="T0" fmla="*/ 83 w 20"/>
                  <a:gd name="T1" fmla="*/ 56 h 19"/>
                  <a:gd name="T2" fmla="*/ 283 w 20"/>
                  <a:gd name="T3" fmla="*/ 81 h 19"/>
                  <a:gd name="T4" fmla="*/ 220 w 20"/>
                  <a:gd name="T5" fmla="*/ 309 h 19"/>
                  <a:gd name="T6" fmla="*/ 33 w 20"/>
                  <a:gd name="T7" fmla="*/ 287 h 19"/>
                  <a:gd name="T8" fmla="*/ 83 w 20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5" y="3"/>
                    </a:moveTo>
                    <a:cubicBezTo>
                      <a:pt x="9" y="0"/>
                      <a:pt x="15" y="1"/>
                      <a:pt x="18" y="4"/>
                    </a:cubicBezTo>
                    <a:cubicBezTo>
                      <a:pt x="20" y="8"/>
                      <a:pt x="19" y="13"/>
                      <a:pt x="14" y="16"/>
                    </a:cubicBezTo>
                    <a:cubicBezTo>
                      <a:pt x="10" y="19"/>
                      <a:pt x="5" y="19"/>
                      <a:pt x="2" y="15"/>
                    </a:cubicBezTo>
                    <a:cubicBezTo>
                      <a:pt x="0" y="11"/>
                      <a:pt x="1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4" name="Freeform 702">
                <a:extLst>
                  <a:ext uri="{FF2B5EF4-FFF2-40B4-BE49-F238E27FC236}">
                    <a16:creationId xmlns:a16="http://schemas.microsoft.com/office/drawing/2014/main" id="{049963D7-0F27-4A7A-8A13-CB439DEBC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5" name="Freeform 703">
                <a:extLst>
                  <a:ext uri="{FF2B5EF4-FFF2-40B4-BE49-F238E27FC236}">
                    <a16:creationId xmlns:a16="http://schemas.microsoft.com/office/drawing/2014/main" id="{0081CB8A-D9ED-4095-96E4-FCA582D9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6" name="Freeform 704">
                <a:extLst>
                  <a:ext uri="{FF2B5EF4-FFF2-40B4-BE49-F238E27FC236}">
                    <a16:creationId xmlns:a16="http://schemas.microsoft.com/office/drawing/2014/main" id="{78D51BE2-47AB-44DD-8F31-BF9FAD126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15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7" name="Freeform 705">
                <a:extLst>
                  <a:ext uri="{FF2B5EF4-FFF2-40B4-BE49-F238E27FC236}">
                    <a16:creationId xmlns:a16="http://schemas.microsoft.com/office/drawing/2014/main" id="{3537FBA9-E3A8-4954-8402-3C98AEC6A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1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8" name="Freeform 706">
                <a:extLst>
                  <a:ext uri="{FF2B5EF4-FFF2-40B4-BE49-F238E27FC236}">
                    <a16:creationId xmlns:a16="http://schemas.microsoft.com/office/drawing/2014/main" id="{2BAEC3E9-7EF6-47D5-ABB8-7758172CD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9" name="Freeform 707">
                <a:extLst>
                  <a:ext uri="{FF2B5EF4-FFF2-40B4-BE49-F238E27FC236}">
                    <a16:creationId xmlns:a16="http://schemas.microsoft.com/office/drawing/2014/main" id="{7624DA90-DCD9-4960-99AA-A60ED8064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10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7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0" name="Freeform 708">
                <a:extLst>
                  <a:ext uri="{FF2B5EF4-FFF2-40B4-BE49-F238E27FC236}">
                    <a16:creationId xmlns:a16="http://schemas.microsoft.com/office/drawing/2014/main" id="{9911F3E0-BF5A-4AA7-904C-E78E654C2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1" name="Freeform 709">
                <a:extLst>
                  <a:ext uri="{FF2B5EF4-FFF2-40B4-BE49-F238E27FC236}">
                    <a16:creationId xmlns:a16="http://schemas.microsoft.com/office/drawing/2014/main" id="{434B5A53-71AA-4B0D-A001-9D01AC2BA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07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2" name="Freeform 710">
                <a:extLst>
                  <a:ext uri="{FF2B5EF4-FFF2-40B4-BE49-F238E27FC236}">
                    <a16:creationId xmlns:a16="http://schemas.microsoft.com/office/drawing/2014/main" id="{F8833141-0588-41D9-A32B-BD5ED636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3" name="Freeform 711">
                <a:extLst>
                  <a:ext uri="{FF2B5EF4-FFF2-40B4-BE49-F238E27FC236}">
                    <a16:creationId xmlns:a16="http://schemas.microsoft.com/office/drawing/2014/main" id="{2797626B-9E60-4181-B37C-BED63DC1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4" name="Freeform 712">
                <a:extLst>
                  <a:ext uri="{FF2B5EF4-FFF2-40B4-BE49-F238E27FC236}">
                    <a16:creationId xmlns:a16="http://schemas.microsoft.com/office/drawing/2014/main" id="{DEC16E95-56E2-499E-8E38-AD10A158C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5" name="Freeform 713">
                <a:extLst>
                  <a:ext uri="{FF2B5EF4-FFF2-40B4-BE49-F238E27FC236}">
                    <a16:creationId xmlns:a16="http://schemas.microsoft.com/office/drawing/2014/main" id="{7D142ABC-C27B-401D-BB4B-EE82A149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5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6" name="Freeform 714">
                <a:extLst>
                  <a:ext uri="{FF2B5EF4-FFF2-40B4-BE49-F238E27FC236}">
                    <a16:creationId xmlns:a16="http://schemas.microsoft.com/office/drawing/2014/main" id="{0BE6CE04-8751-4A84-9291-5D17A0BC0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5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7" name="Freeform 715">
                <a:extLst>
                  <a:ext uri="{FF2B5EF4-FFF2-40B4-BE49-F238E27FC236}">
                    <a16:creationId xmlns:a16="http://schemas.microsoft.com/office/drawing/2014/main" id="{3F9477E7-6F27-4D4C-9C4C-FA6809D90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6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8" name="Freeform 716">
                <a:extLst>
                  <a:ext uri="{FF2B5EF4-FFF2-40B4-BE49-F238E27FC236}">
                    <a16:creationId xmlns:a16="http://schemas.microsoft.com/office/drawing/2014/main" id="{D3A86B4E-ACA0-4FCC-A081-5EAC3EB70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9" name="Freeform 717">
                <a:extLst>
                  <a:ext uri="{FF2B5EF4-FFF2-40B4-BE49-F238E27FC236}">
                    <a16:creationId xmlns:a16="http://schemas.microsoft.com/office/drawing/2014/main" id="{60DCE805-B498-4CAD-B7F1-47EE2C31B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0" name="Freeform 718">
                <a:extLst>
                  <a:ext uri="{FF2B5EF4-FFF2-40B4-BE49-F238E27FC236}">
                    <a16:creationId xmlns:a16="http://schemas.microsoft.com/office/drawing/2014/main" id="{BC809359-1453-4DAE-96BB-35E9AEFA3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07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1" name="Freeform 719">
                <a:extLst>
                  <a:ext uri="{FF2B5EF4-FFF2-40B4-BE49-F238E27FC236}">
                    <a16:creationId xmlns:a16="http://schemas.microsoft.com/office/drawing/2014/main" id="{1E36EB1F-87FD-44EB-B1E8-99400057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08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2" name="Freeform 720">
                <a:extLst>
                  <a:ext uri="{FF2B5EF4-FFF2-40B4-BE49-F238E27FC236}">
                    <a16:creationId xmlns:a16="http://schemas.microsoft.com/office/drawing/2014/main" id="{765B4C68-B255-420D-8E5C-3049FB502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93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3" name="Freeform 721">
                <a:extLst>
                  <a:ext uri="{FF2B5EF4-FFF2-40B4-BE49-F238E27FC236}">
                    <a16:creationId xmlns:a16="http://schemas.microsoft.com/office/drawing/2014/main" id="{E6C60CAD-3194-4B2A-8AC4-601E7FB3F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4" name="Freeform 722">
                <a:extLst>
                  <a:ext uri="{FF2B5EF4-FFF2-40B4-BE49-F238E27FC236}">
                    <a16:creationId xmlns:a16="http://schemas.microsoft.com/office/drawing/2014/main" id="{44A2B1D1-36A1-4159-8EE5-FB223325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09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5" name="Freeform 723">
                <a:extLst>
                  <a:ext uri="{FF2B5EF4-FFF2-40B4-BE49-F238E27FC236}">
                    <a16:creationId xmlns:a16="http://schemas.microsoft.com/office/drawing/2014/main" id="{B3357C73-8A3A-48C9-961F-A60DBECDA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6" name="Freeform 724">
                <a:extLst>
                  <a:ext uri="{FF2B5EF4-FFF2-40B4-BE49-F238E27FC236}">
                    <a16:creationId xmlns:a16="http://schemas.microsoft.com/office/drawing/2014/main" id="{6D40966F-DDF4-4B81-9B68-544F90F60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88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7" name="Freeform 725">
                <a:extLst>
                  <a:ext uri="{FF2B5EF4-FFF2-40B4-BE49-F238E27FC236}">
                    <a16:creationId xmlns:a16="http://schemas.microsoft.com/office/drawing/2014/main" id="{2BCBB96F-41B1-46B9-8A6B-765D0186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8" name="Freeform 726">
                <a:extLst>
                  <a:ext uri="{FF2B5EF4-FFF2-40B4-BE49-F238E27FC236}">
                    <a16:creationId xmlns:a16="http://schemas.microsoft.com/office/drawing/2014/main" id="{F4734BCA-CA78-4E36-83C2-15145AE8D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5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9" name="Freeform 727">
                <a:extLst>
                  <a:ext uri="{FF2B5EF4-FFF2-40B4-BE49-F238E27FC236}">
                    <a16:creationId xmlns:a16="http://schemas.microsoft.com/office/drawing/2014/main" id="{44EDC966-340D-4C13-9F38-5E3790614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0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0" name="Freeform 728">
                <a:extLst>
                  <a:ext uri="{FF2B5EF4-FFF2-40B4-BE49-F238E27FC236}">
                    <a16:creationId xmlns:a16="http://schemas.microsoft.com/office/drawing/2014/main" id="{6B29EB74-DFAE-4B4C-A525-511175333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1" name="Freeform 729">
                <a:extLst>
                  <a:ext uri="{FF2B5EF4-FFF2-40B4-BE49-F238E27FC236}">
                    <a16:creationId xmlns:a16="http://schemas.microsoft.com/office/drawing/2014/main" id="{1E4BFA42-8D4E-4BA3-81F8-EE1E9278C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2" name="Freeform 730">
                <a:extLst>
                  <a:ext uri="{FF2B5EF4-FFF2-40B4-BE49-F238E27FC236}">
                    <a16:creationId xmlns:a16="http://schemas.microsoft.com/office/drawing/2014/main" id="{A73645AC-F300-4E24-A19A-1491D5EC9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3" name="Freeform 731">
                <a:extLst>
                  <a:ext uri="{FF2B5EF4-FFF2-40B4-BE49-F238E27FC236}">
                    <a16:creationId xmlns:a16="http://schemas.microsoft.com/office/drawing/2014/main" id="{CC0BA74E-7A16-46AC-B6C1-A3487F5B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6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4" name="Freeform 732">
                <a:extLst>
                  <a:ext uri="{FF2B5EF4-FFF2-40B4-BE49-F238E27FC236}">
                    <a16:creationId xmlns:a16="http://schemas.microsoft.com/office/drawing/2014/main" id="{8ACAD83E-3F78-491D-83A8-1ACBCCB6B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5" name="Freeform 733">
                <a:extLst>
                  <a:ext uri="{FF2B5EF4-FFF2-40B4-BE49-F238E27FC236}">
                    <a16:creationId xmlns:a16="http://schemas.microsoft.com/office/drawing/2014/main" id="{18882F6E-7360-42B3-8155-746E64EF7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6" name="Freeform 734">
                <a:extLst>
                  <a:ext uri="{FF2B5EF4-FFF2-40B4-BE49-F238E27FC236}">
                    <a16:creationId xmlns:a16="http://schemas.microsoft.com/office/drawing/2014/main" id="{81F4094A-1D0B-4E9E-B4E5-29A9470B4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0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7" name="Freeform 735">
                <a:extLst>
                  <a:ext uri="{FF2B5EF4-FFF2-40B4-BE49-F238E27FC236}">
                    <a16:creationId xmlns:a16="http://schemas.microsoft.com/office/drawing/2014/main" id="{1E337ED8-48A8-48F5-875E-DDA3E9F2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8" name="Freeform 736">
                <a:extLst>
                  <a:ext uri="{FF2B5EF4-FFF2-40B4-BE49-F238E27FC236}">
                    <a16:creationId xmlns:a16="http://schemas.microsoft.com/office/drawing/2014/main" id="{BACD7685-F00B-4D44-A6EB-41AD5165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0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9" name="Freeform 737">
                <a:extLst>
                  <a:ext uri="{FF2B5EF4-FFF2-40B4-BE49-F238E27FC236}">
                    <a16:creationId xmlns:a16="http://schemas.microsoft.com/office/drawing/2014/main" id="{6FD1DE08-68E2-451B-A877-0FE12EEB6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0" name="Freeform 738">
                <a:extLst>
                  <a:ext uri="{FF2B5EF4-FFF2-40B4-BE49-F238E27FC236}">
                    <a16:creationId xmlns:a16="http://schemas.microsoft.com/office/drawing/2014/main" id="{EBB651D9-0FA2-4DDE-A695-0BEA61892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107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1" name="Freeform 739">
                <a:extLst>
                  <a:ext uri="{FF2B5EF4-FFF2-40B4-BE49-F238E27FC236}">
                    <a16:creationId xmlns:a16="http://schemas.microsoft.com/office/drawing/2014/main" id="{1B094659-2441-4BDE-A062-DEBA8E1C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1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2" name="Freeform 740">
                <a:extLst>
                  <a:ext uri="{FF2B5EF4-FFF2-40B4-BE49-F238E27FC236}">
                    <a16:creationId xmlns:a16="http://schemas.microsoft.com/office/drawing/2014/main" id="{723A77E8-F231-43B8-AE64-838DC1109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11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3" name="Freeform 741">
                <a:extLst>
                  <a:ext uri="{FF2B5EF4-FFF2-40B4-BE49-F238E27FC236}">
                    <a16:creationId xmlns:a16="http://schemas.microsoft.com/office/drawing/2014/main" id="{F9925F03-A9EE-4E1D-AE08-232A62408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0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4" name="Freeform 742">
                <a:extLst>
                  <a:ext uri="{FF2B5EF4-FFF2-40B4-BE49-F238E27FC236}">
                    <a16:creationId xmlns:a16="http://schemas.microsoft.com/office/drawing/2014/main" id="{97370D00-3FDF-4CA3-92B0-1D75D6D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5" name="Freeform 743">
                <a:extLst>
                  <a:ext uri="{FF2B5EF4-FFF2-40B4-BE49-F238E27FC236}">
                    <a16:creationId xmlns:a16="http://schemas.microsoft.com/office/drawing/2014/main" id="{EAD4B151-A3A7-4991-9C3E-F42938EBB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1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6" name="Freeform 744">
                <a:extLst>
                  <a:ext uri="{FF2B5EF4-FFF2-40B4-BE49-F238E27FC236}">
                    <a16:creationId xmlns:a16="http://schemas.microsoft.com/office/drawing/2014/main" id="{9F70F126-C66B-47F6-A261-A09ED9D40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7" name="Freeform 745">
                <a:extLst>
                  <a:ext uri="{FF2B5EF4-FFF2-40B4-BE49-F238E27FC236}">
                    <a16:creationId xmlns:a16="http://schemas.microsoft.com/office/drawing/2014/main" id="{95D13BB0-983C-4F1D-B33C-20EAFDE2F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80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8" name="Freeform 746">
                <a:extLst>
                  <a:ext uri="{FF2B5EF4-FFF2-40B4-BE49-F238E27FC236}">
                    <a16:creationId xmlns:a16="http://schemas.microsoft.com/office/drawing/2014/main" id="{599A5FA8-DF37-417B-9E0F-38F396206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9" name="Freeform 747">
                <a:extLst>
                  <a:ext uri="{FF2B5EF4-FFF2-40B4-BE49-F238E27FC236}">
                    <a16:creationId xmlns:a16="http://schemas.microsoft.com/office/drawing/2014/main" id="{E41BF8BE-70F7-45B2-B787-CB9A50720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6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0" name="Freeform 748">
                <a:extLst>
                  <a:ext uri="{FF2B5EF4-FFF2-40B4-BE49-F238E27FC236}">
                    <a16:creationId xmlns:a16="http://schemas.microsoft.com/office/drawing/2014/main" id="{4E9CAEEB-B509-490B-912C-DE73CA5C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1" name="Freeform 749">
                <a:extLst>
                  <a:ext uri="{FF2B5EF4-FFF2-40B4-BE49-F238E27FC236}">
                    <a16:creationId xmlns:a16="http://schemas.microsoft.com/office/drawing/2014/main" id="{9C593026-9731-4020-B77C-CD309B9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083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2" name="Freeform 750">
                <a:extLst>
                  <a:ext uri="{FF2B5EF4-FFF2-40B4-BE49-F238E27FC236}">
                    <a16:creationId xmlns:a16="http://schemas.microsoft.com/office/drawing/2014/main" id="{A2270620-09E0-45C4-8354-A8EC83AB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0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3" name="Freeform 751">
                <a:extLst>
                  <a:ext uri="{FF2B5EF4-FFF2-40B4-BE49-F238E27FC236}">
                    <a16:creationId xmlns:a16="http://schemas.microsoft.com/office/drawing/2014/main" id="{58DF4C19-656C-45B1-8E1F-8963824D4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4" name="Freeform 752">
                <a:extLst>
                  <a:ext uri="{FF2B5EF4-FFF2-40B4-BE49-F238E27FC236}">
                    <a16:creationId xmlns:a16="http://schemas.microsoft.com/office/drawing/2014/main" id="{06A3CA15-4E95-45A1-BEC8-447B86BD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71"/>
                <a:ext cx="43" cy="42"/>
              </a:xfrm>
              <a:custGeom>
                <a:avLst/>
                <a:gdLst>
                  <a:gd name="T0" fmla="*/ 83 w 17"/>
                  <a:gd name="T1" fmla="*/ 34 h 16"/>
                  <a:gd name="T2" fmla="*/ 243 w 17"/>
                  <a:gd name="T3" fmla="*/ 55 h 16"/>
                  <a:gd name="T4" fmla="*/ 210 w 17"/>
                  <a:gd name="T5" fmla="*/ 255 h 16"/>
                  <a:gd name="T6" fmla="*/ 33 w 17"/>
                  <a:gd name="T7" fmla="*/ 221 h 16"/>
                  <a:gd name="T8" fmla="*/ 83 w 17"/>
                  <a:gd name="T9" fmla="*/ 3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5" y="2"/>
                    </a:moveTo>
                    <a:cubicBezTo>
                      <a:pt x="8" y="0"/>
                      <a:pt x="13" y="0"/>
                      <a:pt x="15" y="3"/>
                    </a:cubicBezTo>
                    <a:cubicBezTo>
                      <a:pt x="17" y="7"/>
                      <a:pt x="16" y="11"/>
                      <a:pt x="13" y="14"/>
                    </a:cubicBezTo>
                    <a:cubicBezTo>
                      <a:pt x="9" y="16"/>
                      <a:pt x="4" y="16"/>
                      <a:pt x="2" y="12"/>
                    </a:cubicBezTo>
                    <a:cubicBezTo>
                      <a:pt x="0" y="9"/>
                      <a:pt x="1" y="5"/>
                      <a:pt x="5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5" name="Freeform 753">
                <a:extLst>
                  <a:ext uri="{FF2B5EF4-FFF2-40B4-BE49-F238E27FC236}">
                    <a16:creationId xmlns:a16="http://schemas.microsoft.com/office/drawing/2014/main" id="{2E7B87FF-7440-4076-AC60-B634F1507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6" name="Freeform 754">
                <a:extLst>
                  <a:ext uri="{FF2B5EF4-FFF2-40B4-BE49-F238E27FC236}">
                    <a16:creationId xmlns:a16="http://schemas.microsoft.com/office/drawing/2014/main" id="{0D8F2836-6782-440D-B401-E15BC6CB1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7" name="Freeform 755">
                <a:extLst>
                  <a:ext uri="{FF2B5EF4-FFF2-40B4-BE49-F238E27FC236}">
                    <a16:creationId xmlns:a16="http://schemas.microsoft.com/office/drawing/2014/main" id="{AF2123A5-2FD8-4D66-9E0B-AC0115B2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8" name="Freeform 756">
                <a:extLst>
                  <a:ext uri="{FF2B5EF4-FFF2-40B4-BE49-F238E27FC236}">
                    <a16:creationId xmlns:a16="http://schemas.microsoft.com/office/drawing/2014/main" id="{EB5D85ED-812E-42C3-A610-F1B21CF2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1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9" name="Freeform 757">
                <a:extLst>
                  <a:ext uri="{FF2B5EF4-FFF2-40B4-BE49-F238E27FC236}">
                    <a16:creationId xmlns:a16="http://schemas.microsoft.com/office/drawing/2014/main" id="{CA6B4BAE-97AF-451C-95BF-A01739D7C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4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0" name="Freeform 758">
                <a:extLst>
                  <a:ext uri="{FF2B5EF4-FFF2-40B4-BE49-F238E27FC236}">
                    <a16:creationId xmlns:a16="http://schemas.microsoft.com/office/drawing/2014/main" id="{E804E93F-93DB-4916-B9A1-7CF0DB2D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1" name="Freeform 759">
                <a:extLst>
                  <a:ext uri="{FF2B5EF4-FFF2-40B4-BE49-F238E27FC236}">
                    <a16:creationId xmlns:a16="http://schemas.microsoft.com/office/drawing/2014/main" id="{4C4927FD-D93E-42EE-BB9B-0244F5166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2" name="Freeform 760">
                <a:extLst>
                  <a:ext uri="{FF2B5EF4-FFF2-40B4-BE49-F238E27FC236}">
                    <a16:creationId xmlns:a16="http://schemas.microsoft.com/office/drawing/2014/main" id="{135197AC-A4C8-452C-8163-1E0C7408C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38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3" name="Freeform 761">
                <a:extLst>
                  <a:ext uri="{FF2B5EF4-FFF2-40B4-BE49-F238E27FC236}">
                    <a16:creationId xmlns:a16="http://schemas.microsoft.com/office/drawing/2014/main" id="{13E8F96E-1136-4248-9C89-5B6DBCFBB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4" name="Freeform 762">
                <a:extLst>
                  <a:ext uri="{FF2B5EF4-FFF2-40B4-BE49-F238E27FC236}">
                    <a16:creationId xmlns:a16="http://schemas.microsoft.com/office/drawing/2014/main" id="{2607F502-969A-49F8-8AEC-702B19100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7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5" name="Freeform 763">
                <a:extLst>
                  <a:ext uri="{FF2B5EF4-FFF2-40B4-BE49-F238E27FC236}">
                    <a16:creationId xmlns:a16="http://schemas.microsoft.com/office/drawing/2014/main" id="{575808A9-7153-4EDB-BED1-B3AA2E1B3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3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6" name="Freeform 764">
                <a:extLst>
                  <a:ext uri="{FF2B5EF4-FFF2-40B4-BE49-F238E27FC236}">
                    <a16:creationId xmlns:a16="http://schemas.microsoft.com/office/drawing/2014/main" id="{FBD696A6-7274-43D7-8CEC-9A3A1847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7" name="Freeform 765">
                <a:extLst>
                  <a:ext uri="{FF2B5EF4-FFF2-40B4-BE49-F238E27FC236}">
                    <a16:creationId xmlns:a16="http://schemas.microsoft.com/office/drawing/2014/main" id="{E752DDAE-7994-4939-9E98-7C99AA3F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8" name="Freeform 766">
                <a:extLst>
                  <a:ext uri="{FF2B5EF4-FFF2-40B4-BE49-F238E27FC236}">
                    <a16:creationId xmlns:a16="http://schemas.microsoft.com/office/drawing/2014/main" id="{5BC032DE-A6D4-42DD-80C0-FFA2CA6D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9" name="Freeform 767">
                <a:extLst>
                  <a:ext uri="{FF2B5EF4-FFF2-40B4-BE49-F238E27FC236}">
                    <a16:creationId xmlns:a16="http://schemas.microsoft.com/office/drawing/2014/main" id="{A600B8D3-884D-4FCD-BF61-98E6CA27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6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0" name="Freeform 768">
                <a:extLst>
                  <a:ext uri="{FF2B5EF4-FFF2-40B4-BE49-F238E27FC236}">
                    <a16:creationId xmlns:a16="http://schemas.microsoft.com/office/drawing/2014/main" id="{EB29BFD4-2D9E-4C28-8805-4F5BA948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1" name="Freeform 769">
                <a:extLst>
                  <a:ext uri="{FF2B5EF4-FFF2-40B4-BE49-F238E27FC236}">
                    <a16:creationId xmlns:a16="http://schemas.microsoft.com/office/drawing/2014/main" id="{F7B0F295-57C3-457E-A869-090E1046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3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2" name="Freeform 770">
                <a:extLst>
                  <a:ext uri="{FF2B5EF4-FFF2-40B4-BE49-F238E27FC236}">
                    <a16:creationId xmlns:a16="http://schemas.microsoft.com/office/drawing/2014/main" id="{92124D95-390A-48CE-9707-0238784D0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3" name="Freeform 771">
                <a:extLst>
                  <a:ext uri="{FF2B5EF4-FFF2-40B4-BE49-F238E27FC236}">
                    <a16:creationId xmlns:a16="http://schemas.microsoft.com/office/drawing/2014/main" id="{DEF87C95-C419-46A3-BD52-C34CF32E6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4" name="Freeform 772">
                <a:extLst>
                  <a:ext uri="{FF2B5EF4-FFF2-40B4-BE49-F238E27FC236}">
                    <a16:creationId xmlns:a16="http://schemas.microsoft.com/office/drawing/2014/main" id="{1D74ED0F-27CD-482B-B32D-09974130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4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5" name="Freeform 773">
                <a:extLst>
                  <a:ext uri="{FF2B5EF4-FFF2-40B4-BE49-F238E27FC236}">
                    <a16:creationId xmlns:a16="http://schemas.microsoft.com/office/drawing/2014/main" id="{4554B340-5D4B-4C4B-8181-8B837BC30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6" name="Freeform 774">
                <a:extLst>
                  <a:ext uri="{FF2B5EF4-FFF2-40B4-BE49-F238E27FC236}">
                    <a16:creationId xmlns:a16="http://schemas.microsoft.com/office/drawing/2014/main" id="{388F3846-656D-4C03-B2EC-9552C8779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7" name="Freeform 775">
                <a:extLst>
                  <a:ext uri="{FF2B5EF4-FFF2-40B4-BE49-F238E27FC236}">
                    <a16:creationId xmlns:a16="http://schemas.microsoft.com/office/drawing/2014/main" id="{AB101F3E-2F44-4523-8F8E-35FF235AC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8" name="Freeform 776">
                <a:extLst>
                  <a:ext uri="{FF2B5EF4-FFF2-40B4-BE49-F238E27FC236}">
                    <a16:creationId xmlns:a16="http://schemas.microsoft.com/office/drawing/2014/main" id="{83702DCA-19B0-4267-8DA8-D4EA65638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9" name="Freeform 777">
                <a:extLst>
                  <a:ext uri="{FF2B5EF4-FFF2-40B4-BE49-F238E27FC236}">
                    <a16:creationId xmlns:a16="http://schemas.microsoft.com/office/drawing/2014/main" id="{212D40EC-326D-41DD-A20E-1EE1CDF19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0" name="Freeform 778">
                <a:extLst>
                  <a:ext uri="{FF2B5EF4-FFF2-40B4-BE49-F238E27FC236}">
                    <a16:creationId xmlns:a16="http://schemas.microsoft.com/office/drawing/2014/main" id="{02562D08-59EF-47E3-9F8C-FD92906C4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1" name="Freeform 779">
                <a:extLst>
                  <a:ext uri="{FF2B5EF4-FFF2-40B4-BE49-F238E27FC236}">
                    <a16:creationId xmlns:a16="http://schemas.microsoft.com/office/drawing/2014/main" id="{4E1FA48E-6A47-4F4E-9BF7-D5D9A77FC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2" name="Freeform 780">
                <a:extLst>
                  <a:ext uri="{FF2B5EF4-FFF2-40B4-BE49-F238E27FC236}">
                    <a16:creationId xmlns:a16="http://schemas.microsoft.com/office/drawing/2014/main" id="{48A89CDD-783C-48D2-8DFB-64B44FC30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3" name="Freeform 781">
                <a:extLst>
                  <a:ext uri="{FF2B5EF4-FFF2-40B4-BE49-F238E27FC236}">
                    <a16:creationId xmlns:a16="http://schemas.microsoft.com/office/drawing/2014/main" id="{1E14D340-D523-4436-AC2A-6BCF8C306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4" name="Freeform 782">
                <a:extLst>
                  <a:ext uri="{FF2B5EF4-FFF2-40B4-BE49-F238E27FC236}">
                    <a16:creationId xmlns:a16="http://schemas.microsoft.com/office/drawing/2014/main" id="{F7FF173B-5DD2-4928-94D2-85C72F657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5" name="Freeform 783">
                <a:extLst>
                  <a:ext uri="{FF2B5EF4-FFF2-40B4-BE49-F238E27FC236}">
                    <a16:creationId xmlns:a16="http://schemas.microsoft.com/office/drawing/2014/main" id="{0D264D6C-A23B-4ADD-A2C7-D2B1D1B2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6" name="Freeform 784">
                <a:extLst>
                  <a:ext uri="{FF2B5EF4-FFF2-40B4-BE49-F238E27FC236}">
                    <a16:creationId xmlns:a16="http://schemas.microsoft.com/office/drawing/2014/main" id="{1D31C5D4-02A7-443D-BC1B-772ACB99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7" name="Freeform 785">
                <a:extLst>
                  <a:ext uri="{FF2B5EF4-FFF2-40B4-BE49-F238E27FC236}">
                    <a16:creationId xmlns:a16="http://schemas.microsoft.com/office/drawing/2014/main" id="{0F964811-AF81-4274-BA10-AF216BBD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8" name="Freeform 786">
                <a:extLst>
                  <a:ext uri="{FF2B5EF4-FFF2-40B4-BE49-F238E27FC236}">
                    <a16:creationId xmlns:a16="http://schemas.microsoft.com/office/drawing/2014/main" id="{B7F6FA3E-15DF-4A58-8584-D6A9146A3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9" name="Freeform 787">
                <a:extLst>
                  <a:ext uri="{FF2B5EF4-FFF2-40B4-BE49-F238E27FC236}">
                    <a16:creationId xmlns:a16="http://schemas.microsoft.com/office/drawing/2014/main" id="{416E23B6-ECDC-4B23-B27C-25095A18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0" name="Freeform 788">
                <a:extLst>
                  <a:ext uri="{FF2B5EF4-FFF2-40B4-BE49-F238E27FC236}">
                    <a16:creationId xmlns:a16="http://schemas.microsoft.com/office/drawing/2014/main" id="{1D508022-A489-439F-BB39-B2A8D1A4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1" name="Freeform 789">
                <a:extLst>
                  <a:ext uri="{FF2B5EF4-FFF2-40B4-BE49-F238E27FC236}">
                    <a16:creationId xmlns:a16="http://schemas.microsoft.com/office/drawing/2014/main" id="{8D872E99-BC61-49AB-8254-E46E89DD5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40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2" name="Freeform 790">
                <a:extLst>
                  <a:ext uri="{FF2B5EF4-FFF2-40B4-BE49-F238E27FC236}">
                    <a16:creationId xmlns:a16="http://schemas.microsoft.com/office/drawing/2014/main" id="{49335618-5D22-42AD-902F-897854825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3" name="Freeform 791">
                <a:extLst>
                  <a:ext uri="{FF2B5EF4-FFF2-40B4-BE49-F238E27FC236}">
                    <a16:creationId xmlns:a16="http://schemas.microsoft.com/office/drawing/2014/main" id="{CE664B21-13F4-4DDB-84A6-1C82FEECF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41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4" name="Freeform 792">
                <a:extLst>
                  <a:ext uri="{FF2B5EF4-FFF2-40B4-BE49-F238E27FC236}">
                    <a16:creationId xmlns:a16="http://schemas.microsoft.com/office/drawing/2014/main" id="{ACC6C3B3-714E-4726-9E04-B0BF1E3C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5" name="Freeform 793">
                <a:extLst>
                  <a:ext uri="{FF2B5EF4-FFF2-40B4-BE49-F238E27FC236}">
                    <a16:creationId xmlns:a16="http://schemas.microsoft.com/office/drawing/2014/main" id="{90936DA8-4C77-4EE4-BF93-5EF351BD9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6" name="Freeform 794">
                <a:extLst>
                  <a:ext uri="{FF2B5EF4-FFF2-40B4-BE49-F238E27FC236}">
                    <a16:creationId xmlns:a16="http://schemas.microsoft.com/office/drawing/2014/main" id="{8697ADE2-C7AB-49D7-BFC5-87EB16AA2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4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7" name="Freeform 795">
                <a:extLst>
                  <a:ext uri="{FF2B5EF4-FFF2-40B4-BE49-F238E27FC236}">
                    <a16:creationId xmlns:a16="http://schemas.microsoft.com/office/drawing/2014/main" id="{FDA28551-BFDB-4838-8A1F-34B718CE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4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8" name="Freeform 796">
                <a:extLst>
                  <a:ext uri="{FF2B5EF4-FFF2-40B4-BE49-F238E27FC236}">
                    <a16:creationId xmlns:a16="http://schemas.microsoft.com/office/drawing/2014/main" id="{CD309D20-15B9-48BE-81E7-486801ECB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9" name="Freeform 797">
                <a:extLst>
                  <a:ext uri="{FF2B5EF4-FFF2-40B4-BE49-F238E27FC236}">
                    <a16:creationId xmlns:a16="http://schemas.microsoft.com/office/drawing/2014/main" id="{31ECDA8A-B622-4C89-809D-89DE2B59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0" name="Freeform 798">
                <a:extLst>
                  <a:ext uri="{FF2B5EF4-FFF2-40B4-BE49-F238E27FC236}">
                    <a16:creationId xmlns:a16="http://schemas.microsoft.com/office/drawing/2014/main" id="{3F2CA94F-2C25-4A16-8234-12805AE8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1" name="Freeform 799">
                <a:extLst>
                  <a:ext uri="{FF2B5EF4-FFF2-40B4-BE49-F238E27FC236}">
                    <a16:creationId xmlns:a16="http://schemas.microsoft.com/office/drawing/2014/main" id="{888B6E9E-AF09-4B3A-8F01-89265893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2" name="Freeform 800">
                <a:extLst>
                  <a:ext uri="{FF2B5EF4-FFF2-40B4-BE49-F238E27FC236}">
                    <a16:creationId xmlns:a16="http://schemas.microsoft.com/office/drawing/2014/main" id="{BEF896CE-4D7B-414D-A7BC-69433AFB0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3" name="Freeform 801">
                <a:extLst>
                  <a:ext uri="{FF2B5EF4-FFF2-40B4-BE49-F238E27FC236}">
                    <a16:creationId xmlns:a16="http://schemas.microsoft.com/office/drawing/2014/main" id="{566B6DEA-01A8-4DAC-B188-AF042EC8A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39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4" name="Freeform 802">
                <a:extLst>
                  <a:ext uri="{FF2B5EF4-FFF2-40B4-BE49-F238E27FC236}">
                    <a16:creationId xmlns:a16="http://schemas.microsoft.com/office/drawing/2014/main" id="{14CE55A7-DC8A-4D5C-96EE-16B5E248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5" name="Freeform 803">
                <a:extLst>
                  <a:ext uri="{FF2B5EF4-FFF2-40B4-BE49-F238E27FC236}">
                    <a16:creationId xmlns:a16="http://schemas.microsoft.com/office/drawing/2014/main" id="{CE95CF94-3107-406A-B72F-5E4EAA1B8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69"/>
                <a:ext cx="42" cy="48"/>
              </a:xfrm>
              <a:custGeom>
                <a:avLst/>
                <a:gdLst>
                  <a:gd name="T0" fmla="*/ 42 w 17"/>
                  <a:gd name="T1" fmla="*/ 93 h 18"/>
                  <a:gd name="T2" fmla="*/ 195 w 17"/>
                  <a:gd name="T3" fmla="*/ 35 h 18"/>
                  <a:gd name="T4" fmla="*/ 225 w 17"/>
                  <a:gd name="T5" fmla="*/ 248 h 18"/>
                  <a:gd name="T6" fmla="*/ 62 w 17"/>
                  <a:gd name="T7" fmla="*/ 307 h 18"/>
                  <a:gd name="T8" fmla="*/ 42 w 17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3" y="5"/>
                    </a:moveTo>
                    <a:cubicBezTo>
                      <a:pt x="5" y="1"/>
                      <a:pt x="10" y="0"/>
                      <a:pt x="13" y="2"/>
                    </a:cubicBezTo>
                    <a:cubicBezTo>
                      <a:pt x="17" y="4"/>
                      <a:pt x="17" y="9"/>
                      <a:pt x="15" y="13"/>
                    </a:cubicBezTo>
                    <a:cubicBezTo>
                      <a:pt x="12" y="17"/>
                      <a:pt x="8" y="18"/>
                      <a:pt x="4" y="16"/>
                    </a:cubicBezTo>
                    <a:cubicBezTo>
                      <a:pt x="1" y="14"/>
                      <a:pt x="0" y="9"/>
                      <a:pt x="3" y="5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6" name="Freeform 804">
                <a:extLst>
                  <a:ext uri="{FF2B5EF4-FFF2-40B4-BE49-F238E27FC236}">
                    <a16:creationId xmlns:a16="http://schemas.microsoft.com/office/drawing/2014/main" id="{60A18802-0499-4907-9A5C-50AF60E2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7" name="Freeform 805">
                <a:extLst>
                  <a:ext uri="{FF2B5EF4-FFF2-40B4-BE49-F238E27FC236}">
                    <a16:creationId xmlns:a16="http://schemas.microsoft.com/office/drawing/2014/main" id="{EAEF8D58-49B8-463E-95DA-2C03B2DFF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8" name="Freeform 806">
                <a:extLst>
                  <a:ext uri="{FF2B5EF4-FFF2-40B4-BE49-F238E27FC236}">
                    <a16:creationId xmlns:a16="http://schemas.microsoft.com/office/drawing/2014/main" id="{23812C89-97AA-44F7-855F-B8C3AE256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9" name="Freeform 807">
                <a:extLst>
                  <a:ext uri="{FF2B5EF4-FFF2-40B4-BE49-F238E27FC236}">
                    <a16:creationId xmlns:a16="http://schemas.microsoft.com/office/drawing/2014/main" id="{F60D9504-A53B-4FA8-B543-23DAB99F5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5" name="Group 808">
              <a:extLst>
                <a:ext uri="{FF2B5EF4-FFF2-40B4-BE49-F238E27FC236}">
                  <a16:creationId xmlns:a16="http://schemas.microsoft.com/office/drawing/2014/main" id="{F4763071-BAC7-422B-90C5-694F56C1DE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5" y="1872"/>
              <a:ext cx="500" cy="923"/>
              <a:chOff x="1305" y="1872"/>
              <a:chExt cx="500" cy="923"/>
            </a:xfrm>
          </p:grpSpPr>
          <p:sp>
            <p:nvSpPr>
              <p:cNvPr id="52600" name="Freeform 809">
                <a:extLst>
                  <a:ext uri="{FF2B5EF4-FFF2-40B4-BE49-F238E27FC236}">
                    <a16:creationId xmlns:a16="http://schemas.microsoft.com/office/drawing/2014/main" id="{3B94052D-921D-4AD3-8B31-6FFA1C46F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1" name="Freeform 810">
                <a:extLst>
                  <a:ext uri="{FF2B5EF4-FFF2-40B4-BE49-F238E27FC236}">
                    <a16:creationId xmlns:a16="http://schemas.microsoft.com/office/drawing/2014/main" id="{D4A80119-46A1-4674-A500-E813262F4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3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Freeform 811">
                <a:extLst>
                  <a:ext uri="{FF2B5EF4-FFF2-40B4-BE49-F238E27FC236}">
                    <a16:creationId xmlns:a16="http://schemas.microsoft.com/office/drawing/2014/main" id="{691D2807-2D17-4F75-AEE0-6FF21DE5B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3" name="Freeform 812">
                <a:extLst>
                  <a:ext uri="{FF2B5EF4-FFF2-40B4-BE49-F238E27FC236}">
                    <a16:creationId xmlns:a16="http://schemas.microsoft.com/office/drawing/2014/main" id="{66D80539-0D3B-4926-A819-A44ED189B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4" name="Freeform 813">
                <a:extLst>
                  <a:ext uri="{FF2B5EF4-FFF2-40B4-BE49-F238E27FC236}">
                    <a16:creationId xmlns:a16="http://schemas.microsoft.com/office/drawing/2014/main" id="{949CE535-A833-415B-9C23-8D5890B3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29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5" name="Freeform 814">
                <a:extLst>
                  <a:ext uri="{FF2B5EF4-FFF2-40B4-BE49-F238E27FC236}">
                    <a16:creationId xmlns:a16="http://schemas.microsoft.com/office/drawing/2014/main" id="{14E74A7F-7F6E-41AB-9E21-35B2DBE63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6" name="Freeform 815">
                <a:extLst>
                  <a:ext uri="{FF2B5EF4-FFF2-40B4-BE49-F238E27FC236}">
                    <a16:creationId xmlns:a16="http://schemas.microsoft.com/office/drawing/2014/main" id="{F9B1AA40-A637-4616-8205-2CF27DEBA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80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7" name="Freeform 816">
                <a:extLst>
                  <a:ext uri="{FF2B5EF4-FFF2-40B4-BE49-F238E27FC236}">
                    <a16:creationId xmlns:a16="http://schemas.microsoft.com/office/drawing/2014/main" id="{7020D08E-888F-4136-9480-69BC1BC60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8" name="Freeform 817">
                <a:extLst>
                  <a:ext uri="{FF2B5EF4-FFF2-40B4-BE49-F238E27FC236}">
                    <a16:creationId xmlns:a16="http://schemas.microsoft.com/office/drawing/2014/main" id="{F456639D-2151-453C-B8BE-DF25C683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6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9" name="Freeform 818">
                <a:extLst>
                  <a:ext uri="{FF2B5EF4-FFF2-40B4-BE49-F238E27FC236}">
                    <a16:creationId xmlns:a16="http://schemas.microsoft.com/office/drawing/2014/main" id="{01BA781B-3FCE-4A9D-911E-D6F81D12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0" name="Freeform 819">
                <a:extLst>
                  <a:ext uri="{FF2B5EF4-FFF2-40B4-BE49-F238E27FC236}">
                    <a16:creationId xmlns:a16="http://schemas.microsoft.com/office/drawing/2014/main" id="{16105660-5F7B-439F-8B62-6F7EA7024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267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1" name="Freeform 820">
                <a:extLst>
                  <a:ext uri="{FF2B5EF4-FFF2-40B4-BE49-F238E27FC236}">
                    <a16:creationId xmlns:a16="http://schemas.microsoft.com/office/drawing/2014/main" id="{B803D21D-C7B6-4CA6-A56D-4241DF7C5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2" name="Freeform 821">
                <a:extLst>
                  <a:ext uri="{FF2B5EF4-FFF2-40B4-BE49-F238E27FC236}">
                    <a16:creationId xmlns:a16="http://schemas.microsoft.com/office/drawing/2014/main" id="{42351B90-5FB8-4443-B474-392E7D8C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3" name="Freeform 822">
                <a:extLst>
                  <a:ext uri="{FF2B5EF4-FFF2-40B4-BE49-F238E27FC236}">
                    <a16:creationId xmlns:a16="http://schemas.microsoft.com/office/drawing/2014/main" id="{852CB5CB-69A9-44CE-8A99-2913194F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4" name="Freeform 823">
                <a:extLst>
                  <a:ext uri="{FF2B5EF4-FFF2-40B4-BE49-F238E27FC236}">
                    <a16:creationId xmlns:a16="http://schemas.microsoft.com/office/drawing/2014/main" id="{6FA31F18-E757-4AA0-85A6-826E6880F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5" name="Freeform 824">
                <a:extLst>
                  <a:ext uri="{FF2B5EF4-FFF2-40B4-BE49-F238E27FC236}">
                    <a16:creationId xmlns:a16="http://schemas.microsoft.com/office/drawing/2014/main" id="{0187043B-B416-43E6-A19B-FC7A6DE5A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6" name="Freeform 825">
                <a:extLst>
                  <a:ext uri="{FF2B5EF4-FFF2-40B4-BE49-F238E27FC236}">
                    <a16:creationId xmlns:a16="http://schemas.microsoft.com/office/drawing/2014/main" id="{B8F93D1A-049F-41E5-8112-14C34B117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7" name="Freeform 826">
                <a:extLst>
                  <a:ext uri="{FF2B5EF4-FFF2-40B4-BE49-F238E27FC236}">
                    <a16:creationId xmlns:a16="http://schemas.microsoft.com/office/drawing/2014/main" id="{8BADDA53-6F7C-4CEF-BCBC-D1449B3B0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3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8" name="Freeform 827">
                <a:extLst>
                  <a:ext uri="{FF2B5EF4-FFF2-40B4-BE49-F238E27FC236}">
                    <a16:creationId xmlns:a16="http://schemas.microsoft.com/office/drawing/2014/main" id="{DCD4BBEC-8E9E-4AA9-9790-4FE43663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9" name="Freeform 828">
                <a:extLst>
                  <a:ext uri="{FF2B5EF4-FFF2-40B4-BE49-F238E27FC236}">
                    <a16:creationId xmlns:a16="http://schemas.microsoft.com/office/drawing/2014/main" id="{AF872FE3-9E5A-46C4-99B5-7A57D49C0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0" name="Freeform 829">
                <a:extLst>
                  <a:ext uri="{FF2B5EF4-FFF2-40B4-BE49-F238E27FC236}">
                    <a16:creationId xmlns:a16="http://schemas.microsoft.com/office/drawing/2014/main" id="{8CA25553-8A05-4CC4-9B87-15623A59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1" name="Freeform 830">
                <a:extLst>
                  <a:ext uri="{FF2B5EF4-FFF2-40B4-BE49-F238E27FC236}">
                    <a16:creationId xmlns:a16="http://schemas.microsoft.com/office/drawing/2014/main" id="{F07F9CAA-BAC2-42B1-80D1-0F0662426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2" name="Freeform 831">
                <a:extLst>
                  <a:ext uri="{FF2B5EF4-FFF2-40B4-BE49-F238E27FC236}">
                    <a16:creationId xmlns:a16="http://schemas.microsoft.com/office/drawing/2014/main" id="{8FD6F511-8365-4A68-BF65-915FDC886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2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3" name="Freeform 832">
                <a:extLst>
                  <a:ext uri="{FF2B5EF4-FFF2-40B4-BE49-F238E27FC236}">
                    <a16:creationId xmlns:a16="http://schemas.microsoft.com/office/drawing/2014/main" id="{BE93D9C6-C848-4CA9-85D0-0AB34019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4" name="Freeform 833">
                <a:extLst>
                  <a:ext uri="{FF2B5EF4-FFF2-40B4-BE49-F238E27FC236}">
                    <a16:creationId xmlns:a16="http://schemas.microsoft.com/office/drawing/2014/main" id="{DD8313B9-2CDB-42C2-8A68-12D6F9BCA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5" name="Freeform 834">
                <a:extLst>
                  <a:ext uri="{FF2B5EF4-FFF2-40B4-BE49-F238E27FC236}">
                    <a16:creationId xmlns:a16="http://schemas.microsoft.com/office/drawing/2014/main" id="{7E7641B1-676F-48DD-9D37-A080CC3A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6" name="Freeform 835">
                <a:extLst>
                  <a:ext uri="{FF2B5EF4-FFF2-40B4-BE49-F238E27FC236}">
                    <a16:creationId xmlns:a16="http://schemas.microsoft.com/office/drawing/2014/main" id="{B550A70D-647E-43F5-85BB-CFB84A4D7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7" name="Freeform 836">
                <a:extLst>
                  <a:ext uri="{FF2B5EF4-FFF2-40B4-BE49-F238E27FC236}">
                    <a16:creationId xmlns:a16="http://schemas.microsoft.com/office/drawing/2014/main" id="{FE783F25-E598-42D5-B981-EDC41947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8" name="Freeform 837">
                <a:extLst>
                  <a:ext uri="{FF2B5EF4-FFF2-40B4-BE49-F238E27FC236}">
                    <a16:creationId xmlns:a16="http://schemas.microsoft.com/office/drawing/2014/main" id="{ABA57660-B69F-427C-BAF3-13E1B141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9" name="Freeform 838">
                <a:extLst>
                  <a:ext uri="{FF2B5EF4-FFF2-40B4-BE49-F238E27FC236}">
                    <a16:creationId xmlns:a16="http://schemas.microsoft.com/office/drawing/2014/main" id="{7A1B89C5-E3C6-4F8C-B831-29E5AA4E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0" name="Freeform 839">
                <a:extLst>
                  <a:ext uri="{FF2B5EF4-FFF2-40B4-BE49-F238E27FC236}">
                    <a16:creationId xmlns:a16="http://schemas.microsoft.com/office/drawing/2014/main" id="{3E5249C6-294B-4C14-96A2-30BAF0D10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1" name="Freeform 840">
                <a:extLst>
                  <a:ext uri="{FF2B5EF4-FFF2-40B4-BE49-F238E27FC236}">
                    <a16:creationId xmlns:a16="http://schemas.microsoft.com/office/drawing/2014/main" id="{950AF0FB-F4E8-4FED-A52C-8C731A87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2" name="Freeform 841">
                <a:extLst>
                  <a:ext uri="{FF2B5EF4-FFF2-40B4-BE49-F238E27FC236}">
                    <a16:creationId xmlns:a16="http://schemas.microsoft.com/office/drawing/2014/main" id="{7FD5A5A2-8BD1-4AD0-974C-98A91DD6D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3" name="Freeform 842">
                <a:extLst>
                  <a:ext uri="{FF2B5EF4-FFF2-40B4-BE49-F238E27FC236}">
                    <a16:creationId xmlns:a16="http://schemas.microsoft.com/office/drawing/2014/main" id="{240998AF-30A7-4B0A-8E2B-6B22396D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Freeform 843">
                <a:extLst>
                  <a:ext uri="{FF2B5EF4-FFF2-40B4-BE49-F238E27FC236}">
                    <a16:creationId xmlns:a16="http://schemas.microsoft.com/office/drawing/2014/main" id="{D22205D9-CE06-4144-957C-B95567AD1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3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5" name="Freeform 844">
                <a:extLst>
                  <a:ext uri="{FF2B5EF4-FFF2-40B4-BE49-F238E27FC236}">
                    <a16:creationId xmlns:a16="http://schemas.microsoft.com/office/drawing/2014/main" id="{4EA8DC4E-8433-43FF-892F-FCB8701B9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6" name="Freeform 845">
                <a:extLst>
                  <a:ext uri="{FF2B5EF4-FFF2-40B4-BE49-F238E27FC236}">
                    <a16:creationId xmlns:a16="http://schemas.microsoft.com/office/drawing/2014/main" id="{38B67C70-E173-4879-BB47-198BD2078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7" name="Freeform 846">
                <a:extLst>
                  <a:ext uri="{FF2B5EF4-FFF2-40B4-BE49-F238E27FC236}">
                    <a16:creationId xmlns:a16="http://schemas.microsoft.com/office/drawing/2014/main" id="{D19DDC41-36D2-469F-98E4-5F3EF80D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3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Freeform 847">
                <a:extLst>
                  <a:ext uri="{FF2B5EF4-FFF2-40B4-BE49-F238E27FC236}">
                    <a16:creationId xmlns:a16="http://schemas.microsoft.com/office/drawing/2014/main" id="{8315A4A2-0A38-4945-90CB-4093BCF8F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9" name="Freeform 848">
                <a:extLst>
                  <a:ext uri="{FF2B5EF4-FFF2-40B4-BE49-F238E27FC236}">
                    <a16:creationId xmlns:a16="http://schemas.microsoft.com/office/drawing/2014/main" id="{05738F03-E0FC-43F3-8593-7E4FDB443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0" name="Freeform 849">
                <a:extLst>
                  <a:ext uri="{FF2B5EF4-FFF2-40B4-BE49-F238E27FC236}">
                    <a16:creationId xmlns:a16="http://schemas.microsoft.com/office/drawing/2014/main" id="{FA0FD67C-2388-4ADB-8BBD-346D6BE7A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1" name="Freeform 850">
                <a:extLst>
                  <a:ext uri="{FF2B5EF4-FFF2-40B4-BE49-F238E27FC236}">
                    <a16:creationId xmlns:a16="http://schemas.microsoft.com/office/drawing/2014/main" id="{6D240BBC-2BB2-4FFA-846D-5E7442771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2" name="Freeform 851">
                <a:extLst>
                  <a:ext uri="{FF2B5EF4-FFF2-40B4-BE49-F238E27FC236}">
                    <a16:creationId xmlns:a16="http://schemas.microsoft.com/office/drawing/2014/main" id="{8205BA97-AA03-4C54-A7EA-90A35340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3" name="Freeform 852">
                <a:extLst>
                  <a:ext uri="{FF2B5EF4-FFF2-40B4-BE49-F238E27FC236}">
                    <a16:creationId xmlns:a16="http://schemas.microsoft.com/office/drawing/2014/main" id="{C9AEC11D-5CAD-49CB-885F-7E9A8EE40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4" name="Freeform 853">
                <a:extLst>
                  <a:ext uri="{FF2B5EF4-FFF2-40B4-BE49-F238E27FC236}">
                    <a16:creationId xmlns:a16="http://schemas.microsoft.com/office/drawing/2014/main" id="{D21A7B09-E683-4B8B-80AB-D46CEF782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5" name="Freeform 854">
                <a:extLst>
                  <a:ext uri="{FF2B5EF4-FFF2-40B4-BE49-F238E27FC236}">
                    <a16:creationId xmlns:a16="http://schemas.microsoft.com/office/drawing/2014/main" id="{379F82C2-023C-4CA1-A29A-E3C8D8270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6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6" name="Freeform 855">
                <a:extLst>
                  <a:ext uri="{FF2B5EF4-FFF2-40B4-BE49-F238E27FC236}">
                    <a16:creationId xmlns:a16="http://schemas.microsoft.com/office/drawing/2014/main" id="{39978F7F-2416-41FD-BF28-80040F890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67"/>
                <a:ext cx="75" cy="90"/>
              </a:xfrm>
              <a:custGeom>
                <a:avLst/>
                <a:gdLst>
                  <a:gd name="T0" fmla="*/ 158 w 30"/>
                  <a:gd name="T1" fmla="*/ 183 h 34"/>
                  <a:gd name="T2" fmla="*/ 20 w 30"/>
                  <a:gd name="T3" fmla="*/ 294 h 34"/>
                  <a:gd name="T4" fmla="*/ 83 w 30"/>
                  <a:gd name="T5" fmla="*/ 484 h 34"/>
                  <a:gd name="T6" fmla="*/ 145 w 30"/>
                  <a:gd name="T7" fmla="*/ 596 h 34"/>
                  <a:gd name="T8" fmla="*/ 283 w 30"/>
                  <a:gd name="T9" fmla="*/ 519 h 34"/>
                  <a:gd name="T10" fmla="*/ 333 w 30"/>
                  <a:gd name="T11" fmla="*/ 371 h 34"/>
                  <a:gd name="T12" fmla="*/ 458 w 30"/>
                  <a:gd name="T13" fmla="*/ 225 h 34"/>
                  <a:gd name="T14" fmla="*/ 158 w 30"/>
                  <a:gd name="T15" fmla="*/ 16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4">
                    <a:moveTo>
                      <a:pt x="10" y="10"/>
                    </a:moveTo>
                    <a:cubicBezTo>
                      <a:pt x="6" y="8"/>
                      <a:pt x="2" y="12"/>
                      <a:pt x="1" y="16"/>
                    </a:cubicBezTo>
                    <a:cubicBezTo>
                      <a:pt x="0" y="21"/>
                      <a:pt x="2" y="23"/>
                      <a:pt x="5" y="26"/>
                    </a:cubicBezTo>
                    <a:cubicBezTo>
                      <a:pt x="6" y="28"/>
                      <a:pt x="7" y="32"/>
                      <a:pt x="9" y="32"/>
                    </a:cubicBezTo>
                    <a:cubicBezTo>
                      <a:pt x="11" y="34"/>
                      <a:pt x="16" y="31"/>
                      <a:pt x="18" y="28"/>
                    </a:cubicBezTo>
                    <a:cubicBezTo>
                      <a:pt x="19" y="25"/>
                      <a:pt x="17" y="23"/>
                      <a:pt x="21" y="20"/>
                    </a:cubicBezTo>
                    <a:cubicBezTo>
                      <a:pt x="25" y="18"/>
                      <a:pt x="29" y="18"/>
                      <a:pt x="29" y="12"/>
                    </a:cubicBezTo>
                    <a:cubicBezTo>
                      <a:pt x="30" y="0"/>
                      <a:pt x="14" y="0"/>
                      <a:pt x="10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7" name="Freeform 856">
                <a:extLst>
                  <a:ext uri="{FF2B5EF4-FFF2-40B4-BE49-F238E27FC236}">
                    <a16:creationId xmlns:a16="http://schemas.microsoft.com/office/drawing/2014/main" id="{51DEEE2B-BA94-408D-ACC5-78E1C20B7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488"/>
                <a:ext cx="90" cy="85"/>
              </a:xfrm>
              <a:custGeom>
                <a:avLst/>
                <a:gdLst>
                  <a:gd name="T0" fmla="*/ 250 w 36"/>
                  <a:gd name="T1" fmla="*/ 93 h 32"/>
                  <a:gd name="T2" fmla="*/ 20 w 36"/>
                  <a:gd name="T3" fmla="*/ 260 h 32"/>
                  <a:gd name="T4" fmla="*/ 283 w 36"/>
                  <a:gd name="T5" fmla="*/ 507 h 32"/>
                  <a:gd name="T6" fmla="*/ 283 w 36"/>
                  <a:gd name="T7" fmla="*/ 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16" y="5"/>
                    </a:moveTo>
                    <a:cubicBezTo>
                      <a:pt x="9" y="3"/>
                      <a:pt x="1" y="6"/>
                      <a:pt x="1" y="14"/>
                    </a:cubicBezTo>
                    <a:cubicBezTo>
                      <a:pt x="0" y="24"/>
                      <a:pt x="11" y="25"/>
                      <a:pt x="18" y="27"/>
                    </a:cubicBezTo>
                    <a:cubicBezTo>
                      <a:pt x="36" y="32"/>
                      <a:pt x="30" y="0"/>
                      <a:pt x="18" y="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8" name="Freeform 857">
                <a:extLst>
                  <a:ext uri="{FF2B5EF4-FFF2-40B4-BE49-F238E27FC236}">
                    <a16:creationId xmlns:a16="http://schemas.microsoft.com/office/drawing/2014/main" id="{BCE050CD-7C33-4EB8-88DE-D84E8B917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04"/>
                <a:ext cx="45" cy="51"/>
              </a:xfrm>
              <a:custGeom>
                <a:avLst/>
                <a:gdLst>
                  <a:gd name="T0" fmla="*/ 125 w 18"/>
                  <a:gd name="T1" fmla="*/ 56 h 19"/>
                  <a:gd name="T2" fmla="*/ 125 w 18"/>
                  <a:gd name="T3" fmla="*/ 330 h 19"/>
                  <a:gd name="T4" fmla="*/ 283 w 18"/>
                  <a:gd name="T5" fmla="*/ 19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8" y="3"/>
                    </a:moveTo>
                    <a:cubicBezTo>
                      <a:pt x="0" y="0"/>
                      <a:pt x="0" y="15"/>
                      <a:pt x="8" y="17"/>
                    </a:cubicBezTo>
                    <a:cubicBezTo>
                      <a:pt x="14" y="19"/>
                      <a:pt x="18" y="16"/>
                      <a:pt x="18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9" name="Freeform 858">
                <a:extLst>
                  <a:ext uri="{FF2B5EF4-FFF2-40B4-BE49-F238E27FC236}">
                    <a16:creationId xmlns:a16="http://schemas.microsoft.com/office/drawing/2014/main" id="{903439BA-2D8B-4A6D-846D-6ABBDFC74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883"/>
                <a:ext cx="113" cy="74"/>
              </a:xfrm>
              <a:custGeom>
                <a:avLst/>
                <a:gdLst>
                  <a:gd name="T0" fmla="*/ 304 w 45"/>
                  <a:gd name="T1" fmla="*/ 34 h 28"/>
                  <a:gd name="T2" fmla="*/ 33 w 45"/>
                  <a:gd name="T3" fmla="*/ 182 h 28"/>
                  <a:gd name="T4" fmla="*/ 367 w 45"/>
                  <a:gd name="T5" fmla="*/ 404 h 28"/>
                  <a:gd name="T6" fmla="*/ 663 w 45"/>
                  <a:gd name="T7" fmla="*/ 336 h 28"/>
                  <a:gd name="T8" fmla="*/ 397 w 4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8">
                    <a:moveTo>
                      <a:pt x="19" y="2"/>
                    </a:moveTo>
                    <a:cubicBezTo>
                      <a:pt x="11" y="1"/>
                      <a:pt x="3" y="1"/>
                      <a:pt x="2" y="10"/>
                    </a:cubicBezTo>
                    <a:cubicBezTo>
                      <a:pt x="0" y="24"/>
                      <a:pt x="15" y="21"/>
                      <a:pt x="23" y="22"/>
                    </a:cubicBezTo>
                    <a:cubicBezTo>
                      <a:pt x="30" y="23"/>
                      <a:pt x="39" y="28"/>
                      <a:pt x="42" y="18"/>
                    </a:cubicBezTo>
                    <a:cubicBezTo>
                      <a:pt x="45" y="6"/>
                      <a:pt x="32" y="4"/>
                      <a:pt x="25" y="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0" name="Oval 859">
                <a:extLst>
                  <a:ext uri="{FF2B5EF4-FFF2-40B4-BE49-F238E27FC236}">
                    <a16:creationId xmlns:a16="http://schemas.microsoft.com/office/drawing/2014/main" id="{CD606F59-A98D-45CD-88EE-BF91AE7B4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1" name="Oval 860">
                <a:extLst>
                  <a:ext uri="{FF2B5EF4-FFF2-40B4-BE49-F238E27FC236}">
                    <a16:creationId xmlns:a16="http://schemas.microsoft.com/office/drawing/2014/main" id="{A76EEDB2-0DF1-435B-AF38-1BF81CC15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93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2" name="Oval 861">
                <a:extLst>
                  <a:ext uri="{FF2B5EF4-FFF2-40B4-BE49-F238E27FC236}">
                    <a16:creationId xmlns:a16="http://schemas.microsoft.com/office/drawing/2014/main" id="{8954319E-2452-4946-A9D1-48D6DC940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2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3" name="Oval 862">
                <a:extLst>
                  <a:ext uri="{FF2B5EF4-FFF2-40B4-BE49-F238E27FC236}">
                    <a16:creationId xmlns:a16="http://schemas.microsoft.com/office/drawing/2014/main" id="{719416BB-C705-40DE-B983-6961CE00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0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4" name="Oval 863">
                <a:extLst>
                  <a:ext uri="{FF2B5EF4-FFF2-40B4-BE49-F238E27FC236}">
                    <a16:creationId xmlns:a16="http://schemas.microsoft.com/office/drawing/2014/main" id="{C8CD7A14-C9F4-4CC5-999B-C880198EA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1888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5" name="Oval 864">
                <a:extLst>
                  <a:ext uri="{FF2B5EF4-FFF2-40B4-BE49-F238E27FC236}">
                    <a16:creationId xmlns:a16="http://schemas.microsoft.com/office/drawing/2014/main" id="{54922B00-F278-4D06-B1B6-834C2F7A3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" y="188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6" name="Oval 865">
                <a:extLst>
                  <a:ext uri="{FF2B5EF4-FFF2-40B4-BE49-F238E27FC236}">
                    <a16:creationId xmlns:a16="http://schemas.microsoft.com/office/drawing/2014/main" id="{08C9B6FE-A9B2-4071-8742-D62A22C07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883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7" name="Oval 866">
                <a:extLst>
                  <a:ext uri="{FF2B5EF4-FFF2-40B4-BE49-F238E27FC236}">
                    <a16:creationId xmlns:a16="http://schemas.microsoft.com/office/drawing/2014/main" id="{B8293C76-F644-4220-BD7B-84386E6CB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880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8" name="Oval 867">
                <a:extLst>
                  <a:ext uri="{FF2B5EF4-FFF2-40B4-BE49-F238E27FC236}">
                    <a16:creationId xmlns:a16="http://schemas.microsoft.com/office/drawing/2014/main" id="{685A2CEA-C584-4DA5-9962-D10EE27D6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72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9" name="Oval 868">
                <a:extLst>
                  <a:ext uri="{FF2B5EF4-FFF2-40B4-BE49-F238E27FC236}">
                    <a16:creationId xmlns:a16="http://schemas.microsoft.com/office/drawing/2014/main" id="{2A1D0D00-6E9E-45FB-9D5B-C61C8CDCB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87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0" name="Oval 869">
                <a:extLst>
                  <a:ext uri="{FF2B5EF4-FFF2-40B4-BE49-F238E27FC236}">
                    <a16:creationId xmlns:a16="http://schemas.microsoft.com/office/drawing/2014/main" id="{62EFCA88-0CCC-41F8-9C6B-2D9E963A5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" y="188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1" name="Oval 870">
                <a:extLst>
                  <a:ext uri="{FF2B5EF4-FFF2-40B4-BE49-F238E27FC236}">
                    <a16:creationId xmlns:a16="http://schemas.microsoft.com/office/drawing/2014/main" id="{B2D6698B-6A73-4307-9355-2398437BC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88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2" name="Oval 871">
                <a:extLst>
                  <a:ext uri="{FF2B5EF4-FFF2-40B4-BE49-F238E27FC236}">
                    <a16:creationId xmlns:a16="http://schemas.microsoft.com/office/drawing/2014/main" id="{1498C473-6970-4892-9FE5-691B2AF10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89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3" name="Oval 872">
                <a:extLst>
                  <a:ext uri="{FF2B5EF4-FFF2-40B4-BE49-F238E27FC236}">
                    <a16:creationId xmlns:a16="http://schemas.microsoft.com/office/drawing/2014/main" id="{B75DB492-AB3A-4906-A959-5186A0E19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1904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4" name="Oval 873">
                <a:extLst>
                  <a:ext uri="{FF2B5EF4-FFF2-40B4-BE49-F238E27FC236}">
                    <a16:creationId xmlns:a16="http://schemas.microsoft.com/office/drawing/2014/main" id="{9486F09E-ACD3-4456-9F39-0F9BCD83F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15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5" name="Oval 874">
                <a:extLst>
                  <a:ext uri="{FF2B5EF4-FFF2-40B4-BE49-F238E27FC236}">
                    <a16:creationId xmlns:a16="http://schemas.microsoft.com/office/drawing/2014/main" id="{3F5454BB-9DEC-4311-9B7D-F42695FB4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3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6" name="Oval 875">
                <a:extLst>
                  <a:ext uri="{FF2B5EF4-FFF2-40B4-BE49-F238E27FC236}">
                    <a16:creationId xmlns:a16="http://schemas.microsoft.com/office/drawing/2014/main" id="{3A5EF945-486D-4DB2-8B55-46782BFD7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94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7" name="Oval 876">
                <a:extLst>
                  <a:ext uri="{FF2B5EF4-FFF2-40B4-BE49-F238E27FC236}">
                    <a16:creationId xmlns:a16="http://schemas.microsoft.com/office/drawing/2014/main" id="{E79F454C-6BBC-4F18-AEF0-BEC9B1E4D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8" name="Oval 877">
                <a:extLst>
                  <a:ext uri="{FF2B5EF4-FFF2-40B4-BE49-F238E27FC236}">
                    <a16:creationId xmlns:a16="http://schemas.microsoft.com/office/drawing/2014/main" id="{684236BA-E7B9-4F9B-BCEB-082A71D99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9" name="Oval 878">
                <a:extLst>
                  <a:ext uri="{FF2B5EF4-FFF2-40B4-BE49-F238E27FC236}">
                    <a16:creationId xmlns:a16="http://schemas.microsoft.com/office/drawing/2014/main" id="{661EF234-DBE1-4E47-B17A-EB8205CB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95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0" name="Oval 879">
                <a:extLst>
                  <a:ext uri="{FF2B5EF4-FFF2-40B4-BE49-F238E27FC236}">
                    <a16:creationId xmlns:a16="http://schemas.microsoft.com/office/drawing/2014/main" id="{48C06863-52E1-4211-B17F-DBBC9B8A2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1" name="Oval 880">
                <a:extLst>
                  <a:ext uri="{FF2B5EF4-FFF2-40B4-BE49-F238E27FC236}">
                    <a16:creationId xmlns:a16="http://schemas.microsoft.com/office/drawing/2014/main" id="{F7906792-E983-4B4A-AAF3-B29D77CD3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2" name="Oval 881">
                <a:extLst>
                  <a:ext uri="{FF2B5EF4-FFF2-40B4-BE49-F238E27FC236}">
                    <a16:creationId xmlns:a16="http://schemas.microsoft.com/office/drawing/2014/main" id="{D3F8F237-1E1E-4E43-AC60-F5E1EE2A5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3" name="Oval 882">
                <a:extLst>
                  <a:ext uri="{FF2B5EF4-FFF2-40B4-BE49-F238E27FC236}">
                    <a16:creationId xmlns:a16="http://schemas.microsoft.com/office/drawing/2014/main" id="{AF9CCCAA-803D-42FD-8891-53DDE1025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4" name="Oval 883">
                <a:extLst>
                  <a:ext uri="{FF2B5EF4-FFF2-40B4-BE49-F238E27FC236}">
                    <a16:creationId xmlns:a16="http://schemas.microsoft.com/office/drawing/2014/main" id="{3E51A67E-C994-490B-AC7A-5E9479CB7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93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5" name="Oval 884">
                <a:extLst>
                  <a:ext uri="{FF2B5EF4-FFF2-40B4-BE49-F238E27FC236}">
                    <a16:creationId xmlns:a16="http://schemas.microsoft.com/office/drawing/2014/main" id="{7658965A-21B0-4BF4-B4C4-1C6DCA844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92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6" name="Oval 885">
                <a:extLst>
                  <a:ext uri="{FF2B5EF4-FFF2-40B4-BE49-F238E27FC236}">
                    <a16:creationId xmlns:a16="http://schemas.microsoft.com/office/drawing/2014/main" id="{B575D143-6103-44F9-8E68-58EB15E1F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912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7" name="Oval 886">
                <a:extLst>
                  <a:ext uri="{FF2B5EF4-FFF2-40B4-BE49-F238E27FC236}">
                    <a16:creationId xmlns:a16="http://schemas.microsoft.com/office/drawing/2014/main" id="{F19EC117-13D5-431E-A77C-8091F24A9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8" name="Oval 887">
                <a:extLst>
                  <a:ext uri="{FF2B5EF4-FFF2-40B4-BE49-F238E27FC236}">
                    <a16:creationId xmlns:a16="http://schemas.microsoft.com/office/drawing/2014/main" id="{994969DA-0A7A-4D86-AFBB-842C9871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79" name="Oval 888">
                <a:extLst>
                  <a:ext uri="{FF2B5EF4-FFF2-40B4-BE49-F238E27FC236}">
                    <a16:creationId xmlns:a16="http://schemas.microsoft.com/office/drawing/2014/main" id="{350E033A-E632-4D8A-9631-F7E75AA8A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9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0" name="Oval 889">
                <a:extLst>
                  <a:ext uri="{FF2B5EF4-FFF2-40B4-BE49-F238E27FC236}">
                    <a16:creationId xmlns:a16="http://schemas.microsoft.com/office/drawing/2014/main" id="{5EB55DB7-285D-462C-865A-1719EE098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93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1" name="Oval 890">
                <a:extLst>
                  <a:ext uri="{FF2B5EF4-FFF2-40B4-BE49-F238E27FC236}">
                    <a16:creationId xmlns:a16="http://schemas.microsoft.com/office/drawing/2014/main" id="{9E67E2A1-4844-40E1-9B17-3A7D74068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2" name="Oval 891">
                <a:extLst>
                  <a:ext uri="{FF2B5EF4-FFF2-40B4-BE49-F238E27FC236}">
                    <a16:creationId xmlns:a16="http://schemas.microsoft.com/office/drawing/2014/main" id="{277C8FAE-8801-4994-A826-F00AC778B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3" name="Oval 892">
                <a:extLst>
                  <a:ext uri="{FF2B5EF4-FFF2-40B4-BE49-F238E27FC236}">
                    <a16:creationId xmlns:a16="http://schemas.microsoft.com/office/drawing/2014/main" id="{0D8B105E-1037-4BBE-B957-2B89349C8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93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4" name="Oval 893">
                <a:extLst>
                  <a:ext uri="{FF2B5EF4-FFF2-40B4-BE49-F238E27FC236}">
                    <a16:creationId xmlns:a16="http://schemas.microsoft.com/office/drawing/2014/main" id="{0A3C2EFD-D470-428E-ABB9-3475AF932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1907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5" name="Oval 894">
                <a:extLst>
                  <a:ext uri="{FF2B5EF4-FFF2-40B4-BE49-F238E27FC236}">
                    <a16:creationId xmlns:a16="http://schemas.microsoft.com/office/drawing/2014/main" id="{472A6F1C-221C-4B25-99D9-34389F368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89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6" name="Oval 895">
                <a:extLst>
                  <a:ext uri="{FF2B5EF4-FFF2-40B4-BE49-F238E27FC236}">
                    <a16:creationId xmlns:a16="http://schemas.microsoft.com/office/drawing/2014/main" id="{8C2694FC-7938-47D9-BDC9-69B7D510B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1885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87" name="Freeform 896">
                <a:extLst>
                  <a:ext uri="{FF2B5EF4-FFF2-40B4-BE49-F238E27FC236}">
                    <a16:creationId xmlns:a16="http://schemas.microsoft.com/office/drawing/2014/main" id="{7777D73B-883A-4EC3-BB07-E7FEC887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680"/>
                <a:ext cx="80" cy="99"/>
              </a:xfrm>
              <a:custGeom>
                <a:avLst/>
                <a:gdLst>
                  <a:gd name="T0" fmla="*/ 113 w 32"/>
                  <a:gd name="T1" fmla="*/ 308 h 37"/>
                  <a:gd name="T2" fmla="*/ 95 w 32"/>
                  <a:gd name="T3" fmla="*/ 594 h 37"/>
                  <a:gd name="T4" fmla="*/ 438 w 32"/>
                  <a:gd name="T5" fmla="*/ 538 h 37"/>
                  <a:gd name="T6" fmla="*/ 408 w 32"/>
                  <a:gd name="T7" fmla="*/ 136 h 37"/>
                  <a:gd name="T8" fmla="*/ 125 w 32"/>
                  <a:gd name="T9" fmla="*/ 23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7" y="16"/>
                    </a:moveTo>
                    <a:cubicBezTo>
                      <a:pt x="3" y="21"/>
                      <a:pt x="0" y="26"/>
                      <a:pt x="6" y="31"/>
                    </a:cubicBezTo>
                    <a:cubicBezTo>
                      <a:pt x="14" y="37"/>
                      <a:pt x="24" y="33"/>
                      <a:pt x="28" y="28"/>
                    </a:cubicBezTo>
                    <a:cubicBezTo>
                      <a:pt x="31" y="24"/>
                      <a:pt x="32" y="13"/>
                      <a:pt x="26" y="7"/>
                    </a:cubicBezTo>
                    <a:cubicBezTo>
                      <a:pt x="19" y="0"/>
                      <a:pt x="13" y="8"/>
                      <a:pt x="8" y="12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8" name="Freeform 897">
                <a:extLst>
                  <a:ext uri="{FF2B5EF4-FFF2-40B4-BE49-F238E27FC236}">
                    <a16:creationId xmlns:a16="http://schemas.microsoft.com/office/drawing/2014/main" id="{B39BB975-5A44-47EA-B163-9F71982BB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6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9" name="Freeform 898">
                <a:extLst>
                  <a:ext uri="{FF2B5EF4-FFF2-40B4-BE49-F238E27FC236}">
                    <a16:creationId xmlns:a16="http://schemas.microsoft.com/office/drawing/2014/main" id="{7D72F621-25C8-4EB4-965F-763ECA60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7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0" name="Freeform 899">
                <a:extLst>
                  <a:ext uri="{FF2B5EF4-FFF2-40B4-BE49-F238E27FC236}">
                    <a16:creationId xmlns:a16="http://schemas.microsoft.com/office/drawing/2014/main" id="{EFEAB182-5B61-4DFE-9C2A-B0935D81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6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1" name="Freeform 900">
                <a:extLst>
                  <a:ext uri="{FF2B5EF4-FFF2-40B4-BE49-F238E27FC236}">
                    <a16:creationId xmlns:a16="http://schemas.microsoft.com/office/drawing/2014/main" id="{03887493-AE56-4901-AE4E-8B73827A1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2" name="Freeform 901">
                <a:extLst>
                  <a:ext uri="{FF2B5EF4-FFF2-40B4-BE49-F238E27FC236}">
                    <a16:creationId xmlns:a16="http://schemas.microsoft.com/office/drawing/2014/main" id="{B26C66ED-EDF0-4663-8D24-1AC11ACCB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74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3" name="Freeform 902">
                <a:extLst>
                  <a:ext uri="{FF2B5EF4-FFF2-40B4-BE49-F238E27FC236}">
                    <a16:creationId xmlns:a16="http://schemas.microsoft.com/office/drawing/2014/main" id="{D4FF3C4C-F256-44F2-BEB7-DBB06A0A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73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4" name="Freeform 903">
                <a:extLst>
                  <a:ext uri="{FF2B5EF4-FFF2-40B4-BE49-F238E27FC236}">
                    <a16:creationId xmlns:a16="http://schemas.microsoft.com/office/drawing/2014/main" id="{5B62FD44-79AD-4338-8488-2EC7F6E92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5" name="Freeform 904">
                <a:extLst>
                  <a:ext uri="{FF2B5EF4-FFF2-40B4-BE49-F238E27FC236}">
                    <a16:creationId xmlns:a16="http://schemas.microsoft.com/office/drawing/2014/main" id="{C053982C-132F-4AF6-A6FD-B1ABBAADF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7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6" name="Freeform 905">
                <a:extLst>
                  <a:ext uri="{FF2B5EF4-FFF2-40B4-BE49-F238E27FC236}">
                    <a16:creationId xmlns:a16="http://schemas.microsoft.com/office/drawing/2014/main" id="{48BB1AD7-6471-42D1-A993-0BABFD1C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7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7" name="Freeform 906">
                <a:extLst>
                  <a:ext uri="{FF2B5EF4-FFF2-40B4-BE49-F238E27FC236}">
                    <a16:creationId xmlns:a16="http://schemas.microsoft.com/office/drawing/2014/main" id="{C04E5D58-992C-4DF7-8133-657D7A672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8" name="Freeform 907">
                <a:extLst>
                  <a:ext uri="{FF2B5EF4-FFF2-40B4-BE49-F238E27FC236}">
                    <a16:creationId xmlns:a16="http://schemas.microsoft.com/office/drawing/2014/main" id="{9577AB1C-C89C-4E6A-BEE6-A054A4938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6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9" name="Freeform 908">
                <a:extLst>
                  <a:ext uri="{FF2B5EF4-FFF2-40B4-BE49-F238E27FC236}">
                    <a16:creationId xmlns:a16="http://schemas.microsoft.com/office/drawing/2014/main" id="{26AAA1D3-E776-48B8-B94F-2FE35B245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8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0" name="Freeform 909">
                <a:extLst>
                  <a:ext uri="{FF2B5EF4-FFF2-40B4-BE49-F238E27FC236}">
                    <a16:creationId xmlns:a16="http://schemas.microsoft.com/office/drawing/2014/main" id="{9F185CF6-B93B-44DD-B95A-62DCBC3D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9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1" name="Freeform 910">
                <a:extLst>
                  <a:ext uri="{FF2B5EF4-FFF2-40B4-BE49-F238E27FC236}">
                    <a16:creationId xmlns:a16="http://schemas.microsoft.com/office/drawing/2014/main" id="{1AA042B2-025A-4A6A-9A9E-D1F46EC0B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68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2" name="Freeform 911">
                <a:extLst>
                  <a:ext uri="{FF2B5EF4-FFF2-40B4-BE49-F238E27FC236}">
                    <a16:creationId xmlns:a16="http://schemas.microsoft.com/office/drawing/2014/main" id="{9C30F96A-A71B-4101-BB47-EAA269811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69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3" name="Freeform 912">
                <a:extLst>
                  <a:ext uri="{FF2B5EF4-FFF2-40B4-BE49-F238E27FC236}">
                    <a16:creationId xmlns:a16="http://schemas.microsoft.com/office/drawing/2014/main" id="{3E817D46-193F-4380-A842-D9188BC9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4" name="Freeform 913">
                <a:extLst>
                  <a:ext uri="{FF2B5EF4-FFF2-40B4-BE49-F238E27FC236}">
                    <a16:creationId xmlns:a16="http://schemas.microsoft.com/office/drawing/2014/main" id="{53C82DB9-D79F-4C9A-94FD-90D25986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0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5" name="Freeform 914">
                <a:extLst>
                  <a:ext uri="{FF2B5EF4-FFF2-40B4-BE49-F238E27FC236}">
                    <a16:creationId xmlns:a16="http://schemas.microsoft.com/office/drawing/2014/main" id="{2E374D0D-BD15-493B-AB7A-0E23776F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72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6" name="Freeform 915">
                <a:extLst>
                  <a:ext uri="{FF2B5EF4-FFF2-40B4-BE49-F238E27FC236}">
                    <a16:creationId xmlns:a16="http://schemas.microsoft.com/office/drawing/2014/main" id="{592583F5-1699-41BD-91B3-22926C4B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7" name="Freeform 916">
                <a:extLst>
                  <a:ext uri="{FF2B5EF4-FFF2-40B4-BE49-F238E27FC236}">
                    <a16:creationId xmlns:a16="http://schemas.microsoft.com/office/drawing/2014/main" id="{A33D02E9-D7B6-4F7E-8706-9E8A356F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8" name="Freeform 917">
                <a:extLst>
                  <a:ext uri="{FF2B5EF4-FFF2-40B4-BE49-F238E27FC236}">
                    <a16:creationId xmlns:a16="http://schemas.microsoft.com/office/drawing/2014/main" id="{25797CBE-C112-4AD9-A4FF-52999DDE1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8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9" name="Freeform 918">
                <a:extLst>
                  <a:ext uri="{FF2B5EF4-FFF2-40B4-BE49-F238E27FC236}">
                    <a16:creationId xmlns:a16="http://schemas.microsoft.com/office/drawing/2014/main" id="{241045B4-F58A-4E1E-924C-4B2B4FE8D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2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0" name="Freeform 919">
                <a:extLst>
                  <a:ext uri="{FF2B5EF4-FFF2-40B4-BE49-F238E27FC236}">
                    <a16:creationId xmlns:a16="http://schemas.microsoft.com/office/drawing/2014/main" id="{93849770-73C1-4B3B-91E7-EED998DB1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1" name="Freeform 920">
                <a:extLst>
                  <a:ext uri="{FF2B5EF4-FFF2-40B4-BE49-F238E27FC236}">
                    <a16:creationId xmlns:a16="http://schemas.microsoft.com/office/drawing/2014/main" id="{5331D113-BDC9-45FE-8A67-3F30909CF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7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2" name="Freeform 921">
                <a:extLst>
                  <a:ext uri="{FF2B5EF4-FFF2-40B4-BE49-F238E27FC236}">
                    <a16:creationId xmlns:a16="http://schemas.microsoft.com/office/drawing/2014/main" id="{8ACE4BCB-062C-4881-9F30-D5E87724E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8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3" name="Freeform 922">
                <a:extLst>
                  <a:ext uri="{FF2B5EF4-FFF2-40B4-BE49-F238E27FC236}">
                    <a16:creationId xmlns:a16="http://schemas.microsoft.com/office/drawing/2014/main" id="{5A15AFDB-BF5C-499F-9C17-EA6181A80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67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4" name="Freeform 923">
                <a:extLst>
                  <a:ext uri="{FF2B5EF4-FFF2-40B4-BE49-F238E27FC236}">
                    <a16:creationId xmlns:a16="http://schemas.microsoft.com/office/drawing/2014/main" id="{09F43087-85A9-4B04-A633-D259803C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5" name="Freeform 924">
                <a:extLst>
                  <a:ext uri="{FF2B5EF4-FFF2-40B4-BE49-F238E27FC236}">
                    <a16:creationId xmlns:a16="http://schemas.microsoft.com/office/drawing/2014/main" id="{D1DFEDA8-8167-4C71-940F-FEA56F07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6" name="Freeform 925">
                <a:extLst>
                  <a:ext uri="{FF2B5EF4-FFF2-40B4-BE49-F238E27FC236}">
                    <a16:creationId xmlns:a16="http://schemas.microsoft.com/office/drawing/2014/main" id="{A117C85A-B2FB-44FA-9AEB-FC7AAF300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7" name="Freeform 926">
                <a:extLst>
                  <a:ext uri="{FF2B5EF4-FFF2-40B4-BE49-F238E27FC236}">
                    <a16:creationId xmlns:a16="http://schemas.microsoft.com/office/drawing/2014/main" id="{DFCD483F-7A17-4FA4-B3FF-5ACCB9852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8" name="Freeform 927">
                <a:extLst>
                  <a:ext uri="{FF2B5EF4-FFF2-40B4-BE49-F238E27FC236}">
                    <a16:creationId xmlns:a16="http://schemas.microsoft.com/office/drawing/2014/main" id="{984FB4E0-09AC-43B6-BB85-686E4A01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66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9" name="Freeform 928">
                <a:extLst>
                  <a:ext uri="{FF2B5EF4-FFF2-40B4-BE49-F238E27FC236}">
                    <a16:creationId xmlns:a16="http://schemas.microsoft.com/office/drawing/2014/main" id="{90EBF463-0725-41E2-890F-C286E38A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0" name="Freeform 929">
                <a:extLst>
                  <a:ext uri="{FF2B5EF4-FFF2-40B4-BE49-F238E27FC236}">
                    <a16:creationId xmlns:a16="http://schemas.microsoft.com/office/drawing/2014/main" id="{BA460CD4-DF1F-47D0-BC5B-BA30622A5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68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1" name="Freeform 930">
                <a:extLst>
                  <a:ext uri="{FF2B5EF4-FFF2-40B4-BE49-F238E27FC236}">
                    <a16:creationId xmlns:a16="http://schemas.microsoft.com/office/drawing/2014/main" id="{7D720C35-D4E9-43A7-ABBF-BAF730B6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69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2" name="Freeform 931">
                <a:extLst>
                  <a:ext uri="{FF2B5EF4-FFF2-40B4-BE49-F238E27FC236}">
                    <a16:creationId xmlns:a16="http://schemas.microsoft.com/office/drawing/2014/main" id="{6FEDAE5C-53B0-4199-B613-F4B89781B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69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3" name="Freeform 932">
                <a:extLst>
                  <a:ext uri="{FF2B5EF4-FFF2-40B4-BE49-F238E27FC236}">
                    <a16:creationId xmlns:a16="http://schemas.microsoft.com/office/drawing/2014/main" id="{AD71106B-448F-483B-B66F-4416C845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4" name="Freeform 933">
                <a:extLst>
                  <a:ext uri="{FF2B5EF4-FFF2-40B4-BE49-F238E27FC236}">
                    <a16:creationId xmlns:a16="http://schemas.microsoft.com/office/drawing/2014/main" id="{748A8053-598E-4752-94E6-4E1EAC025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0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5" name="Freeform 934">
                <a:extLst>
                  <a:ext uri="{FF2B5EF4-FFF2-40B4-BE49-F238E27FC236}">
                    <a16:creationId xmlns:a16="http://schemas.microsoft.com/office/drawing/2014/main" id="{4B4B73D7-357A-4F24-9493-11310348C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6" name="Freeform 935">
                <a:extLst>
                  <a:ext uri="{FF2B5EF4-FFF2-40B4-BE49-F238E27FC236}">
                    <a16:creationId xmlns:a16="http://schemas.microsoft.com/office/drawing/2014/main" id="{84738EEB-EF54-4326-9BFA-4EC84ADDB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7" name="Freeform 936">
                <a:extLst>
                  <a:ext uri="{FF2B5EF4-FFF2-40B4-BE49-F238E27FC236}">
                    <a16:creationId xmlns:a16="http://schemas.microsoft.com/office/drawing/2014/main" id="{FA9BBA80-CB9E-49B5-8392-5E505E288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3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8" name="Freeform 937">
                <a:extLst>
                  <a:ext uri="{FF2B5EF4-FFF2-40B4-BE49-F238E27FC236}">
                    <a16:creationId xmlns:a16="http://schemas.microsoft.com/office/drawing/2014/main" id="{3E60DC68-168F-4350-8042-340A10821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4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9" name="Freeform 938">
                <a:extLst>
                  <a:ext uri="{FF2B5EF4-FFF2-40B4-BE49-F238E27FC236}">
                    <a16:creationId xmlns:a16="http://schemas.microsoft.com/office/drawing/2014/main" id="{7F222F90-4A97-4474-ABB2-8846DD323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0" name="Freeform 939">
                <a:extLst>
                  <a:ext uri="{FF2B5EF4-FFF2-40B4-BE49-F238E27FC236}">
                    <a16:creationId xmlns:a16="http://schemas.microsoft.com/office/drawing/2014/main" id="{4CFB6643-99C8-4F5B-B980-7A916B0C2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1" name="Freeform 940">
                <a:extLst>
                  <a:ext uri="{FF2B5EF4-FFF2-40B4-BE49-F238E27FC236}">
                    <a16:creationId xmlns:a16="http://schemas.microsoft.com/office/drawing/2014/main" id="{66AA05A5-939A-4DC8-BD91-A0A5A00DB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2" name="Freeform 941">
                <a:extLst>
                  <a:ext uri="{FF2B5EF4-FFF2-40B4-BE49-F238E27FC236}">
                    <a16:creationId xmlns:a16="http://schemas.microsoft.com/office/drawing/2014/main" id="{1C6A34DF-AF13-4128-9C27-324225545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3" name="Freeform 942">
                <a:extLst>
                  <a:ext uri="{FF2B5EF4-FFF2-40B4-BE49-F238E27FC236}">
                    <a16:creationId xmlns:a16="http://schemas.microsoft.com/office/drawing/2014/main" id="{C7B8E112-0E5A-4A7A-A008-44F8AF18F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7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4" name="Freeform 943">
                <a:extLst>
                  <a:ext uri="{FF2B5EF4-FFF2-40B4-BE49-F238E27FC236}">
                    <a16:creationId xmlns:a16="http://schemas.microsoft.com/office/drawing/2014/main" id="{73D307A7-5DE2-4B33-BECA-D337B24B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5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5" name="Freeform 944">
                <a:extLst>
                  <a:ext uri="{FF2B5EF4-FFF2-40B4-BE49-F238E27FC236}">
                    <a16:creationId xmlns:a16="http://schemas.microsoft.com/office/drawing/2014/main" id="{EB63EAE4-5910-4497-B502-9D7C3C76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4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6" name="Freeform 945">
                <a:extLst>
                  <a:ext uri="{FF2B5EF4-FFF2-40B4-BE49-F238E27FC236}">
                    <a16:creationId xmlns:a16="http://schemas.microsoft.com/office/drawing/2014/main" id="{D2237927-F691-46FC-9FA1-3DD80127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4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7" name="Freeform 946">
                <a:extLst>
                  <a:ext uri="{FF2B5EF4-FFF2-40B4-BE49-F238E27FC236}">
                    <a16:creationId xmlns:a16="http://schemas.microsoft.com/office/drawing/2014/main" id="{7229F975-0E5F-4F5D-8FB9-59CC5354A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8" name="Freeform 947">
                <a:extLst>
                  <a:ext uri="{FF2B5EF4-FFF2-40B4-BE49-F238E27FC236}">
                    <a16:creationId xmlns:a16="http://schemas.microsoft.com/office/drawing/2014/main" id="{244C9C98-9D90-49DB-ADE6-EFDE42C4D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9" name="Freeform 948">
                <a:extLst>
                  <a:ext uri="{FF2B5EF4-FFF2-40B4-BE49-F238E27FC236}">
                    <a16:creationId xmlns:a16="http://schemas.microsoft.com/office/drawing/2014/main" id="{B864A634-A0C8-4FDF-BCB0-9A59C6FE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0" name="Freeform 949">
                <a:extLst>
                  <a:ext uri="{FF2B5EF4-FFF2-40B4-BE49-F238E27FC236}">
                    <a16:creationId xmlns:a16="http://schemas.microsoft.com/office/drawing/2014/main" id="{B51C45EE-76DD-41D6-8605-8D6F133DE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1" name="Freeform 950">
                <a:extLst>
                  <a:ext uri="{FF2B5EF4-FFF2-40B4-BE49-F238E27FC236}">
                    <a16:creationId xmlns:a16="http://schemas.microsoft.com/office/drawing/2014/main" id="{0E0BB275-73DF-435E-A6BC-27631C9EC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2" name="Freeform 951">
                <a:extLst>
                  <a:ext uri="{FF2B5EF4-FFF2-40B4-BE49-F238E27FC236}">
                    <a16:creationId xmlns:a16="http://schemas.microsoft.com/office/drawing/2014/main" id="{4FBD23C4-8B83-4413-B242-C45E86272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744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3" name="Freeform 952">
                <a:extLst>
                  <a:ext uri="{FF2B5EF4-FFF2-40B4-BE49-F238E27FC236}">
                    <a16:creationId xmlns:a16="http://schemas.microsoft.com/office/drawing/2014/main" id="{754F980D-A1E3-40F8-9DAC-FBF28493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5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4" name="Freeform 953">
                <a:extLst>
                  <a:ext uri="{FF2B5EF4-FFF2-40B4-BE49-F238E27FC236}">
                    <a16:creationId xmlns:a16="http://schemas.microsoft.com/office/drawing/2014/main" id="{7CE07B11-399A-4F92-A25F-B22DEF132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5" name="Freeform 954">
                <a:extLst>
                  <a:ext uri="{FF2B5EF4-FFF2-40B4-BE49-F238E27FC236}">
                    <a16:creationId xmlns:a16="http://schemas.microsoft.com/office/drawing/2014/main" id="{F7D0B8E4-FA05-4DEF-95FA-1B531862B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7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6" name="Freeform 955">
                <a:extLst>
                  <a:ext uri="{FF2B5EF4-FFF2-40B4-BE49-F238E27FC236}">
                    <a16:creationId xmlns:a16="http://schemas.microsoft.com/office/drawing/2014/main" id="{41D24169-D48F-4250-BC54-005377CF5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4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7" name="Freeform 956">
                <a:extLst>
                  <a:ext uri="{FF2B5EF4-FFF2-40B4-BE49-F238E27FC236}">
                    <a16:creationId xmlns:a16="http://schemas.microsoft.com/office/drawing/2014/main" id="{277C1B44-A810-46C1-B047-141A727D2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76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8" name="Freeform 957">
                <a:extLst>
                  <a:ext uri="{FF2B5EF4-FFF2-40B4-BE49-F238E27FC236}">
                    <a16:creationId xmlns:a16="http://schemas.microsoft.com/office/drawing/2014/main" id="{70BE8EFD-A932-4257-AFC5-434278894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5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9" name="Freeform 958">
                <a:extLst>
                  <a:ext uri="{FF2B5EF4-FFF2-40B4-BE49-F238E27FC236}">
                    <a16:creationId xmlns:a16="http://schemas.microsoft.com/office/drawing/2014/main" id="{F6A0A25E-B0F3-43F8-8EDC-2D6D519E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0" name="Freeform 959">
                <a:extLst>
                  <a:ext uri="{FF2B5EF4-FFF2-40B4-BE49-F238E27FC236}">
                    <a16:creationId xmlns:a16="http://schemas.microsoft.com/office/drawing/2014/main" id="{4A3D4C38-20BE-4928-ABB0-A9C86F261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1" name="Freeform 960">
                <a:extLst>
                  <a:ext uri="{FF2B5EF4-FFF2-40B4-BE49-F238E27FC236}">
                    <a16:creationId xmlns:a16="http://schemas.microsoft.com/office/drawing/2014/main" id="{812D2214-EEE2-4AB1-B470-77A5F48C2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2" name="Freeform 961">
                <a:extLst>
                  <a:ext uri="{FF2B5EF4-FFF2-40B4-BE49-F238E27FC236}">
                    <a16:creationId xmlns:a16="http://schemas.microsoft.com/office/drawing/2014/main" id="{B88D591C-4985-4C92-B3AC-B2D7839E8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3" name="Freeform 962">
                <a:extLst>
                  <a:ext uri="{FF2B5EF4-FFF2-40B4-BE49-F238E27FC236}">
                    <a16:creationId xmlns:a16="http://schemas.microsoft.com/office/drawing/2014/main" id="{F8E58C1E-0B84-4B04-99AE-1C1E097B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4" name="Freeform 963">
                <a:extLst>
                  <a:ext uri="{FF2B5EF4-FFF2-40B4-BE49-F238E27FC236}">
                    <a16:creationId xmlns:a16="http://schemas.microsoft.com/office/drawing/2014/main" id="{03B2C8B8-E2F6-4E3B-A112-C4C1E758E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7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5" name="Freeform 964">
                <a:extLst>
                  <a:ext uri="{FF2B5EF4-FFF2-40B4-BE49-F238E27FC236}">
                    <a16:creationId xmlns:a16="http://schemas.microsoft.com/office/drawing/2014/main" id="{BFB40DC9-9927-4224-84CC-57E84A8E3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6" name="Freeform 965">
                <a:extLst>
                  <a:ext uri="{FF2B5EF4-FFF2-40B4-BE49-F238E27FC236}">
                    <a16:creationId xmlns:a16="http://schemas.microsoft.com/office/drawing/2014/main" id="{26638399-5FBB-4935-89BD-910D1E4D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7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7" name="Freeform 966">
                <a:extLst>
                  <a:ext uri="{FF2B5EF4-FFF2-40B4-BE49-F238E27FC236}">
                    <a16:creationId xmlns:a16="http://schemas.microsoft.com/office/drawing/2014/main" id="{10173725-9190-4721-942C-D0E53263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8" name="Freeform 967">
                <a:extLst>
                  <a:ext uri="{FF2B5EF4-FFF2-40B4-BE49-F238E27FC236}">
                    <a16:creationId xmlns:a16="http://schemas.microsoft.com/office/drawing/2014/main" id="{7E7DF71D-B4BA-4AF0-964A-8F76C6075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7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9" name="Freeform 968">
                <a:extLst>
                  <a:ext uri="{FF2B5EF4-FFF2-40B4-BE49-F238E27FC236}">
                    <a16:creationId xmlns:a16="http://schemas.microsoft.com/office/drawing/2014/main" id="{C859EF3D-B0A9-4EE8-94E9-B8B74F184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69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0" name="Freeform 969">
                <a:extLst>
                  <a:ext uri="{FF2B5EF4-FFF2-40B4-BE49-F238E27FC236}">
                    <a16:creationId xmlns:a16="http://schemas.microsoft.com/office/drawing/2014/main" id="{94F336E0-6C45-4BED-A97B-296763C1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69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1" name="Freeform 970">
                <a:extLst>
                  <a:ext uri="{FF2B5EF4-FFF2-40B4-BE49-F238E27FC236}">
                    <a16:creationId xmlns:a16="http://schemas.microsoft.com/office/drawing/2014/main" id="{14808BF7-1421-4066-B21F-6890F1CA7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Freeform 971">
                <a:extLst>
                  <a:ext uri="{FF2B5EF4-FFF2-40B4-BE49-F238E27FC236}">
                    <a16:creationId xmlns:a16="http://schemas.microsoft.com/office/drawing/2014/main" id="{996B9917-DA6B-4D04-A2F4-ACC683A5C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3" name="Freeform 972">
                <a:extLst>
                  <a:ext uri="{FF2B5EF4-FFF2-40B4-BE49-F238E27FC236}">
                    <a16:creationId xmlns:a16="http://schemas.microsoft.com/office/drawing/2014/main" id="{FAF872F2-7372-4A1E-BC21-72942B3D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2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4" name="Freeform 973">
                <a:extLst>
                  <a:ext uri="{FF2B5EF4-FFF2-40B4-BE49-F238E27FC236}">
                    <a16:creationId xmlns:a16="http://schemas.microsoft.com/office/drawing/2014/main" id="{49A03AEF-9D90-4BC1-A56F-8C9C48E9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5" name="Freeform 974">
                <a:extLst>
                  <a:ext uri="{FF2B5EF4-FFF2-40B4-BE49-F238E27FC236}">
                    <a16:creationId xmlns:a16="http://schemas.microsoft.com/office/drawing/2014/main" id="{4B194092-DB60-4895-B992-60985605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6" name="Freeform 975">
                <a:extLst>
                  <a:ext uri="{FF2B5EF4-FFF2-40B4-BE49-F238E27FC236}">
                    <a16:creationId xmlns:a16="http://schemas.microsoft.com/office/drawing/2014/main" id="{5989775F-4DEF-4E73-B382-176E1F38C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7" name="Freeform 976">
                <a:extLst>
                  <a:ext uri="{FF2B5EF4-FFF2-40B4-BE49-F238E27FC236}">
                    <a16:creationId xmlns:a16="http://schemas.microsoft.com/office/drawing/2014/main" id="{1E2D02E5-27A1-4092-A65E-55146583E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3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8" name="Freeform 977">
                <a:extLst>
                  <a:ext uri="{FF2B5EF4-FFF2-40B4-BE49-F238E27FC236}">
                    <a16:creationId xmlns:a16="http://schemas.microsoft.com/office/drawing/2014/main" id="{2F03A8D8-5715-4983-AA94-A3E7A718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3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9" name="Freeform 978">
                <a:extLst>
                  <a:ext uri="{FF2B5EF4-FFF2-40B4-BE49-F238E27FC236}">
                    <a16:creationId xmlns:a16="http://schemas.microsoft.com/office/drawing/2014/main" id="{D27EAE53-1088-4F43-8ACD-457483E7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72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0" name="Freeform 979">
                <a:extLst>
                  <a:ext uri="{FF2B5EF4-FFF2-40B4-BE49-F238E27FC236}">
                    <a16:creationId xmlns:a16="http://schemas.microsoft.com/office/drawing/2014/main" id="{AAF47FA5-2C10-491B-AE2C-06233A824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2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1" name="Freeform 980">
                <a:extLst>
                  <a:ext uri="{FF2B5EF4-FFF2-40B4-BE49-F238E27FC236}">
                    <a16:creationId xmlns:a16="http://schemas.microsoft.com/office/drawing/2014/main" id="{E725D4C4-B526-4CEE-8E2F-CAE0D864D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2" name="Freeform 981">
                <a:extLst>
                  <a:ext uri="{FF2B5EF4-FFF2-40B4-BE49-F238E27FC236}">
                    <a16:creationId xmlns:a16="http://schemas.microsoft.com/office/drawing/2014/main" id="{EC7ED83C-42F4-42A1-BFB4-890D59C3C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3" name="Freeform 982">
                <a:extLst>
                  <a:ext uri="{FF2B5EF4-FFF2-40B4-BE49-F238E27FC236}">
                    <a16:creationId xmlns:a16="http://schemas.microsoft.com/office/drawing/2014/main" id="{0644827F-90F4-4810-9AD2-C56F1922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Freeform 983">
                <a:extLst>
                  <a:ext uri="{FF2B5EF4-FFF2-40B4-BE49-F238E27FC236}">
                    <a16:creationId xmlns:a16="http://schemas.microsoft.com/office/drawing/2014/main" id="{2CEE5E37-0D49-4318-A00C-E262DAB9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5" name="Freeform 984">
                <a:extLst>
                  <a:ext uri="{FF2B5EF4-FFF2-40B4-BE49-F238E27FC236}">
                    <a16:creationId xmlns:a16="http://schemas.microsoft.com/office/drawing/2014/main" id="{513C1983-3F2A-4C5F-A063-17FCBA7B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6" name="Freeform 985">
                <a:extLst>
                  <a:ext uri="{FF2B5EF4-FFF2-40B4-BE49-F238E27FC236}">
                    <a16:creationId xmlns:a16="http://schemas.microsoft.com/office/drawing/2014/main" id="{30D2A6AB-964B-4B02-9765-D86F3B2F1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68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7" name="Freeform 986">
                <a:extLst>
                  <a:ext uri="{FF2B5EF4-FFF2-40B4-BE49-F238E27FC236}">
                    <a16:creationId xmlns:a16="http://schemas.microsoft.com/office/drawing/2014/main" id="{B3B7A1DB-7D3B-4604-9867-47541E4ED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8" name="Freeform 987">
                <a:extLst>
                  <a:ext uri="{FF2B5EF4-FFF2-40B4-BE49-F238E27FC236}">
                    <a16:creationId xmlns:a16="http://schemas.microsoft.com/office/drawing/2014/main" id="{E0EFB1AC-28B8-4FE7-85D8-64134C690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67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9" name="Freeform 988">
                <a:extLst>
                  <a:ext uri="{FF2B5EF4-FFF2-40B4-BE49-F238E27FC236}">
                    <a16:creationId xmlns:a16="http://schemas.microsoft.com/office/drawing/2014/main" id="{FE3C0FE8-7D88-45B2-B1E4-F31C2C3C3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6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0" name="Freeform 989">
                <a:extLst>
                  <a:ext uri="{FF2B5EF4-FFF2-40B4-BE49-F238E27FC236}">
                    <a16:creationId xmlns:a16="http://schemas.microsoft.com/office/drawing/2014/main" id="{03C72DAE-0956-414A-9253-5FA41D9B6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1" name="Freeform 990">
                <a:extLst>
                  <a:ext uri="{FF2B5EF4-FFF2-40B4-BE49-F238E27FC236}">
                    <a16:creationId xmlns:a16="http://schemas.microsoft.com/office/drawing/2014/main" id="{865DA495-EB30-4756-89EA-6A398D7B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69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2" name="Freeform 991">
                <a:extLst>
                  <a:ext uri="{FF2B5EF4-FFF2-40B4-BE49-F238E27FC236}">
                    <a16:creationId xmlns:a16="http://schemas.microsoft.com/office/drawing/2014/main" id="{00BA20F5-AA3D-433D-A5F9-9E575FAF5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5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3" name="Freeform 992">
                <a:extLst>
                  <a:ext uri="{FF2B5EF4-FFF2-40B4-BE49-F238E27FC236}">
                    <a16:creationId xmlns:a16="http://schemas.microsoft.com/office/drawing/2014/main" id="{71F874A9-3F27-4584-8E09-74DB0D7F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3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4" name="Freeform 993">
                <a:extLst>
                  <a:ext uri="{FF2B5EF4-FFF2-40B4-BE49-F238E27FC236}">
                    <a16:creationId xmlns:a16="http://schemas.microsoft.com/office/drawing/2014/main" id="{FD58380B-6B72-4B27-91D4-DD90AEE0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5" name="Freeform 994">
                <a:extLst>
                  <a:ext uri="{FF2B5EF4-FFF2-40B4-BE49-F238E27FC236}">
                    <a16:creationId xmlns:a16="http://schemas.microsoft.com/office/drawing/2014/main" id="{1FEEB930-98A2-4A1E-9329-A7277E3FC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6" name="Freeform 995">
                <a:extLst>
                  <a:ext uri="{FF2B5EF4-FFF2-40B4-BE49-F238E27FC236}">
                    <a16:creationId xmlns:a16="http://schemas.microsoft.com/office/drawing/2014/main" id="{8C737C8F-5B74-40CF-9A49-AA89860BF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6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7" name="Freeform 996">
                <a:extLst>
                  <a:ext uri="{FF2B5EF4-FFF2-40B4-BE49-F238E27FC236}">
                    <a16:creationId xmlns:a16="http://schemas.microsoft.com/office/drawing/2014/main" id="{D3A69DF5-4D15-4D9F-B194-8A3367BF0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8" name="Freeform 997">
                <a:extLst>
                  <a:ext uri="{FF2B5EF4-FFF2-40B4-BE49-F238E27FC236}">
                    <a16:creationId xmlns:a16="http://schemas.microsoft.com/office/drawing/2014/main" id="{8EA14EA6-9AAB-4A4A-9AC9-89E97633C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0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9" name="Freeform 998">
                <a:extLst>
                  <a:ext uri="{FF2B5EF4-FFF2-40B4-BE49-F238E27FC236}">
                    <a16:creationId xmlns:a16="http://schemas.microsoft.com/office/drawing/2014/main" id="{F7431090-7B85-4EC9-90CC-4D827A754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0" name="Freeform 999">
                <a:extLst>
                  <a:ext uri="{FF2B5EF4-FFF2-40B4-BE49-F238E27FC236}">
                    <a16:creationId xmlns:a16="http://schemas.microsoft.com/office/drawing/2014/main" id="{132E103F-1666-46E1-A2BE-EDCF3F8A0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1" name="Freeform 1000">
                <a:extLst>
                  <a:ext uri="{FF2B5EF4-FFF2-40B4-BE49-F238E27FC236}">
                    <a16:creationId xmlns:a16="http://schemas.microsoft.com/office/drawing/2014/main" id="{4766DC4A-79AC-4995-B460-057F62F0B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2" name="Freeform 1001">
                <a:extLst>
                  <a:ext uri="{FF2B5EF4-FFF2-40B4-BE49-F238E27FC236}">
                    <a16:creationId xmlns:a16="http://schemas.microsoft.com/office/drawing/2014/main" id="{0ED05CFE-F8B9-4D0C-A386-AB392BC86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3" name="Freeform 1002">
                <a:extLst>
                  <a:ext uri="{FF2B5EF4-FFF2-40B4-BE49-F238E27FC236}">
                    <a16:creationId xmlns:a16="http://schemas.microsoft.com/office/drawing/2014/main" id="{34C827FD-8D7F-4FFE-BDC0-CD5075FD6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4" name="Freeform 1003">
                <a:extLst>
                  <a:ext uri="{FF2B5EF4-FFF2-40B4-BE49-F238E27FC236}">
                    <a16:creationId xmlns:a16="http://schemas.microsoft.com/office/drawing/2014/main" id="{3D1A4F5F-226B-4BA1-9E0A-32E9DC762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5" name="Freeform 1004">
                <a:extLst>
                  <a:ext uri="{FF2B5EF4-FFF2-40B4-BE49-F238E27FC236}">
                    <a16:creationId xmlns:a16="http://schemas.microsoft.com/office/drawing/2014/main" id="{E13230B2-AAAC-44A7-ACEC-7B49F9D5C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6" name="Freeform 1005">
                <a:extLst>
                  <a:ext uri="{FF2B5EF4-FFF2-40B4-BE49-F238E27FC236}">
                    <a16:creationId xmlns:a16="http://schemas.microsoft.com/office/drawing/2014/main" id="{A443A20D-86BC-47FE-8A4A-0B6853D0E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7" name="Freeform 1006">
                <a:extLst>
                  <a:ext uri="{FF2B5EF4-FFF2-40B4-BE49-F238E27FC236}">
                    <a16:creationId xmlns:a16="http://schemas.microsoft.com/office/drawing/2014/main" id="{CFF2A4D7-04CD-45C7-84D0-F165E701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5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8" name="Freeform 1007">
                <a:extLst>
                  <a:ext uri="{FF2B5EF4-FFF2-40B4-BE49-F238E27FC236}">
                    <a16:creationId xmlns:a16="http://schemas.microsoft.com/office/drawing/2014/main" id="{59C91CBF-895A-4EC3-9662-1E41796EC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9" name="Freeform 1008">
                <a:extLst>
                  <a:ext uri="{FF2B5EF4-FFF2-40B4-BE49-F238E27FC236}">
                    <a16:creationId xmlns:a16="http://schemas.microsoft.com/office/drawing/2014/main" id="{EBFB9E98-89A4-431B-BC98-AEF5F53E6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6" name="Group 1009">
              <a:extLst>
                <a:ext uri="{FF2B5EF4-FFF2-40B4-BE49-F238E27FC236}">
                  <a16:creationId xmlns:a16="http://schemas.microsoft.com/office/drawing/2014/main" id="{20AAE9E1-D0E5-4462-A563-19ABBBF491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3" y="1949"/>
              <a:ext cx="662" cy="814"/>
              <a:chOff x="1333" y="1949"/>
              <a:chExt cx="662" cy="814"/>
            </a:xfrm>
          </p:grpSpPr>
          <p:sp>
            <p:nvSpPr>
              <p:cNvPr id="52400" name="Freeform 1010">
                <a:extLst>
                  <a:ext uri="{FF2B5EF4-FFF2-40B4-BE49-F238E27FC236}">
                    <a16:creationId xmlns:a16="http://schemas.microsoft.com/office/drawing/2014/main" id="{8041C093-309B-48B0-AD69-AB837C68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1" name="Freeform 1011">
                <a:extLst>
                  <a:ext uri="{FF2B5EF4-FFF2-40B4-BE49-F238E27FC236}">
                    <a16:creationId xmlns:a16="http://schemas.microsoft.com/office/drawing/2014/main" id="{F7416E14-C1B6-4CDD-A7EF-A729BB259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2" name="Freeform 1012">
                <a:extLst>
                  <a:ext uri="{FF2B5EF4-FFF2-40B4-BE49-F238E27FC236}">
                    <a16:creationId xmlns:a16="http://schemas.microsoft.com/office/drawing/2014/main" id="{14E9949C-1F16-4CEF-A672-54BCF5B30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3" name="Freeform 1013">
                <a:extLst>
                  <a:ext uri="{FF2B5EF4-FFF2-40B4-BE49-F238E27FC236}">
                    <a16:creationId xmlns:a16="http://schemas.microsoft.com/office/drawing/2014/main" id="{45D99B17-CE57-43E5-B0EB-8D5F0486C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4" name="Freeform 1014">
                <a:extLst>
                  <a:ext uri="{FF2B5EF4-FFF2-40B4-BE49-F238E27FC236}">
                    <a16:creationId xmlns:a16="http://schemas.microsoft.com/office/drawing/2014/main" id="{10A88ED7-4E7E-4BFB-9197-EC7C8EE98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5" name="Freeform 1015">
                <a:extLst>
                  <a:ext uri="{FF2B5EF4-FFF2-40B4-BE49-F238E27FC236}">
                    <a16:creationId xmlns:a16="http://schemas.microsoft.com/office/drawing/2014/main" id="{927E814E-FA0B-41B6-938F-77E34D82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6" name="Freeform 1016">
                <a:extLst>
                  <a:ext uri="{FF2B5EF4-FFF2-40B4-BE49-F238E27FC236}">
                    <a16:creationId xmlns:a16="http://schemas.microsoft.com/office/drawing/2014/main" id="{59B4CA43-9FD9-458E-95DA-FF64C018F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3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7" name="Freeform 1017">
                <a:extLst>
                  <a:ext uri="{FF2B5EF4-FFF2-40B4-BE49-F238E27FC236}">
                    <a16:creationId xmlns:a16="http://schemas.microsoft.com/office/drawing/2014/main" id="{5BEE8E28-35FC-418D-AC98-0F6D0023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8" name="Freeform 1018">
                <a:extLst>
                  <a:ext uri="{FF2B5EF4-FFF2-40B4-BE49-F238E27FC236}">
                    <a16:creationId xmlns:a16="http://schemas.microsoft.com/office/drawing/2014/main" id="{EDB7AEE2-E44B-444F-A63A-3890FCB7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9" name="Freeform 1019">
                <a:extLst>
                  <a:ext uri="{FF2B5EF4-FFF2-40B4-BE49-F238E27FC236}">
                    <a16:creationId xmlns:a16="http://schemas.microsoft.com/office/drawing/2014/main" id="{8E80F5AA-15DF-4629-BB01-61B1C9A9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0" name="Freeform 1020">
                <a:extLst>
                  <a:ext uri="{FF2B5EF4-FFF2-40B4-BE49-F238E27FC236}">
                    <a16:creationId xmlns:a16="http://schemas.microsoft.com/office/drawing/2014/main" id="{25434C4B-FD00-4DEF-A228-80365FE17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1" name="Freeform 1021">
                <a:extLst>
                  <a:ext uri="{FF2B5EF4-FFF2-40B4-BE49-F238E27FC236}">
                    <a16:creationId xmlns:a16="http://schemas.microsoft.com/office/drawing/2014/main" id="{CEB39F63-B173-4B2C-85FA-BE9F96B85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2" name="Freeform 1022">
                <a:extLst>
                  <a:ext uri="{FF2B5EF4-FFF2-40B4-BE49-F238E27FC236}">
                    <a16:creationId xmlns:a16="http://schemas.microsoft.com/office/drawing/2014/main" id="{347FDB6B-CDAE-4FCE-8E21-63F658B97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3" name="Freeform 1023">
                <a:extLst>
                  <a:ext uri="{FF2B5EF4-FFF2-40B4-BE49-F238E27FC236}">
                    <a16:creationId xmlns:a16="http://schemas.microsoft.com/office/drawing/2014/main" id="{0D05498D-BDC7-412E-9F7C-02E0D577B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4" name="Freeform 1024">
                <a:extLst>
                  <a:ext uri="{FF2B5EF4-FFF2-40B4-BE49-F238E27FC236}">
                    <a16:creationId xmlns:a16="http://schemas.microsoft.com/office/drawing/2014/main" id="{2BFDA64E-512A-4C61-8EE1-9A532E63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5" name="Freeform 1025">
                <a:extLst>
                  <a:ext uri="{FF2B5EF4-FFF2-40B4-BE49-F238E27FC236}">
                    <a16:creationId xmlns:a16="http://schemas.microsoft.com/office/drawing/2014/main" id="{320EF533-7C15-4274-989E-A10E90099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6" name="Freeform 1026">
                <a:extLst>
                  <a:ext uri="{FF2B5EF4-FFF2-40B4-BE49-F238E27FC236}">
                    <a16:creationId xmlns:a16="http://schemas.microsoft.com/office/drawing/2014/main" id="{0EEE2716-765C-464A-80D9-6AF3F6D5A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7" name="Freeform 1027">
                <a:extLst>
                  <a:ext uri="{FF2B5EF4-FFF2-40B4-BE49-F238E27FC236}">
                    <a16:creationId xmlns:a16="http://schemas.microsoft.com/office/drawing/2014/main" id="{2FA7E0B7-A0EF-4EF0-ADDD-EC2178A7F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8" name="Freeform 1028">
                <a:extLst>
                  <a:ext uri="{FF2B5EF4-FFF2-40B4-BE49-F238E27FC236}">
                    <a16:creationId xmlns:a16="http://schemas.microsoft.com/office/drawing/2014/main" id="{F18DCFBE-970C-418E-9840-9A100445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9" name="Freeform 1029">
                <a:extLst>
                  <a:ext uri="{FF2B5EF4-FFF2-40B4-BE49-F238E27FC236}">
                    <a16:creationId xmlns:a16="http://schemas.microsoft.com/office/drawing/2014/main" id="{1CA3A46A-B6C9-4663-909C-3F153A140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0" name="Freeform 1030">
                <a:extLst>
                  <a:ext uri="{FF2B5EF4-FFF2-40B4-BE49-F238E27FC236}">
                    <a16:creationId xmlns:a16="http://schemas.microsoft.com/office/drawing/2014/main" id="{DA78C1E0-A69F-4640-8C58-C8042BB52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1" name="Freeform 1031">
                <a:extLst>
                  <a:ext uri="{FF2B5EF4-FFF2-40B4-BE49-F238E27FC236}">
                    <a16:creationId xmlns:a16="http://schemas.microsoft.com/office/drawing/2014/main" id="{88C69E5F-7752-4EA6-8158-76B3B5B71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2" name="Freeform 1032">
                <a:extLst>
                  <a:ext uri="{FF2B5EF4-FFF2-40B4-BE49-F238E27FC236}">
                    <a16:creationId xmlns:a16="http://schemas.microsoft.com/office/drawing/2014/main" id="{7B189B50-895A-4636-B254-9618545F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4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3" name="Freeform 1033">
                <a:extLst>
                  <a:ext uri="{FF2B5EF4-FFF2-40B4-BE49-F238E27FC236}">
                    <a16:creationId xmlns:a16="http://schemas.microsoft.com/office/drawing/2014/main" id="{923B82D8-A96B-4BE4-96EF-BE3065B2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4" name="Freeform 1034">
                <a:extLst>
                  <a:ext uri="{FF2B5EF4-FFF2-40B4-BE49-F238E27FC236}">
                    <a16:creationId xmlns:a16="http://schemas.microsoft.com/office/drawing/2014/main" id="{3B5556F8-35C5-40C2-A82B-224B0CA1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5" name="Freeform 1035">
                <a:extLst>
                  <a:ext uri="{FF2B5EF4-FFF2-40B4-BE49-F238E27FC236}">
                    <a16:creationId xmlns:a16="http://schemas.microsoft.com/office/drawing/2014/main" id="{533C84A4-DDE7-4328-BE6F-817C39B92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6" name="Freeform 1036">
                <a:extLst>
                  <a:ext uri="{FF2B5EF4-FFF2-40B4-BE49-F238E27FC236}">
                    <a16:creationId xmlns:a16="http://schemas.microsoft.com/office/drawing/2014/main" id="{4BF0D14D-8D89-48C3-B8CB-FB08958D1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7" name="Freeform 1037">
                <a:extLst>
                  <a:ext uri="{FF2B5EF4-FFF2-40B4-BE49-F238E27FC236}">
                    <a16:creationId xmlns:a16="http://schemas.microsoft.com/office/drawing/2014/main" id="{F2D54DB5-E2D7-4007-807A-05D79B16D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8" name="Freeform 1038">
                <a:extLst>
                  <a:ext uri="{FF2B5EF4-FFF2-40B4-BE49-F238E27FC236}">
                    <a16:creationId xmlns:a16="http://schemas.microsoft.com/office/drawing/2014/main" id="{2C7AEA96-75BF-4751-80C7-4D6A8B98F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9" name="Freeform 1039">
                <a:extLst>
                  <a:ext uri="{FF2B5EF4-FFF2-40B4-BE49-F238E27FC236}">
                    <a16:creationId xmlns:a16="http://schemas.microsoft.com/office/drawing/2014/main" id="{0C9B4B0B-DAC0-446E-AE3D-A36F1A8AD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Freeform 1040">
                <a:extLst>
                  <a:ext uri="{FF2B5EF4-FFF2-40B4-BE49-F238E27FC236}">
                    <a16:creationId xmlns:a16="http://schemas.microsoft.com/office/drawing/2014/main" id="{5050CACB-5D0B-4DEE-80AD-84DE6AA5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1" name="Freeform 1041">
                <a:extLst>
                  <a:ext uri="{FF2B5EF4-FFF2-40B4-BE49-F238E27FC236}">
                    <a16:creationId xmlns:a16="http://schemas.microsoft.com/office/drawing/2014/main" id="{390B4D3B-E5B2-42A4-9F05-41BA80A27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56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2" name="Freeform 1042">
                <a:extLst>
                  <a:ext uri="{FF2B5EF4-FFF2-40B4-BE49-F238E27FC236}">
                    <a16:creationId xmlns:a16="http://schemas.microsoft.com/office/drawing/2014/main" id="{2C0260D4-974C-443A-A584-5236CB77F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3" name="Freeform 1043">
                <a:extLst>
                  <a:ext uri="{FF2B5EF4-FFF2-40B4-BE49-F238E27FC236}">
                    <a16:creationId xmlns:a16="http://schemas.microsoft.com/office/drawing/2014/main" id="{97926508-0157-4120-A19D-58A14BA52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4" name="Freeform 1044">
                <a:extLst>
                  <a:ext uri="{FF2B5EF4-FFF2-40B4-BE49-F238E27FC236}">
                    <a16:creationId xmlns:a16="http://schemas.microsoft.com/office/drawing/2014/main" id="{78D8FB7F-3583-402A-A238-5ADB481C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7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5" name="Freeform 1045">
                <a:extLst>
                  <a:ext uri="{FF2B5EF4-FFF2-40B4-BE49-F238E27FC236}">
                    <a16:creationId xmlns:a16="http://schemas.microsoft.com/office/drawing/2014/main" id="{04EE009A-CC6B-4181-B182-66AB7CE0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6" name="Freeform 1046">
                <a:extLst>
                  <a:ext uri="{FF2B5EF4-FFF2-40B4-BE49-F238E27FC236}">
                    <a16:creationId xmlns:a16="http://schemas.microsoft.com/office/drawing/2014/main" id="{C79C6282-79E0-42E2-9D2E-5C05827EE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7" name="Freeform 1047">
                <a:extLst>
                  <a:ext uri="{FF2B5EF4-FFF2-40B4-BE49-F238E27FC236}">
                    <a16:creationId xmlns:a16="http://schemas.microsoft.com/office/drawing/2014/main" id="{58F05EEC-B29E-494E-83E3-038253777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8" name="Freeform 1048">
                <a:extLst>
                  <a:ext uri="{FF2B5EF4-FFF2-40B4-BE49-F238E27FC236}">
                    <a16:creationId xmlns:a16="http://schemas.microsoft.com/office/drawing/2014/main" id="{B4A1DCFB-8531-434E-93AF-3F89BEB4B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9" name="Freeform 1049">
                <a:extLst>
                  <a:ext uri="{FF2B5EF4-FFF2-40B4-BE49-F238E27FC236}">
                    <a16:creationId xmlns:a16="http://schemas.microsoft.com/office/drawing/2014/main" id="{240122CD-ED98-4772-90CD-D54C424A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0" name="Freeform 1050">
                <a:extLst>
                  <a:ext uri="{FF2B5EF4-FFF2-40B4-BE49-F238E27FC236}">
                    <a16:creationId xmlns:a16="http://schemas.microsoft.com/office/drawing/2014/main" id="{1F1C8A70-1CE0-4346-92F2-10FC3AB7A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1" name="Freeform 1051">
                <a:extLst>
                  <a:ext uri="{FF2B5EF4-FFF2-40B4-BE49-F238E27FC236}">
                    <a16:creationId xmlns:a16="http://schemas.microsoft.com/office/drawing/2014/main" id="{FE63ADA3-8494-4557-AB2E-36E394C3E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2" name="Freeform 1052">
                <a:extLst>
                  <a:ext uri="{FF2B5EF4-FFF2-40B4-BE49-F238E27FC236}">
                    <a16:creationId xmlns:a16="http://schemas.microsoft.com/office/drawing/2014/main" id="{3D65E10E-671C-4D3B-AEB9-A8CEC089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3" name="Freeform 1053">
                <a:extLst>
                  <a:ext uri="{FF2B5EF4-FFF2-40B4-BE49-F238E27FC236}">
                    <a16:creationId xmlns:a16="http://schemas.microsoft.com/office/drawing/2014/main" id="{BC38B805-C761-4C30-8E09-D2CE884B7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4" name="Freeform 1054">
                <a:extLst>
                  <a:ext uri="{FF2B5EF4-FFF2-40B4-BE49-F238E27FC236}">
                    <a16:creationId xmlns:a16="http://schemas.microsoft.com/office/drawing/2014/main" id="{76DED7C8-A285-450D-8A13-CEA735522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5" name="Freeform 1055">
                <a:extLst>
                  <a:ext uri="{FF2B5EF4-FFF2-40B4-BE49-F238E27FC236}">
                    <a16:creationId xmlns:a16="http://schemas.microsoft.com/office/drawing/2014/main" id="{56C9CFD0-4223-439E-AB06-3153655C2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6" name="Freeform 1056">
                <a:extLst>
                  <a:ext uri="{FF2B5EF4-FFF2-40B4-BE49-F238E27FC236}">
                    <a16:creationId xmlns:a16="http://schemas.microsoft.com/office/drawing/2014/main" id="{3BC765DF-73F2-4841-BF8F-1AB23EC93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7" name="Freeform 1057">
                <a:extLst>
                  <a:ext uri="{FF2B5EF4-FFF2-40B4-BE49-F238E27FC236}">
                    <a16:creationId xmlns:a16="http://schemas.microsoft.com/office/drawing/2014/main" id="{1E3E8D73-2C62-4C22-ACC7-C2ADACC1F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8" name="Freeform 1058">
                <a:extLst>
                  <a:ext uri="{FF2B5EF4-FFF2-40B4-BE49-F238E27FC236}">
                    <a16:creationId xmlns:a16="http://schemas.microsoft.com/office/drawing/2014/main" id="{303000E4-893F-4943-B5B4-C449FEFA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9" name="Freeform 1059">
                <a:extLst>
                  <a:ext uri="{FF2B5EF4-FFF2-40B4-BE49-F238E27FC236}">
                    <a16:creationId xmlns:a16="http://schemas.microsoft.com/office/drawing/2014/main" id="{0A8952FC-99CA-44FE-968B-24B610B07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0" name="Freeform 1060">
                <a:extLst>
                  <a:ext uri="{FF2B5EF4-FFF2-40B4-BE49-F238E27FC236}">
                    <a16:creationId xmlns:a16="http://schemas.microsoft.com/office/drawing/2014/main" id="{818FDD42-80DD-43A2-B488-025E33DFA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301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1" name="Freeform 1061">
                <a:extLst>
                  <a:ext uri="{FF2B5EF4-FFF2-40B4-BE49-F238E27FC236}">
                    <a16:creationId xmlns:a16="http://schemas.microsoft.com/office/drawing/2014/main" id="{440F6F0E-FEA7-48BC-88D3-6CEB905DD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2" name="Freeform 1062">
                <a:extLst>
                  <a:ext uri="{FF2B5EF4-FFF2-40B4-BE49-F238E27FC236}">
                    <a16:creationId xmlns:a16="http://schemas.microsoft.com/office/drawing/2014/main" id="{A205D5CF-30B7-4D1A-B045-3E49F053D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9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3" name="Freeform 1063">
                <a:extLst>
                  <a:ext uri="{FF2B5EF4-FFF2-40B4-BE49-F238E27FC236}">
                    <a16:creationId xmlns:a16="http://schemas.microsoft.com/office/drawing/2014/main" id="{CC58677F-ED6E-46D8-AB9E-60BD49654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9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4" name="Freeform 1064">
                <a:extLst>
                  <a:ext uri="{FF2B5EF4-FFF2-40B4-BE49-F238E27FC236}">
                    <a16:creationId xmlns:a16="http://schemas.microsoft.com/office/drawing/2014/main" id="{C304E5A8-E9D1-4F01-8400-EC560A8F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8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5" name="Freeform 1065">
                <a:extLst>
                  <a:ext uri="{FF2B5EF4-FFF2-40B4-BE49-F238E27FC236}">
                    <a16:creationId xmlns:a16="http://schemas.microsoft.com/office/drawing/2014/main" id="{1E30044E-03A4-4212-B299-B1350F011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87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6" name="Freeform 1066">
                <a:extLst>
                  <a:ext uri="{FF2B5EF4-FFF2-40B4-BE49-F238E27FC236}">
                    <a16:creationId xmlns:a16="http://schemas.microsoft.com/office/drawing/2014/main" id="{8211418D-DB33-4BCF-BCD1-EE9FEA02C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57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7" name="Freeform 1067">
                <a:extLst>
                  <a:ext uri="{FF2B5EF4-FFF2-40B4-BE49-F238E27FC236}">
                    <a16:creationId xmlns:a16="http://schemas.microsoft.com/office/drawing/2014/main" id="{165C468D-3A7D-4D8B-B17C-3C7557082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8" name="Freeform 1068">
                <a:extLst>
                  <a:ext uri="{FF2B5EF4-FFF2-40B4-BE49-F238E27FC236}">
                    <a16:creationId xmlns:a16="http://schemas.microsoft.com/office/drawing/2014/main" id="{9F643660-7520-41C7-9485-19B17541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60"/>
                <a:ext cx="10" cy="13"/>
              </a:xfrm>
              <a:custGeom>
                <a:avLst/>
                <a:gdLst>
                  <a:gd name="T0" fmla="*/ 33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33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9" name="Freeform 1069">
                <a:extLst>
                  <a:ext uri="{FF2B5EF4-FFF2-40B4-BE49-F238E27FC236}">
                    <a16:creationId xmlns:a16="http://schemas.microsoft.com/office/drawing/2014/main" id="{87327167-1C9C-4347-B864-20013F94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73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0" name="Freeform 1070">
                <a:extLst>
                  <a:ext uri="{FF2B5EF4-FFF2-40B4-BE49-F238E27FC236}">
                    <a16:creationId xmlns:a16="http://schemas.microsoft.com/office/drawing/2014/main" id="{16CA0463-7E1D-48BF-9F2F-8B31A2E76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1" name="Freeform 1071">
                <a:extLst>
                  <a:ext uri="{FF2B5EF4-FFF2-40B4-BE49-F238E27FC236}">
                    <a16:creationId xmlns:a16="http://schemas.microsoft.com/office/drawing/2014/main" id="{8C9A55C7-C99F-465E-93F3-4C99C785F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573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21 w 5"/>
                  <a:gd name="T3" fmla="*/ 48 h 5"/>
                  <a:gd name="T4" fmla="*/ 55 w 5"/>
                  <a:gd name="T5" fmla="*/ 22 h 5"/>
                  <a:gd name="T6" fmla="*/ 6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2" name="Freeform 1072">
                <a:extLst>
                  <a:ext uri="{FF2B5EF4-FFF2-40B4-BE49-F238E27FC236}">
                    <a16:creationId xmlns:a16="http://schemas.microsoft.com/office/drawing/2014/main" id="{AAF42302-8294-4712-AC13-28ACE81E3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6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3" name="Freeform 1073">
                <a:extLst>
                  <a:ext uri="{FF2B5EF4-FFF2-40B4-BE49-F238E27FC236}">
                    <a16:creationId xmlns:a16="http://schemas.microsoft.com/office/drawing/2014/main" id="{B8E47B32-E0CF-431B-B178-F89A13F9B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71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4" name="Freeform 1074">
                <a:extLst>
                  <a:ext uri="{FF2B5EF4-FFF2-40B4-BE49-F238E27FC236}">
                    <a16:creationId xmlns:a16="http://schemas.microsoft.com/office/drawing/2014/main" id="{946D9CFC-3969-4322-88AA-F2338D69C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728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5" name="Freeform 1075">
                <a:extLst>
                  <a:ext uri="{FF2B5EF4-FFF2-40B4-BE49-F238E27FC236}">
                    <a16:creationId xmlns:a16="http://schemas.microsoft.com/office/drawing/2014/main" id="{72C1D96D-289A-41C1-A85D-D6F39C455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6" name="Freeform 1076">
                <a:extLst>
                  <a:ext uri="{FF2B5EF4-FFF2-40B4-BE49-F238E27FC236}">
                    <a16:creationId xmlns:a16="http://schemas.microsoft.com/office/drawing/2014/main" id="{A415B9D9-90E0-40AB-8ED6-FCF9E138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2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7" name="Freeform 1077">
                <a:extLst>
                  <a:ext uri="{FF2B5EF4-FFF2-40B4-BE49-F238E27FC236}">
                    <a16:creationId xmlns:a16="http://schemas.microsoft.com/office/drawing/2014/main" id="{788C4073-A85F-4C01-A2A3-CE4083395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17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8" name="Freeform 1078">
                <a:extLst>
                  <a:ext uri="{FF2B5EF4-FFF2-40B4-BE49-F238E27FC236}">
                    <a16:creationId xmlns:a16="http://schemas.microsoft.com/office/drawing/2014/main" id="{32DEE160-0EB7-4699-B3B8-676ED196E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707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9" name="Freeform 1079">
                <a:extLst>
                  <a:ext uri="{FF2B5EF4-FFF2-40B4-BE49-F238E27FC236}">
                    <a16:creationId xmlns:a16="http://schemas.microsoft.com/office/drawing/2014/main" id="{A7D24CFD-851D-48EF-943E-E0565E48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712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0" name="Freeform 1080">
                <a:extLst>
                  <a:ext uri="{FF2B5EF4-FFF2-40B4-BE49-F238E27FC236}">
                    <a16:creationId xmlns:a16="http://schemas.microsoft.com/office/drawing/2014/main" id="{01748CF0-027D-4CC6-8B93-6EB0FE4A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0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1" name="Freeform 1081">
                <a:extLst>
                  <a:ext uri="{FF2B5EF4-FFF2-40B4-BE49-F238E27FC236}">
                    <a16:creationId xmlns:a16="http://schemas.microsoft.com/office/drawing/2014/main" id="{130BB921-E34F-4E20-85C0-2F4DF4DDC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2" name="Freeform 1082">
                <a:extLst>
                  <a:ext uri="{FF2B5EF4-FFF2-40B4-BE49-F238E27FC236}">
                    <a16:creationId xmlns:a16="http://schemas.microsoft.com/office/drawing/2014/main" id="{E8B2559E-AB5B-4581-A458-309A2598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50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3" name="Freeform 1083">
                <a:extLst>
                  <a:ext uri="{FF2B5EF4-FFF2-40B4-BE49-F238E27FC236}">
                    <a16:creationId xmlns:a16="http://schemas.microsoft.com/office/drawing/2014/main" id="{00A775EA-4A87-4A64-9602-BB2D70D9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4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4" name="Freeform 1084">
                <a:extLst>
                  <a:ext uri="{FF2B5EF4-FFF2-40B4-BE49-F238E27FC236}">
                    <a16:creationId xmlns:a16="http://schemas.microsoft.com/office/drawing/2014/main" id="{42EFCEDE-5858-42BC-BEF0-93675886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5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5" name="Freeform 1085">
                <a:extLst>
                  <a:ext uri="{FF2B5EF4-FFF2-40B4-BE49-F238E27FC236}">
                    <a16:creationId xmlns:a16="http://schemas.microsoft.com/office/drawing/2014/main" id="{A27A3A71-8752-4FC8-86C3-E7298D88D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6" name="Freeform 1086">
                <a:extLst>
                  <a:ext uri="{FF2B5EF4-FFF2-40B4-BE49-F238E27FC236}">
                    <a16:creationId xmlns:a16="http://schemas.microsoft.com/office/drawing/2014/main" id="{CC7BD20E-3609-4FB5-A381-3880A5087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52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7" name="Freeform 1087">
                <a:extLst>
                  <a:ext uri="{FF2B5EF4-FFF2-40B4-BE49-F238E27FC236}">
                    <a16:creationId xmlns:a16="http://schemas.microsoft.com/office/drawing/2014/main" id="{4D2A7ECB-5887-4A6F-9697-FC9F97DB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9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8" name="Freeform 1088">
                <a:extLst>
                  <a:ext uri="{FF2B5EF4-FFF2-40B4-BE49-F238E27FC236}">
                    <a16:creationId xmlns:a16="http://schemas.microsoft.com/office/drawing/2014/main" id="{D865EB71-F525-4004-A5F4-A8ADAC2FE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9" name="Freeform 1089">
                <a:extLst>
                  <a:ext uri="{FF2B5EF4-FFF2-40B4-BE49-F238E27FC236}">
                    <a16:creationId xmlns:a16="http://schemas.microsoft.com/office/drawing/2014/main" id="{EED301D7-D3C0-48D2-A96E-3A5871021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22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0" name="Freeform 1090">
                <a:extLst>
                  <a:ext uri="{FF2B5EF4-FFF2-40B4-BE49-F238E27FC236}">
                    <a16:creationId xmlns:a16="http://schemas.microsoft.com/office/drawing/2014/main" id="{453F868E-B33B-405C-8481-8D6E3F582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5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1" name="Freeform 1091">
                <a:extLst>
                  <a:ext uri="{FF2B5EF4-FFF2-40B4-BE49-F238E27FC236}">
                    <a16:creationId xmlns:a16="http://schemas.microsoft.com/office/drawing/2014/main" id="{2E2C6915-5DEF-4D3A-AD11-58BB8B45A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4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2" name="Freeform 1092">
                <a:extLst>
                  <a:ext uri="{FF2B5EF4-FFF2-40B4-BE49-F238E27FC236}">
                    <a16:creationId xmlns:a16="http://schemas.microsoft.com/office/drawing/2014/main" id="{AC9FE150-D06F-40E4-B290-9AE3B8FAD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4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3" name="Freeform 1093">
                <a:extLst>
                  <a:ext uri="{FF2B5EF4-FFF2-40B4-BE49-F238E27FC236}">
                    <a16:creationId xmlns:a16="http://schemas.microsoft.com/office/drawing/2014/main" id="{7E7A4AAE-092B-42D3-89FC-9FD51F8E4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35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4" name="Freeform 1094">
                <a:extLst>
                  <a:ext uri="{FF2B5EF4-FFF2-40B4-BE49-F238E27FC236}">
                    <a16:creationId xmlns:a16="http://schemas.microsoft.com/office/drawing/2014/main" id="{77595309-5D5B-461D-9519-9A511BBA8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2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5" name="Freeform 1095">
                <a:extLst>
                  <a:ext uri="{FF2B5EF4-FFF2-40B4-BE49-F238E27FC236}">
                    <a16:creationId xmlns:a16="http://schemas.microsoft.com/office/drawing/2014/main" id="{F5B48A9C-3785-4465-B023-1E34ADEE4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3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6" name="Freeform 1096">
                <a:extLst>
                  <a:ext uri="{FF2B5EF4-FFF2-40B4-BE49-F238E27FC236}">
                    <a16:creationId xmlns:a16="http://schemas.microsoft.com/office/drawing/2014/main" id="{6BD8E1BA-FE6F-4E55-AB36-88C428900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29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7" name="Freeform 1097">
                <a:extLst>
                  <a:ext uri="{FF2B5EF4-FFF2-40B4-BE49-F238E27FC236}">
                    <a16:creationId xmlns:a16="http://schemas.microsoft.com/office/drawing/2014/main" id="{B3B89342-8F3D-4854-B876-FA4196A18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28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8" name="Freeform 1098">
                <a:extLst>
                  <a:ext uri="{FF2B5EF4-FFF2-40B4-BE49-F238E27FC236}">
                    <a16:creationId xmlns:a16="http://schemas.microsoft.com/office/drawing/2014/main" id="{AFE6B3CB-2A31-4282-BF44-38ED9C2AB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285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47 h 4"/>
                  <a:gd name="T4" fmla="*/ 55 w 5"/>
                  <a:gd name="T5" fmla="*/ 0 h 4"/>
                  <a:gd name="T6" fmla="*/ 68 w 5"/>
                  <a:gd name="T7" fmla="*/ 61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9" name="Freeform 1099">
                <a:extLst>
                  <a:ext uri="{FF2B5EF4-FFF2-40B4-BE49-F238E27FC236}">
                    <a16:creationId xmlns:a16="http://schemas.microsoft.com/office/drawing/2014/main" id="{E387CFB9-6616-4380-8E9F-F44C59A7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29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0" name="Freeform 1100">
                <a:extLst>
                  <a:ext uri="{FF2B5EF4-FFF2-40B4-BE49-F238E27FC236}">
                    <a16:creationId xmlns:a16="http://schemas.microsoft.com/office/drawing/2014/main" id="{22A5DDB6-311C-4381-B8D9-B22DC0C7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3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1" name="Freeform 1101">
                <a:extLst>
                  <a:ext uri="{FF2B5EF4-FFF2-40B4-BE49-F238E27FC236}">
                    <a16:creationId xmlns:a16="http://schemas.microsoft.com/office/drawing/2014/main" id="{C0BD03C1-B3A1-44A3-98C2-76ED4B5C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7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2" name="Freeform 1102">
                <a:extLst>
                  <a:ext uri="{FF2B5EF4-FFF2-40B4-BE49-F238E27FC236}">
                    <a16:creationId xmlns:a16="http://schemas.microsoft.com/office/drawing/2014/main" id="{601C324E-C4C5-4729-A788-023F5DBB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3" name="Freeform 1103">
                <a:extLst>
                  <a:ext uri="{FF2B5EF4-FFF2-40B4-BE49-F238E27FC236}">
                    <a16:creationId xmlns:a16="http://schemas.microsoft.com/office/drawing/2014/main" id="{8F9D25B0-EEA6-4F4E-AEF5-FAFE3F62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4" name="Freeform 1104">
                <a:extLst>
                  <a:ext uri="{FF2B5EF4-FFF2-40B4-BE49-F238E27FC236}">
                    <a16:creationId xmlns:a16="http://schemas.microsoft.com/office/drawing/2014/main" id="{4FDCDD18-93F4-4DD9-97E6-4787A2522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26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5" name="Freeform 1105">
                <a:extLst>
                  <a:ext uri="{FF2B5EF4-FFF2-40B4-BE49-F238E27FC236}">
                    <a16:creationId xmlns:a16="http://schemas.microsoft.com/office/drawing/2014/main" id="{6D64C490-0E40-43F3-82EB-1A84BB65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25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6" name="Freeform 1106">
                <a:extLst>
                  <a:ext uri="{FF2B5EF4-FFF2-40B4-BE49-F238E27FC236}">
                    <a16:creationId xmlns:a16="http://schemas.microsoft.com/office/drawing/2014/main" id="{273E5957-B958-4597-B951-14BCC0213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7" name="Freeform 1107">
                <a:extLst>
                  <a:ext uri="{FF2B5EF4-FFF2-40B4-BE49-F238E27FC236}">
                    <a16:creationId xmlns:a16="http://schemas.microsoft.com/office/drawing/2014/main" id="{08D92006-1B34-4122-9EB8-B79E86349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8" name="Freeform 1108">
                <a:extLst>
                  <a:ext uri="{FF2B5EF4-FFF2-40B4-BE49-F238E27FC236}">
                    <a16:creationId xmlns:a16="http://schemas.microsoft.com/office/drawing/2014/main" id="{6FF1C44D-D8BF-4CF1-B343-CF2B4F108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9" name="Freeform 1109">
                <a:extLst>
                  <a:ext uri="{FF2B5EF4-FFF2-40B4-BE49-F238E27FC236}">
                    <a16:creationId xmlns:a16="http://schemas.microsoft.com/office/drawing/2014/main" id="{836B4DA8-47A8-4ED7-A7AD-6CDCA2D54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50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0" name="Freeform 1110">
                <a:extLst>
                  <a:ext uri="{FF2B5EF4-FFF2-40B4-BE49-F238E27FC236}">
                    <a16:creationId xmlns:a16="http://schemas.microsoft.com/office/drawing/2014/main" id="{A2EDB3A1-F30B-4BBA-B960-EBD9C7F33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4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1" name="Freeform 1111">
                <a:extLst>
                  <a:ext uri="{FF2B5EF4-FFF2-40B4-BE49-F238E27FC236}">
                    <a16:creationId xmlns:a16="http://schemas.microsoft.com/office/drawing/2014/main" id="{01113A42-CED6-4197-8CF1-A935837A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2" name="Freeform 1112">
                <a:extLst>
                  <a:ext uri="{FF2B5EF4-FFF2-40B4-BE49-F238E27FC236}">
                    <a16:creationId xmlns:a16="http://schemas.microsoft.com/office/drawing/2014/main" id="{18AA3A9D-2A10-4E68-AFD2-42262D4C9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3" name="Freeform 1113">
                <a:extLst>
                  <a:ext uri="{FF2B5EF4-FFF2-40B4-BE49-F238E27FC236}">
                    <a16:creationId xmlns:a16="http://schemas.microsoft.com/office/drawing/2014/main" id="{CC866BD2-D0E6-4388-9832-8D79C64D6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5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4" name="Freeform 1114">
                <a:extLst>
                  <a:ext uri="{FF2B5EF4-FFF2-40B4-BE49-F238E27FC236}">
                    <a16:creationId xmlns:a16="http://schemas.microsoft.com/office/drawing/2014/main" id="{F5554FC8-A823-4692-A856-5BB13B5FB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5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5" name="Freeform 1115">
                <a:extLst>
                  <a:ext uri="{FF2B5EF4-FFF2-40B4-BE49-F238E27FC236}">
                    <a16:creationId xmlns:a16="http://schemas.microsoft.com/office/drawing/2014/main" id="{3F860435-EC2E-4EC5-838E-6D9A776F7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31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6" name="Freeform 1116">
                <a:extLst>
                  <a:ext uri="{FF2B5EF4-FFF2-40B4-BE49-F238E27FC236}">
                    <a16:creationId xmlns:a16="http://schemas.microsoft.com/office/drawing/2014/main" id="{971EA265-6B7D-4257-89EC-03BE4179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7" name="Freeform 1117">
                <a:extLst>
                  <a:ext uri="{FF2B5EF4-FFF2-40B4-BE49-F238E27FC236}">
                    <a16:creationId xmlns:a16="http://schemas.microsoft.com/office/drawing/2014/main" id="{20E94FC7-8A76-4D03-A2C0-5FAACEEC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59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8" name="Freeform 1118">
                <a:extLst>
                  <a:ext uri="{FF2B5EF4-FFF2-40B4-BE49-F238E27FC236}">
                    <a16:creationId xmlns:a16="http://schemas.microsoft.com/office/drawing/2014/main" id="{E1707C68-B41F-4696-BD86-5078EEB27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5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9" name="Freeform 1119">
                <a:extLst>
                  <a:ext uri="{FF2B5EF4-FFF2-40B4-BE49-F238E27FC236}">
                    <a16:creationId xmlns:a16="http://schemas.microsoft.com/office/drawing/2014/main" id="{94FC12A0-33CC-4AAC-89B4-3DA7EFE43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0" name="Freeform 1120">
                <a:extLst>
                  <a:ext uri="{FF2B5EF4-FFF2-40B4-BE49-F238E27FC236}">
                    <a16:creationId xmlns:a16="http://schemas.microsoft.com/office/drawing/2014/main" id="{2CB3F732-06EA-49A1-B249-A3C6AD765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5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1" name="Freeform 1121">
                <a:extLst>
                  <a:ext uri="{FF2B5EF4-FFF2-40B4-BE49-F238E27FC236}">
                    <a16:creationId xmlns:a16="http://schemas.microsoft.com/office/drawing/2014/main" id="{5BBF830E-E82C-463E-972A-9CB740FB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4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2" name="Freeform 1122">
                <a:extLst>
                  <a:ext uri="{FF2B5EF4-FFF2-40B4-BE49-F238E27FC236}">
                    <a16:creationId xmlns:a16="http://schemas.microsoft.com/office/drawing/2014/main" id="{00B10038-7F4F-4720-88A5-4BF76FEB2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6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3" name="Freeform 1123">
                <a:extLst>
                  <a:ext uri="{FF2B5EF4-FFF2-40B4-BE49-F238E27FC236}">
                    <a16:creationId xmlns:a16="http://schemas.microsoft.com/office/drawing/2014/main" id="{E9BA014F-D981-470B-93DB-423DC6490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58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4" name="Freeform 1124">
                <a:extLst>
                  <a:ext uri="{FF2B5EF4-FFF2-40B4-BE49-F238E27FC236}">
                    <a16:creationId xmlns:a16="http://schemas.microsoft.com/office/drawing/2014/main" id="{A16EF71D-4326-4B81-8439-DFB9E8ADA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5" name="Freeform 1125">
                <a:extLst>
                  <a:ext uri="{FF2B5EF4-FFF2-40B4-BE49-F238E27FC236}">
                    <a16:creationId xmlns:a16="http://schemas.microsoft.com/office/drawing/2014/main" id="{C3BA9F76-C908-4499-958C-E2F146E6B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7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6" name="Freeform 1126">
                <a:extLst>
                  <a:ext uri="{FF2B5EF4-FFF2-40B4-BE49-F238E27FC236}">
                    <a16:creationId xmlns:a16="http://schemas.microsoft.com/office/drawing/2014/main" id="{CC8612F5-872C-4ADC-AF4B-50F5E6B6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7" name="Freeform 1127">
                <a:extLst>
                  <a:ext uri="{FF2B5EF4-FFF2-40B4-BE49-F238E27FC236}">
                    <a16:creationId xmlns:a16="http://schemas.microsoft.com/office/drawing/2014/main" id="{B55F90E1-B5B5-4668-A6A3-CB5EA4DAC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704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8" name="Freeform 1128">
                <a:extLst>
                  <a:ext uri="{FF2B5EF4-FFF2-40B4-BE49-F238E27FC236}">
                    <a16:creationId xmlns:a16="http://schemas.microsoft.com/office/drawing/2014/main" id="{06AB85B0-55CD-4C90-AC08-D5D823A7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9" name="Freeform 1129">
                <a:extLst>
                  <a:ext uri="{FF2B5EF4-FFF2-40B4-BE49-F238E27FC236}">
                    <a16:creationId xmlns:a16="http://schemas.microsoft.com/office/drawing/2014/main" id="{E9AE9601-0AD9-4D97-A8E1-194D51709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70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0" name="Freeform 1130">
                <a:extLst>
                  <a:ext uri="{FF2B5EF4-FFF2-40B4-BE49-F238E27FC236}">
                    <a16:creationId xmlns:a16="http://schemas.microsoft.com/office/drawing/2014/main" id="{D7838E91-F71C-48B5-83DA-04036600C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1" name="Freeform 1131">
                <a:extLst>
                  <a:ext uri="{FF2B5EF4-FFF2-40B4-BE49-F238E27FC236}">
                    <a16:creationId xmlns:a16="http://schemas.microsoft.com/office/drawing/2014/main" id="{E78DF3E2-AA42-4622-A6A9-486E59E10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7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2" name="Freeform 1132">
                <a:extLst>
                  <a:ext uri="{FF2B5EF4-FFF2-40B4-BE49-F238E27FC236}">
                    <a16:creationId xmlns:a16="http://schemas.microsoft.com/office/drawing/2014/main" id="{EC2C01A5-3709-45E5-956D-59ABF7C4B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3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3" name="Freeform 1133">
                <a:extLst>
                  <a:ext uri="{FF2B5EF4-FFF2-40B4-BE49-F238E27FC236}">
                    <a16:creationId xmlns:a16="http://schemas.microsoft.com/office/drawing/2014/main" id="{29D05F48-D607-42DB-A07E-7E0975AC3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28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4" name="Freeform 1134">
                <a:extLst>
                  <a:ext uri="{FF2B5EF4-FFF2-40B4-BE49-F238E27FC236}">
                    <a16:creationId xmlns:a16="http://schemas.microsoft.com/office/drawing/2014/main" id="{E5E1C370-5A83-4C04-A4E1-0143B756C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5" name="Freeform 1135">
                <a:extLst>
                  <a:ext uri="{FF2B5EF4-FFF2-40B4-BE49-F238E27FC236}">
                    <a16:creationId xmlns:a16="http://schemas.microsoft.com/office/drawing/2014/main" id="{D2DCEB75-E02F-4654-9391-1581F0861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6" name="Freeform 1136">
                <a:extLst>
                  <a:ext uri="{FF2B5EF4-FFF2-40B4-BE49-F238E27FC236}">
                    <a16:creationId xmlns:a16="http://schemas.microsoft.com/office/drawing/2014/main" id="{E550054F-A8AF-4250-9CBC-E2CDE86B7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7" name="Freeform 1137">
                <a:extLst>
                  <a:ext uri="{FF2B5EF4-FFF2-40B4-BE49-F238E27FC236}">
                    <a16:creationId xmlns:a16="http://schemas.microsoft.com/office/drawing/2014/main" id="{E203F448-53F7-4738-B13A-612D0EE8F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2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8" name="Freeform 1138">
                <a:extLst>
                  <a:ext uri="{FF2B5EF4-FFF2-40B4-BE49-F238E27FC236}">
                    <a16:creationId xmlns:a16="http://schemas.microsoft.com/office/drawing/2014/main" id="{4DB73B91-3006-4451-B194-33D62EA53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3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9" name="Freeform 1139">
                <a:extLst>
                  <a:ext uri="{FF2B5EF4-FFF2-40B4-BE49-F238E27FC236}">
                    <a16:creationId xmlns:a16="http://schemas.microsoft.com/office/drawing/2014/main" id="{AD5FA81F-C5AA-4E45-9410-6A0ECB5FF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0" name="Freeform 1140">
                <a:extLst>
                  <a:ext uri="{FF2B5EF4-FFF2-40B4-BE49-F238E27FC236}">
                    <a16:creationId xmlns:a16="http://schemas.microsoft.com/office/drawing/2014/main" id="{60960217-346F-43E7-8F2F-900936FA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1" name="Freeform 1141">
                <a:extLst>
                  <a:ext uri="{FF2B5EF4-FFF2-40B4-BE49-F238E27FC236}">
                    <a16:creationId xmlns:a16="http://schemas.microsoft.com/office/drawing/2014/main" id="{E176910D-88B8-4F3E-83D0-706D1368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2" name="Freeform 1142">
                <a:extLst>
                  <a:ext uri="{FF2B5EF4-FFF2-40B4-BE49-F238E27FC236}">
                    <a16:creationId xmlns:a16="http://schemas.microsoft.com/office/drawing/2014/main" id="{4BB36B81-D805-49B6-8017-B2EC74564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3" name="Freeform 1143">
                <a:extLst>
                  <a:ext uri="{FF2B5EF4-FFF2-40B4-BE49-F238E27FC236}">
                    <a16:creationId xmlns:a16="http://schemas.microsoft.com/office/drawing/2014/main" id="{7FB8D583-5F78-468E-8832-4C741437A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4" name="Freeform 1144">
                <a:extLst>
                  <a:ext uri="{FF2B5EF4-FFF2-40B4-BE49-F238E27FC236}">
                    <a16:creationId xmlns:a16="http://schemas.microsoft.com/office/drawing/2014/main" id="{D8674C99-8ED4-4140-B2A4-6B1DFB949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5" name="Freeform 1145">
                <a:extLst>
                  <a:ext uri="{FF2B5EF4-FFF2-40B4-BE49-F238E27FC236}">
                    <a16:creationId xmlns:a16="http://schemas.microsoft.com/office/drawing/2014/main" id="{0BC49EBF-1458-4AEF-BDE9-F898CA2AA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6" name="Freeform 1146">
                <a:extLst>
                  <a:ext uri="{FF2B5EF4-FFF2-40B4-BE49-F238E27FC236}">
                    <a16:creationId xmlns:a16="http://schemas.microsoft.com/office/drawing/2014/main" id="{657485F7-C43B-4578-8739-DF5E3250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7" name="Freeform 1147">
                <a:extLst>
                  <a:ext uri="{FF2B5EF4-FFF2-40B4-BE49-F238E27FC236}">
                    <a16:creationId xmlns:a16="http://schemas.microsoft.com/office/drawing/2014/main" id="{BBA20E8F-7728-41F2-8347-8B79C97A4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8" name="Freeform 1148">
                <a:extLst>
                  <a:ext uri="{FF2B5EF4-FFF2-40B4-BE49-F238E27FC236}">
                    <a16:creationId xmlns:a16="http://schemas.microsoft.com/office/drawing/2014/main" id="{DC640FC8-B661-40DA-A0AE-0605270D9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9" name="Freeform 1149">
                <a:extLst>
                  <a:ext uri="{FF2B5EF4-FFF2-40B4-BE49-F238E27FC236}">
                    <a16:creationId xmlns:a16="http://schemas.microsoft.com/office/drawing/2014/main" id="{4BF4B61B-C446-4E2A-B4D7-8CB6C685C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0" name="Freeform 1150">
                <a:extLst>
                  <a:ext uri="{FF2B5EF4-FFF2-40B4-BE49-F238E27FC236}">
                    <a16:creationId xmlns:a16="http://schemas.microsoft.com/office/drawing/2014/main" id="{4397FE5E-0EE5-4C97-BCB5-750DC41D5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1" name="Freeform 1151">
                <a:extLst>
                  <a:ext uri="{FF2B5EF4-FFF2-40B4-BE49-F238E27FC236}">
                    <a16:creationId xmlns:a16="http://schemas.microsoft.com/office/drawing/2014/main" id="{54E76E91-16BF-4B7A-89FA-F61720FE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09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2" name="Freeform 1152">
                <a:extLst>
                  <a:ext uri="{FF2B5EF4-FFF2-40B4-BE49-F238E27FC236}">
                    <a16:creationId xmlns:a16="http://schemas.microsoft.com/office/drawing/2014/main" id="{6027AA90-3283-4582-A821-EFC84033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1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3" name="Freeform 1153">
                <a:extLst>
                  <a:ext uri="{FF2B5EF4-FFF2-40B4-BE49-F238E27FC236}">
                    <a16:creationId xmlns:a16="http://schemas.microsoft.com/office/drawing/2014/main" id="{DBF3CC70-31CB-4B7B-8CE8-E2C84A32B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4" name="Freeform 1154">
                <a:extLst>
                  <a:ext uri="{FF2B5EF4-FFF2-40B4-BE49-F238E27FC236}">
                    <a16:creationId xmlns:a16="http://schemas.microsoft.com/office/drawing/2014/main" id="{79F77B67-178F-499D-A367-E8BC9B927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5" name="Freeform 1155">
                <a:extLst>
                  <a:ext uri="{FF2B5EF4-FFF2-40B4-BE49-F238E27FC236}">
                    <a16:creationId xmlns:a16="http://schemas.microsoft.com/office/drawing/2014/main" id="{D87510A6-ACAB-4AF6-A974-D6B2DA70B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6" name="Freeform 1156">
                <a:extLst>
                  <a:ext uri="{FF2B5EF4-FFF2-40B4-BE49-F238E27FC236}">
                    <a16:creationId xmlns:a16="http://schemas.microsoft.com/office/drawing/2014/main" id="{FAF049D5-5510-45C3-B885-F7EBF625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3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7" name="Freeform 1157">
                <a:extLst>
                  <a:ext uri="{FF2B5EF4-FFF2-40B4-BE49-F238E27FC236}">
                    <a16:creationId xmlns:a16="http://schemas.microsoft.com/office/drawing/2014/main" id="{CD20C15B-3345-4563-A49A-7293FC85B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8" name="Freeform 1158">
                <a:extLst>
                  <a:ext uri="{FF2B5EF4-FFF2-40B4-BE49-F238E27FC236}">
                    <a16:creationId xmlns:a16="http://schemas.microsoft.com/office/drawing/2014/main" id="{83CB2F4E-A7C2-4257-8AAD-A9ED7C2F5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1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9" name="Freeform 1159">
                <a:extLst>
                  <a:ext uri="{FF2B5EF4-FFF2-40B4-BE49-F238E27FC236}">
                    <a16:creationId xmlns:a16="http://schemas.microsoft.com/office/drawing/2014/main" id="{066FF732-C603-473F-8045-4FE8EF5B7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0" name="Freeform 1160">
                <a:extLst>
                  <a:ext uri="{FF2B5EF4-FFF2-40B4-BE49-F238E27FC236}">
                    <a16:creationId xmlns:a16="http://schemas.microsoft.com/office/drawing/2014/main" id="{550DCE58-AFC4-471A-9047-1E632B11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1" name="Freeform 1161">
                <a:extLst>
                  <a:ext uri="{FF2B5EF4-FFF2-40B4-BE49-F238E27FC236}">
                    <a16:creationId xmlns:a16="http://schemas.microsoft.com/office/drawing/2014/main" id="{8880DF14-9DA4-436B-B940-F397E67FE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2" name="Freeform 1162">
                <a:extLst>
                  <a:ext uri="{FF2B5EF4-FFF2-40B4-BE49-F238E27FC236}">
                    <a16:creationId xmlns:a16="http://schemas.microsoft.com/office/drawing/2014/main" id="{BAE71A24-591B-40BB-A2EC-C523F595C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3" name="Freeform 1163">
                <a:extLst>
                  <a:ext uri="{FF2B5EF4-FFF2-40B4-BE49-F238E27FC236}">
                    <a16:creationId xmlns:a16="http://schemas.microsoft.com/office/drawing/2014/main" id="{2A0EFEB4-B55F-410E-8363-1612C0A5C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4" name="Freeform 1164">
                <a:extLst>
                  <a:ext uri="{FF2B5EF4-FFF2-40B4-BE49-F238E27FC236}">
                    <a16:creationId xmlns:a16="http://schemas.microsoft.com/office/drawing/2014/main" id="{9C8DB4B1-8659-4CBA-AAD6-F812BD5EC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12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5" name="Freeform 1165">
                <a:extLst>
                  <a:ext uri="{FF2B5EF4-FFF2-40B4-BE49-F238E27FC236}">
                    <a16:creationId xmlns:a16="http://schemas.microsoft.com/office/drawing/2014/main" id="{F6DF7DD9-4428-44A4-8113-2C5F4958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41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6" name="Freeform 1166">
                <a:extLst>
                  <a:ext uri="{FF2B5EF4-FFF2-40B4-BE49-F238E27FC236}">
                    <a16:creationId xmlns:a16="http://schemas.microsoft.com/office/drawing/2014/main" id="{BEE32857-279F-4815-AC3B-322C342A2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3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7" name="Freeform 1167">
                <a:extLst>
                  <a:ext uri="{FF2B5EF4-FFF2-40B4-BE49-F238E27FC236}">
                    <a16:creationId xmlns:a16="http://schemas.microsoft.com/office/drawing/2014/main" id="{09DB0350-C25D-4D84-9846-8E43DA7BD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1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8" name="Freeform 1168">
                <a:extLst>
                  <a:ext uri="{FF2B5EF4-FFF2-40B4-BE49-F238E27FC236}">
                    <a16:creationId xmlns:a16="http://schemas.microsoft.com/office/drawing/2014/main" id="{064558C1-2FF3-441F-95BB-2C052F6BA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09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9" name="Freeform 1169">
                <a:extLst>
                  <a:ext uri="{FF2B5EF4-FFF2-40B4-BE49-F238E27FC236}">
                    <a16:creationId xmlns:a16="http://schemas.microsoft.com/office/drawing/2014/main" id="{3901854F-7AB9-4882-9232-800C70B9D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2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0" name="Freeform 1170">
                <a:extLst>
                  <a:ext uri="{FF2B5EF4-FFF2-40B4-BE49-F238E27FC236}">
                    <a16:creationId xmlns:a16="http://schemas.microsoft.com/office/drawing/2014/main" id="{1AC8834A-52C6-4C78-A41F-90D416CB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1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1" name="Freeform 1171">
                <a:extLst>
                  <a:ext uri="{FF2B5EF4-FFF2-40B4-BE49-F238E27FC236}">
                    <a16:creationId xmlns:a16="http://schemas.microsoft.com/office/drawing/2014/main" id="{D17C9B10-ACB0-42C8-A543-3A5BAFEA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4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2" name="Freeform 1172">
                <a:extLst>
                  <a:ext uri="{FF2B5EF4-FFF2-40B4-BE49-F238E27FC236}">
                    <a16:creationId xmlns:a16="http://schemas.microsoft.com/office/drawing/2014/main" id="{A29CA9A8-C53F-4A0B-9078-8EA2BAB57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3" name="Freeform 1173">
                <a:extLst>
                  <a:ext uri="{FF2B5EF4-FFF2-40B4-BE49-F238E27FC236}">
                    <a16:creationId xmlns:a16="http://schemas.microsoft.com/office/drawing/2014/main" id="{93B6067B-0682-46A9-A6BB-8E3C2E205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84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4" name="Freeform 1174">
                <a:extLst>
                  <a:ext uri="{FF2B5EF4-FFF2-40B4-BE49-F238E27FC236}">
                    <a16:creationId xmlns:a16="http://schemas.microsoft.com/office/drawing/2014/main" id="{E1DF9CA2-E3E9-45A7-8427-3D2095D93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79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5" name="Freeform 1175">
                <a:extLst>
                  <a:ext uri="{FF2B5EF4-FFF2-40B4-BE49-F238E27FC236}">
                    <a16:creationId xmlns:a16="http://schemas.microsoft.com/office/drawing/2014/main" id="{003E88AC-26F9-4E5C-90A7-533EFA48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89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6" name="Freeform 1176">
                <a:extLst>
                  <a:ext uri="{FF2B5EF4-FFF2-40B4-BE49-F238E27FC236}">
                    <a16:creationId xmlns:a16="http://schemas.microsoft.com/office/drawing/2014/main" id="{47292F30-D15A-46F9-B9BB-33C993FB6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97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7" name="Freeform 1177">
                <a:extLst>
                  <a:ext uri="{FF2B5EF4-FFF2-40B4-BE49-F238E27FC236}">
                    <a16:creationId xmlns:a16="http://schemas.microsoft.com/office/drawing/2014/main" id="{DB408D46-435F-4196-B977-C8D5AC407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89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8" name="Freeform 1178">
                <a:extLst>
                  <a:ext uri="{FF2B5EF4-FFF2-40B4-BE49-F238E27FC236}">
                    <a16:creationId xmlns:a16="http://schemas.microsoft.com/office/drawing/2014/main" id="{45F75C65-D79F-4A58-914C-B38847442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79"/>
                <a:ext cx="12" cy="10"/>
              </a:xfrm>
              <a:custGeom>
                <a:avLst/>
                <a:gdLst>
                  <a:gd name="T0" fmla="*/ 29 w 5"/>
                  <a:gd name="T1" fmla="*/ 63 h 4"/>
                  <a:gd name="T2" fmla="*/ 12 w 5"/>
                  <a:gd name="T3" fmla="*/ 20 h 4"/>
                  <a:gd name="T4" fmla="*/ 41 w 5"/>
                  <a:gd name="T5" fmla="*/ 0 h 4"/>
                  <a:gd name="T6" fmla="*/ 58 w 5"/>
                  <a:gd name="T7" fmla="*/ 33 h 4"/>
                  <a:gd name="T8" fmla="*/ 29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9" name="Freeform 1179">
                <a:extLst>
                  <a:ext uri="{FF2B5EF4-FFF2-40B4-BE49-F238E27FC236}">
                    <a16:creationId xmlns:a16="http://schemas.microsoft.com/office/drawing/2014/main" id="{56022D4B-ECC1-4969-A726-6F615CF89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9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0 w 4"/>
                  <a:gd name="T3" fmla="*/ 22 h 4"/>
                  <a:gd name="T4" fmla="*/ 33 w 4"/>
                  <a:gd name="T5" fmla="*/ 0 h 4"/>
                  <a:gd name="T6" fmla="*/ 50 w 4"/>
                  <a:gd name="T7" fmla="*/ 47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0" name="Freeform 1180">
                <a:extLst>
                  <a:ext uri="{FF2B5EF4-FFF2-40B4-BE49-F238E27FC236}">
                    <a16:creationId xmlns:a16="http://schemas.microsoft.com/office/drawing/2014/main" id="{49AAD744-0EC5-4A96-AC7A-B41A991EE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1" name="Freeform 1181">
                <a:extLst>
                  <a:ext uri="{FF2B5EF4-FFF2-40B4-BE49-F238E27FC236}">
                    <a16:creationId xmlns:a16="http://schemas.microsoft.com/office/drawing/2014/main" id="{6C0046FC-2042-4FDD-A74C-1F5E1A9E4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8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2" name="Freeform 1182">
                <a:extLst>
                  <a:ext uri="{FF2B5EF4-FFF2-40B4-BE49-F238E27FC236}">
                    <a16:creationId xmlns:a16="http://schemas.microsoft.com/office/drawing/2014/main" id="{DB7AC0BD-D966-46C1-ABE8-B2F42887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3" name="Freeform 1183">
                <a:extLst>
                  <a:ext uri="{FF2B5EF4-FFF2-40B4-BE49-F238E27FC236}">
                    <a16:creationId xmlns:a16="http://schemas.microsoft.com/office/drawing/2014/main" id="{96E71287-7695-4583-8596-7DD5094A2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7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4" name="Freeform 1184">
                <a:extLst>
                  <a:ext uri="{FF2B5EF4-FFF2-40B4-BE49-F238E27FC236}">
                    <a16:creationId xmlns:a16="http://schemas.microsoft.com/office/drawing/2014/main" id="{7DE0BE9F-74F4-4718-B913-3CEA3FBAC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5" name="Freeform 1185">
                <a:extLst>
                  <a:ext uri="{FF2B5EF4-FFF2-40B4-BE49-F238E27FC236}">
                    <a16:creationId xmlns:a16="http://schemas.microsoft.com/office/drawing/2014/main" id="{F5ABA787-978D-4106-9149-EE5E258B2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63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20 w 4"/>
                  <a:gd name="T3" fmla="*/ 33 h 4"/>
                  <a:gd name="T4" fmla="*/ 33 w 4"/>
                  <a:gd name="T5" fmla="*/ 20 h 4"/>
                  <a:gd name="T6" fmla="*/ 50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6" name="Freeform 1186">
                <a:extLst>
                  <a:ext uri="{FF2B5EF4-FFF2-40B4-BE49-F238E27FC236}">
                    <a16:creationId xmlns:a16="http://schemas.microsoft.com/office/drawing/2014/main" id="{CE2144E7-3819-4C31-A43B-09E28C589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76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7" name="Freeform 1187">
                <a:extLst>
                  <a:ext uri="{FF2B5EF4-FFF2-40B4-BE49-F238E27FC236}">
                    <a16:creationId xmlns:a16="http://schemas.microsoft.com/office/drawing/2014/main" id="{086821E9-DA21-46AE-91D3-D03BB26F7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5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8" name="Freeform 1188">
                <a:extLst>
                  <a:ext uri="{FF2B5EF4-FFF2-40B4-BE49-F238E27FC236}">
                    <a16:creationId xmlns:a16="http://schemas.microsoft.com/office/drawing/2014/main" id="{F87D29E9-C4A8-4C7B-872B-576ADF6A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9" name="Freeform 1189">
                <a:extLst>
                  <a:ext uri="{FF2B5EF4-FFF2-40B4-BE49-F238E27FC236}">
                    <a16:creationId xmlns:a16="http://schemas.microsoft.com/office/drawing/2014/main" id="{E32FD05D-ABE0-4925-A015-DBFB4CD21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0" name="Freeform 1190">
                <a:extLst>
                  <a:ext uri="{FF2B5EF4-FFF2-40B4-BE49-F238E27FC236}">
                    <a16:creationId xmlns:a16="http://schemas.microsoft.com/office/drawing/2014/main" id="{A2BCC4C2-C41F-41AE-8D35-5A9E3D427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98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1" name="Freeform 1191">
                <a:extLst>
                  <a:ext uri="{FF2B5EF4-FFF2-40B4-BE49-F238E27FC236}">
                    <a16:creationId xmlns:a16="http://schemas.microsoft.com/office/drawing/2014/main" id="{09A9D573-56AA-4835-9F69-B3F215C5F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5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2" name="Freeform 1192">
                <a:extLst>
                  <a:ext uri="{FF2B5EF4-FFF2-40B4-BE49-F238E27FC236}">
                    <a16:creationId xmlns:a16="http://schemas.microsoft.com/office/drawing/2014/main" id="{2D2FC8CE-FF6C-440B-997E-E2BD9191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3" name="Freeform 1193">
                <a:extLst>
                  <a:ext uri="{FF2B5EF4-FFF2-40B4-BE49-F238E27FC236}">
                    <a16:creationId xmlns:a16="http://schemas.microsoft.com/office/drawing/2014/main" id="{DF350765-301F-4B02-BF85-F8ADD61A8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4" name="Freeform 1194">
                <a:extLst>
                  <a:ext uri="{FF2B5EF4-FFF2-40B4-BE49-F238E27FC236}">
                    <a16:creationId xmlns:a16="http://schemas.microsoft.com/office/drawing/2014/main" id="{EADDFC1C-30BE-4180-B704-455A79183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5" name="Freeform 1195">
                <a:extLst>
                  <a:ext uri="{FF2B5EF4-FFF2-40B4-BE49-F238E27FC236}">
                    <a16:creationId xmlns:a16="http://schemas.microsoft.com/office/drawing/2014/main" id="{05653283-2458-441D-BD10-FBAD3E8EA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6" name="Freeform 1196">
                <a:extLst>
                  <a:ext uri="{FF2B5EF4-FFF2-40B4-BE49-F238E27FC236}">
                    <a16:creationId xmlns:a16="http://schemas.microsoft.com/office/drawing/2014/main" id="{01887419-D281-42BE-AB6F-8F4D8F298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7" name="Freeform 1197">
                <a:extLst>
                  <a:ext uri="{FF2B5EF4-FFF2-40B4-BE49-F238E27FC236}">
                    <a16:creationId xmlns:a16="http://schemas.microsoft.com/office/drawing/2014/main" id="{94F4E2B9-C2A4-49B2-9FC6-F8374CFEB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8" name="Freeform 1198">
                <a:extLst>
                  <a:ext uri="{FF2B5EF4-FFF2-40B4-BE49-F238E27FC236}">
                    <a16:creationId xmlns:a16="http://schemas.microsoft.com/office/drawing/2014/main" id="{71362BEA-36AB-4F3F-8F02-753C069C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9" name="Freeform 1199">
                <a:extLst>
                  <a:ext uri="{FF2B5EF4-FFF2-40B4-BE49-F238E27FC236}">
                    <a16:creationId xmlns:a16="http://schemas.microsoft.com/office/drawing/2014/main" id="{DC290234-4945-4495-B58E-544FB021A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0" name="Freeform 1200">
                <a:extLst>
                  <a:ext uri="{FF2B5EF4-FFF2-40B4-BE49-F238E27FC236}">
                    <a16:creationId xmlns:a16="http://schemas.microsoft.com/office/drawing/2014/main" id="{868709CB-A4B8-4F7E-BD73-5AC7AE52A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1" name="Freeform 1201">
                <a:extLst>
                  <a:ext uri="{FF2B5EF4-FFF2-40B4-BE49-F238E27FC236}">
                    <a16:creationId xmlns:a16="http://schemas.microsoft.com/office/drawing/2014/main" id="{8294AAD8-17A9-4800-8492-DC81EC5CB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00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2" name="Freeform 1202">
                <a:extLst>
                  <a:ext uri="{FF2B5EF4-FFF2-40B4-BE49-F238E27FC236}">
                    <a16:creationId xmlns:a16="http://schemas.microsoft.com/office/drawing/2014/main" id="{7D24F2E5-248D-4388-9E26-51B1FF499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3" name="Freeform 1203">
                <a:extLst>
                  <a:ext uri="{FF2B5EF4-FFF2-40B4-BE49-F238E27FC236}">
                    <a16:creationId xmlns:a16="http://schemas.microsoft.com/office/drawing/2014/main" id="{EC8175D9-E807-48EE-97DE-E593B6854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4" name="Freeform 1204">
                <a:extLst>
                  <a:ext uri="{FF2B5EF4-FFF2-40B4-BE49-F238E27FC236}">
                    <a16:creationId xmlns:a16="http://schemas.microsoft.com/office/drawing/2014/main" id="{0700247D-65A2-4976-B200-193D96BD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0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5" name="Freeform 1205">
                <a:extLst>
                  <a:ext uri="{FF2B5EF4-FFF2-40B4-BE49-F238E27FC236}">
                    <a16:creationId xmlns:a16="http://schemas.microsoft.com/office/drawing/2014/main" id="{37B314B7-C38A-4BD3-A05E-6829C84F7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6" name="Freeform 1206">
                <a:extLst>
                  <a:ext uri="{FF2B5EF4-FFF2-40B4-BE49-F238E27FC236}">
                    <a16:creationId xmlns:a16="http://schemas.microsoft.com/office/drawing/2014/main" id="{BD33DC11-BF32-4F5F-B07C-6AAE0182D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7" name="Freeform 1207">
                <a:extLst>
                  <a:ext uri="{FF2B5EF4-FFF2-40B4-BE49-F238E27FC236}">
                    <a16:creationId xmlns:a16="http://schemas.microsoft.com/office/drawing/2014/main" id="{A3320641-6045-4EF8-9AF1-6AA41A4FB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6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8" name="Freeform 1208">
                <a:extLst>
                  <a:ext uri="{FF2B5EF4-FFF2-40B4-BE49-F238E27FC236}">
                    <a16:creationId xmlns:a16="http://schemas.microsoft.com/office/drawing/2014/main" id="{54858523-28C8-42D5-B319-491058CF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9" name="Freeform 1209">
                <a:extLst>
                  <a:ext uri="{FF2B5EF4-FFF2-40B4-BE49-F238E27FC236}">
                    <a16:creationId xmlns:a16="http://schemas.microsoft.com/office/drawing/2014/main" id="{CBD4FD3F-C622-4D23-8A14-FDA3122C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9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7" name="Group 1210">
              <a:extLst>
                <a:ext uri="{FF2B5EF4-FFF2-40B4-BE49-F238E27FC236}">
                  <a16:creationId xmlns:a16="http://schemas.microsoft.com/office/drawing/2014/main" id="{C5DB6703-0473-4B91-B21B-5F05351371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8" y="1565"/>
              <a:ext cx="865" cy="1408"/>
              <a:chOff x="1358" y="1565"/>
              <a:chExt cx="865" cy="1408"/>
            </a:xfrm>
          </p:grpSpPr>
          <p:sp>
            <p:nvSpPr>
              <p:cNvPr id="52200" name="Freeform 1211">
                <a:extLst>
                  <a:ext uri="{FF2B5EF4-FFF2-40B4-BE49-F238E27FC236}">
                    <a16:creationId xmlns:a16="http://schemas.microsoft.com/office/drawing/2014/main" id="{FD96288B-9202-4095-BCA3-AA13296E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4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1" name="Freeform 1212">
                <a:extLst>
                  <a:ext uri="{FF2B5EF4-FFF2-40B4-BE49-F238E27FC236}">
                    <a16:creationId xmlns:a16="http://schemas.microsoft.com/office/drawing/2014/main" id="{71FA21E1-10DC-4BB8-85D5-64CA73ABC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2" name="Freeform 1213">
                <a:extLst>
                  <a:ext uri="{FF2B5EF4-FFF2-40B4-BE49-F238E27FC236}">
                    <a16:creationId xmlns:a16="http://schemas.microsoft.com/office/drawing/2014/main" id="{EA82A177-99AB-451C-B697-78582888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3" name="Freeform 1214">
                <a:extLst>
                  <a:ext uri="{FF2B5EF4-FFF2-40B4-BE49-F238E27FC236}">
                    <a16:creationId xmlns:a16="http://schemas.microsoft.com/office/drawing/2014/main" id="{EEFEAD1A-62E6-4870-A3B5-D2AF04F4B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4" name="Freeform 1215">
                <a:extLst>
                  <a:ext uri="{FF2B5EF4-FFF2-40B4-BE49-F238E27FC236}">
                    <a16:creationId xmlns:a16="http://schemas.microsoft.com/office/drawing/2014/main" id="{BE11775A-858D-421D-8B37-FF49D3A18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76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5" name="Freeform 1216">
                <a:extLst>
                  <a:ext uri="{FF2B5EF4-FFF2-40B4-BE49-F238E27FC236}">
                    <a16:creationId xmlns:a16="http://schemas.microsoft.com/office/drawing/2014/main" id="{7056B5AC-5D57-42B9-A495-7043424C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6" name="Freeform 1217">
                <a:extLst>
                  <a:ext uri="{FF2B5EF4-FFF2-40B4-BE49-F238E27FC236}">
                    <a16:creationId xmlns:a16="http://schemas.microsoft.com/office/drawing/2014/main" id="{DC96D112-F6D6-497F-8961-A14F0FD1E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00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7" name="Freeform 1218">
                <a:extLst>
                  <a:ext uri="{FF2B5EF4-FFF2-40B4-BE49-F238E27FC236}">
                    <a16:creationId xmlns:a16="http://schemas.microsoft.com/office/drawing/2014/main" id="{AC7ED1A6-01EF-49E6-957B-0BE607B01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8" name="Freeform 1219">
                <a:extLst>
                  <a:ext uri="{FF2B5EF4-FFF2-40B4-BE49-F238E27FC236}">
                    <a16:creationId xmlns:a16="http://schemas.microsoft.com/office/drawing/2014/main" id="{C2D8DB1F-C835-4520-B1B8-035DCEB6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00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9" name="Freeform 1220">
                <a:extLst>
                  <a:ext uri="{FF2B5EF4-FFF2-40B4-BE49-F238E27FC236}">
                    <a16:creationId xmlns:a16="http://schemas.microsoft.com/office/drawing/2014/main" id="{670AA8EE-EB89-4FB7-89B4-718AB250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01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0" name="Freeform 1221">
                <a:extLst>
                  <a:ext uri="{FF2B5EF4-FFF2-40B4-BE49-F238E27FC236}">
                    <a16:creationId xmlns:a16="http://schemas.microsoft.com/office/drawing/2014/main" id="{755C3106-C7AE-402E-B23D-617DB94F6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0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1" name="Freeform 1222">
                <a:extLst>
                  <a:ext uri="{FF2B5EF4-FFF2-40B4-BE49-F238E27FC236}">
                    <a16:creationId xmlns:a16="http://schemas.microsoft.com/office/drawing/2014/main" id="{59D85F56-F744-4C63-AEF1-0F3679A70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2" name="Freeform 1223">
                <a:extLst>
                  <a:ext uri="{FF2B5EF4-FFF2-40B4-BE49-F238E27FC236}">
                    <a16:creationId xmlns:a16="http://schemas.microsoft.com/office/drawing/2014/main" id="{93860E0B-DA5D-4B48-B369-985E1E936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3" name="Freeform 1224">
                <a:extLst>
                  <a:ext uri="{FF2B5EF4-FFF2-40B4-BE49-F238E27FC236}">
                    <a16:creationId xmlns:a16="http://schemas.microsoft.com/office/drawing/2014/main" id="{A87990D2-4769-4601-8D17-BD548EF60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01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4" name="Freeform 1225">
                <a:extLst>
                  <a:ext uri="{FF2B5EF4-FFF2-40B4-BE49-F238E27FC236}">
                    <a16:creationId xmlns:a16="http://schemas.microsoft.com/office/drawing/2014/main" id="{A25B4E58-7A4D-47C4-8EFE-7AB089EE0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0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5" name="Freeform 1226">
                <a:extLst>
                  <a:ext uri="{FF2B5EF4-FFF2-40B4-BE49-F238E27FC236}">
                    <a16:creationId xmlns:a16="http://schemas.microsoft.com/office/drawing/2014/main" id="{DE1B5162-8202-41D5-B200-F4103372D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6" name="Freeform 1227">
                <a:extLst>
                  <a:ext uri="{FF2B5EF4-FFF2-40B4-BE49-F238E27FC236}">
                    <a16:creationId xmlns:a16="http://schemas.microsoft.com/office/drawing/2014/main" id="{61D05526-A2DC-4A51-B323-1E083D1D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8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7" name="Freeform 1228">
                <a:extLst>
                  <a:ext uri="{FF2B5EF4-FFF2-40B4-BE49-F238E27FC236}">
                    <a16:creationId xmlns:a16="http://schemas.microsoft.com/office/drawing/2014/main" id="{16C597EC-A467-4639-B582-A498E78CA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8" name="Freeform 1229">
                <a:extLst>
                  <a:ext uri="{FF2B5EF4-FFF2-40B4-BE49-F238E27FC236}">
                    <a16:creationId xmlns:a16="http://schemas.microsoft.com/office/drawing/2014/main" id="{A3346FF6-B394-4535-B399-3F6536354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9" name="Freeform 1230">
                <a:extLst>
                  <a:ext uri="{FF2B5EF4-FFF2-40B4-BE49-F238E27FC236}">
                    <a16:creationId xmlns:a16="http://schemas.microsoft.com/office/drawing/2014/main" id="{76CD8540-6D8C-46D9-A616-5A7EB5319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5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0" name="Freeform 1231">
                <a:extLst>
                  <a:ext uri="{FF2B5EF4-FFF2-40B4-BE49-F238E27FC236}">
                    <a16:creationId xmlns:a16="http://schemas.microsoft.com/office/drawing/2014/main" id="{F219C482-6D7C-4CAD-8386-E741FB14C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1" name="Freeform 1232">
                <a:extLst>
                  <a:ext uri="{FF2B5EF4-FFF2-40B4-BE49-F238E27FC236}">
                    <a16:creationId xmlns:a16="http://schemas.microsoft.com/office/drawing/2014/main" id="{D4D7764E-9724-4C99-82F2-3242CAF9F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963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2" name="Freeform 1233">
                <a:extLst>
                  <a:ext uri="{FF2B5EF4-FFF2-40B4-BE49-F238E27FC236}">
                    <a16:creationId xmlns:a16="http://schemas.microsoft.com/office/drawing/2014/main" id="{13A1336F-F695-403B-9A4C-A49EA3D0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95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3" name="Freeform 1234">
                <a:extLst>
                  <a:ext uri="{FF2B5EF4-FFF2-40B4-BE49-F238E27FC236}">
                    <a16:creationId xmlns:a16="http://schemas.microsoft.com/office/drawing/2014/main" id="{C220BB0E-7E69-4B54-8171-7AE75F8B6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4" name="Freeform 1235">
                <a:extLst>
                  <a:ext uri="{FF2B5EF4-FFF2-40B4-BE49-F238E27FC236}">
                    <a16:creationId xmlns:a16="http://schemas.microsoft.com/office/drawing/2014/main" id="{2498A789-ACA3-42B0-AFEB-75CCF04E1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5" name="Freeform 1236">
                <a:extLst>
                  <a:ext uri="{FF2B5EF4-FFF2-40B4-BE49-F238E27FC236}">
                    <a16:creationId xmlns:a16="http://schemas.microsoft.com/office/drawing/2014/main" id="{019811CD-A9A6-4CA4-89C2-2AE4421D9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2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6" name="Freeform 1237">
                <a:extLst>
                  <a:ext uri="{FF2B5EF4-FFF2-40B4-BE49-F238E27FC236}">
                    <a16:creationId xmlns:a16="http://schemas.microsoft.com/office/drawing/2014/main" id="{A03CDD12-8FAF-4945-B9F2-667E293E2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45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7" name="Freeform 1238">
                <a:extLst>
                  <a:ext uri="{FF2B5EF4-FFF2-40B4-BE49-F238E27FC236}">
                    <a16:creationId xmlns:a16="http://schemas.microsoft.com/office/drawing/2014/main" id="{4898D828-5FCC-4A3C-AA87-C611977F7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00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8" name="Freeform 1239">
                <a:extLst>
                  <a:ext uri="{FF2B5EF4-FFF2-40B4-BE49-F238E27FC236}">
                    <a16:creationId xmlns:a16="http://schemas.microsoft.com/office/drawing/2014/main" id="{1D99E087-B433-4B87-85FC-D9FA129B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51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9" name="Freeform 1240">
                <a:extLst>
                  <a:ext uri="{FF2B5EF4-FFF2-40B4-BE49-F238E27FC236}">
                    <a16:creationId xmlns:a16="http://schemas.microsoft.com/office/drawing/2014/main" id="{410FF3D5-9368-47CC-A4C1-D3A4D2D8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0" name="Freeform 1241">
                <a:extLst>
                  <a:ext uri="{FF2B5EF4-FFF2-40B4-BE49-F238E27FC236}">
                    <a16:creationId xmlns:a16="http://schemas.microsoft.com/office/drawing/2014/main" id="{A7657D12-3BEB-4292-891B-CD2CC36A8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1" name="Freeform 1242">
                <a:extLst>
                  <a:ext uri="{FF2B5EF4-FFF2-40B4-BE49-F238E27FC236}">
                    <a16:creationId xmlns:a16="http://schemas.microsoft.com/office/drawing/2014/main" id="{0EB41A01-F793-4AEA-B293-3F52803DA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8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2" name="Freeform 1243">
                <a:extLst>
                  <a:ext uri="{FF2B5EF4-FFF2-40B4-BE49-F238E27FC236}">
                    <a16:creationId xmlns:a16="http://schemas.microsoft.com/office/drawing/2014/main" id="{2D2FC21D-1433-4601-8A6A-B8FD6A9D0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019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3" name="Freeform 1244">
                <a:extLst>
                  <a:ext uri="{FF2B5EF4-FFF2-40B4-BE49-F238E27FC236}">
                    <a16:creationId xmlns:a16="http://schemas.microsoft.com/office/drawing/2014/main" id="{0FFF346C-3CD3-44BC-BFF4-0A8F1AD9C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5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4" name="Freeform 1245">
                <a:extLst>
                  <a:ext uri="{FF2B5EF4-FFF2-40B4-BE49-F238E27FC236}">
                    <a16:creationId xmlns:a16="http://schemas.microsoft.com/office/drawing/2014/main" id="{1A5A3045-0802-4CCE-87C0-78E138816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005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5" name="Freeform 1246">
                <a:extLst>
                  <a:ext uri="{FF2B5EF4-FFF2-40B4-BE49-F238E27FC236}">
                    <a16:creationId xmlns:a16="http://schemas.microsoft.com/office/drawing/2014/main" id="{5A307F42-22BA-4302-8F10-DB95D09B6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019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6" name="Freeform 1247">
                <a:extLst>
                  <a:ext uri="{FF2B5EF4-FFF2-40B4-BE49-F238E27FC236}">
                    <a16:creationId xmlns:a16="http://schemas.microsoft.com/office/drawing/2014/main" id="{79B3C012-49F9-4181-9A94-DEF63F40E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32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7" name="Freeform 1248">
                <a:extLst>
                  <a:ext uri="{FF2B5EF4-FFF2-40B4-BE49-F238E27FC236}">
                    <a16:creationId xmlns:a16="http://schemas.microsoft.com/office/drawing/2014/main" id="{C0827BCB-3D95-46E5-96B0-7D17E105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67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20 w 8"/>
                  <a:gd name="T3" fmla="*/ 54 h 7"/>
                  <a:gd name="T4" fmla="*/ 83 w 8"/>
                  <a:gd name="T5" fmla="*/ 0 h 7"/>
                  <a:gd name="T6" fmla="*/ 125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8" name="Freeform 1249">
                <a:extLst>
                  <a:ext uri="{FF2B5EF4-FFF2-40B4-BE49-F238E27FC236}">
                    <a16:creationId xmlns:a16="http://schemas.microsoft.com/office/drawing/2014/main" id="{19F21E60-66B8-43D2-97DE-47B0031E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5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9" name="Freeform 1250">
                <a:extLst>
                  <a:ext uri="{FF2B5EF4-FFF2-40B4-BE49-F238E27FC236}">
                    <a16:creationId xmlns:a16="http://schemas.microsoft.com/office/drawing/2014/main" id="{012C36BA-FA7C-45A8-82C5-686FE546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85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0" name="Freeform 1251">
                <a:extLst>
                  <a:ext uri="{FF2B5EF4-FFF2-40B4-BE49-F238E27FC236}">
                    <a16:creationId xmlns:a16="http://schemas.microsoft.com/office/drawing/2014/main" id="{0D6AF77B-F3FB-4388-8860-96EB3E8F5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1" name="Freeform 1252">
                <a:extLst>
                  <a:ext uri="{FF2B5EF4-FFF2-40B4-BE49-F238E27FC236}">
                    <a16:creationId xmlns:a16="http://schemas.microsoft.com/office/drawing/2014/main" id="{0C41C73E-5DDC-4444-9F29-282C5E129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40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2" name="Freeform 1253">
                <a:extLst>
                  <a:ext uri="{FF2B5EF4-FFF2-40B4-BE49-F238E27FC236}">
                    <a16:creationId xmlns:a16="http://schemas.microsoft.com/office/drawing/2014/main" id="{695C24F1-48B5-41BD-AF14-D83292A30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92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3" name="Freeform 1254">
                <a:extLst>
                  <a:ext uri="{FF2B5EF4-FFF2-40B4-BE49-F238E27FC236}">
                    <a16:creationId xmlns:a16="http://schemas.microsoft.com/office/drawing/2014/main" id="{272361B0-60BC-4933-B066-681EC20CA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89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4" name="Freeform 1255">
                <a:extLst>
                  <a:ext uri="{FF2B5EF4-FFF2-40B4-BE49-F238E27FC236}">
                    <a16:creationId xmlns:a16="http://schemas.microsoft.com/office/drawing/2014/main" id="{EDFD987B-3C1C-4894-AAA8-340EF27FB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6"/>
                <a:ext cx="12" cy="13"/>
              </a:xfrm>
              <a:custGeom>
                <a:avLst/>
                <a:gdLst>
                  <a:gd name="T0" fmla="*/ 12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58 w 5"/>
                  <a:gd name="T7" fmla="*/ 68 h 5"/>
                  <a:gd name="T8" fmla="*/ 12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5" name="Freeform 1256">
                <a:extLst>
                  <a:ext uri="{FF2B5EF4-FFF2-40B4-BE49-F238E27FC236}">
                    <a16:creationId xmlns:a16="http://schemas.microsoft.com/office/drawing/2014/main" id="{15AC3748-C921-4D43-8866-BE96FAC0B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6" name="Freeform 1257">
                <a:extLst>
                  <a:ext uri="{FF2B5EF4-FFF2-40B4-BE49-F238E27FC236}">
                    <a16:creationId xmlns:a16="http://schemas.microsoft.com/office/drawing/2014/main" id="{3F79D423-F7A9-48B3-A40E-6B2C4D8E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197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7" name="Freeform 1258">
                <a:extLst>
                  <a:ext uri="{FF2B5EF4-FFF2-40B4-BE49-F238E27FC236}">
                    <a16:creationId xmlns:a16="http://schemas.microsoft.com/office/drawing/2014/main" id="{5CAD4138-F17F-464A-8D8E-AAEDBB4D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6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21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8" name="Freeform 1259">
                <a:extLst>
                  <a:ext uri="{FF2B5EF4-FFF2-40B4-BE49-F238E27FC236}">
                    <a16:creationId xmlns:a16="http://schemas.microsoft.com/office/drawing/2014/main" id="{3EFF0623-FE29-4EEA-B463-FEB4A86A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981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2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9" name="Freeform 1260">
                <a:extLst>
                  <a:ext uri="{FF2B5EF4-FFF2-40B4-BE49-F238E27FC236}">
                    <a16:creationId xmlns:a16="http://schemas.microsoft.com/office/drawing/2014/main" id="{A060F7CB-222D-4BAC-A0D1-6DC6C3E3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0" name="Freeform 1261">
                <a:extLst>
                  <a:ext uri="{FF2B5EF4-FFF2-40B4-BE49-F238E27FC236}">
                    <a16:creationId xmlns:a16="http://schemas.microsoft.com/office/drawing/2014/main" id="{DA7F86EB-7193-4AE7-A9B8-3FB6607B6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035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1" name="Freeform 1262">
                <a:extLst>
                  <a:ext uri="{FF2B5EF4-FFF2-40B4-BE49-F238E27FC236}">
                    <a16:creationId xmlns:a16="http://schemas.microsoft.com/office/drawing/2014/main" id="{0E3EB2E7-58BC-4F30-8D64-F5391D778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2" name="Freeform 1263">
                <a:extLst>
                  <a:ext uri="{FF2B5EF4-FFF2-40B4-BE49-F238E27FC236}">
                    <a16:creationId xmlns:a16="http://schemas.microsoft.com/office/drawing/2014/main" id="{E2709623-DF8F-48C1-ADB2-21C386CF7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3" name="Freeform 1264">
                <a:extLst>
                  <a:ext uri="{FF2B5EF4-FFF2-40B4-BE49-F238E27FC236}">
                    <a16:creationId xmlns:a16="http://schemas.microsoft.com/office/drawing/2014/main" id="{11DC73B1-56FF-4CF5-806E-E1F55511E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71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4" name="Freeform 1265">
                <a:extLst>
                  <a:ext uri="{FF2B5EF4-FFF2-40B4-BE49-F238E27FC236}">
                    <a16:creationId xmlns:a16="http://schemas.microsoft.com/office/drawing/2014/main" id="{EA50E498-B9B2-4D22-A2F1-3C9CFC021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44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5" name="Freeform 1266">
                <a:extLst>
                  <a:ext uri="{FF2B5EF4-FFF2-40B4-BE49-F238E27FC236}">
                    <a16:creationId xmlns:a16="http://schemas.microsoft.com/office/drawing/2014/main" id="{3390FD68-86BA-439B-9502-4E83A3AF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65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6" name="Freeform 1267">
                <a:extLst>
                  <a:ext uri="{FF2B5EF4-FFF2-40B4-BE49-F238E27FC236}">
                    <a16:creationId xmlns:a16="http://schemas.microsoft.com/office/drawing/2014/main" id="{AAF7AAB3-FB51-456E-95F7-0D02794A3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6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21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7" name="Freeform 1268">
                <a:extLst>
                  <a:ext uri="{FF2B5EF4-FFF2-40B4-BE49-F238E27FC236}">
                    <a16:creationId xmlns:a16="http://schemas.microsoft.com/office/drawing/2014/main" id="{CC138F98-4E6F-4C02-9DB9-CD2004845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76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8" name="Freeform 1269">
                <a:extLst>
                  <a:ext uri="{FF2B5EF4-FFF2-40B4-BE49-F238E27FC236}">
                    <a16:creationId xmlns:a16="http://schemas.microsoft.com/office/drawing/2014/main" id="{181A7FF8-FF71-4839-BD26-4D73594F7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44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9" name="Freeform 1270">
                <a:extLst>
                  <a:ext uri="{FF2B5EF4-FFF2-40B4-BE49-F238E27FC236}">
                    <a16:creationId xmlns:a16="http://schemas.microsoft.com/office/drawing/2014/main" id="{C1065338-E962-4B42-8E6B-941178751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960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0" name="Freeform 1271">
                <a:extLst>
                  <a:ext uri="{FF2B5EF4-FFF2-40B4-BE49-F238E27FC236}">
                    <a16:creationId xmlns:a16="http://schemas.microsoft.com/office/drawing/2014/main" id="{8A29A3B8-DED7-4800-8158-5AB2125EB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9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1" name="Freeform 1272">
                <a:extLst>
                  <a:ext uri="{FF2B5EF4-FFF2-40B4-BE49-F238E27FC236}">
                    <a16:creationId xmlns:a16="http://schemas.microsoft.com/office/drawing/2014/main" id="{A5A59B18-15EB-4CE4-820B-632E444D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2" name="Freeform 1273">
                <a:extLst>
                  <a:ext uri="{FF2B5EF4-FFF2-40B4-BE49-F238E27FC236}">
                    <a16:creationId xmlns:a16="http://schemas.microsoft.com/office/drawing/2014/main" id="{B15732ED-97F7-4222-A8A9-596181748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3" name="Freeform 1274">
                <a:extLst>
                  <a:ext uri="{FF2B5EF4-FFF2-40B4-BE49-F238E27FC236}">
                    <a16:creationId xmlns:a16="http://schemas.microsoft.com/office/drawing/2014/main" id="{1CEDE16D-C935-4D94-B074-B7DB1D84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40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4" name="Freeform 1275">
                <a:extLst>
                  <a:ext uri="{FF2B5EF4-FFF2-40B4-BE49-F238E27FC236}">
                    <a16:creationId xmlns:a16="http://schemas.microsoft.com/office/drawing/2014/main" id="{066D51D1-EFD1-4818-9E99-0EE5A5F64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53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5" name="Freeform 1276">
                <a:extLst>
                  <a:ext uri="{FF2B5EF4-FFF2-40B4-BE49-F238E27FC236}">
                    <a16:creationId xmlns:a16="http://schemas.microsoft.com/office/drawing/2014/main" id="{A0ADF8BB-6815-4622-A482-68707C1A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7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6" name="Freeform 1277">
                <a:extLst>
                  <a:ext uri="{FF2B5EF4-FFF2-40B4-BE49-F238E27FC236}">
                    <a16:creationId xmlns:a16="http://schemas.microsoft.com/office/drawing/2014/main" id="{7A62FE13-CAF5-491E-8EF6-EE17CA246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8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7" name="Freeform 1278">
                <a:extLst>
                  <a:ext uri="{FF2B5EF4-FFF2-40B4-BE49-F238E27FC236}">
                    <a16:creationId xmlns:a16="http://schemas.microsoft.com/office/drawing/2014/main" id="{BA4AC359-7E15-4C8F-8DB4-826D58633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03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8" name="Freeform 1279">
                <a:extLst>
                  <a:ext uri="{FF2B5EF4-FFF2-40B4-BE49-F238E27FC236}">
                    <a16:creationId xmlns:a16="http://schemas.microsoft.com/office/drawing/2014/main" id="{8736DD43-5D7B-4D31-95B3-624ADF8CB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51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9" name="Freeform 1280">
                <a:extLst>
                  <a:ext uri="{FF2B5EF4-FFF2-40B4-BE49-F238E27FC236}">
                    <a16:creationId xmlns:a16="http://schemas.microsoft.com/office/drawing/2014/main" id="{1180EE2F-9E28-4DF2-9CF2-28AAFC565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05"/>
                <a:ext cx="12" cy="14"/>
              </a:xfrm>
              <a:custGeom>
                <a:avLst/>
                <a:gdLst>
                  <a:gd name="T0" fmla="*/ 29 w 5"/>
                  <a:gd name="T1" fmla="*/ 87 h 5"/>
                  <a:gd name="T2" fmla="*/ 12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0" name="Freeform 1281">
                <a:extLst>
                  <a:ext uri="{FF2B5EF4-FFF2-40B4-BE49-F238E27FC236}">
                    <a16:creationId xmlns:a16="http://schemas.microsoft.com/office/drawing/2014/main" id="{9443C18E-9AC6-4CDE-A999-E24E143D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011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1" name="Freeform 1282">
                <a:extLst>
                  <a:ext uri="{FF2B5EF4-FFF2-40B4-BE49-F238E27FC236}">
                    <a16:creationId xmlns:a16="http://schemas.microsoft.com/office/drawing/2014/main" id="{785446CC-1680-44C4-9AF2-3B5B7F31D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37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2" name="Freeform 1283">
                <a:extLst>
                  <a:ext uri="{FF2B5EF4-FFF2-40B4-BE49-F238E27FC236}">
                    <a16:creationId xmlns:a16="http://schemas.microsoft.com/office/drawing/2014/main" id="{6E0F5991-91DE-4B24-81E2-4F6D067CF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0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3" name="Freeform 1284">
                <a:extLst>
                  <a:ext uri="{FF2B5EF4-FFF2-40B4-BE49-F238E27FC236}">
                    <a16:creationId xmlns:a16="http://schemas.microsoft.com/office/drawing/2014/main" id="{FCCCC287-B3B4-48B5-AF2B-61B21A0BB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89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0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4" name="Freeform 1285">
                <a:extLst>
                  <a:ext uri="{FF2B5EF4-FFF2-40B4-BE49-F238E27FC236}">
                    <a16:creationId xmlns:a16="http://schemas.microsoft.com/office/drawing/2014/main" id="{7B3BC961-4D95-418E-A0C7-20DBFEA98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13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5" name="Freeform 1286">
                <a:extLst>
                  <a:ext uri="{FF2B5EF4-FFF2-40B4-BE49-F238E27FC236}">
                    <a16:creationId xmlns:a16="http://schemas.microsoft.com/office/drawing/2014/main" id="{7AF79741-6ABA-4AE4-85A9-E1EDF424C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197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6" name="Freeform 1287">
                <a:extLst>
                  <a:ext uri="{FF2B5EF4-FFF2-40B4-BE49-F238E27FC236}">
                    <a16:creationId xmlns:a16="http://schemas.microsoft.com/office/drawing/2014/main" id="{2909E772-E3C6-4A3E-9888-A2918BB5D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00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7" name="Freeform 1288">
                <a:extLst>
                  <a:ext uri="{FF2B5EF4-FFF2-40B4-BE49-F238E27FC236}">
                    <a16:creationId xmlns:a16="http://schemas.microsoft.com/office/drawing/2014/main" id="{946CE4F4-809D-495B-A474-7E4AF37F4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8" name="Freeform 1289">
                <a:extLst>
                  <a:ext uri="{FF2B5EF4-FFF2-40B4-BE49-F238E27FC236}">
                    <a16:creationId xmlns:a16="http://schemas.microsoft.com/office/drawing/2014/main" id="{82DAC55D-8DF6-4333-B1AA-151E3220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9" name="Freeform 1290">
                <a:extLst>
                  <a:ext uri="{FF2B5EF4-FFF2-40B4-BE49-F238E27FC236}">
                    <a16:creationId xmlns:a16="http://schemas.microsoft.com/office/drawing/2014/main" id="{D86BD007-1B5E-4B90-86AA-305474AA2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0" name="Freeform 1291">
                <a:extLst>
                  <a:ext uri="{FF2B5EF4-FFF2-40B4-BE49-F238E27FC236}">
                    <a16:creationId xmlns:a16="http://schemas.microsoft.com/office/drawing/2014/main" id="{3B6D0E28-AA8B-48FE-B54C-01F4D7CB6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1" name="Freeform 1292">
                <a:extLst>
                  <a:ext uri="{FF2B5EF4-FFF2-40B4-BE49-F238E27FC236}">
                    <a16:creationId xmlns:a16="http://schemas.microsoft.com/office/drawing/2014/main" id="{65D3765A-7F4E-4AE4-B5EB-853BC5D6A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2" name="Freeform 1293">
                <a:extLst>
                  <a:ext uri="{FF2B5EF4-FFF2-40B4-BE49-F238E27FC236}">
                    <a16:creationId xmlns:a16="http://schemas.microsoft.com/office/drawing/2014/main" id="{EB80AE30-AAD2-4813-B713-34862F17C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7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3" name="Freeform 1294">
                <a:extLst>
                  <a:ext uri="{FF2B5EF4-FFF2-40B4-BE49-F238E27FC236}">
                    <a16:creationId xmlns:a16="http://schemas.microsoft.com/office/drawing/2014/main" id="{78BE64E1-0D01-46AD-A052-45DB44C0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96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4" name="Freeform 1295">
                <a:extLst>
                  <a:ext uri="{FF2B5EF4-FFF2-40B4-BE49-F238E27FC236}">
                    <a16:creationId xmlns:a16="http://schemas.microsoft.com/office/drawing/2014/main" id="{BC974260-2C98-4B3A-BE93-125289CD2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00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5" name="Freeform 1296">
                <a:extLst>
                  <a:ext uri="{FF2B5EF4-FFF2-40B4-BE49-F238E27FC236}">
                    <a16:creationId xmlns:a16="http://schemas.microsoft.com/office/drawing/2014/main" id="{15F728BF-EF4F-46DA-971E-7C90D03B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6" name="Freeform 1297">
                <a:extLst>
                  <a:ext uri="{FF2B5EF4-FFF2-40B4-BE49-F238E27FC236}">
                    <a16:creationId xmlns:a16="http://schemas.microsoft.com/office/drawing/2014/main" id="{F7E7D235-7882-419B-9A80-E82EAEFF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05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7" name="Freeform 1298">
                <a:extLst>
                  <a:ext uri="{FF2B5EF4-FFF2-40B4-BE49-F238E27FC236}">
                    <a16:creationId xmlns:a16="http://schemas.microsoft.com/office/drawing/2014/main" id="{21E523C5-613A-4D3C-93A4-3EFCAC20B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07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8" name="Freeform 1299">
                <a:extLst>
                  <a:ext uri="{FF2B5EF4-FFF2-40B4-BE49-F238E27FC236}">
                    <a16:creationId xmlns:a16="http://schemas.microsoft.com/office/drawing/2014/main" id="{AB895FBA-2605-40A9-90C5-F0000B864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9" name="Freeform 1300">
                <a:extLst>
                  <a:ext uri="{FF2B5EF4-FFF2-40B4-BE49-F238E27FC236}">
                    <a16:creationId xmlns:a16="http://schemas.microsoft.com/office/drawing/2014/main" id="{9FADBA61-1FEE-4146-AA6D-F95BF244F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8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0" name="Freeform 1301">
                <a:extLst>
                  <a:ext uri="{FF2B5EF4-FFF2-40B4-BE49-F238E27FC236}">
                    <a16:creationId xmlns:a16="http://schemas.microsoft.com/office/drawing/2014/main" id="{2D8E5BB0-87A2-4627-ADAB-AD9CA83E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1" name="Freeform 1302">
                <a:extLst>
                  <a:ext uri="{FF2B5EF4-FFF2-40B4-BE49-F238E27FC236}">
                    <a16:creationId xmlns:a16="http://schemas.microsoft.com/office/drawing/2014/main" id="{258CF626-00E1-4F4C-BFD5-F18A6DA40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08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2" name="Freeform 1303">
                <a:extLst>
                  <a:ext uri="{FF2B5EF4-FFF2-40B4-BE49-F238E27FC236}">
                    <a16:creationId xmlns:a16="http://schemas.microsoft.com/office/drawing/2014/main" id="{B76B9282-35B2-4729-B289-CC82E1228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9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3" name="Freeform 1304">
                <a:extLst>
                  <a:ext uri="{FF2B5EF4-FFF2-40B4-BE49-F238E27FC236}">
                    <a16:creationId xmlns:a16="http://schemas.microsoft.com/office/drawing/2014/main" id="{B05C640F-8929-4626-A51F-6ED92794E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91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4" name="Freeform 1305">
                <a:extLst>
                  <a:ext uri="{FF2B5EF4-FFF2-40B4-BE49-F238E27FC236}">
                    <a16:creationId xmlns:a16="http://schemas.microsoft.com/office/drawing/2014/main" id="{7B72BCBC-6983-45EC-96A5-5E676929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8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5" name="Freeform 1306">
                <a:extLst>
                  <a:ext uri="{FF2B5EF4-FFF2-40B4-BE49-F238E27FC236}">
                    <a16:creationId xmlns:a16="http://schemas.microsoft.com/office/drawing/2014/main" id="{55F53DC7-BB2C-476D-B5DC-869733302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9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6" name="Freeform 1307">
                <a:extLst>
                  <a:ext uri="{FF2B5EF4-FFF2-40B4-BE49-F238E27FC236}">
                    <a16:creationId xmlns:a16="http://schemas.microsoft.com/office/drawing/2014/main" id="{566E0FC7-EE3C-4B83-A9F6-18591448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7" name="Freeform 1308">
                <a:extLst>
                  <a:ext uri="{FF2B5EF4-FFF2-40B4-BE49-F238E27FC236}">
                    <a16:creationId xmlns:a16="http://schemas.microsoft.com/office/drawing/2014/main" id="{5C76CFD4-CD91-41BE-8BFD-4C737B8EC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97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8" name="Freeform 1309">
                <a:extLst>
                  <a:ext uri="{FF2B5EF4-FFF2-40B4-BE49-F238E27FC236}">
                    <a16:creationId xmlns:a16="http://schemas.microsoft.com/office/drawing/2014/main" id="{923F7478-F211-4EE0-A1E7-BF5CFDE7C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9" name="Freeform 1310">
                <a:extLst>
                  <a:ext uri="{FF2B5EF4-FFF2-40B4-BE49-F238E27FC236}">
                    <a16:creationId xmlns:a16="http://schemas.microsoft.com/office/drawing/2014/main" id="{1E0ECA0C-FF1C-4DBC-8F0D-2ED17CC16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0" name="Freeform 1311">
                <a:extLst>
                  <a:ext uri="{FF2B5EF4-FFF2-40B4-BE49-F238E27FC236}">
                    <a16:creationId xmlns:a16="http://schemas.microsoft.com/office/drawing/2014/main" id="{B599833F-660F-4758-A240-9F5F02561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9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1" name="Freeform 1312">
                <a:extLst>
                  <a:ext uri="{FF2B5EF4-FFF2-40B4-BE49-F238E27FC236}">
                    <a16:creationId xmlns:a16="http://schemas.microsoft.com/office/drawing/2014/main" id="{9CED63DE-D093-4E1D-842C-88609F6F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2" name="Freeform 1313">
                <a:extLst>
                  <a:ext uri="{FF2B5EF4-FFF2-40B4-BE49-F238E27FC236}">
                    <a16:creationId xmlns:a16="http://schemas.microsoft.com/office/drawing/2014/main" id="{F1574076-906C-4939-9FCB-C7E51C412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9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3" name="Freeform 1314">
                <a:extLst>
                  <a:ext uri="{FF2B5EF4-FFF2-40B4-BE49-F238E27FC236}">
                    <a16:creationId xmlns:a16="http://schemas.microsoft.com/office/drawing/2014/main" id="{E159CBCC-FB7A-4BA3-87E9-EF66C69EE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4" name="Freeform 1315">
                <a:extLst>
                  <a:ext uri="{FF2B5EF4-FFF2-40B4-BE49-F238E27FC236}">
                    <a16:creationId xmlns:a16="http://schemas.microsoft.com/office/drawing/2014/main" id="{9D58F91A-F606-41AE-B7D5-E43A7526D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95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5" name="Freeform 1316">
                <a:extLst>
                  <a:ext uri="{FF2B5EF4-FFF2-40B4-BE49-F238E27FC236}">
                    <a16:creationId xmlns:a16="http://schemas.microsoft.com/office/drawing/2014/main" id="{92B25ED3-0447-4F53-ACB0-C7F13E86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98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6" name="Freeform 1317">
                <a:extLst>
                  <a:ext uri="{FF2B5EF4-FFF2-40B4-BE49-F238E27FC236}">
                    <a16:creationId xmlns:a16="http://schemas.microsoft.com/office/drawing/2014/main" id="{0079D36C-F7AA-462D-A577-0FC358D59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7" name="Freeform 1318">
                <a:extLst>
                  <a:ext uri="{FF2B5EF4-FFF2-40B4-BE49-F238E27FC236}">
                    <a16:creationId xmlns:a16="http://schemas.microsoft.com/office/drawing/2014/main" id="{CDEA3BB5-D637-4224-A7C2-5DCACA38A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8" name="Freeform 1319">
                <a:extLst>
                  <a:ext uri="{FF2B5EF4-FFF2-40B4-BE49-F238E27FC236}">
                    <a16:creationId xmlns:a16="http://schemas.microsoft.com/office/drawing/2014/main" id="{8AF2C954-9235-46E1-8B9C-EC14BD558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9" name="Freeform 1320">
                <a:extLst>
                  <a:ext uri="{FF2B5EF4-FFF2-40B4-BE49-F238E27FC236}">
                    <a16:creationId xmlns:a16="http://schemas.microsoft.com/office/drawing/2014/main" id="{344FD163-CD84-48F4-9BD5-BDDE8D03D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3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0" name="Freeform 1321">
                <a:extLst>
                  <a:ext uri="{FF2B5EF4-FFF2-40B4-BE49-F238E27FC236}">
                    <a16:creationId xmlns:a16="http://schemas.microsoft.com/office/drawing/2014/main" id="{06C8CFCD-559A-47B6-B092-84CE6276F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1" name="Freeform 1322">
                <a:extLst>
                  <a:ext uri="{FF2B5EF4-FFF2-40B4-BE49-F238E27FC236}">
                    <a16:creationId xmlns:a16="http://schemas.microsoft.com/office/drawing/2014/main" id="{232099D9-8464-47EE-B840-F633381D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8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2" name="Freeform 1323">
                <a:extLst>
                  <a:ext uri="{FF2B5EF4-FFF2-40B4-BE49-F238E27FC236}">
                    <a16:creationId xmlns:a16="http://schemas.microsoft.com/office/drawing/2014/main" id="{3193BB22-CFCA-4B12-BC10-D7039615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8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3" name="Freeform 1324">
                <a:extLst>
                  <a:ext uri="{FF2B5EF4-FFF2-40B4-BE49-F238E27FC236}">
                    <a16:creationId xmlns:a16="http://schemas.microsoft.com/office/drawing/2014/main" id="{D9C909B5-5914-41AA-A197-057CEF49E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4" name="Freeform 1325">
                <a:extLst>
                  <a:ext uri="{FF2B5EF4-FFF2-40B4-BE49-F238E27FC236}">
                    <a16:creationId xmlns:a16="http://schemas.microsoft.com/office/drawing/2014/main" id="{30A2343B-2FC7-424F-B096-EA17D95E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5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5" name="Freeform 1326">
                <a:extLst>
                  <a:ext uri="{FF2B5EF4-FFF2-40B4-BE49-F238E27FC236}">
                    <a16:creationId xmlns:a16="http://schemas.microsoft.com/office/drawing/2014/main" id="{CAAC42DA-C8C9-40C3-BBB0-8C140EC07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97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6" name="Freeform 1327">
                <a:extLst>
                  <a:ext uri="{FF2B5EF4-FFF2-40B4-BE49-F238E27FC236}">
                    <a16:creationId xmlns:a16="http://schemas.microsoft.com/office/drawing/2014/main" id="{017AD953-881F-436F-A171-4E0056CC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7" name="Freeform 1328">
                <a:extLst>
                  <a:ext uri="{FF2B5EF4-FFF2-40B4-BE49-F238E27FC236}">
                    <a16:creationId xmlns:a16="http://schemas.microsoft.com/office/drawing/2014/main" id="{F6D8C4C3-5DCD-4C18-AE55-51BA0DDD2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8" name="Freeform 1329">
                <a:extLst>
                  <a:ext uri="{FF2B5EF4-FFF2-40B4-BE49-F238E27FC236}">
                    <a16:creationId xmlns:a16="http://schemas.microsoft.com/office/drawing/2014/main" id="{1FE20FB3-75EE-4671-B3E6-2077A9265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0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9" name="Freeform 1330">
                <a:extLst>
                  <a:ext uri="{FF2B5EF4-FFF2-40B4-BE49-F238E27FC236}">
                    <a16:creationId xmlns:a16="http://schemas.microsoft.com/office/drawing/2014/main" id="{0B3F611C-658D-4179-AE7A-A85016BCB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5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0" name="Freeform 1331">
                <a:extLst>
                  <a:ext uri="{FF2B5EF4-FFF2-40B4-BE49-F238E27FC236}">
                    <a16:creationId xmlns:a16="http://schemas.microsoft.com/office/drawing/2014/main" id="{9E81E233-E381-4704-9CA5-3B394061F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05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1" name="Freeform 1332">
                <a:extLst>
                  <a:ext uri="{FF2B5EF4-FFF2-40B4-BE49-F238E27FC236}">
                    <a16:creationId xmlns:a16="http://schemas.microsoft.com/office/drawing/2014/main" id="{EFE93BB0-4BD3-46BF-A104-BDD68FA73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0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2" name="Freeform 1333">
                <a:extLst>
                  <a:ext uri="{FF2B5EF4-FFF2-40B4-BE49-F238E27FC236}">
                    <a16:creationId xmlns:a16="http://schemas.microsoft.com/office/drawing/2014/main" id="{1001A3B7-A427-4F2E-AAE9-8B813CAE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3" name="Freeform 1334">
                <a:extLst>
                  <a:ext uri="{FF2B5EF4-FFF2-40B4-BE49-F238E27FC236}">
                    <a16:creationId xmlns:a16="http://schemas.microsoft.com/office/drawing/2014/main" id="{9E4F380D-0063-4914-9589-221A203D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10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4" name="Freeform 1335">
                <a:extLst>
                  <a:ext uri="{FF2B5EF4-FFF2-40B4-BE49-F238E27FC236}">
                    <a16:creationId xmlns:a16="http://schemas.microsoft.com/office/drawing/2014/main" id="{D33F87A3-E2BE-43B8-AE4E-545A233B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5" name="Freeform 1336">
                <a:extLst>
                  <a:ext uri="{FF2B5EF4-FFF2-40B4-BE49-F238E27FC236}">
                    <a16:creationId xmlns:a16="http://schemas.microsoft.com/office/drawing/2014/main" id="{78A7FB77-4FFB-4216-AB7C-8AC5813CF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79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6" name="Freeform 1337">
                <a:extLst>
                  <a:ext uri="{FF2B5EF4-FFF2-40B4-BE49-F238E27FC236}">
                    <a16:creationId xmlns:a16="http://schemas.microsoft.com/office/drawing/2014/main" id="{34325A9B-213A-4365-9FC4-2D3AD1F4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995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7" name="Freeform 1338">
                <a:extLst>
                  <a:ext uri="{FF2B5EF4-FFF2-40B4-BE49-F238E27FC236}">
                    <a16:creationId xmlns:a16="http://schemas.microsoft.com/office/drawing/2014/main" id="{32B429C5-D23E-4C29-9D6D-AB3D7ADF4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69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0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8" name="Freeform 1339">
                <a:extLst>
                  <a:ext uri="{FF2B5EF4-FFF2-40B4-BE49-F238E27FC236}">
                    <a16:creationId xmlns:a16="http://schemas.microsoft.com/office/drawing/2014/main" id="{B27F033C-0019-4BB7-BDB1-1871CFDA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57"/>
                <a:ext cx="18" cy="22"/>
              </a:xfrm>
              <a:custGeom>
                <a:avLst/>
                <a:gdLst>
                  <a:gd name="T0" fmla="*/ 33 w 7"/>
                  <a:gd name="T1" fmla="*/ 143 h 8"/>
                  <a:gd name="T2" fmla="*/ 0 w 7"/>
                  <a:gd name="T3" fmla="*/ 61 h 8"/>
                  <a:gd name="T4" fmla="*/ 85 w 7"/>
                  <a:gd name="T5" fmla="*/ 0 h 8"/>
                  <a:gd name="T6" fmla="*/ 118 w 7"/>
                  <a:gd name="T7" fmla="*/ 107 h 8"/>
                  <a:gd name="T8" fmla="*/ 33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9" name="Freeform 1340">
                <a:extLst>
                  <a:ext uri="{FF2B5EF4-FFF2-40B4-BE49-F238E27FC236}">
                    <a16:creationId xmlns:a16="http://schemas.microsoft.com/office/drawing/2014/main" id="{2A2BBE76-6403-4976-BE5A-760BA0381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9"/>
                <a:ext cx="82" cy="94"/>
              </a:xfrm>
              <a:custGeom>
                <a:avLst/>
                <a:gdLst>
                  <a:gd name="T0" fmla="*/ 308 w 33"/>
                  <a:gd name="T1" fmla="*/ 81 h 35"/>
                  <a:gd name="T2" fmla="*/ 30 w 33"/>
                  <a:gd name="T3" fmla="*/ 252 h 35"/>
                  <a:gd name="T4" fmla="*/ 507 w 33"/>
                  <a:gd name="T5" fmla="*/ 42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0" name="Freeform 1341">
                <a:extLst>
                  <a:ext uri="{FF2B5EF4-FFF2-40B4-BE49-F238E27FC236}">
                    <a16:creationId xmlns:a16="http://schemas.microsoft.com/office/drawing/2014/main" id="{021D6AFE-5869-4E2B-A8CB-423CAD66F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25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1" name="Freeform 1342">
                <a:extLst>
                  <a:ext uri="{FF2B5EF4-FFF2-40B4-BE49-F238E27FC236}">
                    <a16:creationId xmlns:a16="http://schemas.microsoft.com/office/drawing/2014/main" id="{47CBE9A9-4AB8-4DA3-8D51-CF084147A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25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60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2" name="Freeform 1343">
                <a:extLst>
                  <a:ext uri="{FF2B5EF4-FFF2-40B4-BE49-F238E27FC236}">
                    <a16:creationId xmlns:a16="http://schemas.microsoft.com/office/drawing/2014/main" id="{923F0B1D-4B28-493E-9DC2-C01D4DB4D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944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21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3" name="Freeform 1344">
                <a:extLst>
                  <a:ext uri="{FF2B5EF4-FFF2-40B4-BE49-F238E27FC236}">
                    <a16:creationId xmlns:a16="http://schemas.microsoft.com/office/drawing/2014/main" id="{23EBA177-7BBD-41CC-BE97-C0606D802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12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67 w 7"/>
                  <a:gd name="T5" fmla="*/ 21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4" name="Freeform 1345">
                <a:extLst>
                  <a:ext uri="{FF2B5EF4-FFF2-40B4-BE49-F238E27FC236}">
                    <a16:creationId xmlns:a16="http://schemas.microsoft.com/office/drawing/2014/main" id="{98A056D8-009C-4024-A924-6416B1C77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941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38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5" name="Freeform 1346">
                <a:extLst>
                  <a:ext uri="{FF2B5EF4-FFF2-40B4-BE49-F238E27FC236}">
                    <a16:creationId xmlns:a16="http://schemas.microsoft.com/office/drawing/2014/main" id="{BF463A9B-E6A5-4145-B9C7-1BBA11A1B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3"/>
                <a:ext cx="18" cy="18"/>
              </a:xfrm>
              <a:custGeom>
                <a:avLst/>
                <a:gdLst>
                  <a:gd name="T0" fmla="*/ 33 w 7"/>
                  <a:gd name="T1" fmla="*/ 118 h 7"/>
                  <a:gd name="T2" fmla="*/ 0 w 7"/>
                  <a:gd name="T3" fmla="*/ 54 h 7"/>
                  <a:gd name="T4" fmla="*/ 67 w 7"/>
                  <a:gd name="T5" fmla="*/ 0 h 7"/>
                  <a:gd name="T6" fmla="*/ 118 w 7"/>
                  <a:gd name="T7" fmla="*/ 85 h 7"/>
                  <a:gd name="T8" fmla="*/ 33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6" name="Freeform 1347">
                <a:extLst>
                  <a:ext uri="{FF2B5EF4-FFF2-40B4-BE49-F238E27FC236}">
                    <a16:creationId xmlns:a16="http://schemas.microsoft.com/office/drawing/2014/main" id="{59BC9704-A760-42B6-9DCB-0637DAAF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01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22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7" name="Freeform 1348">
                <a:extLst>
                  <a:ext uri="{FF2B5EF4-FFF2-40B4-BE49-F238E27FC236}">
                    <a16:creationId xmlns:a16="http://schemas.microsoft.com/office/drawing/2014/main" id="{D35517B8-F87D-4A5C-9714-3A8EBCA4A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04"/>
                <a:ext cx="17" cy="19"/>
              </a:xfrm>
              <a:custGeom>
                <a:avLst/>
                <a:gdLst>
                  <a:gd name="T0" fmla="*/ 41 w 7"/>
                  <a:gd name="T1" fmla="*/ 141 h 7"/>
                  <a:gd name="T2" fmla="*/ 0 w 7"/>
                  <a:gd name="T3" fmla="*/ 60 h 7"/>
                  <a:gd name="T4" fmla="*/ 70 w 7"/>
                  <a:gd name="T5" fmla="*/ 0 h 7"/>
                  <a:gd name="T6" fmla="*/ 100 w 7"/>
                  <a:gd name="T7" fmla="*/ 103 h 7"/>
                  <a:gd name="T8" fmla="*/ 41 w 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8" name="Freeform 1349">
                <a:extLst>
                  <a:ext uri="{FF2B5EF4-FFF2-40B4-BE49-F238E27FC236}">
                    <a16:creationId xmlns:a16="http://schemas.microsoft.com/office/drawing/2014/main" id="{052B24B6-489F-4D3A-B947-2D4C67F37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25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9" name="Freeform 1350">
                <a:extLst>
                  <a:ext uri="{FF2B5EF4-FFF2-40B4-BE49-F238E27FC236}">
                    <a16:creationId xmlns:a16="http://schemas.microsoft.com/office/drawing/2014/main" id="{1E5F7A72-CF52-4382-82D9-BCC772A0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4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0" name="Freeform 1351">
                <a:extLst>
                  <a:ext uri="{FF2B5EF4-FFF2-40B4-BE49-F238E27FC236}">
                    <a16:creationId xmlns:a16="http://schemas.microsoft.com/office/drawing/2014/main" id="{92EE6212-84D2-4D7A-BFCC-B9D7E4AF1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917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1" name="Freeform 1352">
                <a:extLst>
                  <a:ext uri="{FF2B5EF4-FFF2-40B4-BE49-F238E27FC236}">
                    <a16:creationId xmlns:a16="http://schemas.microsoft.com/office/drawing/2014/main" id="{6D6358B1-4F69-43EC-A0D3-6637610FE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92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2" name="Freeform 1353">
                <a:extLst>
                  <a:ext uri="{FF2B5EF4-FFF2-40B4-BE49-F238E27FC236}">
                    <a16:creationId xmlns:a16="http://schemas.microsoft.com/office/drawing/2014/main" id="{59C25B0D-A763-4555-AD78-3319A0ED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931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3" name="Freeform 1354">
                <a:extLst>
                  <a:ext uri="{FF2B5EF4-FFF2-40B4-BE49-F238E27FC236}">
                    <a16:creationId xmlns:a16="http://schemas.microsoft.com/office/drawing/2014/main" id="{4A633B07-9AB0-4836-8859-69D015819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49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4" name="Freeform 1355">
                <a:extLst>
                  <a:ext uri="{FF2B5EF4-FFF2-40B4-BE49-F238E27FC236}">
                    <a16:creationId xmlns:a16="http://schemas.microsoft.com/office/drawing/2014/main" id="{56DAF45A-9B28-445B-AB96-8BD49A3D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44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5" name="Freeform 1356">
                <a:extLst>
                  <a:ext uri="{FF2B5EF4-FFF2-40B4-BE49-F238E27FC236}">
                    <a16:creationId xmlns:a16="http://schemas.microsoft.com/office/drawing/2014/main" id="{5EF45534-8A9F-4E2E-90F3-22F4EA771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6" name="Freeform 1357">
                <a:extLst>
                  <a:ext uri="{FF2B5EF4-FFF2-40B4-BE49-F238E27FC236}">
                    <a16:creationId xmlns:a16="http://schemas.microsoft.com/office/drawing/2014/main" id="{9D4AAC99-BA69-4F62-8CEF-65AA9AE6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7" name="Freeform 1358">
                <a:extLst>
                  <a:ext uri="{FF2B5EF4-FFF2-40B4-BE49-F238E27FC236}">
                    <a16:creationId xmlns:a16="http://schemas.microsoft.com/office/drawing/2014/main" id="{36C92111-A463-466D-A076-A5E8E43C9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9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8" name="Freeform 1359">
                <a:extLst>
                  <a:ext uri="{FF2B5EF4-FFF2-40B4-BE49-F238E27FC236}">
                    <a16:creationId xmlns:a16="http://schemas.microsoft.com/office/drawing/2014/main" id="{DA76F663-9E71-4348-924F-3EBDCB2D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90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9" name="Freeform 1360">
                <a:extLst>
                  <a:ext uri="{FF2B5EF4-FFF2-40B4-BE49-F238E27FC236}">
                    <a16:creationId xmlns:a16="http://schemas.microsoft.com/office/drawing/2014/main" id="{74180C1D-8003-4376-AF97-2B688868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8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0" name="Freeform 1361">
                <a:extLst>
                  <a:ext uri="{FF2B5EF4-FFF2-40B4-BE49-F238E27FC236}">
                    <a16:creationId xmlns:a16="http://schemas.microsoft.com/office/drawing/2014/main" id="{502ADAF5-DA83-4C68-B5BF-E1EADF565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1" name="Freeform 1362">
                <a:extLst>
                  <a:ext uri="{FF2B5EF4-FFF2-40B4-BE49-F238E27FC236}">
                    <a16:creationId xmlns:a16="http://schemas.microsoft.com/office/drawing/2014/main" id="{F81EEE60-7370-462D-85BA-B68504B6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9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2" name="Freeform 1363">
                <a:extLst>
                  <a:ext uri="{FF2B5EF4-FFF2-40B4-BE49-F238E27FC236}">
                    <a16:creationId xmlns:a16="http://schemas.microsoft.com/office/drawing/2014/main" id="{044A98BF-7E0D-4909-9644-A83AFB38C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8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3" name="Freeform 1364">
                <a:extLst>
                  <a:ext uri="{FF2B5EF4-FFF2-40B4-BE49-F238E27FC236}">
                    <a16:creationId xmlns:a16="http://schemas.microsoft.com/office/drawing/2014/main" id="{37430B42-DB59-48E8-8A96-D4F700D99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0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4" name="Freeform 1365">
                <a:extLst>
                  <a:ext uri="{FF2B5EF4-FFF2-40B4-BE49-F238E27FC236}">
                    <a16:creationId xmlns:a16="http://schemas.microsoft.com/office/drawing/2014/main" id="{2143B59D-945A-48C0-A989-FE701C07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5" name="Freeform 1366">
                <a:extLst>
                  <a:ext uri="{FF2B5EF4-FFF2-40B4-BE49-F238E27FC236}">
                    <a16:creationId xmlns:a16="http://schemas.microsoft.com/office/drawing/2014/main" id="{A3455E04-B049-4510-B4C9-45446499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6" name="Freeform 1367">
                <a:extLst>
                  <a:ext uri="{FF2B5EF4-FFF2-40B4-BE49-F238E27FC236}">
                    <a16:creationId xmlns:a16="http://schemas.microsoft.com/office/drawing/2014/main" id="{9E0DEA33-729D-4BBB-89FF-C0390C6AF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0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7" name="Freeform 1368">
                <a:extLst>
                  <a:ext uri="{FF2B5EF4-FFF2-40B4-BE49-F238E27FC236}">
                    <a16:creationId xmlns:a16="http://schemas.microsoft.com/office/drawing/2014/main" id="{C5BAEDA7-001A-437A-A17B-AE119EC3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8" name="Freeform 1369">
                <a:extLst>
                  <a:ext uri="{FF2B5EF4-FFF2-40B4-BE49-F238E27FC236}">
                    <a16:creationId xmlns:a16="http://schemas.microsoft.com/office/drawing/2014/main" id="{9A067F18-75AB-4935-A093-47C7877ED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1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9" name="Freeform 1370">
                <a:extLst>
                  <a:ext uri="{FF2B5EF4-FFF2-40B4-BE49-F238E27FC236}">
                    <a16:creationId xmlns:a16="http://schemas.microsoft.com/office/drawing/2014/main" id="{3BD0C05B-957B-4A01-9C2D-6906BDD7B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0" name="Freeform 1371">
                <a:extLst>
                  <a:ext uri="{FF2B5EF4-FFF2-40B4-BE49-F238E27FC236}">
                    <a16:creationId xmlns:a16="http://schemas.microsoft.com/office/drawing/2014/main" id="{B6937EA2-397D-46F6-9BE1-85E69F330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1" name="Freeform 1372">
                <a:extLst>
                  <a:ext uri="{FF2B5EF4-FFF2-40B4-BE49-F238E27FC236}">
                    <a16:creationId xmlns:a16="http://schemas.microsoft.com/office/drawing/2014/main" id="{51857C96-1F2E-4D82-90C6-40FE4418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52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2" name="Freeform 1373">
                <a:extLst>
                  <a:ext uri="{FF2B5EF4-FFF2-40B4-BE49-F238E27FC236}">
                    <a16:creationId xmlns:a16="http://schemas.microsoft.com/office/drawing/2014/main" id="{4A83D226-EDAE-40EF-AB6C-1FCE7C21F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3" name="Freeform 1374">
                <a:extLst>
                  <a:ext uri="{FF2B5EF4-FFF2-40B4-BE49-F238E27FC236}">
                    <a16:creationId xmlns:a16="http://schemas.microsoft.com/office/drawing/2014/main" id="{60817E94-2490-4D4C-8D1D-37C4424D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4" name="Freeform 1375">
                <a:extLst>
                  <a:ext uri="{FF2B5EF4-FFF2-40B4-BE49-F238E27FC236}">
                    <a16:creationId xmlns:a16="http://schemas.microsoft.com/office/drawing/2014/main" id="{0E163A3F-7BA2-4DFA-9467-72A637784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5" name="Freeform 1376">
                <a:extLst>
                  <a:ext uri="{FF2B5EF4-FFF2-40B4-BE49-F238E27FC236}">
                    <a16:creationId xmlns:a16="http://schemas.microsoft.com/office/drawing/2014/main" id="{9C0DA994-73EA-445F-8ED9-7F6C57A41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6" name="Freeform 1377">
                <a:extLst>
                  <a:ext uri="{FF2B5EF4-FFF2-40B4-BE49-F238E27FC236}">
                    <a16:creationId xmlns:a16="http://schemas.microsoft.com/office/drawing/2014/main" id="{24A587DD-05D2-4824-8821-851C9734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1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7" name="Freeform 1378">
                <a:extLst>
                  <a:ext uri="{FF2B5EF4-FFF2-40B4-BE49-F238E27FC236}">
                    <a16:creationId xmlns:a16="http://schemas.microsoft.com/office/drawing/2014/main" id="{A5554EC1-C25C-409C-8CC3-D8139E465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3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8" name="Freeform 1379">
                <a:extLst>
                  <a:ext uri="{FF2B5EF4-FFF2-40B4-BE49-F238E27FC236}">
                    <a16:creationId xmlns:a16="http://schemas.microsoft.com/office/drawing/2014/main" id="{22766C82-AAE5-41F9-BF93-0037E899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15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9" name="Freeform 1380">
                <a:extLst>
                  <a:ext uri="{FF2B5EF4-FFF2-40B4-BE49-F238E27FC236}">
                    <a16:creationId xmlns:a16="http://schemas.microsoft.com/office/drawing/2014/main" id="{3E885C02-1B5D-4C54-9FCF-0E652A90B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0" name="Freeform 1381">
                <a:extLst>
                  <a:ext uri="{FF2B5EF4-FFF2-40B4-BE49-F238E27FC236}">
                    <a16:creationId xmlns:a16="http://schemas.microsoft.com/office/drawing/2014/main" id="{9B28BD3F-2F5B-4133-8503-A0D64FDA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0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1" name="Freeform 1382">
                <a:extLst>
                  <a:ext uri="{FF2B5EF4-FFF2-40B4-BE49-F238E27FC236}">
                    <a16:creationId xmlns:a16="http://schemas.microsoft.com/office/drawing/2014/main" id="{A7ABD908-06E4-4985-99CE-B4D00AE4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99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2" name="Freeform 1383">
                <a:extLst>
                  <a:ext uri="{FF2B5EF4-FFF2-40B4-BE49-F238E27FC236}">
                    <a16:creationId xmlns:a16="http://schemas.microsoft.com/office/drawing/2014/main" id="{9D8DBB60-725E-486B-A836-BA26DBDE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3" name="Freeform 1384">
                <a:extLst>
                  <a:ext uri="{FF2B5EF4-FFF2-40B4-BE49-F238E27FC236}">
                    <a16:creationId xmlns:a16="http://schemas.microsoft.com/office/drawing/2014/main" id="{26BB7F2B-F996-44E8-9AAC-FF90182B4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0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4" name="Freeform 1385">
                <a:extLst>
                  <a:ext uri="{FF2B5EF4-FFF2-40B4-BE49-F238E27FC236}">
                    <a16:creationId xmlns:a16="http://schemas.microsoft.com/office/drawing/2014/main" id="{85BF3864-02AF-4391-89FE-951E0B687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5" name="Freeform 1386">
                <a:extLst>
                  <a:ext uri="{FF2B5EF4-FFF2-40B4-BE49-F238E27FC236}">
                    <a16:creationId xmlns:a16="http://schemas.microsoft.com/office/drawing/2014/main" id="{24128CEB-9CC0-4765-9117-688532E4E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8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6" name="Freeform 1387">
                <a:extLst>
                  <a:ext uri="{FF2B5EF4-FFF2-40B4-BE49-F238E27FC236}">
                    <a16:creationId xmlns:a16="http://schemas.microsoft.com/office/drawing/2014/main" id="{7F2F6AC9-F1A8-4ACE-B8FB-1577202C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88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7" name="Freeform 1388">
                <a:extLst>
                  <a:ext uri="{FF2B5EF4-FFF2-40B4-BE49-F238E27FC236}">
                    <a16:creationId xmlns:a16="http://schemas.microsoft.com/office/drawing/2014/main" id="{DB5A6EA2-2622-43CF-96BC-57FE599B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89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8" name="Freeform 1389">
                <a:extLst>
                  <a:ext uri="{FF2B5EF4-FFF2-40B4-BE49-F238E27FC236}">
                    <a16:creationId xmlns:a16="http://schemas.microsoft.com/office/drawing/2014/main" id="{B782F94E-83B6-451F-AD35-28908B791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9" name="Freeform 1390">
                <a:extLst>
                  <a:ext uri="{FF2B5EF4-FFF2-40B4-BE49-F238E27FC236}">
                    <a16:creationId xmlns:a16="http://schemas.microsoft.com/office/drawing/2014/main" id="{BB0F6A9C-968E-425E-825B-CDD4E8138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89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0" name="Freeform 1391">
                <a:extLst>
                  <a:ext uri="{FF2B5EF4-FFF2-40B4-BE49-F238E27FC236}">
                    <a16:creationId xmlns:a16="http://schemas.microsoft.com/office/drawing/2014/main" id="{E18D68D0-7227-47F3-9EA0-D6EA994D0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91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1" name="Freeform 1392">
                <a:extLst>
                  <a:ext uri="{FF2B5EF4-FFF2-40B4-BE49-F238E27FC236}">
                    <a16:creationId xmlns:a16="http://schemas.microsoft.com/office/drawing/2014/main" id="{DCA81E72-B7CC-45CE-9B9D-F1936F5E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2" name="Freeform 1393">
                <a:extLst>
                  <a:ext uri="{FF2B5EF4-FFF2-40B4-BE49-F238E27FC236}">
                    <a16:creationId xmlns:a16="http://schemas.microsoft.com/office/drawing/2014/main" id="{859DC8A5-BCBD-460F-A6DA-E872F178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944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3" name="Freeform 1394">
                <a:extLst>
                  <a:ext uri="{FF2B5EF4-FFF2-40B4-BE49-F238E27FC236}">
                    <a16:creationId xmlns:a16="http://schemas.microsoft.com/office/drawing/2014/main" id="{125822ED-7B3C-4B59-9691-03550C151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4" name="Freeform 1395">
                <a:extLst>
                  <a:ext uri="{FF2B5EF4-FFF2-40B4-BE49-F238E27FC236}">
                    <a16:creationId xmlns:a16="http://schemas.microsoft.com/office/drawing/2014/main" id="{CA83485E-C7B4-47A1-A003-6F92E38A2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5" name="Freeform 1396">
                <a:extLst>
                  <a:ext uri="{FF2B5EF4-FFF2-40B4-BE49-F238E27FC236}">
                    <a16:creationId xmlns:a16="http://schemas.microsoft.com/office/drawing/2014/main" id="{458334B5-1CA9-4C0A-B184-19F6AF4A6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6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6" name="Freeform 1397">
                <a:extLst>
                  <a:ext uri="{FF2B5EF4-FFF2-40B4-BE49-F238E27FC236}">
                    <a16:creationId xmlns:a16="http://schemas.microsoft.com/office/drawing/2014/main" id="{3072FDFF-C29A-4DD1-81F6-19FEC95F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7" name="Freeform 1398">
                <a:extLst>
                  <a:ext uri="{FF2B5EF4-FFF2-40B4-BE49-F238E27FC236}">
                    <a16:creationId xmlns:a16="http://schemas.microsoft.com/office/drawing/2014/main" id="{B9403AAA-22AA-4BA7-9D04-B4853A5F3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8" name="Freeform 1399">
                <a:extLst>
                  <a:ext uri="{FF2B5EF4-FFF2-40B4-BE49-F238E27FC236}">
                    <a16:creationId xmlns:a16="http://schemas.microsoft.com/office/drawing/2014/main" id="{8F519E0B-8CC4-4CF2-9780-B17C69032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9" name="Freeform 1400">
                <a:extLst>
                  <a:ext uri="{FF2B5EF4-FFF2-40B4-BE49-F238E27FC236}">
                    <a16:creationId xmlns:a16="http://schemas.microsoft.com/office/drawing/2014/main" id="{CB7B606F-4D48-45CA-B21F-FB3BC92A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0" name="Freeform 1401">
                <a:extLst>
                  <a:ext uri="{FF2B5EF4-FFF2-40B4-BE49-F238E27FC236}">
                    <a16:creationId xmlns:a16="http://schemas.microsoft.com/office/drawing/2014/main" id="{6C5C4D55-E213-4DCB-BC01-619A9D94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1" name="Freeform 1402">
                <a:extLst>
                  <a:ext uri="{FF2B5EF4-FFF2-40B4-BE49-F238E27FC236}">
                    <a16:creationId xmlns:a16="http://schemas.microsoft.com/office/drawing/2014/main" id="{709814D2-D571-4CD0-8DAA-9F3F413D0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2" name="Freeform 1403">
                <a:extLst>
                  <a:ext uri="{FF2B5EF4-FFF2-40B4-BE49-F238E27FC236}">
                    <a16:creationId xmlns:a16="http://schemas.microsoft.com/office/drawing/2014/main" id="{5010155F-328A-470B-9F11-A79E7B67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88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3" name="Freeform 1404">
                <a:extLst>
                  <a:ext uri="{FF2B5EF4-FFF2-40B4-BE49-F238E27FC236}">
                    <a16:creationId xmlns:a16="http://schemas.microsoft.com/office/drawing/2014/main" id="{6A760A8F-4E90-4ACD-BF7B-5AF865A0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01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4" name="Freeform 1405">
                <a:extLst>
                  <a:ext uri="{FF2B5EF4-FFF2-40B4-BE49-F238E27FC236}">
                    <a16:creationId xmlns:a16="http://schemas.microsoft.com/office/drawing/2014/main" id="{187EE59E-25FD-4F93-A07F-805EB6B51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8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5" name="Freeform 1406">
                <a:extLst>
                  <a:ext uri="{FF2B5EF4-FFF2-40B4-BE49-F238E27FC236}">
                    <a16:creationId xmlns:a16="http://schemas.microsoft.com/office/drawing/2014/main" id="{2B5853D9-FB5C-4C07-A861-66660374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952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6" name="Freeform 1407">
                <a:extLst>
                  <a:ext uri="{FF2B5EF4-FFF2-40B4-BE49-F238E27FC236}">
                    <a16:creationId xmlns:a16="http://schemas.microsoft.com/office/drawing/2014/main" id="{4E8F74D3-85B5-4650-8029-639DCBC53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88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7" name="Freeform 1408">
                <a:extLst>
                  <a:ext uri="{FF2B5EF4-FFF2-40B4-BE49-F238E27FC236}">
                    <a16:creationId xmlns:a16="http://schemas.microsoft.com/office/drawing/2014/main" id="{A51D44C7-389E-48CF-9BEA-A43D9F2A5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07"/>
                <a:ext cx="45" cy="53"/>
              </a:xfrm>
              <a:custGeom>
                <a:avLst/>
                <a:gdLst>
                  <a:gd name="T0" fmla="*/ 175 w 18"/>
                  <a:gd name="T1" fmla="*/ 56 h 20"/>
                  <a:gd name="T2" fmla="*/ 0 w 18"/>
                  <a:gd name="T3" fmla="*/ 133 h 20"/>
                  <a:gd name="T4" fmla="*/ 283 w 18"/>
                  <a:gd name="T5" fmla="*/ 23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1" y="3"/>
                    </a:moveTo>
                    <a:cubicBezTo>
                      <a:pt x="7" y="3"/>
                      <a:pt x="0" y="0"/>
                      <a:pt x="0" y="7"/>
                    </a:cubicBezTo>
                    <a:cubicBezTo>
                      <a:pt x="1" y="13"/>
                      <a:pt x="16" y="20"/>
                      <a:pt x="18" y="13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8" name="Freeform 1409">
                <a:extLst>
                  <a:ext uri="{FF2B5EF4-FFF2-40B4-BE49-F238E27FC236}">
                    <a16:creationId xmlns:a16="http://schemas.microsoft.com/office/drawing/2014/main" id="{DBA825CA-EA03-446E-A02A-DC98DCB3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0"/>
                <a:ext cx="32" cy="43"/>
              </a:xfrm>
              <a:custGeom>
                <a:avLst/>
                <a:gdLst>
                  <a:gd name="T0" fmla="*/ 121 w 13"/>
                  <a:gd name="T1" fmla="*/ 59 h 16"/>
                  <a:gd name="T2" fmla="*/ 12 w 13"/>
                  <a:gd name="T3" fmla="*/ 94 h 16"/>
                  <a:gd name="T4" fmla="*/ 0 w 13"/>
                  <a:gd name="T5" fmla="*/ 196 h 16"/>
                  <a:gd name="T6" fmla="*/ 12 w 13"/>
                  <a:gd name="T7" fmla="*/ 274 h 16"/>
                  <a:gd name="T8" fmla="*/ 74 w 13"/>
                  <a:gd name="T9" fmla="*/ 290 h 16"/>
                  <a:gd name="T10" fmla="*/ 153 w 13"/>
                  <a:gd name="T11" fmla="*/ 274 h 16"/>
                  <a:gd name="T12" fmla="*/ 194 w 13"/>
                  <a:gd name="T13" fmla="*/ 116 h 16"/>
                  <a:gd name="T14" fmla="*/ 182 w 13"/>
                  <a:gd name="T15" fmla="*/ 59 h 16"/>
                  <a:gd name="T16" fmla="*/ 133 w 13"/>
                  <a:gd name="T17" fmla="*/ 2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8" y="3"/>
                    </a:moveTo>
                    <a:cubicBezTo>
                      <a:pt x="7" y="0"/>
                      <a:pt x="2" y="4"/>
                      <a:pt x="1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6"/>
                      <a:pt x="3" y="15"/>
                      <a:pt x="5" y="15"/>
                    </a:cubicBezTo>
                    <a:cubicBezTo>
                      <a:pt x="7" y="15"/>
                      <a:pt x="8" y="15"/>
                      <a:pt x="10" y="14"/>
                    </a:cubicBezTo>
                    <a:cubicBezTo>
                      <a:pt x="12" y="12"/>
                      <a:pt x="12" y="9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2"/>
                      <a:pt x="10" y="1"/>
                      <a:pt x="9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9" name="Freeform 1410">
                <a:extLst>
                  <a:ext uri="{FF2B5EF4-FFF2-40B4-BE49-F238E27FC236}">
                    <a16:creationId xmlns:a16="http://schemas.microsoft.com/office/drawing/2014/main" id="{DD9D06CD-C6FC-458B-8605-CF56808D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65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58" name="Group 1411">
              <a:extLst>
                <a:ext uri="{FF2B5EF4-FFF2-40B4-BE49-F238E27FC236}">
                  <a16:creationId xmlns:a16="http://schemas.microsoft.com/office/drawing/2014/main" id="{9367399D-66B1-4F87-BB31-2792CC4A85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5" y="1507"/>
              <a:ext cx="845" cy="797"/>
              <a:chOff x="1345" y="1507"/>
              <a:chExt cx="845" cy="797"/>
            </a:xfrm>
          </p:grpSpPr>
          <p:sp>
            <p:nvSpPr>
              <p:cNvPr id="52000" name="Freeform 1412">
                <a:extLst>
                  <a:ext uri="{FF2B5EF4-FFF2-40B4-BE49-F238E27FC236}">
                    <a16:creationId xmlns:a16="http://schemas.microsoft.com/office/drawing/2014/main" id="{A8A368DB-B1B5-4BCB-A527-36D766CE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1" name="Freeform 1413">
                <a:extLst>
                  <a:ext uri="{FF2B5EF4-FFF2-40B4-BE49-F238E27FC236}">
                    <a16:creationId xmlns:a16="http://schemas.microsoft.com/office/drawing/2014/main" id="{13D470A7-F5D5-400F-985A-F9A14550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73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2" name="Freeform 1414">
                <a:extLst>
                  <a:ext uri="{FF2B5EF4-FFF2-40B4-BE49-F238E27FC236}">
                    <a16:creationId xmlns:a16="http://schemas.microsoft.com/office/drawing/2014/main" id="{58D6F8DB-2F65-4760-9469-45ABE019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4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3" name="Freeform 1415">
                <a:extLst>
                  <a:ext uri="{FF2B5EF4-FFF2-40B4-BE49-F238E27FC236}">
                    <a16:creationId xmlns:a16="http://schemas.microsoft.com/office/drawing/2014/main" id="{0BE354E5-0D67-4A08-A6DE-3B3271D9B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7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4" name="Freeform 1416">
                <a:extLst>
                  <a:ext uri="{FF2B5EF4-FFF2-40B4-BE49-F238E27FC236}">
                    <a16:creationId xmlns:a16="http://schemas.microsoft.com/office/drawing/2014/main" id="{2BB9539B-420F-448B-8F08-46932667A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5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5" name="Freeform 1417">
                <a:extLst>
                  <a:ext uri="{FF2B5EF4-FFF2-40B4-BE49-F238E27FC236}">
                    <a16:creationId xmlns:a16="http://schemas.microsoft.com/office/drawing/2014/main" id="{0ED281C9-BAA3-4B9C-AB48-255BF4326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6" name="Freeform 1418">
                <a:extLst>
                  <a:ext uri="{FF2B5EF4-FFF2-40B4-BE49-F238E27FC236}">
                    <a16:creationId xmlns:a16="http://schemas.microsoft.com/office/drawing/2014/main" id="{A2D03DB2-8808-411A-AE85-0DE46ACB6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8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7" name="Freeform 1419">
                <a:extLst>
                  <a:ext uri="{FF2B5EF4-FFF2-40B4-BE49-F238E27FC236}">
                    <a16:creationId xmlns:a16="http://schemas.microsoft.com/office/drawing/2014/main" id="{063C7CA2-5AA8-459E-A8A4-3DBB16335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68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8" name="Freeform 1420">
                <a:extLst>
                  <a:ext uri="{FF2B5EF4-FFF2-40B4-BE49-F238E27FC236}">
                    <a16:creationId xmlns:a16="http://schemas.microsoft.com/office/drawing/2014/main" id="{B3DC7C64-D59F-4BBF-A989-B51DC6E56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9" name="Freeform 1421">
                <a:extLst>
                  <a:ext uri="{FF2B5EF4-FFF2-40B4-BE49-F238E27FC236}">
                    <a16:creationId xmlns:a16="http://schemas.microsoft.com/office/drawing/2014/main" id="{ACD4DB1F-2472-4A21-8ED3-09E0A5EA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0" name="Freeform 1422">
                <a:extLst>
                  <a:ext uri="{FF2B5EF4-FFF2-40B4-BE49-F238E27FC236}">
                    <a16:creationId xmlns:a16="http://schemas.microsoft.com/office/drawing/2014/main" id="{B0D95618-498A-4680-B4BB-940614F68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39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1" name="Freeform 1423">
                <a:extLst>
                  <a:ext uri="{FF2B5EF4-FFF2-40B4-BE49-F238E27FC236}">
                    <a16:creationId xmlns:a16="http://schemas.microsoft.com/office/drawing/2014/main" id="{DC2D006A-C0ED-476B-87FA-4416AD8FD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36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2" name="Freeform 1424">
                <a:extLst>
                  <a:ext uri="{FF2B5EF4-FFF2-40B4-BE49-F238E27FC236}">
                    <a16:creationId xmlns:a16="http://schemas.microsoft.com/office/drawing/2014/main" id="{32E3DD4C-84CA-44C0-A129-620B605A6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52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3" name="Freeform 1425">
                <a:extLst>
                  <a:ext uri="{FF2B5EF4-FFF2-40B4-BE49-F238E27FC236}">
                    <a16:creationId xmlns:a16="http://schemas.microsoft.com/office/drawing/2014/main" id="{8507BB92-67BB-4DF7-BBE4-3225E746C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4" name="Freeform 1426">
                <a:extLst>
                  <a:ext uri="{FF2B5EF4-FFF2-40B4-BE49-F238E27FC236}">
                    <a16:creationId xmlns:a16="http://schemas.microsoft.com/office/drawing/2014/main" id="{60E49413-3122-49D2-9DDC-B7F1D20B5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4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5" name="Freeform 1427">
                <a:extLst>
                  <a:ext uri="{FF2B5EF4-FFF2-40B4-BE49-F238E27FC236}">
                    <a16:creationId xmlns:a16="http://schemas.microsoft.com/office/drawing/2014/main" id="{0A844510-7E31-47AD-A501-932758235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57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6" name="Freeform 1428">
                <a:extLst>
                  <a:ext uri="{FF2B5EF4-FFF2-40B4-BE49-F238E27FC236}">
                    <a16:creationId xmlns:a16="http://schemas.microsoft.com/office/drawing/2014/main" id="{605160E1-A14D-43E2-B5F0-DC62B809A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7" name="Freeform 1429">
                <a:extLst>
                  <a:ext uri="{FF2B5EF4-FFF2-40B4-BE49-F238E27FC236}">
                    <a16:creationId xmlns:a16="http://schemas.microsoft.com/office/drawing/2014/main" id="{DC1F1E94-2C0E-4FE5-BF67-637E8573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28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8" name="Freeform 1430">
                <a:extLst>
                  <a:ext uri="{FF2B5EF4-FFF2-40B4-BE49-F238E27FC236}">
                    <a16:creationId xmlns:a16="http://schemas.microsoft.com/office/drawing/2014/main" id="{6C85D424-7DA7-4CE0-A391-42B7EB852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41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9" name="Freeform 1431">
                <a:extLst>
                  <a:ext uri="{FF2B5EF4-FFF2-40B4-BE49-F238E27FC236}">
                    <a16:creationId xmlns:a16="http://schemas.microsoft.com/office/drawing/2014/main" id="{0AA20F67-64B1-4FA4-BECD-A8D295DA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0" name="Freeform 1432">
                <a:extLst>
                  <a:ext uri="{FF2B5EF4-FFF2-40B4-BE49-F238E27FC236}">
                    <a16:creationId xmlns:a16="http://schemas.microsoft.com/office/drawing/2014/main" id="{3AFD3F91-6003-4BD6-992B-F6478E457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47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1" name="Freeform 1433">
                <a:extLst>
                  <a:ext uri="{FF2B5EF4-FFF2-40B4-BE49-F238E27FC236}">
                    <a16:creationId xmlns:a16="http://schemas.microsoft.com/office/drawing/2014/main" id="{79710BA6-4ED8-4BD1-9C02-417645A3E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5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2" name="Freeform 1434">
                <a:extLst>
                  <a:ext uri="{FF2B5EF4-FFF2-40B4-BE49-F238E27FC236}">
                    <a16:creationId xmlns:a16="http://schemas.microsoft.com/office/drawing/2014/main" id="{93D84966-83A4-497F-B093-298D69CD3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49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3" name="Freeform 1435">
                <a:extLst>
                  <a:ext uri="{FF2B5EF4-FFF2-40B4-BE49-F238E27FC236}">
                    <a16:creationId xmlns:a16="http://schemas.microsoft.com/office/drawing/2014/main" id="{694BADD9-C026-42A2-8C9B-18FA9D07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47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4" name="Freeform 1436">
                <a:extLst>
                  <a:ext uri="{FF2B5EF4-FFF2-40B4-BE49-F238E27FC236}">
                    <a16:creationId xmlns:a16="http://schemas.microsoft.com/office/drawing/2014/main" id="{71149643-8828-457F-BF1E-A9335794C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5" name="Freeform 1437">
                <a:extLst>
                  <a:ext uri="{FF2B5EF4-FFF2-40B4-BE49-F238E27FC236}">
                    <a16:creationId xmlns:a16="http://schemas.microsoft.com/office/drawing/2014/main" id="{E9C75A60-8F47-4913-AA21-EC88941AA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73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6" name="Freeform 1438">
                <a:extLst>
                  <a:ext uri="{FF2B5EF4-FFF2-40B4-BE49-F238E27FC236}">
                    <a16:creationId xmlns:a16="http://schemas.microsoft.com/office/drawing/2014/main" id="{B651AB9A-254A-44B3-8FCB-2F626AD07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7" name="Freeform 1439">
                <a:extLst>
                  <a:ext uri="{FF2B5EF4-FFF2-40B4-BE49-F238E27FC236}">
                    <a16:creationId xmlns:a16="http://schemas.microsoft.com/office/drawing/2014/main" id="{93DEE074-6485-42E8-815D-44349D9D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6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8" name="Freeform 1440">
                <a:extLst>
                  <a:ext uri="{FF2B5EF4-FFF2-40B4-BE49-F238E27FC236}">
                    <a16:creationId xmlns:a16="http://schemas.microsoft.com/office/drawing/2014/main" id="{6AECCFAD-E141-4633-BEAC-A2A7EBEBE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4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9" name="Freeform 1441">
                <a:extLst>
                  <a:ext uri="{FF2B5EF4-FFF2-40B4-BE49-F238E27FC236}">
                    <a16:creationId xmlns:a16="http://schemas.microsoft.com/office/drawing/2014/main" id="{72D4C239-9C9E-484A-8B32-9353829A5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0" name="Freeform 1442">
                <a:extLst>
                  <a:ext uri="{FF2B5EF4-FFF2-40B4-BE49-F238E27FC236}">
                    <a16:creationId xmlns:a16="http://schemas.microsoft.com/office/drawing/2014/main" id="{E76365AC-30A1-4540-BE0B-5F9E563CC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1" name="Freeform 1443">
                <a:extLst>
                  <a:ext uri="{FF2B5EF4-FFF2-40B4-BE49-F238E27FC236}">
                    <a16:creationId xmlns:a16="http://schemas.microsoft.com/office/drawing/2014/main" id="{1477B324-8626-478C-AF3C-A831ABB49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2" name="Freeform 1444">
                <a:extLst>
                  <a:ext uri="{FF2B5EF4-FFF2-40B4-BE49-F238E27FC236}">
                    <a16:creationId xmlns:a16="http://schemas.microsoft.com/office/drawing/2014/main" id="{73A0D108-B8D6-42CC-8D4F-B23419591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2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3" name="Freeform 1445">
                <a:extLst>
                  <a:ext uri="{FF2B5EF4-FFF2-40B4-BE49-F238E27FC236}">
                    <a16:creationId xmlns:a16="http://schemas.microsoft.com/office/drawing/2014/main" id="{9585BD56-C2D5-4DF9-AD9F-DA28E1F9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4" name="Freeform 1446">
                <a:extLst>
                  <a:ext uri="{FF2B5EF4-FFF2-40B4-BE49-F238E27FC236}">
                    <a16:creationId xmlns:a16="http://schemas.microsoft.com/office/drawing/2014/main" id="{B18A199D-A13D-431E-AA09-146C8A3F6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52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5" name="Freeform 1447">
                <a:extLst>
                  <a:ext uri="{FF2B5EF4-FFF2-40B4-BE49-F238E27FC236}">
                    <a16:creationId xmlns:a16="http://schemas.microsoft.com/office/drawing/2014/main" id="{49F4CB4F-497A-430B-AEF0-12F200D5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6" name="Freeform 1448">
                <a:extLst>
                  <a:ext uri="{FF2B5EF4-FFF2-40B4-BE49-F238E27FC236}">
                    <a16:creationId xmlns:a16="http://schemas.microsoft.com/office/drawing/2014/main" id="{CFB5FC22-A2F5-4DCE-8030-574135F65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7" name="Freeform 1449">
                <a:extLst>
                  <a:ext uri="{FF2B5EF4-FFF2-40B4-BE49-F238E27FC236}">
                    <a16:creationId xmlns:a16="http://schemas.microsoft.com/office/drawing/2014/main" id="{D3239D20-501D-4BEE-B4F9-41A6F820E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8" name="Freeform 1450">
                <a:extLst>
                  <a:ext uri="{FF2B5EF4-FFF2-40B4-BE49-F238E27FC236}">
                    <a16:creationId xmlns:a16="http://schemas.microsoft.com/office/drawing/2014/main" id="{4D87C5F4-FFA2-45C5-8000-4357A1748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9" name="Freeform 1451">
                <a:extLst>
                  <a:ext uri="{FF2B5EF4-FFF2-40B4-BE49-F238E27FC236}">
                    <a16:creationId xmlns:a16="http://schemas.microsoft.com/office/drawing/2014/main" id="{EE7A0013-5D79-4A79-809B-0339F45B4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0" name="Freeform 1452">
                <a:extLst>
                  <a:ext uri="{FF2B5EF4-FFF2-40B4-BE49-F238E27FC236}">
                    <a16:creationId xmlns:a16="http://schemas.microsoft.com/office/drawing/2014/main" id="{91354215-FD77-4F14-BD3F-A0EECEC1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1" name="Freeform 1453">
                <a:extLst>
                  <a:ext uri="{FF2B5EF4-FFF2-40B4-BE49-F238E27FC236}">
                    <a16:creationId xmlns:a16="http://schemas.microsoft.com/office/drawing/2014/main" id="{67FC3467-E690-4C75-97DE-063F6C3D8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33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2" name="Freeform 1454">
                <a:extLst>
                  <a:ext uri="{FF2B5EF4-FFF2-40B4-BE49-F238E27FC236}">
                    <a16:creationId xmlns:a16="http://schemas.microsoft.com/office/drawing/2014/main" id="{1BAEF233-3BAE-4678-A24B-2EE810135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3" name="Freeform 1455">
                <a:extLst>
                  <a:ext uri="{FF2B5EF4-FFF2-40B4-BE49-F238E27FC236}">
                    <a16:creationId xmlns:a16="http://schemas.microsoft.com/office/drawing/2014/main" id="{1A775DA5-2EE7-47A0-A001-7DE6C0E09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4" name="Freeform 1456">
                <a:extLst>
                  <a:ext uri="{FF2B5EF4-FFF2-40B4-BE49-F238E27FC236}">
                    <a16:creationId xmlns:a16="http://schemas.microsoft.com/office/drawing/2014/main" id="{8220B3CE-BCE9-4479-95D8-732BFFDFE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5" name="Freeform 1457">
                <a:extLst>
                  <a:ext uri="{FF2B5EF4-FFF2-40B4-BE49-F238E27FC236}">
                    <a16:creationId xmlns:a16="http://schemas.microsoft.com/office/drawing/2014/main" id="{4B2EFC56-6A99-4898-850F-62AF10AEB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89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6" name="Freeform 1458">
                <a:extLst>
                  <a:ext uri="{FF2B5EF4-FFF2-40B4-BE49-F238E27FC236}">
                    <a16:creationId xmlns:a16="http://schemas.microsoft.com/office/drawing/2014/main" id="{5074313A-AD99-49CC-84CB-230524360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92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7" name="Freeform 1459">
                <a:extLst>
                  <a:ext uri="{FF2B5EF4-FFF2-40B4-BE49-F238E27FC236}">
                    <a16:creationId xmlns:a16="http://schemas.microsoft.com/office/drawing/2014/main" id="{3BCFB746-D9A5-4C51-87DC-9681A8C78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60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8" name="Freeform 1460">
                <a:extLst>
                  <a:ext uri="{FF2B5EF4-FFF2-40B4-BE49-F238E27FC236}">
                    <a16:creationId xmlns:a16="http://schemas.microsoft.com/office/drawing/2014/main" id="{8B9BFC55-C7BB-416B-B145-618B64549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9" name="Freeform 1461">
                <a:extLst>
                  <a:ext uri="{FF2B5EF4-FFF2-40B4-BE49-F238E27FC236}">
                    <a16:creationId xmlns:a16="http://schemas.microsoft.com/office/drawing/2014/main" id="{AC735FB9-C6F2-45A3-858D-37137187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68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0" name="Freeform 1462">
                <a:extLst>
                  <a:ext uri="{FF2B5EF4-FFF2-40B4-BE49-F238E27FC236}">
                    <a16:creationId xmlns:a16="http://schemas.microsoft.com/office/drawing/2014/main" id="{79CC8BEB-5FC3-4734-8485-2C35267C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7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1" name="Freeform 1463">
                <a:extLst>
                  <a:ext uri="{FF2B5EF4-FFF2-40B4-BE49-F238E27FC236}">
                    <a16:creationId xmlns:a16="http://schemas.microsoft.com/office/drawing/2014/main" id="{0DD0C113-5149-48E6-98B5-F4ACE1E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1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2" name="Freeform 1464">
                <a:extLst>
                  <a:ext uri="{FF2B5EF4-FFF2-40B4-BE49-F238E27FC236}">
                    <a16:creationId xmlns:a16="http://schemas.microsoft.com/office/drawing/2014/main" id="{F31D2A9F-BD24-4CF2-B55E-0C4DA6336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4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3" name="Freeform 1465">
                <a:extLst>
                  <a:ext uri="{FF2B5EF4-FFF2-40B4-BE49-F238E27FC236}">
                    <a16:creationId xmlns:a16="http://schemas.microsoft.com/office/drawing/2014/main" id="{6F9AC54B-12E6-42ED-ACB0-CACE1DB6E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539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4" name="Freeform 1466">
                <a:extLst>
                  <a:ext uri="{FF2B5EF4-FFF2-40B4-BE49-F238E27FC236}">
                    <a16:creationId xmlns:a16="http://schemas.microsoft.com/office/drawing/2014/main" id="{6BF3E29F-B341-48A5-8CC5-12A601A2A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5" name="Freeform 1467">
                <a:extLst>
                  <a:ext uri="{FF2B5EF4-FFF2-40B4-BE49-F238E27FC236}">
                    <a16:creationId xmlns:a16="http://schemas.microsoft.com/office/drawing/2014/main" id="{67E02A56-8361-4A3E-B0BF-551271C3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6" name="Freeform 1468">
                <a:extLst>
                  <a:ext uri="{FF2B5EF4-FFF2-40B4-BE49-F238E27FC236}">
                    <a16:creationId xmlns:a16="http://schemas.microsoft.com/office/drawing/2014/main" id="{DAE2E9CB-A504-49C4-A754-D1E122E3F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7" name="Freeform 1469">
                <a:extLst>
                  <a:ext uri="{FF2B5EF4-FFF2-40B4-BE49-F238E27FC236}">
                    <a16:creationId xmlns:a16="http://schemas.microsoft.com/office/drawing/2014/main" id="{69D47E48-8A92-4DC2-851A-2143F19D1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8" name="Freeform 1470">
                <a:extLst>
                  <a:ext uri="{FF2B5EF4-FFF2-40B4-BE49-F238E27FC236}">
                    <a16:creationId xmlns:a16="http://schemas.microsoft.com/office/drawing/2014/main" id="{27860C40-7192-4857-BE1C-629F39AB0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9" name="Freeform 1471">
                <a:extLst>
                  <a:ext uri="{FF2B5EF4-FFF2-40B4-BE49-F238E27FC236}">
                    <a16:creationId xmlns:a16="http://schemas.microsoft.com/office/drawing/2014/main" id="{6B274A79-3843-4982-B9CB-6CD340FA9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8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0" name="Freeform 1472">
                <a:extLst>
                  <a:ext uri="{FF2B5EF4-FFF2-40B4-BE49-F238E27FC236}">
                    <a16:creationId xmlns:a16="http://schemas.microsoft.com/office/drawing/2014/main" id="{869EA8E6-2C0E-47BF-A61C-481EC9BDA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1" name="Freeform 1473">
                <a:extLst>
                  <a:ext uri="{FF2B5EF4-FFF2-40B4-BE49-F238E27FC236}">
                    <a16:creationId xmlns:a16="http://schemas.microsoft.com/office/drawing/2014/main" id="{2B7F7C6C-6A06-4A43-BA39-2458BE458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2" name="Freeform 1474">
                <a:extLst>
                  <a:ext uri="{FF2B5EF4-FFF2-40B4-BE49-F238E27FC236}">
                    <a16:creationId xmlns:a16="http://schemas.microsoft.com/office/drawing/2014/main" id="{E2D195ED-2708-43AE-A03A-14ED18E6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3" name="Freeform 1475">
                <a:extLst>
                  <a:ext uri="{FF2B5EF4-FFF2-40B4-BE49-F238E27FC236}">
                    <a16:creationId xmlns:a16="http://schemas.microsoft.com/office/drawing/2014/main" id="{D04AA772-29F5-4348-92A7-86C5F60C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4" name="Freeform 1476">
                <a:extLst>
                  <a:ext uri="{FF2B5EF4-FFF2-40B4-BE49-F238E27FC236}">
                    <a16:creationId xmlns:a16="http://schemas.microsoft.com/office/drawing/2014/main" id="{CAE235CC-0D79-4F88-AAF7-123C511B2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5" name="Freeform 1477">
                <a:extLst>
                  <a:ext uri="{FF2B5EF4-FFF2-40B4-BE49-F238E27FC236}">
                    <a16:creationId xmlns:a16="http://schemas.microsoft.com/office/drawing/2014/main" id="{17F6C9BB-5A2B-4FB5-9885-B8047FC3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6" name="Freeform 1478">
                <a:extLst>
                  <a:ext uri="{FF2B5EF4-FFF2-40B4-BE49-F238E27FC236}">
                    <a16:creationId xmlns:a16="http://schemas.microsoft.com/office/drawing/2014/main" id="{66B25B20-363C-4017-B7EF-17963C354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7" name="Freeform 1479">
                <a:extLst>
                  <a:ext uri="{FF2B5EF4-FFF2-40B4-BE49-F238E27FC236}">
                    <a16:creationId xmlns:a16="http://schemas.microsoft.com/office/drawing/2014/main" id="{7D727D4D-1D3D-4C7D-863A-007D4A06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8" name="Freeform 1480">
                <a:extLst>
                  <a:ext uri="{FF2B5EF4-FFF2-40B4-BE49-F238E27FC236}">
                    <a16:creationId xmlns:a16="http://schemas.microsoft.com/office/drawing/2014/main" id="{2D91EF28-7E38-46C3-832B-A23A64F79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53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9" name="Freeform 1481">
                <a:extLst>
                  <a:ext uri="{FF2B5EF4-FFF2-40B4-BE49-F238E27FC236}">
                    <a16:creationId xmlns:a16="http://schemas.microsoft.com/office/drawing/2014/main" id="{5A540A42-05F0-4EB9-9036-009D7173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0" name="Freeform 1482">
                <a:extLst>
                  <a:ext uri="{FF2B5EF4-FFF2-40B4-BE49-F238E27FC236}">
                    <a16:creationId xmlns:a16="http://schemas.microsoft.com/office/drawing/2014/main" id="{70ED0272-BFFC-4188-8514-98D8C071C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1" name="Freeform 1483">
                <a:extLst>
                  <a:ext uri="{FF2B5EF4-FFF2-40B4-BE49-F238E27FC236}">
                    <a16:creationId xmlns:a16="http://schemas.microsoft.com/office/drawing/2014/main" id="{2EFC8756-94AB-425C-B20E-21C23A300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2" name="Freeform 1484">
                <a:extLst>
                  <a:ext uri="{FF2B5EF4-FFF2-40B4-BE49-F238E27FC236}">
                    <a16:creationId xmlns:a16="http://schemas.microsoft.com/office/drawing/2014/main" id="{C4364D9C-F406-420D-BA34-3EB5977B0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3" name="Freeform 1485">
                <a:extLst>
                  <a:ext uri="{FF2B5EF4-FFF2-40B4-BE49-F238E27FC236}">
                    <a16:creationId xmlns:a16="http://schemas.microsoft.com/office/drawing/2014/main" id="{1EB52813-E02F-4A28-81C1-7BA99E4A1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4" name="Freeform 1486">
                <a:extLst>
                  <a:ext uri="{FF2B5EF4-FFF2-40B4-BE49-F238E27FC236}">
                    <a16:creationId xmlns:a16="http://schemas.microsoft.com/office/drawing/2014/main" id="{2C4D5F80-4540-41E4-9146-D0C01D3F5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5" name="Freeform 1487">
                <a:extLst>
                  <a:ext uri="{FF2B5EF4-FFF2-40B4-BE49-F238E27FC236}">
                    <a16:creationId xmlns:a16="http://schemas.microsoft.com/office/drawing/2014/main" id="{B048C45A-7166-446E-BA57-D73FAA2A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5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6" name="Freeform 1488">
                <a:extLst>
                  <a:ext uri="{FF2B5EF4-FFF2-40B4-BE49-F238E27FC236}">
                    <a16:creationId xmlns:a16="http://schemas.microsoft.com/office/drawing/2014/main" id="{1629D855-588F-4B68-A18A-3E571D7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5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7" name="Freeform 1489">
                <a:extLst>
                  <a:ext uri="{FF2B5EF4-FFF2-40B4-BE49-F238E27FC236}">
                    <a16:creationId xmlns:a16="http://schemas.microsoft.com/office/drawing/2014/main" id="{063E9DF0-B126-4A13-842B-C8F64EBC7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8" name="Freeform 1490">
                <a:extLst>
                  <a:ext uri="{FF2B5EF4-FFF2-40B4-BE49-F238E27FC236}">
                    <a16:creationId xmlns:a16="http://schemas.microsoft.com/office/drawing/2014/main" id="{C28F6AE0-817E-44A1-9EE4-E786C7978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9" name="Freeform 1491">
                <a:extLst>
                  <a:ext uri="{FF2B5EF4-FFF2-40B4-BE49-F238E27FC236}">
                    <a16:creationId xmlns:a16="http://schemas.microsoft.com/office/drawing/2014/main" id="{DA2F132F-1AA4-45E3-8EF5-48744378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7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0" name="Freeform 1492">
                <a:extLst>
                  <a:ext uri="{FF2B5EF4-FFF2-40B4-BE49-F238E27FC236}">
                    <a16:creationId xmlns:a16="http://schemas.microsoft.com/office/drawing/2014/main" id="{A0DA4704-32C5-412B-B1B1-AE1DC5C3E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1" name="Freeform 1493">
                <a:extLst>
                  <a:ext uri="{FF2B5EF4-FFF2-40B4-BE49-F238E27FC236}">
                    <a16:creationId xmlns:a16="http://schemas.microsoft.com/office/drawing/2014/main" id="{45A8BC99-DFA9-4476-9740-3F751FF3E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1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2" name="Freeform 1494">
                <a:extLst>
                  <a:ext uri="{FF2B5EF4-FFF2-40B4-BE49-F238E27FC236}">
                    <a16:creationId xmlns:a16="http://schemas.microsoft.com/office/drawing/2014/main" id="{BED6D46B-9E49-45FB-A0D0-4CB5494F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1"/>
                <a:ext cx="97" cy="94"/>
              </a:xfrm>
              <a:custGeom>
                <a:avLst/>
                <a:gdLst>
                  <a:gd name="T0" fmla="*/ 371 w 39"/>
                  <a:gd name="T1" fmla="*/ 94 h 35"/>
                  <a:gd name="T2" fmla="*/ 167 w 39"/>
                  <a:gd name="T3" fmla="*/ 35 h 35"/>
                  <a:gd name="T4" fmla="*/ 62 w 39"/>
                  <a:gd name="T5" fmla="*/ 505 h 35"/>
                  <a:gd name="T6" fmla="*/ 415 w 39"/>
                  <a:gd name="T7" fmla="*/ 642 h 35"/>
                  <a:gd name="T8" fmla="*/ 495 w 39"/>
                  <a:gd name="T9" fmla="*/ 19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3" name="Freeform 1495">
                <a:extLst>
                  <a:ext uri="{FF2B5EF4-FFF2-40B4-BE49-F238E27FC236}">
                    <a16:creationId xmlns:a16="http://schemas.microsoft.com/office/drawing/2014/main" id="{BEB0538D-E9DD-4CC1-8B3C-1097FCF5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87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4" name="Freeform 1496">
                <a:extLst>
                  <a:ext uri="{FF2B5EF4-FFF2-40B4-BE49-F238E27FC236}">
                    <a16:creationId xmlns:a16="http://schemas.microsoft.com/office/drawing/2014/main" id="{28E23DE0-59D9-49E7-BDA6-BFCD053B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9"/>
                <a:ext cx="60" cy="99"/>
              </a:xfrm>
              <a:custGeom>
                <a:avLst/>
                <a:gdLst>
                  <a:gd name="T0" fmla="*/ 313 w 24"/>
                  <a:gd name="T1" fmla="*/ 78 h 37"/>
                  <a:gd name="T2" fmla="*/ 95 w 24"/>
                  <a:gd name="T3" fmla="*/ 150 h 37"/>
                  <a:gd name="T4" fmla="*/ 50 w 24"/>
                  <a:gd name="T5" fmla="*/ 252 h 37"/>
                  <a:gd name="T6" fmla="*/ 33 w 24"/>
                  <a:gd name="T7" fmla="*/ 401 h 37"/>
                  <a:gd name="T8" fmla="*/ 20 w 24"/>
                  <a:gd name="T9" fmla="*/ 538 h 37"/>
                  <a:gd name="T10" fmla="*/ 145 w 24"/>
                  <a:gd name="T11" fmla="*/ 650 h 37"/>
                  <a:gd name="T12" fmla="*/ 238 w 24"/>
                  <a:gd name="T13" fmla="*/ 688 h 37"/>
                  <a:gd name="T14" fmla="*/ 283 w 24"/>
                  <a:gd name="T15" fmla="*/ 615 h 37"/>
                  <a:gd name="T16" fmla="*/ 375 w 24"/>
                  <a:gd name="T17" fmla="*/ 538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5" name="Freeform 1497">
                <a:extLst>
                  <a:ext uri="{FF2B5EF4-FFF2-40B4-BE49-F238E27FC236}">
                    <a16:creationId xmlns:a16="http://schemas.microsoft.com/office/drawing/2014/main" id="{80F20C7B-F52A-4810-B7CD-65D2F869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5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6" name="Freeform 1498">
                <a:extLst>
                  <a:ext uri="{FF2B5EF4-FFF2-40B4-BE49-F238E27FC236}">
                    <a16:creationId xmlns:a16="http://schemas.microsoft.com/office/drawing/2014/main" id="{0270E18A-F810-4612-B478-0091BB82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53"/>
                <a:ext cx="35" cy="35"/>
              </a:xfrm>
              <a:custGeom>
                <a:avLst/>
                <a:gdLst>
                  <a:gd name="T0" fmla="*/ 83 w 14"/>
                  <a:gd name="T1" fmla="*/ 0 h 13"/>
                  <a:gd name="T2" fmla="*/ 20 w 14"/>
                  <a:gd name="T3" fmla="*/ 94 h 13"/>
                  <a:gd name="T4" fmla="*/ 95 w 14"/>
                  <a:gd name="T5" fmla="*/ 218 h 13"/>
                  <a:gd name="T6" fmla="*/ 95 w 1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3" y="0"/>
                      <a:pt x="0" y="2"/>
                      <a:pt x="1" y="5"/>
                    </a:cubicBezTo>
                    <a:cubicBezTo>
                      <a:pt x="2" y="8"/>
                      <a:pt x="6" y="7"/>
                      <a:pt x="6" y="11"/>
                    </a:cubicBezTo>
                    <a:cubicBezTo>
                      <a:pt x="14" y="13"/>
                      <a:pt x="14" y="0"/>
                      <a:pt x="6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7" name="Freeform 1499">
                <a:extLst>
                  <a:ext uri="{FF2B5EF4-FFF2-40B4-BE49-F238E27FC236}">
                    <a16:creationId xmlns:a16="http://schemas.microsoft.com/office/drawing/2014/main" id="{EBFD9306-D1AF-4E36-803D-A439BD87C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211"/>
                <a:ext cx="28" cy="32"/>
              </a:xfrm>
              <a:custGeom>
                <a:avLst/>
                <a:gdLst>
                  <a:gd name="T0" fmla="*/ 64 w 11"/>
                  <a:gd name="T1" fmla="*/ 56 h 12"/>
                  <a:gd name="T2" fmla="*/ 117 w 11"/>
                  <a:gd name="T3" fmla="*/ 171 h 12"/>
                  <a:gd name="T4" fmla="*/ 64 w 11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4" y="3"/>
                    </a:moveTo>
                    <a:cubicBezTo>
                      <a:pt x="0" y="5"/>
                      <a:pt x="1" y="12"/>
                      <a:pt x="7" y="9"/>
                    </a:cubicBezTo>
                    <a:cubicBezTo>
                      <a:pt x="11" y="7"/>
                      <a:pt x="9" y="0"/>
                      <a:pt x="4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8" name="Freeform 1500">
                <a:extLst>
                  <a:ext uri="{FF2B5EF4-FFF2-40B4-BE49-F238E27FC236}">
                    <a16:creationId xmlns:a16="http://schemas.microsoft.com/office/drawing/2014/main" id="{AC61CA6A-C542-40F0-8FC4-5C0F9E9C8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35" cy="24"/>
              </a:xfrm>
              <a:custGeom>
                <a:avLst/>
                <a:gdLst>
                  <a:gd name="T0" fmla="*/ 83 w 14"/>
                  <a:gd name="T1" fmla="*/ 0 h 9"/>
                  <a:gd name="T2" fmla="*/ 125 w 14"/>
                  <a:gd name="T3" fmla="*/ 171 h 9"/>
                  <a:gd name="T4" fmla="*/ 125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2"/>
                      <a:pt x="4" y="9"/>
                      <a:pt x="8" y="9"/>
                    </a:cubicBezTo>
                    <a:cubicBezTo>
                      <a:pt x="14" y="9"/>
                      <a:pt x="12" y="3"/>
                      <a:pt x="8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9" name="Freeform 1501">
                <a:extLst>
                  <a:ext uri="{FF2B5EF4-FFF2-40B4-BE49-F238E27FC236}">
                    <a16:creationId xmlns:a16="http://schemas.microsoft.com/office/drawing/2014/main" id="{715381EB-6E39-466B-BDE9-3BC2C45AE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267"/>
                <a:ext cx="35" cy="21"/>
              </a:xfrm>
              <a:custGeom>
                <a:avLst/>
                <a:gdLst>
                  <a:gd name="T0" fmla="*/ 95 w 14"/>
                  <a:gd name="T1" fmla="*/ 21 h 8"/>
                  <a:gd name="T2" fmla="*/ 113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6" y="1"/>
                    </a:moveTo>
                    <a:cubicBezTo>
                      <a:pt x="0" y="8"/>
                      <a:pt x="14" y="4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0" name="Freeform 1502">
                <a:extLst>
                  <a:ext uri="{FF2B5EF4-FFF2-40B4-BE49-F238E27FC236}">
                    <a16:creationId xmlns:a16="http://schemas.microsoft.com/office/drawing/2014/main" id="{90638A79-909B-4DFA-A775-1F8C2E480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71"/>
                <a:ext cx="47" cy="32"/>
              </a:xfrm>
              <a:custGeom>
                <a:avLst/>
                <a:gdLst>
                  <a:gd name="T0" fmla="*/ 134 w 19"/>
                  <a:gd name="T1" fmla="*/ 21 h 12"/>
                  <a:gd name="T2" fmla="*/ 121 w 19"/>
                  <a:gd name="T3" fmla="*/ 227 h 12"/>
                  <a:gd name="T4" fmla="*/ 134 w 19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9" y="1"/>
                    </a:moveTo>
                    <a:cubicBezTo>
                      <a:pt x="3" y="2"/>
                      <a:pt x="0" y="12"/>
                      <a:pt x="8" y="12"/>
                    </a:cubicBezTo>
                    <a:cubicBezTo>
                      <a:pt x="16" y="12"/>
                      <a:pt x="19" y="0"/>
                      <a:pt x="9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1" name="Oval 1503">
                <a:extLst>
                  <a:ext uri="{FF2B5EF4-FFF2-40B4-BE49-F238E27FC236}">
                    <a16:creationId xmlns:a16="http://schemas.microsoft.com/office/drawing/2014/main" id="{F4B0F17E-E127-4D9B-AA8B-7010A564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45"/>
                <a:ext cx="13" cy="14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2" name="Oval 1504">
                <a:extLst>
                  <a:ext uri="{FF2B5EF4-FFF2-40B4-BE49-F238E27FC236}">
                    <a16:creationId xmlns:a16="http://schemas.microsoft.com/office/drawing/2014/main" id="{F3C2734B-73CC-4707-9E35-0C24DFD6F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2251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3" name="Oval 1505">
                <a:extLst>
                  <a:ext uri="{FF2B5EF4-FFF2-40B4-BE49-F238E27FC236}">
                    <a16:creationId xmlns:a16="http://schemas.microsoft.com/office/drawing/2014/main" id="{B2091232-4D0F-4432-B481-A650D0AD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4" name="Oval 1506">
                <a:extLst>
                  <a:ext uri="{FF2B5EF4-FFF2-40B4-BE49-F238E27FC236}">
                    <a16:creationId xmlns:a16="http://schemas.microsoft.com/office/drawing/2014/main" id="{E51D82EA-3DEA-46B1-8DED-05D819F28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5" name="Oval 1507">
                <a:extLst>
                  <a:ext uri="{FF2B5EF4-FFF2-40B4-BE49-F238E27FC236}">
                    <a16:creationId xmlns:a16="http://schemas.microsoft.com/office/drawing/2014/main" id="{17D1A0A7-D335-49E0-AFC5-5F6A0C4AD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88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6" name="Oval 1508">
                <a:extLst>
                  <a:ext uri="{FF2B5EF4-FFF2-40B4-BE49-F238E27FC236}">
                    <a16:creationId xmlns:a16="http://schemas.microsoft.com/office/drawing/2014/main" id="{4D9D8544-52A6-46A3-A95A-AAE185F07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7" name="Oval 1509">
                <a:extLst>
                  <a:ext uri="{FF2B5EF4-FFF2-40B4-BE49-F238E27FC236}">
                    <a16:creationId xmlns:a16="http://schemas.microsoft.com/office/drawing/2014/main" id="{42406525-FAB5-466D-957F-3C4902879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24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8" name="Oval 1510">
                <a:extLst>
                  <a:ext uri="{FF2B5EF4-FFF2-40B4-BE49-F238E27FC236}">
                    <a16:creationId xmlns:a16="http://schemas.microsoft.com/office/drawing/2014/main" id="{A5491850-3F0F-454A-8463-8BCD712DF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25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9" name="Oval 1511">
                <a:extLst>
                  <a:ext uri="{FF2B5EF4-FFF2-40B4-BE49-F238E27FC236}">
                    <a16:creationId xmlns:a16="http://schemas.microsoft.com/office/drawing/2014/main" id="{A33AD33D-07ED-436F-8079-A92876604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3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0" name="Oval 1512">
                <a:extLst>
                  <a:ext uri="{FF2B5EF4-FFF2-40B4-BE49-F238E27FC236}">
                    <a16:creationId xmlns:a16="http://schemas.microsoft.com/office/drawing/2014/main" id="{DA413340-032E-4DE8-9AA0-9956A83E1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1" name="Oval 1513">
                <a:extLst>
                  <a:ext uri="{FF2B5EF4-FFF2-40B4-BE49-F238E27FC236}">
                    <a16:creationId xmlns:a16="http://schemas.microsoft.com/office/drawing/2014/main" id="{1B8F002B-7B32-4360-B88D-72DECBA28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1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2" name="Oval 1514">
                <a:extLst>
                  <a:ext uri="{FF2B5EF4-FFF2-40B4-BE49-F238E27FC236}">
                    <a16:creationId xmlns:a16="http://schemas.microsoft.com/office/drawing/2014/main" id="{27A3878B-B0F5-42E8-BB24-32095A45A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1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3" name="Oval 1515">
                <a:extLst>
                  <a:ext uri="{FF2B5EF4-FFF2-40B4-BE49-F238E27FC236}">
                    <a16:creationId xmlns:a16="http://schemas.microsoft.com/office/drawing/2014/main" id="{DF629696-5BE8-4874-A557-A299AE081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4" name="Oval 1516">
                <a:extLst>
                  <a:ext uri="{FF2B5EF4-FFF2-40B4-BE49-F238E27FC236}">
                    <a16:creationId xmlns:a16="http://schemas.microsoft.com/office/drawing/2014/main" id="{17589189-4435-446D-B240-2244AEF1A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5" name="Oval 1517">
                <a:extLst>
                  <a:ext uri="{FF2B5EF4-FFF2-40B4-BE49-F238E27FC236}">
                    <a16:creationId xmlns:a16="http://schemas.microsoft.com/office/drawing/2014/main" id="{B09E481E-0C7A-434B-BFFA-2AD58BBFC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6" name="Oval 1518">
                <a:extLst>
                  <a:ext uri="{FF2B5EF4-FFF2-40B4-BE49-F238E27FC236}">
                    <a16:creationId xmlns:a16="http://schemas.microsoft.com/office/drawing/2014/main" id="{124087DF-C501-4DAB-BDDD-627DD6673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218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7" name="Oval 1519">
                <a:extLst>
                  <a:ext uri="{FF2B5EF4-FFF2-40B4-BE49-F238E27FC236}">
                    <a16:creationId xmlns:a16="http://schemas.microsoft.com/office/drawing/2014/main" id="{39F5435E-FEE3-4FC0-A3CC-B1F97D420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21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8" name="Oval 1520">
                <a:extLst>
                  <a:ext uri="{FF2B5EF4-FFF2-40B4-BE49-F238E27FC236}">
                    <a16:creationId xmlns:a16="http://schemas.microsoft.com/office/drawing/2014/main" id="{0A29A961-EC92-450D-B591-063D0830B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7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9" name="Oval 1521">
                <a:extLst>
                  <a:ext uri="{FF2B5EF4-FFF2-40B4-BE49-F238E27FC236}">
                    <a16:creationId xmlns:a16="http://schemas.microsoft.com/office/drawing/2014/main" id="{87BEF64D-EC40-460B-86C9-49D36441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219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0" name="Oval 1522">
                <a:extLst>
                  <a:ext uri="{FF2B5EF4-FFF2-40B4-BE49-F238E27FC236}">
                    <a16:creationId xmlns:a16="http://schemas.microsoft.com/office/drawing/2014/main" id="{D3F6060B-1B04-4FB2-A469-7A0780587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219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1" name="Oval 1523">
                <a:extLst>
                  <a:ext uri="{FF2B5EF4-FFF2-40B4-BE49-F238E27FC236}">
                    <a16:creationId xmlns:a16="http://schemas.microsoft.com/office/drawing/2014/main" id="{C4AC1325-35C6-4AF1-8189-E088FBF0C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17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2" name="Oval 1524">
                <a:extLst>
                  <a:ext uri="{FF2B5EF4-FFF2-40B4-BE49-F238E27FC236}">
                    <a16:creationId xmlns:a16="http://schemas.microsoft.com/office/drawing/2014/main" id="{5719ECB0-C472-493C-BE9C-A092A7A37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3" name="Oval 1525">
                <a:extLst>
                  <a:ext uri="{FF2B5EF4-FFF2-40B4-BE49-F238E27FC236}">
                    <a16:creationId xmlns:a16="http://schemas.microsoft.com/office/drawing/2014/main" id="{C4B6ABDD-4FDB-4AB3-84AD-802C44F21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4" name="Oval 1526">
                <a:extLst>
                  <a:ext uri="{FF2B5EF4-FFF2-40B4-BE49-F238E27FC236}">
                    <a16:creationId xmlns:a16="http://schemas.microsoft.com/office/drawing/2014/main" id="{097E401C-B8DE-4ADB-9600-92D11104C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72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5" name="Oval 1527">
                <a:extLst>
                  <a:ext uri="{FF2B5EF4-FFF2-40B4-BE49-F238E27FC236}">
                    <a16:creationId xmlns:a16="http://schemas.microsoft.com/office/drawing/2014/main" id="{52FAA8CC-6D87-48B6-9F5B-EDA4898B0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8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6" name="Oval 1528">
                <a:extLst>
                  <a:ext uri="{FF2B5EF4-FFF2-40B4-BE49-F238E27FC236}">
                    <a16:creationId xmlns:a16="http://schemas.microsoft.com/office/drawing/2014/main" id="{9EDF9F31-ADF5-4AF7-A1A0-FB5CD4FFC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91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7" name="Oval 1529">
                <a:extLst>
                  <a:ext uri="{FF2B5EF4-FFF2-40B4-BE49-F238E27FC236}">
                    <a16:creationId xmlns:a16="http://schemas.microsoft.com/office/drawing/2014/main" id="{51AA017C-106C-4735-B98B-E62FFE930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96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8" name="Oval 1530">
                <a:extLst>
                  <a:ext uri="{FF2B5EF4-FFF2-40B4-BE49-F238E27FC236}">
                    <a16:creationId xmlns:a16="http://schemas.microsoft.com/office/drawing/2014/main" id="{176840C8-68A1-4FF0-94F4-ACD1CEB4E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8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9" name="Oval 1531">
                <a:extLst>
                  <a:ext uri="{FF2B5EF4-FFF2-40B4-BE49-F238E27FC236}">
                    <a16:creationId xmlns:a16="http://schemas.microsoft.com/office/drawing/2014/main" id="{6FF6B79F-0A71-48B0-931B-D0DBEE0C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9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0" name="Oval 1532">
                <a:extLst>
                  <a:ext uri="{FF2B5EF4-FFF2-40B4-BE49-F238E27FC236}">
                    <a16:creationId xmlns:a16="http://schemas.microsoft.com/office/drawing/2014/main" id="{310F585F-A336-41D8-AEC6-15A3D27CE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9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1" name="Oval 1533">
                <a:extLst>
                  <a:ext uri="{FF2B5EF4-FFF2-40B4-BE49-F238E27FC236}">
                    <a16:creationId xmlns:a16="http://schemas.microsoft.com/office/drawing/2014/main" id="{347E1BC4-59DC-41BA-A05C-205FD0F7F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7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2" name="Oval 1534">
                <a:extLst>
                  <a:ext uri="{FF2B5EF4-FFF2-40B4-BE49-F238E27FC236}">
                    <a16:creationId xmlns:a16="http://schemas.microsoft.com/office/drawing/2014/main" id="{B414D5A0-C8FF-4241-939F-A0C55EA84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227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3" name="Oval 1535">
                <a:extLst>
                  <a:ext uri="{FF2B5EF4-FFF2-40B4-BE49-F238E27FC236}">
                    <a16:creationId xmlns:a16="http://schemas.microsoft.com/office/drawing/2014/main" id="{4D8AA92D-05A6-485B-831E-26C2A205A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59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4" name="Oval 1536">
                <a:extLst>
                  <a:ext uri="{FF2B5EF4-FFF2-40B4-BE49-F238E27FC236}">
                    <a16:creationId xmlns:a16="http://schemas.microsoft.com/office/drawing/2014/main" id="{FCDCABF6-2630-4362-A4BF-D96A788D4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" y="226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5" name="Oval 1537">
                <a:extLst>
                  <a:ext uri="{FF2B5EF4-FFF2-40B4-BE49-F238E27FC236}">
                    <a16:creationId xmlns:a16="http://schemas.microsoft.com/office/drawing/2014/main" id="{B3E11DDB-C465-4C88-8948-672B9CD1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6" name="Oval 1538">
                <a:extLst>
                  <a:ext uri="{FF2B5EF4-FFF2-40B4-BE49-F238E27FC236}">
                    <a16:creationId xmlns:a16="http://schemas.microsoft.com/office/drawing/2014/main" id="{36A89D8E-B438-4FC2-84A4-F63D6156C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7" name="Oval 1539">
                <a:extLst>
                  <a:ext uri="{FF2B5EF4-FFF2-40B4-BE49-F238E27FC236}">
                    <a16:creationId xmlns:a16="http://schemas.microsoft.com/office/drawing/2014/main" id="{D94B681F-C55B-433A-8D5D-B548C8DC4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80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8" name="Oval 1540">
                <a:extLst>
                  <a:ext uri="{FF2B5EF4-FFF2-40B4-BE49-F238E27FC236}">
                    <a16:creationId xmlns:a16="http://schemas.microsoft.com/office/drawing/2014/main" id="{68B9E144-5930-429E-B7A9-6EC5AE6F5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9" name="Oval 1541">
                <a:extLst>
                  <a:ext uri="{FF2B5EF4-FFF2-40B4-BE49-F238E27FC236}">
                    <a16:creationId xmlns:a16="http://schemas.microsoft.com/office/drawing/2014/main" id="{071CECBC-1AB8-477C-97B7-E13DD1856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28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0" name="Oval 1542">
                <a:extLst>
                  <a:ext uri="{FF2B5EF4-FFF2-40B4-BE49-F238E27FC236}">
                    <a16:creationId xmlns:a16="http://schemas.microsoft.com/office/drawing/2014/main" id="{1F3F7E11-8920-40F3-BC74-5ED1CB759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1" name="Oval 1543">
                <a:extLst>
                  <a:ext uri="{FF2B5EF4-FFF2-40B4-BE49-F238E27FC236}">
                    <a16:creationId xmlns:a16="http://schemas.microsoft.com/office/drawing/2014/main" id="{FBA4A194-8759-4C55-ACBC-926275CF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2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2" name="Oval 1544">
                <a:extLst>
                  <a:ext uri="{FF2B5EF4-FFF2-40B4-BE49-F238E27FC236}">
                    <a16:creationId xmlns:a16="http://schemas.microsoft.com/office/drawing/2014/main" id="{361E4645-B1A3-4C7D-8A58-4D3D2E5CB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3" name="Oval 1545">
                <a:extLst>
                  <a:ext uri="{FF2B5EF4-FFF2-40B4-BE49-F238E27FC236}">
                    <a16:creationId xmlns:a16="http://schemas.microsoft.com/office/drawing/2014/main" id="{2703DC7C-377C-4F40-B3A7-CCDB0CF33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61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4" name="Oval 1546">
                <a:extLst>
                  <a:ext uri="{FF2B5EF4-FFF2-40B4-BE49-F238E27FC236}">
                    <a16:creationId xmlns:a16="http://schemas.microsoft.com/office/drawing/2014/main" id="{EEAC8193-79D3-4A36-9F44-66C557CEF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5" name="Oval 1547">
                <a:extLst>
                  <a:ext uri="{FF2B5EF4-FFF2-40B4-BE49-F238E27FC236}">
                    <a16:creationId xmlns:a16="http://schemas.microsoft.com/office/drawing/2014/main" id="{E0DF4998-3BDB-4E6E-BD71-EF86FF5E2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6" name="Oval 1548">
                <a:extLst>
                  <a:ext uri="{FF2B5EF4-FFF2-40B4-BE49-F238E27FC236}">
                    <a16:creationId xmlns:a16="http://schemas.microsoft.com/office/drawing/2014/main" id="{988718EF-CAC0-41CD-B16C-4B6C93881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7" name="Oval 1549">
                <a:extLst>
                  <a:ext uri="{FF2B5EF4-FFF2-40B4-BE49-F238E27FC236}">
                    <a16:creationId xmlns:a16="http://schemas.microsoft.com/office/drawing/2014/main" id="{5876F455-6C48-40A0-BC3D-1B42DED62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9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8" name="Oval 1550">
                <a:extLst>
                  <a:ext uri="{FF2B5EF4-FFF2-40B4-BE49-F238E27FC236}">
                    <a16:creationId xmlns:a16="http://schemas.microsoft.com/office/drawing/2014/main" id="{DC39122F-02F5-4230-9602-23631E7C9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7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9" name="Oval 1551">
                <a:extLst>
                  <a:ext uri="{FF2B5EF4-FFF2-40B4-BE49-F238E27FC236}">
                    <a16:creationId xmlns:a16="http://schemas.microsoft.com/office/drawing/2014/main" id="{9287388D-C2FE-412D-89A7-A4AF1319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16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0" name="Oval 1552">
                <a:extLst>
                  <a:ext uri="{FF2B5EF4-FFF2-40B4-BE49-F238E27FC236}">
                    <a16:creationId xmlns:a16="http://schemas.microsoft.com/office/drawing/2014/main" id="{0C4B7FCF-68FD-4F45-B8F6-BFBB12D9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6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1" name="Freeform 1553">
                <a:extLst>
                  <a:ext uri="{FF2B5EF4-FFF2-40B4-BE49-F238E27FC236}">
                    <a16:creationId xmlns:a16="http://schemas.microsoft.com/office/drawing/2014/main" id="{D150A423-0345-45EC-8B92-952D61802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3"/>
                <a:ext cx="45" cy="37"/>
              </a:xfrm>
              <a:custGeom>
                <a:avLst/>
                <a:gdLst>
                  <a:gd name="T0" fmla="*/ 208 w 18"/>
                  <a:gd name="T1" fmla="*/ 77 h 14"/>
                  <a:gd name="T2" fmla="*/ 63 w 18"/>
                  <a:gd name="T3" fmla="*/ 148 h 14"/>
                  <a:gd name="T4" fmla="*/ 208 w 18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3" y="4"/>
                    </a:moveTo>
                    <a:cubicBezTo>
                      <a:pt x="9" y="0"/>
                      <a:pt x="0" y="1"/>
                      <a:pt x="4" y="8"/>
                    </a:cubicBezTo>
                    <a:cubicBezTo>
                      <a:pt x="7" y="14"/>
                      <a:pt x="18" y="12"/>
                      <a:pt x="13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2" name="Freeform 1554">
                <a:extLst>
                  <a:ext uri="{FF2B5EF4-FFF2-40B4-BE49-F238E27FC236}">
                    <a16:creationId xmlns:a16="http://schemas.microsoft.com/office/drawing/2014/main" id="{D720B1C2-33BD-4D64-9DD2-83072ABE0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219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35 h 3"/>
                  <a:gd name="T6" fmla="*/ 0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3" name="Freeform 1555">
                <a:extLst>
                  <a:ext uri="{FF2B5EF4-FFF2-40B4-BE49-F238E27FC236}">
                    <a16:creationId xmlns:a16="http://schemas.microsoft.com/office/drawing/2014/main" id="{80A14F72-F455-4B4C-9E46-3184DE5F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05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4" name="Freeform 1556">
                <a:extLst>
                  <a:ext uri="{FF2B5EF4-FFF2-40B4-BE49-F238E27FC236}">
                    <a16:creationId xmlns:a16="http://schemas.microsoft.com/office/drawing/2014/main" id="{059B38DD-C1CD-4262-9D3D-FAE169AC9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19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5" name="Freeform 1557">
                <a:extLst>
                  <a:ext uri="{FF2B5EF4-FFF2-40B4-BE49-F238E27FC236}">
                    <a16:creationId xmlns:a16="http://schemas.microsoft.com/office/drawing/2014/main" id="{92691D1C-72D7-4552-9C2A-C4696CC7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6" name="Freeform 1558">
                <a:extLst>
                  <a:ext uri="{FF2B5EF4-FFF2-40B4-BE49-F238E27FC236}">
                    <a16:creationId xmlns:a16="http://schemas.microsoft.com/office/drawing/2014/main" id="{1EA65AF3-ACC5-4E1C-9C1E-14327789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200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56 h 3"/>
                  <a:gd name="T6" fmla="*/ 0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7" name="Freeform 1559">
                <a:extLst>
                  <a:ext uri="{FF2B5EF4-FFF2-40B4-BE49-F238E27FC236}">
                    <a16:creationId xmlns:a16="http://schemas.microsoft.com/office/drawing/2014/main" id="{79F46D53-7607-4897-AA08-758080D55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16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37 w 3"/>
                  <a:gd name="T3" fmla="*/ 22 h 4"/>
                  <a:gd name="T4" fmla="*/ 28 w 3"/>
                  <a:gd name="T5" fmla="*/ 61 h 4"/>
                  <a:gd name="T6" fmla="*/ 0 w 3"/>
                  <a:gd name="T7" fmla="*/ 61 h 4"/>
                  <a:gd name="T8" fmla="*/ 12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8" name="Freeform 1560">
                <a:extLst>
                  <a:ext uri="{FF2B5EF4-FFF2-40B4-BE49-F238E27FC236}">
                    <a16:creationId xmlns:a16="http://schemas.microsoft.com/office/drawing/2014/main" id="{FC6EB370-919F-480D-A38B-1BBFDE9BC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23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37 w 3"/>
                  <a:gd name="T5" fmla="*/ 56 h 3"/>
                  <a:gd name="T6" fmla="*/ 12 w 3"/>
                  <a:gd name="T7" fmla="*/ 56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9" name="Freeform 1561">
                <a:extLst>
                  <a:ext uri="{FF2B5EF4-FFF2-40B4-BE49-F238E27FC236}">
                    <a16:creationId xmlns:a16="http://schemas.microsoft.com/office/drawing/2014/main" id="{352FB2AC-6BAA-4ADB-B016-2ECFF96BB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27"/>
                <a:ext cx="8" cy="10"/>
              </a:xfrm>
              <a:custGeom>
                <a:avLst/>
                <a:gdLst>
                  <a:gd name="T0" fmla="*/ 21 w 3"/>
                  <a:gd name="T1" fmla="*/ 20 h 4"/>
                  <a:gd name="T2" fmla="*/ 56 w 3"/>
                  <a:gd name="T3" fmla="*/ 20 h 4"/>
                  <a:gd name="T4" fmla="*/ 35 w 3"/>
                  <a:gd name="T5" fmla="*/ 50 h 4"/>
                  <a:gd name="T6" fmla="*/ 21 w 3"/>
                  <a:gd name="T7" fmla="*/ 50 h 4"/>
                  <a:gd name="T8" fmla="*/ 21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0" name="Freeform 1562">
                <a:extLst>
                  <a:ext uri="{FF2B5EF4-FFF2-40B4-BE49-F238E27FC236}">
                    <a16:creationId xmlns:a16="http://schemas.microsoft.com/office/drawing/2014/main" id="{EA62D126-669C-44F2-9B4E-CEDDBD743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2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1" name="Freeform 1563">
                <a:extLst>
                  <a:ext uri="{FF2B5EF4-FFF2-40B4-BE49-F238E27FC236}">
                    <a16:creationId xmlns:a16="http://schemas.microsoft.com/office/drawing/2014/main" id="{4CF6372F-4DC0-4A8C-85E2-0B7DE9C7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2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2" name="Freeform 1564">
                <a:extLst>
                  <a:ext uri="{FF2B5EF4-FFF2-40B4-BE49-F238E27FC236}">
                    <a16:creationId xmlns:a16="http://schemas.microsoft.com/office/drawing/2014/main" id="{F5DBA4FB-13E0-4C01-886B-6EEC5189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3" name="Freeform 1565">
                <a:extLst>
                  <a:ext uri="{FF2B5EF4-FFF2-40B4-BE49-F238E27FC236}">
                    <a16:creationId xmlns:a16="http://schemas.microsoft.com/office/drawing/2014/main" id="{8569B446-957D-448A-95ED-A736154C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4" name="Freeform 1566">
                <a:extLst>
                  <a:ext uri="{FF2B5EF4-FFF2-40B4-BE49-F238E27FC236}">
                    <a16:creationId xmlns:a16="http://schemas.microsoft.com/office/drawing/2014/main" id="{E4FADF8C-437E-405D-B00D-4D1D9888B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20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5" name="Freeform 1567">
                <a:extLst>
                  <a:ext uri="{FF2B5EF4-FFF2-40B4-BE49-F238E27FC236}">
                    <a16:creationId xmlns:a16="http://schemas.microsoft.com/office/drawing/2014/main" id="{4026CE76-7816-4F4A-848C-7E7F2194B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6" name="Freeform 1568">
                <a:extLst>
                  <a:ext uri="{FF2B5EF4-FFF2-40B4-BE49-F238E27FC236}">
                    <a16:creationId xmlns:a16="http://schemas.microsoft.com/office/drawing/2014/main" id="{A2875CDB-100B-41F1-AE45-776701DFB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1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7" name="Freeform 1569">
                <a:extLst>
                  <a:ext uri="{FF2B5EF4-FFF2-40B4-BE49-F238E27FC236}">
                    <a16:creationId xmlns:a16="http://schemas.microsoft.com/office/drawing/2014/main" id="{49512DB1-087D-4856-A1C1-25CBC38C4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1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8" name="Freeform 1570">
                <a:extLst>
                  <a:ext uri="{FF2B5EF4-FFF2-40B4-BE49-F238E27FC236}">
                    <a16:creationId xmlns:a16="http://schemas.microsoft.com/office/drawing/2014/main" id="{0F32DFC3-CF8B-4337-8F46-CD019A0B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9" name="Freeform 1571">
                <a:extLst>
                  <a:ext uri="{FF2B5EF4-FFF2-40B4-BE49-F238E27FC236}">
                    <a16:creationId xmlns:a16="http://schemas.microsoft.com/office/drawing/2014/main" id="{844E21B6-B76F-42EB-A738-EC9FF2D5D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0" name="Freeform 1572">
                <a:extLst>
                  <a:ext uri="{FF2B5EF4-FFF2-40B4-BE49-F238E27FC236}">
                    <a16:creationId xmlns:a16="http://schemas.microsoft.com/office/drawing/2014/main" id="{784E036A-40A3-4132-AA52-0294C4D08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2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1" name="Freeform 1573">
                <a:extLst>
                  <a:ext uri="{FF2B5EF4-FFF2-40B4-BE49-F238E27FC236}">
                    <a16:creationId xmlns:a16="http://schemas.microsoft.com/office/drawing/2014/main" id="{1B3A08A0-85B5-4E3A-BB47-5D63870E9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2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2" name="Freeform 1574">
                <a:extLst>
                  <a:ext uri="{FF2B5EF4-FFF2-40B4-BE49-F238E27FC236}">
                    <a16:creationId xmlns:a16="http://schemas.microsoft.com/office/drawing/2014/main" id="{8DF9381C-A0E7-46CB-B684-8D29F9D7A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2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3" name="Freeform 1575">
                <a:extLst>
                  <a:ext uri="{FF2B5EF4-FFF2-40B4-BE49-F238E27FC236}">
                    <a16:creationId xmlns:a16="http://schemas.microsoft.com/office/drawing/2014/main" id="{E8898C24-7EED-42BC-ACF0-1F068BE26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4" name="Freeform 1576">
                <a:extLst>
                  <a:ext uri="{FF2B5EF4-FFF2-40B4-BE49-F238E27FC236}">
                    <a16:creationId xmlns:a16="http://schemas.microsoft.com/office/drawing/2014/main" id="{0F32444A-36D8-4DE6-80FC-BE1A8D110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23" cy="19"/>
              </a:xfrm>
              <a:custGeom>
                <a:avLst/>
                <a:gdLst>
                  <a:gd name="T0" fmla="*/ 97 w 9"/>
                  <a:gd name="T1" fmla="*/ 38 h 7"/>
                  <a:gd name="T2" fmla="*/ 33 w 9"/>
                  <a:gd name="T3" fmla="*/ 81 h 7"/>
                  <a:gd name="T4" fmla="*/ 97 w 9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2"/>
                    </a:moveTo>
                    <a:cubicBezTo>
                      <a:pt x="4" y="0"/>
                      <a:pt x="0" y="1"/>
                      <a:pt x="2" y="4"/>
                    </a:cubicBezTo>
                    <a:cubicBezTo>
                      <a:pt x="3" y="7"/>
                      <a:pt x="9" y="6"/>
                      <a:pt x="6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5" name="Freeform 1577">
                <a:extLst>
                  <a:ext uri="{FF2B5EF4-FFF2-40B4-BE49-F238E27FC236}">
                    <a16:creationId xmlns:a16="http://schemas.microsoft.com/office/drawing/2014/main" id="{97FF5424-0EFE-4635-BABE-34D9B15E0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6" name="Freeform 1578">
                <a:extLst>
                  <a:ext uri="{FF2B5EF4-FFF2-40B4-BE49-F238E27FC236}">
                    <a16:creationId xmlns:a16="http://schemas.microsoft.com/office/drawing/2014/main" id="{719DDB4A-EE2D-4A2C-B7BE-73F335DE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7" name="Freeform 1579">
                <a:extLst>
                  <a:ext uri="{FF2B5EF4-FFF2-40B4-BE49-F238E27FC236}">
                    <a16:creationId xmlns:a16="http://schemas.microsoft.com/office/drawing/2014/main" id="{8F01E869-F3C7-437C-8CA2-46EEA8567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8" name="Freeform 1580">
                <a:extLst>
                  <a:ext uri="{FF2B5EF4-FFF2-40B4-BE49-F238E27FC236}">
                    <a16:creationId xmlns:a16="http://schemas.microsoft.com/office/drawing/2014/main" id="{BD08A90A-6A9A-4568-9A3D-E1E5F27A3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9" name="Freeform 1581">
                <a:extLst>
                  <a:ext uri="{FF2B5EF4-FFF2-40B4-BE49-F238E27FC236}">
                    <a16:creationId xmlns:a16="http://schemas.microsoft.com/office/drawing/2014/main" id="{5D1D7EAC-3935-4A28-B414-21DCA5848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0" name="Freeform 1582">
                <a:extLst>
                  <a:ext uri="{FF2B5EF4-FFF2-40B4-BE49-F238E27FC236}">
                    <a16:creationId xmlns:a16="http://schemas.microsoft.com/office/drawing/2014/main" id="{C066AB07-75BD-43D1-9C6C-9EEC3939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1" name="Freeform 1583">
                <a:extLst>
                  <a:ext uri="{FF2B5EF4-FFF2-40B4-BE49-F238E27FC236}">
                    <a16:creationId xmlns:a16="http://schemas.microsoft.com/office/drawing/2014/main" id="{393D460A-4807-44E9-92F4-72937824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0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2" name="Freeform 1584">
                <a:extLst>
                  <a:ext uri="{FF2B5EF4-FFF2-40B4-BE49-F238E27FC236}">
                    <a16:creationId xmlns:a16="http://schemas.microsoft.com/office/drawing/2014/main" id="{A8C7F9D6-A681-4542-9787-2E79EA36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3" name="Freeform 1585">
                <a:extLst>
                  <a:ext uri="{FF2B5EF4-FFF2-40B4-BE49-F238E27FC236}">
                    <a16:creationId xmlns:a16="http://schemas.microsoft.com/office/drawing/2014/main" id="{9326AD2D-8B2C-44BA-A73A-DD00886FB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4" name="Freeform 1586">
                <a:extLst>
                  <a:ext uri="{FF2B5EF4-FFF2-40B4-BE49-F238E27FC236}">
                    <a16:creationId xmlns:a16="http://schemas.microsoft.com/office/drawing/2014/main" id="{4810E376-D29F-4F00-954F-FBEED75FA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0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5" name="Freeform 1587">
                <a:extLst>
                  <a:ext uri="{FF2B5EF4-FFF2-40B4-BE49-F238E27FC236}">
                    <a16:creationId xmlns:a16="http://schemas.microsoft.com/office/drawing/2014/main" id="{E7E200BA-6838-456D-BE24-4AC14179A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6" name="Freeform 1588">
                <a:extLst>
                  <a:ext uri="{FF2B5EF4-FFF2-40B4-BE49-F238E27FC236}">
                    <a16:creationId xmlns:a16="http://schemas.microsoft.com/office/drawing/2014/main" id="{55B9F325-F6D3-4815-A175-103F6546E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9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7" name="Freeform 1589">
                <a:extLst>
                  <a:ext uri="{FF2B5EF4-FFF2-40B4-BE49-F238E27FC236}">
                    <a16:creationId xmlns:a16="http://schemas.microsoft.com/office/drawing/2014/main" id="{E79971F6-13F3-4B93-AD37-B4292E719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8" name="Freeform 1590">
                <a:extLst>
                  <a:ext uri="{FF2B5EF4-FFF2-40B4-BE49-F238E27FC236}">
                    <a16:creationId xmlns:a16="http://schemas.microsoft.com/office/drawing/2014/main" id="{3752D4A3-2C3F-40B9-8F82-315E34ABC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9" name="Freeform 1591">
                <a:extLst>
                  <a:ext uri="{FF2B5EF4-FFF2-40B4-BE49-F238E27FC236}">
                    <a16:creationId xmlns:a16="http://schemas.microsoft.com/office/drawing/2014/main" id="{E80E552A-EED8-4480-AF8A-FBF2B90BC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0" name="Freeform 1592">
                <a:extLst>
                  <a:ext uri="{FF2B5EF4-FFF2-40B4-BE49-F238E27FC236}">
                    <a16:creationId xmlns:a16="http://schemas.microsoft.com/office/drawing/2014/main" id="{DD775B21-CF9F-475D-9F27-04DC8C202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198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1" name="Freeform 1593">
                <a:extLst>
                  <a:ext uri="{FF2B5EF4-FFF2-40B4-BE49-F238E27FC236}">
                    <a16:creationId xmlns:a16="http://schemas.microsoft.com/office/drawing/2014/main" id="{83C7FCD9-DF25-46EE-8DD7-2B24FA49F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987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27 w 1"/>
                  <a:gd name="T7" fmla="*/ 8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2" name="Freeform 1594">
                <a:extLst>
                  <a:ext uri="{FF2B5EF4-FFF2-40B4-BE49-F238E27FC236}">
                    <a16:creationId xmlns:a16="http://schemas.microsoft.com/office/drawing/2014/main" id="{3559DECD-0C0B-4CD4-9F16-BA5BAF336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8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3" name="Freeform 1595">
                <a:extLst>
                  <a:ext uri="{FF2B5EF4-FFF2-40B4-BE49-F238E27FC236}">
                    <a16:creationId xmlns:a16="http://schemas.microsoft.com/office/drawing/2014/main" id="{24217D42-D42C-4C17-B82C-A31A70D4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4" name="Freeform 1596">
                <a:extLst>
                  <a:ext uri="{FF2B5EF4-FFF2-40B4-BE49-F238E27FC236}">
                    <a16:creationId xmlns:a16="http://schemas.microsoft.com/office/drawing/2014/main" id="{DACF7139-3FCC-4487-BF3A-C88E032EE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00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5" name="Freeform 1597">
                <a:extLst>
                  <a:ext uri="{FF2B5EF4-FFF2-40B4-BE49-F238E27FC236}">
                    <a16:creationId xmlns:a16="http://schemas.microsoft.com/office/drawing/2014/main" id="{0BBF320B-B1A6-4CDE-AB40-0CC0A0977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99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6" name="Freeform 1598">
                <a:extLst>
                  <a:ext uri="{FF2B5EF4-FFF2-40B4-BE49-F238E27FC236}">
                    <a16:creationId xmlns:a16="http://schemas.microsoft.com/office/drawing/2014/main" id="{2FE0D4F3-5F5E-4AC0-B991-EFA798C16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7" name="Oval 1599">
                <a:extLst>
                  <a:ext uri="{FF2B5EF4-FFF2-40B4-BE49-F238E27FC236}">
                    <a16:creationId xmlns:a16="http://schemas.microsoft.com/office/drawing/2014/main" id="{9E9C4D0C-27FA-4BB9-B37E-49D8510E0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6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8" name="Oval 1600">
                <a:extLst>
                  <a:ext uri="{FF2B5EF4-FFF2-40B4-BE49-F238E27FC236}">
                    <a16:creationId xmlns:a16="http://schemas.microsoft.com/office/drawing/2014/main" id="{0D676923-A751-4BB3-B353-B81703BFD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9" name="Oval 1601">
                <a:extLst>
                  <a:ext uri="{FF2B5EF4-FFF2-40B4-BE49-F238E27FC236}">
                    <a16:creationId xmlns:a16="http://schemas.microsoft.com/office/drawing/2014/main" id="{65E61349-6967-4CD8-9F55-4356F4B68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1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0" name="Oval 1602">
                <a:extLst>
                  <a:ext uri="{FF2B5EF4-FFF2-40B4-BE49-F238E27FC236}">
                    <a16:creationId xmlns:a16="http://schemas.microsoft.com/office/drawing/2014/main" id="{879CFF9A-91B3-462C-AD14-096F34863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4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1" name="Oval 1603">
                <a:extLst>
                  <a:ext uri="{FF2B5EF4-FFF2-40B4-BE49-F238E27FC236}">
                    <a16:creationId xmlns:a16="http://schemas.microsoft.com/office/drawing/2014/main" id="{4BD86B95-3371-4008-86D0-A8812F4FF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8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2" name="Oval 1604">
                <a:extLst>
                  <a:ext uri="{FF2B5EF4-FFF2-40B4-BE49-F238E27FC236}">
                    <a16:creationId xmlns:a16="http://schemas.microsoft.com/office/drawing/2014/main" id="{ADE6F451-1A0F-4D23-B14B-F623A3108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72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3" name="Freeform 1605">
                <a:extLst>
                  <a:ext uri="{FF2B5EF4-FFF2-40B4-BE49-F238E27FC236}">
                    <a16:creationId xmlns:a16="http://schemas.microsoft.com/office/drawing/2014/main" id="{A40807B2-95A3-4448-8A0D-B2A1EBE4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03"/>
                <a:ext cx="23" cy="21"/>
              </a:xfrm>
              <a:custGeom>
                <a:avLst/>
                <a:gdLst>
                  <a:gd name="T0" fmla="*/ 51 w 9"/>
                  <a:gd name="T1" fmla="*/ 0 h 8"/>
                  <a:gd name="T2" fmla="*/ 20 w 9"/>
                  <a:gd name="T3" fmla="*/ 55 h 8"/>
                  <a:gd name="T4" fmla="*/ 66 w 9"/>
                  <a:gd name="T5" fmla="*/ 123 h 8"/>
                  <a:gd name="T6" fmla="*/ 66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5"/>
                      <a:pt x="4" y="4"/>
                      <a:pt x="4" y="7"/>
                    </a:cubicBezTo>
                    <a:cubicBezTo>
                      <a:pt x="9" y="8"/>
                      <a:pt x="9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4" name="Freeform 1606">
                <a:extLst>
                  <a:ext uri="{FF2B5EF4-FFF2-40B4-BE49-F238E27FC236}">
                    <a16:creationId xmlns:a16="http://schemas.microsoft.com/office/drawing/2014/main" id="{D00B0402-652C-48A4-85E0-3643EDE3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76"/>
                <a:ext cx="17" cy="21"/>
              </a:xfrm>
              <a:custGeom>
                <a:avLst/>
                <a:gdLst>
                  <a:gd name="T0" fmla="*/ 41 w 7"/>
                  <a:gd name="T1" fmla="*/ 34 h 8"/>
                  <a:gd name="T2" fmla="*/ 58 w 7"/>
                  <a:gd name="T3" fmla="*/ 110 h 8"/>
                  <a:gd name="T4" fmla="*/ 41 w 7"/>
                  <a:gd name="T5" fmla="*/ 3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0" y="3"/>
                      <a:pt x="1" y="8"/>
                      <a:pt x="4" y="6"/>
                    </a:cubicBezTo>
                    <a:cubicBezTo>
                      <a:pt x="7" y="5"/>
                      <a:pt x="5" y="0"/>
                      <a:pt x="3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5" name="Freeform 1607">
                <a:extLst>
                  <a:ext uri="{FF2B5EF4-FFF2-40B4-BE49-F238E27FC236}">
                    <a16:creationId xmlns:a16="http://schemas.microsoft.com/office/drawing/2014/main" id="{FF48A97A-B35E-44BB-ABE1-9008A91F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35"/>
                <a:ext cx="30" cy="21"/>
              </a:xfrm>
              <a:custGeom>
                <a:avLst/>
                <a:gdLst>
                  <a:gd name="T0" fmla="*/ 95 w 12"/>
                  <a:gd name="T1" fmla="*/ 21 h 8"/>
                  <a:gd name="T2" fmla="*/ 83 w 12"/>
                  <a:gd name="T3" fmla="*/ 144 h 8"/>
                  <a:gd name="T4" fmla="*/ 83 w 12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2" y="2"/>
                      <a:pt x="0" y="8"/>
                      <a:pt x="5" y="8"/>
                    </a:cubicBezTo>
                    <a:cubicBezTo>
                      <a:pt x="10" y="8"/>
                      <a:pt x="12" y="0"/>
                      <a:pt x="5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6" name="Oval 1608">
                <a:extLst>
                  <a:ext uri="{FF2B5EF4-FFF2-40B4-BE49-F238E27FC236}">
                    <a16:creationId xmlns:a16="http://schemas.microsoft.com/office/drawing/2014/main" id="{AD6FCBDB-A844-446B-BB2D-5F580E95F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7" name="Oval 1609">
                <a:extLst>
                  <a:ext uri="{FF2B5EF4-FFF2-40B4-BE49-F238E27FC236}">
                    <a16:creationId xmlns:a16="http://schemas.microsoft.com/office/drawing/2014/main" id="{D1E08DEC-CAA7-4F2C-B78C-C93EB53F6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0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8" name="Oval 1610">
                <a:extLst>
                  <a:ext uri="{FF2B5EF4-FFF2-40B4-BE49-F238E27FC236}">
                    <a16:creationId xmlns:a16="http://schemas.microsoft.com/office/drawing/2014/main" id="{812BBA00-8CA6-4C9A-9CFE-E19D4FAC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9" name="Oval 1611">
                <a:extLst>
                  <a:ext uri="{FF2B5EF4-FFF2-40B4-BE49-F238E27FC236}">
                    <a16:creationId xmlns:a16="http://schemas.microsoft.com/office/drawing/2014/main" id="{6238B651-2B77-47A5-A5E1-22EFADD6F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1659" name="Group 1612">
              <a:extLst>
                <a:ext uri="{FF2B5EF4-FFF2-40B4-BE49-F238E27FC236}">
                  <a16:creationId xmlns:a16="http://schemas.microsoft.com/office/drawing/2014/main" id="{CE54F44C-129C-4614-8CD2-72A9CAC2E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51800" name="Oval 1613">
                <a:extLst>
                  <a:ext uri="{FF2B5EF4-FFF2-40B4-BE49-F238E27FC236}">
                    <a16:creationId xmlns:a16="http://schemas.microsoft.com/office/drawing/2014/main" id="{D8BC591B-65D6-4995-820B-20355FDF7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202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1" name="Oval 1614">
                <a:extLst>
                  <a:ext uri="{FF2B5EF4-FFF2-40B4-BE49-F238E27FC236}">
                    <a16:creationId xmlns:a16="http://schemas.microsoft.com/office/drawing/2014/main" id="{A062A99E-CB55-4FC7-B634-14C92CE11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2" name="Oval 1615">
                <a:extLst>
                  <a:ext uri="{FF2B5EF4-FFF2-40B4-BE49-F238E27FC236}">
                    <a16:creationId xmlns:a16="http://schemas.microsoft.com/office/drawing/2014/main" id="{C87BDF81-837F-4B27-AC3D-6E0526B70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9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3" name="Oval 1616">
                <a:extLst>
                  <a:ext uri="{FF2B5EF4-FFF2-40B4-BE49-F238E27FC236}">
                    <a16:creationId xmlns:a16="http://schemas.microsoft.com/office/drawing/2014/main" id="{2BAC0C96-061C-469E-8306-1CACBA61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0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4" name="Oval 1617">
                <a:extLst>
                  <a:ext uri="{FF2B5EF4-FFF2-40B4-BE49-F238E27FC236}">
                    <a16:creationId xmlns:a16="http://schemas.microsoft.com/office/drawing/2014/main" id="{9787F880-D66E-43E8-8D04-64438F0DE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8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5" name="Oval 1618">
                <a:extLst>
                  <a:ext uri="{FF2B5EF4-FFF2-40B4-BE49-F238E27FC236}">
                    <a16:creationId xmlns:a16="http://schemas.microsoft.com/office/drawing/2014/main" id="{DC62DA41-E5CE-4705-BD28-659529FE2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6" name="Oval 1619">
                <a:extLst>
                  <a:ext uri="{FF2B5EF4-FFF2-40B4-BE49-F238E27FC236}">
                    <a16:creationId xmlns:a16="http://schemas.microsoft.com/office/drawing/2014/main" id="{47DC2794-F2E8-4CD3-80F0-9D44F2E1F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7" name="Oval 1620">
                <a:extLst>
                  <a:ext uri="{FF2B5EF4-FFF2-40B4-BE49-F238E27FC236}">
                    <a16:creationId xmlns:a16="http://schemas.microsoft.com/office/drawing/2014/main" id="{641AC996-76A2-4D53-AE08-26676045A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8" name="Oval 1621">
                <a:extLst>
                  <a:ext uri="{FF2B5EF4-FFF2-40B4-BE49-F238E27FC236}">
                    <a16:creationId xmlns:a16="http://schemas.microsoft.com/office/drawing/2014/main" id="{8F11F4FC-19F0-4EE0-9B61-363A7D202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09" name="Oval 1622">
                <a:extLst>
                  <a:ext uri="{FF2B5EF4-FFF2-40B4-BE49-F238E27FC236}">
                    <a16:creationId xmlns:a16="http://schemas.microsoft.com/office/drawing/2014/main" id="{75CD9889-52C9-4CC1-90E4-3176ECFDD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0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0" name="Oval 1623">
                <a:extLst>
                  <a:ext uri="{FF2B5EF4-FFF2-40B4-BE49-F238E27FC236}">
                    <a16:creationId xmlns:a16="http://schemas.microsoft.com/office/drawing/2014/main" id="{99C2FA92-FF53-406F-93C0-9661A141B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35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1" name="Oval 1624">
                <a:extLst>
                  <a:ext uri="{FF2B5EF4-FFF2-40B4-BE49-F238E27FC236}">
                    <a16:creationId xmlns:a16="http://schemas.microsoft.com/office/drawing/2014/main" id="{0FA25572-44A7-46EC-A9D0-726207362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" y="204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2" name="Oval 1625">
                <a:extLst>
                  <a:ext uri="{FF2B5EF4-FFF2-40B4-BE49-F238E27FC236}">
                    <a16:creationId xmlns:a16="http://schemas.microsoft.com/office/drawing/2014/main" id="{2FDDB417-B874-4E26-BA16-A4707198D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3" name="Oval 1626">
                <a:extLst>
                  <a:ext uri="{FF2B5EF4-FFF2-40B4-BE49-F238E27FC236}">
                    <a16:creationId xmlns:a16="http://schemas.microsoft.com/office/drawing/2014/main" id="{CEF52BA8-EB3C-41E2-B021-C8DA1B4BB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4" name="Oval 1627">
                <a:extLst>
                  <a:ext uri="{FF2B5EF4-FFF2-40B4-BE49-F238E27FC236}">
                    <a16:creationId xmlns:a16="http://schemas.microsoft.com/office/drawing/2014/main" id="{55DBF1FA-314D-45B9-8025-26CD274C6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205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5" name="Oval 1628">
                <a:extLst>
                  <a:ext uri="{FF2B5EF4-FFF2-40B4-BE49-F238E27FC236}">
                    <a16:creationId xmlns:a16="http://schemas.microsoft.com/office/drawing/2014/main" id="{12F34FFE-EFAC-4DF3-A0B7-1285F0C4E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6" name="Oval 1629">
                <a:extLst>
                  <a:ext uri="{FF2B5EF4-FFF2-40B4-BE49-F238E27FC236}">
                    <a16:creationId xmlns:a16="http://schemas.microsoft.com/office/drawing/2014/main" id="{5D95C665-E5BB-4370-A05C-F04DD8921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0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7" name="Oval 1630">
                <a:extLst>
                  <a:ext uri="{FF2B5EF4-FFF2-40B4-BE49-F238E27FC236}">
                    <a16:creationId xmlns:a16="http://schemas.microsoft.com/office/drawing/2014/main" id="{264EA072-B490-4D23-8626-44B138A8F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0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8" name="Oval 1631">
                <a:extLst>
                  <a:ext uri="{FF2B5EF4-FFF2-40B4-BE49-F238E27FC236}">
                    <a16:creationId xmlns:a16="http://schemas.microsoft.com/office/drawing/2014/main" id="{BD3BEA5F-CFD3-4BF0-9CB7-EFE5906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19" name="Oval 1632">
                <a:extLst>
                  <a:ext uri="{FF2B5EF4-FFF2-40B4-BE49-F238E27FC236}">
                    <a16:creationId xmlns:a16="http://schemas.microsoft.com/office/drawing/2014/main" id="{175B9B35-6785-4B6C-B1FA-CCCEE27E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0" name="Oval 1633">
                <a:extLst>
                  <a:ext uri="{FF2B5EF4-FFF2-40B4-BE49-F238E27FC236}">
                    <a16:creationId xmlns:a16="http://schemas.microsoft.com/office/drawing/2014/main" id="{B322E188-5C6B-4323-A7D1-43ADAA8DE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9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1" name="Oval 1634">
                <a:extLst>
                  <a:ext uri="{FF2B5EF4-FFF2-40B4-BE49-F238E27FC236}">
                    <a16:creationId xmlns:a16="http://schemas.microsoft.com/office/drawing/2014/main" id="{D67774D3-B224-4F73-B06B-E1F82E564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4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2" name="Oval 1635">
                <a:extLst>
                  <a:ext uri="{FF2B5EF4-FFF2-40B4-BE49-F238E27FC236}">
                    <a16:creationId xmlns:a16="http://schemas.microsoft.com/office/drawing/2014/main" id="{BDE29B33-9424-461B-B834-B0D2FA2B2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3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3" name="Oval 1636">
                <a:extLst>
                  <a:ext uri="{FF2B5EF4-FFF2-40B4-BE49-F238E27FC236}">
                    <a16:creationId xmlns:a16="http://schemas.microsoft.com/office/drawing/2014/main" id="{8ABF2710-03EA-41E9-B74F-2997BADBB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2032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4" name="Oval 1637">
                <a:extLst>
                  <a:ext uri="{FF2B5EF4-FFF2-40B4-BE49-F238E27FC236}">
                    <a16:creationId xmlns:a16="http://schemas.microsoft.com/office/drawing/2014/main" id="{D00749DF-04FB-4527-B051-5EA78EA0F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5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5" name="Oval 1638">
                <a:extLst>
                  <a:ext uri="{FF2B5EF4-FFF2-40B4-BE49-F238E27FC236}">
                    <a16:creationId xmlns:a16="http://schemas.microsoft.com/office/drawing/2014/main" id="{F3513374-62C4-4599-8990-BF7D7A1BC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1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6" name="Oval 1639">
                <a:extLst>
                  <a:ext uri="{FF2B5EF4-FFF2-40B4-BE49-F238E27FC236}">
                    <a16:creationId xmlns:a16="http://schemas.microsoft.com/office/drawing/2014/main" id="{DDC75563-C532-473E-BFFF-228708C3D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7" name="Oval 1640">
                <a:extLst>
                  <a:ext uri="{FF2B5EF4-FFF2-40B4-BE49-F238E27FC236}">
                    <a16:creationId xmlns:a16="http://schemas.microsoft.com/office/drawing/2014/main" id="{181628D5-3D92-4E54-B40B-334F09B49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08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8" name="Oval 1641">
                <a:extLst>
                  <a:ext uri="{FF2B5EF4-FFF2-40B4-BE49-F238E27FC236}">
                    <a16:creationId xmlns:a16="http://schemas.microsoft.com/office/drawing/2014/main" id="{0EA62D78-B4DD-4FFE-9BB2-2A8CE85AC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99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29" name="Oval 1642">
                <a:extLst>
                  <a:ext uri="{FF2B5EF4-FFF2-40B4-BE49-F238E27FC236}">
                    <a16:creationId xmlns:a16="http://schemas.microsoft.com/office/drawing/2014/main" id="{ED3DD856-2800-42E3-B7E4-873EA4A5F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24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30" name="Oval 1643">
                <a:extLst>
                  <a:ext uri="{FF2B5EF4-FFF2-40B4-BE49-F238E27FC236}">
                    <a16:creationId xmlns:a16="http://schemas.microsoft.com/office/drawing/2014/main" id="{5B19C02F-EA5A-43BB-B0B7-86F75B699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1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31" name="Freeform 1644">
                <a:extLst>
                  <a:ext uri="{FF2B5EF4-FFF2-40B4-BE49-F238E27FC236}">
                    <a16:creationId xmlns:a16="http://schemas.microsoft.com/office/drawing/2014/main" id="{F60673F3-44B9-4A1B-9D68-88335D3F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30" cy="26"/>
              </a:xfrm>
              <a:custGeom>
                <a:avLst/>
                <a:gdLst>
                  <a:gd name="T0" fmla="*/ 145 w 12"/>
                  <a:gd name="T1" fmla="*/ 55 h 10"/>
                  <a:gd name="T2" fmla="*/ 33 w 12"/>
                  <a:gd name="T3" fmla="*/ 109 h 10"/>
                  <a:gd name="T4" fmla="*/ 145 w 12"/>
                  <a:gd name="T5" fmla="*/ 5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9" y="3"/>
                    </a:moveTo>
                    <a:cubicBezTo>
                      <a:pt x="6" y="0"/>
                      <a:pt x="0" y="1"/>
                      <a:pt x="2" y="6"/>
                    </a:cubicBezTo>
                    <a:cubicBezTo>
                      <a:pt x="5" y="10"/>
                      <a:pt x="12" y="8"/>
                      <a:pt x="9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2" name="Freeform 1645">
                <a:extLst>
                  <a:ext uri="{FF2B5EF4-FFF2-40B4-BE49-F238E27FC236}">
                    <a16:creationId xmlns:a16="http://schemas.microsoft.com/office/drawing/2014/main" id="{7EBC1FC9-81EB-4E8E-B66E-66F78A00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7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3" name="Freeform 1646">
                <a:extLst>
                  <a:ext uri="{FF2B5EF4-FFF2-40B4-BE49-F238E27FC236}">
                    <a16:creationId xmlns:a16="http://schemas.microsoft.com/office/drawing/2014/main" id="{DB368ACD-11F2-42EF-ACBA-B35CBBCB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7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4" name="Freeform 1647">
                <a:extLst>
                  <a:ext uri="{FF2B5EF4-FFF2-40B4-BE49-F238E27FC236}">
                    <a16:creationId xmlns:a16="http://schemas.microsoft.com/office/drawing/2014/main" id="{31EE1439-6B57-4152-B3DF-4F3AE4178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6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5" name="Freeform 1648">
                <a:extLst>
                  <a:ext uri="{FF2B5EF4-FFF2-40B4-BE49-F238E27FC236}">
                    <a16:creationId xmlns:a16="http://schemas.microsoft.com/office/drawing/2014/main" id="{4FD8B835-910E-4DDE-8032-2F136591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6" name="Freeform 1649">
                <a:extLst>
                  <a:ext uri="{FF2B5EF4-FFF2-40B4-BE49-F238E27FC236}">
                    <a16:creationId xmlns:a16="http://schemas.microsoft.com/office/drawing/2014/main" id="{A13D2490-D359-460A-8ED8-E0CF2946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8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7" name="Freeform 1650">
                <a:extLst>
                  <a:ext uri="{FF2B5EF4-FFF2-40B4-BE49-F238E27FC236}">
                    <a16:creationId xmlns:a16="http://schemas.microsoft.com/office/drawing/2014/main" id="{9874CBFB-5313-4E83-A323-1A786061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8" name="Freeform 1651">
                <a:extLst>
                  <a:ext uri="{FF2B5EF4-FFF2-40B4-BE49-F238E27FC236}">
                    <a16:creationId xmlns:a16="http://schemas.microsoft.com/office/drawing/2014/main" id="{4D255FBB-F88B-42AB-B8C5-D7FB8C0F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9" name="Freeform 1652">
                <a:extLst>
                  <a:ext uri="{FF2B5EF4-FFF2-40B4-BE49-F238E27FC236}">
                    <a16:creationId xmlns:a16="http://schemas.microsoft.com/office/drawing/2014/main" id="{71B1578E-C2FC-43C3-AB92-9E61C380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0" name="Freeform 1653">
                <a:extLst>
                  <a:ext uri="{FF2B5EF4-FFF2-40B4-BE49-F238E27FC236}">
                    <a16:creationId xmlns:a16="http://schemas.microsoft.com/office/drawing/2014/main" id="{39E3848C-EC7A-463F-A3B1-99656CABE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9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1" name="Freeform 1654">
                <a:extLst>
                  <a:ext uri="{FF2B5EF4-FFF2-40B4-BE49-F238E27FC236}">
                    <a16:creationId xmlns:a16="http://schemas.microsoft.com/office/drawing/2014/main" id="{81F71863-A5CC-464C-9B75-C2F4FCE8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2" name="Freeform 1655">
                <a:extLst>
                  <a:ext uri="{FF2B5EF4-FFF2-40B4-BE49-F238E27FC236}">
                    <a16:creationId xmlns:a16="http://schemas.microsoft.com/office/drawing/2014/main" id="{1AE27506-F069-4081-B24E-0ABABE468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3" name="Freeform 1656">
                <a:extLst>
                  <a:ext uri="{FF2B5EF4-FFF2-40B4-BE49-F238E27FC236}">
                    <a16:creationId xmlns:a16="http://schemas.microsoft.com/office/drawing/2014/main" id="{AB1DCED0-4D01-440B-90B0-D42800585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4" name="Freeform 1657">
                <a:extLst>
                  <a:ext uri="{FF2B5EF4-FFF2-40B4-BE49-F238E27FC236}">
                    <a16:creationId xmlns:a16="http://schemas.microsoft.com/office/drawing/2014/main" id="{E2278FDF-543C-4268-9207-A4B125FDB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5" name="Freeform 1658">
                <a:extLst>
                  <a:ext uri="{FF2B5EF4-FFF2-40B4-BE49-F238E27FC236}">
                    <a16:creationId xmlns:a16="http://schemas.microsoft.com/office/drawing/2014/main" id="{C5BEE2F8-7A3C-4243-A906-008EDC6B9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6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6" name="Freeform 1659">
                <a:extLst>
                  <a:ext uri="{FF2B5EF4-FFF2-40B4-BE49-F238E27FC236}">
                    <a16:creationId xmlns:a16="http://schemas.microsoft.com/office/drawing/2014/main" id="{44F277D0-56C4-4AF3-B64D-ABA4B72CB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7" name="Freeform 1660">
                <a:extLst>
                  <a:ext uri="{FF2B5EF4-FFF2-40B4-BE49-F238E27FC236}">
                    <a16:creationId xmlns:a16="http://schemas.microsoft.com/office/drawing/2014/main" id="{E1C799C7-088E-430B-BEAE-91F5B4D1D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6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8" name="Freeform 1661">
                <a:extLst>
                  <a:ext uri="{FF2B5EF4-FFF2-40B4-BE49-F238E27FC236}">
                    <a16:creationId xmlns:a16="http://schemas.microsoft.com/office/drawing/2014/main" id="{663715D7-7200-4AB4-A2F3-065F4A3CD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6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9" name="Freeform 1662">
                <a:extLst>
                  <a:ext uri="{FF2B5EF4-FFF2-40B4-BE49-F238E27FC236}">
                    <a16:creationId xmlns:a16="http://schemas.microsoft.com/office/drawing/2014/main" id="{5BB34545-1C46-431F-80B5-3ED0E4D45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0" name="Freeform 1663">
                <a:extLst>
                  <a:ext uri="{FF2B5EF4-FFF2-40B4-BE49-F238E27FC236}">
                    <a16:creationId xmlns:a16="http://schemas.microsoft.com/office/drawing/2014/main" id="{728F64FF-3623-4F41-89F8-94D3F65CA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89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1" name="Freeform 1664">
                <a:extLst>
                  <a:ext uri="{FF2B5EF4-FFF2-40B4-BE49-F238E27FC236}">
                    <a16:creationId xmlns:a16="http://schemas.microsoft.com/office/drawing/2014/main" id="{E879CD57-7C1F-4290-A11B-EF10A629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2" name="Freeform 1665">
                <a:extLst>
                  <a:ext uri="{FF2B5EF4-FFF2-40B4-BE49-F238E27FC236}">
                    <a16:creationId xmlns:a16="http://schemas.microsoft.com/office/drawing/2014/main" id="{E3445195-154F-41AE-A3DA-340BECA24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3" name="Freeform 1666">
                <a:extLst>
                  <a:ext uri="{FF2B5EF4-FFF2-40B4-BE49-F238E27FC236}">
                    <a16:creationId xmlns:a16="http://schemas.microsoft.com/office/drawing/2014/main" id="{3820AC23-5C83-4764-9298-736AB0C76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4" name="Freeform 1667">
                <a:extLst>
                  <a:ext uri="{FF2B5EF4-FFF2-40B4-BE49-F238E27FC236}">
                    <a16:creationId xmlns:a16="http://schemas.microsoft.com/office/drawing/2014/main" id="{7012DF2D-8C5F-46CD-8B48-662BF12A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883"/>
                <a:ext cx="13" cy="13"/>
              </a:xfrm>
              <a:custGeom>
                <a:avLst/>
                <a:gdLst>
                  <a:gd name="T0" fmla="*/ 34 w 5"/>
                  <a:gd name="T1" fmla="*/ 0 h 5"/>
                  <a:gd name="T2" fmla="*/ 0 w 5"/>
                  <a:gd name="T3" fmla="*/ 34 h 5"/>
                  <a:gd name="T4" fmla="*/ 34 w 5"/>
                  <a:gd name="T5" fmla="*/ 88 h 5"/>
                  <a:gd name="T6" fmla="*/ 34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5"/>
                    </a:cubicBezTo>
                    <a:cubicBezTo>
                      <a:pt x="5" y="5"/>
                      <a:pt x="5" y="0"/>
                      <a:pt x="2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5" name="Freeform 1668">
                <a:extLst>
                  <a:ext uri="{FF2B5EF4-FFF2-40B4-BE49-F238E27FC236}">
                    <a16:creationId xmlns:a16="http://schemas.microsoft.com/office/drawing/2014/main" id="{06A711D8-798B-4F20-AEE2-6289950D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864"/>
                <a:ext cx="13" cy="13"/>
              </a:xfrm>
              <a:custGeom>
                <a:avLst/>
                <a:gdLst>
                  <a:gd name="T0" fmla="*/ 34 w 5"/>
                  <a:gd name="T1" fmla="*/ 21 h 5"/>
                  <a:gd name="T2" fmla="*/ 55 w 5"/>
                  <a:gd name="T3" fmla="*/ 68 h 5"/>
                  <a:gd name="T4" fmla="*/ 34 w 5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0" y="2"/>
                      <a:pt x="1" y="5"/>
                      <a:pt x="3" y="4"/>
                    </a:cubicBezTo>
                    <a:cubicBezTo>
                      <a:pt x="5" y="3"/>
                      <a:pt x="4" y="0"/>
                      <a:pt x="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6" name="Freeform 1669">
                <a:extLst>
                  <a:ext uri="{FF2B5EF4-FFF2-40B4-BE49-F238E27FC236}">
                    <a16:creationId xmlns:a16="http://schemas.microsoft.com/office/drawing/2014/main" id="{F667F15A-D03D-4ECB-AA47-88E72663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869"/>
                <a:ext cx="17" cy="11"/>
              </a:xfrm>
              <a:custGeom>
                <a:avLst/>
                <a:gdLst>
                  <a:gd name="T0" fmla="*/ 41 w 7"/>
                  <a:gd name="T1" fmla="*/ 0 h 4"/>
                  <a:gd name="T2" fmla="*/ 41 w 7"/>
                  <a:gd name="T3" fmla="*/ 83 h 4"/>
                  <a:gd name="T4" fmla="*/ 41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0"/>
                      <a:pt x="0" y="4"/>
                      <a:pt x="3" y="4"/>
                    </a:cubicBezTo>
                    <a:cubicBezTo>
                      <a:pt x="6" y="4"/>
                      <a:pt x="7" y="0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7" name="Oval 1670">
                <a:extLst>
                  <a:ext uri="{FF2B5EF4-FFF2-40B4-BE49-F238E27FC236}">
                    <a16:creationId xmlns:a16="http://schemas.microsoft.com/office/drawing/2014/main" id="{1002C312-BB66-4250-8AA9-E028592F4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8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58" name="Oval 1671">
                <a:extLst>
                  <a:ext uri="{FF2B5EF4-FFF2-40B4-BE49-F238E27FC236}">
                    <a16:creationId xmlns:a16="http://schemas.microsoft.com/office/drawing/2014/main" id="{63AEC764-9688-4BD5-8BE7-587580624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3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59" name="Oval 1672">
                <a:extLst>
                  <a:ext uri="{FF2B5EF4-FFF2-40B4-BE49-F238E27FC236}">
                    <a16:creationId xmlns:a16="http://schemas.microsoft.com/office/drawing/2014/main" id="{7AE56C85-F76E-4F2B-BB25-1A040B707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0" name="Oval 1673">
                <a:extLst>
                  <a:ext uri="{FF2B5EF4-FFF2-40B4-BE49-F238E27FC236}">
                    <a16:creationId xmlns:a16="http://schemas.microsoft.com/office/drawing/2014/main" id="{62DC370E-5D4A-4412-9906-8E9AB1FCB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93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1" name="Oval 1674">
                <a:extLst>
                  <a:ext uri="{FF2B5EF4-FFF2-40B4-BE49-F238E27FC236}">
                    <a16:creationId xmlns:a16="http://schemas.microsoft.com/office/drawing/2014/main" id="{5AEB3FCA-4309-4B3F-872C-8A236E2CA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96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2" name="Oval 1675">
                <a:extLst>
                  <a:ext uri="{FF2B5EF4-FFF2-40B4-BE49-F238E27FC236}">
                    <a16:creationId xmlns:a16="http://schemas.microsoft.com/office/drawing/2014/main" id="{7E0AF1B5-BECA-4E85-800B-CD07AF9ED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9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3" name="Oval 1676">
                <a:extLst>
                  <a:ext uri="{FF2B5EF4-FFF2-40B4-BE49-F238E27FC236}">
                    <a16:creationId xmlns:a16="http://schemas.microsoft.com/office/drawing/2014/main" id="{44852DAF-675A-4706-AB2A-C5E436F17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" y="2880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4" name="Oval 1677">
                <a:extLst>
                  <a:ext uri="{FF2B5EF4-FFF2-40B4-BE49-F238E27FC236}">
                    <a16:creationId xmlns:a16="http://schemas.microsoft.com/office/drawing/2014/main" id="{1B33C7DC-B200-4A98-812B-0093C3526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5" name="Oval 1678">
                <a:extLst>
                  <a:ext uri="{FF2B5EF4-FFF2-40B4-BE49-F238E27FC236}">
                    <a16:creationId xmlns:a16="http://schemas.microsoft.com/office/drawing/2014/main" id="{2F933B3E-C2DA-48E0-BA45-1137DB186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75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6" name="Oval 1679">
                <a:extLst>
                  <a:ext uri="{FF2B5EF4-FFF2-40B4-BE49-F238E27FC236}">
                    <a16:creationId xmlns:a16="http://schemas.microsoft.com/office/drawing/2014/main" id="{15E95B90-A4B1-4E0E-8E77-AC084526A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69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7" name="Oval 1680">
                <a:extLst>
                  <a:ext uri="{FF2B5EF4-FFF2-40B4-BE49-F238E27FC236}">
                    <a16:creationId xmlns:a16="http://schemas.microsoft.com/office/drawing/2014/main" id="{5F843709-A5F7-4D9F-A027-7C3FDBCD8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8" name="Oval 1681">
                <a:extLst>
                  <a:ext uri="{FF2B5EF4-FFF2-40B4-BE49-F238E27FC236}">
                    <a16:creationId xmlns:a16="http://schemas.microsoft.com/office/drawing/2014/main" id="{EF0D6058-1B9F-461E-BCAA-CBB69901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69" name="Oval 1682">
                <a:extLst>
                  <a:ext uri="{FF2B5EF4-FFF2-40B4-BE49-F238E27FC236}">
                    <a16:creationId xmlns:a16="http://schemas.microsoft.com/office/drawing/2014/main" id="{17AD914F-5239-4C04-8EAD-7172ECD81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69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0" name="Oval 1683">
                <a:extLst>
                  <a:ext uri="{FF2B5EF4-FFF2-40B4-BE49-F238E27FC236}">
                    <a16:creationId xmlns:a16="http://schemas.microsoft.com/office/drawing/2014/main" id="{217F0B60-5262-48BE-A7B5-091EC6993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1" name="Oval 1684">
                <a:extLst>
                  <a:ext uri="{FF2B5EF4-FFF2-40B4-BE49-F238E27FC236}">
                    <a16:creationId xmlns:a16="http://schemas.microsoft.com/office/drawing/2014/main" id="{475D43B3-4971-477C-B239-F0AD992EC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2" name="Oval 1685">
                <a:extLst>
                  <a:ext uri="{FF2B5EF4-FFF2-40B4-BE49-F238E27FC236}">
                    <a16:creationId xmlns:a16="http://schemas.microsoft.com/office/drawing/2014/main" id="{E29C968A-332F-46A5-B1D4-47432927A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3" name="Oval 1686">
                <a:extLst>
                  <a:ext uri="{FF2B5EF4-FFF2-40B4-BE49-F238E27FC236}">
                    <a16:creationId xmlns:a16="http://schemas.microsoft.com/office/drawing/2014/main" id="{BA60F8E1-7D8C-4696-971F-8CF98DB2A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4" name="Oval 1687">
                <a:extLst>
                  <a:ext uri="{FF2B5EF4-FFF2-40B4-BE49-F238E27FC236}">
                    <a16:creationId xmlns:a16="http://schemas.microsoft.com/office/drawing/2014/main" id="{B9A8438D-9FDE-408B-B0BE-22BD4B0C4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9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5" name="Oval 1688">
                <a:extLst>
                  <a:ext uri="{FF2B5EF4-FFF2-40B4-BE49-F238E27FC236}">
                    <a16:creationId xmlns:a16="http://schemas.microsoft.com/office/drawing/2014/main" id="{920EF633-2E29-492D-8C0D-C61D3B724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6" name="Oval 1689">
                <a:extLst>
                  <a:ext uri="{FF2B5EF4-FFF2-40B4-BE49-F238E27FC236}">
                    <a16:creationId xmlns:a16="http://schemas.microsoft.com/office/drawing/2014/main" id="{73D4BCD3-255B-4AB2-856A-72DBAC541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7" name="Oval 1690">
                <a:extLst>
                  <a:ext uri="{FF2B5EF4-FFF2-40B4-BE49-F238E27FC236}">
                    <a16:creationId xmlns:a16="http://schemas.microsoft.com/office/drawing/2014/main" id="{FE5F221F-1608-4259-AEB1-5A142A7B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8" name="Oval 1691">
                <a:extLst>
                  <a:ext uri="{FF2B5EF4-FFF2-40B4-BE49-F238E27FC236}">
                    <a16:creationId xmlns:a16="http://schemas.microsoft.com/office/drawing/2014/main" id="{0EE026F9-0D11-492F-AC87-81745E34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79" name="Oval 1692">
                <a:extLst>
                  <a:ext uri="{FF2B5EF4-FFF2-40B4-BE49-F238E27FC236}">
                    <a16:creationId xmlns:a16="http://schemas.microsoft.com/office/drawing/2014/main" id="{B23E9B4A-8539-4C77-BFD5-9D15971A1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0" name="Oval 1693">
                <a:extLst>
                  <a:ext uri="{FF2B5EF4-FFF2-40B4-BE49-F238E27FC236}">
                    <a16:creationId xmlns:a16="http://schemas.microsoft.com/office/drawing/2014/main" id="{62A6B6C8-15F4-4D36-B85E-E159CBBDC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1" name="Oval 1694">
                <a:extLst>
                  <a:ext uri="{FF2B5EF4-FFF2-40B4-BE49-F238E27FC236}">
                    <a16:creationId xmlns:a16="http://schemas.microsoft.com/office/drawing/2014/main" id="{4E038DA3-92DC-46CD-9E25-812962A92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75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2" name="Oval 1695">
                <a:extLst>
                  <a:ext uri="{FF2B5EF4-FFF2-40B4-BE49-F238E27FC236}">
                    <a16:creationId xmlns:a16="http://schemas.microsoft.com/office/drawing/2014/main" id="{8E4E406B-F922-4AE1-8B74-DC3DECC6E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875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3" name="Oval 1696">
                <a:extLst>
                  <a:ext uri="{FF2B5EF4-FFF2-40B4-BE49-F238E27FC236}">
                    <a16:creationId xmlns:a16="http://schemas.microsoft.com/office/drawing/2014/main" id="{D78D1534-BBB8-411A-BF83-3DC4A6DA1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69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4" name="Oval 1697">
                <a:extLst>
                  <a:ext uri="{FF2B5EF4-FFF2-40B4-BE49-F238E27FC236}">
                    <a16:creationId xmlns:a16="http://schemas.microsoft.com/office/drawing/2014/main" id="{2DDCB982-A6C9-460C-A3EB-D98C71094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867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5" name="Oval 1698">
                <a:extLst>
                  <a:ext uri="{FF2B5EF4-FFF2-40B4-BE49-F238E27FC236}">
                    <a16:creationId xmlns:a16="http://schemas.microsoft.com/office/drawing/2014/main" id="{210DFB6B-4E03-4013-9099-C82A79BFC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7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6" name="Freeform 1699">
                <a:extLst>
                  <a:ext uri="{FF2B5EF4-FFF2-40B4-BE49-F238E27FC236}">
                    <a16:creationId xmlns:a16="http://schemas.microsoft.com/office/drawing/2014/main" id="{67E7C3A8-2BB3-4B2E-9DC5-EAE10AC3E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904"/>
                <a:ext cx="20" cy="11"/>
              </a:xfrm>
              <a:custGeom>
                <a:avLst/>
                <a:gdLst>
                  <a:gd name="T0" fmla="*/ 63 w 8"/>
                  <a:gd name="T1" fmla="*/ 0 h 4"/>
                  <a:gd name="T2" fmla="*/ 63 w 8"/>
                  <a:gd name="T3" fmla="*/ 83 h 4"/>
                  <a:gd name="T4" fmla="*/ 63 w 8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2" y="0"/>
                      <a:pt x="0" y="4"/>
                      <a:pt x="4" y="4"/>
                    </a:cubicBezTo>
                    <a:cubicBezTo>
                      <a:pt x="6" y="4"/>
                      <a:pt x="8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7" name="Oval 1700">
                <a:extLst>
                  <a:ext uri="{FF2B5EF4-FFF2-40B4-BE49-F238E27FC236}">
                    <a16:creationId xmlns:a16="http://schemas.microsoft.com/office/drawing/2014/main" id="{0A1CD2C3-03E3-49FD-A411-BDA634859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8" name="Oval 1701">
                <a:extLst>
                  <a:ext uri="{FF2B5EF4-FFF2-40B4-BE49-F238E27FC236}">
                    <a16:creationId xmlns:a16="http://schemas.microsoft.com/office/drawing/2014/main" id="{C401BF6C-2762-4A11-9882-1A37DA5E8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89" name="Oval 1702">
                <a:extLst>
                  <a:ext uri="{FF2B5EF4-FFF2-40B4-BE49-F238E27FC236}">
                    <a16:creationId xmlns:a16="http://schemas.microsoft.com/office/drawing/2014/main" id="{27567C8C-C996-4C71-AC41-03608A2DD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0" name="Oval 1703">
                <a:extLst>
                  <a:ext uri="{FF2B5EF4-FFF2-40B4-BE49-F238E27FC236}">
                    <a16:creationId xmlns:a16="http://schemas.microsoft.com/office/drawing/2014/main" id="{73657692-4F00-4DBE-A83A-3780A889D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1" name="Oval 1704">
                <a:extLst>
                  <a:ext uri="{FF2B5EF4-FFF2-40B4-BE49-F238E27FC236}">
                    <a16:creationId xmlns:a16="http://schemas.microsoft.com/office/drawing/2014/main" id="{285F8ADB-4D67-4B03-AF1F-145D0882C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4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2" name="Oval 1705">
                <a:extLst>
                  <a:ext uri="{FF2B5EF4-FFF2-40B4-BE49-F238E27FC236}">
                    <a16:creationId xmlns:a16="http://schemas.microsoft.com/office/drawing/2014/main" id="{286546AC-179E-423E-8B84-946DE1A15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3" name="Oval 1706">
                <a:extLst>
                  <a:ext uri="{FF2B5EF4-FFF2-40B4-BE49-F238E27FC236}">
                    <a16:creationId xmlns:a16="http://schemas.microsoft.com/office/drawing/2014/main" id="{98153560-75E8-46E3-A0CD-93A15CED2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1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4" name="Oval 1707">
                <a:extLst>
                  <a:ext uri="{FF2B5EF4-FFF2-40B4-BE49-F238E27FC236}">
                    <a16:creationId xmlns:a16="http://schemas.microsoft.com/office/drawing/2014/main" id="{F981CC7D-BAC4-4E1C-B021-972DDEF62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5" name="Oval 1708">
                <a:extLst>
                  <a:ext uri="{FF2B5EF4-FFF2-40B4-BE49-F238E27FC236}">
                    <a16:creationId xmlns:a16="http://schemas.microsoft.com/office/drawing/2014/main" id="{7451098C-8B8C-4AB6-9286-6520D3DB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9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6" name="Oval 1709">
                <a:extLst>
                  <a:ext uri="{FF2B5EF4-FFF2-40B4-BE49-F238E27FC236}">
                    <a16:creationId xmlns:a16="http://schemas.microsoft.com/office/drawing/2014/main" id="{B104E3B5-B020-435F-8267-6354CAF45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4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7" name="Oval 1710">
                <a:extLst>
                  <a:ext uri="{FF2B5EF4-FFF2-40B4-BE49-F238E27FC236}">
                    <a16:creationId xmlns:a16="http://schemas.microsoft.com/office/drawing/2014/main" id="{1FBF23D9-1D81-49F5-9E53-7EEE76CBF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901"/>
                <a:ext cx="2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8" name="Oval 1711">
                <a:extLst>
                  <a:ext uri="{FF2B5EF4-FFF2-40B4-BE49-F238E27FC236}">
                    <a16:creationId xmlns:a16="http://schemas.microsoft.com/office/drawing/2014/main" id="{45B5F5F8-B8DC-4721-AAD4-33D0E370E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899" name="Oval 1712">
                <a:extLst>
                  <a:ext uri="{FF2B5EF4-FFF2-40B4-BE49-F238E27FC236}">
                    <a16:creationId xmlns:a16="http://schemas.microsoft.com/office/drawing/2014/main" id="{31406941-BA7E-4880-ACE1-8051603E8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8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0" name="Oval 1713">
                <a:extLst>
                  <a:ext uri="{FF2B5EF4-FFF2-40B4-BE49-F238E27FC236}">
                    <a16:creationId xmlns:a16="http://schemas.microsoft.com/office/drawing/2014/main" id="{3AA22D0A-8B51-4CAC-82C5-83E017B05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1" name="Oval 1714">
                <a:extLst>
                  <a:ext uri="{FF2B5EF4-FFF2-40B4-BE49-F238E27FC236}">
                    <a16:creationId xmlns:a16="http://schemas.microsoft.com/office/drawing/2014/main" id="{F67F80E5-47E9-49AE-9370-68F17F9F4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2" name="Oval 1715">
                <a:extLst>
                  <a:ext uri="{FF2B5EF4-FFF2-40B4-BE49-F238E27FC236}">
                    <a16:creationId xmlns:a16="http://schemas.microsoft.com/office/drawing/2014/main" id="{D7F85A5A-CD01-456F-AD97-CE9ECFE42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3" name="Oval 1716">
                <a:extLst>
                  <a:ext uri="{FF2B5EF4-FFF2-40B4-BE49-F238E27FC236}">
                    <a16:creationId xmlns:a16="http://schemas.microsoft.com/office/drawing/2014/main" id="{0A9ACFDE-45E7-4375-9887-2CD6B7765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6"/>
                <a:ext cx="1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4" name="Oval 1717">
                <a:extLst>
                  <a:ext uri="{FF2B5EF4-FFF2-40B4-BE49-F238E27FC236}">
                    <a16:creationId xmlns:a16="http://schemas.microsoft.com/office/drawing/2014/main" id="{82534C0E-4999-446B-AB8B-97AC6B7BB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905" name="Freeform 1718">
                <a:extLst>
                  <a:ext uri="{FF2B5EF4-FFF2-40B4-BE49-F238E27FC236}">
                    <a16:creationId xmlns:a16="http://schemas.microsoft.com/office/drawing/2014/main" id="{E7EB36C3-B814-4220-8E1B-1CAC3FA1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7"/>
                <a:ext cx="52" cy="130"/>
              </a:xfrm>
              <a:custGeom>
                <a:avLst/>
                <a:gdLst>
                  <a:gd name="T0" fmla="*/ 183 w 21"/>
                  <a:gd name="T1" fmla="*/ 822 h 49"/>
                  <a:gd name="T2" fmla="*/ 258 w 21"/>
                  <a:gd name="T3" fmla="*/ 578 h 49"/>
                  <a:gd name="T4" fmla="*/ 196 w 21"/>
                  <a:gd name="T5" fmla="*/ 90 h 49"/>
                  <a:gd name="T6" fmla="*/ 166 w 21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9">
                    <a:moveTo>
                      <a:pt x="12" y="44"/>
                    </a:moveTo>
                    <a:cubicBezTo>
                      <a:pt x="17" y="49"/>
                      <a:pt x="21" y="38"/>
                      <a:pt x="17" y="31"/>
                    </a:cubicBezTo>
                    <a:cubicBezTo>
                      <a:pt x="0" y="5"/>
                      <a:pt x="15" y="11"/>
                      <a:pt x="13" y="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6" name="Freeform 1719">
                <a:extLst>
                  <a:ext uri="{FF2B5EF4-FFF2-40B4-BE49-F238E27FC236}">
                    <a16:creationId xmlns:a16="http://schemas.microsoft.com/office/drawing/2014/main" id="{96CF2B09-A858-4B2B-BDE5-12ABC2C2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7" name="Freeform 1720">
                <a:extLst>
                  <a:ext uri="{FF2B5EF4-FFF2-40B4-BE49-F238E27FC236}">
                    <a16:creationId xmlns:a16="http://schemas.microsoft.com/office/drawing/2014/main" id="{F52507FB-C379-4AB5-9A40-1018A8477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659"/>
                <a:ext cx="42" cy="133"/>
              </a:xfrm>
              <a:custGeom>
                <a:avLst/>
                <a:gdLst>
                  <a:gd name="T0" fmla="*/ 0 w 17"/>
                  <a:gd name="T1" fmla="*/ 942 h 50"/>
                  <a:gd name="T2" fmla="*/ 42 w 17"/>
                  <a:gd name="T3" fmla="*/ 545 h 50"/>
                  <a:gd name="T4" fmla="*/ 245 w 17"/>
                  <a:gd name="T5" fmla="*/ 205 h 50"/>
                  <a:gd name="T6" fmla="*/ 166 w 17"/>
                  <a:gd name="T7" fmla="*/ 3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0" y="50"/>
                    </a:moveTo>
                    <a:cubicBezTo>
                      <a:pt x="6" y="46"/>
                      <a:pt x="1" y="40"/>
                      <a:pt x="3" y="29"/>
                    </a:cubicBezTo>
                    <a:cubicBezTo>
                      <a:pt x="5" y="19"/>
                      <a:pt x="15" y="18"/>
                      <a:pt x="16" y="11"/>
                    </a:cubicBezTo>
                    <a:cubicBezTo>
                      <a:pt x="17" y="2"/>
                      <a:pt x="14" y="0"/>
                      <a:pt x="11" y="2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8" name="Freeform 1721">
                <a:extLst>
                  <a:ext uri="{FF2B5EF4-FFF2-40B4-BE49-F238E27FC236}">
                    <a16:creationId xmlns:a16="http://schemas.microsoft.com/office/drawing/2014/main" id="{A403B936-C761-4967-8C13-A48661790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64"/>
                <a:ext cx="88" cy="808"/>
              </a:xfrm>
              <a:custGeom>
                <a:avLst/>
                <a:gdLst>
                  <a:gd name="T0" fmla="*/ 463 w 35"/>
                  <a:gd name="T1" fmla="*/ 5747 h 303"/>
                  <a:gd name="T2" fmla="*/ 505 w 35"/>
                  <a:gd name="T3" fmla="*/ 5611 h 303"/>
                  <a:gd name="T4" fmla="*/ 380 w 35"/>
                  <a:gd name="T5" fmla="*/ 5405 h 303"/>
                  <a:gd name="T6" fmla="*/ 397 w 35"/>
                  <a:gd name="T7" fmla="*/ 5176 h 303"/>
                  <a:gd name="T8" fmla="*/ 284 w 35"/>
                  <a:gd name="T9" fmla="*/ 4971 h 303"/>
                  <a:gd name="T10" fmla="*/ 334 w 35"/>
                  <a:gd name="T11" fmla="*/ 4800 h 303"/>
                  <a:gd name="T12" fmla="*/ 241 w 35"/>
                  <a:gd name="T13" fmla="*/ 4608 h 303"/>
                  <a:gd name="T14" fmla="*/ 272 w 35"/>
                  <a:gd name="T15" fmla="*/ 4437 h 303"/>
                  <a:gd name="T16" fmla="*/ 209 w 35"/>
                  <a:gd name="T17" fmla="*/ 4061 h 303"/>
                  <a:gd name="T18" fmla="*/ 317 w 35"/>
                  <a:gd name="T19" fmla="*/ 3699 h 303"/>
                  <a:gd name="T20" fmla="*/ 272 w 35"/>
                  <a:gd name="T21" fmla="*/ 2069 h 303"/>
                  <a:gd name="T22" fmla="*/ 209 w 35"/>
                  <a:gd name="T23" fmla="*/ 1707 h 303"/>
                  <a:gd name="T24" fmla="*/ 272 w 35"/>
                  <a:gd name="T25" fmla="*/ 1331 h 303"/>
                  <a:gd name="T26" fmla="*/ 241 w 35"/>
                  <a:gd name="T27" fmla="*/ 1160 h 303"/>
                  <a:gd name="T28" fmla="*/ 334 w 35"/>
                  <a:gd name="T29" fmla="*/ 968 h 303"/>
                  <a:gd name="T30" fmla="*/ 284 w 35"/>
                  <a:gd name="T31" fmla="*/ 717 h 303"/>
                  <a:gd name="T32" fmla="*/ 397 w 35"/>
                  <a:gd name="T33" fmla="*/ 533 h 303"/>
                  <a:gd name="T34" fmla="*/ 380 w 35"/>
                  <a:gd name="T35" fmla="*/ 363 h 303"/>
                  <a:gd name="T36" fmla="*/ 505 w 35"/>
                  <a:gd name="T37" fmla="*/ 149 h 303"/>
                  <a:gd name="T38" fmla="*/ 463 w 35"/>
                  <a:gd name="T39" fmla="*/ 21 h 303"/>
                  <a:gd name="T40" fmla="*/ 430 w 35"/>
                  <a:gd name="T41" fmla="*/ 0 h 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303">
                    <a:moveTo>
                      <a:pt x="29" y="303"/>
                    </a:moveTo>
                    <a:cubicBezTo>
                      <a:pt x="35" y="303"/>
                      <a:pt x="34" y="301"/>
                      <a:pt x="32" y="296"/>
                    </a:cubicBezTo>
                    <a:cubicBezTo>
                      <a:pt x="31" y="292"/>
                      <a:pt x="25" y="291"/>
                      <a:pt x="24" y="285"/>
                    </a:cubicBezTo>
                    <a:cubicBezTo>
                      <a:pt x="23" y="279"/>
                      <a:pt x="26" y="277"/>
                      <a:pt x="25" y="273"/>
                    </a:cubicBezTo>
                    <a:cubicBezTo>
                      <a:pt x="24" y="268"/>
                      <a:pt x="19" y="268"/>
                      <a:pt x="18" y="262"/>
                    </a:cubicBezTo>
                    <a:cubicBezTo>
                      <a:pt x="18" y="257"/>
                      <a:pt x="22" y="258"/>
                      <a:pt x="21" y="253"/>
                    </a:cubicBezTo>
                    <a:cubicBezTo>
                      <a:pt x="20" y="248"/>
                      <a:pt x="17" y="248"/>
                      <a:pt x="15" y="243"/>
                    </a:cubicBezTo>
                    <a:cubicBezTo>
                      <a:pt x="14" y="238"/>
                      <a:pt x="18" y="238"/>
                      <a:pt x="17" y="234"/>
                    </a:cubicBezTo>
                    <a:cubicBezTo>
                      <a:pt x="15" y="230"/>
                      <a:pt x="10" y="228"/>
                      <a:pt x="13" y="214"/>
                    </a:cubicBezTo>
                    <a:cubicBezTo>
                      <a:pt x="15" y="201"/>
                      <a:pt x="15" y="194"/>
                      <a:pt x="20" y="195"/>
                    </a:cubicBezTo>
                    <a:cubicBezTo>
                      <a:pt x="0" y="186"/>
                      <a:pt x="4" y="123"/>
                      <a:pt x="17" y="109"/>
                    </a:cubicBezTo>
                    <a:cubicBezTo>
                      <a:pt x="15" y="108"/>
                      <a:pt x="15" y="101"/>
                      <a:pt x="13" y="90"/>
                    </a:cubicBezTo>
                    <a:cubicBezTo>
                      <a:pt x="10" y="76"/>
                      <a:pt x="15" y="74"/>
                      <a:pt x="17" y="70"/>
                    </a:cubicBezTo>
                    <a:cubicBezTo>
                      <a:pt x="18" y="66"/>
                      <a:pt x="14" y="66"/>
                      <a:pt x="15" y="61"/>
                    </a:cubicBezTo>
                    <a:cubicBezTo>
                      <a:pt x="17" y="56"/>
                      <a:pt x="20" y="56"/>
                      <a:pt x="21" y="51"/>
                    </a:cubicBezTo>
                    <a:cubicBezTo>
                      <a:pt x="22" y="46"/>
                      <a:pt x="18" y="44"/>
                      <a:pt x="18" y="38"/>
                    </a:cubicBezTo>
                    <a:cubicBezTo>
                      <a:pt x="19" y="33"/>
                      <a:pt x="24" y="33"/>
                      <a:pt x="25" y="28"/>
                    </a:cubicBezTo>
                    <a:cubicBezTo>
                      <a:pt x="26" y="23"/>
                      <a:pt x="23" y="25"/>
                      <a:pt x="24" y="19"/>
                    </a:cubicBezTo>
                    <a:cubicBezTo>
                      <a:pt x="25" y="13"/>
                      <a:pt x="31" y="12"/>
                      <a:pt x="32" y="8"/>
                    </a:cubicBezTo>
                    <a:cubicBezTo>
                      <a:pt x="34" y="3"/>
                      <a:pt x="35" y="1"/>
                      <a:pt x="29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9" name="Freeform 1722">
                <a:extLst>
                  <a:ext uri="{FF2B5EF4-FFF2-40B4-BE49-F238E27FC236}">
                    <a16:creationId xmlns:a16="http://schemas.microsoft.com/office/drawing/2014/main" id="{A4E02740-6AA8-4DB9-A3E5-385508F1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28" cy="808"/>
              </a:xfrm>
              <a:custGeom>
                <a:avLst/>
                <a:gdLst>
                  <a:gd name="T0" fmla="*/ 776 w 51"/>
                  <a:gd name="T1" fmla="*/ 0 h 303"/>
                  <a:gd name="T2" fmla="*/ 0 w 51"/>
                  <a:gd name="T3" fmla="*/ 2923 h 303"/>
                  <a:gd name="T4" fmla="*/ 806 w 51"/>
                  <a:gd name="T5" fmla="*/ 5747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03">
                    <a:moveTo>
                      <a:pt x="49" y="0"/>
                    </a:move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0" name="Freeform 1723">
                <a:extLst>
                  <a:ext uri="{FF2B5EF4-FFF2-40B4-BE49-F238E27FC236}">
                    <a16:creationId xmlns:a16="http://schemas.microsoft.com/office/drawing/2014/main" id="{55040542-4C26-4545-8969-55B343B6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1" name="Freeform 1724">
                <a:extLst>
                  <a:ext uri="{FF2B5EF4-FFF2-40B4-BE49-F238E27FC236}">
                    <a16:creationId xmlns:a16="http://schemas.microsoft.com/office/drawing/2014/main" id="{A1FF39DF-9A92-42AA-9D79-53B70D723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25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1"/>
                      <a:pt x="4" y="555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2" name="Freeform 1725">
                <a:extLst>
                  <a:ext uri="{FF2B5EF4-FFF2-40B4-BE49-F238E27FC236}">
                    <a16:creationId xmlns:a16="http://schemas.microsoft.com/office/drawing/2014/main" id="{48633C33-3E21-474B-8E95-777DEE70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360"/>
                <a:ext cx="1578" cy="1829"/>
              </a:xfrm>
              <a:custGeom>
                <a:avLst/>
                <a:gdLst>
                  <a:gd name="T0" fmla="*/ 0 w 631"/>
                  <a:gd name="T1" fmla="*/ 9340 h 686"/>
                  <a:gd name="T2" fmla="*/ 300 w 631"/>
                  <a:gd name="T3" fmla="*/ 9953 h 686"/>
                  <a:gd name="T4" fmla="*/ 470 w 631"/>
                  <a:gd name="T5" fmla="*/ 10235 h 686"/>
                  <a:gd name="T6" fmla="*/ 595 w 631"/>
                  <a:gd name="T7" fmla="*/ 10406 h 686"/>
                  <a:gd name="T8" fmla="*/ 738 w 631"/>
                  <a:gd name="T9" fmla="*/ 10614 h 686"/>
                  <a:gd name="T10" fmla="*/ 925 w 631"/>
                  <a:gd name="T11" fmla="*/ 10862 h 686"/>
                  <a:gd name="T12" fmla="*/ 970 w 631"/>
                  <a:gd name="T13" fmla="*/ 10934 h 686"/>
                  <a:gd name="T14" fmla="*/ 1833 w 631"/>
                  <a:gd name="T15" fmla="*/ 11830 h 686"/>
                  <a:gd name="T16" fmla="*/ 2051 w 631"/>
                  <a:gd name="T17" fmla="*/ 12000 h 686"/>
                  <a:gd name="T18" fmla="*/ 2676 w 631"/>
                  <a:gd name="T19" fmla="*/ 12411 h 686"/>
                  <a:gd name="T20" fmla="*/ 2926 w 631"/>
                  <a:gd name="T21" fmla="*/ 12547 h 686"/>
                  <a:gd name="T22" fmla="*/ 3189 w 631"/>
                  <a:gd name="T23" fmla="*/ 12680 h 686"/>
                  <a:gd name="T24" fmla="*/ 3471 w 631"/>
                  <a:gd name="T25" fmla="*/ 12774 h 686"/>
                  <a:gd name="T26" fmla="*/ 3834 w 631"/>
                  <a:gd name="T27" fmla="*/ 12888 h 686"/>
                  <a:gd name="T28" fmla="*/ 4129 w 631"/>
                  <a:gd name="T29" fmla="*/ 12944 h 686"/>
                  <a:gd name="T30" fmla="*/ 4429 w 631"/>
                  <a:gd name="T31" fmla="*/ 12979 h 686"/>
                  <a:gd name="T32" fmla="*/ 4646 w 631"/>
                  <a:gd name="T33" fmla="*/ 13000 h 686"/>
                  <a:gd name="T34" fmla="*/ 4646 w 631"/>
                  <a:gd name="T35" fmla="*/ 0 h 686"/>
                  <a:gd name="T36" fmla="*/ 4396 w 631"/>
                  <a:gd name="T37" fmla="*/ 21 h 686"/>
                  <a:gd name="T38" fmla="*/ 4284 w 631"/>
                  <a:gd name="T39" fmla="*/ 21 h 686"/>
                  <a:gd name="T40" fmla="*/ 3959 w 631"/>
                  <a:gd name="T41" fmla="*/ 77 h 686"/>
                  <a:gd name="T42" fmla="*/ 3751 w 631"/>
                  <a:gd name="T43" fmla="*/ 136 h 686"/>
                  <a:gd name="T44" fmla="*/ 3584 w 631"/>
                  <a:gd name="T45" fmla="*/ 171 h 686"/>
                  <a:gd name="T46" fmla="*/ 3439 w 631"/>
                  <a:gd name="T47" fmla="*/ 227 h 686"/>
                  <a:gd name="T48" fmla="*/ 3221 w 631"/>
                  <a:gd name="T49" fmla="*/ 307 h 686"/>
                  <a:gd name="T50" fmla="*/ 3126 w 631"/>
                  <a:gd name="T51" fmla="*/ 341 h 686"/>
                  <a:gd name="T52" fmla="*/ 2971 w 631"/>
                  <a:gd name="T53" fmla="*/ 419 h 686"/>
                  <a:gd name="T54" fmla="*/ 2688 w 631"/>
                  <a:gd name="T55" fmla="*/ 547 h 686"/>
                  <a:gd name="T56" fmla="*/ 2646 w 631"/>
                  <a:gd name="T57" fmla="*/ 589 h 686"/>
                  <a:gd name="T58" fmla="*/ 2533 w 631"/>
                  <a:gd name="T59" fmla="*/ 648 h 686"/>
                  <a:gd name="T60" fmla="*/ 2271 w 631"/>
                  <a:gd name="T61" fmla="*/ 819 h 686"/>
                  <a:gd name="T62" fmla="*/ 2113 w 631"/>
                  <a:gd name="T63" fmla="*/ 930 h 686"/>
                  <a:gd name="T64" fmla="*/ 2033 w 631"/>
                  <a:gd name="T65" fmla="*/ 989 h 686"/>
                  <a:gd name="T66" fmla="*/ 1958 w 631"/>
                  <a:gd name="T67" fmla="*/ 1045 h 686"/>
                  <a:gd name="T68" fmla="*/ 1708 w 631"/>
                  <a:gd name="T69" fmla="*/ 1250 h 686"/>
                  <a:gd name="T70" fmla="*/ 1688 w 631"/>
                  <a:gd name="T71" fmla="*/ 1272 h 686"/>
                  <a:gd name="T72" fmla="*/ 1425 w 631"/>
                  <a:gd name="T73" fmla="*/ 1514 h 686"/>
                  <a:gd name="T74" fmla="*/ 1283 w 631"/>
                  <a:gd name="T75" fmla="*/ 1650 h 686"/>
                  <a:gd name="T76" fmla="*/ 1175 w 631"/>
                  <a:gd name="T77" fmla="*/ 1784 h 686"/>
                  <a:gd name="T78" fmla="*/ 938 w 631"/>
                  <a:gd name="T79" fmla="*/ 2048 h 686"/>
                  <a:gd name="T80" fmla="*/ 813 w 631"/>
                  <a:gd name="T81" fmla="*/ 2197 h 686"/>
                  <a:gd name="T82" fmla="*/ 770 w 631"/>
                  <a:gd name="T83" fmla="*/ 2296 h 686"/>
                  <a:gd name="T84" fmla="*/ 613 w 631"/>
                  <a:gd name="T85" fmla="*/ 2501 h 686"/>
                  <a:gd name="T86" fmla="*/ 550 w 631"/>
                  <a:gd name="T87" fmla="*/ 2594 h 686"/>
                  <a:gd name="T88" fmla="*/ 395 w 631"/>
                  <a:gd name="T89" fmla="*/ 2821 h 686"/>
                  <a:gd name="T90" fmla="*/ 283 w 631"/>
                  <a:gd name="T91" fmla="*/ 3034 h 6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31" h="686">
                    <a:moveTo>
                      <a:pt x="1" y="493"/>
                    </a:moveTo>
                    <a:cubicBezTo>
                      <a:pt x="0" y="493"/>
                      <a:pt x="0" y="493"/>
                      <a:pt x="0" y="493"/>
                    </a:cubicBezTo>
                    <a:cubicBezTo>
                      <a:pt x="6" y="504"/>
                      <a:pt x="13" y="515"/>
                      <a:pt x="20" y="525"/>
                    </a:cubicBezTo>
                    <a:cubicBezTo>
                      <a:pt x="19" y="525"/>
                      <a:pt x="19" y="525"/>
                      <a:pt x="19" y="525"/>
                    </a:cubicBezTo>
                    <a:cubicBezTo>
                      <a:pt x="20" y="526"/>
                      <a:pt x="21" y="527"/>
                      <a:pt x="21" y="528"/>
                    </a:cubicBezTo>
                    <a:cubicBezTo>
                      <a:pt x="24" y="532"/>
                      <a:pt x="27" y="536"/>
                      <a:pt x="30" y="540"/>
                    </a:cubicBezTo>
                    <a:cubicBezTo>
                      <a:pt x="32" y="542"/>
                      <a:pt x="33" y="544"/>
                      <a:pt x="35" y="546"/>
                    </a:cubicBezTo>
                    <a:cubicBezTo>
                      <a:pt x="36" y="547"/>
                      <a:pt x="37" y="548"/>
                      <a:pt x="38" y="549"/>
                    </a:cubicBezTo>
                    <a:cubicBezTo>
                      <a:pt x="39" y="551"/>
                      <a:pt x="41" y="554"/>
                      <a:pt x="43" y="556"/>
                    </a:cubicBezTo>
                    <a:cubicBezTo>
                      <a:pt x="44" y="557"/>
                      <a:pt x="45" y="559"/>
                      <a:pt x="47" y="560"/>
                    </a:cubicBezTo>
                    <a:cubicBezTo>
                      <a:pt x="47" y="561"/>
                      <a:pt x="48" y="562"/>
                      <a:pt x="49" y="563"/>
                    </a:cubicBezTo>
                    <a:cubicBezTo>
                      <a:pt x="52" y="567"/>
                      <a:pt x="55" y="570"/>
                      <a:pt x="59" y="573"/>
                    </a:cubicBezTo>
                    <a:cubicBezTo>
                      <a:pt x="60" y="575"/>
                      <a:pt x="61" y="576"/>
                      <a:pt x="62" y="577"/>
                    </a:cubicBezTo>
                    <a:cubicBezTo>
                      <a:pt x="62" y="577"/>
                      <a:pt x="62" y="577"/>
                      <a:pt x="62" y="577"/>
                    </a:cubicBezTo>
                    <a:cubicBezTo>
                      <a:pt x="63" y="578"/>
                      <a:pt x="65" y="580"/>
                      <a:pt x="66" y="581"/>
                    </a:cubicBezTo>
                    <a:cubicBezTo>
                      <a:pt x="82" y="597"/>
                      <a:pt x="99" y="611"/>
                      <a:pt x="117" y="624"/>
                    </a:cubicBezTo>
                    <a:cubicBezTo>
                      <a:pt x="117" y="624"/>
                      <a:pt x="118" y="625"/>
                      <a:pt x="119" y="625"/>
                    </a:cubicBezTo>
                    <a:cubicBezTo>
                      <a:pt x="123" y="628"/>
                      <a:pt x="127" y="630"/>
                      <a:pt x="131" y="633"/>
                    </a:cubicBezTo>
                    <a:cubicBezTo>
                      <a:pt x="132" y="634"/>
                      <a:pt x="133" y="634"/>
                      <a:pt x="134" y="635"/>
                    </a:cubicBezTo>
                    <a:cubicBezTo>
                      <a:pt x="146" y="642"/>
                      <a:pt x="158" y="649"/>
                      <a:pt x="171" y="655"/>
                    </a:cubicBezTo>
                    <a:cubicBezTo>
                      <a:pt x="173" y="656"/>
                      <a:pt x="175" y="657"/>
                      <a:pt x="177" y="658"/>
                    </a:cubicBezTo>
                    <a:cubicBezTo>
                      <a:pt x="180" y="659"/>
                      <a:pt x="184" y="661"/>
                      <a:pt x="187" y="662"/>
                    </a:cubicBezTo>
                    <a:cubicBezTo>
                      <a:pt x="190" y="663"/>
                      <a:pt x="192" y="664"/>
                      <a:pt x="195" y="665"/>
                    </a:cubicBezTo>
                    <a:cubicBezTo>
                      <a:pt x="198" y="666"/>
                      <a:pt x="201" y="668"/>
                      <a:pt x="204" y="669"/>
                    </a:cubicBezTo>
                    <a:cubicBezTo>
                      <a:pt x="207" y="670"/>
                      <a:pt x="211" y="671"/>
                      <a:pt x="215" y="672"/>
                    </a:cubicBezTo>
                    <a:cubicBezTo>
                      <a:pt x="217" y="673"/>
                      <a:pt x="219" y="674"/>
                      <a:pt x="222" y="674"/>
                    </a:cubicBezTo>
                    <a:cubicBezTo>
                      <a:pt x="227" y="676"/>
                      <a:pt x="233" y="677"/>
                      <a:pt x="239" y="679"/>
                    </a:cubicBezTo>
                    <a:cubicBezTo>
                      <a:pt x="241" y="679"/>
                      <a:pt x="243" y="679"/>
                      <a:pt x="245" y="680"/>
                    </a:cubicBezTo>
                    <a:cubicBezTo>
                      <a:pt x="249" y="681"/>
                      <a:pt x="253" y="682"/>
                      <a:pt x="258" y="682"/>
                    </a:cubicBezTo>
                    <a:cubicBezTo>
                      <a:pt x="260" y="683"/>
                      <a:pt x="262" y="683"/>
                      <a:pt x="264" y="683"/>
                    </a:cubicBezTo>
                    <a:cubicBezTo>
                      <a:pt x="269" y="684"/>
                      <a:pt x="273" y="684"/>
                      <a:pt x="277" y="685"/>
                    </a:cubicBezTo>
                    <a:cubicBezTo>
                      <a:pt x="279" y="685"/>
                      <a:pt x="281" y="685"/>
                      <a:pt x="283" y="685"/>
                    </a:cubicBezTo>
                    <a:cubicBezTo>
                      <a:pt x="288" y="685"/>
                      <a:pt x="293" y="686"/>
                      <a:pt x="297" y="686"/>
                    </a:cubicBezTo>
                    <a:cubicBezTo>
                      <a:pt x="297" y="686"/>
                      <a:pt x="297" y="686"/>
                      <a:pt x="297" y="686"/>
                    </a:cubicBezTo>
                    <a:cubicBezTo>
                      <a:pt x="488" y="686"/>
                      <a:pt x="631" y="538"/>
                      <a:pt x="631" y="342"/>
                    </a:cubicBezTo>
                    <a:cubicBezTo>
                      <a:pt x="631" y="153"/>
                      <a:pt x="481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2" y="0"/>
                      <a:pt x="287" y="0"/>
                      <a:pt x="281" y="1"/>
                    </a:cubicBezTo>
                    <a:cubicBezTo>
                      <a:pt x="281" y="1"/>
                      <a:pt x="281" y="1"/>
                      <a:pt x="281" y="1"/>
                    </a:cubicBezTo>
                    <a:cubicBezTo>
                      <a:pt x="279" y="1"/>
                      <a:pt x="277" y="1"/>
                      <a:pt x="274" y="1"/>
                    </a:cubicBezTo>
                    <a:cubicBezTo>
                      <a:pt x="270" y="2"/>
                      <a:pt x="265" y="2"/>
                      <a:pt x="261" y="3"/>
                    </a:cubicBezTo>
                    <a:cubicBezTo>
                      <a:pt x="258" y="3"/>
                      <a:pt x="256" y="4"/>
                      <a:pt x="253" y="4"/>
                    </a:cubicBezTo>
                    <a:cubicBezTo>
                      <a:pt x="251" y="5"/>
                      <a:pt x="249" y="5"/>
                      <a:pt x="247" y="5"/>
                    </a:cubicBezTo>
                    <a:cubicBezTo>
                      <a:pt x="245" y="6"/>
                      <a:pt x="243" y="6"/>
                      <a:pt x="240" y="7"/>
                    </a:cubicBezTo>
                    <a:cubicBezTo>
                      <a:pt x="237" y="7"/>
                      <a:pt x="235" y="8"/>
                      <a:pt x="232" y="9"/>
                    </a:cubicBezTo>
                    <a:cubicBezTo>
                      <a:pt x="231" y="9"/>
                      <a:pt x="230" y="9"/>
                      <a:pt x="229" y="9"/>
                    </a:cubicBezTo>
                    <a:cubicBezTo>
                      <a:pt x="228" y="10"/>
                      <a:pt x="227" y="10"/>
                      <a:pt x="226" y="10"/>
                    </a:cubicBezTo>
                    <a:cubicBezTo>
                      <a:pt x="224" y="11"/>
                      <a:pt x="222" y="11"/>
                      <a:pt x="220" y="12"/>
                    </a:cubicBezTo>
                    <a:cubicBezTo>
                      <a:pt x="217" y="12"/>
                      <a:pt x="215" y="13"/>
                      <a:pt x="212" y="14"/>
                    </a:cubicBezTo>
                    <a:cubicBezTo>
                      <a:pt x="210" y="15"/>
                      <a:pt x="208" y="15"/>
                      <a:pt x="206" y="16"/>
                    </a:cubicBezTo>
                    <a:cubicBezTo>
                      <a:pt x="205" y="16"/>
                      <a:pt x="204" y="17"/>
                      <a:pt x="202" y="17"/>
                    </a:cubicBezTo>
                    <a:cubicBezTo>
                      <a:pt x="202" y="17"/>
                      <a:pt x="201" y="18"/>
                      <a:pt x="200" y="18"/>
                    </a:cubicBezTo>
                    <a:cubicBezTo>
                      <a:pt x="197" y="19"/>
                      <a:pt x="194" y="20"/>
                      <a:pt x="191" y="21"/>
                    </a:cubicBezTo>
                    <a:cubicBezTo>
                      <a:pt x="191" y="21"/>
                      <a:pt x="191" y="22"/>
                      <a:pt x="190" y="22"/>
                    </a:cubicBezTo>
                    <a:cubicBezTo>
                      <a:pt x="187" y="23"/>
                      <a:pt x="184" y="24"/>
                      <a:pt x="181" y="25"/>
                    </a:cubicBezTo>
                    <a:cubicBezTo>
                      <a:pt x="178" y="27"/>
                      <a:pt x="175" y="28"/>
                      <a:pt x="172" y="29"/>
                    </a:cubicBezTo>
                    <a:cubicBezTo>
                      <a:pt x="172" y="29"/>
                      <a:pt x="172" y="29"/>
                      <a:pt x="172" y="30"/>
                    </a:cubicBezTo>
                    <a:cubicBezTo>
                      <a:pt x="171" y="30"/>
                      <a:pt x="170" y="30"/>
                      <a:pt x="169" y="31"/>
                    </a:cubicBezTo>
                    <a:cubicBezTo>
                      <a:pt x="167" y="32"/>
                      <a:pt x="166" y="32"/>
                      <a:pt x="164" y="33"/>
                    </a:cubicBezTo>
                    <a:cubicBezTo>
                      <a:pt x="163" y="33"/>
                      <a:pt x="163" y="34"/>
                      <a:pt x="162" y="34"/>
                    </a:cubicBezTo>
                    <a:cubicBezTo>
                      <a:pt x="159" y="35"/>
                      <a:pt x="156" y="37"/>
                      <a:pt x="153" y="39"/>
                    </a:cubicBezTo>
                    <a:cubicBezTo>
                      <a:pt x="150" y="40"/>
                      <a:pt x="148" y="41"/>
                      <a:pt x="145" y="43"/>
                    </a:cubicBezTo>
                    <a:cubicBezTo>
                      <a:pt x="144" y="43"/>
                      <a:pt x="144" y="44"/>
                      <a:pt x="143" y="44"/>
                    </a:cubicBezTo>
                    <a:cubicBezTo>
                      <a:pt x="140" y="46"/>
                      <a:pt x="138" y="47"/>
                      <a:pt x="135" y="49"/>
                    </a:cubicBezTo>
                    <a:cubicBezTo>
                      <a:pt x="134" y="50"/>
                      <a:pt x="133" y="50"/>
                      <a:pt x="132" y="51"/>
                    </a:cubicBezTo>
                    <a:cubicBezTo>
                      <a:pt x="131" y="51"/>
                      <a:pt x="130" y="52"/>
                      <a:pt x="130" y="52"/>
                    </a:cubicBezTo>
                    <a:cubicBezTo>
                      <a:pt x="129" y="53"/>
                      <a:pt x="128" y="53"/>
                      <a:pt x="128" y="53"/>
                    </a:cubicBezTo>
                    <a:cubicBezTo>
                      <a:pt x="127" y="54"/>
                      <a:pt x="126" y="54"/>
                      <a:pt x="125" y="55"/>
                    </a:cubicBezTo>
                    <a:cubicBezTo>
                      <a:pt x="122" y="57"/>
                      <a:pt x="120" y="59"/>
                      <a:pt x="117" y="61"/>
                    </a:cubicBezTo>
                    <a:cubicBezTo>
                      <a:pt x="114" y="62"/>
                      <a:pt x="112" y="64"/>
                      <a:pt x="109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08" y="66"/>
                      <a:pt x="108" y="67"/>
                      <a:pt x="108" y="67"/>
                    </a:cubicBezTo>
                    <a:cubicBezTo>
                      <a:pt x="105" y="69"/>
                      <a:pt x="102" y="71"/>
                      <a:pt x="100" y="73"/>
                    </a:cubicBezTo>
                    <a:cubicBezTo>
                      <a:pt x="97" y="75"/>
                      <a:pt x="94" y="78"/>
                      <a:pt x="91" y="80"/>
                    </a:cubicBezTo>
                    <a:cubicBezTo>
                      <a:pt x="88" y="82"/>
                      <a:pt x="86" y="84"/>
                      <a:pt x="83" y="87"/>
                    </a:cubicBezTo>
                    <a:cubicBezTo>
                      <a:pt x="83" y="87"/>
                      <a:pt x="82" y="87"/>
                      <a:pt x="82" y="87"/>
                    </a:cubicBezTo>
                    <a:cubicBezTo>
                      <a:pt x="80" y="89"/>
                      <a:pt x="78" y="91"/>
                      <a:pt x="75" y="93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6"/>
                      <a:pt x="70" y="99"/>
                      <a:pt x="68" y="101"/>
                    </a:cubicBezTo>
                    <a:cubicBezTo>
                      <a:pt x="65" y="103"/>
                      <a:pt x="63" y="106"/>
                      <a:pt x="60" y="108"/>
                    </a:cubicBezTo>
                    <a:cubicBezTo>
                      <a:pt x="60" y="108"/>
                      <a:pt x="60" y="109"/>
                      <a:pt x="60" y="109"/>
                    </a:cubicBezTo>
                    <a:cubicBezTo>
                      <a:pt x="57" y="111"/>
                      <a:pt x="55" y="114"/>
                      <a:pt x="52" y="116"/>
                    </a:cubicBezTo>
                    <a:cubicBezTo>
                      <a:pt x="52" y="116"/>
                      <a:pt x="52" y="117"/>
                      <a:pt x="52" y="117"/>
                    </a:cubicBezTo>
                    <a:cubicBezTo>
                      <a:pt x="51" y="118"/>
                      <a:pt x="50" y="119"/>
                      <a:pt x="49" y="121"/>
                    </a:cubicBezTo>
                    <a:cubicBezTo>
                      <a:pt x="47" y="122"/>
                      <a:pt x="46" y="123"/>
                      <a:pt x="45" y="124"/>
                    </a:cubicBezTo>
                    <a:cubicBezTo>
                      <a:pt x="43" y="127"/>
                      <a:pt x="41" y="130"/>
                      <a:pt x="39" y="132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7" y="134"/>
                      <a:pt x="36" y="135"/>
                      <a:pt x="35" y="137"/>
                    </a:cubicBezTo>
                    <a:cubicBezTo>
                      <a:pt x="34" y="138"/>
                      <a:pt x="33" y="139"/>
                      <a:pt x="32" y="141"/>
                    </a:cubicBezTo>
                    <a:cubicBezTo>
                      <a:pt x="30" y="144"/>
                      <a:pt x="27" y="147"/>
                      <a:pt x="25" y="149"/>
                    </a:cubicBezTo>
                    <a:cubicBezTo>
                      <a:pt x="23" y="153"/>
                      <a:pt x="20" y="157"/>
                      <a:pt x="18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1" y="170"/>
                      <a:pt x="5" y="179"/>
                      <a:pt x="0" y="189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3" name="Freeform 1726">
                <a:extLst>
                  <a:ext uri="{FF2B5EF4-FFF2-40B4-BE49-F238E27FC236}">
                    <a16:creationId xmlns:a16="http://schemas.microsoft.com/office/drawing/2014/main" id="{7CDEC9A7-A59E-4795-B5F9-4F0E6BEEB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978" cy="1971"/>
              </a:xfrm>
              <a:custGeom>
                <a:avLst/>
                <a:gdLst>
                  <a:gd name="T0" fmla="*/ 0 w 791"/>
                  <a:gd name="T1" fmla="*/ 11154 h 739"/>
                  <a:gd name="T2" fmla="*/ 0 w 791"/>
                  <a:gd name="T3" fmla="*/ 11154 h 739"/>
                  <a:gd name="T4" fmla="*/ 0 w 791"/>
                  <a:gd name="T5" fmla="*/ 11154 h 739"/>
                  <a:gd name="T6" fmla="*/ 0 w 791"/>
                  <a:gd name="T7" fmla="*/ 11154 h 739"/>
                  <a:gd name="T8" fmla="*/ 0 w 791"/>
                  <a:gd name="T9" fmla="*/ 11154 h 739"/>
                  <a:gd name="T10" fmla="*/ 4396 w 791"/>
                  <a:gd name="T11" fmla="*/ 14021 h 739"/>
                  <a:gd name="T12" fmla="*/ 4396 w 791"/>
                  <a:gd name="T13" fmla="*/ 14021 h 739"/>
                  <a:gd name="T14" fmla="*/ 4426 w 791"/>
                  <a:gd name="T15" fmla="*/ 14021 h 739"/>
                  <a:gd name="T16" fmla="*/ 4459 w 791"/>
                  <a:gd name="T17" fmla="*/ 14021 h 739"/>
                  <a:gd name="T18" fmla="*/ 4676 w 791"/>
                  <a:gd name="T19" fmla="*/ 14000 h 739"/>
                  <a:gd name="T20" fmla="*/ 9492 w 791"/>
                  <a:gd name="T21" fmla="*/ 10058 h 739"/>
                  <a:gd name="T22" fmla="*/ 9585 w 791"/>
                  <a:gd name="T23" fmla="*/ 9775 h 739"/>
                  <a:gd name="T24" fmla="*/ 9660 w 791"/>
                  <a:gd name="T25" fmla="*/ 9503 h 739"/>
                  <a:gd name="T26" fmla="*/ 10338 w 791"/>
                  <a:gd name="T27" fmla="*/ 9127 h 739"/>
                  <a:gd name="T28" fmla="*/ 11805 w 791"/>
                  <a:gd name="T29" fmla="*/ 9148 h 739"/>
                  <a:gd name="T30" fmla="*/ 11881 w 791"/>
                  <a:gd name="T31" fmla="*/ 7532 h 739"/>
                  <a:gd name="T32" fmla="*/ 10630 w 791"/>
                  <a:gd name="T33" fmla="*/ 7100 h 739"/>
                  <a:gd name="T34" fmla="*/ 9993 w 791"/>
                  <a:gd name="T35" fmla="*/ 6238 h 739"/>
                  <a:gd name="T36" fmla="*/ 9993 w 791"/>
                  <a:gd name="T37" fmla="*/ 6294 h 739"/>
                  <a:gd name="T38" fmla="*/ 9993 w 791"/>
                  <a:gd name="T39" fmla="*/ 6294 h 739"/>
                  <a:gd name="T40" fmla="*/ 6317 w 791"/>
                  <a:gd name="T41" fmla="*/ 456 h 739"/>
                  <a:gd name="T42" fmla="*/ 6159 w 791"/>
                  <a:gd name="T43" fmla="*/ 376 h 739"/>
                  <a:gd name="T44" fmla="*/ 4459 w 791"/>
                  <a:gd name="T45" fmla="*/ 35 h 739"/>
                  <a:gd name="T46" fmla="*/ 145 w 791"/>
                  <a:gd name="T47" fmla="*/ 2654 h 7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1" h="739"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  <a:moveTo>
                      <a:pt x="0" y="588"/>
                    </a:move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15" y="510"/>
                      <a:pt x="617" y="506"/>
                      <a:pt x="618" y="501"/>
                    </a:cubicBezTo>
                    <a:cubicBezTo>
                      <a:pt x="626" y="484"/>
                      <a:pt x="640" y="483"/>
                      <a:pt x="661" y="481"/>
                    </a:cubicBezTo>
                    <a:cubicBezTo>
                      <a:pt x="685" y="479"/>
                      <a:pt x="728" y="483"/>
                      <a:pt x="755" y="482"/>
                    </a:cubicBezTo>
                    <a:cubicBezTo>
                      <a:pt x="791" y="469"/>
                      <a:pt x="790" y="404"/>
                      <a:pt x="760" y="397"/>
                    </a:cubicBezTo>
                    <a:cubicBezTo>
                      <a:pt x="730" y="389"/>
                      <a:pt x="684" y="375"/>
                      <a:pt x="680" y="374"/>
                    </a:cubicBezTo>
                    <a:cubicBezTo>
                      <a:pt x="653" y="364"/>
                      <a:pt x="643" y="347"/>
                      <a:pt x="639" y="329"/>
                    </a:cubicBezTo>
                    <a:cubicBezTo>
                      <a:pt x="639" y="330"/>
                      <a:pt x="639" y="331"/>
                      <a:pt x="639" y="332"/>
                    </a:cubicBezTo>
                    <a:cubicBezTo>
                      <a:pt x="639" y="332"/>
                      <a:pt x="639" y="332"/>
                      <a:pt x="639" y="332"/>
                    </a:cubicBezTo>
                    <a:cubicBezTo>
                      <a:pt x="626" y="189"/>
                      <a:pt x="532" y="70"/>
                      <a:pt x="404" y="24"/>
                    </a:cubicBez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4" name="Freeform 1727">
                <a:extLst>
                  <a:ext uri="{FF2B5EF4-FFF2-40B4-BE49-F238E27FC236}">
                    <a16:creationId xmlns:a16="http://schemas.microsoft.com/office/drawing/2014/main" id="{909A55B7-2324-4D51-8655-7465F73CB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68"/>
                <a:ext cx="287" cy="509"/>
              </a:xfrm>
              <a:custGeom>
                <a:avLst/>
                <a:gdLst>
                  <a:gd name="T0" fmla="*/ 0 w 115"/>
                  <a:gd name="T1" fmla="*/ 3614 h 191"/>
                  <a:gd name="T2" fmla="*/ 374 w 115"/>
                  <a:gd name="T3" fmla="*/ 3254 h 191"/>
                  <a:gd name="T4" fmla="*/ 729 w 115"/>
                  <a:gd name="T5" fmla="*/ 2875 h 191"/>
                  <a:gd name="T6" fmla="*/ 1071 w 115"/>
                  <a:gd name="T7" fmla="*/ 1684 h 191"/>
                  <a:gd name="T8" fmla="*/ 1383 w 115"/>
                  <a:gd name="T9" fmla="*/ 1157 h 191"/>
                  <a:gd name="T10" fmla="*/ 1495 w 115"/>
                  <a:gd name="T11" fmla="*/ 605 h 191"/>
                  <a:gd name="T12" fmla="*/ 1787 w 115"/>
                  <a:gd name="T13" fmla="*/ 0 h 1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191">
                    <a:moveTo>
                      <a:pt x="0" y="191"/>
                    </a:moveTo>
                    <a:cubicBezTo>
                      <a:pt x="9" y="186"/>
                      <a:pt x="17" y="180"/>
                      <a:pt x="24" y="172"/>
                    </a:cubicBezTo>
                    <a:cubicBezTo>
                      <a:pt x="32" y="164"/>
                      <a:pt x="39" y="159"/>
                      <a:pt x="47" y="152"/>
                    </a:cubicBezTo>
                    <a:cubicBezTo>
                      <a:pt x="66" y="136"/>
                      <a:pt x="56" y="110"/>
                      <a:pt x="69" y="89"/>
                    </a:cubicBezTo>
                    <a:cubicBezTo>
                      <a:pt x="76" y="79"/>
                      <a:pt x="84" y="73"/>
                      <a:pt x="89" y="61"/>
                    </a:cubicBezTo>
                    <a:cubicBezTo>
                      <a:pt x="94" y="52"/>
                      <a:pt x="94" y="42"/>
                      <a:pt x="96" y="32"/>
                    </a:cubicBezTo>
                    <a:cubicBezTo>
                      <a:pt x="99" y="22"/>
                      <a:pt x="107" y="6"/>
                      <a:pt x="115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5" name="Freeform 1728">
                <a:extLst>
                  <a:ext uri="{FF2B5EF4-FFF2-40B4-BE49-F238E27FC236}">
                    <a16:creationId xmlns:a16="http://schemas.microsoft.com/office/drawing/2014/main" id="{0B3F3ADB-8552-4D85-8FBF-431E87420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877"/>
                <a:ext cx="640" cy="120"/>
              </a:xfrm>
              <a:custGeom>
                <a:avLst/>
                <a:gdLst>
                  <a:gd name="T0" fmla="*/ 0 w 256"/>
                  <a:gd name="T1" fmla="*/ 568 h 45"/>
                  <a:gd name="T2" fmla="*/ 708 w 256"/>
                  <a:gd name="T3" fmla="*/ 832 h 45"/>
                  <a:gd name="T4" fmla="*/ 1470 w 256"/>
                  <a:gd name="T5" fmla="*/ 512 h 45"/>
                  <a:gd name="T6" fmla="*/ 2845 w 256"/>
                  <a:gd name="T7" fmla="*/ 376 h 45"/>
                  <a:gd name="T8" fmla="*/ 3425 w 256"/>
                  <a:gd name="T9" fmla="*/ 93 h 45"/>
                  <a:gd name="T10" fmla="*/ 3908 w 256"/>
                  <a:gd name="T11" fmla="*/ 35 h 45"/>
                  <a:gd name="T12" fmla="*/ 4000 w 256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45">
                    <a:moveTo>
                      <a:pt x="0" y="30"/>
                    </a:moveTo>
                    <a:cubicBezTo>
                      <a:pt x="15" y="36"/>
                      <a:pt x="30" y="43"/>
                      <a:pt x="45" y="44"/>
                    </a:cubicBezTo>
                    <a:cubicBezTo>
                      <a:pt x="63" y="45"/>
                      <a:pt x="79" y="35"/>
                      <a:pt x="94" y="27"/>
                    </a:cubicBezTo>
                    <a:cubicBezTo>
                      <a:pt x="121" y="13"/>
                      <a:pt x="153" y="28"/>
                      <a:pt x="182" y="20"/>
                    </a:cubicBezTo>
                    <a:cubicBezTo>
                      <a:pt x="195" y="17"/>
                      <a:pt x="206" y="7"/>
                      <a:pt x="219" y="5"/>
                    </a:cubicBezTo>
                    <a:cubicBezTo>
                      <a:pt x="231" y="4"/>
                      <a:pt x="239" y="7"/>
                      <a:pt x="250" y="2"/>
                    </a:cubicBezTo>
                    <a:cubicBezTo>
                      <a:pt x="252" y="2"/>
                      <a:pt x="254" y="1"/>
                      <a:pt x="256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6" name="Freeform 1729">
                <a:extLst>
                  <a:ext uri="{FF2B5EF4-FFF2-40B4-BE49-F238E27FC236}">
                    <a16:creationId xmlns:a16="http://schemas.microsoft.com/office/drawing/2014/main" id="{436E2C50-34C5-4C3A-8FD7-8E0A13BB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343" cy="88"/>
              </a:xfrm>
              <a:custGeom>
                <a:avLst/>
                <a:gdLst>
                  <a:gd name="T0" fmla="*/ 2151 w 137"/>
                  <a:gd name="T1" fmla="*/ 376 h 33"/>
                  <a:gd name="T2" fmla="*/ 1930 w 137"/>
                  <a:gd name="T3" fmla="*/ 419 h 33"/>
                  <a:gd name="T4" fmla="*/ 1254 w 137"/>
                  <a:gd name="T5" fmla="*/ 589 h 33"/>
                  <a:gd name="T6" fmla="*/ 784 w 137"/>
                  <a:gd name="T7" fmla="*/ 171 h 33"/>
                  <a:gd name="T8" fmla="*/ 0 w 137"/>
                  <a:gd name="T9" fmla="*/ 11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33">
                    <a:moveTo>
                      <a:pt x="137" y="20"/>
                    </a:moveTo>
                    <a:cubicBezTo>
                      <a:pt x="132" y="20"/>
                      <a:pt x="127" y="21"/>
                      <a:pt x="123" y="22"/>
                    </a:cubicBezTo>
                    <a:cubicBezTo>
                      <a:pt x="110" y="25"/>
                      <a:pt x="93" y="33"/>
                      <a:pt x="80" y="31"/>
                    </a:cubicBezTo>
                    <a:cubicBezTo>
                      <a:pt x="66" y="30"/>
                      <a:pt x="62" y="15"/>
                      <a:pt x="50" y="9"/>
                    </a:cubicBezTo>
                    <a:cubicBezTo>
                      <a:pt x="34" y="0"/>
                      <a:pt x="17" y="2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7" name="Freeform 1730">
                <a:extLst>
                  <a:ext uri="{FF2B5EF4-FFF2-40B4-BE49-F238E27FC236}">
                    <a16:creationId xmlns:a16="http://schemas.microsoft.com/office/drawing/2014/main" id="{AD756E90-1ACF-451D-9DB7-E8610EB6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341"/>
                <a:ext cx="337" cy="275"/>
              </a:xfrm>
              <a:custGeom>
                <a:avLst/>
                <a:gdLst>
                  <a:gd name="T0" fmla="*/ 2099 w 135"/>
                  <a:gd name="T1" fmla="*/ 35 h 103"/>
                  <a:gd name="T2" fmla="*/ 1133 w 135"/>
                  <a:gd name="T3" fmla="*/ 948 h 103"/>
                  <a:gd name="T4" fmla="*/ 449 w 135"/>
                  <a:gd name="T5" fmla="*/ 1824 h 103"/>
                  <a:gd name="T6" fmla="*/ 0 w 135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103">
                    <a:moveTo>
                      <a:pt x="135" y="2"/>
                    </a:moveTo>
                    <a:cubicBezTo>
                      <a:pt x="111" y="0"/>
                      <a:pt x="85" y="32"/>
                      <a:pt x="73" y="50"/>
                    </a:cubicBezTo>
                    <a:cubicBezTo>
                      <a:pt x="61" y="67"/>
                      <a:pt x="49" y="87"/>
                      <a:pt x="29" y="96"/>
                    </a:cubicBezTo>
                    <a:cubicBezTo>
                      <a:pt x="20" y="101"/>
                      <a:pt x="10" y="102"/>
                      <a:pt x="0" y="103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8" name="Freeform 1731">
                <a:extLst>
                  <a:ext uri="{FF2B5EF4-FFF2-40B4-BE49-F238E27FC236}">
                    <a16:creationId xmlns:a16="http://schemas.microsoft.com/office/drawing/2014/main" id="{43B20247-85B7-4ADE-87B3-7083FAFB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567" cy="211"/>
              </a:xfrm>
              <a:custGeom>
                <a:avLst/>
                <a:gdLst>
                  <a:gd name="T0" fmla="*/ 3537 w 227"/>
                  <a:gd name="T1" fmla="*/ 1506 h 79"/>
                  <a:gd name="T2" fmla="*/ 3287 w 227"/>
                  <a:gd name="T3" fmla="*/ 1298 h 79"/>
                  <a:gd name="T4" fmla="*/ 2183 w 227"/>
                  <a:gd name="T5" fmla="*/ 550 h 79"/>
                  <a:gd name="T6" fmla="*/ 1666 w 227"/>
                  <a:gd name="T7" fmla="*/ 206 h 79"/>
                  <a:gd name="T8" fmla="*/ 1029 w 227"/>
                  <a:gd name="T9" fmla="*/ 35 h 79"/>
                  <a:gd name="T10" fmla="*/ 500 w 227"/>
                  <a:gd name="T11" fmla="*/ 35 h 79"/>
                  <a:gd name="T12" fmla="*/ 0 w 227"/>
                  <a:gd name="T13" fmla="*/ 307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79">
                    <a:moveTo>
                      <a:pt x="227" y="79"/>
                    </a:moveTo>
                    <a:cubicBezTo>
                      <a:pt x="223" y="75"/>
                      <a:pt x="218" y="72"/>
                      <a:pt x="211" y="68"/>
                    </a:cubicBezTo>
                    <a:cubicBezTo>
                      <a:pt x="187" y="56"/>
                      <a:pt x="164" y="42"/>
                      <a:pt x="140" y="29"/>
                    </a:cubicBezTo>
                    <a:cubicBezTo>
                      <a:pt x="129" y="23"/>
                      <a:pt x="119" y="16"/>
                      <a:pt x="107" y="11"/>
                    </a:cubicBezTo>
                    <a:cubicBezTo>
                      <a:pt x="94" y="5"/>
                      <a:pt x="81" y="4"/>
                      <a:pt x="66" y="2"/>
                    </a:cubicBezTo>
                    <a:cubicBezTo>
                      <a:pt x="54" y="0"/>
                      <a:pt x="44" y="0"/>
                      <a:pt x="32" y="2"/>
                    </a:cubicBezTo>
                    <a:cubicBezTo>
                      <a:pt x="20" y="4"/>
                      <a:pt x="12" y="13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9" name="Freeform 1732">
                <a:extLst>
                  <a:ext uri="{FF2B5EF4-FFF2-40B4-BE49-F238E27FC236}">
                    <a16:creationId xmlns:a16="http://schemas.microsoft.com/office/drawing/2014/main" id="{A278948E-1A1E-42B1-8CC0-FDC8DE7A4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768"/>
                <a:ext cx="210" cy="563"/>
              </a:xfrm>
              <a:custGeom>
                <a:avLst/>
                <a:gdLst>
                  <a:gd name="T0" fmla="*/ 1313 w 84"/>
                  <a:gd name="T1" fmla="*/ 4008 h 211"/>
                  <a:gd name="T2" fmla="*/ 1145 w 84"/>
                  <a:gd name="T3" fmla="*/ 3589 h 211"/>
                  <a:gd name="T4" fmla="*/ 1000 w 84"/>
                  <a:gd name="T5" fmla="*/ 2449 h 211"/>
                  <a:gd name="T6" fmla="*/ 750 w 84"/>
                  <a:gd name="T7" fmla="*/ 1425 h 211"/>
                  <a:gd name="T8" fmla="*/ 345 w 84"/>
                  <a:gd name="T9" fmla="*/ 627 h 211"/>
                  <a:gd name="T10" fmla="*/ 0 w 84"/>
                  <a:gd name="T11" fmla="*/ 0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211">
                    <a:moveTo>
                      <a:pt x="84" y="211"/>
                    </a:moveTo>
                    <a:cubicBezTo>
                      <a:pt x="78" y="207"/>
                      <a:pt x="75" y="196"/>
                      <a:pt x="73" y="189"/>
                    </a:cubicBezTo>
                    <a:cubicBezTo>
                      <a:pt x="68" y="169"/>
                      <a:pt x="68" y="149"/>
                      <a:pt x="64" y="129"/>
                    </a:cubicBezTo>
                    <a:cubicBezTo>
                      <a:pt x="61" y="110"/>
                      <a:pt x="58" y="92"/>
                      <a:pt x="48" y="75"/>
                    </a:cubicBezTo>
                    <a:cubicBezTo>
                      <a:pt x="40" y="61"/>
                      <a:pt x="29" y="48"/>
                      <a:pt x="22" y="33"/>
                    </a:cubicBezTo>
                    <a:cubicBezTo>
                      <a:pt x="15" y="18"/>
                      <a:pt x="10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0" name="Freeform 1733">
                <a:extLst>
                  <a:ext uri="{FF2B5EF4-FFF2-40B4-BE49-F238E27FC236}">
                    <a16:creationId xmlns:a16="http://schemas.microsoft.com/office/drawing/2014/main" id="{D5B8CB13-B76E-40FA-8CDC-03407301F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41"/>
                <a:ext cx="300" cy="43"/>
              </a:xfrm>
              <a:custGeom>
                <a:avLst/>
                <a:gdLst>
                  <a:gd name="T0" fmla="*/ 1875 w 120"/>
                  <a:gd name="T1" fmla="*/ 218 h 16"/>
                  <a:gd name="T2" fmla="*/ 738 w 120"/>
                  <a:gd name="T3" fmla="*/ 175 h 16"/>
                  <a:gd name="T4" fmla="*/ 0 w 120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6">
                    <a:moveTo>
                      <a:pt x="120" y="11"/>
                    </a:moveTo>
                    <a:cubicBezTo>
                      <a:pt x="98" y="0"/>
                      <a:pt x="75" y="3"/>
                      <a:pt x="47" y="9"/>
                    </a:cubicBezTo>
                    <a:cubicBezTo>
                      <a:pt x="30" y="13"/>
                      <a:pt x="15" y="1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1" name="Freeform 1734">
                <a:extLst>
                  <a:ext uri="{FF2B5EF4-FFF2-40B4-BE49-F238E27FC236}">
                    <a16:creationId xmlns:a16="http://schemas.microsoft.com/office/drawing/2014/main" id="{29314FB0-A68E-4B7A-B8C4-E47BD413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968"/>
                <a:ext cx="125" cy="115"/>
              </a:xfrm>
              <a:custGeom>
                <a:avLst/>
                <a:gdLst>
                  <a:gd name="T0" fmla="*/ 783 w 50"/>
                  <a:gd name="T1" fmla="*/ 824 h 43"/>
                  <a:gd name="T2" fmla="*/ 313 w 50"/>
                  <a:gd name="T3" fmla="*/ 251 h 43"/>
                  <a:gd name="T4" fmla="*/ 0 w 5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3">
                    <a:moveTo>
                      <a:pt x="50" y="43"/>
                    </a:moveTo>
                    <a:cubicBezTo>
                      <a:pt x="38" y="35"/>
                      <a:pt x="31" y="23"/>
                      <a:pt x="20" y="13"/>
                    </a:cubicBezTo>
                    <a:cubicBezTo>
                      <a:pt x="13" y="7"/>
                      <a:pt x="7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2" name="Freeform 1735">
                <a:extLst>
                  <a:ext uri="{FF2B5EF4-FFF2-40B4-BE49-F238E27FC236}">
                    <a16:creationId xmlns:a16="http://schemas.microsoft.com/office/drawing/2014/main" id="{866E229B-DA51-4579-8072-87010073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083"/>
                <a:ext cx="138" cy="173"/>
              </a:xfrm>
              <a:custGeom>
                <a:avLst/>
                <a:gdLst>
                  <a:gd name="T0" fmla="*/ 868 w 55"/>
                  <a:gd name="T1" fmla="*/ 1224 h 65"/>
                  <a:gd name="T2" fmla="*/ 492 w 55"/>
                  <a:gd name="T3" fmla="*/ 303 h 65"/>
                  <a:gd name="T4" fmla="*/ 33 w 55"/>
                  <a:gd name="T5" fmla="*/ 21 h 65"/>
                  <a:gd name="T6" fmla="*/ 0 w 55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65">
                    <a:moveTo>
                      <a:pt x="55" y="65"/>
                    </a:moveTo>
                    <a:cubicBezTo>
                      <a:pt x="44" y="51"/>
                      <a:pt x="44" y="30"/>
                      <a:pt x="31" y="16"/>
                    </a:cubicBezTo>
                    <a:cubicBezTo>
                      <a:pt x="23" y="8"/>
                      <a:pt x="11" y="7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3" name="Freeform 1736">
                <a:extLst>
                  <a:ext uri="{FF2B5EF4-FFF2-40B4-BE49-F238E27FC236}">
                    <a16:creationId xmlns:a16="http://schemas.microsoft.com/office/drawing/2014/main" id="{435D48FF-BCA0-4781-BE2D-C1F81BD48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53"/>
                <a:ext cx="75" cy="403"/>
              </a:xfrm>
              <a:custGeom>
                <a:avLst/>
                <a:gdLst>
                  <a:gd name="T0" fmla="*/ 0 w 30"/>
                  <a:gd name="T1" fmla="*/ 0 h 151"/>
                  <a:gd name="T2" fmla="*/ 125 w 30"/>
                  <a:gd name="T3" fmla="*/ 435 h 151"/>
                  <a:gd name="T4" fmla="*/ 333 w 30"/>
                  <a:gd name="T5" fmla="*/ 947 h 151"/>
                  <a:gd name="T6" fmla="*/ 345 w 30"/>
                  <a:gd name="T7" fmla="*/ 1673 h 151"/>
                  <a:gd name="T8" fmla="*/ 425 w 30"/>
                  <a:gd name="T9" fmla="*/ 2493 h 151"/>
                  <a:gd name="T10" fmla="*/ 375 w 30"/>
                  <a:gd name="T11" fmla="*/ 287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51">
                    <a:moveTo>
                      <a:pt x="0" y="0"/>
                    </a:moveTo>
                    <a:cubicBezTo>
                      <a:pt x="5" y="6"/>
                      <a:pt x="5" y="16"/>
                      <a:pt x="8" y="23"/>
                    </a:cubicBezTo>
                    <a:cubicBezTo>
                      <a:pt x="12" y="32"/>
                      <a:pt x="18" y="41"/>
                      <a:pt x="21" y="50"/>
                    </a:cubicBezTo>
                    <a:cubicBezTo>
                      <a:pt x="26" y="64"/>
                      <a:pt x="21" y="75"/>
                      <a:pt x="22" y="88"/>
                    </a:cubicBezTo>
                    <a:cubicBezTo>
                      <a:pt x="23" y="103"/>
                      <a:pt x="30" y="115"/>
                      <a:pt x="27" y="131"/>
                    </a:cubicBezTo>
                    <a:cubicBezTo>
                      <a:pt x="26" y="138"/>
                      <a:pt x="24" y="144"/>
                      <a:pt x="24" y="15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4" name="Freeform 1737">
                <a:extLst>
                  <a:ext uri="{FF2B5EF4-FFF2-40B4-BE49-F238E27FC236}">
                    <a16:creationId xmlns:a16="http://schemas.microsoft.com/office/drawing/2014/main" id="{B36BC784-CD7C-47DF-ACAB-EAF8B5266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16"/>
                <a:ext cx="308" cy="211"/>
              </a:xfrm>
              <a:custGeom>
                <a:avLst/>
                <a:gdLst>
                  <a:gd name="T0" fmla="*/ 0 w 123"/>
                  <a:gd name="T1" fmla="*/ 1413 h 79"/>
                  <a:gd name="T2" fmla="*/ 83 w 123"/>
                  <a:gd name="T3" fmla="*/ 1426 h 79"/>
                  <a:gd name="T4" fmla="*/ 816 w 123"/>
                  <a:gd name="T5" fmla="*/ 1277 h 79"/>
                  <a:gd name="T6" fmla="*/ 1147 w 123"/>
                  <a:gd name="T7" fmla="*/ 879 h 79"/>
                  <a:gd name="T8" fmla="*/ 1535 w 123"/>
                  <a:gd name="T9" fmla="*/ 513 h 79"/>
                  <a:gd name="T10" fmla="*/ 1805 w 123"/>
                  <a:gd name="T11" fmla="*/ 227 h 79"/>
                  <a:gd name="T12" fmla="*/ 1931 w 12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79">
                    <a:moveTo>
                      <a:pt x="0" y="74"/>
                    </a:moveTo>
                    <a:cubicBezTo>
                      <a:pt x="2" y="74"/>
                      <a:pt x="4" y="75"/>
                      <a:pt x="5" y="75"/>
                    </a:cubicBezTo>
                    <a:cubicBezTo>
                      <a:pt x="20" y="79"/>
                      <a:pt x="39" y="73"/>
                      <a:pt x="52" y="67"/>
                    </a:cubicBezTo>
                    <a:cubicBezTo>
                      <a:pt x="64" y="62"/>
                      <a:pt x="66" y="55"/>
                      <a:pt x="73" y="46"/>
                    </a:cubicBezTo>
                    <a:cubicBezTo>
                      <a:pt x="80" y="38"/>
                      <a:pt x="89" y="31"/>
                      <a:pt x="98" y="27"/>
                    </a:cubicBezTo>
                    <a:cubicBezTo>
                      <a:pt x="109" y="22"/>
                      <a:pt x="111" y="22"/>
                      <a:pt x="115" y="12"/>
                    </a:cubicBezTo>
                    <a:cubicBezTo>
                      <a:pt x="117" y="7"/>
                      <a:pt x="117" y="3"/>
                      <a:pt x="12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5" name="Freeform 1738">
                <a:extLst>
                  <a:ext uri="{FF2B5EF4-FFF2-40B4-BE49-F238E27FC236}">
                    <a16:creationId xmlns:a16="http://schemas.microsoft.com/office/drawing/2014/main" id="{14751E18-85E1-4F1B-B1B7-81028C88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92"/>
                <a:ext cx="280" cy="48"/>
              </a:xfrm>
              <a:custGeom>
                <a:avLst/>
                <a:gdLst>
                  <a:gd name="T0" fmla="*/ 0 w 112"/>
                  <a:gd name="T1" fmla="*/ 56 h 18"/>
                  <a:gd name="T2" fmla="*/ 500 w 112"/>
                  <a:gd name="T3" fmla="*/ 285 h 18"/>
                  <a:gd name="T4" fmla="*/ 1220 w 112"/>
                  <a:gd name="T5" fmla="*/ 77 h 18"/>
                  <a:gd name="T6" fmla="*/ 1750 w 112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18">
                    <a:moveTo>
                      <a:pt x="0" y="3"/>
                    </a:moveTo>
                    <a:cubicBezTo>
                      <a:pt x="10" y="9"/>
                      <a:pt x="21" y="13"/>
                      <a:pt x="32" y="15"/>
                    </a:cubicBezTo>
                    <a:cubicBezTo>
                      <a:pt x="51" y="18"/>
                      <a:pt x="61" y="10"/>
                      <a:pt x="78" y="4"/>
                    </a:cubicBezTo>
                    <a:cubicBezTo>
                      <a:pt x="92" y="0"/>
                      <a:pt x="100" y="4"/>
                      <a:pt x="112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6" name="Freeform 1739">
                <a:extLst>
                  <a:ext uri="{FF2B5EF4-FFF2-40B4-BE49-F238E27FC236}">
                    <a16:creationId xmlns:a16="http://schemas.microsoft.com/office/drawing/2014/main" id="{F869D7C3-8688-4B71-A1E4-7377A584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640"/>
                <a:ext cx="340" cy="72"/>
              </a:xfrm>
              <a:custGeom>
                <a:avLst/>
                <a:gdLst>
                  <a:gd name="T0" fmla="*/ 2125 w 136"/>
                  <a:gd name="T1" fmla="*/ 0 h 27"/>
                  <a:gd name="T2" fmla="*/ 1845 w 136"/>
                  <a:gd name="T3" fmla="*/ 21 h 27"/>
                  <a:gd name="T4" fmla="*/ 1000 w 136"/>
                  <a:gd name="T5" fmla="*/ 435 h 27"/>
                  <a:gd name="T6" fmla="*/ 0 w 136"/>
                  <a:gd name="T7" fmla="*/ 5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27">
                    <a:moveTo>
                      <a:pt x="136" y="0"/>
                    </a:moveTo>
                    <a:cubicBezTo>
                      <a:pt x="130" y="0"/>
                      <a:pt x="124" y="0"/>
                      <a:pt x="118" y="1"/>
                    </a:cubicBezTo>
                    <a:cubicBezTo>
                      <a:pt x="99" y="5"/>
                      <a:pt x="83" y="20"/>
                      <a:pt x="64" y="23"/>
                    </a:cubicBezTo>
                    <a:cubicBezTo>
                      <a:pt x="40" y="27"/>
                      <a:pt x="22" y="8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7" name="Freeform 1740">
                <a:extLst>
                  <a:ext uri="{FF2B5EF4-FFF2-40B4-BE49-F238E27FC236}">
                    <a16:creationId xmlns:a16="http://schemas.microsoft.com/office/drawing/2014/main" id="{FB180268-9FF8-48F9-A277-031F84FB1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349"/>
                <a:ext cx="297" cy="291"/>
              </a:xfrm>
              <a:custGeom>
                <a:avLst/>
                <a:gdLst>
                  <a:gd name="T0" fmla="*/ 1849 w 119"/>
                  <a:gd name="T1" fmla="*/ 0 h 109"/>
                  <a:gd name="T2" fmla="*/ 1041 w 119"/>
                  <a:gd name="T3" fmla="*/ 913 h 109"/>
                  <a:gd name="T4" fmla="*/ 75 w 119"/>
                  <a:gd name="T5" fmla="*/ 2053 h 109"/>
                  <a:gd name="T6" fmla="*/ 0 w 119"/>
                  <a:gd name="T7" fmla="*/ 2074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09">
                    <a:moveTo>
                      <a:pt x="119" y="0"/>
                    </a:moveTo>
                    <a:cubicBezTo>
                      <a:pt x="102" y="3"/>
                      <a:pt x="79" y="32"/>
                      <a:pt x="67" y="48"/>
                    </a:cubicBezTo>
                    <a:cubicBezTo>
                      <a:pt x="49" y="73"/>
                      <a:pt x="39" y="102"/>
                      <a:pt x="5" y="108"/>
                    </a:cubicBezTo>
                    <a:cubicBezTo>
                      <a:pt x="3" y="109"/>
                      <a:pt x="2" y="109"/>
                      <a:pt x="0" y="109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8" name="Freeform 1741">
                <a:extLst>
                  <a:ext uri="{FF2B5EF4-FFF2-40B4-BE49-F238E27FC236}">
                    <a16:creationId xmlns:a16="http://schemas.microsoft.com/office/drawing/2014/main" id="{269491ED-D244-4C58-9EB8-B0FA168DB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0"/>
                <a:ext cx="205" cy="184"/>
              </a:xfrm>
              <a:custGeom>
                <a:avLst/>
                <a:gdLst>
                  <a:gd name="T0" fmla="*/ 0 w 82"/>
                  <a:gd name="T1" fmla="*/ 1309 h 69"/>
                  <a:gd name="T2" fmla="*/ 333 w 82"/>
                  <a:gd name="T3" fmla="*/ 968 h 69"/>
                  <a:gd name="T4" fmla="*/ 863 w 82"/>
                  <a:gd name="T5" fmla="*/ 605 h 69"/>
                  <a:gd name="T6" fmla="*/ 1283 w 82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69">
                    <a:moveTo>
                      <a:pt x="0" y="69"/>
                    </a:moveTo>
                    <a:cubicBezTo>
                      <a:pt x="10" y="67"/>
                      <a:pt x="15" y="58"/>
                      <a:pt x="21" y="51"/>
                    </a:cubicBezTo>
                    <a:cubicBezTo>
                      <a:pt x="32" y="39"/>
                      <a:pt x="41" y="36"/>
                      <a:pt x="55" y="32"/>
                    </a:cubicBezTo>
                    <a:cubicBezTo>
                      <a:pt x="73" y="26"/>
                      <a:pt x="70" y="8"/>
                      <a:pt x="82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9" name="Freeform 1742">
                <a:extLst>
                  <a:ext uri="{FF2B5EF4-FFF2-40B4-BE49-F238E27FC236}">
                    <a16:creationId xmlns:a16="http://schemas.microsoft.com/office/drawing/2014/main" id="{14BD21DB-8E3D-4F1D-A345-9C68C4AD8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368"/>
                <a:ext cx="182" cy="488"/>
              </a:xfrm>
              <a:custGeom>
                <a:avLst/>
                <a:gdLst>
                  <a:gd name="T0" fmla="*/ 1132 w 73"/>
                  <a:gd name="T1" fmla="*/ 0 h 183"/>
                  <a:gd name="T2" fmla="*/ 962 w 73"/>
                  <a:gd name="T3" fmla="*/ 947 h 183"/>
                  <a:gd name="T4" fmla="*/ 621 w 73"/>
                  <a:gd name="T5" fmla="*/ 1613 h 183"/>
                  <a:gd name="T6" fmla="*/ 449 w 73"/>
                  <a:gd name="T7" fmla="*/ 2525 h 183"/>
                  <a:gd name="T8" fmla="*/ 279 w 73"/>
                  <a:gd name="T9" fmla="*/ 3072 h 183"/>
                  <a:gd name="T10" fmla="*/ 0 w 73"/>
                  <a:gd name="T11" fmla="*/ 3469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3">
                    <a:moveTo>
                      <a:pt x="73" y="0"/>
                    </a:moveTo>
                    <a:cubicBezTo>
                      <a:pt x="64" y="11"/>
                      <a:pt x="65" y="37"/>
                      <a:pt x="62" y="50"/>
                    </a:cubicBezTo>
                    <a:cubicBezTo>
                      <a:pt x="59" y="65"/>
                      <a:pt x="50" y="74"/>
                      <a:pt x="40" y="85"/>
                    </a:cubicBezTo>
                    <a:cubicBezTo>
                      <a:pt x="27" y="100"/>
                      <a:pt x="33" y="115"/>
                      <a:pt x="29" y="133"/>
                    </a:cubicBezTo>
                    <a:cubicBezTo>
                      <a:pt x="27" y="144"/>
                      <a:pt x="25" y="153"/>
                      <a:pt x="18" y="162"/>
                    </a:cubicBezTo>
                    <a:cubicBezTo>
                      <a:pt x="14" y="167"/>
                      <a:pt x="6" y="183"/>
                      <a:pt x="0" y="18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0" name="Freeform 1743">
                <a:extLst>
                  <a:ext uri="{FF2B5EF4-FFF2-40B4-BE49-F238E27FC236}">
                    <a16:creationId xmlns:a16="http://schemas.microsoft.com/office/drawing/2014/main" id="{94C6E274-A489-4643-8FD9-E8DAA1225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419"/>
                <a:ext cx="192" cy="21"/>
              </a:xfrm>
              <a:custGeom>
                <a:avLst/>
                <a:gdLst>
                  <a:gd name="T0" fmla="*/ 1194 w 77"/>
                  <a:gd name="T1" fmla="*/ 89 h 8"/>
                  <a:gd name="T2" fmla="*/ 436 w 77"/>
                  <a:gd name="T3" fmla="*/ 34 h 8"/>
                  <a:gd name="T4" fmla="*/ 0 w 7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8">
                    <a:moveTo>
                      <a:pt x="77" y="5"/>
                    </a:moveTo>
                    <a:cubicBezTo>
                      <a:pt x="60" y="8"/>
                      <a:pt x="45" y="3"/>
                      <a:pt x="28" y="2"/>
                    </a:cubicBezTo>
                    <a:cubicBezTo>
                      <a:pt x="19" y="2"/>
                      <a:pt x="9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1" name="Freeform 1744">
                <a:extLst>
                  <a:ext uri="{FF2B5EF4-FFF2-40B4-BE49-F238E27FC236}">
                    <a16:creationId xmlns:a16="http://schemas.microsoft.com/office/drawing/2014/main" id="{2F0040AE-5C99-4EC6-90A5-2863AC84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248"/>
                <a:ext cx="227" cy="187"/>
              </a:xfrm>
              <a:custGeom>
                <a:avLst/>
                <a:gdLst>
                  <a:gd name="T0" fmla="*/ 1412 w 91"/>
                  <a:gd name="T1" fmla="*/ 379 h 70"/>
                  <a:gd name="T2" fmla="*/ 217 w 91"/>
                  <a:gd name="T3" fmla="*/ 1242 h 70"/>
                  <a:gd name="T4" fmla="*/ 0 w 91"/>
                  <a:gd name="T5" fmla="*/ 133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70">
                    <a:moveTo>
                      <a:pt x="91" y="20"/>
                    </a:moveTo>
                    <a:cubicBezTo>
                      <a:pt x="64" y="0"/>
                      <a:pt x="35" y="57"/>
                      <a:pt x="14" y="65"/>
                    </a:cubicBezTo>
                    <a:cubicBezTo>
                      <a:pt x="10" y="67"/>
                      <a:pt x="4" y="70"/>
                      <a:pt x="0" y="7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2" name="Freeform 1745">
                <a:extLst>
                  <a:ext uri="{FF2B5EF4-FFF2-40B4-BE49-F238E27FC236}">
                    <a16:creationId xmlns:a16="http://schemas.microsoft.com/office/drawing/2014/main" id="{3E3EB57B-5270-4F00-A3FB-B71F90468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35"/>
                <a:ext cx="132" cy="96"/>
              </a:xfrm>
              <a:custGeom>
                <a:avLst/>
                <a:gdLst>
                  <a:gd name="T0" fmla="*/ 0 w 53"/>
                  <a:gd name="T1" fmla="*/ 589 h 36"/>
                  <a:gd name="T2" fmla="*/ 466 w 53"/>
                  <a:gd name="T3" fmla="*/ 512 h 36"/>
                  <a:gd name="T4" fmla="*/ 819 w 53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6">
                    <a:moveTo>
                      <a:pt x="0" y="31"/>
                    </a:moveTo>
                    <a:cubicBezTo>
                      <a:pt x="12" y="28"/>
                      <a:pt x="18" y="36"/>
                      <a:pt x="30" y="27"/>
                    </a:cubicBezTo>
                    <a:cubicBezTo>
                      <a:pt x="40" y="20"/>
                      <a:pt x="43" y="5"/>
                      <a:pt x="5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3" name="Freeform 1746">
                <a:extLst>
                  <a:ext uri="{FF2B5EF4-FFF2-40B4-BE49-F238E27FC236}">
                    <a16:creationId xmlns:a16="http://schemas.microsoft.com/office/drawing/2014/main" id="{5C542E7F-E737-4023-96DC-F6C488915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979"/>
                <a:ext cx="195" cy="189"/>
              </a:xfrm>
              <a:custGeom>
                <a:avLst/>
                <a:gdLst>
                  <a:gd name="T0" fmla="*/ 0 w 78"/>
                  <a:gd name="T1" fmla="*/ 1169 h 71"/>
                  <a:gd name="T2" fmla="*/ 458 w 78"/>
                  <a:gd name="T3" fmla="*/ 886 h 71"/>
                  <a:gd name="T4" fmla="*/ 738 w 78"/>
                  <a:gd name="T5" fmla="*/ 828 h 71"/>
                  <a:gd name="T6" fmla="*/ 863 w 78"/>
                  <a:gd name="T7" fmla="*/ 602 h 71"/>
                  <a:gd name="T8" fmla="*/ 1033 w 78"/>
                  <a:gd name="T9" fmla="*/ 149 h 71"/>
                  <a:gd name="T10" fmla="*/ 1220 w 78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71">
                    <a:moveTo>
                      <a:pt x="0" y="62"/>
                    </a:moveTo>
                    <a:cubicBezTo>
                      <a:pt x="10" y="71"/>
                      <a:pt x="20" y="49"/>
                      <a:pt x="29" y="47"/>
                    </a:cubicBezTo>
                    <a:cubicBezTo>
                      <a:pt x="36" y="45"/>
                      <a:pt x="41" y="48"/>
                      <a:pt x="47" y="44"/>
                    </a:cubicBezTo>
                    <a:cubicBezTo>
                      <a:pt x="54" y="41"/>
                      <a:pt x="53" y="38"/>
                      <a:pt x="55" y="32"/>
                    </a:cubicBezTo>
                    <a:cubicBezTo>
                      <a:pt x="57" y="25"/>
                      <a:pt x="61" y="13"/>
                      <a:pt x="66" y="8"/>
                    </a:cubicBezTo>
                    <a:cubicBezTo>
                      <a:pt x="70" y="5"/>
                      <a:pt x="75" y="4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4" name="Freeform 1747">
                <a:extLst>
                  <a:ext uri="{FF2B5EF4-FFF2-40B4-BE49-F238E27FC236}">
                    <a16:creationId xmlns:a16="http://schemas.microsoft.com/office/drawing/2014/main" id="{CF9F06CE-B1B6-435E-B99B-688F9279B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539"/>
                <a:ext cx="420" cy="146"/>
              </a:xfrm>
              <a:custGeom>
                <a:avLst/>
                <a:gdLst>
                  <a:gd name="T0" fmla="*/ 0 w 168"/>
                  <a:gd name="T1" fmla="*/ 1030 h 55"/>
                  <a:gd name="T2" fmla="*/ 408 w 168"/>
                  <a:gd name="T3" fmla="*/ 677 h 55"/>
                  <a:gd name="T4" fmla="*/ 708 w 168"/>
                  <a:gd name="T5" fmla="*/ 690 h 55"/>
                  <a:gd name="T6" fmla="*/ 1020 w 168"/>
                  <a:gd name="T7" fmla="*/ 486 h 55"/>
                  <a:gd name="T8" fmla="*/ 1533 w 168"/>
                  <a:gd name="T9" fmla="*/ 170 h 55"/>
                  <a:gd name="T10" fmla="*/ 1833 w 168"/>
                  <a:gd name="T11" fmla="*/ 77 h 55"/>
                  <a:gd name="T12" fmla="*/ 2395 w 168"/>
                  <a:gd name="T13" fmla="*/ 149 h 55"/>
                  <a:gd name="T14" fmla="*/ 2625 w 168"/>
                  <a:gd name="T15" fmla="*/ 149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8" h="55">
                    <a:moveTo>
                      <a:pt x="0" y="55"/>
                    </a:moveTo>
                    <a:cubicBezTo>
                      <a:pt x="7" y="46"/>
                      <a:pt x="14" y="36"/>
                      <a:pt x="26" y="36"/>
                    </a:cubicBezTo>
                    <a:cubicBezTo>
                      <a:pt x="32" y="36"/>
                      <a:pt x="38" y="38"/>
                      <a:pt x="45" y="37"/>
                    </a:cubicBezTo>
                    <a:cubicBezTo>
                      <a:pt x="53" y="36"/>
                      <a:pt x="59" y="31"/>
                      <a:pt x="65" y="26"/>
                    </a:cubicBezTo>
                    <a:cubicBezTo>
                      <a:pt x="75" y="17"/>
                      <a:pt x="84" y="9"/>
                      <a:pt x="98" y="9"/>
                    </a:cubicBezTo>
                    <a:cubicBezTo>
                      <a:pt x="106" y="9"/>
                      <a:pt x="109" y="6"/>
                      <a:pt x="117" y="4"/>
                    </a:cubicBezTo>
                    <a:cubicBezTo>
                      <a:pt x="130" y="0"/>
                      <a:pt x="141" y="8"/>
                      <a:pt x="153" y="8"/>
                    </a:cubicBezTo>
                    <a:cubicBezTo>
                      <a:pt x="158" y="8"/>
                      <a:pt x="164" y="10"/>
                      <a:pt x="168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5" name="Freeform 1748">
                <a:extLst>
                  <a:ext uri="{FF2B5EF4-FFF2-40B4-BE49-F238E27FC236}">
                    <a16:creationId xmlns:a16="http://schemas.microsoft.com/office/drawing/2014/main" id="{0A26377C-C055-4668-B77E-943F18B6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600"/>
                <a:ext cx="183" cy="99"/>
              </a:xfrm>
              <a:custGeom>
                <a:avLst/>
                <a:gdLst>
                  <a:gd name="T0" fmla="*/ 1151 w 73"/>
                  <a:gd name="T1" fmla="*/ 0 h 37"/>
                  <a:gd name="T2" fmla="*/ 835 w 73"/>
                  <a:gd name="T3" fmla="*/ 171 h 37"/>
                  <a:gd name="T4" fmla="*/ 597 w 73"/>
                  <a:gd name="T5" fmla="*/ 401 h 37"/>
                  <a:gd name="T6" fmla="*/ 333 w 73"/>
                  <a:gd name="T7" fmla="*/ 458 h 37"/>
                  <a:gd name="T8" fmla="*/ 0 w 73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37">
                    <a:moveTo>
                      <a:pt x="73" y="0"/>
                    </a:moveTo>
                    <a:cubicBezTo>
                      <a:pt x="66" y="2"/>
                      <a:pt x="58" y="4"/>
                      <a:pt x="53" y="9"/>
                    </a:cubicBezTo>
                    <a:cubicBezTo>
                      <a:pt x="48" y="14"/>
                      <a:pt x="46" y="18"/>
                      <a:pt x="38" y="21"/>
                    </a:cubicBezTo>
                    <a:cubicBezTo>
                      <a:pt x="32" y="23"/>
                      <a:pt x="27" y="20"/>
                      <a:pt x="21" y="24"/>
                    </a:cubicBezTo>
                    <a:cubicBezTo>
                      <a:pt x="12" y="29"/>
                      <a:pt x="13" y="37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6" name="Freeform 1749">
                <a:extLst>
                  <a:ext uri="{FF2B5EF4-FFF2-40B4-BE49-F238E27FC236}">
                    <a16:creationId xmlns:a16="http://schemas.microsoft.com/office/drawing/2014/main" id="{0D57470C-0B81-434B-9E2B-35203F87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477"/>
                <a:ext cx="140" cy="126"/>
              </a:xfrm>
              <a:custGeom>
                <a:avLst/>
                <a:gdLst>
                  <a:gd name="T0" fmla="*/ 0 w 56"/>
                  <a:gd name="T1" fmla="*/ 0 h 47"/>
                  <a:gd name="T2" fmla="*/ 300 w 56"/>
                  <a:gd name="T3" fmla="*/ 367 h 47"/>
                  <a:gd name="T4" fmla="*/ 675 w 56"/>
                  <a:gd name="T5" fmla="*/ 598 h 47"/>
                  <a:gd name="T6" fmla="*/ 875 w 56"/>
                  <a:gd name="T7" fmla="*/ 90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7">
                    <a:moveTo>
                      <a:pt x="0" y="0"/>
                    </a:moveTo>
                    <a:cubicBezTo>
                      <a:pt x="1" y="6"/>
                      <a:pt x="14" y="15"/>
                      <a:pt x="19" y="19"/>
                    </a:cubicBezTo>
                    <a:cubicBezTo>
                      <a:pt x="27" y="25"/>
                      <a:pt x="37" y="24"/>
                      <a:pt x="43" y="31"/>
                    </a:cubicBezTo>
                    <a:cubicBezTo>
                      <a:pt x="48" y="36"/>
                      <a:pt x="50" y="44"/>
                      <a:pt x="56" y="4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7" name="Freeform 1750">
                <a:extLst>
                  <a:ext uri="{FF2B5EF4-FFF2-40B4-BE49-F238E27FC236}">
                    <a16:creationId xmlns:a16="http://schemas.microsoft.com/office/drawing/2014/main" id="{B963D9D2-6B40-4E33-9C52-DA2310242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499"/>
                <a:ext cx="17" cy="69"/>
              </a:xfrm>
              <a:custGeom>
                <a:avLst/>
                <a:gdLst>
                  <a:gd name="T0" fmla="*/ 29 w 7"/>
                  <a:gd name="T1" fmla="*/ 486 h 26"/>
                  <a:gd name="T2" fmla="*/ 58 w 7"/>
                  <a:gd name="T3" fmla="*/ 281 h 26"/>
                  <a:gd name="T4" fmla="*/ 100 w 7"/>
                  <a:gd name="T5" fmla="*/ 170 h 26"/>
                  <a:gd name="T6" fmla="*/ 10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2" y="26"/>
                    </a:moveTo>
                    <a:cubicBezTo>
                      <a:pt x="0" y="21"/>
                      <a:pt x="2" y="19"/>
                      <a:pt x="4" y="15"/>
                    </a:cubicBezTo>
                    <a:cubicBezTo>
                      <a:pt x="5" y="12"/>
                      <a:pt x="6" y="12"/>
                      <a:pt x="7" y="9"/>
                    </a:cubicBezTo>
                    <a:cubicBezTo>
                      <a:pt x="7" y="6"/>
                      <a:pt x="4" y="4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8" name="Freeform 1751">
                <a:extLst>
                  <a:ext uri="{FF2B5EF4-FFF2-40B4-BE49-F238E27FC236}">
                    <a16:creationId xmlns:a16="http://schemas.microsoft.com/office/drawing/2014/main" id="{F341F415-02D9-41E7-B590-6C9F0C49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637"/>
                <a:ext cx="35" cy="96"/>
              </a:xfrm>
              <a:custGeom>
                <a:avLst/>
                <a:gdLst>
                  <a:gd name="T0" fmla="*/ 0 w 14"/>
                  <a:gd name="T1" fmla="*/ 683 h 36"/>
                  <a:gd name="T2" fmla="*/ 145 w 14"/>
                  <a:gd name="T3" fmla="*/ 227 h 36"/>
                  <a:gd name="T4" fmla="*/ 220 w 1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0" y="36"/>
                    </a:moveTo>
                    <a:cubicBezTo>
                      <a:pt x="11" y="32"/>
                      <a:pt x="8" y="22"/>
                      <a:pt x="9" y="12"/>
                    </a:cubicBezTo>
                    <a:cubicBezTo>
                      <a:pt x="10" y="8"/>
                      <a:pt x="12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9" name="Freeform 1752">
                <a:extLst>
                  <a:ext uri="{FF2B5EF4-FFF2-40B4-BE49-F238E27FC236}">
                    <a16:creationId xmlns:a16="http://schemas.microsoft.com/office/drawing/2014/main" id="{8FA5F2D2-1A5D-49A4-9D5E-84847E5D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659"/>
                <a:ext cx="350" cy="64"/>
              </a:xfrm>
              <a:custGeom>
                <a:avLst/>
                <a:gdLst>
                  <a:gd name="T0" fmla="*/ 0 w 140"/>
                  <a:gd name="T1" fmla="*/ 456 h 24"/>
                  <a:gd name="T2" fmla="*/ 645 w 140"/>
                  <a:gd name="T3" fmla="*/ 149 h 24"/>
                  <a:gd name="T4" fmla="*/ 1345 w 140"/>
                  <a:gd name="T5" fmla="*/ 77 h 24"/>
                  <a:gd name="T6" fmla="*/ 1595 w 140"/>
                  <a:gd name="T7" fmla="*/ 264 h 24"/>
                  <a:gd name="T8" fmla="*/ 1988 w 140"/>
                  <a:gd name="T9" fmla="*/ 307 h 24"/>
                  <a:gd name="T10" fmla="*/ 2188 w 140"/>
                  <a:gd name="T11" fmla="*/ 30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24">
                    <a:moveTo>
                      <a:pt x="0" y="24"/>
                    </a:moveTo>
                    <a:cubicBezTo>
                      <a:pt x="12" y="9"/>
                      <a:pt x="23" y="5"/>
                      <a:pt x="41" y="8"/>
                    </a:cubicBezTo>
                    <a:cubicBezTo>
                      <a:pt x="57" y="12"/>
                      <a:pt x="72" y="0"/>
                      <a:pt x="86" y="4"/>
                    </a:cubicBezTo>
                    <a:cubicBezTo>
                      <a:pt x="92" y="6"/>
                      <a:pt x="97" y="12"/>
                      <a:pt x="102" y="14"/>
                    </a:cubicBezTo>
                    <a:cubicBezTo>
                      <a:pt x="109" y="18"/>
                      <a:pt x="119" y="18"/>
                      <a:pt x="127" y="16"/>
                    </a:cubicBezTo>
                    <a:cubicBezTo>
                      <a:pt x="131" y="15"/>
                      <a:pt x="136" y="12"/>
                      <a:pt x="140" y="1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0" name="Freeform 1753">
                <a:extLst>
                  <a:ext uri="{FF2B5EF4-FFF2-40B4-BE49-F238E27FC236}">
                    <a16:creationId xmlns:a16="http://schemas.microsoft.com/office/drawing/2014/main" id="{C0A5FD21-CEF1-455F-A009-7252FD22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0" cy="34"/>
              </a:xfrm>
              <a:custGeom>
                <a:avLst/>
                <a:gdLst>
                  <a:gd name="T0" fmla="*/ 0 w 60"/>
                  <a:gd name="T1" fmla="*/ 0 h 13"/>
                  <a:gd name="T2" fmla="*/ 238 w 60"/>
                  <a:gd name="T3" fmla="*/ 144 h 13"/>
                  <a:gd name="T4" fmla="*/ 613 w 60"/>
                  <a:gd name="T5" fmla="*/ 144 h 13"/>
                  <a:gd name="T6" fmla="*/ 833 w 60"/>
                  <a:gd name="T7" fmla="*/ 199 h 13"/>
                  <a:gd name="T8" fmla="*/ 938 w 60"/>
                  <a:gd name="T9" fmla="*/ 23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cubicBezTo>
                      <a:pt x="4" y="6"/>
                      <a:pt x="6" y="9"/>
                      <a:pt x="15" y="8"/>
                    </a:cubicBezTo>
                    <a:cubicBezTo>
                      <a:pt x="24" y="7"/>
                      <a:pt x="30" y="5"/>
                      <a:pt x="39" y="8"/>
                    </a:cubicBezTo>
                    <a:cubicBezTo>
                      <a:pt x="44" y="10"/>
                      <a:pt x="48" y="10"/>
                      <a:pt x="53" y="11"/>
                    </a:cubicBezTo>
                    <a:cubicBezTo>
                      <a:pt x="55" y="11"/>
                      <a:pt x="57" y="13"/>
                      <a:pt x="60" y="1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1" name="Freeform 1754">
                <a:extLst>
                  <a:ext uri="{FF2B5EF4-FFF2-40B4-BE49-F238E27FC236}">
                    <a16:creationId xmlns:a16="http://schemas.microsoft.com/office/drawing/2014/main" id="{B93973C7-4716-4F8A-86A5-EE4B37696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819"/>
                <a:ext cx="240" cy="149"/>
              </a:xfrm>
              <a:custGeom>
                <a:avLst/>
                <a:gdLst>
                  <a:gd name="T0" fmla="*/ 0 w 96"/>
                  <a:gd name="T1" fmla="*/ 0 h 56"/>
                  <a:gd name="T2" fmla="*/ 408 w 96"/>
                  <a:gd name="T3" fmla="*/ 319 h 56"/>
                  <a:gd name="T4" fmla="*/ 770 w 96"/>
                  <a:gd name="T5" fmla="*/ 431 h 56"/>
                  <a:gd name="T6" fmla="*/ 970 w 96"/>
                  <a:gd name="T7" fmla="*/ 636 h 56"/>
                  <a:gd name="T8" fmla="*/ 1375 w 96"/>
                  <a:gd name="T9" fmla="*/ 849 h 56"/>
                  <a:gd name="T10" fmla="*/ 1500 w 96"/>
                  <a:gd name="T11" fmla="*/ 105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6">
                    <a:moveTo>
                      <a:pt x="0" y="0"/>
                    </a:moveTo>
                    <a:cubicBezTo>
                      <a:pt x="1" y="13"/>
                      <a:pt x="15" y="15"/>
                      <a:pt x="26" y="17"/>
                    </a:cubicBezTo>
                    <a:cubicBezTo>
                      <a:pt x="33" y="19"/>
                      <a:pt x="42" y="19"/>
                      <a:pt x="49" y="23"/>
                    </a:cubicBezTo>
                    <a:cubicBezTo>
                      <a:pt x="54" y="26"/>
                      <a:pt x="57" y="31"/>
                      <a:pt x="62" y="34"/>
                    </a:cubicBezTo>
                    <a:cubicBezTo>
                      <a:pt x="70" y="40"/>
                      <a:pt x="81" y="36"/>
                      <a:pt x="88" y="45"/>
                    </a:cubicBezTo>
                    <a:cubicBezTo>
                      <a:pt x="90" y="49"/>
                      <a:pt x="93" y="52"/>
                      <a:pt x="96" y="5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2" name="Freeform 1755">
                <a:extLst>
                  <a:ext uri="{FF2B5EF4-FFF2-40B4-BE49-F238E27FC236}">
                    <a16:creationId xmlns:a16="http://schemas.microsoft.com/office/drawing/2014/main" id="{DE0D2E9A-B925-44FF-9D30-2BEC0C2C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075"/>
                <a:ext cx="248" cy="58"/>
              </a:xfrm>
              <a:custGeom>
                <a:avLst/>
                <a:gdLst>
                  <a:gd name="T0" fmla="*/ 0 w 99"/>
                  <a:gd name="T1" fmla="*/ 369 h 22"/>
                  <a:gd name="T2" fmla="*/ 271 w 99"/>
                  <a:gd name="T3" fmla="*/ 258 h 22"/>
                  <a:gd name="T4" fmla="*/ 564 w 99"/>
                  <a:gd name="T5" fmla="*/ 237 h 22"/>
                  <a:gd name="T6" fmla="*/ 1035 w 99"/>
                  <a:gd name="T7" fmla="*/ 90 h 22"/>
                  <a:gd name="T8" fmla="*/ 1192 w 99"/>
                  <a:gd name="T9" fmla="*/ 76 h 22"/>
                  <a:gd name="T10" fmla="*/ 1338 w 99"/>
                  <a:gd name="T11" fmla="*/ 0 h 22"/>
                  <a:gd name="T12" fmla="*/ 1556 w 99"/>
                  <a:gd name="T13" fmla="*/ 7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2">
                    <a:moveTo>
                      <a:pt x="0" y="20"/>
                    </a:moveTo>
                    <a:cubicBezTo>
                      <a:pt x="5" y="22"/>
                      <a:pt x="12" y="17"/>
                      <a:pt x="17" y="14"/>
                    </a:cubicBezTo>
                    <a:cubicBezTo>
                      <a:pt x="26" y="10"/>
                      <a:pt x="28" y="10"/>
                      <a:pt x="36" y="13"/>
                    </a:cubicBezTo>
                    <a:cubicBezTo>
                      <a:pt x="50" y="18"/>
                      <a:pt x="54" y="7"/>
                      <a:pt x="66" y="5"/>
                    </a:cubicBezTo>
                    <a:cubicBezTo>
                      <a:pt x="70" y="4"/>
                      <a:pt x="73" y="5"/>
                      <a:pt x="76" y="4"/>
                    </a:cubicBezTo>
                    <a:cubicBezTo>
                      <a:pt x="79" y="3"/>
                      <a:pt x="82" y="1"/>
                      <a:pt x="85" y="0"/>
                    </a:cubicBezTo>
                    <a:cubicBezTo>
                      <a:pt x="91" y="0"/>
                      <a:pt x="94" y="4"/>
                      <a:pt x="99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3" name="Freeform 1756">
                <a:extLst>
                  <a:ext uri="{FF2B5EF4-FFF2-40B4-BE49-F238E27FC236}">
                    <a16:creationId xmlns:a16="http://schemas.microsoft.com/office/drawing/2014/main" id="{0B178ECB-0A94-4848-9841-78DEFF67E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792"/>
                <a:ext cx="182" cy="323"/>
              </a:xfrm>
              <a:custGeom>
                <a:avLst/>
                <a:gdLst>
                  <a:gd name="T0" fmla="*/ 0 w 73"/>
                  <a:gd name="T1" fmla="*/ 0 h 121"/>
                  <a:gd name="T2" fmla="*/ 137 w 73"/>
                  <a:gd name="T3" fmla="*/ 206 h 121"/>
                  <a:gd name="T4" fmla="*/ 312 w 73"/>
                  <a:gd name="T5" fmla="*/ 363 h 121"/>
                  <a:gd name="T6" fmla="*/ 436 w 73"/>
                  <a:gd name="T7" fmla="*/ 833 h 121"/>
                  <a:gd name="T8" fmla="*/ 728 w 73"/>
                  <a:gd name="T9" fmla="*/ 1084 h 121"/>
                  <a:gd name="T10" fmla="*/ 903 w 73"/>
                  <a:gd name="T11" fmla="*/ 1412 h 121"/>
                  <a:gd name="T12" fmla="*/ 1037 w 73"/>
                  <a:gd name="T13" fmla="*/ 1639 h 121"/>
                  <a:gd name="T14" fmla="*/ 975 w 73"/>
                  <a:gd name="T15" fmla="*/ 1959 h 121"/>
                  <a:gd name="T16" fmla="*/ 1132 w 73"/>
                  <a:gd name="T17" fmla="*/ 2301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21">
                    <a:moveTo>
                      <a:pt x="0" y="0"/>
                    </a:moveTo>
                    <a:cubicBezTo>
                      <a:pt x="3" y="5"/>
                      <a:pt x="4" y="7"/>
                      <a:pt x="9" y="11"/>
                    </a:cubicBezTo>
                    <a:cubicBezTo>
                      <a:pt x="13" y="14"/>
                      <a:pt x="17" y="15"/>
                      <a:pt x="20" y="19"/>
                    </a:cubicBezTo>
                    <a:cubicBezTo>
                      <a:pt x="25" y="27"/>
                      <a:pt x="21" y="37"/>
                      <a:pt x="28" y="44"/>
                    </a:cubicBezTo>
                    <a:cubicBezTo>
                      <a:pt x="35" y="50"/>
                      <a:pt x="42" y="49"/>
                      <a:pt x="47" y="57"/>
                    </a:cubicBezTo>
                    <a:cubicBezTo>
                      <a:pt x="51" y="64"/>
                      <a:pt x="52" y="68"/>
                      <a:pt x="58" y="74"/>
                    </a:cubicBezTo>
                    <a:cubicBezTo>
                      <a:pt x="62" y="77"/>
                      <a:pt x="67" y="80"/>
                      <a:pt x="67" y="86"/>
                    </a:cubicBezTo>
                    <a:cubicBezTo>
                      <a:pt x="67" y="91"/>
                      <a:pt x="62" y="97"/>
                      <a:pt x="63" y="103"/>
                    </a:cubicBezTo>
                    <a:cubicBezTo>
                      <a:pt x="63" y="108"/>
                      <a:pt x="69" y="118"/>
                      <a:pt x="73" y="1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4" name="Freeform 1757">
                <a:extLst>
                  <a:ext uri="{FF2B5EF4-FFF2-40B4-BE49-F238E27FC236}">
                    <a16:creationId xmlns:a16="http://schemas.microsoft.com/office/drawing/2014/main" id="{68552614-16C5-4310-AE13-F94F5E4A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52"/>
                <a:ext cx="10" cy="69"/>
              </a:xfrm>
              <a:custGeom>
                <a:avLst/>
                <a:gdLst>
                  <a:gd name="T0" fmla="*/ 20 w 4"/>
                  <a:gd name="T1" fmla="*/ 486 h 26"/>
                  <a:gd name="T2" fmla="*/ 63 w 4"/>
                  <a:gd name="T3" fmla="*/ 260 h 26"/>
                  <a:gd name="T4" fmla="*/ 0 w 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6">
                    <a:moveTo>
                      <a:pt x="1" y="26"/>
                    </a:moveTo>
                    <a:cubicBezTo>
                      <a:pt x="1" y="21"/>
                      <a:pt x="3" y="18"/>
                      <a:pt x="4" y="14"/>
                    </a:cubicBezTo>
                    <a:cubicBezTo>
                      <a:pt x="4" y="9"/>
                      <a:pt x="0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5" name="Freeform 1758">
                <a:extLst>
                  <a:ext uri="{FF2B5EF4-FFF2-40B4-BE49-F238E27FC236}">
                    <a16:creationId xmlns:a16="http://schemas.microsoft.com/office/drawing/2014/main" id="{52C64087-59B5-4A58-880C-9B2A56E25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584"/>
                <a:ext cx="162" cy="208"/>
              </a:xfrm>
              <a:custGeom>
                <a:avLst/>
                <a:gdLst>
                  <a:gd name="T0" fmla="*/ 1007 w 65"/>
                  <a:gd name="T1" fmla="*/ 1480 h 78"/>
                  <a:gd name="T2" fmla="*/ 653 w 65"/>
                  <a:gd name="T3" fmla="*/ 717 h 78"/>
                  <a:gd name="T4" fmla="*/ 324 w 65"/>
                  <a:gd name="T5" fmla="*/ 285 h 78"/>
                  <a:gd name="T6" fmla="*/ 199 w 65"/>
                  <a:gd name="T7" fmla="*/ 115 h 78"/>
                  <a:gd name="T8" fmla="*/ 0 w 6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8">
                    <a:moveTo>
                      <a:pt x="65" y="78"/>
                    </a:moveTo>
                    <a:cubicBezTo>
                      <a:pt x="52" y="68"/>
                      <a:pt x="55" y="47"/>
                      <a:pt x="42" y="38"/>
                    </a:cubicBezTo>
                    <a:cubicBezTo>
                      <a:pt x="33" y="31"/>
                      <a:pt x="26" y="25"/>
                      <a:pt x="21" y="15"/>
                    </a:cubicBezTo>
                    <a:cubicBezTo>
                      <a:pt x="18" y="10"/>
                      <a:pt x="17" y="8"/>
                      <a:pt x="13" y="6"/>
                    </a:cubicBezTo>
                    <a:cubicBezTo>
                      <a:pt x="9" y="4"/>
                      <a:pt x="2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6" name="Freeform 1759">
                <a:extLst>
                  <a:ext uri="{FF2B5EF4-FFF2-40B4-BE49-F238E27FC236}">
                    <a16:creationId xmlns:a16="http://schemas.microsoft.com/office/drawing/2014/main" id="{AD5205F4-0A74-493C-A747-F78679105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685"/>
                <a:ext cx="10" cy="46"/>
              </a:xfrm>
              <a:custGeom>
                <a:avLst/>
                <a:gdLst>
                  <a:gd name="T0" fmla="*/ 20 w 4"/>
                  <a:gd name="T1" fmla="*/ 336 h 17"/>
                  <a:gd name="T2" fmla="*/ 0 w 4"/>
                  <a:gd name="T3" fmla="*/ 138 h 17"/>
                  <a:gd name="T4" fmla="*/ 50 w 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7">
                    <a:moveTo>
                      <a:pt x="1" y="17"/>
                    </a:moveTo>
                    <a:cubicBezTo>
                      <a:pt x="1" y="14"/>
                      <a:pt x="0" y="10"/>
                      <a:pt x="0" y="7"/>
                    </a:cubicBezTo>
                    <a:cubicBezTo>
                      <a:pt x="1" y="3"/>
                      <a:pt x="4" y="4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7" name="Freeform 1760">
                <a:extLst>
                  <a:ext uri="{FF2B5EF4-FFF2-40B4-BE49-F238E27FC236}">
                    <a16:creationId xmlns:a16="http://schemas.microsoft.com/office/drawing/2014/main" id="{8C1CA857-77AC-432F-BE17-29F9D435F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2763"/>
                <a:ext cx="167" cy="194"/>
              </a:xfrm>
              <a:custGeom>
                <a:avLst/>
                <a:gdLst>
                  <a:gd name="T0" fmla="*/ 0 w 67"/>
                  <a:gd name="T1" fmla="*/ 0 h 73"/>
                  <a:gd name="T2" fmla="*/ 75 w 67"/>
                  <a:gd name="T3" fmla="*/ 340 h 73"/>
                  <a:gd name="T4" fmla="*/ 341 w 67"/>
                  <a:gd name="T5" fmla="*/ 486 h 73"/>
                  <a:gd name="T6" fmla="*/ 496 w 67"/>
                  <a:gd name="T7" fmla="*/ 749 h 73"/>
                  <a:gd name="T8" fmla="*/ 666 w 67"/>
                  <a:gd name="T9" fmla="*/ 959 h 73"/>
                  <a:gd name="T10" fmla="*/ 882 w 67"/>
                  <a:gd name="T11" fmla="*/ 1236 h 73"/>
                  <a:gd name="T12" fmla="*/ 1037 w 67"/>
                  <a:gd name="T13" fmla="*/ 1371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73">
                    <a:moveTo>
                      <a:pt x="0" y="0"/>
                    </a:moveTo>
                    <a:cubicBezTo>
                      <a:pt x="1" y="7"/>
                      <a:pt x="1" y="12"/>
                      <a:pt x="5" y="18"/>
                    </a:cubicBezTo>
                    <a:cubicBezTo>
                      <a:pt x="10" y="24"/>
                      <a:pt x="15" y="23"/>
                      <a:pt x="22" y="26"/>
                    </a:cubicBezTo>
                    <a:cubicBezTo>
                      <a:pt x="28" y="30"/>
                      <a:pt x="28" y="35"/>
                      <a:pt x="32" y="40"/>
                    </a:cubicBezTo>
                    <a:cubicBezTo>
                      <a:pt x="35" y="46"/>
                      <a:pt x="38" y="48"/>
                      <a:pt x="43" y="51"/>
                    </a:cubicBezTo>
                    <a:cubicBezTo>
                      <a:pt x="50" y="55"/>
                      <a:pt x="51" y="61"/>
                      <a:pt x="57" y="66"/>
                    </a:cubicBezTo>
                    <a:cubicBezTo>
                      <a:pt x="60" y="69"/>
                      <a:pt x="63" y="71"/>
                      <a:pt x="6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8" name="Freeform 1761">
                <a:extLst>
                  <a:ext uri="{FF2B5EF4-FFF2-40B4-BE49-F238E27FC236}">
                    <a16:creationId xmlns:a16="http://schemas.microsoft.com/office/drawing/2014/main" id="{A667B482-9BAD-4F9F-890D-46DB3C24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816"/>
                <a:ext cx="267" cy="93"/>
              </a:xfrm>
              <a:custGeom>
                <a:avLst/>
                <a:gdLst>
                  <a:gd name="T0" fmla="*/ 0 w 107"/>
                  <a:gd name="T1" fmla="*/ 635 h 35"/>
                  <a:gd name="T2" fmla="*/ 312 w 107"/>
                  <a:gd name="T3" fmla="*/ 486 h 35"/>
                  <a:gd name="T4" fmla="*/ 636 w 107"/>
                  <a:gd name="T5" fmla="*/ 508 h 35"/>
                  <a:gd name="T6" fmla="*/ 841 w 107"/>
                  <a:gd name="T7" fmla="*/ 303 h 35"/>
                  <a:gd name="T8" fmla="*/ 1103 w 107"/>
                  <a:gd name="T9" fmla="*/ 319 h 35"/>
                  <a:gd name="T10" fmla="*/ 1462 w 107"/>
                  <a:gd name="T11" fmla="*/ 77 h 35"/>
                  <a:gd name="T12" fmla="*/ 1662 w 10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35">
                    <a:moveTo>
                      <a:pt x="0" y="34"/>
                    </a:moveTo>
                    <a:cubicBezTo>
                      <a:pt x="9" y="35"/>
                      <a:pt x="12" y="28"/>
                      <a:pt x="20" y="26"/>
                    </a:cubicBezTo>
                    <a:cubicBezTo>
                      <a:pt x="27" y="24"/>
                      <a:pt x="33" y="30"/>
                      <a:pt x="41" y="27"/>
                    </a:cubicBezTo>
                    <a:cubicBezTo>
                      <a:pt x="47" y="25"/>
                      <a:pt x="49" y="19"/>
                      <a:pt x="54" y="16"/>
                    </a:cubicBezTo>
                    <a:cubicBezTo>
                      <a:pt x="60" y="13"/>
                      <a:pt x="66" y="16"/>
                      <a:pt x="71" y="17"/>
                    </a:cubicBezTo>
                    <a:cubicBezTo>
                      <a:pt x="85" y="18"/>
                      <a:pt x="85" y="11"/>
                      <a:pt x="94" y="4"/>
                    </a:cubicBezTo>
                    <a:cubicBezTo>
                      <a:pt x="98" y="0"/>
                      <a:pt x="101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9" name="Freeform 1762">
                <a:extLst>
                  <a:ext uri="{FF2B5EF4-FFF2-40B4-BE49-F238E27FC236}">
                    <a16:creationId xmlns:a16="http://schemas.microsoft.com/office/drawing/2014/main" id="{B0991F0F-6A0A-4760-809E-F3B86FB2B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875"/>
                <a:ext cx="240" cy="136"/>
              </a:xfrm>
              <a:custGeom>
                <a:avLst/>
                <a:gdLst>
                  <a:gd name="T0" fmla="*/ 0 w 96"/>
                  <a:gd name="T1" fmla="*/ 968 h 51"/>
                  <a:gd name="T2" fmla="*/ 300 w 96"/>
                  <a:gd name="T3" fmla="*/ 776 h 51"/>
                  <a:gd name="T4" fmla="*/ 688 w 96"/>
                  <a:gd name="T5" fmla="*/ 760 h 51"/>
                  <a:gd name="T6" fmla="*/ 1175 w 96"/>
                  <a:gd name="T7" fmla="*/ 456 h 51"/>
                  <a:gd name="T8" fmla="*/ 1363 w 96"/>
                  <a:gd name="T9" fmla="*/ 149 h 51"/>
                  <a:gd name="T10" fmla="*/ 1500 w 96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1">
                    <a:moveTo>
                      <a:pt x="0" y="51"/>
                    </a:moveTo>
                    <a:cubicBezTo>
                      <a:pt x="7" y="50"/>
                      <a:pt x="12" y="44"/>
                      <a:pt x="19" y="41"/>
                    </a:cubicBezTo>
                    <a:cubicBezTo>
                      <a:pt x="27" y="38"/>
                      <a:pt x="35" y="41"/>
                      <a:pt x="44" y="40"/>
                    </a:cubicBezTo>
                    <a:cubicBezTo>
                      <a:pt x="56" y="37"/>
                      <a:pt x="64" y="28"/>
                      <a:pt x="75" y="24"/>
                    </a:cubicBezTo>
                    <a:cubicBezTo>
                      <a:pt x="85" y="19"/>
                      <a:pt x="83" y="17"/>
                      <a:pt x="87" y="8"/>
                    </a:cubicBezTo>
                    <a:cubicBezTo>
                      <a:pt x="89" y="5"/>
                      <a:pt x="93" y="2"/>
                      <a:pt x="9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0" name="Freeform 1763">
                <a:extLst>
                  <a:ext uri="{FF2B5EF4-FFF2-40B4-BE49-F238E27FC236}">
                    <a16:creationId xmlns:a16="http://schemas.microsoft.com/office/drawing/2014/main" id="{A0418443-A6C5-40F8-9B28-8CB3C277C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720"/>
                <a:ext cx="122" cy="187"/>
              </a:xfrm>
              <a:custGeom>
                <a:avLst/>
                <a:gdLst>
                  <a:gd name="T0" fmla="*/ 757 w 49"/>
                  <a:gd name="T1" fmla="*/ 0 h 70"/>
                  <a:gd name="T2" fmla="*/ 603 w 49"/>
                  <a:gd name="T3" fmla="*/ 251 h 70"/>
                  <a:gd name="T4" fmla="*/ 508 w 49"/>
                  <a:gd name="T5" fmla="*/ 649 h 70"/>
                  <a:gd name="T6" fmla="*/ 229 w 49"/>
                  <a:gd name="T7" fmla="*/ 956 h 70"/>
                  <a:gd name="T8" fmla="*/ 0 w 49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70">
                    <a:moveTo>
                      <a:pt x="49" y="0"/>
                    </a:moveTo>
                    <a:cubicBezTo>
                      <a:pt x="45" y="3"/>
                      <a:pt x="41" y="7"/>
                      <a:pt x="39" y="13"/>
                    </a:cubicBezTo>
                    <a:cubicBezTo>
                      <a:pt x="36" y="20"/>
                      <a:pt x="38" y="27"/>
                      <a:pt x="33" y="34"/>
                    </a:cubicBezTo>
                    <a:cubicBezTo>
                      <a:pt x="28" y="41"/>
                      <a:pt x="20" y="44"/>
                      <a:pt x="15" y="50"/>
                    </a:cubicBezTo>
                    <a:cubicBezTo>
                      <a:pt x="9" y="56"/>
                      <a:pt x="8" y="67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1" name="Freeform 1764">
                <a:extLst>
                  <a:ext uri="{FF2B5EF4-FFF2-40B4-BE49-F238E27FC236}">
                    <a16:creationId xmlns:a16="http://schemas.microsoft.com/office/drawing/2014/main" id="{46E46C2C-ADC3-46AB-AAEF-61F2DD15E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821"/>
                <a:ext cx="167" cy="75"/>
              </a:xfrm>
              <a:custGeom>
                <a:avLst/>
                <a:gdLst>
                  <a:gd name="T0" fmla="*/ 0 w 67"/>
                  <a:gd name="T1" fmla="*/ 388 h 28"/>
                  <a:gd name="T2" fmla="*/ 386 w 67"/>
                  <a:gd name="T3" fmla="*/ 346 h 28"/>
                  <a:gd name="T4" fmla="*/ 508 w 67"/>
                  <a:gd name="T5" fmla="*/ 193 h 28"/>
                  <a:gd name="T6" fmla="*/ 666 w 67"/>
                  <a:gd name="T7" fmla="*/ 150 h 28"/>
                  <a:gd name="T8" fmla="*/ 1037 w 67"/>
                  <a:gd name="T9" fmla="*/ 0 h 28"/>
                  <a:gd name="T10" fmla="*/ 882 w 67"/>
                  <a:gd name="T11" fmla="*/ 252 h 28"/>
                  <a:gd name="T12" fmla="*/ 653 w 67"/>
                  <a:gd name="T13" fmla="*/ 53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8">
                    <a:moveTo>
                      <a:pt x="0" y="20"/>
                    </a:moveTo>
                    <a:cubicBezTo>
                      <a:pt x="8" y="22"/>
                      <a:pt x="18" y="23"/>
                      <a:pt x="25" y="18"/>
                    </a:cubicBezTo>
                    <a:cubicBezTo>
                      <a:pt x="28" y="16"/>
                      <a:pt x="29" y="12"/>
                      <a:pt x="33" y="10"/>
                    </a:cubicBezTo>
                    <a:cubicBezTo>
                      <a:pt x="36" y="9"/>
                      <a:pt x="40" y="9"/>
                      <a:pt x="43" y="8"/>
                    </a:cubicBezTo>
                    <a:cubicBezTo>
                      <a:pt x="52" y="7"/>
                      <a:pt x="59" y="2"/>
                      <a:pt x="67" y="0"/>
                    </a:cubicBezTo>
                    <a:cubicBezTo>
                      <a:pt x="63" y="4"/>
                      <a:pt x="59" y="8"/>
                      <a:pt x="57" y="13"/>
                    </a:cubicBezTo>
                    <a:cubicBezTo>
                      <a:pt x="55" y="22"/>
                      <a:pt x="51" y="26"/>
                      <a:pt x="42" y="2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2" name="Freeform 1765">
                <a:extLst>
                  <a:ext uri="{FF2B5EF4-FFF2-40B4-BE49-F238E27FC236}">
                    <a16:creationId xmlns:a16="http://schemas.microsoft.com/office/drawing/2014/main" id="{DF1BBEDB-5223-483E-BB68-972A131F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72"/>
                <a:ext cx="143" cy="328"/>
              </a:xfrm>
              <a:custGeom>
                <a:avLst/>
                <a:gdLst>
                  <a:gd name="T0" fmla="*/ 901 w 57"/>
                  <a:gd name="T1" fmla="*/ 0 h 123"/>
                  <a:gd name="T2" fmla="*/ 680 w 57"/>
                  <a:gd name="T3" fmla="*/ 363 h 123"/>
                  <a:gd name="T4" fmla="*/ 534 w 57"/>
                  <a:gd name="T5" fmla="*/ 1024 h 123"/>
                  <a:gd name="T6" fmla="*/ 251 w 57"/>
                  <a:gd name="T7" fmla="*/ 1592 h 123"/>
                  <a:gd name="T8" fmla="*/ 251 w 57"/>
                  <a:gd name="T9" fmla="*/ 1899 h 123"/>
                  <a:gd name="T10" fmla="*/ 0 w 57"/>
                  <a:gd name="T11" fmla="*/ 233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23">
                    <a:moveTo>
                      <a:pt x="57" y="0"/>
                    </a:moveTo>
                    <a:cubicBezTo>
                      <a:pt x="51" y="5"/>
                      <a:pt x="47" y="11"/>
                      <a:pt x="43" y="19"/>
                    </a:cubicBezTo>
                    <a:cubicBezTo>
                      <a:pt x="38" y="30"/>
                      <a:pt x="37" y="42"/>
                      <a:pt x="34" y="54"/>
                    </a:cubicBezTo>
                    <a:cubicBezTo>
                      <a:pt x="30" y="65"/>
                      <a:pt x="18" y="72"/>
                      <a:pt x="16" y="84"/>
                    </a:cubicBezTo>
                    <a:cubicBezTo>
                      <a:pt x="16" y="90"/>
                      <a:pt x="18" y="95"/>
                      <a:pt x="16" y="100"/>
                    </a:cubicBezTo>
                    <a:cubicBezTo>
                      <a:pt x="13" y="109"/>
                      <a:pt x="5" y="116"/>
                      <a:pt x="0" y="12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3" name="Freeform 1766">
                <a:extLst>
                  <a:ext uri="{FF2B5EF4-FFF2-40B4-BE49-F238E27FC236}">
                    <a16:creationId xmlns:a16="http://schemas.microsoft.com/office/drawing/2014/main" id="{DDB65FFC-9209-4E2D-81A0-7AC5BB46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395"/>
                <a:ext cx="305" cy="90"/>
              </a:xfrm>
              <a:custGeom>
                <a:avLst/>
                <a:gdLst>
                  <a:gd name="T0" fmla="*/ 0 w 122"/>
                  <a:gd name="T1" fmla="*/ 0 h 34"/>
                  <a:gd name="T2" fmla="*/ 250 w 122"/>
                  <a:gd name="T3" fmla="*/ 225 h 34"/>
                  <a:gd name="T4" fmla="*/ 438 w 122"/>
                  <a:gd name="T5" fmla="*/ 259 h 34"/>
                  <a:gd name="T6" fmla="*/ 613 w 122"/>
                  <a:gd name="T7" fmla="*/ 463 h 34"/>
                  <a:gd name="T8" fmla="*/ 958 w 122"/>
                  <a:gd name="T9" fmla="*/ 574 h 34"/>
                  <a:gd name="T10" fmla="*/ 1220 w 122"/>
                  <a:gd name="T11" fmla="*/ 553 h 34"/>
                  <a:gd name="T12" fmla="*/ 1408 w 122"/>
                  <a:gd name="T13" fmla="*/ 408 h 34"/>
                  <a:gd name="T14" fmla="*/ 1563 w 122"/>
                  <a:gd name="T15" fmla="*/ 183 h 34"/>
                  <a:gd name="T16" fmla="*/ 1738 w 122"/>
                  <a:gd name="T17" fmla="*/ 204 h 34"/>
                  <a:gd name="T18" fmla="*/ 1908 w 122"/>
                  <a:gd name="T19" fmla="*/ 183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34">
                    <a:moveTo>
                      <a:pt x="0" y="0"/>
                    </a:moveTo>
                    <a:cubicBezTo>
                      <a:pt x="4" y="6"/>
                      <a:pt x="8" y="10"/>
                      <a:pt x="16" y="12"/>
                    </a:cubicBezTo>
                    <a:cubicBezTo>
                      <a:pt x="20" y="13"/>
                      <a:pt x="24" y="13"/>
                      <a:pt x="28" y="14"/>
                    </a:cubicBezTo>
                    <a:cubicBezTo>
                      <a:pt x="33" y="16"/>
                      <a:pt x="35" y="21"/>
                      <a:pt x="39" y="25"/>
                    </a:cubicBezTo>
                    <a:cubicBezTo>
                      <a:pt x="46" y="33"/>
                      <a:pt x="51" y="34"/>
                      <a:pt x="61" y="31"/>
                    </a:cubicBezTo>
                    <a:cubicBezTo>
                      <a:pt x="68" y="29"/>
                      <a:pt x="71" y="30"/>
                      <a:pt x="78" y="30"/>
                    </a:cubicBezTo>
                    <a:cubicBezTo>
                      <a:pt x="86" y="31"/>
                      <a:pt x="87" y="30"/>
                      <a:pt x="90" y="22"/>
                    </a:cubicBezTo>
                    <a:cubicBezTo>
                      <a:pt x="91" y="16"/>
                      <a:pt x="93" y="11"/>
                      <a:pt x="100" y="10"/>
                    </a:cubicBezTo>
                    <a:cubicBezTo>
                      <a:pt x="103" y="9"/>
                      <a:pt x="107" y="11"/>
                      <a:pt x="111" y="11"/>
                    </a:cubicBezTo>
                    <a:cubicBezTo>
                      <a:pt x="115" y="11"/>
                      <a:pt x="118" y="9"/>
                      <a:pt x="122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4" name="Freeform 1767">
                <a:extLst>
                  <a:ext uri="{FF2B5EF4-FFF2-40B4-BE49-F238E27FC236}">
                    <a16:creationId xmlns:a16="http://schemas.microsoft.com/office/drawing/2014/main" id="{FF0D2202-037E-48D2-AC60-D09136F07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459"/>
                <a:ext cx="155" cy="29"/>
              </a:xfrm>
              <a:custGeom>
                <a:avLst/>
                <a:gdLst>
                  <a:gd name="T0" fmla="*/ 970 w 62"/>
                  <a:gd name="T1" fmla="*/ 90 h 11"/>
                  <a:gd name="T2" fmla="*/ 720 w 62"/>
                  <a:gd name="T3" fmla="*/ 90 h 11"/>
                  <a:gd name="T4" fmla="*/ 520 w 62"/>
                  <a:gd name="T5" fmla="*/ 182 h 11"/>
                  <a:gd name="T6" fmla="*/ 300 w 62"/>
                  <a:gd name="T7" fmla="*/ 34 h 11"/>
                  <a:gd name="T8" fmla="*/ 0 w 62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1">
                    <a:moveTo>
                      <a:pt x="62" y="5"/>
                    </a:moveTo>
                    <a:cubicBezTo>
                      <a:pt x="57" y="4"/>
                      <a:pt x="51" y="3"/>
                      <a:pt x="46" y="5"/>
                    </a:cubicBezTo>
                    <a:cubicBezTo>
                      <a:pt x="41" y="7"/>
                      <a:pt x="39" y="11"/>
                      <a:pt x="33" y="10"/>
                    </a:cubicBezTo>
                    <a:cubicBezTo>
                      <a:pt x="26" y="10"/>
                      <a:pt x="24" y="4"/>
                      <a:pt x="19" y="2"/>
                    </a:cubicBezTo>
                    <a:cubicBezTo>
                      <a:pt x="12" y="0"/>
                      <a:pt x="6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5" name="Freeform 1768">
                <a:extLst>
                  <a:ext uri="{FF2B5EF4-FFF2-40B4-BE49-F238E27FC236}">
                    <a16:creationId xmlns:a16="http://schemas.microsoft.com/office/drawing/2014/main" id="{FEE9F4A1-F062-4FCD-A8A6-764698E9C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480"/>
                <a:ext cx="117" cy="40"/>
              </a:xfrm>
              <a:custGeom>
                <a:avLst/>
                <a:gdLst>
                  <a:gd name="T0" fmla="*/ 0 w 47"/>
                  <a:gd name="T1" fmla="*/ 0 h 15"/>
                  <a:gd name="T2" fmla="*/ 187 w 47"/>
                  <a:gd name="T3" fmla="*/ 136 h 15"/>
                  <a:gd name="T4" fmla="*/ 433 w 47"/>
                  <a:gd name="T5" fmla="*/ 149 h 15"/>
                  <a:gd name="T6" fmla="*/ 724 w 47"/>
                  <a:gd name="T7" fmla="*/ 26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5" y="4"/>
                      <a:pt x="5" y="9"/>
                      <a:pt x="12" y="7"/>
                    </a:cubicBezTo>
                    <a:cubicBezTo>
                      <a:pt x="20" y="6"/>
                      <a:pt x="20" y="4"/>
                      <a:pt x="28" y="8"/>
                    </a:cubicBezTo>
                    <a:cubicBezTo>
                      <a:pt x="33" y="10"/>
                      <a:pt x="42" y="15"/>
                      <a:pt x="47" y="1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6" name="Freeform 1769">
                <a:extLst>
                  <a:ext uri="{FF2B5EF4-FFF2-40B4-BE49-F238E27FC236}">
                    <a16:creationId xmlns:a16="http://schemas.microsoft.com/office/drawing/2014/main" id="{A3047515-181B-40B0-9C92-FD2FD860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104"/>
                <a:ext cx="30" cy="93"/>
              </a:xfrm>
              <a:custGeom>
                <a:avLst/>
                <a:gdLst>
                  <a:gd name="T0" fmla="*/ 0 w 12"/>
                  <a:gd name="T1" fmla="*/ 656 h 35"/>
                  <a:gd name="T2" fmla="*/ 113 w 12"/>
                  <a:gd name="T3" fmla="*/ 508 h 35"/>
                  <a:gd name="T4" fmla="*/ 113 w 12"/>
                  <a:gd name="T5" fmla="*/ 282 h 35"/>
                  <a:gd name="T6" fmla="*/ 175 w 12"/>
                  <a:gd name="T7" fmla="*/ 133 h 35"/>
                  <a:gd name="T8" fmla="*/ 188 w 1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5">
                    <a:moveTo>
                      <a:pt x="0" y="35"/>
                    </a:moveTo>
                    <a:cubicBezTo>
                      <a:pt x="2" y="33"/>
                      <a:pt x="7" y="30"/>
                      <a:pt x="7" y="27"/>
                    </a:cubicBezTo>
                    <a:cubicBezTo>
                      <a:pt x="8" y="23"/>
                      <a:pt x="6" y="19"/>
                      <a:pt x="7" y="15"/>
                    </a:cubicBezTo>
                    <a:cubicBezTo>
                      <a:pt x="8" y="12"/>
                      <a:pt x="10" y="10"/>
                      <a:pt x="11" y="7"/>
                    </a:cubicBezTo>
                    <a:cubicBezTo>
                      <a:pt x="12" y="3"/>
                      <a:pt x="8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7" name="Freeform 1770">
                <a:extLst>
                  <a:ext uri="{FF2B5EF4-FFF2-40B4-BE49-F238E27FC236}">
                    <a16:creationId xmlns:a16="http://schemas.microsoft.com/office/drawing/2014/main" id="{A29178B0-D0E9-41AD-A9AB-29CA743F4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19"/>
                <a:ext cx="122" cy="128"/>
              </a:xfrm>
              <a:custGeom>
                <a:avLst/>
                <a:gdLst>
                  <a:gd name="T0" fmla="*/ 12 w 49"/>
                  <a:gd name="T1" fmla="*/ 0 h 48"/>
                  <a:gd name="T2" fmla="*/ 199 w 49"/>
                  <a:gd name="T3" fmla="*/ 307 h 48"/>
                  <a:gd name="T4" fmla="*/ 446 w 49"/>
                  <a:gd name="T5" fmla="*/ 605 h 48"/>
                  <a:gd name="T6" fmla="*/ 632 w 49"/>
                  <a:gd name="T7" fmla="*/ 739 h 48"/>
                  <a:gd name="T8" fmla="*/ 757 w 49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1" y="0"/>
                    </a:moveTo>
                    <a:cubicBezTo>
                      <a:pt x="0" y="10"/>
                      <a:pt x="4" y="13"/>
                      <a:pt x="13" y="16"/>
                    </a:cubicBezTo>
                    <a:cubicBezTo>
                      <a:pt x="22" y="19"/>
                      <a:pt x="21" y="27"/>
                      <a:pt x="29" y="32"/>
                    </a:cubicBezTo>
                    <a:cubicBezTo>
                      <a:pt x="33" y="35"/>
                      <a:pt x="38" y="34"/>
                      <a:pt x="41" y="39"/>
                    </a:cubicBezTo>
                    <a:cubicBezTo>
                      <a:pt x="44" y="42"/>
                      <a:pt x="44" y="47"/>
                      <a:pt x="49" y="4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8" name="Freeform 1771">
                <a:extLst>
                  <a:ext uri="{FF2B5EF4-FFF2-40B4-BE49-F238E27FC236}">
                    <a16:creationId xmlns:a16="http://schemas.microsoft.com/office/drawing/2014/main" id="{104465D9-4D7E-4BC0-8E97-EA650F06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621"/>
                <a:ext cx="62" cy="16"/>
              </a:xfrm>
              <a:custGeom>
                <a:avLst/>
                <a:gdLst>
                  <a:gd name="T0" fmla="*/ 0 w 25"/>
                  <a:gd name="T1" fmla="*/ 56 h 6"/>
                  <a:gd name="T2" fmla="*/ 92 w 25"/>
                  <a:gd name="T3" fmla="*/ 93 h 6"/>
                  <a:gd name="T4" fmla="*/ 216 w 25"/>
                  <a:gd name="T5" fmla="*/ 35 h 6"/>
                  <a:gd name="T6" fmla="*/ 382 w 25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3"/>
                    </a:moveTo>
                    <a:cubicBezTo>
                      <a:pt x="3" y="0"/>
                      <a:pt x="4" y="5"/>
                      <a:pt x="6" y="5"/>
                    </a:cubicBezTo>
                    <a:cubicBezTo>
                      <a:pt x="9" y="6"/>
                      <a:pt x="11" y="2"/>
                      <a:pt x="14" y="2"/>
                    </a:cubicBezTo>
                    <a:cubicBezTo>
                      <a:pt x="18" y="2"/>
                      <a:pt x="21" y="5"/>
                      <a:pt x="25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9" name="Freeform 1772">
                <a:extLst>
                  <a:ext uri="{FF2B5EF4-FFF2-40B4-BE49-F238E27FC236}">
                    <a16:creationId xmlns:a16="http://schemas.microsoft.com/office/drawing/2014/main" id="{FB97C4C3-B004-4153-995D-7E9F3B86C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717"/>
                <a:ext cx="12" cy="99"/>
              </a:xfrm>
              <a:custGeom>
                <a:avLst/>
                <a:gdLst>
                  <a:gd name="T0" fmla="*/ 41 w 5"/>
                  <a:gd name="T1" fmla="*/ 0 h 37"/>
                  <a:gd name="T2" fmla="*/ 58 w 5"/>
                  <a:gd name="T3" fmla="*/ 342 h 37"/>
                  <a:gd name="T4" fmla="*/ 29 w 5"/>
                  <a:gd name="T5" fmla="*/ 70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7">
                    <a:moveTo>
                      <a:pt x="3" y="0"/>
                    </a:moveTo>
                    <a:cubicBezTo>
                      <a:pt x="0" y="6"/>
                      <a:pt x="5" y="11"/>
                      <a:pt x="4" y="18"/>
                    </a:cubicBezTo>
                    <a:cubicBezTo>
                      <a:pt x="3" y="25"/>
                      <a:pt x="0" y="30"/>
                      <a:pt x="2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0" name="Freeform 1773">
                <a:extLst>
                  <a:ext uri="{FF2B5EF4-FFF2-40B4-BE49-F238E27FC236}">
                    <a16:creationId xmlns:a16="http://schemas.microsoft.com/office/drawing/2014/main" id="{5E3AE222-07AB-4FFE-A374-3C5D3298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579"/>
                <a:ext cx="267" cy="53"/>
              </a:xfrm>
              <a:custGeom>
                <a:avLst/>
                <a:gdLst>
                  <a:gd name="T0" fmla="*/ 0 w 107"/>
                  <a:gd name="T1" fmla="*/ 239 h 20"/>
                  <a:gd name="T2" fmla="*/ 217 w 107"/>
                  <a:gd name="T3" fmla="*/ 352 h 20"/>
                  <a:gd name="T4" fmla="*/ 354 w 107"/>
                  <a:gd name="T5" fmla="*/ 294 h 20"/>
                  <a:gd name="T6" fmla="*/ 499 w 107"/>
                  <a:gd name="T7" fmla="*/ 337 h 20"/>
                  <a:gd name="T8" fmla="*/ 696 w 107"/>
                  <a:gd name="T9" fmla="*/ 315 h 20"/>
                  <a:gd name="T10" fmla="*/ 966 w 107"/>
                  <a:gd name="T11" fmla="*/ 337 h 20"/>
                  <a:gd name="T12" fmla="*/ 1133 w 107"/>
                  <a:gd name="T13" fmla="*/ 204 h 20"/>
                  <a:gd name="T14" fmla="*/ 1350 w 107"/>
                  <a:gd name="T15" fmla="*/ 204 h 20"/>
                  <a:gd name="T16" fmla="*/ 1525 w 107"/>
                  <a:gd name="T17" fmla="*/ 111 h 20"/>
                  <a:gd name="T18" fmla="*/ 1600 w 107"/>
                  <a:gd name="T19" fmla="*/ 34 h 20"/>
                  <a:gd name="T20" fmla="*/ 1662 w 107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7" h="20">
                    <a:moveTo>
                      <a:pt x="0" y="13"/>
                    </a:moveTo>
                    <a:cubicBezTo>
                      <a:pt x="1" y="18"/>
                      <a:pt x="10" y="20"/>
                      <a:pt x="14" y="19"/>
                    </a:cubicBezTo>
                    <a:cubicBezTo>
                      <a:pt x="17" y="18"/>
                      <a:pt x="20" y="16"/>
                      <a:pt x="23" y="16"/>
                    </a:cubicBezTo>
                    <a:cubicBezTo>
                      <a:pt x="26" y="15"/>
                      <a:pt x="29" y="17"/>
                      <a:pt x="32" y="18"/>
                    </a:cubicBezTo>
                    <a:cubicBezTo>
                      <a:pt x="38" y="20"/>
                      <a:pt x="40" y="18"/>
                      <a:pt x="45" y="17"/>
                    </a:cubicBezTo>
                    <a:cubicBezTo>
                      <a:pt x="51" y="16"/>
                      <a:pt x="56" y="20"/>
                      <a:pt x="62" y="18"/>
                    </a:cubicBezTo>
                    <a:cubicBezTo>
                      <a:pt x="66" y="16"/>
                      <a:pt x="68" y="11"/>
                      <a:pt x="73" y="11"/>
                    </a:cubicBezTo>
                    <a:cubicBezTo>
                      <a:pt x="78" y="10"/>
                      <a:pt x="82" y="13"/>
                      <a:pt x="87" y="11"/>
                    </a:cubicBezTo>
                    <a:cubicBezTo>
                      <a:pt x="91" y="10"/>
                      <a:pt x="95" y="8"/>
                      <a:pt x="98" y="6"/>
                    </a:cubicBezTo>
                    <a:cubicBezTo>
                      <a:pt x="100" y="4"/>
                      <a:pt x="102" y="5"/>
                      <a:pt x="103" y="2"/>
                    </a:cubicBezTo>
                    <a:cubicBezTo>
                      <a:pt x="103" y="2"/>
                      <a:pt x="106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1" name="Freeform 1774">
                <a:extLst>
                  <a:ext uri="{FF2B5EF4-FFF2-40B4-BE49-F238E27FC236}">
                    <a16:creationId xmlns:a16="http://schemas.microsoft.com/office/drawing/2014/main" id="{D6C63B99-CCD6-442D-9002-1D7E808B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640"/>
                <a:ext cx="53" cy="24"/>
              </a:xfrm>
              <a:custGeom>
                <a:avLst/>
                <a:gdLst>
                  <a:gd name="T0" fmla="*/ 0 w 21"/>
                  <a:gd name="T1" fmla="*/ 0 h 9"/>
                  <a:gd name="T2" fmla="*/ 222 w 21"/>
                  <a:gd name="T3" fmla="*/ 21 h 9"/>
                  <a:gd name="T4" fmla="*/ 338 w 21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0"/>
                    </a:moveTo>
                    <a:cubicBezTo>
                      <a:pt x="2" y="9"/>
                      <a:pt x="9" y="0"/>
                      <a:pt x="14" y="1"/>
                    </a:cubicBezTo>
                    <a:cubicBezTo>
                      <a:pt x="16" y="1"/>
                      <a:pt x="19" y="4"/>
                      <a:pt x="21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2" name="Freeform 1775">
                <a:extLst>
                  <a:ext uri="{FF2B5EF4-FFF2-40B4-BE49-F238E27FC236}">
                    <a16:creationId xmlns:a16="http://schemas.microsoft.com/office/drawing/2014/main" id="{E81F3832-5ED6-48BB-9D36-B9661841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741"/>
                <a:ext cx="77" cy="94"/>
              </a:xfrm>
              <a:custGeom>
                <a:avLst/>
                <a:gdLst>
                  <a:gd name="T0" fmla="*/ 0 w 31"/>
                  <a:gd name="T1" fmla="*/ 0 h 35"/>
                  <a:gd name="T2" fmla="*/ 0 w 31"/>
                  <a:gd name="T3" fmla="*/ 150 h 35"/>
                  <a:gd name="T4" fmla="*/ 30 w 31"/>
                  <a:gd name="T5" fmla="*/ 252 h 35"/>
                  <a:gd name="T6" fmla="*/ 92 w 31"/>
                  <a:gd name="T7" fmla="*/ 274 h 35"/>
                  <a:gd name="T8" fmla="*/ 154 w 31"/>
                  <a:gd name="T9" fmla="*/ 403 h 35"/>
                  <a:gd name="T10" fmla="*/ 216 w 31"/>
                  <a:gd name="T11" fmla="*/ 505 h 35"/>
                  <a:gd name="T12" fmla="*/ 320 w 31"/>
                  <a:gd name="T13" fmla="*/ 642 h 35"/>
                  <a:gd name="T14" fmla="*/ 474 w 31"/>
                  <a:gd name="T15" fmla="*/ 642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5">
                    <a:moveTo>
                      <a:pt x="0" y="0"/>
                    </a:moveTo>
                    <a:cubicBezTo>
                      <a:pt x="1" y="2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8" y="16"/>
                      <a:pt x="8" y="18"/>
                      <a:pt x="10" y="21"/>
                    </a:cubicBezTo>
                    <a:cubicBezTo>
                      <a:pt x="11" y="25"/>
                      <a:pt x="11" y="24"/>
                      <a:pt x="14" y="26"/>
                    </a:cubicBezTo>
                    <a:cubicBezTo>
                      <a:pt x="17" y="28"/>
                      <a:pt x="18" y="32"/>
                      <a:pt x="21" y="33"/>
                    </a:cubicBezTo>
                    <a:cubicBezTo>
                      <a:pt x="24" y="35"/>
                      <a:pt x="29" y="32"/>
                      <a:pt x="31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3" name="Freeform 1776">
                <a:extLst>
                  <a:ext uri="{FF2B5EF4-FFF2-40B4-BE49-F238E27FC236}">
                    <a16:creationId xmlns:a16="http://schemas.microsoft.com/office/drawing/2014/main" id="{1B868895-73D0-469E-9671-F71DCDACA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2821"/>
                <a:ext cx="85" cy="14"/>
              </a:xfrm>
              <a:custGeom>
                <a:avLst/>
                <a:gdLst>
                  <a:gd name="T0" fmla="*/ 0 w 34"/>
                  <a:gd name="T1" fmla="*/ 0 h 5"/>
                  <a:gd name="T2" fmla="*/ 175 w 34"/>
                  <a:gd name="T3" fmla="*/ 62 h 5"/>
                  <a:gd name="T4" fmla="*/ 238 w 34"/>
                  <a:gd name="T5" fmla="*/ 22 h 5"/>
                  <a:gd name="T6" fmla="*/ 333 w 34"/>
                  <a:gd name="T7" fmla="*/ 62 h 5"/>
                  <a:gd name="T8" fmla="*/ 438 w 34"/>
                  <a:gd name="T9" fmla="*/ 22 h 5"/>
                  <a:gd name="T10" fmla="*/ 533 w 3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">
                    <a:moveTo>
                      <a:pt x="0" y="0"/>
                    </a:moveTo>
                    <a:cubicBezTo>
                      <a:pt x="2" y="3"/>
                      <a:pt x="7" y="5"/>
                      <a:pt x="11" y="3"/>
                    </a:cubicBezTo>
                    <a:cubicBezTo>
                      <a:pt x="13" y="2"/>
                      <a:pt x="13" y="1"/>
                      <a:pt x="15" y="1"/>
                    </a:cubicBezTo>
                    <a:cubicBezTo>
                      <a:pt x="18" y="1"/>
                      <a:pt x="19" y="3"/>
                      <a:pt x="21" y="3"/>
                    </a:cubicBezTo>
                    <a:cubicBezTo>
                      <a:pt x="24" y="4"/>
                      <a:pt x="25" y="2"/>
                      <a:pt x="28" y="1"/>
                    </a:cubicBezTo>
                    <a:cubicBezTo>
                      <a:pt x="30" y="0"/>
                      <a:pt x="32" y="0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4" name="Freeform 1777">
                <a:extLst>
                  <a:ext uri="{FF2B5EF4-FFF2-40B4-BE49-F238E27FC236}">
                    <a16:creationId xmlns:a16="http://schemas.microsoft.com/office/drawing/2014/main" id="{649C55DD-66E6-4AEB-B73A-BA3D34F4A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936"/>
                <a:ext cx="232" cy="93"/>
              </a:xfrm>
              <a:custGeom>
                <a:avLst/>
                <a:gdLst>
                  <a:gd name="T0" fmla="*/ 0 w 93"/>
                  <a:gd name="T1" fmla="*/ 656 h 35"/>
                  <a:gd name="T2" fmla="*/ 230 w 93"/>
                  <a:gd name="T3" fmla="*/ 622 h 35"/>
                  <a:gd name="T4" fmla="*/ 499 w 93"/>
                  <a:gd name="T5" fmla="*/ 452 h 35"/>
                  <a:gd name="T6" fmla="*/ 758 w 93"/>
                  <a:gd name="T7" fmla="*/ 452 h 35"/>
                  <a:gd name="T8" fmla="*/ 965 w 93"/>
                  <a:gd name="T9" fmla="*/ 319 h 35"/>
                  <a:gd name="T10" fmla="*/ 1153 w 93"/>
                  <a:gd name="T11" fmla="*/ 205 h 35"/>
                  <a:gd name="T12" fmla="*/ 1287 w 93"/>
                  <a:gd name="T13" fmla="*/ 133 h 35"/>
                  <a:gd name="T14" fmla="*/ 1370 w 93"/>
                  <a:gd name="T15" fmla="*/ 21 h 35"/>
                  <a:gd name="T16" fmla="*/ 1444 w 93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35">
                    <a:moveTo>
                      <a:pt x="0" y="35"/>
                    </a:moveTo>
                    <a:cubicBezTo>
                      <a:pt x="5" y="35"/>
                      <a:pt x="10" y="35"/>
                      <a:pt x="15" y="33"/>
                    </a:cubicBezTo>
                    <a:cubicBezTo>
                      <a:pt x="21" y="30"/>
                      <a:pt x="25" y="26"/>
                      <a:pt x="32" y="24"/>
                    </a:cubicBezTo>
                    <a:cubicBezTo>
                      <a:pt x="37" y="23"/>
                      <a:pt x="43" y="24"/>
                      <a:pt x="49" y="24"/>
                    </a:cubicBezTo>
                    <a:cubicBezTo>
                      <a:pt x="54" y="23"/>
                      <a:pt x="57" y="21"/>
                      <a:pt x="62" y="17"/>
                    </a:cubicBezTo>
                    <a:cubicBezTo>
                      <a:pt x="65" y="14"/>
                      <a:pt x="69" y="12"/>
                      <a:pt x="74" y="11"/>
                    </a:cubicBezTo>
                    <a:cubicBezTo>
                      <a:pt x="78" y="11"/>
                      <a:pt x="81" y="11"/>
                      <a:pt x="83" y="7"/>
                    </a:cubicBezTo>
                    <a:cubicBezTo>
                      <a:pt x="85" y="4"/>
                      <a:pt x="84" y="3"/>
                      <a:pt x="88" y="1"/>
                    </a:cubicBezTo>
                    <a:cubicBezTo>
                      <a:pt x="90" y="1"/>
                      <a:pt x="92" y="1"/>
                      <a:pt x="9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5" name="Freeform 1778">
                <a:extLst>
                  <a:ext uri="{FF2B5EF4-FFF2-40B4-BE49-F238E27FC236}">
                    <a16:creationId xmlns:a16="http://schemas.microsoft.com/office/drawing/2014/main" id="{450B5B19-A43F-47CA-B65E-AB11350F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672"/>
                <a:ext cx="73" cy="53"/>
              </a:xfrm>
              <a:custGeom>
                <a:avLst/>
                <a:gdLst>
                  <a:gd name="T0" fmla="*/ 0 w 29"/>
                  <a:gd name="T1" fmla="*/ 239 h 20"/>
                  <a:gd name="T2" fmla="*/ 176 w 29"/>
                  <a:gd name="T3" fmla="*/ 191 h 20"/>
                  <a:gd name="T4" fmla="*/ 242 w 29"/>
                  <a:gd name="T5" fmla="*/ 90 h 20"/>
                  <a:gd name="T6" fmla="*/ 317 w 29"/>
                  <a:gd name="T7" fmla="*/ 111 h 20"/>
                  <a:gd name="T8" fmla="*/ 463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0" y="13"/>
                    </a:moveTo>
                    <a:cubicBezTo>
                      <a:pt x="2" y="20"/>
                      <a:pt x="9" y="12"/>
                      <a:pt x="11" y="10"/>
                    </a:cubicBezTo>
                    <a:cubicBezTo>
                      <a:pt x="12" y="8"/>
                      <a:pt x="14" y="6"/>
                      <a:pt x="15" y="5"/>
                    </a:cubicBezTo>
                    <a:cubicBezTo>
                      <a:pt x="16" y="5"/>
                      <a:pt x="18" y="6"/>
                      <a:pt x="20" y="6"/>
                    </a:cubicBezTo>
                    <a:cubicBezTo>
                      <a:pt x="23" y="5"/>
                      <a:pt x="26" y="2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6" name="Freeform 1779">
                <a:extLst>
                  <a:ext uri="{FF2B5EF4-FFF2-40B4-BE49-F238E27FC236}">
                    <a16:creationId xmlns:a16="http://schemas.microsoft.com/office/drawing/2014/main" id="{745A3988-2756-4BD4-8F23-E6710F49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891"/>
                <a:ext cx="150" cy="85"/>
              </a:xfrm>
              <a:custGeom>
                <a:avLst/>
                <a:gdLst>
                  <a:gd name="T0" fmla="*/ 0 w 60"/>
                  <a:gd name="T1" fmla="*/ 0 h 32"/>
                  <a:gd name="T2" fmla="*/ 283 w 60"/>
                  <a:gd name="T3" fmla="*/ 260 h 32"/>
                  <a:gd name="T4" fmla="*/ 408 w 60"/>
                  <a:gd name="T5" fmla="*/ 409 h 32"/>
                  <a:gd name="T6" fmla="*/ 563 w 60"/>
                  <a:gd name="T7" fmla="*/ 430 h 32"/>
                  <a:gd name="T8" fmla="*/ 800 w 60"/>
                  <a:gd name="T9" fmla="*/ 545 h 32"/>
                  <a:gd name="T10" fmla="*/ 938 w 60"/>
                  <a:gd name="T11" fmla="*/ 486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2">
                    <a:moveTo>
                      <a:pt x="0" y="0"/>
                    </a:moveTo>
                    <a:cubicBezTo>
                      <a:pt x="2" y="10"/>
                      <a:pt x="11" y="10"/>
                      <a:pt x="18" y="14"/>
                    </a:cubicBezTo>
                    <a:cubicBezTo>
                      <a:pt x="22" y="16"/>
                      <a:pt x="23" y="19"/>
                      <a:pt x="26" y="22"/>
                    </a:cubicBezTo>
                    <a:cubicBezTo>
                      <a:pt x="29" y="25"/>
                      <a:pt x="32" y="23"/>
                      <a:pt x="36" y="23"/>
                    </a:cubicBezTo>
                    <a:cubicBezTo>
                      <a:pt x="43" y="23"/>
                      <a:pt x="44" y="32"/>
                      <a:pt x="51" y="29"/>
                    </a:cubicBezTo>
                    <a:cubicBezTo>
                      <a:pt x="54" y="28"/>
                      <a:pt x="57" y="24"/>
                      <a:pt x="60" y="2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7" name="Freeform 1780">
                <a:extLst>
                  <a:ext uri="{FF2B5EF4-FFF2-40B4-BE49-F238E27FC236}">
                    <a16:creationId xmlns:a16="http://schemas.microsoft.com/office/drawing/2014/main" id="{D49D214F-F410-4487-B311-457457CD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517"/>
                <a:ext cx="178" cy="67"/>
              </a:xfrm>
              <a:custGeom>
                <a:avLst/>
                <a:gdLst>
                  <a:gd name="T0" fmla="*/ 0 w 71"/>
                  <a:gd name="T1" fmla="*/ 0 h 25"/>
                  <a:gd name="T2" fmla="*/ 158 w 71"/>
                  <a:gd name="T3" fmla="*/ 252 h 25"/>
                  <a:gd name="T4" fmla="*/ 346 w 71"/>
                  <a:gd name="T5" fmla="*/ 346 h 25"/>
                  <a:gd name="T6" fmla="*/ 504 w 71"/>
                  <a:gd name="T7" fmla="*/ 389 h 25"/>
                  <a:gd name="T8" fmla="*/ 629 w 71"/>
                  <a:gd name="T9" fmla="*/ 423 h 25"/>
                  <a:gd name="T10" fmla="*/ 772 w 71"/>
                  <a:gd name="T11" fmla="*/ 423 h 25"/>
                  <a:gd name="T12" fmla="*/ 913 w 71"/>
                  <a:gd name="T13" fmla="*/ 423 h 25"/>
                  <a:gd name="T14" fmla="*/ 1118 w 71"/>
                  <a:gd name="T15" fmla="*/ 40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5">
                    <a:moveTo>
                      <a:pt x="0" y="0"/>
                    </a:moveTo>
                    <a:cubicBezTo>
                      <a:pt x="2" y="7"/>
                      <a:pt x="3" y="11"/>
                      <a:pt x="10" y="13"/>
                    </a:cubicBezTo>
                    <a:cubicBezTo>
                      <a:pt x="17" y="14"/>
                      <a:pt x="17" y="13"/>
                      <a:pt x="22" y="18"/>
                    </a:cubicBezTo>
                    <a:cubicBezTo>
                      <a:pt x="26" y="22"/>
                      <a:pt x="27" y="20"/>
                      <a:pt x="32" y="20"/>
                    </a:cubicBezTo>
                    <a:cubicBezTo>
                      <a:pt x="36" y="19"/>
                      <a:pt x="37" y="21"/>
                      <a:pt x="40" y="22"/>
                    </a:cubicBezTo>
                    <a:cubicBezTo>
                      <a:pt x="45" y="25"/>
                      <a:pt x="44" y="23"/>
                      <a:pt x="49" y="22"/>
                    </a:cubicBezTo>
                    <a:cubicBezTo>
                      <a:pt x="52" y="21"/>
                      <a:pt x="55" y="22"/>
                      <a:pt x="58" y="22"/>
                    </a:cubicBezTo>
                    <a:cubicBezTo>
                      <a:pt x="61" y="23"/>
                      <a:pt x="67" y="22"/>
                      <a:pt x="71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8" name="Freeform 1781">
                <a:extLst>
                  <a:ext uri="{FF2B5EF4-FFF2-40B4-BE49-F238E27FC236}">
                    <a16:creationId xmlns:a16="http://schemas.microsoft.com/office/drawing/2014/main" id="{C8F86F92-CC0D-43DA-9FB4-29735A15A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640"/>
                <a:ext cx="170" cy="80"/>
              </a:xfrm>
              <a:custGeom>
                <a:avLst/>
                <a:gdLst>
                  <a:gd name="T0" fmla="*/ 0 w 68"/>
                  <a:gd name="T1" fmla="*/ 456 h 30"/>
                  <a:gd name="T2" fmla="*/ 283 w 68"/>
                  <a:gd name="T3" fmla="*/ 435 h 30"/>
                  <a:gd name="T4" fmla="*/ 408 w 68"/>
                  <a:gd name="T5" fmla="*/ 192 h 30"/>
                  <a:gd name="T6" fmla="*/ 533 w 68"/>
                  <a:gd name="T7" fmla="*/ 136 h 30"/>
                  <a:gd name="T8" fmla="*/ 645 w 68"/>
                  <a:gd name="T9" fmla="*/ 77 h 30"/>
                  <a:gd name="T10" fmla="*/ 750 w 68"/>
                  <a:gd name="T11" fmla="*/ 35 h 30"/>
                  <a:gd name="T12" fmla="*/ 875 w 68"/>
                  <a:gd name="T13" fmla="*/ 0 h 30"/>
                  <a:gd name="T14" fmla="*/ 1063 w 68"/>
                  <a:gd name="T15" fmla="*/ 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30">
                    <a:moveTo>
                      <a:pt x="0" y="24"/>
                    </a:moveTo>
                    <a:cubicBezTo>
                      <a:pt x="5" y="30"/>
                      <a:pt x="13" y="27"/>
                      <a:pt x="18" y="23"/>
                    </a:cubicBezTo>
                    <a:cubicBezTo>
                      <a:pt x="22" y="19"/>
                      <a:pt x="22" y="13"/>
                      <a:pt x="26" y="10"/>
                    </a:cubicBezTo>
                    <a:cubicBezTo>
                      <a:pt x="28" y="9"/>
                      <a:pt x="31" y="9"/>
                      <a:pt x="34" y="7"/>
                    </a:cubicBezTo>
                    <a:cubicBezTo>
                      <a:pt x="37" y="5"/>
                      <a:pt x="36" y="3"/>
                      <a:pt x="41" y="4"/>
                    </a:cubicBezTo>
                    <a:cubicBezTo>
                      <a:pt x="46" y="4"/>
                      <a:pt x="44" y="5"/>
                      <a:pt x="48" y="2"/>
                    </a:cubicBezTo>
                    <a:cubicBezTo>
                      <a:pt x="52" y="0"/>
                      <a:pt x="52" y="0"/>
                      <a:pt x="56" y="0"/>
                    </a:cubicBezTo>
                    <a:cubicBezTo>
                      <a:pt x="59" y="1"/>
                      <a:pt x="66" y="2"/>
                      <a:pt x="68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9" name="Freeform 1782">
                <a:extLst>
                  <a:ext uri="{FF2B5EF4-FFF2-40B4-BE49-F238E27FC236}">
                    <a16:creationId xmlns:a16="http://schemas.microsoft.com/office/drawing/2014/main" id="{24AD9FAE-731E-40C8-8551-99C81FA2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651"/>
                <a:ext cx="58" cy="34"/>
              </a:xfrm>
              <a:custGeom>
                <a:avLst/>
                <a:gdLst>
                  <a:gd name="T0" fmla="*/ 0 w 23"/>
                  <a:gd name="T1" fmla="*/ 178 h 13"/>
                  <a:gd name="T2" fmla="*/ 222 w 23"/>
                  <a:gd name="T3" fmla="*/ 21 h 13"/>
                  <a:gd name="T4" fmla="*/ 368 w 23"/>
                  <a:gd name="T5" fmla="*/ 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0"/>
                    </a:moveTo>
                    <a:cubicBezTo>
                      <a:pt x="6" y="13"/>
                      <a:pt x="9" y="3"/>
                      <a:pt x="14" y="1"/>
                    </a:cubicBezTo>
                    <a:cubicBezTo>
                      <a:pt x="17" y="0"/>
                      <a:pt x="19" y="2"/>
                      <a:pt x="23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0" name="Freeform 1783">
                <a:extLst>
                  <a:ext uri="{FF2B5EF4-FFF2-40B4-BE49-F238E27FC236}">
                    <a16:creationId xmlns:a16="http://schemas.microsoft.com/office/drawing/2014/main" id="{5F828127-FF69-4B38-B2F3-17443BA5F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536"/>
                <a:ext cx="23" cy="141"/>
              </a:xfrm>
              <a:custGeom>
                <a:avLst/>
                <a:gdLst>
                  <a:gd name="T0" fmla="*/ 130 w 9"/>
                  <a:gd name="T1" fmla="*/ 0 h 53"/>
                  <a:gd name="T2" fmla="*/ 118 w 9"/>
                  <a:gd name="T3" fmla="*/ 341 h 53"/>
                  <a:gd name="T4" fmla="*/ 66 w 9"/>
                  <a:gd name="T5" fmla="*/ 601 h 53"/>
                  <a:gd name="T6" fmla="*/ 66 w 9"/>
                  <a:gd name="T7" fmla="*/ 793 h 53"/>
                  <a:gd name="T8" fmla="*/ 0 w 9"/>
                  <a:gd name="T9" fmla="*/ 99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3">
                    <a:moveTo>
                      <a:pt x="8" y="0"/>
                    </a:moveTo>
                    <a:cubicBezTo>
                      <a:pt x="4" y="6"/>
                      <a:pt x="6" y="11"/>
                      <a:pt x="7" y="18"/>
                    </a:cubicBezTo>
                    <a:cubicBezTo>
                      <a:pt x="9" y="24"/>
                      <a:pt x="5" y="26"/>
                      <a:pt x="4" y="32"/>
                    </a:cubicBezTo>
                    <a:cubicBezTo>
                      <a:pt x="3" y="35"/>
                      <a:pt x="5" y="38"/>
                      <a:pt x="4" y="42"/>
                    </a:cubicBezTo>
                    <a:cubicBezTo>
                      <a:pt x="4" y="46"/>
                      <a:pt x="1" y="49"/>
                      <a:pt x="0" y="5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1" name="Freeform 1784">
                <a:extLst>
                  <a:ext uri="{FF2B5EF4-FFF2-40B4-BE49-F238E27FC236}">
                    <a16:creationId xmlns:a16="http://schemas.microsoft.com/office/drawing/2014/main" id="{08A67142-E75B-4399-9D85-5BDE1FB80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851"/>
                <a:ext cx="117" cy="98"/>
              </a:xfrm>
              <a:custGeom>
                <a:avLst/>
                <a:gdLst>
                  <a:gd name="T0" fmla="*/ 0 w 47"/>
                  <a:gd name="T1" fmla="*/ 689 h 37"/>
                  <a:gd name="T2" fmla="*/ 229 w 47"/>
                  <a:gd name="T3" fmla="*/ 408 h 37"/>
                  <a:gd name="T4" fmla="*/ 353 w 47"/>
                  <a:gd name="T5" fmla="*/ 315 h 37"/>
                  <a:gd name="T6" fmla="*/ 433 w 47"/>
                  <a:gd name="T7" fmla="*/ 183 h 37"/>
                  <a:gd name="T8" fmla="*/ 724 w 4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0" y="37"/>
                    </a:moveTo>
                    <a:cubicBezTo>
                      <a:pt x="9" y="35"/>
                      <a:pt x="9" y="27"/>
                      <a:pt x="15" y="22"/>
                    </a:cubicBezTo>
                    <a:cubicBezTo>
                      <a:pt x="18" y="20"/>
                      <a:pt x="21" y="20"/>
                      <a:pt x="23" y="17"/>
                    </a:cubicBezTo>
                    <a:cubicBezTo>
                      <a:pt x="25" y="15"/>
                      <a:pt x="26" y="12"/>
                      <a:pt x="28" y="10"/>
                    </a:cubicBezTo>
                    <a:cubicBezTo>
                      <a:pt x="33" y="4"/>
                      <a:pt x="41" y="4"/>
                      <a:pt x="4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2" name="Freeform 1785">
                <a:extLst>
                  <a:ext uri="{FF2B5EF4-FFF2-40B4-BE49-F238E27FC236}">
                    <a16:creationId xmlns:a16="http://schemas.microsoft.com/office/drawing/2014/main" id="{C34CD326-E4FB-4788-9071-FB81F41B5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827"/>
                <a:ext cx="50" cy="40"/>
              </a:xfrm>
              <a:custGeom>
                <a:avLst/>
                <a:gdLst>
                  <a:gd name="T0" fmla="*/ 0 w 20"/>
                  <a:gd name="T1" fmla="*/ 171 h 15"/>
                  <a:gd name="T2" fmla="*/ 313 w 20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5">
                    <a:moveTo>
                      <a:pt x="0" y="9"/>
                    </a:moveTo>
                    <a:cubicBezTo>
                      <a:pt x="6" y="0"/>
                      <a:pt x="13" y="15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3" name="Freeform 1786">
                <a:extLst>
                  <a:ext uri="{FF2B5EF4-FFF2-40B4-BE49-F238E27FC236}">
                    <a16:creationId xmlns:a16="http://schemas.microsoft.com/office/drawing/2014/main" id="{F2F7EA54-9027-41BC-8C98-B904F8CEE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17"/>
                <a:ext cx="110" cy="75"/>
              </a:xfrm>
              <a:custGeom>
                <a:avLst/>
                <a:gdLst>
                  <a:gd name="T0" fmla="*/ 0 w 44"/>
                  <a:gd name="T1" fmla="*/ 367 h 28"/>
                  <a:gd name="T2" fmla="*/ 270 w 44"/>
                  <a:gd name="T3" fmla="*/ 273 h 28"/>
                  <a:gd name="T4" fmla="*/ 395 w 44"/>
                  <a:gd name="T5" fmla="*/ 252 h 28"/>
                  <a:gd name="T6" fmla="*/ 470 w 44"/>
                  <a:gd name="T7" fmla="*/ 137 h 28"/>
                  <a:gd name="T8" fmla="*/ 595 w 44"/>
                  <a:gd name="T9" fmla="*/ 21 h 28"/>
                  <a:gd name="T10" fmla="*/ 688 w 4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8">
                    <a:moveTo>
                      <a:pt x="0" y="19"/>
                    </a:moveTo>
                    <a:cubicBezTo>
                      <a:pt x="6" y="28"/>
                      <a:pt x="12" y="18"/>
                      <a:pt x="17" y="14"/>
                    </a:cubicBezTo>
                    <a:cubicBezTo>
                      <a:pt x="20" y="12"/>
                      <a:pt x="21" y="14"/>
                      <a:pt x="25" y="13"/>
                    </a:cubicBezTo>
                    <a:cubicBezTo>
                      <a:pt x="29" y="12"/>
                      <a:pt x="29" y="10"/>
                      <a:pt x="30" y="7"/>
                    </a:cubicBezTo>
                    <a:cubicBezTo>
                      <a:pt x="33" y="2"/>
                      <a:pt x="33" y="2"/>
                      <a:pt x="38" y="1"/>
                    </a:cubicBezTo>
                    <a:cubicBezTo>
                      <a:pt x="39" y="1"/>
                      <a:pt x="43" y="0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4" name="Freeform 1787">
                <a:extLst>
                  <a:ext uri="{FF2B5EF4-FFF2-40B4-BE49-F238E27FC236}">
                    <a16:creationId xmlns:a16="http://schemas.microsoft.com/office/drawing/2014/main" id="{5B4D7A9E-8F6F-443A-BFB6-B3B4C20F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68"/>
                <a:ext cx="73" cy="53"/>
              </a:xfrm>
              <a:custGeom>
                <a:avLst/>
                <a:gdLst>
                  <a:gd name="T0" fmla="*/ 0 w 29"/>
                  <a:gd name="T1" fmla="*/ 21 h 20"/>
                  <a:gd name="T2" fmla="*/ 126 w 29"/>
                  <a:gd name="T3" fmla="*/ 34 h 20"/>
                  <a:gd name="T4" fmla="*/ 176 w 29"/>
                  <a:gd name="T5" fmla="*/ 148 h 20"/>
                  <a:gd name="T6" fmla="*/ 317 w 29"/>
                  <a:gd name="T7" fmla="*/ 260 h 20"/>
                  <a:gd name="T8" fmla="*/ 380 w 29"/>
                  <a:gd name="T9" fmla="*/ 337 h 20"/>
                  <a:gd name="T10" fmla="*/ 463 w 29"/>
                  <a:gd name="T11" fmla="*/ 37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">
                    <a:moveTo>
                      <a:pt x="0" y="1"/>
                    </a:moveTo>
                    <a:cubicBezTo>
                      <a:pt x="2" y="2"/>
                      <a:pt x="6" y="0"/>
                      <a:pt x="8" y="2"/>
                    </a:cubicBezTo>
                    <a:cubicBezTo>
                      <a:pt x="10" y="4"/>
                      <a:pt x="10" y="6"/>
                      <a:pt x="11" y="8"/>
                    </a:cubicBezTo>
                    <a:cubicBezTo>
                      <a:pt x="14" y="12"/>
                      <a:pt x="17" y="11"/>
                      <a:pt x="20" y="14"/>
                    </a:cubicBezTo>
                    <a:cubicBezTo>
                      <a:pt x="22" y="16"/>
                      <a:pt x="21" y="17"/>
                      <a:pt x="24" y="18"/>
                    </a:cubicBezTo>
                    <a:cubicBezTo>
                      <a:pt x="25" y="19"/>
                      <a:pt x="27" y="19"/>
                      <a:pt x="29" y="2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5" name="Freeform 1788">
                <a:extLst>
                  <a:ext uri="{FF2B5EF4-FFF2-40B4-BE49-F238E27FC236}">
                    <a16:creationId xmlns:a16="http://schemas.microsoft.com/office/drawing/2014/main" id="{92F887C1-1740-4C51-BDD9-8FE2A8EA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944"/>
                <a:ext cx="217" cy="27"/>
              </a:xfrm>
              <a:custGeom>
                <a:avLst/>
                <a:gdLst>
                  <a:gd name="T0" fmla="*/ 0 w 87"/>
                  <a:gd name="T1" fmla="*/ 197 h 10"/>
                  <a:gd name="T2" fmla="*/ 105 w 87"/>
                  <a:gd name="T3" fmla="*/ 138 h 10"/>
                  <a:gd name="T4" fmla="*/ 292 w 87"/>
                  <a:gd name="T5" fmla="*/ 116 h 10"/>
                  <a:gd name="T6" fmla="*/ 559 w 87"/>
                  <a:gd name="T7" fmla="*/ 81 h 10"/>
                  <a:gd name="T8" fmla="*/ 683 w 87"/>
                  <a:gd name="T9" fmla="*/ 0 h 10"/>
                  <a:gd name="T10" fmla="*/ 808 w 87"/>
                  <a:gd name="T11" fmla="*/ 59 h 10"/>
                  <a:gd name="T12" fmla="*/ 995 w 87"/>
                  <a:gd name="T13" fmla="*/ 0 h 10"/>
                  <a:gd name="T14" fmla="*/ 1225 w 87"/>
                  <a:gd name="T15" fmla="*/ 59 h 10"/>
                  <a:gd name="T16" fmla="*/ 1349 w 87"/>
                  <a:gd name="T17" fmla="*/ 159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10">
                    <a:moveTo>
                      <a:pt x="0" y="10"/>
                    </a:moveTo>
                    <a:cubicBezTo>
                      <a:pt x="3" y="10"/>
                      <a:pt x="5" y="8"/>
                      <a:pt x="7" y="7"/>
                    </a:cubicBezTo>
                    <a:cubicBezTo>
                      <a:pt x="11" y="5"/>
                      <a:pt x="15" y="5"/>
                      <a:pt x="19" y="6"/>
                    </a:cubicBezTo>
                    <a:cubicBezTo>
                      <a:pt x="25" y="7"/>
                      <a:pt x="31" y="7"/>
                      <a:pt x="36" y="4"/>
                    </a:cubicBezTo>
                    <a:cubicBezTo>
                      <a:pt x="38" y="2"/>
                      <a:pt x="41" y="0"/>
                      <a:pt x="44" y="0"/>
                    </a:cubicBezTo>
                    <a:cubicBezTo>
                      <a:pt x="48" y="0"/>
                      <a:pt x="49" y="2"/>
                      <a:pt x="52" y="3"/>
                    </a:cubicBezTo>
                    <a:cubicBezTo>
                      <a:pt x="57" y="4"/>
                      <a:pt x="60" y="0"/>
                      <a:pt x="64" y="0"/>
                    </a:cubicBezTo>
                    <a:cubicBezTo>
                      <a:pt x="70" y="0"/>
                      <a:pt x="74" y="1"/>
                      <a:pt x="79" y="3"/>
                    </a:cubicBezTo>
                    <a:cubicBezTo>
                      <a:pt x="82" y="5"/>
                      <a:pt x="84" y="7"/>
                      <a:pt x="87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6" name="Freeform 1789">
                <a:extLst>
                  <a:ext uri="{FF2B5EF4-FFF2-40B4-BE49-F238E27FC236}">
                    <a16:creationId xmlns:a16="http://schemas.microsoft.com/office/drawing/2014/main" id="{10915A77-94D8-4CDE-BABA-5F70B148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59"/>
                <a:ext cx="35" cy="58"/>
              </a:xfrm>
              <a:custGeom>
                <a:avLst/>
                <a:gdLst>
                  <a:gd name="T0" fmla="*/ 0 w 14"/>
                  <a:gd name="T1" fmla="*/ 0 h 22"/>
                  <a:gd name="T2" fmla="*/ 220 w 14"/>
                  <a:gd name="T3" fmla="*/ 40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4" y="3"/>
                      <a:pt x="4" y="18"/>
                      <a:pt x="14" y="22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7" name="Freeform 1790">
                <a:extLst>
                  <a:ext uri="{FF2B5EF4-FFF2-40B4-BE49-F238E27FC236}">
                    <a16:creationId xmlns:a16="http://schemas.microsoft.com/office/drawing/2014/main" id="{62C880CC-1E88-40D9-8DD0-B0B1079B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656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158 w 12"/>
                  <a:gd name="T3" fmla="*/ 197 h 13"/>
                  <a:gd name="T4" fmla="*/ 50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1" y="7"/>
                      <a:pt x="8" y="13"/>
                      <a:pt x="10" y="10"/>
                    </a:cubicBezTo>
                    <a:cubicBezTo>
                      <a:pt x="12" y="7"/>
                      <a:pt x="5" y="2"/>
                      <a:pt x="3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8" name="Freeform 1791">
                <a:extLst>
                  <a:ext uri="{FF2B5EF4-FFF2-40B4-BE49-F238E27FC236}">
                    <a16:creationId xmlns:a16="http://schemas.microsoft.com/office/drawing/2014/main" id="{AA0A14FC-2CFC-46C9-9065-22DBD2CC0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691"/>
                <a:ext cx="7" cy="24"/>
              </a:xfrm>
              <a:custGeom>
                <a:avLst/>
                <a:gdLst>
                  <a:gd name="T0" fmla="*/ 0 w 3"/>
                  <a:gd name="T1" fmla="*/ 0 h 9"/>
                  <a:gd name="T2" fmla="*/ 37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9" name="Freeform 1792">
                <a:extLst>
                  <a:ext uri="{FF2B5EF4-FFF2-40B4-BE49-F238E27FC236}">
                    <a16:creationId xmlns:a16="http://schemas.microsoft.com/office/drawing/2014/main" id="{6787D6B8-0D5D-4552-B2D6-775D08193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776"/>
                <a:ext cx="42" cy="32"/>
              </a:xfrm>
              <a:custGeom>
                <a:avLst/>
                <a:gdLst>
                  <a:gd name="T0" fmla="*/ 62 w 17"/>
                  <a:gd name="T1" fmla="*/ 171 h 12"/>
                  <a:gd name="T2" fmla="*/ 257 w 17"/>
                  <a:gd name="T3" fmla="*/ 115 h 12"/>
                  <a:gd name="T4" fmla="*/ 0 w 17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4" y="9"/>
                    </a:moveTo>
                    <a:cubicBezTo>
                      <a:pt x="7" y="12"/>
                      <a:pt x="14" y="9"/>
                      <a:pt x="17" y="6"/>
                    </a:cubicBezTo>
                    <a:cubicBezTo>
                      <a:pt x="14" y="0"/>
                      <a:pt x="5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0" name="Freeform 1793">
                <a:extLst>
                  <a:ext uri="{FF2B5EF4-FFF2-40B4-BE49-F238E27FC236}">
                    <a16:creationId xmlns:a16="http://schemas.microsoft.com/office/drawing/2014/main" id="{27B68A1B-151F-4DE2-A9C0-66624F57E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16"/>
                <a:ext cx="48" cy="45"/>
              </a:xfrm>
              <a:custGeom>
                <a:avLst/>
                <a:gdLst>
                  <a:gd name="T0" fmla="*/ 0 w 19"/>
                  <a:gd name="T1" fmla="*/ 148 h 17"/>
                  <a:gd name="T2" fmla="*/ 222 w 19"/>
                  <a:gd name="T3" fmla="*/ 56 h 17"/>
                  <a:gd name="T4" fmla="*/ 96 w 19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8"/>
                    </a:moveTo>
                    <a:cubicBezTo>
                      <a:pt x="3" y="6"/>
                      <a:pt x="11" y="0"/>
                      <a:pt x="14" y="3"/>
                    </a:cubicBezTo>
                    <a:cubicBezTo>
                      <a:pt x="19" y="7"/>
                      <a:pt x="9" y="16"/>
                      <a:pt x="6" y="1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1" name="Freeform 1794">
                <a:extLst>
                  <a:ext uri="{FF2B5EF4-FFF2-40B4-BE49-F238E27FC236}">
                    <a16:creationId xmlns:a16="http://schemas.microsoft.com/office/drawing/2014/main" id="{A74EFDBD-3E74-4E86-977A-6DAD765AA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52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4"/>
                      <a:pt x="1" y="9"/>
                      <a:pt x="2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2" name="Freeform 1795">
                <a:extLst>
                  <a:ext uri="{FF2B5EF4-FFF2-40B4-BE49-F238E27FC236}">
                    <a16:creationId xmlns:a16="http://schemas.microsoft.com/office/drawing/2014/main" id="{1C92B676-F285-4FCA-8C80-C0FF945AD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819"/>
                <a:ext cx="40" cy="37"/>
              </a:xfrm>
              <a:custGeom>
                <a:avLst/>
                <a:gdLst>
                  <a:gd name="T0" fmla="*/ 0 w 16"/>
                  <a:gd name="T1" fmla="*/ 90 h 14"/>
                  <a:gd name="T2" fmla="*/ 188 w 16"/>
                  <a:gd name="T3" fmla="*/ 56 h 14"/>
                  <a:gd name="T4" fmla="*/ 95 w 1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5"/>
                    </a:moveTo>
                    <a:cubicBezTo>
                      <a:pt x="3" y="3"/>
                      <a:pt x="9" y="0"/>
                      <a:pt x="12" y="3"/>
                    </a:cubicBezTo>
                    <a:cubicBezTo>
                      <a:pt x="16" y="6"/>
                      <a:pt x="8" y="12"/>
                      <a:pt x="6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3" name="Freeform 1796">
                <a:extLst>
                  <a:ext uri="{FF2B5EF4-FFF2-40B4-BE49-F238E27FC236}">
                    <a16:creationId xmlns:a16="http://schemas.microsoft.com/office/drawing/2014/main" id="{6D75FF0A-0C84-4243-9700-F0E7A586F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707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2"/>
                      <a:pt x="4" y="4"/>
                      <a:pt x="7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4" name="Freeform 1797">
                <a:extLst>
                  <a:ext uri="{FF2B5EF4-FFF2-40B4-BE49-F238E27FC236}">
                    <a16:creationId xmlns:a16="http://schemas.microsoft.com/office/drawing/2014/main" id="{4F350B35-A7EE-41BD-B8F0-C4D65D408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" cy="26"/>
              </a:xfrm>
              <a:custGeom>
                <a:avLst/>
                <a:gdLst>
                  <a:gd name="T0" fmla="*/ 0 w 6"/>
                  <a:gd name="T1" fmla="*/ 177 h 10"/>
                  <a:gd name="T2" fmla="*/ 95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6"/>
                      <a:pt x="4" y="3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5" name="Freeform 1798">
                <a:extLst>
                  <a:ext uri="{FF2B5EF4-FFF2-40B4-BE49-F238E27FC236}">
                    <a16:creationId xmlns:a16="http://schemas.microsoft.com/office/drawing/2014/main" id="{A2BA9ABC-E6C8-4306-90A6-95A2F5B69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483"/>
                <a:ext cx="38" cy="32"/>
              </a:xfrm>
              <a:custGeom>
                <a:avLst/>
                <a:gdLst>
                  <a:gd name="T0" fmla="*/ 96 w 15"/>
                  <a:gd name="T1" fmla="*/ 21 h 12"/>
                  <a:gd name="T2" fmla="*/ 20 w 15"/>
                  <a:gd name="T3" fmla="*/ 115 h 12"/>
                  <a:gd name="T4" fmla="*/ 243 w 15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6" y="1"/>
                    </a:moveTo>
                    <a:cubicBezTo>
                      <a:pt x="3" y="0"/>
                      <a:pt x="0" y="3"/>
                      <a:pt x="1" y="6"/>
                    </a:cubicBezTo>
                    <a:cubicBezTo>
                      <a:pt x="2" y="12"/>
                      <a:pt x="13" y="8"/>
                      <a:pt x="15" y="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6" name="Freeform 1799">
                <a:extLst>
                  <a:ext uri="{FF2B5EF4-FFF2-40B4-BE49-F238E27FC236}">
                    <a16:creationId xmlns:a16="http://schemas.microsoft.com/office/drawing/2014/main" id="{FB2A4D99-1935-439C-9F3A-51FAA14AC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81"/>
                <a:ext cx="8" cy="19"/>
              </a:xfrm>
              <a:custGeom>
                <a:avLst/>
                <a:gdLst>
                  <a:gd name="T0" fmla="*/ 56 w 3"/>
                  <a:gd name="T1" fmla="*/ 0 h 7"/>
                  <a:gd name="T2" fmla="*/ 0 w 3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1" y="5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7" name="Freeform 1800">
                <a:extLst>
                  <a:ext uri="{FF2B5EF4-FFF2-40B4-BE49-F238E27FC236}">
                    <a16:creationId xmlns:a16="http://schemas.microsoft.com/office/drawing/2014/main" id="{BC95CDDF-0C7E-4D7F-A0E7-8B58CE113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92"/>
                <a:ext cx="30" cy="40"/>
              </a:xfrm>
              <a:custGeom>
                <a:avLst/>
                <a:gdLst>
                  <a:gd name="T0" fmla="*/ 125 w 12"/>
                  <a:gd name="T1" fmla="*/ 0 h 15"/>
                  <a:gd name="T2" fmla="*/ 20 w 12"/>
                  <a:gd name="T3" fmla="*/ 136 h 15"/>
                  <a:gd name="T4" fmla="*/ 188 w 12"/>
                  <a:gd name="T5" fmla="*/ 1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5" y="0"/>
                      <a:pt x="1" y="3"/>
                      <a:pt x="1" y="7"/>
                    </a:cubicBezTo>
                    <a:cubicBezTo>
                      <a:pt x="0" y="15"/>
                      <a:pt x="9" y="9"/>
                      <a:pt x="12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8" name="Freeform 1801">
                <a:extLst>
                  <a:ext uri="{FF2B5EF4-FFF2-40B4-BE49-F238E27FC236}">
                    <a16:creationId xmlns:a16="http://schemas.microsoft.com/office/drawing/2014/main" id="{064DF43A-4536-48EE-8A6C-130513669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123"/>
                <a:ext cx="3" cy="29"/>
              </a:xfrm>
              <a:custGeom>
                <a:avLst/>
                <a:gdLst>
                  <a:gd name="T0" fmla="*/ 0 w 1"/>
                  <a:gd name="T1" fmla="*/ 0 h 11"/>
                  <a:gd name="T2" fmla="*/ 27 w 1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9" name="Freeform 1802">
                <a:extLst>
                  <a:ext uri="{FF2B5EF4-FFF2-40B4-BE49-F238E27FC236}">
                    <a16:creationId xmlns:a16="http://schemas.microsoft.com/office/drawing/2014/main" id="{204B820B-5881-4B2D-8114-3890D4A8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173"/>
                <a:ext cx="40" cy="35"/>
              </a:xfrm>
              <a:custGeom>
                <a:avLst/>
                <a:gdLst>
                  <a:gd name="T0" fmla="*/ 0 w 16"/>
                  <a:gd name="T1" fmla="*/ 81 h 13"/>
                  <a:gd name="T2" fmla="*/ 188 w 16"/>
                  <a:gd name="T3" fmla="*/ 175 h 13"/>
                  <a:gd name="T4" fmla="*/ 33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4"/>
                    </a:moveTo>
                    <a:cubicBezTo>
                      <a:pt x="1" y="9"/>
                      <a:pt x="8" y="13"/>
                      <a:pt x="12" y="9"/>
                    </a:cubicBezTo>
                    <a:cubicBezTo>
                      <a:pt x="16" y="4"/>
                      <a:pt x="6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0" name="Freeform 1803">
                <a:extLst>
                  <a:ext uri="{FF2B5EF4-FFF2-40B4-BE49-F238E27FC236}">
                    <a16:creationId xmlns:a16="http://schemas.microsoft.com/office/drawing/2014/main" id="{C350D955-5856-44E6-B18B-5C483B37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136"/>
                <a:ext cx="10" cy="29"/>
              </a:xfrm>
              <a:custGeom>
                <a:avLst/>
                <a:gdLst>
                  <a:gd name="T0" fmla="*/ 63 w 4"/>
                  <a:gd name="T1" fmla="*/ 0 h 11"/>
                  <a:gd name="T2" fmla="*/ 0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2" y="3"/>
                      <a:pt x="1" y="7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1" name="Freeform 1804">
                <a:extLst>
                  <a:ext uri="{FF2B5EF4-FFF2-40B4-BE49-F238E27FC236}">
                    <a16:creationId xmlns:a16="http://schemas.microsoft.com/office/drawing/2014/main" id="{C4D5CB7B-65BB-45CC-8230-84EEE5A8B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387"/>
                <a:ext cx="28" cy="42"/>
              </a:xfrm>
              <a:custGeom>
                <a:avLst/>
                <a:gdLst>
                  <a:gd name="T0" fmla="*/ 0 w 11"/>
                  <a:gd name="T1" fmla="*/ 165 h 16"/>
                  <a:gd name="T2" fmla="*/ 130 w 11"/>
                  <a:gd name="T3" fmla="*/ 76 h 16"/>
                  <a:gd name="T4" fmla="*/ 64 w 11"/>
                  <a:gd name="T5" fmla="*/ 28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0" y="9"/>
                    </a:moveTo>
                    <a:cubicBezTo>
                      <a:pt x="1" y="7"/>
                      <a:pt x="5" y="0"/>
                      <a:pt x="8" y="4"/>
                    </a:cubicBezTo>
                    <a:cubicBezTo>
                      <a:pt x="11" y="6"/>
                      <a:pt x="6" y="13"/>
                      <a:pt x="4" y="1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2" name="Freeform 1805">
                <a:extLst>
                  <a:ext uri="{FF2B5EF4-FFF2-40B4-BE49-F238E27FC236}">
                    <a16:creationId xmlns:a16="http://schemas.microsoft.com/office/drawing/2014/main" id="{2B43349F-0FC0-48E9-A3FB-59F5C210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45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3" name="Freeform 1806">
                <a:extLst>
                  <a:ext uri="{FF2B5EF4-FFF2-40B4-BE49-F238E27FC236}">
                    <a16:creationId xmlns:a16="http://schemas.microsoft.com/office/drawing/2014/main" id="{AE05487D-F368-4DB5-A815-5DEDD646E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20"/>
                <a:ext cx="38" cy="35"/>
              </a:xfrm>
              <a:custGeom>
                <a:avLst/>
                <a:gdLst>
                  <a:gd name="T0" fmla="*/ 0 w 15"/>
                  <a:gd name="T1" fmla="*/ 81 h 13"/>
                  <a:gd name="T2" fmla="*/ 160 w 15"/>
                  <a:gd name="T3" fmla="*/ 35 h 13"/>
                  <a:gd name="T4" fmla="*/ 63 w 15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4"/>
                    </a:moveTo>
                    <a:cubicBezTo>
                      <a:pt x="3" y="3"/>
                      <a:pt x="8" y="0"/>
                      <a:pt x="10" y="2"/>
                    </a:cubicBezTo>
                    <a:cubicBezTo>
                      <a:pt x="15" y="6"/>
                      <a:pt x="8" y="12"/>
                      <a:pt x="4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4" name="Freeform 1807">
                <a:extLst>
                  <a:ext uri="{FF2B5EF4-FFF2-40B4-BE49-F238E27FC236}">
                    <a16:creationId xmlns:a16="http://schemas.microsoft.com/office/drawing/2014/main" id="{961F39D0-C1B8-45E6-BE92-2A04B5FE7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03"/>
                <a:ext cx="17" cy="32"/>
              </a:xfrm>
              <a:custGeom>
                <a:avLst/>
                <a:gdLst>
                  <a:gd name="T0" fmla="*/ 0 w 7"/>
                  <a:gd name="T1" fmla="*/ 227 h 12"/>
                  <a:gd name="T2" fmla="*/ 100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1" y="8"/>
                      <a:pt x="4" y="3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5" name="Freeform 1808">
                <a:extLst>
                  <a:ext uri="{FF2B5EF4-FFF2-40B4-BE49-F238E27FC236}">
                    <a16:creationId xmlns:a16="http://schemas.microsoft.com/office/drawing/2014/main" id="{B3F2DB31-141E-4732-AA53-F15256DB7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63"/>
                <a:ext cx="2" cy="18"/>
              </a:xfrm>
              <a:custGeom>
                <a:avLst/>
                <a:gdLst>
                  <a:gd name="T0" fmla="*/ 0 w 1"/>
                  <a:gd name="T1" fmla="*/ 118 h 7"/>
                  <a:gd name="T2" fmla="*/ 8 w 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6" name="Freeform 1809">
                <a:extLst>
                  <a:ext uri="{FF2B5EF4-FFF2-40B4-BE49-F238E27FC236}">
                    <a16:creationId xmlns:a16="http://schemas.microsoft.com/office/drawing/2014/main" id="{9AECF654-EDD0-4A5F-AA5E-AE6FBFEBD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68"/>
                <a:ext cx="7" cy="24"/>
              </a:xfrm>
              <a:custGeom>
                <a:avLst/>
                <a:gdLst>
                  <a:gd name="T0" fmla="*/ 37 w 3"/>
                  <a:gd name="T1" fmla="*/ 0 h 9"/>
                  <a:gd name="T2" fmla="*/ 0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7" name="Freeform 1810">
                <a:extLst>
                  <a:ext uri="{FF2B5EF4-FFF2-40B4-BE49-F238E27FC236}">
                    <a16:creationId xmlns:a16="http://schemas.microsoft.com/office/drawing/2014/main" id="{66862C80-7E3E-4607-A799-7B9AD9D8F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80"/>
                <a:ext cx="25" cy="35"/>
              </a:xfrm>
              <a:custGeom>
                <a:avLst/>
                <a:gdLst>
                  <a:gd name="T0" fmla="*/ 0 w 10"/>
                  <a:gd name="T1" fmla="*/ 175 h 13"/>
                  <a:gd name="T2" fmla="*/ 145 w 10"/>
                  <a:gd name="T3" fmla="*/ 0 h 13"/>
                  <a:gd name="T4" fmla="*/ 83 w 10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9"/>
                    </a:moveTo>
                    <a:cubicBezTo>
                      <a:pt x="1" y="5"/>
                      <a:pt x="5" y="0"/>
                      <a:pt x="9" y="0"/>
                    </a:cubicBezTo>
                    <a:cubicBezTo>
                      <a:pt x="10" y="5"/>
                      <a:pt x="8" y="10"/>
                      <a:pt x="5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8" name="Freeform 1811">
                <a:extLst>
                  <a:ext uri="{FF2B5EF4-FFF2-40B4-BE49-F238E27FC236}">
                    <a16:creationId xmlns:a16="http://schemas.microsoft.com/office/drawing/2014/main" id="{B0487EF7-78ED-4873-811B-13BFBB2EF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696"/>
                <a:ext cx="8" cy="40"/>
              </a:xfrm>
              <a:custGeom>
                <a:avLst/>
                <a:gdLst>
                  <a:gd name="T0" fmla="*/ 56 w 3"/>
                  <a:gd name="T1" fmla="*/ 0 h 15"/>
                  <a:gd name="T2" fmla="*/ 0 w 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2" y="5"/>
                      <a:pt x="0" y="10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9" name="Freeform 1812">
                <a:extLst>
                  <a:ext uri="{FF2B5EF4-FFF2-40B4-BE49-F238E27FC236}">
                    <a16:creationId xmlns:a16="http://schemas.microsoft.com/office/drawing/2014/main" id="{4B463522-931D-4A1C-90B5-6A97B863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47"/>
                <a:ext cx="27" cy="10"/>
              </a:xfrm>
              <a:custGeom>
                <a:avLst/>
                <a:gdLst>
                  <a:gd name="T0" fmla="*/ 0 w 11"/>
                  <a:gd name="T1" fmla="*/ 50 h 4"/>
                  <a:gd name="T2" fmla="*/ 162 w 1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3" y="4"/>
                      <a:pt x="8" y="1"/>
                      <a:pt x="1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660" name="Freeform 1813">
              <a:extLst>
                <a:ext uri="{FF2B5EF4-FFF2-40B4-BE49-F238E27FC236}">
                  <a16:creationId xmlns:a16="http://schemas.microsoft.com/office/drawing/2014/main" id="{412AA554-E45F-4593-9694-CBB74B5B3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792"/>
              <a:ext cx="40" cy="48"/>
            </a:xfrm>
            <a:custGeom>
              <a:avLst/>
              <a:gdLst>
                <a:gd name="T0" fmla="*/ 95 w 16"/>
                <a:gd name="T1" fmla="*/ 0 h 18"/>
                <a:gd name="T2" fmla="*/ 50 w 16"/>
                <a:gd name="T3" fmla="*/ 227 h 18"/>
                <a:gd name="T4" fmla="*/ 188 w 16"/>
                <a:gd name="T5" fmla="*/ 77 h 18"/>
                <a:gd name="T6" fmla="*/ 208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6" y="2"/>
                    <a:pt x="0" y="9"/>
                    <a:pt x="3" y="12"/>
                  </a:cubicBezTo>
                  <a:cubicBezTo>
                    <a:pt x="7" y="14"/>
                    <a:pt x="10" y="6"/>
                    <a:pt x="12" y="4"/>
                  </a:cubicBezTo>
                  <a:cubicBezTo>
                    <a:pt x="16" y="7"/>
                    <a:pt x="14" y="13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1" name="Freeform 1814">
              <a:extLst>
                <a:ext uri="{FF2B5EF4-FFF2-40B4-BE49-F238E27FC236}">
                  <a16:creationId xmlns:a16="http://schemas.microsoft.com/office/drawing/2014/main" id="{CB7F6EE8-624E-4418-B62F-A01B4263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883"/>
              <a:ext cx="30" cy="42"/>
            </a:xfrm>
            <a:custGeom>
              <a:avLst/>
              <a:gdLst>
                <a:gd name="T0" fmla="*/ 0 w 12"/>
                <a:gd name="T1" fmla="*/ 110 h 16"/>
                <a:gd name="T2" fmla="*/ 125 w 12"/>
                <a:gd name="T3" fmla="*/ 234 h 16"/>
                <a:gd name="T4" fmla="*/ 11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9"/>
                    <a:pt x="4" y="16"/>
                    <a:pt x="8" y="13"/>
                  </a:cubicBezTo>
                  <a:cubicBezTo>
                    <a:pt x="12" y="10"/>
                    <a:pt x="7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2" name="Freeform 1815">
              <a:extLst>
                <a:ext uri="{FF2B5EF4-FFF2-40B4-BE49-F238E27FC236}">
                  <a16:creationId xmlns:a16="http://schemas.microsoft.com/office/drawing/2014/main" id="{DF99139C-915A-482B-BB83-61E5770E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63"/>
              <a:ext cx="32" cy="34"/>
            </a:xfrm>
            <a:custGeom>
              <a:avLst/>
              <a:gdLst>
                <a:gd name="T0" fmla="*/ 0 w 13"/>
                <a:gd name="T1" fmla="*/ 68 h 13"/>
                <a:gd name="T2" fmla="*/ 162 w 13"/>
                <a:gd name="T3" fmla="*/ 55 h 13"/>
                <a:gd name="T4" fmla="*/ 12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4"/>
                  </a:moveTo>
                  <a:cubicBezTo>
                    <a:pt x="2" y="3"/>
                    <a:pt x="9" y="0"/>
                    <a:pt x="11" y="3"/>
                  </a:cubicBezTo>
                  <a:cubicBezTo>
                    <a:pt x="13" y="8"/>
                    <a:pt x="4" y="12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3" name="Freeform 1816">
              <a:extLst>
                <a:ext uri="{FF2B5EF4-FFF2-40B4-BE49-F238E27FC236}">
                  <a16:creationId xmlns:a16="http://schemas.microsoft.com/office/drawing/2014/main" id="{42584757-A753-476C-B9C4-016395D6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819"/>
              <a:ext cx="8" cy="18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4" name="Freeform 1817">
              <a:extLst>
                <a:ext uri="{FF2B5EF4-FFF2-40B4-BE49-F238E27FC236}">
                  <a16:creationId xmlns:a16="http://schemas.microsoft.com/office/drawing/2014/main" id="{7124E6E8-009D-475A-9A4F-886E0E6B0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896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5" name="Freeform 1818">
              <a:extLst>
                <a:ext uri="{FF2B5EF4-FFF2-40B4-BE49-F238E27FC236}">
                  <a16:creationId xmlns:a16="http://schemas.microsoft.com/office/drawing/2014/main" id="{9F0E468A-DB8B-4D16-A8AC-8F4E7EDA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861"/>
              <a:ext cx="30" cy="32"/>
            </a:xfrm>
            <a:custGeom>
              <a:avLst/>
              <a:gdLst>
                <a:gd name="T0" fmla="*/ 50 w 12"/>
                <a:gd name="T1" fmla="*/ 56 h 12"/>
                <a:gd name="T2" fmla="*/ 63 w 12"/>
                <a:gd name="T3" fmla="*/ 227 h 12"/>
                <a:gd name="T4" fmla="*/ 158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3" y="3"/>
                  </a:moveTo>
                  <a:cubicBezTo>
                    <a:pt x="0" y="5"/>
                    <a:pt x="0" y="12"/>
                    <a:pt x="4" y="12"/>
                  </a:cubicBezTo>
                  <a:cubicBezTo>
                    <a:pt x="11" y="12"/>
                    <a:pt x="12" y="4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6" name="Freeform 1819">
              <a:extLst>
                <a:ext uri="{FF2B5EF4-FFF2-40B4-BE49-F238E27FC236}">
                  <a16:creationId xmlns:a16="http://schemas.microsoft.com/office/drawing/2014/main" id="{D6562A8D-FEEC-43BA-B3B6-A930DE7A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88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7" name="Freeform 1820">
              <a:extLst>
                <a:ext uri="{FF2B5EF4-FFF2-40B4-BE49-F238E27FC236}">
                  <a16:creationId xmlns:a16="http://schemas.microsoft.com/office/drawing/2014/main" id="{F9B35C63-82A0-42E8-9956-E4308BC0B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896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8" name="Freeform 1821">
              <a:extLst>
                <a:ext uri="{FF2B5EF4-FFF2-40B4-BE49-F238E27FC236}">
                  <a16:creationId xmlns:a16="http://schemas.microsoft.com/office/drawing/2014/main" id="{58854B5C-DEAD-42DE-A3C7-3DB8724A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776"/>
              <a:ext cx="28" cy="35"/>
            </a:xfrm>
            <a:custGeom>
              <a:avLst/>
              <a:gdLst>
                <a:gd name="T0" fmla="*/ 0 w 11"/>
                <a:gd name="T1" fmla="*/ 94 h 13"/>
                <a:gd name="T2" fmla="*/ 130 w 11"/>
                <a:gd name="T3" fmla="*/ 159 h 13"/>
                <a:gd name="T4" fmla="*/ 5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1" y="8"/>
                    <a:pt x="5" y="13"/>
                    <a:pt x="8" y="8"/>
                  </a:cubicBezTo>
                  <a:cubicBezTo>
                    <a:pt x="11" y="4"/>
                    <a:pt x="5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9" name="Freeform 1822">
              <a:extLst>
                <a:ext uri="{FF2B5EF4-FFF2-40B4-BE49-F238E27FC236}">
                  <a16:creationId xmlns:a16="http://schemas.microsoft.com/office/drawing/2014/main" id="{A831FE85-93C7-487A-98DC-F6C07E8DA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3000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0" name="Freeform 1823">
              <a:extLst>
                <a:ext uri="{FF2B5EF4-FFF2-40B4-BE49-F238E27FC236}">
                  <a16:creationId xmlns:a16="http://schemas.microsoft.com/office/drawing/2014/main" id="{A52047CA-65B2-4F19-AC00-B3D8C36B7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861"/>
              <a:ext cx="32" cy="35"/>
            </a:xfrm>
            <a:custGeom>
              <a:avLst/>
              <a:gdLst>
                <a:gd name="T0" fmla="*/ 153 w 13"/>
                <a:gd name="T1" fmla="*/ 0 h 13"/>
                <a:gd name="T2" fmla="*/ 194 w 13"/>
                <a:gd name="T3" fmla="*/ 13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0" y="1"/>
                    <a:pt x="7" y="13"/>
                    <a:pt x="13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1" name="Freeform 1824">
              <a:extLst>
                <a:ext uri="{FF2B5EF4-FFF2-40B4-BE49-F238E27FC236}">
                  <a16:creationId xmlns:a16="http://schemas.microsoft.com/office/drawing/2014/main" id="{7AC75EA6-67D9-49C5-9877-E6EF949F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160"/>
              <a:ext cx="63" cy="40"/>
            </a:xfrm>
            <a:custGeom>
              <a:avLst/>
              <a:gdLst>
                <a:gd name="T0" fmla="*/ 401 w 25"/>
                <a:gd name="T1" fmla="*/ 115 h 15"/>
                <a:gd name="T2" fmla="*/ 146 w 25"/>
                <a:gd name="T3" fmla="*/ 248 h 15"/>
                <a:gd name="T4" fmla="*/ 33 w 25"/>
                <a:gd name="T5" fmla="*/ 248 h 15"/>
                <a:gd name="T6" fmla="*/ 0 w 25"/>
                <a:gd name="T7" fmla="*/ 24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5" y="6"/>
                  </a:moveTo>
                  <a:cubicBezTo>
                    <a:pt x="20" y="0"/>
                    <a:pt x="13" y="11"/>
                    <a:pt x="9" y="13"/>
                  </a:cubicBezTo>
                  <a:cubicBezTo>
                    <a:pt x="6" y="15"/>
                    <a:pt x="5" y="14"/>
                    <a:pt x="2" y="13"/>
                  </a:cubicBezTo>
                  <a:cubicBezTo>
                    <a:pt x="1" y="13"/>
                    <a:pt x="1" y="12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2" name="Freeform 1825">
              <a:extLst>
                <a:ext uri="{FF2B5EF4-FFF2-40B4-BE49-F238E27FC236}">
                  <a16:creationId xmlns:a16="http://schemas.microsoft.com/office/drawing/2014/main" id="{DF98F437-200A-4373-BDE4-3914298E9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245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209 w 25"/>
                <a:gd name="T3" fmla="*/ 115 h 18"/>
                <a:gd name="T4" fmla="*/ 63 w 25"/>
                <a:gd name="T5" fmla="*/ 77 h 18"/>
                <a:gd name="T6" fmla="*/ 0 w 2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7"/>
                    <a:pt x="19" y="7"/>
                    <a:pt x="13" y="6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3" name="Freeform 1826">
              <a:extLst>
                <a:ext uri="{FF2B5EF4-FFF2-40B4-BE49-F238E27FC236}">
                  <a16:creationId xmlns:a16="http://schemas.microsoft.com/office/drawing/2014/main" id="{6AEB089B-55BF-4FAF-ABB2-024C82C9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131"/>
              <a:ext cx="60" cy="37"/>
            </a:xfrm>
            <a:custGeom>
              <a:avLst/>
              <a:gdLst>
                <a:gd name="T0" fmla="*/ 375 w 24"/>
                <a:gd name="T1" fmla="*/ 90 h 14"/>
                <a:gd name="T2" fmla="*/ 113 w 24"/>
                <a:gd name="T3" fmla="*/ 148 h 14"/>
                <a:gd name="T4" fmla="*/ 50 w 24"/>
                <a:gd name="T5" fmla="*/ 238 h 14"/>
                <a:gd name="T6" fmla="*/ 0 w 24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9" y="0"/>
                    <a:pt x="10" y="4"/>
                    <a:pt x="7" y="8"/>
                  </a:cubicBezTo>
                  <a:cubicBezTo>
                    <a:pt x="6" y="10"/>
                    <a:pt x="5" y="12"/>
                    <a:pt x="3" y="13"/>
                  </a:cubicBezTo>
                  <a:cubicBezTo>
                    <a:pt x="2" y="14"/>
                    <a:pt x="0" y="14"/>
                    <a:pt x="0" y="14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4" name="Freeform 1827">
              <a:extLst>
                <a:ext uri="{FF2B5EF4-FFF2-40B4-BE49-F238E27FC236}">
                  <a16:creationId xmlns:a16="http://schemas.microsoft.com/office/drawing/2014/main" id="{FD92477D-A31A-4A1B-9FE4-EDE674671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248"/>
              <a:ext cx="292" cy="112"/>
            </a:xfrm>
            <a:custGeom>
              <a:avLst/>
              <a:gdLst>
                <a:gd name="T0" fmla="*/ 0 w 117"/>
                <a:gd name="T1" fmla="*/ 0 h 42"/>
                <a:gd name="T2" fmla="*/ 75 w 117"/>
                <a:gd name="T3" fmla="*/ 56 h 42"/>
                <a:gd name="T4" fmla="*/ 217 w 117"/>
                <a:gd name="T5" fmla="*/ 285 h 42"/>
                <a:gd name="T6" fmla="*/ 417 w 117"/>
                <a:gd name="T7" fmla="*/ 419 h 42"/>
                <a:gd name="T8" fmla="*/ 654 w 117"/>
                <a:gd name="T9" fmla="*/ 363 h 42"/>
                <a:gd name="T10" fmla="*/ 841 w 117"/>
                <a:gd name="T11" fmla="*/ 704 h 42"/>
                <a:gd name="T12" fmla="*/ 1166 w 117"/>
                <a:gd name="T13" fmla="*/ 648 h 42"/>
                <a:gd name="T14" fmla="*/ 1370 w 117"/>
                <a:gd name="T15" fmla="*/ 739 h 42"/>
                <a:gd name="T16" fmla="*/ 1557 w 117"/>
                <a:gd name="T17" fmla="*/ 739 h 42"/>
                <a:gd name="T18" fmla="*/ 1819 w 117"/>
                <a:gd name="T19" fmla="*/ 704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42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6"/>
                    <a:pt x="11" y="10"/>
                    <a:pt x="14" y="15"/>
                  </a:cubicBezTo>
                  <a:cubicBezTo>
                    <a:pt x="17" y="20"/>
                    <a:pt x="21" y="22"/>
                    <a:pt x="27" y="22"/>
                  </a:cubicBezTo>
                  <a:cubicBezTo>
                    <a:pt x="31" y="22"/>
                    <a:pt x="38" y="17"/>
                    <a:pt x="42" y="19"/>
                  </a:cubicBezTo>
                  <a:cubicBezTo>
                    <a:pt x="48" y="21"/>
                    <a:pt x="48" y="33"/>
                    <a:pt x="54" y="37"/>
                  </a:cubicBezTo>
                  <a:cubicBezTo>
                    <a:pt x="62" y="42"/>
                    <a:pt x="68" y="37"/>
                    <a:pt x="75" y="34"/>
                  </a:cubicBezTo>
                  <a:cubicBezTo>
                    <a:pt x="83" y="31"/>
                    <a:pt x="82" y="34"/>
                    <a:pt x="88" y="39"/>
                  </a:cubicBezTo>
                  <a:cubicBezTo>
                    <a:pt x="92" y="42"/>
                    <a:pt x="95" y="40"/>
                    <a:pt x="100" y="39"/>
                  </a:cubicBezTo>
                  <a:cubicBezTo>
                    <a:pt x="106" y="39"/>
                    <a:pt x="111" y="38"/>
                    <a:pt x="1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5" name="Freeform 1828">
              <a:extLst>
                <a:ext uri="{FF2B5EF4-FFF2-40B4-BE49-F238E27FC236}">
                  <a16:creationId xmlns:a16="http://schemas.microsoft.com/office/drawing/2014/main" id="{5DB1D670-3352-4BB1-8E45-B6693C16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112"/>
              <a:ext cx="252" cy="203"/>
            </a:xfrm>
            <a:custGeom>
              <a:avLst/>
              <a:gdLst>
                <a:gd name="T0" fmla="*/ 1569 w 101"/>
                <a:gd name="T1" fmla="*/ 1413 h 76"/>
                <a:gd name="T2" fmla="*/ 1382 w 101"/>
                <a:gd name="T3" fmla="*/ 1084 h 76"/>
                <a:gd name="T4" fmla="*/ 1337 w 101"/>
                <a:gd name="T5" fmla="*/ 956 h 76"/>
                <a:gd name="T6" fmla="*/ 1400 w 101"/>
                <a:gd name="T7" fmla="*/ 841 h 76"/>
                <a:gd name="T8" fmla="*/ 1275 w 101"/>
                <a:gd name="T9" fmla="*/ 401 h 76"/>
                <a:gd name="T10" fmla="*/ 1258 w 101"/>
                <a:gd name="T11" fmla="*/ 321 h 76"/>
                <a:gd name="T12" fmla="*/ 1215 w 101"/>
                <a:gd name="T13" fmla="*/ 321 h 76"/>
                <a:gd name="T14" fmla="*/ 1120 w 101"/>
                <a:gd name="T15" fmla="*/ 264 h 76"/>
                <a:gd name="T16" fmla="*/ 966 w 101"/>
                <a:gd name="T17" fmla="*/ 115 h 76"/>
                <a:gd name="T18" fmla="*/ 684 w 101"/>
                <a:gd name="T19" fmla="*/ 171 h 76"/>
                <a:gd name="T20" fmla="*/ 374 w 101"/>
                <a:gd name="T21" fmla="*/ 286 h 76"/>
                <a:gd name="T22" fmla="*/ 200 w 101"/>
                <a:gd name="T23" fmla="*/ 115 h 76"/>
                <a:gd name="T24" fmla="*/ 92 w 101"/>
                <a:gd name="T25" fmla="*/ 93 h 76"/>
                <a:gd name="T26" fmla="*/ 0 w 101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" h="76">
                  <a:moveTo>
                    <a:pt x="101" y="74"/>
                  </a:moveTo>
                  <a:cubicBezTo>
                    <a:pt x="93" y="76"/>
                    <a:pt x="91" y="62"/>
                    <a:pt x="89" y="57"/>
                  </a:cubicBezTo>
                  <a:cubicBezTo>
                    <a:pt x="88" y="55"/>
                    <a:pt x="86" y="52"/>
                    <a:pt x="86" y="50"/>
                  </a:cubicBezTo>
                  <a:cubicBezTo>
                    <a:pt x="86" y="46"/>
                    <a:pt x="89" y="47"/>
                    <a:pt x="90" y="44"/>
                  </a:cubicBezTo>
                  <a:cubicBezTo>
                    <a:pt x="95" y="34"/>
                    <a:pt x="84" y="28"/>
                    <a:pt x="82" y="21"/>
                  </a:cubicBezTo>
                  <a:cubicBezTo>
                    <a:pt x="81" y="18"/>
                    <a:pt x="84" y="19"/>
                    <a:pt x="81" y="17"/>
                  </a:cubicBezTo>
                  <a:cubicBezTo>
                    <a:pt x="80" y="17"/>
                    <a:pt x="78" y="17"/>
                    <a:pt x="78" y="17"/>
                  </a:cubicBezTo>
                  <a:cubicBezTo>
                    <a:pt x="75" y="16"/>
                    <a:pt x="74" y="15"/>
                    <a:pt x="72" y="14"/>
                  </a:cubicBezTo>
                  <a:cubicBezTo>
                    <a:pt x="69" y="11"/>
                    <a:pt x="66" y="9"/>
                    <a:pt x="62" y="6"/>
                  </a:cubicBezTo>
                  <a:cubicBezTo>
                    <a:pt x="55" y="2"/>
                    <a:pt x="51" y="5"/>
                    <a:pt x="44" y="9"/>
                  </a:cubicBezTo>
                  <a:cubicBezTo>
                    <a:pt x="37" y="13"/>
                    <a:pt x="32" y="16"/>
                    <a:pt x="24" y="15"/>
                  </a:cubicBezTo>
                  <a:cubicBezTo>
                    <a:pt x="17" y="13"/>
                    <a:pt x="17" y="9"/>
                    <a:pt x="13" y="6"/>
                  </a:cubicBezTo>
                  <a:cubicBezTo>
                    <a:pt x="10" y="5"/>
                    <a:pt x="8" y="6"/>
                    <a:pt x="6" y="5"/>
                  </a:cubicBezTo>
                  <a:cubicBezTo>
                    <a:pt x="3" y="4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6" name="Freeform 1829">
              <a:extLst>
                <a:ext uri="{FF2B5EF4-FFF2-40B4-BE49-F238E27FC236}">
                  <a16:creationId xmlns:a16="http://schemas.microsoft.com/office/drawing/2014/main" id="{48F9A55D-F23E-49AD-9BDF-903E6EC92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136"/>
              <a:ext cx="80" cy="101"/>
            </a:xfrm>
            <a:custGeom>
              <a:avLst/>
              <a:gdLst>
                <a:gd name="T0" fmla="*/ 0 w 32"/>
                <a:gd name="T1" fmla="*/ 601 h 38"/>
                <a:gd name="T2" fmla="*/ 270 w 32"/>
                <a:gd name="T3" fmla="*/ 545 h 38"/>
                <a:gd name="T4" fmla="*/ 470 w 32"/>
                <a:gd name="T5" fmla="*/ 375 h 38"/>
                <a:gd name="T6" fmla="*/ 470 w 32"/>
                <a:gd name="T7" fmla="*/ 149 h 38"/>
                <a:gd name="T8" fmla="*/ 470 w 32"/>
                <a:gd name="T9" fmla="*/ 21 h 38"/>
                <a:gd name="T10" fmla="*/ 500 w 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6" y="38"/>
                    <a:pt x="12" y="31"/>
                    <a:pt x="17" y="29"/>
                  </a:cubicBezTo>
                  <a:cubicBezTo>
                    <a:pt x="22" y="27"/>
                    <a:pt x="29" y="28"/>
                    <a:pt x="30" y="20"/>
                  </a:cubicBezTo>
                  <a:cubicBezTo>
                    <a:pt x="31" y="16"/>
                    <a:pt x="29" y="12"/>
                    <a:pt x="30" y="8"/>
                  </a:cubicBezTo>
                  <a:cubicBezTo>
                    <a:pt x="30" y="5"/>
                    <a:pt x="32" y="4"/>
                    <a:pt x="30" y="1"/>
                  </a:cubicBezTo>
                  <a:cubicBezTo>
                    <a:pt x="31" y="1"/>
                    <a:pt x="32" y="0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7" name="Freeform 1830">
              <a:extLst>
                <a:ext uri="{FF2B5EF4-FFF2-40B4-BE49-F238E27FC236}">
                  <a16:creationId xmlns:a16="http://schemas.microsoft.com/office/drawing/2014/main" id="{1C8F20A2-8983-4916-9D33-77A0256B4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83"/>
              <a:ext cx="48" cy="53"/>
            </a:xfrm>
            <a:custGeom>
              <a:avLst/>
              <a:gdLst>
                <a:gd name="T0" fmla="*/ 0 w 19"/>
                <a:gd name="T1" fmla="*/ 0 h 20"/>
                <a:gd name="T2" fmla="*/ 129 w 19"/>
                <a:gd name="T3" fmla="*/ 56 h 20"/>
                <a:gd name="T4" fmla="*/ 159 w 19"/>
                <a:gd name="T5" fmla="*/ 260 h 20"/>
                <a:gd name="T6" fmla="*/ 243 w 19"/>
                <a:gd name="T7" fmla="*/ 281 h 20"/>
                <a:gd name="T8" fmla="*/ 255 w 19"/>
                <a:gd name="T9" fmla="*/ 315 h 20"/>
                <a:gd name="T10" fmla="*/ 306 w 19"/>
                <a:gd name="T11" fmla="*/ 37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0" y="4"/>
                    <a:pt x="6" y="0"/>
                    <a:pt x="8" y="3"/>
                  </a:cubicBezTo>
                  <a:cubicBezTo>
                    <a:pt x="10" y="6"/>
                    <a:pt x="7" y="10"/>
                    <a:pt x="10" y="14"/>
                  </a:cubicBezTo>
                  <a:cubicBezTo>
                    <a:pt x="12" y="15"/>
                    <a:pt x="13" y="14"/>
                    <a:pt x="15" y="15"/>
                  </a:cubicBezTo>
                  <a:cubicBezTo>
                    <a:pt x="16" y="16"/>
                    <a:pt x="15" y="17"/>
                    <a:pt x="16" y="17"/>
                  </a:cubicBezTo>
                  <a:cubicBezTo>
                    <a:pt x="17" y="18"/>
                    <a:pt x="18" y="20"/>
                    <a:pt x="19" y="2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8" name="Freeform 1831">
              <a:extLst>
                <a:ext uri="{FF2B5EF4-FFF2-40B4-BE49-F238E27FC236}">
                  <a16:creationId xmlns:a16="http://schemas.microsoft.com/office/drawing/2014/main" id="{FDB7B736-79E1-4AA0-A8D2-9B7EAE9B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92"/>
              <a:ext cx="133" cy="155"/>
            </a:xfrm>
            <a:custGeom>
              <a:avLst/>
              <a:gdLst>
                <a:gd name="T0" fmla="*/ 838 w 53"/>
                <a:gd name="T1" fmla="*/ 957 h 58"/>
                <a:gd name="T2" fmla="*/ 555 w 53"/>
                <a:gd name="T3" fmla="*/ 786 h 58"/>
                <a:gd name="T4" fmla="*/ 492 w 53"/>
                <a:gd name="T5" fmla="*/ 379 h 58"/>
                <a:gd name="T6" fmla="*/ 251 w 53"/>
                <a:gd name="T7" fmla="*/ 342 h 58"/>
                <a:gd name="T8" fmla="*/ 176 w 53"/>
                <a:gd name="T9" fmla="*/ 150 h 58"/>
                <a:gd name="T10" fmla="*/ 0 w 53"/>
                <a:gd name="T11" fmla="*/ 7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53" y="50"/>
                  </a:moveTo>
                  <a:cubicBezTo>
                    <a:pt x="47" y="58"/>
                    <a:pt x="37" y="47"/>
                    <a:pt x="35" y="41"/>
                  </a:cubicBezTo>
                  <a:cubicBezTo>
                    <a:pt x="34" y="35"/>
                    <a:pt x="37" y="24"/>
                    <a:pt x="31" y="20"/>
                  </a:cubicBezTo>
                  <a:cubicBezTo>
                    <a:pt x="26" y="17"/>
                    <a:pt x="21" y="21"/>
                    <a:pt x="16" y="18"/>
                  </a:cubicBezTo>
                  <a:cubicBezTo>
                    <a:pt x="13" y="17"/>
                    <a:pt x="12" y="11"/>
                    <a:pt x="11" y="8"/>
                  </a:cubicBezTo>
                  <a:cubicBezTo>
                    <a:pt x="8" y="0"/>
                    <a:pt x="6" y="5"/>
                    <a:pt x="0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9" name="Freeform 1832">
              <a:extLst>
                <a:ext uri="{FF2B5EF4-FFF2-40B4-BE49-F238E27FC236}">
                  <a16:creationId xmlns:a16="http://schemas.microsoft.com/office/drawing/2014/main" id="{80FAA8A8-3591-46F0-8365-3AF9D6674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352"/>
              <a:ext cx="70" cy="48"/>
            </a:xfrm>
            <a:custGeom>
              <a:avLst/>
              <a:gdLst>
                <a:gd name="T0" fmla="*/ 0 w 28"/>
                <a:gd name="T1" fmla="*/ 264 h 18"/>
                <a:gd name="T2" fmla="*/ 188 w 28"/>
                <a:gd name="T3" fmla="*/ 285 h 18"/>
                <a:gd name="T4" fmla="*/ 283 w 28"/>
                <a:gd name="T5" fmla="*/ 136 h 18"/>
                <a:gd name="T6" fmla="*/ 395 w 28"/>
                <a:gd name="T7" fmla="*/ 77 h 18"/>
                <a:gd name="T8" fmla="*/ 438 w 2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14"/>
                  </a:moveTo>
                  <a:cubicBezTo>
                    <a:pt x="4" y="16"/>
                    <a:pt x="8" y="18"/>
                    <a:pt x="12" y="15"/>
                  </a:cubicBezTo>
                  <a:cubicBezTo>
                    <a:pt x="15" y="13"/>
                    <a:pt x="14" y="9"/>
                    <a:pt x="18" y="7"/>
                  </a:cubicBezTo>
                  <a:cubicBezTo>
                    <a:pt x="20" y="6"/>
                    <a:pt x="22" y="6"/>
                    <a:pt x="25" y="4"/>
                  </a:cubicBezTo>
                  <a:cubicBezTo>
                    <a:pt x="26" y="3"/>
                    <a:pt x="25" y="1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0" name="Freeform 1833">
              <a:extLst>
                <a:ext uri="{FF2B5EF4-FFF2-40B4-BE49-F238E27FC236}">
                  <a16:creationId xmlns:a16="http://schemas.microsoft.com/office/drawing/2014/main" id="{A67F33D4-F561-4B72-B699-A2A591795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23"/>
              <a:ext cx="45" cy="104"/>
            </a:xfrm>
            <a:custGeom>
              <a:avLst/>
              <a:gdLst>
                <a:gd name="T0" fmla="*/ 283 w 18"/>
                <a:gd name="T1" fmla="*/ 0 h 39"/>
                <a:gd name="T2" fmla="*/ 188 w 18"/>
                <a:gd name="T3" fmla="*/ 205 h 39"/>
                <a:gd name="T4" fmla="*/ 220 w 18"/>
                <a:gd name="T5" fmla="*/ 285 h 39"/>
                <a:gd name="T6" fmla="*/ 145 w 18"/>
                <a:gd name="T7" fmla="*/ 419 h 39"/>
                <a:gd name="T8" fmla="*/ 0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18" y="0"/>
                  </a:moveTo>
                  <a:cubicBezTo>
                    <a:pt x="14" y="3"/>
                    <a:pt x="12" y="6"/>
                    <a:pt x="12" y="11"/>
                  </a:cubicBezTo>
                  <a:cubicBezTo>
                    <a:pt x="12" y="12"/>
                    <a:pt x="14" y="13"/>
                    <a:pt x="14" y="15"/>
                  </a:cubicBezTo>
                  <a:cubicBezTo>
                    <a:pt x="13" y="18"/>
                    <a:pt x="10" y="20"/>
                    <a:pt x="9" y="22"/>
                  </a:cubicBezTo>
                  <a:cubicBezTo>
                    <a:pt x="4" y="27"/>
                    <a:pt x="6" y="33"/>
                    <a:pt x="0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1" name="Freeform 1834">
              <a:extLst>
                <a:ext uri="{FF2B5EF4-FFF2-40B4-BE49-F238E27FC236}">
                  <a16:creationId xmlns:a16="http://schemas.microsoft.com/office/drawing/2014/main" id="{1080652A-BBF4-4A82-8899-848460442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299"/>
              <a:ext cx="25" cy="56"/>
            </a:xfrm>
            <a:custGeom>
              <a:avLst/>
              <a:gdLst>
                <a:gd name="T0" fmla="*/ 158 w 10"/>
                <a:gd name="T1" fmla="*/ 0 h 21"/>
                <a:gd name="T2" fmla="*/ 83 w 10"/>
                <a:gd name="T3" fmla="*/ 227 h 21"/>
                <a:gd name="T4" fmla="*/ 20 w 10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2" y="2"/>
                    <a:pt x="5" y="7"/>
                    <a:pt x="5" y="12"/>
                  </a:cubicBezTo>
                  <a:cubicBezTo>
                    <a:pt x="5" y="17"/>
                    <a:pt x="0" y="17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2" name="Freeform 1835">
              <a:extLst>
                <a:ext uri="{FF2B5EF4-FFF2-40B4-BE49-F238E27FC236}">
                  <a16:creationId xmlns:a16="http://schemas.microsoft.com/office/drawing/2014/main" id="{B3CD6837-5348-49B9-998A-681D7509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25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95 w 10"/>
                <a:gd name="T3" fmla="*/ 35 h 6"/>
                <a:gd name="T4" fmla="*/ 158 w 1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5"/>
                    <a:pt x="4" y="2"/>
                    <a:pt x="6" y="2"/>
                  </a:cubicBezTo>
                  <a:cubicBezTo>
                    <a:pt x="7" y="3"/>
                    <a:pt x="9" y="5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3" name="Freeform 1836">
              <a:extLst>
                <a:ext uri="{FF2B5EF4-FFF2-40B4-BE49-F238E27FC236}">
                  <a16:creationId xmlns:a16="http://schemas.microsoft.com/office/drawing/2014/main" id="{5B30FA25-8B32-4C64-8F91-2C89B7F0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128"/>
              <a:ext cx="42" cy="160"/>
            </a:xfrm>
            <a:custGeom>
              <a:avLst/>
              <a:gdLst>
                <a:gd name="T0" fmla="*/ 121 w 17"/>
                <a:gd name="T1" fmla="*/ 1139 h 60"/>
                <a:gd name="T2" fmla="*/ 225 w 17"/>
                <a:gd name="T3" fmla="*/ 683 h 60"/>
                <a:gd name="T4" fmla="*/ 153 w 17"/>
                <a:gd name="T5" fmla="*/ 376 h 60"/>
                <a:gd name="T6" fmla="*/ 245 w 17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0">
                  <a:moveTo>
                    <a:pt x="8" y="60"/>
                  </a:moveTo>
                  <a:cubicBezTo>
                    <a:pt x="0" y="50"/>
                    <a:pt x="15" y="45"/>
                    <a:pt x="15" y="36"/>
                  </a:cubicBezTo>
                  <a:cubicBezTo>
                    <a:pt x="15" y="31"/>
                    <a:pt x="10" y="25"/>
                    <a:pt x="10" y="20"/>
                  </a:cubicBezTo>
                  <a:cubicBezTo>
                    <a:pt x="9" y="12"/>
                    <a:pt x="17" y="7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4" name="Freeform 1837">
              <a:extLst>
                <a:ext uri="{FF2B5EF4-FFF2-40B4-BE49-F238E27FC236}">
                  <a16:creationId xmlns:a16="http://schemas.microsoft.com/office/drawing/2014/main" id="{0AF91CBB-C47A-49B0-99C1-53A8DEA73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187"/>
              <a:ext cx="28" cy="42"/>
            </a:xfrm>
            <a:custGeom>
              <a:avLst/>
              <a:gdLst>
                <a:gd name="T0" fmla="*/ 0 w 11"/>
                <a:gd name="T1" fmla="*/ 289 h 16"/>
                <a:gd name="T2" fmla="*/ 84 w 11"/>
                <a:gd name="T3" fmla="*/ 123 h 16"/>
                <a:gd name="T4" fmla="*/ 163 w 11"/>
                <a:gd name="T5" fmla="*/ 110 h 16"/>
                <a:gd name="T6" fmla="*/ 163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3" y="13"/>
                    <a:pt x="2" y="9"/>
                    <a:pt x="5" y="7"/>
                  </a:cubicBezTo>
                  <a:cubicBezTo>
                    <a:pt x="6" y="6"/>
                    <a:pt x="9" y="7"/>
                    <a:pt x="10" y="6"/>
                  </a:cubicBezTo>
                  <a:cubicBezTo>
                    <a:pt x="11" y="4"/>
                    <a:pt x="9" y="2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5" name="Freeform 1838">
              <a:extLst>
                <a:ext uri="{FF2B5EF4-FFF2-40B4-BE49-F238E27FC236}">
                  <a16:creationId xmlns:a16="http://schemas.microsoft.com/office/drawing/2014/main" id="{EF14256F-DA29-4D8C-B2D5-9F411BDE4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97"/>
              <a:ext cx="52" cy="99"/>
            </a:xfrm>
            <a:custGeom>
              <a:avLst/>
              <a:gdLst>
                <a:gd name="T0" fmla="*/ 0 w 21"/>
                <a:gd name="T1" fmla="*/ 0 h 37"/>
                <a:gd name="T2" fmla="*/ 104 w 21"/>
                <a:gd name="T3" fmla="*/ 209 h 37"/>
                <a:gd name="T4" fmla="*/ 258 w 21"/>
                <a:gd name="T5" fmla="*/ 342 h 37"/>
                <a:gd name="T6" fmla="*/ 275 w 21"/>
                <a:gd name="T7" fmla="*/ 674 h 37"/>
                <a:gd name="T8" fmla="*/ 258 w 21"/>
                <a:gd name="T9" fmla="*/ 70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7">
                  <a:moveTo>
                    <a:pt x="0" y="0"/>
                  </a:moveTo>
                  <a:cubicBezTo>
                    <a:pt x="7" y="1"/>
                    <a:pt x="6" y="6"/>
                    <a:pt x="7" y="11"/>
                  </a:cubicBezTo>
                  <a:cubicBezTo>
                    <a:pt x="9" y="18"/>
                    <a:pt x="13" y="15"/>
                    <a:pt x="17" y="18"/>
                  </a:cubicBezTo>
                  <a:cubicBezTo>
                    <a:pt x="21" y="22"/>
                    <a:pt x="17" y="30"/>
                    <a:pt x="18" y="35"/>
                  </a:cubicBezTo>
                  <a:cubicBezTo>
                    <a:pt x="17" y="36"/>
                    <a:pt x="17" y="37"/>
                    <a:pt x="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6" name="Freeform 1839">
              <a:extLst>
                <a:ext uri="{FF2B5EF4-FFF2-40B4-BE49-F238E27FC236}">
                  <a16:creationId xmlns:a16="http://schemas.microsoft.com/office/drawing/2014/main" id="{B62EADF1-54BE-410D-A4F4-764EE58A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208"/>
              <a:ext cx="12" cy="45"/>
            </a:xfrm>
            <a:custGeom>
              <a:avLst/>
              <a:gdLst>
                <a:gd name="T0" fmla="*/ 0 w 5"/>
                <a:gd name="T1" fmla="*/ 0 h 17"/>
                <a:gd name="T2" fmla="*/ 58 w 5"/>
                <a:gd name="T3" fmla="*/ 204 h 17"/>
                <a:gd name="T4" fmla="*/ 70 w 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cubicBezTo>
                    <a:pt x="2" y="5"/>
                    <a:pt x="4" y="6"/>
                    <a:pt x="4" y="11"/>
                  </a:cubicBezTo>
                  <a:cubicBezTo>
                    <a:pt x="4" y="13"/>
                    <a:pt x="4" y="14"/>
                    <a:pt x="5" y="1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7" name="Freeform 1840">
              <a:extLst>
                <a:ext uri="{FF2B5EF4-FFF2-40B4-BE49-F238E27FC236}">
                  <a16:creationId xmlns:a16="http://schemas.microsoft.com/office/drawing/2014/main" id="{FA35F076-9BE0-4F46-8FD7-80C90048A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405"/>
              <a:ext cx="90" cy="142"/>
            </a:xfrm>
            <a:custGeom>
              <a:avLst/>
              <a:gdLst>
                <a:gd name="T0" fmla="*/ 0 w 36"/>
                <a:gd name="T1" fmla="*/ 997 h 53"/>
                <a:gd name="T2" fmla="*/ 188 w 36"/>
                <a:gd name="T3" fmla="*/ 769 h 53"/>
                <a:gd name="T4" fmla="*/ 300 w 36"/>
                <a:gd name="T5" fmla="*/ 388 h 53"/>
                <a:gd name="T6" fmla="*/ 375 w 36"/>
                <a:gd name="T7" fmla="*/ 273 h 53"/>
                <a:gd name="T8" fmla="*/ 438 w 36"/>
                <a:gd name="T9" fmla="*/ 137 h 53"/>
                <a:gd name="T10" fmla="*/ 563 w 36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3">
                  <a:moveTo>
                    <a:pt x="0" y="52"/>
                  </a:moveTo>
                  <a:cubicBezTo>
                    <a:pt x="7" y="53"/>
                    <a:pt x="12" y="47"/>
                    <a:pt x="12" y="40"/>
                  </a:cubicBezTo>
                  <a:cubicBezTo>
                    <a:pt x="12" y="32"/>
                    <a:pt x="11" y="26"/>
                    <a:pt x="19" y="20"/>
                  </a:cubicBezTo>
                  <a:cubicBezTo>
                    <a:pt x="22" y="18"/>
                    <a:pt x="22" y="18"/>
                    <a:pt x="24" y="14"/>
                  </a:cubicBezTo>
                  <a:cubicBezTo>
                    <a:pt x="25" y="11"/>
                    <a:pt x="25" y="10"/>
                    <a:pt x="28" y="7"/>
                  </a:cubicBezTo>
                  <a:cubicBezTo>
                    <a:pt x="31" y="5"/>
                    <a:pt x="35" y="3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8" name="Freeform 1841">
              <a:extLst>
                <a:ext uri="{FF2B5EF4-FFF2-40B4-BE49-F238E27FC236}">
                  <a16:creationId xmlns:a16="http://schemas.microsoft.com/office/drawing/2014/main" id="{9B58FFA9-4FDD-4583-B63E-22A194B9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397"/>
              <a:ext cx="37" cy="126"/>
            </a:xfrm>
            <a:custGeom>
              <a:avLst/>
              <a:gdLst>
                <a:gd name="T0" fmla="*/ 91 w 15"/>
                <a:gd name="T1" fmla="*/ 0 h 47"/>
                <a:gd name="T2" fmla="*/ 195 w 15"/>
                <a:gd name="T3" fmla="*/ 402 h 47"/>
                <a:gd name="T4" fmla="*/ 165 w 15"/>
                <a:gd name="T5" fmla="*/ 619 h 47"/>
                <a:gd name="T6" fmla="*/ 212 w 15"/>
                <a:gd name="T7" fmla="*/ 710 h 47"/>
                <a:gd name="T8" fmla="*/ 153 w 15"/>
                <a:gd name="T9" fmla="*/ 90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7">
                  <a:moveTo>
                    <a:pt x="6" y="0"/>
                  </a:moveTo>
                  <a:cubicBezTo>
                    <a:pt x="0" y="8"/>
                    <a:pt x="11" y="14"/>
                    <a:pt x="13" y="21"/>
                  </a:cubicBezTo>
                  <a:cubicBezTo>
                    <a:pt x="13" y="25"/>
                    <a:pt x="10" y="28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5" y="42"/>
                    <a:pt x="13" y="44"/>
                    <a:pt x="1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9" name="Freeform 1842">
              <a:extLst>
                <a:ext uri="{FF2B5EF4-FFF2-40B4-BE49-F238E27FC236}">
                  <a16:creationId xmlns:a16="http://schemas.microsoft.com/office/drawing/2014/main" id="{83968739-F63F-4547-90B5-6944E0D0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368"/>
              <a:ext cx="32" cy="56"/>
            </a:xfrm>
            <a:custGeom>
              <a:avLst/>
              <a:gdLst>
                <a:gd name="T0" fmla="*/ 194 w 13"/>
                <a:gd name="T1" fmla="*/ 0 h 21"/>
                <a:gd name="T2" fmla="*/ 121 w 13"/>
                <a:gd name="T3" fmla="*/ 93 h 21"/>
                <a:gd name="T4" fmla="*/ 91 w 13"/>
                <a:gd name="T5" fmla="*/ 227 h 21"/>
                <a:gd name="T6" fmla="*/ 0 w 13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1" y="2"/>
                    <a:pt x="9" y="3"/>
                    <a:pt x="8" y="5"/>
                  </a:cubicBezTo>
                  <a:cubicBezTo>
                    <a:pt x="6" y="8"/>
                    <a:pt x="7" y="9"/>
                    <a:pt x="6" y="12"/>
                  </a:cubicBezTo>
                  <a:cubicBezTo>
                    <a:pt x="5" y="16"/>
                    <a:pt x="1" y="17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0" name="Freeform 1843">
              <a:extLst>
                <a:ext uri="{FF2B5EF4-FFF2-40B4-BE49-F238E27FC236}">
                  <a16:creationId xmlns:a16="http://schemas.microsoft.com/office/drawing/2014/main" id="{E7B05C37-FBDE-49C9-8A55-661BD9E1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339"/>
              <a:ext cx="90" cy="58"/>
            </a:xfrm>
            <a:custGeom>
              <a:avLst/>
              <a:gdLst>
                <a:gd name="T0" fmla="*/ 0 w 36"/>
                <a:gd name="T1" fmla="*/ 403 h 22"/>
                <a:gd name="T2" fmla="*/ 208 w 36"/>
                <a:gd name="T3" fmla="*/ 221 h 22"/>
                <a:gd name="T4" fmla="*/ 345 w 36"/>
                <a:gd name="T5" fmla="*/ 111 h 22"/>
                <a:gd name="T6" fmla="*/ 488 w 36"/>
                <a:gd name="T7" fmla="*/ 0 h 22"/>
                <a:gd name="T8" fmla="*/ 563 w 36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5" y="19"/>
                    <a:pt x="7" y="14"/>
                    <a:pt x="13" y="12"/>
                  </a:cubicBezTo>
                  <a:cubicBezTo>
                    <a:pt x="17" y="10"/>
                    <a:pt x="19" y="10"/>
                    <a:pt x="22" y="6"/>
                  </a:cubicBezTo>
                  <a:cubicBezTo>
                    <a:pt x="25" y="4"/>
                    <a:pt x="27" y="0"/>
                    <a:pt x="31" y="0"/>
                  </a:cubicBezTo>
                  <a:cubicBezTo>
                    <a:pt x="33" y="1"/>
                    <a:pt x="33" y="4"/>
                    <a:pt x="36" y="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1" name="Freeform 1844">
              <a:extLst>
                <a:ext uri="{FF2B5EF4-FFF2-40B4-BE49-F238E27FC236}">
                  <a16:creationId xmlns:a16="http://schemas.microsoft.com/office/drawing/2014/main" id="{28529929-3653-41F2-8B05-5D9B4FA32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07"/>
              <a:ext cx="30" cy="40"/>
            </a:xfrm>
            <a:custGeom>
              <a:avLst/>
              <a:gdLst>
                <a:gd name="T0" fmla="*/ 20 w 12"/>
                <a:gd name="T1" fmla="*/ 0 h 15"/>
                <a:gd name="T2" fmla="*/ 0 w 12"/>
                <a:gd name="T3" fmla="*/ 115 h 15"/>
                <a:gd name="T4" fmla="*/ 95 w 12"/>
                <a:gd name="T5" fmla="*/ 205 h 15"/>
                <a:gd name="T6" fmla="*/ 113 w 12"/>
                <a:gd name="T7" fmla="*/ 264 h 15"/>
                <a:gd name="T8" fmla="*/ 188 w 1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5" y="9"/>
                    <a:pt x="6" y="11"/>
                  </a:cubicBezTo>
                  <a:cubicBezTo>
                    <a:pt x="7" y="12"/>
                    <a:pt x="6" y="14"/>
                    <a:pt x="7" y="14"/>
                  </a:cubicBezTo>
                  <a:cubicBezTo>
                    <a:pt x="8" y="15"/>
                    <a:pt x="11" y="15"/>
                    <a:pt x="12" y="1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2" name="Freeform 1845">
              <a:extLst>
                <a:ext uri="{FF2B5EF4-FFF2-40B4-BE49-F238E27FC236}">
                  <a16:creationId xmlns:a16="http://schemas.microsoft.com/office/drawing/2014/main" id="{C506616F-AEC2-47A0-B9E3-09066FEB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392"/>
              <a:ext cx="152" cy="149"/>
            </a:xfrm>
            <a:custGeom>
              <a:avLst/>
              <a:gdLst>
                <a:gd name="T0" fmla="*/ 0 w 61"/>
                <a:gd name="T1" fmla="*/ 907 h 56"/>
                <a:gd name="T2" fmla="*/ 187 w 61"/>
                <a:gd name="T3" fmla="*/ 849 h 56"/>
                <a:gd name="T4" fmla="*/ 354 w 61"/>
                <a:gd name="T5" fmla="*/ 490 h 56"/>
                <a:gd name="T6" fmla="*/ 446 w 61"/>
                <a:gd name="T7" fmla="*/ 418 h 56"/>
                <a:gd name="T8" fmla="*/ 478 w 61"/>
                <a:gd name="T9" fmla="*/ 282 h 56"/>
                <a:gd name="T10" fmla="*/ 591 w 61"/>
                <a:gd name="T11" fmla="*/ 247 h 56"/>
                <a:gd name="T12" fmla="*/ 758 w 61"/>
                <a:gd name="T13" fmla="*/ 56 h 56"/>
                <a:gd name="T14" fmla="*/ 944 w 61"/>
                <a:gd name="T15" fmla="*/ 35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6">
                  <a:moveTo>
                    <a:pt x="0" y="48"/>
                  </a:moveTo>
                  <a:cubicBezTo>
                    <a:pt x="4" y="56"/>
                    <a:pt x="10" y="50"/>
                    <a:pt x="12" y="45"/>
                  </a:cubicBezTo>
                  <a:cubicBezTo>
                    <a:pt x="15" y="39"/>
                    <a:pt x="17" y="31"/>
                    <a:pt x="23" y="26"/>
                  </a:cubicBezTo>
                  <a:cubicBezTo>
                    <a:pt x="25" y="25"/>
                    <a:pt x="27" y="25"/>
                    <a:pt x="29" y="22"/>
                  </a:cubicBezTo>
                  <a:cubicBezTo>
                    <a:pt x="31" y="20"/>
                    <a:pt x="30" y="18"/>
                    <a:pt x="31" y="15"/>
                  </a:cubicBezTo>
                  <a:cubicBezTo>
                    <a:pt x="34" y="9"/>
                    <a:pt x="34" y="13"/>
                    <a:pt x="38" y="13"/>
                  </a:cubicBezTo>
                  <a:cubicBezTo>
                    <a:pt x="45" y="13"/>
                    <a:pt x="44" y="7"/>
                    <a:pt x="49" y="3"/>
                  </a:cubicBezTo>
                  <a:cubicBezTo>
                    <a:pt x="52" y="0"/>
                    <a:pt x="56" y="2"/>
                    <a:pt x="61" y="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3" name="Freeform 1846">
              <a:extLst>
                <a:ext uri="{FF2B5EF4-FFF2-40B4-BE49-F238E27FC236}">
                  <a16:creationId xmlns:a16="http://schemas.microsoft.com/office/drawing/2014/main" id="{D8E8DC83-71D3-4BBC-8332-0CC2D068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040"/>
              <a:ext cx="73" cy="96"/>
            </a:xfrm>
            <a:custGeom>
              <a:avLst/>
              <a:gdLst>
                <a:gd name="T0" fmla="*/ 463 w 29"/>
                <a:gd name="T1" fmla="*/ 683 h 36"/>
                <a:gd name="T2" fmla="*/ 368 w 29"/>
                <a:gd name="T3" fmla="*/ 397 h 36"/>
                <a:gd name="T4" fmla="*/ 159 w 29"/>
                <a:gd name="T5" fmla="*/ 248 h 36"/>
                <a:gd name="T6" fmla="*/ 83 w 29"/>
                <a:gd name="T7" fmla="*/ 56 h 36"/>
                <a:gd name="T8" fmla="*/ 0 w 2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cubicBezTo>
                    <a:pt x="28" y="31"/>
                    <a:pt x="26" y="25"/>
                    <a:pt x="23" y="21"/>
                  </a:cubicBezTo>
                  <a:cubicBezTo>
                    <a:pt x="19" y="15"/>
                    <a:pt x="15" y="17"/>
                    <a:pt x="10" y="13"/>
                  </a:cubicBezTo>
                  <a:cubicBezTo>
                    <a:pt x="7" y="10"/>
                    <a:pt x="9" y="6"/>
                    <a:pt x="5" y="3"/>
                  </a:cubicBezTo>
                  <a:cubicBezTo>
                    <a:pt x="3" y="1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4" name="Freeform 1847">
              <a:extLst>
                <a:ext uri="{FF2B5EF4-FFF2-40B4-BE49-F238E27FC236}">
                  <a16:creationId xmlns:a16="http://schemas.microsoft.com/office/drawing/2014/main" id="{68B6EE31-AFE2-4560-86FD-513BE8A1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053"/>
              <a:ext cx="97" cy="115"/>
            </a:xfrm>
            <a:custGeom>
              <a:avLst/>
              <a:gdLst>
                <a:gd name="T0" fmla="*/ 0 w 39"/>
                <a:gd name="T1" fmla="*/ 516 h 43"/>
                <a:gd name="T2" fmla="*/ 154 w 39"/>
                <a:gd name="T3" fmla="*/ 559 h 43"/>
                <a:gd name="T4" fmla="*/ 199 w 39"/>
                <a:gd name="T5" fmla="*/ 628 h 43"/>
                <a:gd name="T6" fmla="*/ 259 w 39"/>
                <a:gd name="T7" fmla="*/ 594 h 43"/>
                <a:gd name="T8" fmla="*/ 341 w 39"/>
                <a:gd name="T9" fmla="*/ 824 h 43"/>
                <a:gd name="T10" fmla="*/ 403 w 39"/>
                <a:gd name="T11" fmla="*/ 628 h 43"/>
                <a:gd name="T12" fmla="*/ 445 w 39"/>
                <a:gd name="T13" fmla="*/ 457 h 43"/>
                <a:gd name="T14" fmla="*/ 525 w 39"/>
                <a:gd name="T15" fmla="*/ 380 h 43"/>
                <a:gd name="T16" fmla="*/ 507 w 39"/>
                <a:gd name="T17" fmla="*/ 209 h 43"/>
                <a:gd name="T18" fmla="*/ 557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27"/>
                  </a:moveTo>
                  <a:cubicBezTo>
                    <a:pt x="4" y="26"/>
                    <a:pt x="7" y="27"/>
                    <a:pt x="10" y="29"/>
                  </a:cubicBezTo>
                  <a:cubicBezTo>
                    <a:pt x="11" y="31"/>
                    <a:pt x="11" y="33"/>
                    <a:pt x="13" y="33"/>
                  </a:cubicBezTo>
                  <a:cubicBezTo>
                    <a:pt x="15" y="34"/>
                    <a:pt x="15" y="31"/>
                    <a:pt x="17" y="31"/>
                  </a:cubicBezTo>
                  <a:cubicBezTo>
                    <a:pt x="22" y="32"/>
                    <a:pt x="22" y="39"/>
                    <a:pt x="22" y="43"/>
                  </a:cubicBezTo>
                  <a:cubicBezTo>
                    <a:pt x="23" y="39"/>
                    <a:pt x="25" y="36"/>
                    <a:pt x="26" y="33"/>
                  </a:cubicBezTo>
                  <a:cubicBezTo>
                    <a:pt x="27" y="30"/>
                    <a:pt x="27" y="27"/>
                    <a:pt x="29" y="24"/>
                  </a:cubicBezTo>
                  <a:cubicBezTo>
                    <a:pt x="31" y="22"/>
                    <a:pt x="33" y="22"/>
                    <a:pt x="34" y="20"/>
                  </a:cubicBezTo>
                  <a:cubicBezTo>
                    <a:pt x="35" y="17"/>
                    <a:pt x="33" y="14"/>
                    <a:pt x="33" y="11"/>
                  </a:cubicBezTo>
                  <a:cubicBezTo>
                    <a:pt x="34" y="5"/>
                    <a:pt x="39" y="7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5" name="Freeform 1848">
              <a:extLst>
                <a:ext uri="{FF2B5EF4-FFF2-40B4-BE49-F238E27FC236}">
                  <a16:creationId xmlns:a16="http://schemas.microsoft.com/office/drawing/2014/main" id="{79E9B5FA-EC2B-4E45-9CEB-EF1ABCDCA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45"/>
              <a:ext cx="30" cy="30"/>
            </a:xfrm>
            <a:custGeom>
              <a:avLst/>
              <a:gdLst>
                <a:gd name="T0" fmla="*/ 33 w 12"/>
                <a:gd name="T1" fmla="*/ 224 h 11"/>
                <a:gd name="T2" fmla="*/ 125 w 12"/>
                <a:gd name="T3" fmla="*/ 104 h 11"/>
                <a:gd name="T4" fmla="*/ 188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6"/>
                    <a:pt x="5" y="7"/>
                    <a:pt x="8" y="5"/>
                  </a:cubicBezTo>
                  <a:cubicBezTo>
                    <a:pt x="10" y="4"/>
                    <a:pt x="11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6" name="Freeform 1849">
              <a:extLst>
                <a:ext uri="{FF2B5EF4-FFF2-40B4-BE49-F238E27FC236}">
                  <a16:creationId xmlns:a16="http://schemas.microsoft.com/office/drawing/2014/main" id="{5E96137C-C4DC-4A96-BDC3-C8E5FFC76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139"/>
              <a:ext cx="33" cy="120"/>
            </a:xfrm>
            <a:custGeom>
              <a:avLst/>
              <a:gdLst>
                <a:gd name="T0" fmla="*/ 160 w 13"/>
                <a:gd name="T1" fmla="*/ 853 h 45"/>
                <a:gd name="T2" fmla="*/ 147 w 13"/>
                <a:gd name="T3" fmla="*/ 605 h 45"/>
                <a:gd name="T4" fmla="*/ 160 w 13"/>
                <a:gd name="T5" fmla="*/ 376 h 45"/>
                <a:gd name="T6" fmla="*/ 20 w 13"/>
                <a:gd name="T7" fmla="*/ 205 h 45"/>
                <a:gd name="T8" fmla="*/ 0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0" y="45"/>
                  </a:moveTo>
                  <a:cubicBezTo>
                    <a:pt x="9" y="41"/>
                    <a:pt x="8" y="36"/>
                    <a:pt x="9" y="32"/>
                  </a:cubicBezTo>
                  <a:cubicBezTo>
                    <a:pt x="10" y="27"/>
                    <a:pt x="13" y="26"/>
                    <a:pt x="10" y="20"/>
                  </a:cubicBezTo>
                  <a:cubicBezTo>
                    <a:pt x="7" y="17"/>
                    <a:pt x="2" y="15"/>
                    <a:pt x="1" y="11"/>
                  </a:cubicBezTo>
                  <a:cubicBezTo>
                    <a:pt x="0" y="7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7" name="Freeform 1850">
              <a:extLst>
                <a:ext uri="{FF2B5EF4-FFF2-40B4-BE49-F238E27FC236}">
                  <a16:creationId xmlns:a16="http://schemas.microsoft.com/office/drawing/2014/main" id="{A1182990-4C85-4DD2-AF21-1CF917BF9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395"/>
              <a:ext cx="90" cy="18"/>
            </a:xfrm>
            <a:custGeom>
              <a:avLst/>
              <a:gdLst>
                <a:gd name="T0" fmla="*/ 0 w 36"/>
                <a:gd name="T1" fmla="*/ 0 h 7"/>
                <a:gd name="T2" fmla="*/ 208 w 36"/>
                <a:gd name="T3" fmla="*/ 100 h 7"/>
                <a:gd name="T4" fmla="*/ 375 w 36"/>
                <a:gd name="T5" fmla="*/ 21 h 7"/>
                <a:gd name="T6" fmla="*/ 563 w 3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2" y="4"/>
                    <a:pt x="9" y="7"/>
                    <a:pt x="13" y="6"/>
                  </a:cubicBezTo>
                  <a:cubicBezTo>
                    <a:pt x="17" y="5"/>
                    <a:pt x="19" y="1"/>
                    <a:pt x="24" y="1"/>
                  </a:cubicBezTo>
                  <a:cubicBezTo>
                    <a:pt x="28" y="1"/>
                    <a:pt x="32" y="5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8" name="Freeform 1851">
              <a:extLst>
                <a:ext uri="{FF2B5EF4-FFF2-40B4-BE49-F238E27FC236}">
                  <a16:creationId xmlns:a16="http://schemas.microsoft.com/office/drawing/2014/main" id="{8E7CF4F7-BD66-4DF2-8006-CCF8171D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29"/>
              <a:ext cx="28" cy="107"/>
            </a:xfrm>
            <a:custGeom>
              <a:avLst/>
              <a:gdLst>
                <a:gd name="T0" fmla="*/ 64 w 11"/>
                <a:gd name="T1" fmla="*/ 0 h 40"/>
                <a:gd name="T2" fmla="*/ 51 w 11"/>
                <a:gd name="T3" fmla="*/ 230 h 40"/>
                <a:gd name="T4" fmla="*/ 64 w 11"/>
                <a:gd name="T5" fmla="*/ 342 h 40"/>
                <a:gd name="T6" fmla="*/ 150 w 11"/>
                <a:gd name="T7" fmla="*/ 500 h 40"/>
                <a:gd name="T8" fmla="*/ 117 w 11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4" y="0"/>
                  </a:moveTo>
                  <a:cubicBezTo>
                    <a:pt x="0" y="4"/>
                    <a:pt x="3" y="8"/>
                    <a:pt x="3" y="12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5" y="21"/>
                    <a:pt x="7" y="23"/>
                    <a:pt x="9" y="26"/>
                  </a:cubicBezTo>
                  <a:cubicBezTo>
                    <a:pt x="11" y="32"/>
                    <a:pt x="8" y="35"/>
                    <a:pt x="7" y="4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9" name="Freeform 1852">
              <a:extLst>
                <a:ext uri="{FF2B5EF4-FFF2-40B4-BE49-F238E27FC236}">
                  <a16:creationId xmlns:a16="http://schemas.microsoft.com/office/drawing/2014/main" id="{32140B65-61FB-41C4-9969-564F48506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544"/>
              <a:ext cx="58" cy="123"/>
            </a:xfrm>
            <a:custGeom>
              <a:avLst/>
              <a:gdLst>
                <a:gd name="T0" fmla="*/ 368 w 23"/>
                <a:gd name="T1" fmla="*/ 0 h 46"/>
                <a:gd name="T2" fmla="*/ 159 w 23"/>
                <a:gd name="T3" fmla="*/ 401 h 46"/>
                <a:gd name="T4" fmla="*/ 33 w 23"/>
                <a:gd name="T5" fmla="*/ 594 h 46"/>
                <a:gd name="T6" fmla="*/ 0 w 23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16" y="6"/>
                    <a:pt x="16" y="16"/>
                    <a:pt x="10" y="21"/>
                  </a:cubicBezTo>
                  <a:cubicBezTo>
                    <a:pt x="6" y="24"/>
                    <a:pt x="3" y="24"/>
                    <a:pt x="2" y="31"/>
                  </a:cubicBezTo>
                  <a:cubicBezTo>
                    <a:pt x="1" y="36"/>
                    <a:pt x="6" y="44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0" name="Freeform 1853">
              <a:extLst>
                <a:ext uri="{FF2B5EF4-FFF2-40B4-BE49-F238E27FC236}">
                  <a16:creationId xmlns:a16="http://schemas.microsoft.com/office/drawing/2014/main" id="{0EBB3A85-EFAE-401F-9360-6756DA6C8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504"/>
              <a:ext cx="20" cy="67"/>
            </a:xfrm>
            <a:custGeom>
              <a:avLst/>
              <a:gdLst>
                <a:gd name="T0" fmla="*/ 50 w 8"/>
                <a:gd name="T1" fmla="*/ 0 h 25"/>
                <a:gd name="T2" fmla="*/ 20 w 8"/>
                <a:gd name="T3" fmla="*/ 230 h 25"/>
                <a:gd name="T4" fmla="*/ 83 w 8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5">
                  <a:moveTo>
                    <a:pt x="3" y="0"/>
                  </a:moveTo>
                  <a:cubicBezTo>
                    <a:pt x="3" y="3"/>
                    <a:pt x="0" y="8"/>
                    <a:pt x="1" y="12"/>
                  </a:cubicBezTo>
                  <a:cubicBezTo>
                    <a:pt x="2" y="17"/>
                    <a:pt x="8" y="19"/>
                    <a:pt x="5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1" name="Freeform 1854">
              <a:extLst>
                <a:ext uri="{FF2B5EF4-FFF2-40B4-BE49-F238E27FC236}">
                  <a16:creationId xmlns:a16="http://schemas.microsoft.com/office/drawing/2014/main" id="{94BDEFB6-7B6A-41B0-9D74-33BC91DD3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984"/>
              <a:ext cx="33" cy="101"/>
            </a:xfrm>
            <a:custGeom>
              <a:avLst/>
              <a:gdLst>
                <a:gd name="T0" fmla="*/ 117 w 13"/>
                <a:gd name="T1" fmla="*/ 712 h 38"/>
                <a:gd name="T2" fmla="*/ 63 w 13"/>
                <a:gd name="T3" fmla="*/ 508 h 38"/>
                <a:gd name="T4" fmla="*/ 147 w 13"/>
                <a:gd name="T5" fmla="*/ 465 h 38"/>
                <a:gd name="T6" fmla="*/ 96 w 13"/>
                <a:gd name="T7" fmla="*/ 375 h 38"/>
                <a:gd name="T8" fmla="*/ 63 w 13"/>
                <a:gd name="T9" fmla="*/ 282 h 38"/>
                <a:gd name="T10" fmla="*/ 160 w 13"/>
                <a:gd name="T11" fmla="*/ 247 h 38"/>
                <a:gd name="T12" fmla="*/ 84 w 13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38">
                  <a:moveTo>
                    <a:pt x="7" y="38"/>
                  </a:moveTo>
                  <a:cubicBezTo>
                    <a:pt x="3" y="34"/>
                    <a:pt x="0" y="32"/>
                    <a:pt x="4" y="27"/>
                  </a:cubicBezTo>
                  <a:cubicBezTo>
                    <a:pt x="5" y="26"/>
                    <a:pt x="8" y="27"/>
                    <a:pt x="9" y="25"/>
                  </a:cubicBezTo>
                  <a:cubicBezTo>
                    <a:pt x="10" y="23"/>
                    <a:pt x="7" y="21"/>
                    <a:pt x="6" y="20"/>
                  </a:cubicBezTo>
                  <a:cubicBezTo>
                    <a:pt x="5" y="18"/>
                    <a:pt x="3" y="17"/>
                    <a:pt x="4" y="15"/>
                  </a:cubicBezTo>
                  <a:cubicBezTo>
                    <a:pt x="6" y="12"/>
                    <a:pt x="9" y="14"/>
                    <a:pt x="10" y="13"/>
                  </a:cubicBezTo>
                  <a:cubicBezTo>
                    <a:pt x="13" y="9"/>
                    <a:pt x="8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2" name="Freeform 1855">
              <a:extLst>
                <a:ext uri="{FF2B5EF4-FFF2-40B4-BE49-F238E27FC236}">
                  <a16:creationId xmlns:a16="http://schemas.microsoft.com/office/drawing/2014/main" id="{2AFB15DE-E413-401E-A6B4-DED0ECA3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019"/>
              <a:ext cx="82" cy="53"/>
            </a:xfrm>
            <a:custGeom>
              <a:avLst/>
              <a:gdLst>
                <a:gd name="T0" fmla="*/ 0 w 33"/>
                <a:gd name="T1" fmla="*/ 281 h 20"/>
                <a:gd name="T2" fmla="*/ 124 w 33"/>
                <a:gd name="T3" fmla="*/ 294 h 20"/>
                <a:gd name="T4" fmla="*/ 199 w 33"/>
                <a:gd name="T5" fmla="*/ 90 h 20"/>
                <a:gd name="T6" fmla="*/ 321 w 33"/>
                <a:gd name="T7" fmla="*/ 148 h 20"/>
                <a:gd name="T8" fmla="*/ 340 w 33"/>
                <a:gd name="T9" fmla="*/ 21 h 20"/>
                <a:gd name="T10" fmla="*/ 445 w 33"/>
                <a:gd name="T11" fmla="*/ 111 h 20"/>
                <a:gd name="T12" fmla="*/ 507 w 33"/>
                <a:gd name="T13" fmla="*/ 5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" y="20"/>
                    <a:pt x="6" y="20"/>
                    <a:pt x="8" y="16"/>
                  </a:cubicBezTo>
                  <a:cubicBezTo>
                    <a:pt x="11" y="12"/>
                    <a:pt x="7" y="6"/>
                    <a:pt x="13" y="5"/>
                  </a:cubicBezTo>
                  <a:cubicBezTo>
                    <a:pt x="17" y="4"/>
                    <a:pt x="17" y="10"/>
                    <a:pt x="21" y="8"/>
                  </a:cubicBezTo>
                  <a:cubicBezTo>
                    <a:pt x="24" y="7"/>
                    <a:pt x="23" y="2"/>
                    <a:pt x="22" y="1"/>
                  </a:cubicBezTo>
                  <a:cubicBezTo>
                    <a:pt x="26" y="0"/>
                    <a:pt x="27" y="3"/>
                    <a:pt x="29" y="6"/>
                  </a:cubicBezTo>
                  <a:cubicBezTo>
                    <a:pt x="30" y="5"/>
                    <a:pt x="32" y="4"/>
                    <a:pt x="33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3" name="Freeform 1856">
              <a:extLst>
                <a:ext uri="{FF2B5EF4-FFF2-40B4-BE49-F238E27FC236}">
                  <a16:creationId xmlns:a16="http://schemas.microsoft.com/office/drawing/2014/main" id="{BAB18761-7DB4-4C55-8BAE-809AAEB03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55"/>
              <a:ext cx="63" cy="72"/>
            </a:xfrm>
            <a:custGeom>
              <a:avLst/>
              <a:gdLst>
                <a:gd name="T0" fmla="*/ 0 w 25"/>
                <a:gd name="T1" fmla="*/ 341 h 27"/>
                <a:gd name="T2" fmla="*/ 113 w 25"/>
                <a:gd name="T3" fmla="*/ 248 h 27"/>
                <a:gd name="T4" fmla="*/ 209 w 25"/>
                <a:gd name="T5" fmla="*/ 192 h 27"/>
                <a:gd name="T6" fmla="*/ 305 w 25"/>
                <a:gd name="T7" fmla="*/ 115 h 27"/>
                <a:gd name="T8" fmla="*/ 381 w 25"/>
                <a:gd name="T9" fmla="*/ 56 h 27"/>
                <a:gd name="T10" fmla="*/ 401 w 25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0" y="18"/>
                  </a:moveTo>
                  <a:cubicBezTo>
                    <a:pt x="2" y="27"/>
                    <a:pt x="6" y="15"/>
                    <a:pt x="7" y="13"/>
                  </a:cubicBezTo>
                  <a:cubicBezTo>
                    <a:pt x="9" y="7"/>
                    <a:pt x="8" y="10"/>
                    <a:pt x="13" y="10"/>
                  </a:cubicBezTo>
                  <a:cubicBezTo>
                    <a:pt x="19" y="9"/>
                    <a:pt x="15" y="10"/>
                    <a:pt x="19" y="6"/>
                  </a:cubicBezTo>
                  <a:cubicBezTo>
                    <a:pt x="20" y="4"/>
                    <a:pt x="20" y="1"/>
                    <a:pt x="24" y="3"/>
                  </a:cubicBezTo>
                  <a:cubicBezTo>
                    <a:pt x="24" y="2"/>
                    <a:pt x="25" y="1"/>
                    <a:pt x="2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4" name="Freeform 1857">
              <a:extLst>
                <a:ext uri="{FF2B5EF4-FFF2-40B4-BE49-F238E27FC236}">
                  <a16:creationId xmlns:a16="http://schemas.microsoft.com/office/drawing/2014/main" id="{E81D88C2-976D-4C84-B260-E600C91A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261"/>
              <a:ext cx="70" cy="72"/>
            </a:xfrm>
            <a:custGeom>
              <a:avLst/>
              <a:gdLst>
                <a:gd name="T0" fmla="*/ 20 w 28"/>
                <a:gd name="T1" fmla="*/ 77 h 27"/>
                <a:gd name="T2" fmla="*/ 188 w 28"/>
                <a:gd name="T3" fmla="*/ 264 h 27"/>
                <a:gd name="T4" fmla="*/ 220 w 28"/>
                <a:gd name="T5" fmla="*/ 491 h 27"/>
                <a:gd name="T6" fmla="*/ 363 w 28"/>
                <a:gd name="T7" fmla="*/ 477 h 27"/>
                <a:gd name="T8" fmla="*/ 438 w 28"/>
                <a:gd name="T9" fmla="*/ 4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4"/>
                  </a:moveTo>
                  <a:cubicBezTo>
                    <a:pt x="9" y="0"/>
                    <a:pt x="0" y="25"/>
                    <a:pt x="12" y="14"/>
                  </a:cubicBezTo>
                  <a:cubicBezTo>
                    <a:pt x="13" y="17"/>
                    <a:pt x="11" y="25"/>
                    <a:pt x="14" y="26"/>
                  </a:cubicBezTo>
                  <a:cubicBezTo>
                    <a:pt x="19" y="27"/>
                    <a:pt x="18" y="16"/>
                    <a:pt x="23" y="25"/>
                  </a:cubicBezTo>
                  <a:cubicBezTo>
                    <a:pt x="24" y="24"/>
                    <a:pt x="27" y="24"/>
                    <a:pt x="28" y="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5" name="Freeform 1858">
              <a:extLst>
                <a:ext uri="{FF2B5EF4-FFF2-40B4-BE49-F238E27FC236}">
                  <a16:creationId xmlns:a16="http://schemas.microsoft.com/office/drawing/2014/main" id="{1C8A482E-71D6-44BF-A5C7-CEE176D12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04"/>
              <a:ext cx="90" cy="56"/>
            </a:xfrm>
            <a:custGeom>
              <a:avLst/>
              <a:gdLst>
                <a:gd name="T0" fmla="*/ 0 w 36"/>
                <a:gd name="T1" fmla="*/ 248 h 21"/>
                <a:gd name="T2" fmla="*/ 125 w 36"/>
                <a:gd name="T3" fmla="*/ 363 h 21"/>
                <a:gd name="T4" fmla="*/ 188 w 36"/>
                <a:gd name="T5" fmla="*/ 192 h 21"/>
                <a:gd name="T6" fmla="*/ 283 w 36"/>
                <a:gd name="T7" fmla="*/ 307 h 21"/>
                <a:gd name="T8" fmla="*/ 345 w 36"/>
                <a:gd name="T9" fmla="*/ 192 h 21"/>
                <a:gd name="T10" fmla="*/ 500 w 36"/>
                <a:gd name="T11" fmla="*/ 205 h 21"/>
                <a:gd name="T12" fmla="*/ 520 w 36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1">
                  <a:moveTo>
                    <a:pt x="0" y="13"/>
                  </a:moveTo>
                  <a:cubicBezTo>
                    <a:pt x="1" y="16"/>
                    <a:pt x="4" y="21"/>
                    <a:pt x="8" y="19"/>
                  </a:cubicBezTo>
                  <a:cubicBezTo>
                    <a:pt x="10" y="17"/>
                    <a:pt x="9" y="10"/>
                    <a:pt x="12" y="10"/>
                  </a:cubicBezTo>
                  <a:cubicBezTo>
                    <a:pt x="15" y="9"/>
                    <a:pt x="16" y="15"/>
                    <a:pt x="18" y="16"/>
                  </a:cubicBezTo>
                  <a:cubicBezTo>
                    <a:pt x="23" y="16"/>
                    <a:pt x="21" y="11"/>
                    <a:pt x="22" y="10"/>
                  </a:cubicBezTo>
                  <a:cubicBezTo>
                    <a:pt x="27" y="6"/>
                    <a:pt x="28" y="14"/>
                    <a:pt x="32" y="11"/>
                  </a:cubicBezTo>
                  <a:cubicBezTo>
                    <a:pt x="36" y="8"/>
                    <a:pt x="30" y="3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6" name="Freeform 1859">
              <a:extLst>
                <a:ext uri="{FF2B5EF4-FFF2-40B4-BE49-F238E27FC236}">
                  <a16:creationId xmlns:a16="http://schemas.microsoft.com/office/drawing/2014/main" id="{3321E37D-51DE-42BF-9FC1-34065B3F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21"/>
              <a:ext cx="87" cy="70"/>
            </a:xfrm>
            <a:custGeom>
              <a:avLst/>
              <a:gdLst>
                <a:gd name="T0" fmla="*/ 0 w 35"/>
                <a:gd name="T1" fmla="*/ 334 h 26"/>
                <a:gd name="T2" fmla="*/ 216 w 35"/>
                <a:gd name="T3" fmla="*/ 369 h 26"/>
                <a:gd name="T4" fmla="*/ 259 w 35"/>
                <a:gd name="T5" fmla="*/ 312 h 26"/>
                <a:gd name="T6" fmla="*/ 341 w 35"/>
                <a:gd name="T7" fmla="*/ 334 h 26"/>
                <a:gd name="T8" fmla="*/ 495 w 35"/>
                <a:gd name="T9" fmla="*/ 218 h 26"/>
                <a:gd name="T10" fmla="*/ 524 w 35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0" y="17"/>
                  </a:moveTo>
                  <a:cubicBezTo>
                    <a:pt x="7" y="23"/>
                    <a:pt x="7" y="26"/>
                    <a:pt x="14" y="19"/>
                  </a:cubicBezTo>
                  <a:cubicBezTo>
                    <a:pt x="15" y="18"/>
                    <a:pt x="14" y="16"/>
                    <a:pt x="17" y="16"/>
                  </a:cubicBezTo>
                  <a:cubicBezTo>
                    <a:pt x="19" y="15"/>
                    <a:pt x="20" y="19"/>
                    <a:pt x="22" y="17"/>
                  </a:cubicBezTo>
                  <a:cubicBezTo>
                    <a:pt x="27" y="14"/>
                    <a:pt x="25" y="0"/>
                    <a:pt x="32" y="11"/>
                  </a:cubicBezTo>
                  <a:cubicBezTo>
                    <a:pt x="35" y="9"/>
                    <a:pt x="34" y="6"/>
                    <a:pt x="34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7" name="Freeform 1860">
              <a:extLst>
                <a:ext uri="{FF2B5EF4-FFF2-40B4-BE49-F238E27FC236}">
                  <a16:creationId xmlns:a16="http://schemas.microsoft.com/office/drawing/2014/main" id="{D1CCF84F-26CF-4F39-ADC8-0F6EB6B4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424"/>
              <a:ext cx="50" cy="80"/>
            </a:xfrm>
            <a:custGeom>
              <a:avLst/>
              <a:gdLst>
                <a:gd name="T0" fmla="*/ 313 w 20"/>
                <a:gd name="T1" fmla="*/ 0 h 30"/>
                <a:gd name="T2" fmla="*/ 238 w 20"/>
                <a:gd name="T3" fmla="*/ 77 h 30"/>
                <a:gd name="T4" fmla="*/ 250 w 20"/>
                <a:gd name="T5" fmla="*/ 171 h 30"/>
                <a:gd name="T6" fmla="*/ 238 w 20"/>
                <a:gd name="T7" fmla="*/ 227 h 30"/>
                <a:gd name="T8" fmla="*/ 158 w 20"/>
                <a:gd name="T9" fmla="*/ 307 h 30"/>
                <a:gd name="T10" fmla="*/ 158 w 20"/>
                <a:gd name="T11" fmla="*/ 435 h 30"/>
                <a:gd name="T12" fmla="*/ 0 w 20"/>
                <a:gd name="T13" fmla="*/ 56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19" y="1"/>
                    <a:pt x="15" y="3"/>
                    <a:pt x="15" y="4"/>
                  </a:cubicBezTo>
                  <a:cubicBezTo>
                    <a:pt x="14" y="7"/>
                    <a:pt x="16" y="7"/>
                    <a:pt x="16" y="9"/>
                  </a:cubicBezTo>
                  <a:cubicBezTo>
                    <a:pt x="15" y="11"/>
                    <a:pt x="17" y="10"/>
                    <a:pt x="15" y="12"/>
                  </a:cubicBezTo>
                  <a:cubicBezTo>
                    <a:pt x="14" y="14"/>
                    <a:pt x="11" y="14"/>
                    <a:pt x="10" y="16"/>
                  </a:cubicBezTo>
                  <a:cubicBezTo>
                    <a:pt x="7" y="20"/>
                    <a:pt x="11" y="18"/>
                    <a:pt x="10" y="23"/>
                  </a:cubicBezTo>
                  <a:cubicBezTo>
                    <a:pt x="10" y="28"/>
                    <a:pt x="4" y="27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8" name="Freeform 1861">
              <a:extLst>
                <a:ext uri="{FF2B5EF4-FFF2-40B4-BE49-F238E27FC236}">
                  <a16:creationId xmlns:a16="http://schemas.microsoft.com/office/drawing/2014/main" id="{62FE5A0F-9C85-43BB-913D-A34DC99F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469"/>
              <a:ext cx="60" cy="56"/>
            </a:xfrm>
            <a:custGeom>
              <a:avLst/>
              <a:gdLst>
                <a:gd name="T0" fmla="*/ 0 w 24"/>
                <a:gd name="T1" fmla="*/ 397 h 21"/>
                <a:gd name="T2" fmla="*/ 50 w 24"/>
                <a:gd name="T3" fmla="*/ 205 h 21"/>
                <a:gd name="T4" fmla="*/ 125 w 24"/>
                <a:gd name="T5" fmla="*/ 248 h 21"/>
                <a:gd name="T6" fmla="*/ 188 w 24"/>
                <a:gd name="T7" fmla="*/ 35 h 21"/>
                <a:gd name="T8" fmla="*/ 345 w 24"/>
                <a:gd name="T9" fmla="*/ 21 h 21"/>
                <a:gd name="T10" fmla="*/ 375 w 24"/>
                <a:gd name="T11" fmla="*/ 2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0" y="21"/>
                  </a:moveTo>
                  <a:cubicBezTo>
                    <a:pt x="1" y="17"/>
                    <a:pt x="2" y="14"/>
                    <a:pt x="3" y="11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13" y="11"/>
                    <a:pt x="9" y="4"/>
                    <a:pt x="12" y="2"/>
                  </a:cubicBezTo>
                  <a:cubicBezTo>
                    <a:pt x="16" y="0"/>
                    <a:pt x="19" y="8"/>
                    <a:pt x="22" y="1"/>
                  </a:cubicBezTo>
                  <a:cubicBezTo>
                    <a:pt x="24" y="2"/>
                    <a:pt x="24" y="1"/>
                    <a:pt x="24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9" name="Freeform 1862">
              <a:extLst>
                <a:ext uri="{FF2B5EF4-FFF2-40B4-BE49-F238E27FC236}">
                  <a16:creationId xmlns:a16="http://schemas.microsoft.com/office/drawing/2014/main" id="{266FA249-39AA-4FCB-A6D3-D5E7579CA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096"/>
              <a:ext cx="75" cy="45"/>
            </a:xfrm>
            <a:custGeom>
              <a:avLst/>
              <a:gdLst>
                <a:gd name="T0" fmla="*/ 0 w 30"/>
                <a:gd name="T1" fmla="*/ 77 h 17"/>
                <a:gd name="T2" fmla="*/ 188 w 30"/>
                <a:gd name="T3" fmla="*/ 238 h 17"/>
                <a:gd name="T4" fmla="*/ 283 w 30"/>
                <a:gd name="T5" fmla="*/ 183 h 17"/>
                <a:gd name="T6" fmla="*/ 333 w 30"/>
                <a:gd name="T7" fmla="*/ 281 h 17"/>
                <a:gd name="T8" fmla="*/ 470 w 30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4"/>
                  </a:moveTo>
                  <a:cubicBezTo>
                    <a:pt x="0" y="17"/>
                    <a:pt x="11" y="0"/>
                    <a:pt x="12" y="13"/>
                  </a:cubicBezTo>
                  <a:cubicBezTo>
                    <a:pt x="14" y="13"/>
                    <a:pt x="17" y="10"/>
                    <a:pt x="18" y="10"/>
                  </a:cubicBezTo>
                  <a:cubicBezTo>
                    <a:pt x="23" y="10"/>
                    <a:pt x="19" y="13"/>
                    <a:pt x="21" y="15"/>
                  </a:cubicBezTo>
                  <a:cubicBezTo>
                    <a:pt x="23" y="17"/>
                    <a:pt x="27" y="16"/>
                    <a:pt x="30" y="1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0" name="Freeform 1863">
              <a:extLst>
                <a:ext uri="{FF2B5EF4-FFF2-40B4-BE49-F238E27FC236}">
                  <a16:creationId xmlns:a16="http://schemas.microsoft.com/office/drawing/2014/main" id="{CF31F4CD-7FC2-4641-99B5-86EF7118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55"/>
              <a:ext cx="47" cy="104"/>
            </a:xfrm>
            <a:custGeom>
              <a:avLst/>
              <a:gdLst>
                <a:gd name="T0" fmla="*/ 30 w 19"/>
                <a:gd name="T1" fmla="*/ 0 h 39"/>
                <a:gd name="T2" fmla="*/ 121 w 19"/>
                <a:gd name="T3" fmla="*/ 205 h 39"/>
                <a:gd name="T4" fmla="*/ 121 w 19"/>
                <a:gd name="T5" fmla="*/ 320 h 39"/>
                <a:gd name="T6" fmla="*/ 183 w 19"/>
                <a:gd name="T7" fmla="*/ 397 h 39"/>
                <a:gd name="T8" fmla="*/ 183 w 19"/>
                <a:gd name="T9" fmla="*/ 477 h 39"/>
                <a:gd name="T10" fmla="*/ 215 w 19"/>
                <a:gd name="T11" fmla="*/ 547 h 39"/>
                <a:gd name="T12" fmla="*/ 257 w 19"/>
                <a:gd name="T13" fmla="*/ 73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9">
                  <a:moveTo>
                    <a:pt x="2" y="0"/>
                  </a:moveTo>
                  <a:cubicBezTo>
                    <a:pt x="0" y="10"/>
                    <a:pt x="5" y="4"/>
                    <a:pt x="8" y="11"/>
                  </a:cubicBezTo>
                  <a:cubicBezTo>
                    <a:pt x="9" y="13"/>
                    <a:pt x="7" y="15"/>
                    <a:pt x="8" y="17"/>
                  </a:cubicBezTo>
                  <a:cubicBezTo>
                    <a:pt x="9" y="19"/>
                    <a:pt x="11" y="20"/>
                    <a:pt x="12" y="21"/>
                  </a:cubicBezTo>
                  <a:cubicBezTo>
                    <a:pt x="13" y="22"/>
                    <a:pt x="11" y="24"/>
                    <a:pt x="12" y="25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5" y="31"/>
                    <a:pt x="19" y="36"/>
                    <a:pt x="17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1" name="Freeform 1864">
              <a:extLst>
                <a:ext uri="{FF2B5EF4-FFF2-40B4-BE49-F238E27FC236}">
                  <a16:creationId xmlns:a16="http://schemas.microsoft.com/office/drawing/2014/main" id="{817E4468-8BC8-4913-8A09-7BB71D87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277"/>
              <a:ext cx="60" cy="24"/>
            </a:xfrm>
            <a:custGeom>
              <a:avLst/>
              <a:gdLst>
                <a:gd name="T0" fmla="*/ 20 w 24"/>
                <a:gd name="T1" fmla="*/ 21 h 9"/>
                <a:gd name="T2" fmla="*/ 95 w 24"/>
                <a:gd name="T3" fmla="*/ 21 h 9"/>
                <a:gd name="T4" fmla="*/ 208 w 24"/>
                <a:gd name="T5" fmla="*/ 136 h 9"/>
                <a:gd name="T6" fmla="*/ 375 w 24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1" y="1"/>
                  </a:moveTo>
                  <a:cubicBezTo>
                    <a:pt x="0" y="9"/>
                    <a:pt x="5" y="2"/>
                    <a:pt x="6" y="1"/>
                  </a:cubicBezTo>
                  <a:cubicBezTo>
                    <a:pt x="13" y="0"/>
                    <a:pt x="9" y="5"/>
                    <a:pt x="13" y="7"/>
                  </a:cubicBezTo>
                  <a:cubicBezTo>
                    <a:pt x="17" y="8"/>
                    <a:pt x="19" y="3"/>
                    <a:pt x="24" y="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2" name="Freeform 1865">
              <a:extLst>
                <a:ext uri="{FF2B5EF4-FFF2-40B4-BE49-F238E27FC236}">
                  <a16:creationId xmlns:a16="http://schemas.microsoft.com/office/drawing/2014/main" id="{2CA68007-4F7C-47A2-8FC3-AA5D8AE6A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211"/>
              <a:ext cx="33" cy="66"/>
            </a:xfrm>
            <a:custGeom>
              <a:avLst/>
              <a:gdLst>
                <a:gd name="T0" fmla="*/ 51 w 13"/>
                <a:gd name="T1" fmla="*/ 459 h 25"/>
                <a:gd name="T2" fmla="*/ 84 w 13"/>
                <a:gd name="T3" fmla="*/ 293 h 25"/>
                <a:gd name="T4" fmla="*/ 147 w 13"/>
                <a:gd name="T5" fmla="*/ 182 h 25"/>
                <a:gd name="T6" fmla="*/ 213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0" y="20"/>
                    <a:pt x="2" y="19"/>
                    <a:pt x="5" y="16"/>
                  </a:cubicBezTo>
                  <a:cubicBezTo>
                    <a:pt x="8" y="13"/>
                    <a:pt x="8" y="15"/>
                    <a:pt x="9" y="10"/>
                  </a:cubicBezTo>
                  <a:cubicBezTo>
                    <a:pt x="10" y="5"/>
                    <a:pt x="11" y="4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3" name="Freeform 1866">
              <a:extLst>
                <a:ext uri="{FF2B5EF4-FFF2-40B4-BE49-F238E27FC236}">
                  <a16:creationId xmlns:a16="http://schemas.microsoft.com/office/drawing/2014/main" id="{56D5105E-D423-4D7A-ABAE-C6ED196AE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47"/>
              <a:ext cx="83" cy="133"/>
            </a:xfrm>
            <a:custGeom>
              <a:avLst/>
              <a:gdLst>
                <a:gd name="T0" fmla="*/ 335 w 33"/>
                <a:gd name="T1" fmla="*/ 0 h 50"/>
                <a:gd name="T2" fmla="*/ 146 w 33"/>
                <a:gd name="T3" fmla="*/ 511 h 50"/>
                <a:gd name="T4" fmla="*/ 254 w 33"/>
                <a:gd name="T5" fmla="*/ 737 h 50"/>
                <a:gd name="T6" fmla="*/ 176 w 33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0">
                  <a:moveTo>
                    <a:pt x="21" y="0"/>
                  </a:moveTo>
                  <a:cubicBezTo>
                    <a:pt x="0" y="7"/>
                    <a:pt x="33" y="29"/>
                    <a:pt x="9" y="27"/>
                  </a:cubicBezTo>
                  <a:cubicBezTo>
                    <a:pt x="10" y="32"/>
                    <a:pt x="12" y="36"/>
                    <a:pt x="16" y="39"/>
                  </a:cubicBezTo>
                  <a:cubicBezTo>
                    <a:pt x="12" y="42"/>
                    <a:pt x="12" y="45"/>
                    <a:pt x="11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4" name="Freeform 1867">
              <a:extLst>
                <a:ext uri="{FF2B5EF4-FFF2-40B4-BE49-F238E27FC236}">
                  <a16:creationId xmlns:a16="http://schemas.microsoft.com/office/drawing/2014/main" id="{B1006297-2458-4F79-9C45-ACD68992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731"/>
              <a:ext cx="48" cy="69"/>
            </a:xfrm>
            <a:custGeom>
              <a:avLst/>
              <a:gdLst>
                <a:gd name="T0" fmla="*/ 83 w 19"/>
                <a:gd name="T1" fmla="*/ 0 h 26"/>
                <a:gd name="T2" fmla="*/ 0 w 19"/>
                <a:gd name="T3" fmla="*/ 204 h 26"/>
                <a:gd name="T4" fmla="*/ 210 w 19"/>
                <a:gd name="T5" fmla="*/ 170 h 26"/>
                <a:gd name="T6" fmla="*/ 179 w 19"/>
                <a:gd name="T7" fmla="*/ 353 h 26"/>
                <a:gd name="T8" fmla="*/ 306 w 1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5" y="0"/>
                  </a:moveTo>
                  <a:cubicBezTo>
                    <a:pt x="2" y="2"/>
                    <a:pt x="1" y="7"/>
                    <a:pt x="0" y="11"/>
                  </a:cubicBezTo>
                  <a:cubicBezTo>
                    <a:pt x="4" y="10"/>
                    <a:pt x="9" y="10"/>
                    <a:pt x="13" y="9"/>
                  </a:cubicBezTo>
                  <a:cubicBezTo>
                    <a:pt x="14" y="14"/>
                    <a:pt x="15" y="16"/>
                    <a:pt x="11" y="19"/>
                  </a:cubicBezTo>
                  <a:cubicBezTo>
                    <a:pt x="14" y="21"/>
                    <a:pt x="16" y="25"/>
                    <a:pt x="19" y="2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5" name="Freeform 1868">
              <a:extLst>
                <a:ext uri="{FF2B5EF4-FFF2-40B4-BE49-F238E27FC236}">
                  <a16:creationId xmlns:a16="http://schemas.microsoft.com/office/drawing/2014/main" id="{7F294EB4-A3A3-4006-9FD6-28CB67DD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008"/>
              <a:ext cx="35" cy="149"/>
            </a:xfrm>
            <a:custGeom>
              <a:avLst/>
              <a:gdLst>
                <a:gd name="T0" fmla="*/ 83 w 14"/>
                <a:gd name="T1" fmla="*/ 1054 h 56"/>
                <a:gd name="T2" fmla="*/ 175 w 14"/>
                <a:gd name="T3" fmla="*/ 772 h 56"/>
                <a:gd name="T4" fmla="*/ 95 w 14"/>
                <a:gd name="T5" fmla="*/ 532 h 56"/>
                <a:gd name="T6" fmla="*/ 220 w 14"/>
                <a:gd name="T7" fmla="*/ 396 h 56"/>
                <a:gd name="T8" fmla="*/ 33 w 1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6">
                  <a:moveTo>
                    <a:pt x="5" y="56"/>
                  </a:moveTo>
                  <a:cubicBezTo>
                    <a:pt x="1" y="49"/>
                    <a:pt x="3" y="42"/>
                    <a:pt x="11" y="41"/>
                  </a:cubicBezTo>
                  <a:cubicBezTo>
                    <a:pt x="10" y="37"/>
                    <a:pt x="5" y="32"/>
                    <a:pt x="6" y="28"/>
                  </a:cubicBezTo>
                  <a:cubicBezTo>
                    <a:pt x="6" y="24"/>
                    <a:pt x="14" y="22"/>
                    <a:pt x="14" y="21"/>
                  </a:cubicBezTo>
                  <a:cubicBezTo>
                    <a:pt x="14" y="11"/>
                    <a:pt x="0" y="1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6" name="Freeform 1869">
              <a:extLst>
                <a:ext uri="{FF2B5EF4-FFF2-40B4-BE49-F238E27FC236}">
                  <a16:creationId xmlns:a16="http://schemas.microsoft.com/office/drawing/2014/main" id="{00105632-A0D8-49D5-9F5C-6E2752D34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952"/>
              <a:ext cx="72" cy="133"/>
            </a:xfrm>
            <a:custGeom>
              <a:avLst/>
              <a:gdLst>
                <a:gd name="T0" fmla="*/ 432 w 29"/>
                <a:gd name="T1" fmla="*/ 21 h 50"/>
                <a:gd name="T2" fmla="*/ 228 w 29"/>
                <a:gd name="T3" fmla="*/ 170 h 50"/>
                <a:gd name="T4" fmla="*/ 246 w 29"/>
                <a:gd name="T5" fmla="*/ 678 h 50"/>
                <a:gd name="T6" fmla="*/ 30 w 29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0">
                  <a:moveTo>
                    <a:pt x="28" y="1"/>
                  </a:moveTo>
                  <a:cubicBezTo>
                    <a:pt x="22" y="0"/>
                    <a:pt x="17" y="4"/>
                    <a:pt x="15" y="9"/>
                  </a:cubicBezTo>
                  <a:cubicBezTo>
                    <a:pt x="29" y="16"/>
                    <a:pt x="0" y="23"/>
                    <a:pt x="16" y="36"/>
                  </a:cubicBezTo>
                  <a:cubicBezTo>
                    <a:pt x="12" y="41"/>
                    <a:pt x="2" y="42"/>
                    <a:pt x="2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7" name="Freeform 1870">
              <a:extLst>
                <a:ext uri="{FF2B5EF4-FFF2-40B4-BE49-F238E27FC236}">
                  <a16:creationId xmlns:a16="http://schemas.microsoft.com/office/drawing/2014/main" id="{E3A05EB0-B602-4540-909E-1B3EA5944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808"/>
              <a:ext cx="58" cy="165"/>
            </a:xfrm>
            <a:custGeom>
              <a:avLst/>
              <a:gdLst>
                <a:gd name="T0" fmla="*/ 209 w 23"/>
                <a:gd name="T1" fmla="*/ 0 h 62"/>
                <a:gd name="T2" fmla="*/ 242 w 23"/>
                <a:gd name="T3" fmla="*/ 375 h 62"/>
                <a:gd name="T4" fmla="*/ 242 w 23"/>
                <a:gd name="T5" fmla="*/ 660 h 62"/>
                <a:gd name="T6" fmla="*/ 368 w 23"/>
                <a:gd name="T7" fmla="*/ 921 h 62"/>
                <a:gd name="T8" fmla="*/ 338 w 23"/>
                <a:gd name="T9" fmla="*/ 116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2">
                  <a:moveTo>
                    <a:pt x="13" y="0"/>
                  </a:moveTo>
                  <a:cubicBezTo>
                    <a:pt x="0" y="17"/>
                    <a:pt x="6" y="8"/>
                    <a:pt x="15" y="20"/>
                  </a:cubicBezTo>
                  <a:cubicBezTo>
                    <a:pt x="22" y="30"/>
                    <a:pt x="14" y="25"/>
                    <a:pt x="15" y="35"/>
                  </a:cubicBezTo>
                  <a:cubicBezTo>
                    <a:pt x="16" y="40"/>
                    <a:pt x="22" y="42"/>
                    <a:pt x="23" y="49"/>
                  </a:cubicBezTo>
                  <a:cubicBezTo>
                    <a:pt x="23" y="53"/>
                    <a:pt x="18" y="56"/>
                    <a:pt x="21" y="6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8" name="Freeform 1871">
              <a:extLst>
                <a:ext uri="{FF2B5EF4-FFF2-40B4-BE49-F238E27FC236}">
                  <a16:creationId xmlns:a16="http://schemas.microsoft.com/office/drawing/2014/main" id="{57F01089-A0D0-4B2E-BB16-4BF2DD52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61"/>
              <a:ext cx="32" cy="72"/>
            </a:xfrm>
            <a:custGeom>
              <a:avLst/>
              <a:gdLst>
                <a:gd name="T0" fmla="*/ 182 w 13"/>
                <a:gd name="T1" fmla="*/ 0 h 27"/>
                <a:gd name="T2" fmla="*/ 194 w 13"/>
                <a:gd name="T3" fmla="*/ 285 h 27"/>
                <a:gd name="T4" fmla="*/ 74 w 13"/>
                <a:gd name="T5" fmla="*/ 435 h 27"/>
                <a:gd name="T6" fmla="*/ 133 w 13"/>
                <a:gd name="T7" fmla="*/ 51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12" y="0"/>
                  </a:moveTo>
                  <a:cubicBezTo>
                    <a:pt x="0" y="4"/>
                    <a:pt x="4" y="12"/>
                    <a:pt x="13" y="15"/>
                  </a:cubicBezTo>
                  <a:cubicBezTo>
                    <a:pt x="11" y="16"/>
                    <a:pt x="8" y="22"/>
                    <a:pt x="5" y="23"/>
                  </a:cubicBezTo>
                  <a:cubicBezTo>
                    <a:pt x="6" y="25"/>
                    <a:pt x="7" y="26"/>
                    <a:pt x="9" y="2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9" name="Freeform 1872">
              <a:extLst>
                <a:ext uri="{FF2B5EF4-FFF2-40B4-BE49-F238E27FC236}">
                  <a16:creationId xmlns:a16="http://schemas.microsoft.com/office/drawing/2014/main" id="{212EA7C3-7C9A-41AB-834B-2D68F7B6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512"/>
              <a:ext cx="60" cy="88"/>
            </a:xfrm>
            <a:custGeom>
              <a:avLst/>
              <a:gdLst>
                <a:gd name="T0" fmla="*/ 0 w 24"/>
                <a:gd name="T1" fmla="*/ 477 h 33"/>
                <a:gd name="T2" fmla="*/ 175 w 24"/>
                <a:gd name="T3" fmla="*/ 307 h 33"/>
                <a:gd name="T4" fmla="*/ 300 w 24"/>
                <a:gd name="T5" fmla="*/ 341 h 33"/>
                <a:gd name="T6" fmla="*/ 270 w 24"/>
                <a:gd name="T7" fmla="*/ 192 h 33"/>
                <a:gd name="T8" fmla="*/ 363 w 2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25"/>
                  </a:moveTo>
                  <a:cubicBezTo>
                    <a:pt x="6" y="33"/>
                    <a:pt x="7" y="17"/>
                    <a:pt x="11" y="16"/>
                  </a:cubicBezTo>
                  <a:cubicBezTo>
                    <a:pt x="14" y="16"/>
                    <a:pt x="16" y="22"/>
                    <a:pt x="19" y="18"/>
                  </a:cubicBezTo>
                  <a:cubicBezTo>
                    <a:pt x="20" y="16"/>
                    <a:pt x="18" y="12"/>
                    <a:pt x="17" y="10"/>
                  </a:cubicBezTo>
                  <a:cubicBezTo>
                    <a:pt x="24" y="10"/>
                    <a:pt x="23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0" name="Freeform 1873">
              <a:extLst>
                <a:ext uri="{FF2B5EF4-FFF2-40B4-BE49-F238E27FC236}">
                  <a16:creationId xmlns:a16="http://schemas.microsoft.com/office/drawing/2014/main" id="{05F5242E-118D-4042-96E5-DC314F43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133"/>
              <a:ext cx="90" cy="155"/>
            </a:xfrm>
            <a:custGeom>
              <a:avLst/>
              <a:gdLst>
                <a:gd name="T0" fmla="*/ 550 w 36"/>
                <a:gd name="T1" fmla="*/ 0 h 58"/>
                <a:gd name="T2" fmla="*/ 500 w 36"/>
                <a:gd name="T3" fmla="*/ 171 h 58"/>
                <a:gd name="T4" fmla="*/ 500 w 36"/>
                <a:gd name="T5" fmla="*/ 422 h 58"/>
                <a:gd name="T6" fmla="*/ 313 w 36"/>
                <a:gd name="T7" fmla="*/ 492 h 58"/>
                <a:gd name="T8" fmla="*/ 345 w 36"/>
                <a:gd name="T9" fmla="*/ 671 h 58"/>
                <a:gd name="T10" fmla="*/ 113 w 36"/>
                <a:gd name="T11" fmla="*/ 799 h 58"/>
                <a:gd name="T12" fmla="*/ 175 w 36"/>
                <a:gd name="T13" fmla="*/ 991 h 58"/>
                <a:gd name="T14" fmla="*/ 0 w 36"/>
                <a:gd name="T15" fmla="*/ 110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8">
                  <a:moveTo>
                    <a:pt x="35" y="0"/>
                  </a:moveTo>
                  <a:cubicBezTo>
                    <a:pt x="34" y="3"/>
                    <a:pt x="32" y="5"/>
                    <a:pt x="32" y="9"/>
                  </a:cubicBezTo>
                  <a:cubicBezTo>
                    <a:pt x="32" y="13"/>
                    <a:pt x="36" y="18"/>
                    <a:pt x="32" y="22"/>
                  </a:cubicBezTo>
                  <a:cubicBezTo>
                    <a:pt x="30" y="25"/>
                    <a:pt x="23" y="22"/>
                    <a:pt x="20" y="26"/>
                  </a:cubicBezTo>
                  <a:cubicBezTo>
                    <a:pt x="18" y="31"/>
                    <a:pt x="22" y="31"/>
                    <a:pt x="22" y="35"/>
                  </a:cubicBezTo>
                  <a:cubicBezTo>
                    <a:pt x="22" y="46"/>
                    <a:pt x="9" y="31"/>
                    <a:pt x="7" y="42"/>
                  </a:cubicBezTo>
                  <a:cubicBezTo>
                    <a:pt x="7" y="45"/>
                    <a:pt x="13" y="48"/>
                    <a:pt x="11" y="52"/>
                  </a:cubicBezTo>
                  <a:cubicBezTo>
                    <a:pt x="9" y="55"/>
                    <a:pt x="2" y="53"/>
                    <a:pt x="0" y="5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1" name="Freeform 1874">
              <a:extLst>
                <a:ext uri="{FF2B5EF4-FFF2-40B4-BE49-F238E27FC236}">
                  <a16:creationId xmlns:a16="http://schemas.microsoft.com/office/drawing/2014/main" id="{FCF8C22C-C5B4-4979-89A7-998D72CF3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483"/>
              <a:ext cx="138" cy="141"/>
            </a:xfrm>
            <a:custGeom>
              <a:avLst/>
              <a:gdLst>
                <a:gd name="T0" fmla="*/ 0 w 55"/>
                <a:gd name="T1" fmla="*/ 0 h 53"/>
                <a:gd name="T2" fmla="*/ 238 w 55"/>
                <a:gd name="T3" fmla="*/ 93 h 53"/>
                <a:gd name="T4" fmla="*/ 346 w 55"/>
                <a:gd name="T5" fmla="*/ 341 h 53"/>
                <a:gd name="T6" fmla="*/ 504 w 55"/>
                <a:gd name="T7" fmla="*/ 396 h 53"/>
                <a:gd name="T8" fmla="*/ 567 w 55"/>
                <a:gd name="T9" fmla="*/ 567 h 53"/>
                <a:gd name="T10" fmla="*/ 647 w 55"/>
                <a:gd name="T11" fmla="*/ 623 h 53"/>
                <a:gd name="T12" fmla="*/ 647 w 55"/>
                <a:gd name="T13" fmla="*/ 737 h 53"/>
                <a:gd name="T14" fmla="*/ 755 w 55"/>
                <a:gd name="T15" fmla="*/ 849 h 53"/>
                <a:gd name="T16" fmla="*/ 868 w 55"/>
                <a:gd name="T17" fmla="*/ 998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3">
                  <a:moveTo>
                    <a:pt x="0" y="0"/>
                  </a:moveTo>
                  <a:cubicBezTo>
                    <a:pt x="3" y="11"/>
                    <a:pt x="8" y="2"/>
                    <a:pt x="15" y="5"/>
                  </a:cubicBezTo>
                  <a:cubicBezTo>
                    <a:pt x="22" y="7"/>
                    <a:pt x="16" y="15"/>
                    <a:pt x="22" y="18"/>
                  </a:cubicBezTo>
                  <a:cubicBezTo>
                    <a:pt x="27" y="21"/>
                    <a:pt x="28" y="13"/>
                    <a:pt x="32" y="21"/>
                  </a:cubicBezTo>
                  <a:cubicBezTo>
                    <a:pt x="34" y="26"/>
                    <a:pt x="32" y="26"/>
                    <a:pt x="36" y="30"/>
                  </a:cubicBezTo>
                  <a:cubicBezTo>
                    <a:pt x="37" y="31"/>
                    <a:pt x="39" y="31"/>
                    <a:pt x="41" y="33"/>
                  </a:cubicBezTo>
                  <a:cubicBezTo>
                    <a:pt x="42" y="35"/>
                    <a:pt x="40" y="37"/>
                    <a:pt x="41" y="39"/>
                  </a:cubicBezTo>
                  <a:cubicBezTo>
                    <a:pt x="43" y="41"/>
                    <a:pt x="46" y="43"/>
                    <a:pt x="48" y="45"/>
                  </a:cubicBezTo>
                  <a:cubicBezTo>
                    <a:pt x="52" y="48"/>
                    <a:pt x="49" y="50"/>
                    <a:pt x="55" y="5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2" name="Freeform 1875">
              <a:extLst>
                <a:ext uri="{FF2B5EF4-FFF2-40B4-BE49-F238E27FC236}">
                  <a16:creationId xmlns:a16="http://schemas.microsoft.com/office/drawing/2014/main" id="{77E8D050-F7DC-4798-938B-4E8B37AD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485"/>
              <a:ext cx="78" cy="38"/>
            </a:xfrm>
            <a:custGeom>
              <a:avLst/>
              <a:gdLst>
                <a:gd name="T0" fmla="*/ 0 w 31"/>
                <a:gd name="T1" fmla="*/ 117 h 14"/>
                <a:gd name="T2" fmla="*/ 83 w 31"/>
                <a:gd name="T3" fmla="*/ 244 h 14"/>
                <a:gd name="T4" fmla="*/ 189 w 31"/>
                <a:gd name="T5" fmla="*/ 198 h 14"/>
                <a:gd name="T6" fmla="*/ 221 w 31"/>
                <a:gd name="T7" fmla="*/ 117 h 14"/>
                <a:gd name="T8" fmla="*/ 317 w 31"/>
                <a:gd name="T9" fmla="*/ 176 h 14"/>
                <a:gd name="T10" fmla="*/ 493 w 3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0" y="6"/>
                  </a:moveTo>
                  <a:cubicBezTo>
                    <a:pt x="1" y="8"/>
                    <a:pt x="3" y="12"/>
                    <a:pt x="5" y="12"/>
                  </a:cubicBezTo>
                  <a:cubicBezTo>
                    <a:pt x="10" y="14"/>
                    <a:pt x="9" y="11"/>
                    <a:pt x="12" y="10"/>
                  </a:cubicBezTo>
                  <a:cubicBezTo>
                    <a:pt x="13" y="9"/>
                    <a:pt x="12" y="7"/>
                    <a:pt x="14" y="6"/>
                  </a:cubicBezTo>
                  <a:cubicBezTo>
                    <a:pt x="16" y="6"/>
                    <a:pt x="18" y="9"/>
                    <a:pt x="20" y="9"/>
                  </a:cubicBezTo>
                  <a:cubicBezTo>
                    <a:pt x="26" y="7"/>
                    <a:pt x="23" y="0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3" name="Freeform 1876">
              <a:extLst>
                <a:ext uri="{FF2B5EF4-FFF2-40B4-BE49-F238E27FC236}">
                  <a16:creationId xmlns:a16="http://schemas.microsoft.com/office/drawing/2014/main" id="{D7554907-C1D0-441A-9FB2-14F11C35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51"/>
              <a:ext cx="143" cy="202"/>
            </a:xfrm>
            <a:custGeom>
              <a:avLst/>
              <a:gdLst>
                <a:gd name="T0" fmla="*/ 83 w 57"/>
                <a:gd name="T1" fmla="*/ 0 h 76"/>
                <a:gd name="T2" fmla="*/ 20 w 57"/>
                <a:gd name="T3" fmla="*/ 226 h 76"/>
                <a:gd name="T4" fmla="*/ 158 w 57"/>
                <a:gd name="T5" fmla="*/ 361 h 76"/>
                <a:gd name="T6" fmla="*/ 158 w 57"/>
                <a:gd name="T7" fmla="*/ 678 h 76"/>
                <a:gd name="T8" fmla="*/ 251 w 57"/>
                <a:gd name="T9" fmla="*/ 861 h 76"/>
                <a:gd name="T10" fmla="*/ 238 w 57"/>
                <a:gd name="T11" fmla="*/ 1018 h 76"/>
                <a:gd name="T12" fmla="*/ 366 w 57"/>
                <a:gd name="T13" fmla="*/ 1087 h 76"/>
                <a:gd name="T14" fmla="*/ 409 w 57"/>
                <a:gd name="T15" fmla="*/ 1278 h 76"/>
                <a:gd name="T16" fmla="*/ 597 w 57"/>
                <a:gd name="T17" fmla="*/ 1257 h 76"/>
                <a:gd name="T18" fmla="*/ 755 w 57"/>
                <a:gd name="T19" fmla="*/ 1334 h 76"/>
                <a:gd name="T20" fmla="*/ 901 w 57"/>
                <a:gd name="T21" fmla="*/ 1236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76">
                  <a:moveTo>
                    <a:pt x="5" y="0"/>
                  </a:moveTo>
                  <a:cubicBezTo>
                    <a:pt x="3" y="4"/>
                    <a:pt x="0" y="8"/>
                    <a:pt x="1" y="12"/>
                  </a:cubicBezTo>
                  <a:cubicBezTo>
                    <a:pt x="3" y="17"/>
                    <a:pt x="7" y="16"/>
                    <a:pt x="10" y="19"/>
                  </a:cubicBezTo>
                  <a:cubicBezTo>
                    <a:pt x="15" y="25"/>
                    <a:pt x="7" y="30"/>
                    <a:pt x="10" y="36"/>
                  </a:cubicBezTo>
                  <a:cubicBezTo>
                    <a:pt x="13" y="42"/>
                    <a:pt x="16" y="38"/>
                    <a:pt x="16" y="46"/>
                  </a:cubicBezTo>
                  <a:cubicBezTo>
                    <a:pt x="16" y="48"/>
                    <a:pt x="13" y="51"/>
                    <a:pt x="15" y="54"/>
                  </a:cubicBezTo>
                  <a:cubicBezTo>
                    <a:pt x="17" y="59"/>
                    <a:pt x="20" y="56"/>
                    <a:pt x="23" y="58"/>
                  </a:cubicBezTo>
                  <a:cubicBezTo>
                    <a:pt x="27" y="61"/>
                    <a:pt x="24" y="63"/>
                    <a:pt x="26" y="68"/>
                  </a:cubicBezTo>
                  <a:cubicBezTo>
                    <a:pt x="30" y="76"/>
                    <a:pt x="34" y="67"/>
                    <a:pt x="38" y="67"/>
                  </a:cubicBezTo>
                  <a:cubicBezTo>
                    <a:pt x="43" y="67"/>
                    <a:pt x="42" y="71"/>
                    <a:pt x="48" y="71"/>
                  </a:cubicBezTo>
                  <a:cubicBezTo>
                    <a:pt x="50" y="70"/>
                    <a:pt x="54" y="67"/>
                    <a:pt x="57" y="6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4" name="Freeform 1877">
              <a:extLst>
                <a:ext uri="{FF2B5EF4-FFF2-40B4-BE49-F238E27FC236}">
                  <a16:creationId xmlns:a16="http://schemas.microsoft.com/office/drawing/2014/main" id="{2AB857A8-994E-4B80-BFFD-AA434336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272"/>
              <a:ext cx="113" cy="93"/>
            </a:xfrm>
            <a:custGeom>
              <a:avLst/>
              <a:gdLst>
                <a:gd name="T0" fmla="*/ 20 w 45"/>
                <a:gd name="T1" fmla="*/ 0 h 35"/>
                <a:gd name="T2" fmla="*/ 176 w 45"/>
                <a:gd name="T3" fmla="*/ 247 h 35"/>
                <a:gd name="T4" fmla="*/ 251 w 45"/>
                <a:gd name="T5" fmla="*/ 508 h 35"/>
                <a:gd name="T6" fmla="*/ 555 w 45"/>
                <a:gd name="T7" fmla="*/ 622 h 35"/>
                <a:gd name="T8" fmla="*/ 713 w 45"/>
                <a:gd name="T9" fmla="*/ 56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5">
                  <a:moveTo>
                    <a:pt x="1" y="0"/>
                  </a:moveTo>
                  <a:cubicBezTo>
                    <a:pt x="0" y="9"/>
                    <a:pt x="7" y="8"/>
                    <a:pt x="11" y="13"/>
                  </a:cubicBezTo>
                  <a:cubicBezTo>
                    <a:pt x="15" y="17"/>
                    <a:pt x="13" y="22"/>
                    <a:pt x="16" y="27"/>
                  </a:cubicBezTo>
                  <a:cubicBezTo>
                    <a:pt x="19" y="33"/>
                    <a:pt x="29" y="35"/>
                    <a:pt x="35" y="33"/>
                  </a:cubicBezTo>
                  <a:cubicBezTo>
                    <a:pt x="39" y="32"/>
                    <a:pt x="42" y="28"/>
                    <a:pt x="45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5" name="Freeform 1878">
              <a:extLst>
                <a:ext uri="{FF2B5EF4-FFF2-40B4-BE49-F238E27FC236}">
                  <a16:creationId xmlns:a16="http://schemas.microsoft.com/office/drawing/2014/main" id="{A4098A10-E03E-4DA1-92BD-E1124EB6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555"/>
              <a:ext cx="190" cy="48"/>
            </a:xfrm>
            <a:custGeom>
              <a:avLst/>
              <a:gdLst>
                <a:gd name="T0" fmla="*/ 0 w 76"/>
                <a:gd name="T1" fmla="*/ 35 h 18"/>
                <a:gd name="T2" fmla="*/ 50 w 76"/>
                <a:gd name="T3" fmla="*/ 171 h 18"/>
                <a:gd name="T4" fmla="*/ 145 w 76"/>
                <a:gd name="T5" fmla="*/ 192 h 18"/>
                <a:gd name="T6" fmla="*/ 238 w 76"/>
                <a:gd name="T7" fmla="*/ 192 h 18"/>
                <a:gd name="T8" fmla="*/ 313 w 76"/>
                <a:gd name="T9" fmla="*/ 307 h 18"/>
                <a:gd name="T10" fmla="*/ 438 w 76"/>
                <a:gd name="T11" fmla="*/ 205 h 18"/>
                <a:gd name="T12" fmla="*/ 583 w 76"/>
                <a:gd name="T13" fmla="*/ 205 h 18"/>
                <a:gd name="T14" fmla="*/ 708 w 76"/>
                <a:gd name="T15" fmla="*/ 171 h 18"/>
                <a:gd name="T16" fmla="*/ 875 w 76"/>
                <a:gd name="T17" fmla="*/ 77 h 18"/>
                <a:gd name="T18" fmla="*/ 1000 w 76"/>
                <a:gd name="T19" fmla="*/ 77 h 18"/>
                <a:gd name="T20" fmla="*/ 1125 w 76"/>
                <a:gd name="T21" fmla="*/ 0 h 18"/>
                <a:gd name="T22" fmla="*/ 1188 w 76"/>
                <a:gd name="T23" fmla="*/ 5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18">
                  <a:moveTo>
                    <a:pt x="0" y="2"/>
                  </a:moveTo>
                  <a:cubicBezTo>
                    <a:pt x="0" y="4"/>
                    <a:pt x="1" y="8"/>
                    <a:pt x="3" y="9"/>
                  </a:cubicBezTo>
                  <a:cubicBezTo>
                    <a:pt x="6" y="12"/>
                    <a:pt x="6" y="10"/>
                    <a:pt x="9" y="10"/>
                  </a:cubicBezTo>
                  <a:cubicBezTo>
                    <a:pt x="12" y="11"/>
                    <a:pt x="12" y="9"/>
                    <a:pt x="15" y="10"/>
                  </a:cubicBezTo>
                  <a:cubicBezTo>
                    <a:pt x="17" y="11"/>
                    <a:pt x="18" y="15"/>
                    <a:pt x="20" y="16"/>
                  </a:cubicBezTo>
                  <a:cubicBezTo>
                    <a:pt x="26" y="18"/>
                    <a:pt x="24" y="14"/>
                    <a:pt x="28" y="11"/>
                  </a:cubicBezTo>
                  <a:cubicBezTo>
                    <a:pt x="33" y="8"/>
                    <a:pt x="33" y="10"/>
                    <a:pt x="37" y="11"/>
                  </a:cubicBezTo>
                  <a:cubicBezTo>
                    <a:pt x="43" y="12"/>
                    <a:pt x="39" y="13"/>
                    <a:pt x="45" y="9"/>
                  </a:cubicBezTo>
                  <a:cubicBezTo>
                    <a:pt x="48" y="7"/>
                    <a:pt x="51" y="4"/>
                    <a:pt x="56" y="4"/>
                  </a:cubicBezTo>
                  <a:cubicBezTo>
                    <a:pt x="59" y="4"/>
                    <a:pt x="61" y="5"/>
                    <a:pt x="64" y="4"/>
                  </a:cubicBezTo>
                  <a:cubicBezTo>
                    <a:pt x="67" y="3"/>
                    <a:pt x="68" y="1"/>
                    <a:pt x="72" y="0"/>
                  </a:cubicBezTo>
                  <a:cubicBezTo>
                    <a:pt x="73" y="2"/>
                    <a:pt x="75" y="2"/>
                    <a:pt x="76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6" name="Freeform 1879">
              <a:extLst>
                <a:ext uri="{FF2B5EF4-FFF2-40B4-BE49-F238E27FC236}">
                  <a16:creationId xmlns:a16="http://schemas.microsoft.com/office/drawing/2014/main" id="{10892AD0-0769-474A-95BE-8CF8991E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683"/>
              <a:ext cx="38" cy="88"/>
            </a:xfrm>
            <a:custGeom>
              <a:avLst/>
              <a:gdLst>
                <a:gd name="T0" fmla="*/ 243 w 15"/>
                <a:gd name="T1" fmla="*/ 627 h 33"/>
                <a:gd name="T2" fmla="*/ 147 w 15"/>
                <a:gd name="T3" fmla="*/ 307 h 33"/>
                <a:gd name="T4" fmla="*/ 20 w 15"/>
                <a:gd name="T5" fmla="*/ 192 h 33"/>
                <a:gd name="T6" fmla="*/ 20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15" y="33"/>
                  </a:moveTo>
                  <a:cubicBezTo>
                    <a:pt x="11" y="27"/>
                    <a:pt x="14" y="21"/>
                    <a:pt x="9" y="16"/>
                  </a:cubicBezTo>
                  <a:cubicBezTo>
                    <a:pt x="7" y="13"/>
                    <a:pt x="3" y="14"/>
                    <a:pt x="1" y="10"/>
                  </a:cubicBezTo>
                  <a:cubicBezTo>
                    <a:pt x="0" y="6"/>
                    <a:pt x="4" y="4"/>
                    <a:pt x="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7" name="Freeform 1880">
              <a:extLst>
                <a:ext uri="{FF2B5EF4-FFF2-40B4-BE49-F238E27FC236}">
                  <a16:creationId xmlns:a16="http://schemas.microsoft.com/office/drawing/2014/main" id="{0AAE248D-BAD7-49DC-9978-FB6A6151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496"/>
              <a:ext cx="60" cy="80"/>
            </a:xfrm>
            <a:custGeom>
              <a:avLst/>
              <a:gdLst>
                <a:gd name="T0" fmla="*/ 63 w 24"/>
                <a:gd name="T1" fmla="*/ 0 h 30"/>
                <a:gd name="T2" fmla="*/ 95 w 24"/>
                <a:gd name="T3" fmla="*/ 264 h 30"/>
                <a:gd name="T4" fmla="*/ 238 w 24"/>
                <a:gd name="T5" fmla="*/ 435 h 30"/>
                <a:gd name="T6" fmla="*/ 375 w 24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4" y="0"/>
                  </a:moveTo>
                  <a:cubicBezTo>
                    <a:pt x="1" y="7"/>
                    <a:pt x="0" y="11"/>
                    <a:pt x="6" y="14"/>
                  </a:cubicBezTo>
                  <a:cubicBezTo>
                    <a:pt x="11" y="17"/>
                    <a:pt x="16" y="15"/>
                    <a:pt x="15" y="23"/>
                  </a:cubicBezTo>
                  <a:cubicBezTo>
                    <a:pt x="21" y="23"/>
                    <a:pt x="19" y="29"/>
                    <a:pt x="24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8" name="Freeform 1881">
              <a:extLst>
                <a:ext uri="{FF2B5EF4-FFF2-40B4-BE49-F238E27FC236}">
                  <a16:creationId xmlns:a16="http://schemas.microsoft.com/office/drawing/2014/main" id="{C895768F-4F47-4448-A88D-12AC3805C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741"/>
              <a:ext cx="45" cy="134"/>
            </a:xfrm>
            <a:custGeom>
              <a:avLst/>
              <a:gdLst>
                <a:gd name="T0" fmla="*/ 63 w 18"/>
                <a:gd name="T1" fmla="*/ 0 h 50"/>
                <a:gd name="T2" fmla="*/ 0 w 18"/>
                <a:gd name="T3" fmla="*/ 209 h 50"/>
                <a:gd name="T4" fmla="*/ 113 w 18"/>
                <a:gd name="T5" fmla="*/ 346 h 50"/>
                <a:gd name="T6" fmla="*/ 125 w 18"/>
                <a:gd name="T7" fmla="*/ 632 h 50"/>
                <a:gd name="T8" fmla="*/ 208 w 18"/>
                <a:gd name="T9" fmla="*/ 689 h 50"/>
                <a:gd name="T10" fmla="*/ 188 w 18"/>
                <a:gd name="T11" fmla="*/ 825 h 50"/>
                <a:gd name="T12" fmla="*/ 283 w 18"/>
                <a:gd name="T13" fmla="*/ 96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0">
                  <a:moveTo>
                    <a:pt x="4" y="0"/>
                  </a:moveTo>
                  <a:cubicBezTo>
                    <a:pt x="2" y="3"/>
                    <a:pt x="0" y="8"/>
                    <a:pt x="0" y="11"/>
                  </a:cubicBezTo>
                  <a:cubicBezTo>
                    <a:pt x="1" y="16"/>
                    <a:pt x="4" y="15"/>
                    <a:pt x="7" y="18"/>
                  </a:cubicBezTo>
                  <a:cubicBezTo>
                    <a:pt x="11" y="23"/>
                    <a:pt x="5" y="27"/>
                    <a:pt x="8" y="33"/>
                  </a:cubicBezTo>
                  <a:cubicBezTo>
                    <a:pt x="9" y="35"/>
                    <a:pt x="12" y="34"/>
                    <a:pt x="13" y="36"/>
                  </a:cubicBezTo>
                  <a:cubicBezTo>
                    <a:pt x="14" y="38"/>
                    <a:pt x="11" y="41"/>
                    <a:pt x="12" y="43"/>
                  </a:cubicBezTo>
                  <a:cubicBezTo>
                    <a:pt x="12" y="45"/>
                    <a:pt x="16" y="48"/>
                    <a:pt x="18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9" name="Freeform 1882">
              <a:extLst>
                <a:ext uri="{FF2B5EF4-FFF2-40B4-BE49-F238E27FC236}">
                  <a16:creationId xmlns:a16="http://schemas.microsoft.com/office/drawing/2014/main" id="{B6B658D5-09B2-4FA3-A500-86D390A0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17"/>
              <a:ext cx="43" cy="128"/>
            </a:xfrm>
            <a:custGeom>
              <a:avLst/>
              <a:gdLst>
                <a:gd name="T0" fmla="*/ 0 w 17"/>
                <a:gd name="T1" fmla="*/ 0 h 48"/>
                <a:gd name="T2" fmla="*/ 147 w 17"/>
                <a:gd name="T3" fmla="*/ 376 h 48"/>
                <a:gd name="T4" fmla="*/ 243 w 17"/>
                <a:gd name="T5" fmla="*/ 568 h 48"/>
                <a:gd name="T6" fmla="*/ 276 w 17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8">
                  <a:moveTo>
                    <a:pt x="0" y="0"/>
                  </a:moveTo>
                  <a:cubicBezTo>
                    <a:pt x="11" y="4"/>
                    <a:pt x="4" y="13"/>
                    <a:pt x="9" y="20"/>
                  </a:cubicBezTo>
                  <a:cubicBezTo>
                    <a:pt x="11" y="24"/>
                    <a:pt x="13" y="25"/>
                    <a:pt x="15" y="30"/>
                  </a:cubicBezTo>
                  <a:cubicBezTo>
                    <a:pt x="16" y="35"/>
                    <a:pt x="16" y="43"/>
                    <a:pt x="17" y="4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0" name="Freeform 1883">
              <a:extLst>
                <a:ext uri="{FF2B5EF4-FFF2-40B4-BE49-F238E27FC236}">
                  <a16:creationId xmlns:a16="http://schemas.microsoft.com/office/drawing/2014/main" id="{6459C01A-AA0F-47D0-8EBD-E323F4D8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48"/>
              <a:ext cx="15" cy="35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6"/>
                    <a:pt x="6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1" name="Freeform 1884">
              <a:extLst>
                <a:ext uri="{FF2B5EF4-FFF2-40B4-BE49-F238E27FC236}">
                  <a16:creationId xmlns:a16="http://schemas.microsoft.com/office/drawing/2014/main" id="{50E0A67B-EAB5-4AD3-BD28-3472D9EC5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216"/>
              <a:ext cx="62" cy="27"/>
            </a:xfrm>
            <a:custGeom>
              <a:avLst/>
              <a:gdLst>
                <a:gd name="T0" fmla="*/ 0 w 25"/>
                <a:gd name="T1" fmla="*/ 22 h 10"/>
                <a:gd name="T2" fmla="*/ 166 w 25"/>
                <a:gd name="T3" fmla="*/ 81 h 10"/>
                <a:gd name="T4" fmla="*/ 382 w 25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1"/>
                  </a:moveTo>
                  <a:cubicBezTo>
                    <a:pt x="7" y="0"/>
                    <a:pt x="4" y="0"/>
                    <a:pt x="11" y="4"/>
                  </a:cubicBezTo>
                  <a:cubicBezTo>
                    <a:pt x="15" y="6"/>
                    <a:pt x="20" y="10"/>
                    <a:pt x="25" y="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2" name="Freeform 1885">
              <a:extLst>
                <a:ext uri="{FF2B5EF4-FFF2-40B4-BE49-F238E27FC236}">
                  <a16:creationId xmlns:a16="http://schemas.microsoft.com/office/drawing/2014/main" id="{D8EB7F87-1B0E-4DC2-BE3A-244BCC9BB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320"/>
              <a:ext cx="95" cy="40"/>
            </a:xfrm>
            <a:custGeom>
              <a:avLst/>
              <a:gdLst>
                <a:gd name="T0" fmla="*/ 0 w 38"/>
                <a:gd name="T1" fmla="*/ 285 h 15"/>
                <a:gd name="T2" fmla="*/ 363 w 38"/>
                <a:gd name="T3" fmla="*/ 264 h 15"/>
                <a:gd name="T4" fmla="*/ 425 w 38"/>
                <a:gd name="T5" fmla="*/ 205 h 15"/>
                <a:gd name="T6" fmla="*/ 470 w 38"/>
                <a:gd name="T7" fmla="*/ 248 h 15"/>
                <a:gd name="T8" fmla="*/ 595 w 38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0" y="15"/>
                  </a:moveTo>
                  <a:cubicBezTo>
                    <a:pt x="8" y="0"/>
                    <a:pt x="14" y="15"/>
                    <a:pt x="23" y="14"/>
                  </a:cubicBezTo>
                  <a:cubicBezTo>
                    <a:pt x="24" y="14"/>
                    <a:pt x="26" y="11"/>
                    <a:pt x="27" y="11"/>
                  </a:cubicBezTo>
                  <a:cubicBezTo>
                    <a:pt x="28" y="11"/>
                    <a:pt x="30" y="13"/>
                    <a:pt x="30" y="13"/>
                  </a:cubicBezTo>
                  <a:cubicBezTo>
                    <a:pt x="33" y="13"/>
                    <a:pt x="35" y="13"/>
                    <a:pt x="38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3" name="Freeform 1886">
              <a:extLst>
                <a:ext uri="{FF2B5EF4-FFF2-40B4-BE49-F238E27FC236}">
                  <a16:creationId xmlns:a16="http://schemas.microsoft.com/office/drawing/2014/main" id="{C3892FA2-E5D2-4EFA-B58D-BD8CDBB2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65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95 w 12"/>
                <a:gd name="T3" fmla="*/ 136 h 12"/>
                <a:gd name="T4" fmla="*/ 188 w 12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0" y="5"/>
                    <a:pt x="0" y="11"/>
                    <a:pt x="6" y="7"/>
                  </a:cubicBezTo>
                  <a:cubicBezTo>
                    <a:pt x="7" y="10"/>
                    <a:pt x="9" y="12"/>
                    <a:pt x="12" y="1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4" name="Freeform 1887">
              <a:extLst>
                <a:ext uri="{FF2B5EF4-FFF2-40B4-BE49-F238E27FC236}">
                  <a16:creationId xmlns:a16="http://schemas.microsoft.com/office/drawing/2014/main" id="{0A0DCC94-2708-47B4-8101-3834E27C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109"/>
              <a:ext cx="45" cy="99"/>
            </a:xfrm>
            <a:custGeom>
              <a:avLst/>
              <a:gdLst>
                <a:gd name="T0" fmla="*/ 158 w 18"/>
                <a:gd name="T1" fmla="*/ 709 h 37"/>
                <a:gd name="T2" fmla="*/ 250 w 18"/>
                <a:gd name="T3" fmla="*/ 479 h 37"/>
                <a:gd name="T4" fmla="*/ 145 w 18"/>
                <a:gd name="T5" fmla="*/ 193 h 37"/>
                <a:gd name="T6" fmla="*/ 188 w 18"/>
                <a:gd name="T7" fmla="*/ 171 h 37"/>
                <a:gd name="T8" fmla="*/ 0 w 1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0" y="37"/>
                  </a:moveTo>
                  <a:cubicBezTo>
                    <a:pt x="8" y="28"/>
                    <a:pt x="13" y="31"/>
                    <a:pt x="16" y="25"/>
                  </a:cubicBezTo>
                  <a:cubicBezTo>
                    <a:pt x="18" y="18"/>
                    <a:pt x="11" y="15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8" y="3"/>
                    <a:pt x="1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5" name="Freeform 1888">
              <a:extLst>
                <a:ext uri="{FF2B5EF4-FFF2-40B4-BE49-F238E27FC236}">
                  <a16:creationId xmlns:a16="http://schemas.microsoft.com/office/drawing/2014/main" id="{41970B4C-5D14-4344-990D-902AF9926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037"/>
              <a:ext cx="45" cy="67"/>
            </a:xfrm>
            <a:custGeom>
              <a:avLst/>
              <a:gdLst>
                <a:gd name="T0" fmla="*/ 33 w 18"/>
                <a:gd name="T1" fmla="*/ 0 h 25"/>
                <a:gd name="T2" fmla="*/ 33 w 18"/>
                <a:gd name="T3" fmla="*/ 230 h 25"/>
                <a:gd name="T4" fmla="*/ 113 w 18"/>
                <a:gd name="T5" fmla="*/ 273 h 25"/>
                <a:gd name="T6" fmla="*/ 125 w 18"/>
                <a:gd name="T7" fmla="*/ 346 h 25"/>
                <a:gd name="T8" fmla="*/ 283 w 18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5"/>
                    <a:pt x="0" y="8"/>
                    <a:pt x="2" y="12"/>
                  </a:cubicBezTo>
                  <a:cubicBezTo>
                    <a:pt x="3" y="14"/>
                    <a:pt x="6" y="13"/>
                    <a:pt x="7" y="14"/>
                  </a:cubicBezTo>
                  <a:cubicBezTo>
                    <a:pt x="8" y="15"/>
                    <a:pt x="8" y="18"/>
                    <a:pt x="8" y="18"/>
                  </a:cubicBezTo>
                  <a:cubicBezTo>
                    <a:pt x="11" y="22"/>
                    <a:pt x="14" y="24"/>
                    <a:pt x="18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6" name="Freeform 1889">
              <a:extLst>
                <a:ext uri="{FF2B5EF4-FFF2-40B4-BE49-F238E27FC236}">
                  <a16:creationId xmlns:a16="http://schemas.microsoft.com/office/drawing/2014/main" id="{804A6EC9-5CEE-4CB8-AC19-CB7A0C48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744"/>
              <a:ext cx="67" cy="35"/>
            </a:xfrm>
            <a:custGeom>
              <a:avLst/>
              <a:gdLst>
                <a:gd name="T0" fmla="*/ 0 w 27"/>
                <a:gd name="T1" fmla="*/ 0 h 13"/>
                <a:gd name="T2" fmla="*/ 104 w 27"/>
                <a:gd name="T3" fmla="*/ 175 h 13"/>
                <a:gd name="T4" fmla="*/ 184 w 27"/>
                <a:gd name="T5" fmla="*/ 159 h 13"/>
                <a:gd name="T6" fmla="*/ 228 w 27"/>
                <a:gd name="T7" fmla="*/ 232 h 13"/>
                <a:gd name="T8" fmla="*/ 412 w 27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6"/>
                    <a:pt x="3" y="7"/>
                    <a:pt x="7" y="9"/>
                  </a:cubicBezTo>
                  <a:cubicBezTo>
                    <a:pt x="9" y="10"/>
                    <a:pt x="11" y="8"/>
                    <a:pt x="12" y="8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9" y="13"/>
                    <a:pt x="23" y="12"/>
                    <a:pt x="27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7" name="Freeform 1890">
              <a:extLst>
                <a:ext uri="{FF2B5EF4-FFF2-40B4-BE49-F238E27FC236}">
                  <a16:creationId xmlns:a16="http://schemas.microsoft.com/office/drawing/2014/main" id="{3FB73D56-DC6A-44D8-99DC-F2A8286A1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11"/>
              <a:ext cx="27" cy="96"/>
            </a:xfrm>
            <a:custGeom>
              <a:avLst/>
              <a:gdLst>
                <a:gd name="T0" fmla="*/ 133 w 11"/>
                <a:gd name="T1" fmla="*/ 0 h 36"/>
                <a:gd name="T2" fmla="*/ 42 w 11"/>
                <a:gd name="T3" fmla="*/ 264 h 36"/>
                <a:gd name="T4" fmla="*/ 61 w 11"/>
                <a:gd name="T5" fmla="*/ 435 h 36"/>
                <a:gd name="T6" fmla="*/ 61 w 11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6">
                  <a:moveTo>
                    <a:pt x="9" y="0"/>
                  </a:moveTo>
                  <a:cubicBezTo>
                    <a:pt x="11" y="7"/>
                    <a:pt x="5" y="8"/>
                    <a:pt x="3" y="14"/>
                  </a:cubicBezTo>
                  <a:cubicBezTo>
                    <a:pt x="1" y="18"/>
                    <a:pt x="4" y="19"/>
                    <a:pt x="4" y="23"/>
                  </a:cubicBezTo>
                  <a:cubicBezTo>
                    <a:pt x="4" y="28"/>
                    <a:pt x="0" y="31"/>
                    <a:pt x="4" y="3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8" name="Freeform 1891">
              <a:extLst>
                <a:ext uri="{FF2B5EF4-FFF2-40B4-BE49-F238E27FC236}">
                  <a16:creationId xmlns:a16="http://schemas.microsoft.com/office/drawing/2014/main" id="{A5892EC1-97AA-421D-B8E4-CBF352F40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16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9" name="Freeform 1892">
              <a:extLst>
                <a:ext uri="{FF2B5EF4-FFF2-40B4-BE49-F238E27FC236}">
                  <a16:creationId xmlns:a16="http://schemas.microsoft.com/office/drawing/2014/main" id="{BCE59C32-34FE-481D-8A4B-A90D0E146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49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2"/>
                    <a:pt x="6" y="3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0" name="Freeform 1893">
              <a:extLst>
                <a:ext uri="{FF2B5EF4-FFF2-40B4-BE49-F238E27FC236}">
                  <a16:creationId xmlns:a16="http://schemas.microsoft.com/office/drawing/2014/main" id="{775948A4-F7FC-4799-9779-7FB7AA93E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816"/>
              <a:ext cx="43" cy="24"/>
            </a:xfrm>
            <a:custGeom>
              <a:avLst/>
              <a:gdLst>
                <a:gd name="T0" fmla="*/ 276 w 17"/>
                <a:gd name="T1" fmla="*/ 77 h 9"/>
                <a:gd name="T2" fmla="*/ 129 w 17"/>
                <a:gd name="T3" fmla="*/ 0 h 9"/>
                <a:gd name="T4" fmla="*/ 276 w 17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7" y="4"/>
                  </a:moveTo>
                  <a:cubicBezTo>
                    <a:pt x="14" y="3"/>
                    <a:pt x="10" y="2"/>
                    <a:pt x="8" y="0"/>
                  </a:cubicBezTo>
                  <a:cubicBezTo>
                    <a:pt x="0" y="7"/>
                    <a:pt x="11" y="9"/>
                    <a:pt x="17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1" name="Freeform 1894">
              <a:extLst>
                <a:ext uri="{FF2B5EF4-FFF2-40B4-BE49-F238E27FC236}">
                  <a16:creationId xmlns:a16="http://schemas.microsoft.com/office/drawing/2014/main" id="{3F5671E4-92F7-4546-9B37-91CF72F7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95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2" name="Freeform 1895">
              <a:extLst>
                <a:ext uri="{FF2B5EF4-FFF2-40B4-BE49-F238E27FC236}">
                  <a16:creationId xmlns:a16="http://schemas.microsoft.com/office/drawing/2014/main" id="{E24B3C77-2184-44F6-8D8C-8BFD59C6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196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3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3" name="Freeform 1896">
              <a:extLst>
                <a:ext uri="{FF2B5EF4-FFF2-40B4-BE49-F238E27FC236}">
                  <a16:creationId xmlns:a16="http://schemas.microsoft.com/office/drawing/2014/main" id="{8F6F852E-0902-46D1-9157-AA5A798F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2168"/>
              <a:ext cx="55" cy="72"/>
            </a:xfrm>
            <a:custGeom>
              <a:avLst/>
              <a:gdLst>
                <a:gd name="T0" fmla="*/ 220 w 22"/>
                <a:gd name="T1" fmla="*/ 512 h 27"/>
                <a:gd name="T2" fmla="*/ 345 w 22"/>
                <a:gd name="T3" fmla="*/ 363 h 27"/>
                <a:gd name="T4" fmla="*/ 113 w 22"/>
                <a:gd name="T5" fmla="*/ 397 h 27"/>
                <a:gd name="T6" fmla="*/ 283 w 22"/>
                <a:gd name="T7" fmla="*/ 77 h 27"/>
                <a:gd name="T8" fmla="*/ 0 w 22"/>
                <a:gd name="T9" fmla="*/ 20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14" y="27"/>
                  </a:moveTo>
                  <a:cubicBezTo>
                    <a:pt x="17" y="25"/>
                    <a:pt x="21" y="23"/>
                    <a:pt x="22" y="19"/>
                  </a:cubicBezTo>
                  <a:cubicBezTo>
                    <a:pt x="17" y="15"/>
                    <a:pt x="12" y="19"/>
                    <a:pt x="7" y="21"/>
                  </a:cubicBezTo>
                  <a:cubicBezTo>
                    <a:pt x="7" y="14"/>
                    <a:pt x="17" y="11"/>
                    <a:pt x="18" y="4"/>
                  </a:cubicBezTo>
                  <a:cubicBezTo>
                    <a:pt x="12" y="0"/>
                    <a:pt x="4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4" name="Freeform 1897">
              <a:extLst>
                <a:ext uri="{FF2B5EF4-FFF2-40B4-BE49-F238E27FC236}">
                  <a16:creationId xmlns:a16="http://schemas.microsoft.com/office/drawing/2014/main" id="{5A8DBC71-26B8-42AD-8CC5-1C75EE236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64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0"/>
                    <a:pt x="6" y="2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5" name="Freeform 1898">
              <a:extLst>
                <a:ext uri="{FF2B5EF4-FFF2-40B4-BE49-F238E27FC236}">
                  <a16:creationId xmlns:a16="http://schemas.microsoft.com/office/drawing/2014/main" id="{7C2D51A4-7CF8-4DF8-B345-090951FD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280"/>
              <a:ext cx="33" cy="32"/>
            </a:xfrm>
            <a:custGeom>
              <a:avLst/>
              <a:gdLst>
                <a:gd name="T0" fmla="*/ 0 w 13"/>
                <a:gd name="T1" fmla="*/ 136 h 12"/>
                <a:gd name="T2" fmla="*/ 180 w 13"/>
                <a:gd name="T3" fmla="*/ 21 h 12"/>
                <a:gd name="T4" fmla="*/ 84 w 1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7"/>
                  </a:moveTo>
                  <a:cubicBezTo>
                    <a:pt x="3" y="4"/>
                    <a:pt x="7" y="0"/>
                    <a:pt x="11" y="1"/>
                  </a:cubicBezTo>
                  <a:cubicBezTo>
                    <a:pt x="13" y="5"/>
                    <a:pt x="8" y="9"/>
                    <a:pt x="5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6" name="Freeform 1899">
              <a:extLst>
                <a:ext uri="{FF2B5EF4-FFF2-40B4-BE49-F238E27FC236}">
                  <a16:creationId xmlns:a16="http://schemas.microsoft.com/office/drawing/2014/main" id="{33F7957C-A716-45A8-8562-525A41F74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347"/>
              <a:ext cx="23" cy="21"/>
            </a:xfrm>
            <a:custGeom>
              <a:avLst/>
              <a:gdLst>
                <a:gd name="T0" fmla="*/ 0 w 9"/>
                <a:gd name="T1" fmla="*/ 21 h 8"/>
                <a:gd name="T2" fmla="*/ 151 w 9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4" y="0"/>
                    <a:pt x="7" y="4"/>
                    <a:pt x="9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7" name="Freeform 1900">
              <a:extLst>
                <a:ext uri="{FF2B5EF4-FFF2-40B4-BE49-F238E27FC236}">
                  <a16:creationId xmlns:a16="http://schemas.microsoft.com/office/drawing/2014/main" id="{630D1EA2-6CCB-45A3-B8FB-9D0F5FC64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245"/>
              <a:ext cx="25" cy="32"/>
            </a:xfrm>
            <a:custGeom>
              <a:avLst/>
              <a:gdLst>
                <a:gd name="T0" fmla="*/ 0 w 10"/>
                <a:gd name="T1" fmla="*/ 136 h 12"/>
                <a:gd name="T2" fmla="*/ 145 w 10"/>
                <a:gd name="T3" fmla="*/ 21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7"/>
                  </a:moveTo>
                  <a:cubicBezTo>
                    <a:pt x="2" y="4"/>
                    <a:pt x="5" y="0"/>
                    <a:pt x="9" y="1"/>
                  </a:cubicBezTo>
                  <a:cubicBezTo>
                    <a:pt x="10" y="5"/>
                    <a:pt x="9" y="9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8" name="Freeform 1901">
              <a:extLst>
                <a:ext uri="{FF2B5EF4-FFF2-40B4-BE49-F238E27FC236}">
                  <a16:creationId xmlns:a16="http://schemas.microsoft.com/office/drawing/2014/main" id="{F1271E9F-F3F7-4E22-8493-9B92354C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68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9" name="Freeform 1902">
              <a:extLst>
                <a:ext uri="{FF2B5EF4-FFF2-40B4-BE49-F238E27FC236}">
                  <a16:creationId xmlns:a16="http://schemas.microsoft.com/office/drawing/2014/main" id="{77A5166C-4758-42A9-9B2A-0C9954F5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744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3" y="6"/>
                    <a:pt x="4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0" name="Freeform 1903">
              <a:extLst>
                <a:ext uri="{FF2B5EF4-FFF2-40B4-BE49-F238E27FC236}">
                  <a16:creationId xmlns:a16="http://schemas.microsoft.com/office/drawing/2014/main" id="{8D58CA8F-D3E9-431F-82B4-3F670966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571"/>
              <a:ext cx="27" cy="13"/>
            </a:xfrm>
            <a:custGeom>
              <a:avLst/>
              <a:gdLst>
                <a:gd name="T0" fmla="*/ 0 w 11"/>
                <a:gd name="T1" fmla="*/ 68 h 5"/>
                <a:gd name="T2" fmla="*/ 162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4" y="5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1" name="Freeform 1904">
              <a:extLst>
                <a:ext uri="{FF2B5EF4-FFF2-40B4-BE49-F238E27FC236}">
                  <a16:creationId xmlns:a16="http://schemas.microsoft.com/office/drawing/2014/main" id="{B989CD80-75B5-4C38-8173-DD34C1F8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485"/>
              <a:ext cx="10" cy="22"/>
            </a:xfrm>
            <a:custGeom>
              <a:avLst/>
              <a:gdLst>
                <a:gd name="T0" fmla="*/ 63 w 4"/>
                <a:gd name="T1" fmla="*/ 0 h 8"/>
                <a:gd name="T2" fmla="*/ 0 w 4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2" name="Freeform 1905">
              <a:extLst>
                <a:ext uri="{FF2B5EF4-FFF2-40B4-BE49-F238E27FC236}">
                  <a16:creationId xmlns:a16="http://schemas.microsoft.com/office/drawing/2014/main" id="{F8DE857C-936A-4B01-9582-3F384F0A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221"/>
              <a:ext cx="8" cy="16"/>
            </a:xfrm>
            <a:custGeom>
              <a:avLst/>
              <a:gdLst>
                <a:gd name="T0" fmla="*/ 56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3" name="Freeform 1906">
              <a:extLst>
                <a:ext uri="{FF2B5EF4-FFF2-40B4-BE49-F238E27FC236}">
                  <a16:creationId xmlns:a16="http://schemas.microsoft.com/office/drawing/2014/main" id="{085BFD9A-D18E-4111-8384-8C26C800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704"/>
              <a:ext cx="5" cy="27"/>
            </a:xfrm>
            <a:custGeom>
              <a:avLst/>
              <a:gdLst>
                <a:gd name="T0" fmla="*/ 33 w 2"/>
                <a:gd name="T1" fmla="*/ 0 h 10"/>
                <a:gd name="T2" fmla="*/ 0 w 2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4" name="Freeform 1907">
              <a:extLst>
                <a:ext uri="{FF2B5EF4-FFF2-40B4-BE49-F238E27FC236}">
                  <a16:creationId xmlns:a16="http://schemas.microsoft.com/office/drawing/2014/main" id="{EDC3815D-A29A-4972-BD25-D3E0A45F3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57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2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5" name="Freeform 1908">
              <a:extLst>
                <a:ext uri="{FF2B5EF4-FFF2-40B4-BE49-F238E27FC236}">
                  <a16:creationId xmlns:a16="http://schemas.microsoft.com/office/drawing/2014/main" id="{DE8AB810-544C-4D52-A5B6-1AB3DA68B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64"/>
              <a:ext cx="13" cy="21"/>
            </a:xfrm>
            <a:custGeom>
              <a:avLst/>
              <a:gdLst>
                <a:gd name="T0" fmla="*/ 88 w 5"/>
                <a:gd name="T1" fmla="*/ 0 h 8"/>
                <a:gd name="T2" fmla="*/ 0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6" name="Freeform 1909">
              <a:extLst>
                <a:ext uri="{FF2B5EF4-FFF2-40B4-BE49-F238E27FC236}">
                  <a16:creationId xmlns:a16="http://schemas.microsoft.com/office/drawing/2014/main" id="{957DCCE2-0DEF-44B6-BD20-8FD3A54CC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339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3"/>
                    <a:pt x="1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7" name="Freeform 1910">
              <a:extLst>
                <a:ext uri="{FF2B5EF4-FFF2-40B4-BE49-F238E27FC236}">
                  <a16:creationId xmlns:a16="http://schemas.microsoft.com/office/drawing/2014/main" id="{1251CDBE-F964-4F8C-8A57-9B9DB4F4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744"/>
              <a:ext cx="25" cy="91"/>
            </a:xfrm>
            <a:custGeom>
              <a:avLst/>
              <a:gdLst>
                <a:gd name="T0" fmla="*/ 83 w 10"/>
                <a:gd name="T1" fmla="*/ 0 h 34"/>
                <a:gd name="T2" fmla="*/ 33 w 10"/>
                <a:gd name="T3" fmla="*/ 230 h 34"/>
                <a:gd name="T4" fmla="*/ 95 w 10"/>
                <a:gd name="T5" fmla="*/ 308 h 34"/>
                <a:gd name="T6" fmla="*/ 63 w 10"/>
                <a:gd name="T7" fmla="*/ 401 h 34"/>
                <a:gd name="T8" fmla="*/ 145 w 10"/>
                <a:gd name="T9" fmla="*/ 559 h 34"/>
                <a:gd name="T10" fmla="*/ 158 w 10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cubicBezTo>
                    <a:pt x="2" y="4"/>
                    <a:pt x="0" y="8"/>
                    <a:pt x="2" y="12"/>
                  </a:cubicBezTo>
                  <a:cubicBezTo>
                    <a:pt x="3" y="14"/>
                    <a:pt x="6" y="12"/>
                    <a:pt x="6" y="16"/>
                  </a:cubicBezTo>
                  <a:cubicBezTo>
                    <a:pt x="7" y="18"/>
                    <a:pt x="4" y="19"/>
                    <a:pt x="4" y="21"/>
                  </a:cubicBezTo>
                  <a:cubicBezTo>
                    <a:pt x="5" y="24"/>
                    <a:pt x="8" y="26"/>
                    <a:pt x="9" y="29"/>
                  </a:cubicBezTo>
                  <a:cubicBezTo>
                    <a:pt x="9" y="31"/>
                    <a:pt x="5" y="33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8" name="Freeform 1911">
              <a:extLst>
                <a:ext uri="{FF2B5EF4-FFF2-40B4-BE49-F238E27FC236}">
                  <a16:creationId xmlns:a16="http://schemas.microsoft.com/office/drawing/2014/main" id="{B58976CA-DA19-496B-BBAC-8354DD9B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880"/>
              <a:ext cx="30" cy="80"/>
            </a:xfrm>
            <a:custGeom>
              <a:avLst/>
              <a:gdLst>
                <a:gd name="T0" fmla="*/ 0 w 12"/>
                <a:gd name="T1" fmla="*/ 568 h 30"/>
                <a:gd name="T2" fmla="*/ 50 w 12"/>
                <a:gd name="T3" fmla="*/ 363 h 30"/>
                <a:gd name="T4" fmla="*/ 188 w 12"/>
                <a:gd name="T5" fmla="*/ 227 h 30"/>
                <a:gd name="T6" fmla="*/ 145 w 12"/>
                <a:gd name="T7" fmla="*/ 77 h 30"/>
                <a:gd name="T8" fmla="*/ 175 w 1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0">
                  <a:moveTo>
                    <a:pt x="0" y="30"/>
                  </a:moveTo>
                  <a:cubicBezTo>
                    <a:pt x="1" y="27"/>
                    <a:pt x="0" y="22"/>
                    <a:pt x="3" y="19"/>
                  </a:cubicBezTo>
                  <a:cubicBezTo>
                    <a:pt x="5" y="16"/>
                    <a:pt x="12" y="18"/>
                    <a:pt x="12" y="12"/>
                  </a:cubicBezTo>
                  <a:cubicBezTo>
                    <a:pt x="11" y="9"/>
                    <a:pt x="8" y="9"/>
                    <a:pt x="9" y="4"/>
                  </a:cubicBezTo>
                  <a:cubicBezTo>
                    <a:pt x="9" y="2"/>
                    <a:pt x="11" y="2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9" name="Freeform 1912">
              <a:extLst>
                <a:ext uri="{FF2B5EF4-FFF2-40B4-BE49-F238E27FC236}">
                  <a16:creationId xmlns:a16="http://schemas.microsoft.com/office/drawing/2014/main" id="{71F9B3C1-5275-490E-8B84-4E6EE267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91"/>
              <a:ext cx="65" cy="48"/>
            </a:xfrm>
            <a:custGeom>
              <a:avLst/>
              <a:gdLst>
                <a:gd name="T0" fmla="*/ 0 w 26"/>
                <a:gd name="T1" fmla="*/ 0 h 18"/>
                <a:gd name="T2" fmla="*/ 175 w 26"/>
                <a:gd name="T3" fmla="*/ 149 h 18"/>
                <a:gd name="T4" fmla="*/ 313 w 26"/>
                <a:gd name="T5" fmla="*/ 248 h 18"/>
                <a:gd name="T6" fmla="*/ 408 w 26"/>
                <a:gd name="T7" fmla="*/ 28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0" y="7"/>
                    <a:pt x="5" y="13"/>
                    <a:pt x="11" y="8"/>
                  </a:cubicBezTo>
                  <a:cubicBezTo>
                    <a:pt x="12" y="13"/>
                    <a:pt x="16" y="15"/>
                    <a:pt x="20" y="13"/>
                  </a:cubicBezTo>
                  <a:cubicBezTo>
                    <a:pt x="21" y="16"/>
                    <a:pt x="23" y="18"/>
                    <a:pt x="26" y="1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0" name="Freeform 1913">
              <a:extLst>
                <a:ext uri="{FF2B5EF4-FFF2-40B4-BE49-F238E27FC236}">
                  <a16:creationId xmlns:a16="http://schemas.microsoft.com/office/drawing/2014/main" id="{4ED8FC49-C396-497F-983B-1DBE2D9F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973"/>
              <a:ext cx="55" cy="62"/>
            </a:xfrm>
            <a:custGeom>
              <a:avLst/>
              <a:gdLst>
                <a:gd name="T0" fmla="*/ 50 w 22"/>
                <a:gd name="T1" fmla="*/ 450 h 23"/>
                <a:gd name="T2" fmla="*/ 175 w 22"/>
                <a:gd name="T3" fmla="*/ 291 h 23"/>
                <a:gd name="T4" fmla="*/ 270 w 22"/>
                <a:gd name="T5" fmla="*/ 175 h 23"/>
                <a:gd name="T6" fmla="*/ 313 w 22"/>
                <a:gd name="T7" fmla="*/ 59 h 23"/>
                <a:gd name="T8" fmla="*/ 345 w 22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3" y="23"/>
                  </a:moveTo>
                  <a:cubicBezTo>
                    <a:pt x="0" y="19"/>
                    <a:pt x="7" y="17"/>
                    <a:pt x="11" y="15"/>
                  </a:cubicBezTo>
                  <a:cubicBezTo>
                    <a:pt x="16" y="13"/>
                    <a:pt x="16" y="14"/>
                    <a:pt x="17" y="9"/>
                  </a:cubicBezTo>
                  <a:cubicBezTo>
                    <a:pt x="18" y="5"/>
                    <a:pt x="17" y="6"/>
                    <a:pt x="20" y="3"/>
                  </a:cubicBezTo>
                  <a:cubicBezTo>
                    <a:pt x="20" y="2"/>
                    <a:pt x="21" y="1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1" name="Freeform 1914">
              <a:extLst>
                <a:ext uri="{FF2B5EF4-FFF2-40B4-BE49-F238E27FC236}">
                  <a16:creationId xmlns:a16="http://schemas.microsoft.com/office/drawing/2014/main" id="{88FED1EC-F17E-4CA5-865F-B5729A11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60"/>
              <a:ext cx="45" cy="104"/>
            </a:xfrm>
            <a:custGeom>
              <a:avLst/>
              <a:gdLst>
                <a:gd name="T0" fmla="*/ 0 w 18"/>
                <a:gd name="T1" fmla="*/ 0 h 39"/>
                <a:gd name="T2" fmla="*/ 83 w 18"/>
                <a:gd name="T3" fmla="*/ 227 h 39"/>
                <a:gd name="T4" fmla="*/ 158 w 18"/>
                <a:gd name="T5" fmla="*/ 456 h 39"/>
                <a:gd name="T6" fmla="*/ 208 w 18"/>
                <a:gd name="T7" fmla="*/ 627 h 39"/>
                <a:gd name="T8" fmla="*/ 283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0" y="0"/>
                  </a:moveTo>
                  <a:cubicBezTo>
                    <a:pt x="1" y="5"/>
                    <a:pt x="2" y="9"/>
                    <a:pt x="5" y="12"/>
                  </a:cubicBezTo>
                  <a:cubicBezTo>
                    <a:pt x="9" y="16"/>
                    <a:pt x="11" y="17"/>
                    <a:pt x="10" y="24"/>
                  </a:cubicBezTo>
                  <a:cubicBezTo>
                    <a:pt x="9" y="30"/>
                    <a:pt x="7" y="30"/>
                    <a:pt x="13" y="33"/>
                  </a:cubicBezTo>
                  <a:cubicBezTo>
                    <a:pt x="16" y="35"/>
                    <a:pt x="18" y="33"/>
                    <a:pt x="18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2" name="Freeform 1915">
              <a:extLst>
                <a:ext uri="{FF2B5EF4-FFF2-40B4-BE49-F238E27FC236}">
                  <a16:creationId xmlns:a16="http://schemas.microsoft.com/office/drawing/2014/main" id="{AEB10A11-9321-44D6-9E1D-26DCB4DA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720"/>
              <a:ext cx="25" cy="48"/>
            </a:xfrm>
            <a:custGeom>
              <a:avLst/>
              <a:gdLst>
                <a:gd name="T0" fmla="*/ 0 w 10"/>
                <a:gd name="T1" fmla="*/ 0 h 18"/>
                <a:gd name="T2" fmla="*/ 95 w 10"/>
                <a:gd name="T3" fmla="*/ 136 h 18"/>
                <a:gd name="T4" fmla="*/ 145 w 10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1" y="3"/>
                    <a:pt x="1" y="11"/>
                    <a:pt x="6" y="7"/>
                  </a:cubicBezTo>
                  <a:cubicBezTo>
                    <a:pt x="10" y="9"/>
                    <a:pt x="9" y="15"/>
                    <a:pt x="9" y="1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3" name="Freeform 1916">
              <a:extLst>
                <a:ext uri="{FF2B5EF4-FFF2-40B4-BE49-F238E27FC236}">
                  <a16:creationId xmlns:a16="http://schemas.microsoft.com/office/drawing/2014/main" id="{8553BCB8-4E66-4B6F-8607-B7DC56CE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576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113 w 10"/>
                <a:gd name="T3" fmla="*/ 0 h 4"/>
                <a:gd name="T4" fmla="*/ 158 w 10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4"/>
                    <a:pt x="5" y="4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4" name="Freeform 1917">
              <a:extLst>
                <a:ext uri="{FF2B5EF4-FFF2-40B4-BE49-F238E27FC236}">
                  <a16:creationId xmlns:a16="http://schemas.microsoft.com/office/drawing/2014/main" id="{B146121B-4E8C-4791-A985-7E281428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61"/>
              <a:ext cx="33" cy="24"/>
            </a:xfrm>
            <a:custGeom>
              <a:avLst/>
              <a:gdLst>
                <a:gd name="T0" fmla="*/ 0 w 13"/>
                <a:gd name="T1" fmla="*/ 21 h 9"/>
                <a:gd name="T2" fmla="*/ 33 w 13"/>
                <a:gd name="T3" fmla="*/ 93 h 9"/>
                <a:gd name="T4" fmla="*/ 129 w 13"/>
                <a:gd name="T5" fmla="*/ 171 h 9"/>
                <a:gd name="T6" fmla="*/ 180 w 13"/>
                <a:gd name="T7" fmla="*/ 136 h 9"/>
                <a:gd name="T8" fmla="*/ 213 w 13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6" y="0"/>
                    <a:pt x="7" y="5"/>
                    <a:pt x="8" y="9"/>
                  </a:cubicBezTo>
                  <a:cubicBezTo>
                    <a:pt x="8" y="8"/>
                    <a:pt x="11" y="8"/>
                    <a:pt x="11" y="7"/>
                  </a:cubicBezTo>
                  <a:cubicBezTo>
                    <a:pt x="12" y="8"/>
                    <a:pt x="12" y="9"/>
                    <a:pt x="13" y="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5" name="Freeform 1918">
              <a:extLst>
                <a:ext uri="{FF2B5EF4-FFF2-40B4-BE49-F238E27FC236}">
                  <a16:creationId xmlns:a16="http://schemas.microsoft.com/office/drawing/2014/main" id="{46146F88-80CE-4E7E-8C99-E35F0E46F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79"/>
              <a:ext cx="13" cy="80"/>
            </a:xfrm>
            <a:custGeom>
              <a:avLst/>
              <a:gdLst>
                <a:gd name="T0" fmla="*/ 34 w 5"/>
                <a:gd name="T1" fmla="*/ 568 h 30"/>
                <a:gd name="T2" fmla="*/ 21 w 5"/>
                <a:gd name="T3" fmla="*/ 419 h 30"/>
                <a:gd name="T4" fmla="*/ 68 w 5"/>
                <a:gd name="T5" fmla="*/ 264 h 30"/>
                <a:gd name="T6" fmla="*/ 68 w 5"/>
                <a:gd name="T7" fmla="*/ 171 h 30"/>
                <a:gd name="T8" fmla="*/ 55 w 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cubicBezTo>
                    <a:pt x="3" y="27"/>
                    <a:pt x="1" y="25"/>
                    <a:pt x="1" y="22"/>
                  </a:cubicBezTo>
                  <a:cubicBezTo>
                    <a:pt x="0" y="16"/>
                    <a:pt x="2" y="18"/>
                    <a:pt x="4" y="14"/>
                  </a:cubicBezTo>
                  <a:cubicBezTo>
                    <a:pt x="5" y="11"/>
                    <a:pt x="5" y="13"/>
                    <a:pt x="4" y="9"/>
                  </a:cubicBezTo>
                  <a:cubicBezTo>
                    <a:pt x="4" y="6"/>
                    <a:pt x="1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6" name="Freeform 1919">
              <a:extLst>
                <a:ext uri="{FF2B5EF4-FFF2-40B4-BE49-F238E27FC236}">
                  <a16:creationId xmlns:a16="http://schemas.microsoft.com/office/drawing/2014/main" id="{B1B0E611-F095-487E-AE4F-93EA1A0A7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597"/>
              <a:ext cx="127" cy="70"/>
            </a:xfrm>
            <a:custGeom>
              <a:avLst/>
              <a:gdLst>
                <a:gd name="T0" fmla="*/ 0 w 51"/>
                <a:gd name="T1" fmla="*/ 0 h 26"/>
                <a:gd name="T2" fmla="*/ 167 w 51"/>
                <a:gd name="T3" fmla="*/ 232 h 26"/>
                <a:gd name="T4" fmla="*/ 321 w 51"/>
                <a:gd name="T5" fmla="*/ 253 h 26"/>
                <a:gd name="T6" fmla="*/ 558 w 51"/>
                <a:gd name="T7" fmla="*/ 412 h 26"/>
                <a:gd name="T8" fmla="*/ 787 w 51"/>
                <a:gd name="T9" fmla="*/ 47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6" y="2"/>
                    <a:pt x="5" y="11"/>
                    <a:pt x="11" y="12"/>
                  </a:cubicBezTo>
                  <a:cubicBezTo>
                    <a:pt x="16" y="14"/>
                    <a:pt x="17" y="10"/>
                    <a:pt x="21" y="13"/>
                  </a:cubicBezTo>
                  <a:cubicBezTo>
                    <a:pt x="28" y="18"/>
                    <a:pt x="25" y="26"/>
                    <a:pt x="36" y="21"/>
                  </a:cubicBezTo>
                  <a:cubicBezTo>
                    <a:pt x="38" y="26"/>
                    <a:pt x="47" y="25"/>
                    <a:pt x="51" y="2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7" name="Freeform 1920">
              <a:extLst>
                <a:ext uri="{FF2B5EF4-FFF2-40B4-BE49-F238E27FC236}">
                  <a16:creationId xmlns:a16="http://schemas.microsoft.com/office/drawing/2014/main" id="{1A3CA686-F991-4BE9-A4C7-904C0EC2E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07"/>
              <a:ext cx="27" cy="61"/>
            </a:xfrm>
            <a:custGeom>
              <a:avLst/>
              <a:gdLst>
                <a:gd name="T0" fmla="*/ 12 w 11"/>
                <a:gd name="T1" fmla="*/ 430 h 23"/>
                <a:gd name="T2" fmla="*/ 0 w 11"/>
                <a:gd name="T3" fmla="*/ 430 h 23"/>
                <a:gd name="T4" fmla="*/ 120 w 11"/>
                <a:gd name="T5" fmla="*/ 191 h 23"/>
                <a:gd name="T6" fmla="*/ 162 w 1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1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18"/>
                    <a:pt x="1" y="9"/>
                    <a:pt x="8" y="10"/>
                  </a:cubicBezTo>
                  <a:cubicBezTo>
                    <a:pt x="5" y="6"/>
                    <a:pt x="4" y="1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8" name="Freeform 1921">
              <a:extLst>
                <a:ext uri="{FF2B5EF4-FFF2-40B4-BE49-F238E27FC236}">
                  <a16:creationId xmlns:a16="http://schemas.microsoft.com/office/drawing/2014/main" id="{61DEAF8E-4CB7-44A9-A3A9-AADDC41A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80"/>
              <a:ext cx="35" cy="101"/>
            </a:xfrm>
            <a:custGeom>
              <a:avLst/>
              <a:gdLst>
                <a:gd name="T0" fmla="*/ 0 w 14"/>
                <a:gd name="T1" fmla="*/ 622 h 38"/>
                <a:gd name="T2" fmla="*/ 125 w 14"/>
                <a:gd name="T3" fmla="*/ 452 h 38"/>
                <a:gd name="T4" fmla="*/ 188 w 14"/>
                <a:gd name="T5" fmla="*/ 260 h 38"/>
                <a:gd name="T6" fmla="*/ 220 w 1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33"/>
                  </a:moveTo>
                  <a:cubicBezTo>
                    <a:pt x="6" y="38"/>
                    <a:pt x="8" y="27"/>
                    <a:pt x="8" y="24"/>
                  </a:cubicBezTo>
                  <a:cubicBezTo>
                    <a:pt x="9" y="19"/>
                    <a:pt x="10" y="18"/>
                    <a:pt x="12" y="14"/>
                  </a:cubicBezTo>
                  <a:cubicBezTo>
                    <a:pt x="14" y="10"/>
                    <a:pt x="10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9" name="Freeform 1922">
              <a:extLst>
                <a:ext uri="{FF2B5EF4-FFF2-40B4-BE49-F238E27FC236}">
                  <a16:creationId xmlns:a16="http://schemas.microsoft.com/office/drawing/2014/main" id="{C7084858-0BC2-4D9D-834E-FA32E933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587"/>
              <a:ext cx="40" cy="66"/>
            </a:xfrm>
            <a:custGeom>
              <a:avLst/>
              <a:gdLst>
                <a:gd name="T0" fmla="*/ 33 w 16"/>
                <a:gd name="T1" fmla="*/ 0 h 25"/>
                <a:gd name="T2" fmla="*/ 50 w 16"/>
                <a:gd name="T3" fmla="*/ 222 h 25"/>
                <a:gd name="T4" fmla="*/ 125 w 16"/>
                <a:gd name="T5" fmla="*/ 314 h 25"/>
                <a:gd name="T6" fmla="*/ 145 w 16"/>
                <a:gd name="T7" fmla="*/ 383 h 25"/>
                <a:gd name="T8" fmla="*/ 208 w 16"/>
                <a:gd name="T9" fmla="*/ 404 h 25"/>
                <a:gd name="T10" fmla="*/ 250 w 16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3" y="4"/>
                    <a:pt x="0" y="8"/>
                    <a:pt x="3" y="12"/>
                  </a:cubicBezTo>
                  <a:cubicBezTo>
                    <a:pt x="5" y="15"/>
                    <a:pt x="7" y="14"/>
                    <a:pt x="8" y="17"/>
                  </a:cubicBezTo>
                  <a:cubicBezTo>
                    <a:pt x="9" y="18"/>
                    <a:pt x="8" y="20"/>
                    <a:pt x="9" y="21"/>
                  </a:cubicBezTo>
                  <a:cubicBezTo>
                    <a:pt x="10" y="22"/>
                    <a:pt x="12" y="22"/>
                    <a:pt x="13" y="22"/>
                  </a:cubicBezTo>
                  <a:cubicBezTo>
                    <a:pt x="14" y="23"/>
                    <a:pt x="15" y="24"/>
                    <a:pt x="16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0" name="Freeform 1923">
              <a:extLst>
                <a:ext uri="{FF2B5EF4-FFF2-40B4-BE49-F238E27FC236}">
                  <a16:creationId xmlns:a16="http://schemas.microsoft.com/office/drawing/2014/main" id="{FD3265BF-0C43-4C76-A684-28C3F6FC3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576"/>
              <a:ext cx="108" cy="32"/>
            </a:xfrm>
            <a:custGeom>
              <a:avLst/>
              <a:gdLst>
                <a:gd name="T0" fmla="*/ 0 w 43"/>
                <a:gd name="T1" fmla="*/ 171 h 12"/>
                <a:gd name="T2" fmla="*/ 239 w 43"/>
                <a:gd name="T3" fmla="*/ 205 h 12"/>
                <a:gd name="T4" fmla="*/ 442 w 43"/>
                <a:gd name="T5" fmla="*/ 56 h 12"/>
                <a:gd name="T6" fmla="*/ 555 w 43"/>
                <a:gd name="T7" fmla="*/ 56 h 12"/>
                <a:gd name="T8" fmla="*/ 681 w 43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">
                  <a:moveTo>
                    <a:pt x="0" y="9"/>
                  </a:moveTo>
                  <a:cubicBezTo>
                    <a:pt x="4" y="0"/>
                    <a:pt x="9" y="11"/>
                    <a:pt x="15" y="11"/>
                  </a:cubicBezTo>
                  <a:cubicBezTo>
                    <a:pt x="21" y="12"/>
                    <a:pt x="23" y="6"/>
                    <a:pt x="28" y="3"/>
                  </a:cubicBezTo>
                  <a:cubicBezTo>
                    <a:pt x="33" y="0"/>
                    <a:pt x="31" y="3"/>
                    <a:pt x="35" y="3"/>
                  </a:cubicBezTo>
                  <a:cubicBezTo>
                    <a:pt x="38" y="4"/>
                    <a:pt x="41" y="2"/>
                    <a:pt x="43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1" name="Freeform 1924">
              <a:extLst>
                <a:ext uri="{FF2B5EF4-FFF2-40B4-BE49-F238E27FC236}">
                  <a16:creationId xmlns:a16="http://schemas.microsoft.com/office/drawing/2014/main" id="{79F1FB1D-75C8-4B5A-AEE5-664826B7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592"/>
              <a:ext cx="42" cy="125"/>
            </a:xfrm>
            <a:custGeom>
              <a:avLst/>
              <a:gdLst>
                <a:gd name="T0" fmla="*/ 257 w 17"/>
                <a:gd name="T1" fmla="*/ 0 h 47"/>
                <a:gd name="T2" fmla="*/ 121 w 17"/>
                <a:gd name="T3" fmla="*/ 247 h 47"/>
                <a:gd name="T4" fmla="*/ 133 w 17"/>
                <a:gd name="T5" fmla="*/ 396 h 47"/>
                <a:gd name="T6" fmla="*/ 74 w 17"/>
                <a:gd name="T7" fmla="*/ 468 h 47"/>
                <a:gd name="T8" fmla="*/ 30 w 17"/>
                <a:gd name="T9" fmla="*/ 678 h 47"/>
                <a:gd name="T10" fmla="*/ 62 w 17"/>
                <a:gd name="T11" fmla="*/ 737 h 47"/>
                <a:gd name="T12" fmla="*/ 0 w 17"/>
                <a:gd name="T13" fmla="*/ 88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4" y="4"/>
                    <a:pt x="8" y="8"/>
                    <a:pt x="8" y="13"/>
                  </a:cubicBezTo>
                  <a:cubicBezTo>
                    <a:pt x="7" y="16"/>
                    <a:pt x="10" y="18"/>
                    <a:pt x="9" y="21"/>
                  </a:cubicBezTo>
                  <a:cubicBezTo>
                    <a:pt x="8" y="25"/>
                    <a:pt x="8" y="23"/>
                    <a:pt x="5" y="25"/>
                  </a:cubicBezTo>
                  <a:cubicBezTo>
                    <a:pt x="0" y="29"/>
                    <a:pt x="0" y="30"/>
                    <a:pt x="2" y="36"/>
                  </a:cubicBezTo>
                  <a:cubicBezTo>
                    <a:pt x="3" y="37"/>
                    <a:pt x="4" y="38"/>
                    <a:pt x="4" y="39"/>
                  </a:cubicBezTo>
                  <a:cubicBezTo>
                    <a:pt x="4" y="41"/>
                    <a:pt x="0" y="44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2" name="Freeform 1925">
              <a:extLst>
                <a:ext uri="{FF2B5EF4-FFF2-40B4-BE49-F238E27FC236}">
                  <a16:creationId xmlns:a16="http://schemas.microsoft.com/office/drawing/2014/main" id="{E3529A82-483E-4B40-B8D5-6BCFB6A6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60"/>
              <a:ext cx="50" cy="61"/>
            </a:xfrm>
            <a:custGeom>
              <a:avLst/>
              <a:gdLst>
                <a:gd name="T0" fmla="*/ 0 w 20"/>
                <a:gd name="T1" fmla="*/ 374 h 23"/>
                <a:gd name="T2" fmla="*/ 188 w 20"/>
                <a:gd name="T3" fmla="*/ 90 h 23"/>
                <a:gd name="T4" fmla="*/ 250 w 20"/>
                <a:gd name="T5" fmla="*/ 77 h 23"/>
                <a:gd name="T6" fmla="*/ 313 w 2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0" y="20"/>
                  </a:moveTo>
                  <a:cubicBezTo>
                    <a:pt x="11" y="23"/>
                    <a:pt x="8" y="10"/>
                    <a:pt x="12" y="5"/>
                  </a:cubicBezTo>
                  <a:cubicBezTo>
                    <a:pt x="13" y="5"/>
                    <a:pt x="15" y="5"/>
                    <a:pt x="16" y="4"/>
                  </a:cubicBezTo>
                  <a:cubicBezTo>
                    <a:pt x="17" y="3"/>
                    <a:pt x="19" y="1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3" name="Freeform 1926">
              <a:extLst>
                <a:ext uri="{FF2B5EF4-FFF2-40B4-BE49-F238E27FC236}">
                  <a16:creationId xmlns:a16="http://schemas.microsoft.com/office/drawing/2014/main" id="{583D5B24-51ED-433E-AB1A-C1E083E5D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048"/>
              <a:ext cx="50" cy="56"/>
            </a:xfrm>
            <a:custGeom>
              <a:avLst/>
              <a:gdLst>
                <a:gd name="T0" fmla="*/ 33 w 20"/>
                <a:gd name="T1" fmla="*/ 0 h 21"/>
                <a:gd name="T2" fmla="*/ 145 w 20"/>
                <a:gd name="T3" fmla="*/ 205 h 21"/>
                <a:gd name="T4" fmla="*/ 220 w 20"/>
                <a:gd name="T5" fmla="*/ 341 h 21"/>
                <a:gd name="T6" fmla="*/ 313 w 20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2" y="0"/>
                  </a:moveTo>
                  <a:cubicBezTo>
                    <a:pt x="0" y="5"/>
                    <a:pt x="2" y="14"/>
                    <a:pt x="9" y="11"/>
                  </a:cubicBezTo>
                  <a:cubicBezTo>
                    <a:pt x="9" y="14"/>
                    <a:pt x="12" y="17"/>
                    <a:pt x="14" y="18"/>
                  </a:cubicBezTo>
                  <a:cubicBezTo>
                    <a:pt x="17" y="20"/>
                    <a:pt x="16" y="20"/>
                    <a:pt x="2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4" name="Freeform 1927">
              <a:extLst>
                <a:ext uri="{FF2B5EF4-FFF2-40B4-BE49-F238E27FC236}">
                  <a16:creationId xmlns:a16="http://schemas.microsoft.com/office/drawing/2014/main" id="{56AB46AC-3CC1-48A9-8C36-4FB2A042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15"/>
              <a:ext cx="102" cy="104"/>
            </a:xfrm>
            <a:custGeom>
              <a:avLst/>
              <a:gdLst>
                <a:gd name="T0" fmla="*/ 62 w 41"/>
                <a:gd name="T1" fmla="*/ 0 h 39"/>
                <a:gd name="T2" fmla="*/ 308 w 41"/>
                <a:gd name="T3" fmla="*/ 248 h 39"/>
                <a:gd name="T4" fmla="*/ 383 w 41"/>
                <a:gd name="T5" fmla="*/ 397 h 39"/>
                <a:gd name="T6" fmla="*/ 525 w 41"/>
                <a:gd name="T7" fmla="*/ 456 h 39"/>
                <a:gd name="T8" fmla="*/ 537 w 41"/>
                <a:gd name="T9" fmla="*/ 589 h 39"/>
                <a:gd name="T10" fmla="*/ 570 w 41"/>
                <a:gd name="T11" fmla="*/ 605 h 39"/>
                <a:gd name="T12" fmla="*/ 570 w 41"/>
                <a:gd name="T13" fmla="*/ 648 h 39"/>
                <a:gd name="T14" fmla="*/ 619 w 41"/>
                <a:gd name="T15" fmla="*/ 704 h 39"/>
                <a:gd name="T16" fmla="*/ 632 w 41"/>
                <a:gd name="T17" fmla="*/ 7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9">
                  <a:moveTo>
                    <a:pt x="4" y="0"/>
                  </a:moveTo>
                  <a:cubicBezTo>
                    <a:pt x="0" y="9"/>
                    <a:pt x="16" y="9"/>
                    <a:pt x="20" y="13"/>
                  </a:cubicBezTo>
                  <a:cubicBezTo>
                    <a:pt x="23" y="15"/>
                    <a:pt x="20" y="19"/>
                    <a:pt x="25" y="21"/>
                  </a:cubicBezTo>
                  <a:cubicBezTo>
                    <a:pt x="28" y="22"/>
                    <a:pt x="33" y="21"/>
                    <a:pt x="34" y="24"/>
                  </a:cubicBezTo>
                  <a:cubicBezTo>
                    <a:pt x="34" y="27"/>
                    <a:pt x="32" y="29"/>
                    <a:pt x="35" y="31"/>
                  </a:cubicBezTo>
                  <a:cubicBezTo>
                    <a:pt x="36" y="31"/>
                    <a:pt x="37" y="31"/>
                    <a:pt x="37" y="32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6"/>
                    <a:pt x="39" y="36"/>
                    <a:pt x="40" y="37"/>
                  </a:cubicBezTo>
                  <a:cubicBezTo>
                    <a:pt x="40" y="38"/>
                    <a:pt x="40" y="39"/>
                    <a:pt x="41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5" name="Freeform 1928">
              <a:extLst>
                <a:ext uri="{FF2B5EF4-FFF2-40B4-BE49-F238E27FC236}">
                  <a16:creationId xmlns:a16="http://schemas.microsoft.com/office/drawing/2014/main" id="{8AE9D340-6267-418F-BE37-BD4414CA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87"/>
              <a:ext cx="85" cy="45"/>
            </a:xfrm>
            <a:custGeom>
              <a:avLst/>
              <a:gdLst>
                <a:gd name="T0" fmla="*/ 0 w 34"/>
                <a:gd name="T1" fmla="*/ 0 h 17"/>
                <a:gd name="T2" fmla="*/ 33 w 34"/>
                <a:gd name="T3" fmla="*/ 132 h 17"/>
                <a:gd name="T4" fmla="*/ 125 w 34"/>
                <a:gd name="T5" fmla="*/ 169 h 17"/>
                <a:gd name="T6" fmla="*/ 238 w 34"/>
                <a:gd name="T7" fmla="*/ 238 h 17"/>
                <a:gd name="T8" fmla="*/ 363 w 34"/>
                <a:gd name="T9" fmla="*/ 169 h 17"/>
                <a:gd name="T10" fmla="*/ 488 w 34"/>
                <a:gd name="T11" fmla="*/ 259 h 17"/>
                <a:gd name="T12" fmla="*/ 500 w 34"/>
                <a:gd name="T13" fmla="*/ 238 h 17"/>
                <a:gd name="T14" fmla="*/ 533 w 34"/>
                <a:gd name="T15" fmla="*/ 225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1" y="2"/>
                    <a:pt x="0" y="5"/>
                    <a:pt x="2" y="7"/>
                  </a:cubicBezTo>
                  <a:cubicBezTo>
                    <a:pt x="3" y="9"/>
                    <a:pt x="6" y="7"/>
                    <a:pt x="8" y="9"/>
                  </a:cubicBezTo>
                  <a:cubicBezTo>
                    <a:pt x="10" y="12"/>
                    <a:pt x="11" y="14"/>
                    <a:pt x="15" y="13"/>
                  </a:cubicBezTo>
                  <a:cubicBezTo>
                    <a:pt x="18" y="12"/>
                    <a:pt x="20" y="10"/>
                    <a:pt x="23" y="9"/>
                  </a:cubicBezTo>
                  <a:cubicBezTo>
                    <a:pt x="27" y="8"/>
                    <a:pt x="28" y="17"/>
                    <a:pt x="31" y="14"/>
                  </a:cubicBezTo>
                  <a:cubicBezTo>
                    <a:pt x="32" y="14"/>
                    <a:pt x="31" y="13"/>
                    <a:pt x="32" y="13"/>
                  </a:cubicBezTo>
                  <a:cubicBezTo>
                    <a:pt x="33" y="12"/>
                    <a:pt x="34" y="13"/>
                    <a:pt x="34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6" name="Freeform 1929">
              <a:extLst>
                <a:ext uri="{FF2B5EF4-FFF2-40B4-BE49-F238E27FC236}">
                  <a16:creationId xmlns:a16="http://schemas.microsoft.com/office/drawing/2014/main" id="{41E65EF5-2FE7-4474-B01F-A2D21B21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045"/>
              <a:ext cx="20" cy="94"/>
            </a:xfrm>
            <a:custGeom>
              <a:avLst/>
              <a:gdLst>
                <a:gd name="T0" fmla="*/ 63 w 8"/>
                <a:gd name="T1" fmla="*/ 677 h 35"/>
                <a:gd name="T2" fmla="*/ 63 w 8"/>
                <a:gd name="T3" fmla="*/ 561 h 35"/>
                <a:gd name="T4" fmla="*/ 95 w 8"/>
                <a:gd name="T5" fmla="*/ 346 h 35"/>
                <a:gd name="T6" fmla="*/ 20 w 8"/>
                <a:gd name="T7" fmla="*/ 172 h 35"/>
                <a:gd name="T8" fmla="*/ 0 w 8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4" y="33"/>
                    <a:pt x="3" y="31"/>
                    <a:pt x="4" y="29"/>
                  </a:cubicBezTo>
                  <a:cubicBezTo>
                    <a:pt x="5" y="25"/>
                    <a:pt x="8" y="22"/>
                    <a:pt x="6" y="18"/>
                  </a:cubicBezTo>
                  <a:cubicBezTo>
                    <a:pt x="4" y="15"/>
                    <a:pt x="0" y="14"/>
                    <a:pt x="1" y="9"/>
                  </a:cubicBezTo>
                  <a:cubicBezTo>
                    <a:pt x="2" y="5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7" name="Freeform 1930">
              <a:extLst>
                <a:ext uri="{FF2B5EF4-FFF2-40B4-BE49-F238E27FC236}">
                  <a16:creationId xmlns:a16="http://schemas.microsoft.com/office/drawing/2014/main" id="{B3A928A4-6AD0-4D05-96C9-4EF6796B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23"/>
              <a:ext cx="72" cy="13"/>
            </a:xfrm>
            <a:custGeom>
              <a:avLst/>
              <a:gdLst>
                <a:gd name="T0" fmla="*/ 0 w 29"/>
                <a:gd name="T1" fmla="*/ 0 h 5"/>
                <a:gd name="T2" fmla="*/ 42 w 29"/>
                <a:gd name="T3" fmla="*/ 21 h 5"/>
                <a:gd name="T4" fmla="*/ 137 w 29"/>
                <a:gd name="T5" fmla="*/ 88 h 5"/>
                <a:gd name="T6" fmla="*/ 196 w 29"/>
                <a:gd name="T7" fmla="*/ 21 h 5"/>
                <a:gd name="T8" fmla="*/ 278 w 29"/>
                <a:gd name="T9" fmla="*/ 55 h 5"/>
                <a:gd name="T10" fmla="*/ 382 w 29"/>
                <a:gd name="T11" fmla="*/ 68 h 5"/>
                <a:gd name="T12" fmla="*/ 444 w 29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2"/>
                    <a:pt x="6" y="5"/>
                    <a:pt x="9" y="5"/>
                  </a:cubicBezTo>
                  <a:cubicBezTo>
                    <a:pt x="11" y="4"/>
                    <a:pt x="11" y="2"/>
                    <a:pt x="13" y="1"/>
                  </a:cubicBezTo>
                  <a:cubicBezTo>
                    <a:pt x="16" y="0"/>
                    <a:pt x="16" y="2"/>
                    <a:pt x="18" y="3"/>
                  </a:cubicBezTo>
                  <a:cubicBezTo>
                    <a:pt x="19" y="4"/>
                    <a:pt x="23" y="4"/>
                    <a:pt x="25" y="4"/>
                  </a:cubicBezTo>
                  <a:cubicBezTo>
                    <a:pt x="26" y="3"/>
                    <a:pt x="27" y="2"/>
                    <a:pt x="29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8" name="Freeform 1931">
              <a:extLst>
                <a:ext uri="{FF2B5EF4-FFF2-40B4-BE49-F238E27FC236}">
                  <a16:creationId xmlns:a16="http://schemas.microsoft.com/office/drawing/2014/main" id="{9C9DBF61-A4D5-4BFB-891D-FAFEB73EE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8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9" name="Freeform 1932">
              <a:extLst>
                <a:ext uri="{FF2B5EF4-FFF2-40B4-BE49-F238E27FC236}">
                  <a16:creationId xmlns:a16="http://schemas.microsoft.com/office/drawing/2014/main" id="{42A66ABB-A2D4-400D-8092-C6BBD98F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15"/>
              <a:ext cx="10" cy="18"/>
            </a:xfrm>
            <a:custGeom>
              <a:avLst/>
              <a:gdLst>
                <a:gd name="T0" fmla="*/ 0 w 4"/>
                <a:gd name="T1" fmla="*/ 118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0" name="Freeform 1933">
              <a:extLst>
                <a:ext uri="{FF2B5EF4-FFF2-40B4-BE49-F238E27FC236}">
                  <a16:creationId xmlns:a16="http://schemas.microsoft.com/office/drawing/2014/main" id="{207D8DC7-2C22-41F7-B132-E9FF36D6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048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1" name="Freeform 1934">
              <a:extLst>
                <a:ext uri="{FF2B5EF4-FFF2-40B4-BE49-F238E27FC236}">
                  <a16:creationId xmlns:a16="http://schemas.microsoft.com/office/drawing/2014/main" id="{3609A788-3329-4964-A7F1-E7B70C9DF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000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8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0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2" name="Freeform 1935">
              <a:extLst>
                <a:ext uri="{FF2B5EF4-FFF2-40B4-BE49-F238E27FC236}">
                  <a16:creationId xmlns:a16="http://schemas.microsoft.com/office/drawing/2014/main" id="{3F4ABC41-72A1-43EF-8654-9F0088E8B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051"/>
              <a:ext cx="17" cy="2"/>
            </a:xfrm>
            <a:custGeom>
              <a:avLst/>
              <a:gdLst>
                <a:gd name="T0" fmla="*/ 12 w 7"/>
                <a:gd name="T1" fmla="*/ 0 h 1"/>
                <a:gd name="T2" fmla="*/ 0 w 7"/>
                <a:gd name="T3" fmla="*/ 8 h 1"/>
                <a:gd name="T4" fmla="*/ 100 w 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3" name="Freeform 1936">
              <a:extLst>
                <a:ext uri="{FF2B5EF4-FFF2-40B4-BE49-F238E27FC236}">
                  <a16:creationId xmlns:a16="http://schemas.microsoft.com/office/drawing/2014/main" id="{71B035D3-2036-4267-9821-F624904D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3019"/>
              <a:ext cx="3" cy="21"/>
            </a:xfrm>
            <a:custGeom>
              <a:avLst/>
              <a:gdLst>
                <a:gd name="T0" fmla="*/ 0 w 1"/>
                <a:gd name="T1" fmla="*/ 144 h 8"/>
                <a:gd name="T2" fmla="*/ 27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4" name="Freeform 1937">
              <a:extLst>
                <a:ext uri="{FF2B5EF4-FFF2-40B4-BE49-F238E27FC236}">
                  <a16:creationId xmlns:a16="http://schemas.microsoft.com/office/drawing/2014/main" id="{A09E4399-D312-49AA-9EAC-7E821160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891"/>
              <a:ext cx="30" cy="18"/>
            </a:xfrm>
            <a:custGeom>
              <a:avLst/>
              <a:gdLst>
                <a:gd name="T0" fmla="*/ 0 w 12"/>
                <a:gd name="T1" fmla="*/ 118 h 7"/>
                <a:gd name="T2" fmla="*/ 18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5" name="Freeform 1938">
              <a:extLst>
                <a:ext uri="{FF2B5EF4-FFF2-40B4-BE49-F238E27FC236}">
                  <a16:creationId xmlns:a16="http://schemas.microsoft.com/office/drawing/2014/main" id="{CBCF8BCA-1D42-4DE4-97D2-0B518FE2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60"/>
              <a:ext cx="35" cy="1"/>
            </a:xfrm>
            <a:custGeom>
              <a:avLst/>
              <a:gdLst>
                <a:gd name="T0" fmla="*/ 0 w 14"/>
                <a:gd name="T1" fmla="*/ 0 h 1"/>
                <a:gd name="T2" fmla="*/ 220 w 1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5" y="0"/>
                    <a:pt x="9" y="0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6" name="Freeform 1939">
              <a:extLst>
                <a:ext uri="{FF2B5EF4-FFF2-40B4-BE49-F238E27FC236}">
                  <a16:creationId xmlns:a16="http://schemas.microsoft.com/office/drawing/2014/main" id="{53D3D8CF-94A6-4E45-939B-AD28A6DA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747"/>
              <a:ext cx="23" cy="2"/>
            </a:xfrm>
            <a:custGeom>
              <a:avLst/>
              <a:gdLst>
                <a:gd name="T0" fmla="*/ 0 w 9"/>
                <a:gd name="T1" fmla="*/ 0 h 1"/>
                <a:gd name="T2" fmla="*/ 151 w 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7" name="Freeform 1940">
              <a:extLst>
                <a:ext uri="{FF2B5EF4-FFF2-40B4-BE49-F238E27FC236}">
                  <a16:creationId xmlns:a16="http://schemas.microsoft.com/office/drawing/2014/main" id="{A413EEC3-E6AE-4223-8C6F-2988D0B6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851"/>
              <a:ext cx="20" cy="16"/>
            </a:xfrm>
            <a:custGeom>
              <a:avLst/>
              <a:gdLst>
                <a:gd name="T0" fmla="*/ 83 w 8"/>
                <a:gd name="T1" fmla="*/ 56 h 6"/>
                <a:gd name="T2" fmla="*/ 125 w 8"/>
                <a:gd name="T3" fmla="*/ 0 h 6"/>
                <a:gd name="T4" fmla="*/ 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3"/>
                  </a:moveTo>
                  <a:cubicBezTo>
                    <a:pt x="7" y="1"/>
                    <a:pt x="8" y="1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8" name="Freeform 1941">
              <a:extLst>
                <a:ext uri="{FF2B5EF4-FFF2-40B4-BE49-F238E27FC236}">
                  <a16:creationId xmlns:a16="http://schemas.microsoft.com/office/drawing/2014/main" id="{3ED37D30-F6C7-4F5F-A657-036F3AC3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44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9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9" name="Freeform 1942">
              <a:extLst>
                <a:ext uri="{FF2B5EF4-FFF2-40B4-BE49-F238E27FC236}">
                  <a16:creationId xmlns:a16="http://schemas.microsoft.com/office/drawing/2014/main" id="{7810BB9F-1C32-49D5-8777-E9CDC1D8D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645"/>
              <a:ext cx="27" cy="11"/>
            </a:xfrm>
            <a:custGeom>
              <a:avLst/>
              <a:gdLst>
                <a:gd name="T0" fmla="*/ 162 w 11"/>
                <a:gd name="T1" fmla="*/ 83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0" name="Freeform 1943">
              <a:extLst>
                <a:ext uri="{FF2B5EF4-FFF2-40B4-BE49-F238E27FC236}">
                  <a16:creationId xmlns:a16="http://schemas.microsoft.com/office/drawing/2014/main" id="{0DE5A934-9EAC-4775-B9F4-556AAC19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9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1" name="Freeform 1944">
              <a:extLst>
                <a:ext uri="{FF2B5EF4-FFF2-40B4-BE49-F238E27FC236}">
                  <a16:creationId xmlns:a16="http://schemas.microsoft.com/office/drawing/2014/main" id="{351284DE-FEE2-400F-8438-C91A3483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520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2" y="4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2" name="Freeform 1945">
              <a:extLst>
                <a:ext uri="{FF2B5EF4-FFF2-40B4-BE49-F238E27FC236}">
                  <a16:creationId xmlns:a16="http://schemas.microsoft.com/office/drawing/2014/main" id="{F39E6965-67DE-46AB-AA29-31EE88D34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384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3" name="Freeform 1946">
              <a:extLst>
                <a:ext uri="{FF2B5EF4-FFF2-40B4-BE49-F238E27FC236}">
                  <a16:creationId xmlns:a16="http://schemas.microsoft.com/office/drawing/2014/main" id="{B7EEA2AD-5954-468A-8CB5-515EF9802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53"/>
              <a:ext cx="37" cy="32"/>
            </a:xfrm>
            <a:custGeom>
              <a:avLst/>
              <a:gdLst>
                <a:gd name="T0" fmla="*/ 0 w 15"/>
                <a:gd name="T1" fmla="*/ 115 h 12"/>
                <a:gd name="T2" fmla="*/ 153 w 15"/>
                <a:gd name="T3" fmla="*/ 227 h 12"/>
                <a:gd name="T4" fmla="*/ 62 w 1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0" y="6"/>
                  </a:moveTo>
                  <a:cubicBezTo>
                    <a:pt x="4" y="6"/>
                    <a:pt x="6" y="11"/>
                    <a:pt x="10" y="12"/>
                  </a:cubicBezTo>
                  <a:cubicBezTo>
                    <a:pt x="15" y="8"/>
                    <a:pt x="6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4" name="Freeform 1947">
              <a:extLst>
                <a:ext uri="{FF2B5EF4-FFF2-40B4-BE49-F238E27FC236}">
                  <a16:creationId xmlns:a16="http://schemas.microsoft.com/office/drawing/2014/main" id="{EC0E9466-F7E8-4D49-B8D9-0B2BC3B5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53"/>
              <a:ext cx="30" cy="16"/>
            </a:xfrm>
            <a:custGeom>
              <a:avLst/>
              <a:gdLst>
                <a:gd name="T0" fmla="*/ 0 w 12"/>
                <a:gd name="T1" fmla="*/ 115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5" name="Freeform 1948">
              <a:extLst>
                <a:ext uri="{FF2B5EF4-FFF2-40B4-BE49-F238E27FC236}">
                  <a16:creationId xmlns:a16="http://schemas.microsoft.com/office/drawing/2014/main" id="{795E34DE-5B7C-470D-B11D-591AF5D4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867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6" name="Freeform 1949">
              <a:extLst>
                <a:ext uri="{FF2B5EF4-FFF2-40B4-BE49-F238E27FC236}">
                  <a16:creationId xmlns:a16="http://schemas.microsoft.com/office/drawing/2014/main" id="{FD618B85-C759-4949-9A02-B8906D31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600"/>
              <a:ext cx="43" cy="5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0 h 2"/>
                <a:gd name="T4" fmla="*/ 276 w 17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6" y="2"/>
                    <a:pt x="12" y="1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7" name="Freeform 1950">
              <a:extLst>
                <a:ext uri="{FF2B5EF4-FFF2-40B4-BE49-F238E27FC236}">
                  <a16:creationId xmlns:a16="http://schemas.microsoft.com/office/drawing/2014/main" id="{F4B0C48E-7AF8-4A6F-9200-31FCFD19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0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0 w 14"/>
                <a:gd name="T3" fmla="*/ 77 h 14"/>
                <a:gd name="T4" fmla="*/ 220 w 14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0" y="1"/>
                    <a:pt x="3" y="0"/>
                    <a:pt x="0" y="4"/>
                  </a:cubicBezTo>
                  <a:cubicBezTo>
                    <a:pt x="4" y="8"/>
                    <a:pt x="10" y="10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8" name="Freeform 1951">
              <a:extLst>
                <a:ext uri="{FF2B5EF4-FFF2-40B4-BE49-F238E27FC236}">
                  <a16:creationId xmlns:a16="http://schemas.microsoft.com/office/drawing/2014/main" id="{D6CC53F6-5F39-4E85-AB99-99EFE17CB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600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9" name="Freeform 1952">
              <a:extLst>
                <a:ext uri="{FF2B5EF4-FFF2-40B4-BE49-F238E27FC236}">
                  <a16:creationId xmlns:a16="http://schemas.microsoft.com/office/drawing/2014/main" id="{DB0C223D-27FF-4A50-83FC-8871C35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744"/>
              <a:ext cx="28" cy="21"/>
            </a:xfrm>
            <a:custGeom>
              <a:avLst/>
              <a:gdLst>
                <a:gd name="T0" fmla="*/ 0 w 11"/>
                <a:gd name="T1" fmla="*/ 0 h 8"/>
                <a:gd name="T2" fmla="*/ 181 w 1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4"/>
                    <a:pt x="7" y="6"/>
                    <a:pt x="11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3" name="Group 1953">
            <a:extLst>
              <a:ext uri="{FF2B5EF4-FFF2-40B4-BE49-F238E27FC236}">
                <a16:creationId xmlns:a16="http://schemas.microsoft.com/office/drawing/2014/main" id="{E2EADA80-6BD9-427F-9C9D-CF0EC488590A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151063"/>
            <a:ext cx="2952750" cy="3149600"/>
            <a:chOff x="3218" y="1296"/>
            <a:chExt cx="1860" cy="1984"/>
          </a:xfrm>
        </p:grpSpPr>
        <p:grpSp>
          <p:nvGrpSpPr>
            <p:cNvPr id="25604" name="Group 1954">
              <a:extLst>
                <a:ext uri="{FF2B5EF4-FFF2-40B4-BE49-F238E27FC236}">
                  <a16:creationId xmlns:a16="http://schemas.microsoft.com/office/drawing/2014/main" id="{5C226B7E-2728-421C-A0A9-4C02F1ACD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8" y="1296"/>
              <a:ext cx="1860" cy="1984"/>
              <a:chOff x="3218" y="1296"/>
              <a:chExt cx="1860" cy="1984"/>
            </a:xfrm>
          </p:grpSpPr>
          <p:sp>
            <p:nvSpPr>
              <p:cNvPr id="51451" name="Rectangle 1955">
                <a:extLst>
                  <a:ext uri="{FF2B5EF4-FFF2-40B4-BE49-F238E27FC236}">
                    <a16:creationId xmlns:a16="http://schemas.microsoft.com/office/drawing/2014/main" id="{DDD0FB3F-0B90-4B6D-9324-CFE51566A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296"/>
                <a:ext cx="1860" cy="19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52" name="Oval 1956">
                <a:extLst>
                  <a:ext uri="{FF2B5EF4-FFF2-40B4-BE49-F238E27FC236}">
                    <a16:creationId xmlns:a16="http://schemas.microsoft.com/office/drawing/2014/main" id="{E8DA39AB-8AFA-4297-8649-4E4FBA0D1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7"/>
                <a:ext cx="1592" cy="1734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53" name="Oval 1957">
                <a:extLst>
                  <a:ext uri="{FF2B5EF4-FFF2-40B4-BE49-F238E27FC236}">
                    <a16:creationId xmlns:a16="http://schemas.microsoft.com/office/drawing/2014/main" id="{1EA59296-F17D-4147-97B1-FA4B83273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5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54" name="Oval 1958">
                <a:extLst>
                  <a:ext uri="{FF2B5EF4-FFF2-40B4-BE49-F238E27FC236}">
                    <a16:creationId xmlns:a16="http://schemas.microsoft.com/office/drawing/2014/main" id="{9D0BE8CE-CD8F-4F74-B5A4-9B17A702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2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55" name="Freeform 1959">
                <a:extLst>
                  <a:ext uri="{FF2B5EF4-FFF2-40B4-BE49-F238E27FC236}">
                    <a16:creationId xmlns:a16="http://schemas.microsoft.com/office/drawing/2014/main" id="{B05DE4F0-F57A-44D2-B598-C35B54E55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451"/>
                <a:ext cx="1555" cy="1696"/>
              </a:xfrm>
              <a:custGeom>
                <a:avLst/>
                <a:gdLst>
                  <a:gd name="T0" fmla="*/ 9720 w 622"/>
                  <a:gd name="T1" fmla="*/ 6008 h 636"/>
                  <a:gd name="T2" fmla="*/ 4895 w 622"/>
                  <a:gd name="T3" fmla="*/ 12040 h 636"/>
                  <a:gd name="T4" fmla="*/ 20 w 622"/>
                  <a:gd name="T5" fmla="*/ 6067 h 636"/>
                  <a:gd name="T6" fmla="*/ 4845 w 622"/>
                  <a:gd name="T7" fmla="*/ 21 h 636"/>
                  <a:gd name="T8" fmla="*/ 9720 w 622"/>
                  <a:gd name="T9" fmla="*/ 6008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6">
                    <a:moveTo>
                      <a:pt x="622" y="317"/>
                    </a:moveTo>
                    <a:cubicBezTo>
                      <a:pt x="622" y="492"/>
                      <a:pt x="484" y="634"/>
                      <a:pt x="313" y="635"/>
                    </a:cubicBezTo>
                    <a:cubicBezTo>
                      <a:pt x="142" y="636"/>
                      <a:pt x="2" y="495"/>
                      <a:pt x="1" y="320"/>
                    </a:cubicBezTo>
                    <a:cubicBezTo>
                      <a:pt x="0" y="145"/>
                      <a:pt x="139" y="2"/>
                      <a:pt x="310" y="1"/>
                    </a:cubicBezTo>
                    <a:cubicBezTo>
                      <a:pt x="481" y="0"/>
                      <a:pt x="621" y="142"/>
                      <a:pt x="622" y="317"/>
                    </a:cubicBezTo>
                    <a:close/>
                  </a:path>
                </a:pathLst>
              </a:custGeom>
              <a:solidFill>
                <a:srgbClr val="E99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6" name="Freeform 1960">
                <a:extLst>
                  <a:ext uri="{FF2B5EF4-FFF2-40B4-BE49-F238E27FC236}">
                    <a16:creationId xmlns:a16="http://schemas.microsoft.com/office/drawing/2014/main" id="{5321A931-F40C-4768-9997-00AAFC4D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472"/>
                <a:ext cx="1520" cy="1656"/>
              </a:xfrm>
              <a:custGeom>
                <a:avLst/>
                <a:gdLst>
                  <a:gd name="T0" fmla="*/ 9470 w 608"/>
                  <a:gd name="T1" fmla="*/ 5824 h 621"/>
                  <a:gd name="T2" fmla="*/ 4813 w 608"/>
                  <a:gd name="T3" fmla="*/ 11741 h 621"/>
                  <a:gd name="T4" fmla="*/ 33 w 608"/>
                  <a:gd name="T5" fmla="*/ 5952 h 621"/>
                  <a:gd name="T6" fmla="*/ 4708 w 608"/>
                  <a:gd name="T7" fmla="*/ 35 h 621"/>
                  <a:gd name="T8" fmla="*/ 9470 w 608"/>
                  <a:gd name="T9" fmla="*/ 5824 h 6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621">
                    <a:moveTo>
                      <a:pt x="606" y="307"/>
                    </a:moveTo>
                    <a:cubicBezTo>
                      <a:pt x="608" y="477"/>
                      <a:pt x="474" y="617"/>
                      <a:pt x="308" y="619"/>
                    </a:cubicBezTo>
                    <a:cubicBezTo>
                      <a:pt x="141" y="621"/>
                      <a:pt x="4" y="484"/>
                      <a:pt x="2" y="314"/>
                    </a:cubicBezTo>
                    <a:cubicBezTo>
                      <a:pt x="0" y="143"/>
                      <a:pt x="134" y="4"/>
                      <a:pt x="301" y="2"/>
                    </a:cubicBezTo>
                    <a:cubicBezTo>
                      <a:pt x="468" y="0"/>
                      <a:pt x="604" y="136"/>
                      <a:pt x="606" y="307"/>
                    </a:cubicBezTo>
                    <a:close/>
                  </a:path>
                </a:pathLst>
              </a:custGeom>
              <a:solidFill>
                <a:srgbClr val="E99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7" name="Freeform 1961">
                <a:extLst>
                  <a:ext uri="{FF2B5EF4-FFF2-40B4-BE49-F238E27FC236}">
                    <a16:creationId xmlns:a16="http://schemas.microsoft.com/office/drawing/2014/main" id="{4FBA4D9A-1AAC-4142-A1B7-0039CE29B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491"/>
                <a:ext cx="1483" cy="1616"/>
              </a:xfrm>
              <a:custGeom>
                <a:avLst/>
                <a:gdLst>
                  <a:gd name="T0" fmla="*/ 9226 w 593"/>
                  <a:gd name="T1" fmla="*/ 5653 h 606"/>
                  <a:gd name="T2" fmla="*/ 4709 w 593"/>
                  <a:gd name="T3" fmla="*/ 11435 h 606"/>
                  <a:gd name="T4" fmla="*/ 33 w 593"/>
                  <a:gd name="T5" fmla="*/ 5837 h 606"/>
                  <a:gd name="T6" fmla="*/ 4554 w 593"/>
                  <a:gd name="T7" fmla="*/ 56 h 606"/>
                  <a:gd name="T8" fmla="*/ 9226 w 593"/>
                  <a:gd name="T9" fmla="*/ 5653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3" h="606">
                    <a:moveTo>
                      <a:pt x="590" y="298"/>
                    </a:moveTo>
                    <a:cubicBezTo>
                      <a:pt x="593" y="464"/>
                      <a:pt x="463" y="601"/>
                      <a:pt x="301" y="603"/>
                    </a:cubicBezTo>
                    <a:cubicBezTo>
                      <a:pt x="139" y="606"/>
                      <a:pt x="5" y="474"/>
                      <a:pt x="2" y="308"/>
                    </a:cubicBezTo>
                    <a:cubicBezTo>
                      <a:pt x="0" y="142"/>
                      <a:pt x="129" y="6"/>
                      <a:pt x="291" y="3"/>
                    </a:cubicBezTo>
                    <a:cubicBezTo>
                      <a:pt x="453" y="0"/>
                      <a:pt x="587" y="132"/>
                      <a:pt x="590" y="298"/>
                    </a:cubicBezTo>
                    <a:close/>
                  </a:path>
                </a:pathLst>
              </a:custGeom>
              <a:solidFill>
                <a:srgbClr val="EA9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8" name="Freeform 1962">
                <a:extLst>
                  <a:ext uri="{FF2B5EF4-FFF2-40B4-BE49-F238E27FC236}">
                    <a16:creationId xmlns:a16="http://schemas.microsoft.com/office/drawing/2014/main" id="{4DEC223E-7806-4329-BA95-92B753FA9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512"/>
                <a:ext cx="1445" cy="1576"/>
              </a:xfrm>
              <a:custGeom>
                <a:avLst/>
                <a:gdLst>
                  <a:gd name="T0" fmla="*/ 8988 w 578"/>
                  <a:gd name="T1" fmla="*/ 5483 h 591"/>
                  <a:gd name="T2" fmla="*/ 4613 w 578"/>
                  <a:gd name="T3" fmla="*/ 11128 h 591"/>
                  <a:gd name="T4" fmla="*/ 50 w 578"/>
                  <a:gd name="T5" fmla="*/ 5725 h 591"/>
                  <a:gd name="T6" fmla="*/ 4408 w 578"/>
                  <a:gd name="T7" fmla="*/ 56 h 591"/>
                  <a:gd name="T8" fmla="*/ 8988 w 578"/>
                  <a:gd name="T9" fmla="*/ 5483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8" h="591">
                    <a:moveTo>
                      <a:pt x="575" y="289"/>
                    </a:moveTo>
                    <a:cubicBezTo>
                      <a:pt x="578" y="450"/>
                      <a:pt x="453" y="583"/>
                      <a:pt x="295" y="587"/>
                    </a:cubicBezTo>
                    <a:cubicBezTo>
                      <a:pt x="138" y="591"/>
                      <a:pt x="7" y="463"/>
                      <a:pt x="3" y="302"/>
                    </a:cubicBezTo>
                    <a:cubicBezTo>
                      <a:pt x="0" y="141"/>
                      <a:pt x="125" y="7"/>
                      <a:pt x="282" y="3"/>
                    </a:cubicBezTo>
                    <a:cubicBezTo>
                      <a:pt x="440" y="0"/>
                      <a:pt x="571" y="127"/>
                      <a:pt x="575" y="289"/>
                    </a:cubicBezTo>
                    <a:close/>
                  </a:path>
                </a:pathLst>
              </a:custGeom>
              <a:solidFill>
                <a:srgbClr val="EA9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9" name="Freeform 1963">
                <a:extLst>
                  <a:ext uri="{FF2B5EF4-FFF2-40B4-BE49-F238E27FC236}">
                    <a16:creationId xmlns:a16="http://schemas.microsoft.com/office/drawing/2014/main" id="{A0847F8A-87A2-400C-ABF5-FA79AFAA1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531"/>
                <a:ext cx="1410" cy="1536"/>
              </a:xfrm>
              <a:custGeom>
                <a:avLst/>
                <a:gdLst>
                  <a:gd name="T0" fmla="*/ 8738 w 564"/>
                  <a:gd name="T1" fmla="*/ 5312 h 576"/>
                  <a:gd name="T2" fmla="*/ 4533 w 564"/>
                  <a:gd name="T3" fmla="*/ 10845 h 576"/>
                  <a:gd name="T4" fmla="*/ 63 w 564"/>
                  <a:gd name="T5" fmla="*/ 5611 h 576"/>
                  <a:gd name="T6" fmla="*/ 4270 w 564"/>
                  <a:gd name="T7" fmla="*/ 93 h 576"/>
                  <a:gd name="T8" fmla="*/ 8738 w 564"/>
                  <a:gd name="T9" fmla="*/ 5312 h 5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576">
                    <a:moveTo>
                      <a:pt x="559" y="280"/>
                    </a:moveTo>
                    <a:cubicBezTo>
                      <a:pt x="564" y="436"/>
                      <a:pt x="443" y="567"/>
                      <a:pt x="290" y="572"/>
                    </a:cubicBezTo>
                    <a:cubicBezTo>
                      <a:pt x="137" y="576"/>
                      <a:pt x="9" y="453"/>
                      <a:pt x="4" y="296"/>
                    </a:cubicBezTo>
                    <a:cubicBezTo>
                      <a:pt x="0" y="140"/>
                      <a:pt x="120" y="9"/>
                      <a:pt x="273" y="5"/>
                    </a:cubicBezTo>
                    <a:cubicBezTo>
                      <a:pt x="427" y="0"/>
                      <a:pt x="555" y="123"/>
                      <a:pt x="559" y="280"/>
                    </a:cubicBezTo>
                    <a:close/>
                  </a:path>
                </a:pathLst>
              </a:custGeom>
              <a:solidFill>
                <a:srgbClr val="EA9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0" name="Freeform 1964">
                <a:extLst>
                  <a:ext uri="{FF2B5EF4-FFF2-40B4-BE49-F238E27FC236}">
                    <a16:creationId xmlns:a16="http://schemas.microsoft.com/office/drawing/2014/main" id="{4476EDB6-E389-4873-99FF-A10FE5471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549"/>
                <a:ext cx="1373" cy="1499"/>
              </a:xfrm>
              <a:custGeom>
                <a:avLst/>
                <a:gdLst>
                  <a:gd name="T0" fmla="*/ 8506 w 549"/>
                  <a:gd name="T1" fmla="*/ 5142 h 562"/>
                  <a:gd name="T2" fmla="*/ 4442 w 549"/>
                  <a:gd name="T3" fmla="*/ 10552 h 562"/>
                  <a:gd name="T4" fmla="*/ 83 w 549"/>
                  <a:gd name="T5" fmla="*/ 5521 h 562"/>
                  <a:gd name="T6" fmla="*/ 4147 w 549"/>
                  <a:gd name="T7" fmla="*/ 115 h 562"/>
                  <a:gd name="T8" fmla="*/ 8506 w 549"/>
                  <a:gd name="T9" fmla="*/ 5142 h 5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9" h="562">
                    <a:moveTo>
                      <a:pt x="544" y="271"/>
                    </a:moveTo>
                    <a:cubicBezTo>
                      <a:pt x="549" y="423"/>
                      <a:pt x="433" y="551"/>
                      <a:pt x="284" y="556"/>
                    </a:cubicBezTo>
                    <a:cubicBezTo>
                      <a:pt x="135" y="562"/>
                      <a:pt x="11" y="443"/>
                      <a:pt x="5" y="291"/>
                    </a:cubicBezTo>
                    <a:cubicBezTo>
                      <a:pt x="0" y="139"/>
                      <a:pt x="116" y="12"/>
                      <a:pt x="265" y="6"/>
                    </a:cubicBezTo>
                    <a:cubicBezTo>
                      <a:pt x="413" y="0"/>
                      <a:pt x="538" y="119"/>
                      <a:pt x="544" y="271"/>
                    </a:cubicBezTo>
                    <a:close/>
                  </a:path>
                </a:pathLst>
              </a:custGeom>
              <a:solidFill>
                <a:srgbClr val="EA9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1" name="Freeform 1965">
                <a:extLst>
                  <a:ext uri="{FF2B5EF4-FFF2-40B4-BE49-F238E27FC236}">
                    <a16:creationId xmlns:a16="http://schemas.microsoft.com/office/drawing/2014/main" id="{576197B6-4036-4BAA-B81D-D29B954A6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571"/>
                <a:ext cx="1338" cy="1456"/>
              </a:xfrm>
              <a:custGeom>
                <a:avLst/>
                <a:gdLst>
                  <a:gd name="T0" fmla="*/ 8256 w 535"/>
                  <a:gd name="T1" fmla="*/ 4949 h 546"/>
                  <a:gd name="T2" fmla="*/ 4367 w 535"/>
                  <a:gd name="T3" fmla="*/ 10240 h 546"/>
                  <a:gd name="T4" fmla="*/ 95 w 535"/>
                  <a:gd name="T5" fmla="*/ 5405 h 546"/>
                  <a:gd name="T6" fmla="*/ 4004 w 535"/>
                  <a:gd name="T7" fmla="*/ 115 h 546"/>
                  <a:gd name="T8" fmla="*/ 8256 w 535"/>
                  <a:gd name="T9" fmla="*/ 4949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46">
                    <a:moveTo>
                      <a:pt x="528" y="261"/>
                    </a:moveTo>
                    <a:cubicBezTo>
                      <a:pt x="535" y="409"/>
                      <a:pt x="423" y="533"/>
                      <a:pt x="279" y="540"/>
                    </a:cubicBezTo>
                    <a:cubicBezTo>
                      <a:pt x="134" y="546"/>
                      <a:pt x="12" y="432"/>
                      <a:pt x="6" y="285"/>
                    </a:cubicBezTo>
                    <a:cubicBezTo>
                      <a:pt x="0" y="137"/>
                      <a:pt x="112" y="13"/>
                      <a:pt x="256" y="6"/>
                    </a:cubicBezTo>
                    <a:cubicBezTo>
                      <a:pt x="400" y="0"/>
                      <a:pt x="522" y="114"/>
                      <a:pt x="528" y="261"/>
                    </a:cubicBezTo>
                    <a:close/>
                  </a:path>
                </a:pathLst>
              </a:custGeom>
              <a:solidFill>
                <a:srgbClr val="EAA0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2" name="Freeform 1966">
                <a:extLst>
                  <a:ext uri="{FF2B5EF4-FFF2-40B4-BE49-F238E27FC236}">
                    <a16:creationId xmlns:a16="http://schemas.microsoft.com/office/drawing/2014/main" id="{9E65F081-99AD-4916-B09F-6ED09ADDC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589"/>
                <a:ext cx="1300" cy="1419"/>
              </a:xfrm>
              <a:custGeom>
                <a:avLst/>
                <a:gdLst>
                  <a:gd name="T0" fmla="*/ 8020 w 520"/>
                  <a:gd name="T1" fmla="*/ 4801 h 532"/>
                  <a:gd name="T2" fmla="*/ 4270 w 520"/>
                  <a:gd name="T3" fmla="*/ 9960 h 532"/>
                  <a:gd name="T4" fmla="*/ 113 w 520"/>
                  <a:gd name="T5" fmla="*/ 5292 h 532"/>
                  <a:gd name="T6" fmla="*/ 3863 w 520"/>
                  <a:gd name="T7" fmla="*/ 149 h 532"/>
                  <a:gd name="T8" fmla="*/ 8020 w 520"/>
                  <a:gd name="T9" fmla="*/ 4801 h 5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0" h="532">
                    <a:moveTo>
                      <a:pt x="513" y="253"/>
                    </a:moveTo>
                    <a:cubicBezTo>
                      <a:pt x="520" y="396"/>
                      <a:pt x="413" y="517"/>
                      <a:pt x="273" y="525"/>
                    </a:cubicBezTo>
                    <a:cubicBezTo>
                      <a:pt x="133" y="532"/>
                      <a:pt x="14" y="422"/>
                      <a:pt x="7" y="279"/>
                    </a:cubicBezTo>
                    <a:cubicBezTo>
                      <a:pt x="0" y="137"/>
                      <a:pt x="107" y="15"/>
                      <a:pt x="247" y="8"/>
                    </a:cubicBezTo>
                    <a:cubicBezTo>
                      <a:pt x="387" y="0"/>
                      <a:pt x="506" y="110"/>
                      <a:pt x="513" y="253"/>
                    </a:cubicBezTo>
                    <a:close/>
                  </a:path>
                </a:pathLst>
              </a:custGeom>
              <a:solidFill>
                <a:srgbClr val="EA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3" name="Freeform 1967">
                <a:extLst>
                  <a:ext uri="{FF2B5EF4-FFF2-40B4-BE49-F238E27FC236}">
                    <a16:creationId xmlns:a16="http://schemas.microsoft.com/office/drawing/2014/main" id="{4EF48068-B75A-45A8-8E7E-B41828185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611"/>
                <a:ext cx="1265" cy="1376"/>
              </a:xfrm>
              <a:custGeom>
                <a:avLst/>
                <a:gdLst>
                  <a:gd name="T0" fmla="*/ 7783 w 506"/>
                  <a:gd name="T1" fmla="*/ 4608 h 516"/>
                  <a:gd name="T2" fmla="*/ 4188 w 506"/>
                  <a:gd name="T3" fmla="*/ 9635 h 516"/>
                  <a:gd name="T4" fmla="*/ 125 w 506"/>
                  <a:gd name="T5" fmla="*/ 5176 h 516"/>
                  <a:gd name="T6" fmla="*/ 3720 w 506"/>
                  <a:gd name="T7" fmla="*/ 149 h 516"/>
                  <a:gd name="T8" fmla="*/ 7783 w 506"/>
                  <a:gd name="T9" fmla="*/ 4608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6" h="516">
                    <a:moveTo>
                      <a:pt x="498" y="243"/>
                    </a:moveTo>
                    <a:cubicBezTo>
                      <a:pt x="506" y="381"/>
                      <a:pt x="403" y="500"/>
                      <a:pt x="268" y="508"/>
                    </a:cubicBezTo>
                    <a:cubicBezTo>
                      <a:pt x="132" y="516"/>
                      <a:pt x="16" y="411"/>
                      <a:pt x="8" y="273"/>
                    </a:cubicBezTo>
                    <a:cubicBezTo>
                      <a:pt x="0" y="135"/>
                      <a:pt x="103" y="16"/>
                      <a:pt x="238" y="8"/>
                    </a:cubicBezTo>
                    <a:cubicBezTo>
                      <a:pt x="373" y="0"/>
                      <a:pt x="490" y="105"/>
                      <a:pt x="498" y="243"/>
                    </a:cubicBezTo>
                    <a:close/>
                  </a:path>
                </a:pathLst>
              </a:custGeom>
              <a:solidFill>
                <a:srgbClr val="EAA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4" name="Freeform 1968">
                <a:extLst>
                  <a:ext uri="{FF2B5EF4-FFF2-40B4-BE49-F238E27FC236}">
                    <a16:creationId xmlns:a16="http://schemas.microsoft.com/office/drawing/2014/main" id="{C7383897-11AF-4783-AC69-26CFE28D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629"/>
                <a:ext cx="1228" cy="1339"/>
              </a:xfrm>
              <a:custGeom>
                <a:avLst/>
                <a:gdLst>
                  <a:gd name="T0" fmla="*/ 7538 w 491"/>
                  <a:gd name="T1" fmla="*/ 4438 h 502"/>
                  <a:gd name="T2" fmla="*/ 4097 w 491"/>
                  <a:gd name="T3" fmla="*/ 9357 h 502"/>
                  <a:gd name="T4" fmla="*/ 145 w 491"/>
                  <a:gd name="T5" fmla="*/ 5087 h 502"/>
                  <a:gd name="T6" fmla="*/ 3584 w 491"/>
                  <a:gd name="T7" fmla="*/ 171 h 502"/>
                  <a:gd name="T8" fmla="*/ 7538 w 491"/>
                  <a:gd name="T9" fmla="*/ 4438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502">
                    <a:moveTo>
                      <a:pt x="482" y="234"/>
                    </a:moveTo>
                    <a:cubicBezTo>
                      <a:pt x="491" y="368"/>
                      <a:pt x="393" y="484"/>
                      <a:pt x="262" y="493"/>
                    </a:cubicBezTo>
                    <a:cubicBezTo>
                      <a:pt x="131" y="502"/>
                      <a:pt x="18" y="401"/>
                      <a:pt x="9" y="268"/>
                    </a:cubicBezTo>
                    <a:cubicBezTo>
                      <a:pt x="0" y="134"/>
                      <a:pt x="99" y="18"/>
                      <a:pt x="229" y="9"/>
                    </a:cubicBezTo>
                    <a:cubicBezTo>
                      <a:pt x="360" y="0"/>
                      <a:pt x="473" y="101"/>
                      <a:pt x="482" y="234"/>
                    </a:cubicBezTo>
                    <a:close/>
                  </a:path>
                </a:pathLst>
              </a:custGeom>
              <a:solidFill>
                <a:srgbClr val="EAA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5" name="Freeform 1969">
                <a:extLst>
                  <a:ext uri="{FF2B5EF4-FFF2-40B4-BE49-F238E27FC236}">
                    <a16:creationId xmlns:a16="http://schemas.microsoft.com/office/drawing/2014/main" id="{97639DE2-5BCC-408B-AC5F-E6704ED16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8"/>
                <a:ext cx="1193" cy="1301"/>
              </a:xfrm>
              <a:custGeom>
                <a:avLst/>
                <a:gdLst>
                  <a:gd name="T0" fmla="*/ 7306 w 477"/>
                  <a:gd name="T1" fmla="*/ 4287 h 488"/>
                  <a:gd name="T2" fmla="*/ 4004 w 477"/>
                  <a:gd name="T3" fmla="*/ 9040 h 488"/>
                  <a:gd name="T4" fmla="*/ 158 w 477"/>
                  <a:gd name="T5" fmla="*/ 4961 h 488"/>
                  <a:gd name="T6" fmla="*/ 3459 w 477"/>
                  <a:gd name="T7" fmla="*/ 205 h 488"/>
                  <a:gd name="T8" fmla="*/ 7306 w 477"/>
                  <a:gd name="T9" fmla="*/ 4287 h 4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488">
                    <a:moveTo>
                      <a:pt x="467" y="226"/>
                    </a:moveTo>
                    <a:cubicBezTo>
                      <a:pt x="477" y="355"/>
                      <a:pt x="383" y="467"/>
                      <a:pt x="256" y="477"/>
                    </a:cubicBezTo>
                    <a:cubicBezTo>
                      <a:pt x="130" y="488"/>
                      <a:pt x="20" y="391"/>
                      <a:pt x="10" y="262"/>
                    </a:cubicBezTo>
                    <a:cubicBezTo>
                      <a:pt x="0" y="133"/>
                      <a:pt x="94" y="21"/>
                      <a:pt x="221" y="11"/>
                    </a:cubicBezTo>
                    <a:cubicBezTo>
                      <a:pt x="347" y="0"/>
                      <a:pt x="457" y="97"/>
                      <a:pt x="467" y="226"/>
                    </a:cubicBezTo>
                    <a:close/>
                  </a:path>
                </a:pathLst>
              </a:custGeom>
              <a:solidFill>
                <a:srgbClr val="EAA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6" name="Freeform 1970">
                <a:extLst>
                  <a:ext uri="{FF2B5EF4-FFF2-40B4-BE49-F238E27FC236}">
                    <a16:creationId xmlns:a16="http://schemas.microsoft.com/office/drawing/2014/main" id="{D64B299B-3726-4120-88E4-5A7FA2A9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69"/>
                <a:ext cx="1155" cy="1259"/>
              </a:xfrm>
              <a:custGeom>
                <a:avLst/>
                <a:gdLst>
                  <a:gd name="T0" fmla="*/ 7063 w 462"/>
                  <a:gd name="T1" fmla="*/ 4097 h 472"/>
                  <a:gd name="T2" fmla="*/ 3925 w 462"/>
                  <a:gd name="T3" fmla="*/ 8752 h 472"/>
                  <a:gd name="T4" fmla="*/ 175 w 462"/>
                  <a:gd name="T5" fmla="*/ 4860 h 472"/>
                  <a:gd name="T6" fmla="*/ 3313 w 462"/>
                  <a:gd name="T7" fmla="*/ 205 h 472"/>
                  <a:gd name="T8" fmla="*/ 7063 w 462"/>
                  <a:gd name="T9" fmla="*/ 4097 h 4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472">
                    <a:moveTo>
                      <a:pt x="452" y="216"/>
                    </a:moveTo>
                    <a:cubicBezTo>
                      <a:pt x="462" y="340"/>
                      <a:pt x="373" y="450"/>
                      <a:pt x="251" y="461"/>
                    </a:cubicBezTo>
                    <a:cubicBezTo>
                      <a:pt x="129" y="472"/>
                      <a:pt x="22" y="380"/>
                      <a:pt x="11" y="256"/>
                    </a:cubicBezTo>
                    <a:cubicBezTo>
                      <a:pt x="0" y="132"/>
                      <a:pt x="90" y="22"/>
                      <a:pt x="212" y="11"/>
                    </a:cubicBezTo>
                    <a:cubicBezTo>
                      <a:pt x="333" y="0"/>
                      <a:pt x="441" y="92"/>
                      <a:pt x="452" y="216"/>
                    </a:cubicBezTo>
                    <a:close/>
                  </a:path>
                </a:pathLst>
              </a:custGeom>
              <a:solidFill>
                <a:srgbClr val="EAA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7" name="Freeform 1971">
                <a:extLst>
                  <a:ext uri="{FF2B5EF4-FFF2-40B4-BE49-F238E27FC236}">
                    <a16:creationId xmlns:a16="http://schemas.microsoft.com/office/drawing/2014/main" id="{BD54CF2E-8B6E-44C4-A755-104BFCD99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688"/>
                <a:ext cx="1120" cy="1221"/>
              </a:xfrm>
              <a:custGeom>
                <a:avLst/>
                <a:gdLst>
                  <a:gd name="T0" fmla="*/ 6813 w 448"/>
                  <a:gd name="T1" fmla="*/ 3924 h 458"/>
                  <a:gd name="T2" fmla="*/ 3833 w 448"/>
                  <a:gd name="T3" fmla="*/ 8451 h 458"/>
                  <a:gd name="T4" fmla="*/ 188 w 448"/>
                  <a:gd name="T5" fmla="*/ 4756 h 458"/>
                  <a:gd name="T6" fmla="*/ 3175 w 448"/>
                  <a:gd name="T7" fmla="*/ 227 h 458"/>
                  <a:gd name="T8" fmla="*/ 6813 w 448"/>
                  <a:gd name="T9" fmla="*/ 3924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8" h="458">
                    <a:moveTo>
                      <a:pt x="436" y="207"/>
                    </a:moveTo>
                    <a:cubicBezTo>
                      <a:pt x="448" y="327"/>
                      <a:pt x="362" y="434"/>
                      <a:pt x="245" y="446"/>
                    </a:cubicBezTo>
                    <a:cubicBezTo>
                      <a:pt x="128" y="458"/>
                      <a:pt x="24" y="370"/>
                      <a:pt x="12" y="251"/>
                    </a:cubicBezTo>
                    <a:cubicBezTo>
                      <a:pt x="0" y="131"/>
                      <a:pt x="86" y="24"/>
                      <a:pt x="203" y="12"/>
                    </a:cubicBezTo>
                    <a:cubicBezTo>
                      <a:pt x="320" y="0"/>
                      <a:pt x="425" y="88"/>
                      <a:pt x="436" y="207"/>
                    </a:cubicBezTo>
                    <a:close/>
                  </a:path>
                </a:pathLst>
              </a:custGeom>
              <a:solidFill>
                <a:srgbClr val="EBA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8" name="Freeform 1972">
                <a:extLst>
                  <a:ext uri="{FF2B5EF4-FFF2-40B4-BE49-F238E27FC236}">
                    <a16:creationId xmlns:a16="http://schemas.microsoft.com/office/drawing/2014/main" id="{FBDD218E-62B7-443B-9117-A41540A3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09"/>
                <a:ext cx="1085" cy="1179"/>
              </a:xfrm>
              <a:custGeom>
                <a:avLst/>
                <a:gdLst>
                  <a:gd name="T0" fmla="*/ 6583 w 434"/>
                  <a:gd name="T1" fmla="*/ 3756 h 442"/>
                  <a:gd name="T2" fmla="*/ 3750 w 434"/>
                  <a:gd name="T3" fmla="*/ 8141 h 442"/>
                  <a:gd name="T4" fmla="*/ 208 w 434"/>
                  <a:gd name="T5" fmla="*/ 4631 h 442"/>
                  <a:gd name="T6" fmla="*/ 3033 w 434"/>
                  <a:gd name="T7" fmla="*/ 248 h 442"/>
                  <a:gd name="T8" fmla="*/ 6583 w 434"/>
                  <a:gd name="T9" fmla="*/ 3756 h 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4" h="442">
                    <a:moveTo>
                      <a:pt x="421" y="198"/>
                    </a:moveTo>
                    <a:cubicBezTo>
                      <a:pt x="434" y="313"/>
                      <a:pt x="352" y="417"/>
                      <a:pt x="240" y="429"/>
                    </a:cubicBezTo>
                    <a:cubicBezTo>
                      <a:pt x="127" y="442"/>
                      <a:pt x="25" y="359"/>
                      <a:pt x="13" y="244"/>
                    </a:cubicBezTo>
                    <a:cubicBezTo>
                      <a:pt x="0" y="129"/>
                      <a:pt x="81" y="25"/>
                      <a:pt x="194" y="13"/>
                    </a:cubicBezTo>
                    <a:cubicBezTo>
                      <a:pt x="307" y="0"/>
                      <a:pt x="408" y="83"/>
                      <a:pt x="421" y="198"/>
                    </a:cubicBezTo>
                    <a:close/>
                  </a:path>
                </a:pathLst>
              </a:custGeom>
              <a:solidFill>
                <a:srgbClr val="EBA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9" name="Freeform 1973">
                <a:extLst>
                  <a:ext uri="{FF2B5EF4-FFF2-40B4-BE49-F238E27FC236}">
                    <a16:creationId xmlns:a16="http://schemas.microsoft.com/office/drawing/2014/main" id="{36C01D3E-6FA0-45B0-ABC1-1E2375D67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728"/>
                <a:ext cx="1048" cy="1141"/>
              </a:xfrm>
              <a:custGeom>
                <a:avLst/>
                <a:gdLst>
                  <a:gd name="T0" fmla="*/ 6351 w 419"/>
                  <a:gd name="T1" fmla="*/ 3583 h 428"/>
                  <a:gd name="T2" fmla="*/ 3659 w 419"/>
                  <a:gd name="T3" fmla="*/ 7846 h 428"/>
                  <a:gd name="T4" fmla="*/ 220 w 419"/>
                  <a:gd name="T5" fmla="*/ 4527 h 428"/>
                  <a:gd name="T6" fmla="*/ 2896 w 419"/>
                  <a:gd name="T7" fmla="*/ 264 h 428"/>
                  <a:gd name="T8" fmla="*/ 6351 w 419"/>
                  <a:gd name="T9" fmla="*/ 3583 h 4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9" h="428">
                    <a:moveTo>
                      <a:pt x="406" y="189"/>
                    </a:moveTo>
                    <a:cubicBezTo>
                      <a:pt x="419" y="300"/>
                      <a:pt x="342" y="400"/>
                      <a:pt x="234" y="414"/>
                    </a:cubicBezTo>
                    <a:cubicBezTo>
                      <a:pt x="126" y="428"/>
                      <a:pt x="27" y="349"/>
                      <a:pt x="14" y="239"/>
                    </a:cubicBezTo>
                    <a:cubicBezTo>
                      <a:pt x="0" y="128"/>
                      <a:pt x="77" y="28"/>
                      <a:pt x="185" y="14"/>
                    </a:cubicBezTo>
                    <a:cubicBezTo>
                      <a:pt x="293" y="0"/>
                      <a:pt x="392" y="78"/>
                      <a:pt x="406" y="189"/>
                    </a:cubicBezTo>
                    <a:close/>
                  </a:path>
                </a:pathLst>
              </a:custGeom>
              <a:solidFill>
                <a:srgbClr val="EBA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0" name="Freeform 1974">
                <a:extLst>
                  <a:ext uri="{FF2B5EF4-FFF2-40B4-BE49-F238E27FC236}">
                    <a16:creationId xmlns:a16="http://schemas.microsoft.com/office/drawing/2014/main" id="{5E1F34FC-4160-477A-861F-C08D9457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747"/>
                <a:ext cx="1013" cy="1101"/>
              </a:xfrm>
              <a:custGeom>
                <a:avLst/>
                <a:gdLst>
                  <a:gd name="T0" fmla="*/ 6101 w 405"/>
                  <a:gd name="T1" fmla="*/ 3412 h 413"/>
                  <a:gd name="T2" fmla="*/ 3584 w 405"/>
                  <a:gd name="T3" fmla="*/ 7560 h 413"/>
                  <a:gd name="T4" fmla="*/ 238 w 405"/>
                  <a:gd name="T5" fmla="*/ 4433 h 413"/>
                  <a:gd name="T6" fmla="*/ 2754 w 405"/>
                  <a:gd name="T7" fmla="*/ 285 h 413"/>
                  <a:gd name="T8" fmla="*/ 6101 w 405"/>
                  <a:gd name="T9" fmla="*/ 3412 h 4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5" h="413">
                    <a:moveTo>
                      <a:pt x="390" y="180"/>
                    </a:moveTo>
                    <a:cubicBezTo>
                      <a:pt x="405" y="286"/>
                      <a:pt x="332" y="384"/>
                      <a:pt x="229" y="399"/>
                    </a:cubicBezTo>
                    <a:cubicBezTo>
                      <a:pt x="125" y="413"/>
                      <a:pt x="29" y="340"/>
                      <a:pt x="15" y="234"/>
                    </a:cubicBezTo>
                    <a:cubicBezTo>
                      <a:pt x="0" y="128"/>
                      <a:pt x="73" y="30"/>
                      <a:pt x="176" y="15"/>
                    </a:cubicBezTo>
                    <a:cubicBezTo>
                      <a:pt x="280" y="0"/>
                      <a:pt x="376" y="74"/>
                      <a:pt x="390" y="180"/>
                    </a:cubicBezTo>
                    <a:close/>
                  </a:path>
                </a:pathLst>
              </a:custGeom>
              <a:solidFill>
                <a:srgbClr val="EBA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1" name="Freeform 1975">
                <a:extLst>
                  <a:ext uri="{FF2B5EF4-FFF2-40B4-BE49-F238E27FC236}">
                    <a16:creationId xmlns:a16="http://schemas.microsoft.com/office/drawing/2014/main" id="{81E9161B-BB5D-4238-8ED9-8204EC8E7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768"/>
                <a:ext cx="975" cy="1061"/>
              </a:xfrm>
              <a:custGeom>
                <a:avLst/>
                <a:gdLst>
                  <a:gd name="T0" fmla="*/ 5863 w 390"/>
                  <a:gd name="T1" fmla="*/ 3242 h 398"/>
                  <a:gd name="T2" fmla="*/ 3488 w 390"/>
                  <a:gd name="T3" fmla="*/ 7235 h 398"/>
                  <a:gd name="T4" fmla="*/ 250 w 390"/>
                  <a:gd name="T5" fmla="*/ 4300 h 398"/>
                  <a:gd name="T6" fmla="*/ 2625 w 390"/>
                  <a:gd name="T7" fmla="*/ 307 h 398"/>
                  <a:gd name="T8" fmla="*/ 5863 w 390"/>
                  <a:gd name="T9" fmla="*/ 3242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8">
                    <a:moveTo>
                      <a:pt x="375" y="171"/>
                    </a:moveTo>
                    <a:cubicBezTo>
                      <a:pt x="390" y="272"/>
                      <a:pt x="322" y="367"/>
                      <a:pt x="223" y="382"/>
                    </a:cubicBezTo>
                    <a:cubicBezTo>
                      <a:pt x="124" y="398"/>
                      <a:pt x="31" y="329"/>
                      <a:pt x="16" y="227"/>
                    </a:cubicBezTo>
                    <a:cubicBezTo>
                      <a:pt x="0" y="126"/>
                      <a:pt x="68" y="31"/>
                      <a:pt x="168" y="16"/>
                    </a:cubicBezTo>
                    <a:cubicBezTo>
                      <a:pt x="267" y="0"/>
                      <a:pt x="360" y="69"/>
                      <a:pt x="375" y="17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2" name="Freeform 1976">
                <a:extLst>
                  <a:ext uri="{FF2B5EF4-FFF2-40B4-BE49-F238E27FC236}">
                    <a16:creationId xmlns:a16="http://schemas.microsoft.com/office/drawing/2014/main" id="{90DC5B8B-4D34-42D3-B948-89EF5B15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787"/>
                <a:ext cx="940" cy="1024"/>
              </a:xfrm>
              <a:custGeom>
                <a:avLst/>
                <a:gdLst>
                  <a:gd name="T0" fmla="*/ 5613 w 376"/>
                  <a:gd name="T1" fmla="*/ 3072 h 384"/>
                  <a:gd name="T2" fmla="*/ 3395 w 376"/>
                  <a:gd name="T3" fmla="*/ 6963 h 384"/>
                  <a:gd name="T4" fmla="*/ 270 w 376"/>
                  <a:gd name="T5" fmla="*/ 4211 h 384"/>
                  <a:gd name="T6" fmla="*/ 2488 w 376"/>
                  <a:gd name="T7" fmla="*/ 320 h 384"/>
                  <a:gd name="T8" fmla="*/ 5613 w 376"/>
                  <a:gd name="T9" fmla="*/ 3072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6" h="384">
                    <a:moveTo>
                      <a:pt x="359" y="162"/>
                    </a:moveTo>
                    <a:cubicBezTo>
                      <a:pt x="376" y="259"/>
                      <a:pt x="312" y="350"/>
                      <a:pt x="217" y="367"/>
                    </a:cubicBezTo>
                    <a:cubicBezTo>
                      <a:pt x="123" y="384"/>
                      <a:pt x="33" y="319"/>
                      <a:pt x="17" y="222"/>
                    </a:cubicBezTo>
                    <a:cubicBezTo>
                      <a:pt x="0" y="125"/>
                      <a:pt x="64" y="33"/>
                      <a:pt x="159" y="17"/>
                    </a:cubicBezTo>
                    <a:cubicBezTo>
                      <a:pt x="253" y="0"/>
                      <a:pt x="343" y="65"/>
                      <a:pt x="359" y="162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3" name="Freeform 1977">
                <a:extLst>
                  <a:ext uri="{FF2B5EF4-FFF2-40B4-BE49-F238E27FC236}">
                    <a16:creationId xmlns:a16="http://schemas.microsoft.com/office/drawing/2014/main" id="{DA6AECBE-B7FF-481F-B01F-5DBCDDD8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808"/>
                <a:ext cx="903" cy="981"/>
              </a:xfrm>
              <a:custGeom>
                <a:avLst/>
                <a:gdLst>
                  <a:gd name="T0" fmla="*/ 5380 w 361"/>
                  <a:gd name="T1" fmla="*/ 2879 h 368"/>
                  <a:gd name="T2" fmla="*/ 3317 w 361"/>
                  <a:gd name="T3" fmla="*/ 6651 h 368"/>
                  <a:gd name="T4" fmla="*/ 283 w 361"/>
                  <a:gd name="T5" fmla="*/ 4092 h 368"/>
                  <a:gd name="T6" fmla="*/ 2346 w 361"/>
                  <a:gd name="T7" fmla="*/ 320 h 368"/>
                  <a:gd name="T8" fmla="*/ 5380 w 361"/>
                  <a:gd name="T9" fmla="*/ 2879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368">
                    <a:moveTo>
                      <a:pt x="344" y="152"/>
                    </a:moveTo>
                    <a:cubicBezTo>
                      <a:pt x="361" y="244"/>
                      <a:pt x="302" y="333"/>
                      <a:pt x="212" y="351"/>
                    </a:cubicBezTo>
                    <a:cubicBezTo>
                      <a:pt x="122" y="368"/>
                      <a:pt x="35" y="308"/>
                      <a:pt x="18" y="216"/>
                    </a:cubicBezTo>
                    <a:cubicBezTo>
                      <a:pt x="0" y="123"/>
                      <a:pt x="60" y="35"/>
                      <a:pt x="150" y="17"/>
                    </a:cubicBezTo>
                    <a:cubicBezTo>
                      <a:pt x="240" y="0"/>
                      <a:pt x="327" y="60"/>
                      <a:pt x="344" y="152"/>
                    </a:cubicBezTo>
                    <a:close/>
                  </a:path>
                </a:pathLst>
              </a:custGeom>
              <a:solidFill>
                <a:srgbClr val="ECA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4" name="Freeform 1978">
                <a:extLst>
                  <a:ext uri="{FF2B5EF4-FFF2-40B4-BE49-F238E27FC236}">
                    <a16:creationId xmlns:a16="http://schemas.microsoft.com/office/drawing/2014/main" id="{6BE8CC58-846A-4CF0-8FB1-1927EEEC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27"/>
                <a:ext cx="865" cy="944"/>
              </a:xfrm>
              <a:custGeom>
                <a:avLst/>
                <a:gdLst>
                  <a:gd name="T0" fmla="*/ 5125 w 346"/>
                  <a:gd name="T1" fmla="*/ 2731 h 354"/>
                  <a:gd name="T2" fmla="*/ 3208 w 346"/>
                  <a:gd name="T3" fmla="*/ 6349 h 354"/>
                  <a:gd name="T4" fmla="*/ 283 w 346"/>
                  <a:gd name="T5" fmla="*/ 3981 h 354"/>
                  <a:gd name="T6" fmla="*/ 2188 w 346"/>
                  <a:gd name="T7" fmla="*/ 341 h 354"/>
                  <a:gd name="T8" fmla="*/ 5125 w 346"/>
                  <a:gd name="T9" fmla="*/ 2731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354">
                    <a:moveTo>
                      <a:pt x="328" y="144"/>
                    </a:moveTo>
                    <a:cubicBezTo>
                      <a:pt x="346" y="231"/>
                      <a:pt x="291" y="317"/>
                      <a:pt x="205" y="335"/>
                    </a:cubicBezTo>
                    <a:cubicBezTo>
                      <a:pt x="120" y="354"/>
                      <a:pt x="36" y="298"/>
                      <a:pt x="18" y="210"/>
                    </a:cubicBezTo>
                    <a:cubicBezTo>
                      <a:pt x="0" y="123"/>
                      <a:pt x="54" y="37"/>
                      <a:pt x="140" y="18"/>
                    </a:cubicBezTo>
                    <a:cubicBezTo>
                      <a:pt x="226" y="0"/>
                      <a:pt x="310" y="56"/>
                      <a:pt x="328" y="144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5" name="Freeform 1979">
                <a:extLst>
                  <a:ext uri="{FF2B5EF4-FFF2-40B4-BE49-F238E27FC236}">
                    <a16:creationId xmlns:a16="http://schemas.microsoft.com/office/drawing/2014/main" id="{CCB707D8-554C-4D0F-909A-0A256A36B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845"/>
                <a:ext cx="827" cy="904"/>
              </a:xfrm>
              <a:custGeom>
                <a:avLst/>
                <a:gdLst>
                  <a:gd name="T0" fmla="*/ 4870 w 331"/>
                  <a:gd name="T1" fmla="*/ 2560 h 339"/>
                  <a:gd name="T2" fmla="*/ 3121 w 331"/>
                  <a:gd name="T3" fmla="*/ 6067 h 339"/>
                  <a:gd name="T4" fmla="*/ 292 w 331"/>
                  <a:gd name="T5" fmla="*/ 3891 h 339"/>
                  <a:gd name="T6" fmla="*/ 2041 w 331"/>
                  <a:gd name="T7" fmla="*/ 376 h 339"/>
                  <a:gd name="T8" fmla="*/ 4870 w 331"/>
                  <a:gd name="T9" fmla="*/ 2560 h 3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1" h="339">
                    <a:moveTo>
                      <a:pt x="312" y="135"/>
                    </a:moveTo>
                    <a:cubicBezTo>
                      <a:pt x="331" y="218"/>
                      <a:pt x="281" y="301"/>
                      <a:pt x="200" y="320"/>
                    </a:cubicBezTo>
                    <a:cubicBezTo>
                      <a:pt x="119" y="339"/>
                      <a:pt x="37" y="288"/>
                      <a:pt x="19" y="205"/>
                    </a:cubicBezTo>
                    <a:cubicBezTo>
                      <a:pt x="0" y="122"/>
                      <a:pt x="50" y="39"/>
                      <a:pt x="131" y="20"/>
                    </a:cubicBezTo>
                    <a:cubicBezTo>
                      <a:pt x="212" y="0"/>
                      <a:pt x="293" y="52"/>
                      <a:pt x="312" y="135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6" name="Freeform 1980">
                <a:extLst>
                  <a:ext uri="{FF2B5EF4-FFF2-40B4-BE49-F238E27FC236}">
                    <a16:creationId xmlns:a16="http://schemas.microsoft.com/office/drawing/2014/main" id="{E1F93E48-89C2-464B-A91A-C97DBC157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867"/>
                <a:ext cx="792" cy="864"/>
              </a:xfrm>
              <a:custGeom>
                <a:avLst/>
                <a:gdLst>
                  <a:gd name="T0" fmla="*/ 4632 w 317"/>
                  <a:gd name="T1" fmla="*/ 2368 h 324"/>
                  <a:gd name="T2" fmla="*/ 3028 w 317"/>
                  <a:gd name="T3" fmla="*/ 5768 h 324"/>
                  <a:gd name="T4" fmla="*/ 312 w 317"/>
                  <a:gd name="T5" fmla="*/ 3776 h 324"/>
                  <a:gd name="T6" fmla="*/ 1904 w 317"/>
                  <a:gd name="T7" fmla="*/ 376 h 324"/>
                  <a:gd name="T8" fmla="*/ 4632 w 317"/>
                  <a:gd name="T9" fmla="*/ 2368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7" h="324">
                    <a:moveTo>
                      <a:pt x="297" y="125"/>
                    </a:moveTo>
                    <a:cubicBezTo>
                      <a:pt x="317" y="204"/>
                      <a:pt x="271" y="283"/>
                      <a:pt x="194" y="304"/>
                    </a:cubicBezTo>
                    <a:cubicBezTo>
                      <a:pt x="118" y="324"/>
                      <a:pt x="39" y="277"/>
                      <a:pt x="20" y="199"/>
                    </a:cubicBezTo>
                    <a:cubicBezTo>
                      <a:pt x="0" y="120"/>
                      <a:pt x="46" y="40"/>
                      <a:pt x="122" y="20"/>
                    </a:cubicBezTo>
                    <a:cubicBezTo>
                      <a:pt x="199" y="0"/>
                      <a:pt x="277" y="47"/>
                      <a:pt x="297" y="125"/>
                    </a:cubicBezTo>
                    <a:close/>
                  </a:path>
                </a:pathLst>
              </a:custGeom>
              <a:solidFill>
                <a:srgbClr val="ECA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7" name="Freeform 1981">
                <a:extLst>
                  <a:ext uri="{FF2B5EF4-FFF2-40B4-BE49-F238E27FC236}">
                    <a16:creationId xmlns:a16="http://schemas.microsoft.com/office/drawing/2014/main" id="{5AB143B7-C77C-4927-815E-D16F47A6A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885"/>
                <a:ext cx="755" cy="824"/>
              </a:xfrm>
              <a:custGeom>
                <a:avLst/>
                <a:gdLst>
                  <a:gd name="T0" fmla="*/ 4408 w 302"/>
                  <a:gd name="T1" fmla="*/ 2219 h 309"/>
                  <a:gd name="T2" fmla="*/ 2958 w 302"/>
                  <a:gd name="T3" fmla="*/ 5461 h 309"/>
                  <a:gd name="T4" fmla="*/ 313 w 302"/>
                  <a:gd name="T5" fmla="*/ 3661 h 309"/>
                  <a:gd name="T6" fmla="*/ 1783 w 302"/>
                  <a:gd name="T7" fmla="*/ 397 h 309"/>
                  <a:gd name="T8" fmla="*/ 4408 w 302"/>
                  <a:gd name="T9" fmla="*/ 2219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09">
                    <a:moveTo>
                      <a:pt x="282" y="117"/>
                    </a:moveTo>
                    <a:cubicBezTo>
                      <a:pt x="302" y="190"/>
                      <a:pt x="261" y="267"/>
                      <a:pt x="189" y="288"/>
                    </a:cubicBezTo>
                    <a:cubicBezTo>
                      <a:pt x="116" y="309"/>
                      <a:pt x="41" y="267"/>
                      <a:pt x="20" y="193"/>
                    </a:cubicBezTo>
                    <a:cubicBezTo>
                      <a:pt x="0" y="120"/>
                      <a:pt x="41" y="43"/>
                      <a:pt x="114" y="21"/>
                    </a:cubicBezTo>
                    <a:cubicBezTo>
                      <a:pt x="186" y="0"/>
                      <a:pt x="261" y="43"/>
                      <a:pt x="282" y="117"/>
                    </a:cubicBezTo>
                    <a:close/>
                  </a:path>
                </a:pathLst>
              </a:custGeom>
              <a:solidFill>
                <a:srgbClr val="ECA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8" name="Freeform 1982">
                <a:extLst>
                  <a:ext uri="{FF2B5EF4-FFF2-40B4-BE49-F238E27FC236}">
                    <a16:creationId xmlns:a16="http://schemas.microsoft.com/office/drawing/2014/main" id="{5FCB9542-288E-4182-B01E-2F49B7EE2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907"/>
                <a:ext cx="720" cy="784"/>
              </a:xfrm>
              <a:custGeom>
                <a:avLst/>
                <a:gdLst>
                  <a:gd name="T0" fmla="*/ 4158 w 288"/>
                  <a:gd name="T1" fmla="*/ 2027 h 294"/>
                  <a:gd name="T2" fmla="*/ 2863 w 288"/>
                  <a:gd name="T3" fmla="*/ 5155 h 294"/>
                  <a:gd name="T4" fmla="*/ 333 w 288"/>
                  <a:gd name="T5" fmla="*/ 3549 h 294"/>
                  <a:gd name="T6" fmla="*/ 1645 w 288"/>
                  <a:gd name="T7" fmla="*/ 419 h 294"/>
                  <a:gd name="T8" fmla="*/ 4158 w 288"/>
                  <a:gd name="T9" fmla="*/ 2027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8" h="294">
                    <a:moveTo>
                      <a:pt x="266" y="107"/>
                    </a:moveTo>
                    <a:cubicBezTo>
                      <a:pt x="288" y="176"/>
                      <a:pt x="251" y="250"/>
                      <a:pt x="183" y="272"/>
                    </a:cubicBezTo>
                    <a:cubicBezTo>
                      <a:pt x="115" y="294"/>
                      <a:pt x="43" y="256"/>
                      <a:pt x="21" y="187"/>
                    </a:cubicBezTo>
                    <a:cubicBezTo>
                      <a:pt x="0" y="118"/>
                      <a:pt x="37" y="44"/>
                      <a:pt x="105" y="22"/>
                    </a:cubicBezTo>
                    <a:cubicBezTo>
                      <a:pt x="172" y="0"/>
                      <a:pt x="245" y="38"/>
                      <a:pt x="266" y="107"/>
                    </a:cubicBezTo>
                    <a:close/>
                  </a:path>
                </a:pathLst>
              </a:custGeom>
              <a:solidFill>
                <a:srgbClr val="ECA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9" name="Freeform 1983">
                <a:extLst>
                  <a:ext uri="{FF2B5EF4-FFF2-40B4-BE49-F238E27FC236}">
                    <a16:creationId xmlns:a16="http://schemas.microsoft.com/office/drawing/2014/main" id="{87E7AF6E-DD82-475C-A99E-8948B78E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925"/>
                <a:ext cx="682" cy="747"/>
              </a:xfrm>
              <a:custGeom>
                <a:avLst/>
                <a:gdLst>
                  <a:gd name="T0" fmla="*/ 3912 w 273"/>
                  <a:gd name="T1" fmla="*/ 1857 h 280"/>
                  <a:gd name="T2" fmla="*/ 2758 w 273"/>
                  <a:gd name="T3" fmla="*/ 4882 h 280"/>
                  <a:gd name="T4" fmla="*/ 342 w 273"/>
                  <a:gd name="T5" fmla="*/ 3439 h 280"/>
                  <a:gd name="T6" fmla="*/ 1499 w 273"/>
                  <a:gd name="T7" fmla="*/ 435 h 280"/>
                  <a:gd name="T8" fmla="*/ 3912 w 273"/>
                  <a:gd name="T9" fmla="*/ 1857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80">
                    <a:moveTo>
                      <a:pt x="251" y="98"/>
                    </a:moveTo>
                    <a:cubicBezTo>
                      <a:pt x="273" y="163"/>
                      <a:pt x="241" y="234"/>
                      <a:pt x="177" y="257"/>
                    </a:cubicBezTo>
                    <a:cubicBezTo>
                      <a:pt x="114" y="280"/>
                      <a:pt x="45" y="246"/>
                      <a:pt x="22" y="181"/>
                    </a:cubicBezTo>
                    <a:cubicBezTo>
                      <a:pt x="0" y="117"/>
                      <a:pt x="33" y="46"/>
                      <a:pt x="96" y="23"/>
                    </a:cubicBezTo>
                    <a:cubicBezTo>
                      <a:pt x="159" y="0"/>
                      <a:pt x="228" y="34"/>
                      <a:pt x="251" y="98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0" name="Freeform 1984">
                <a:extLst>
                  <a:ext uri="{FF2B5EF4-FFF2-40B4-BE49-F238E27FC236}">
                    <a16:creationId xmlns:a16="http://schemas.microsoft.com/office/drawing/2014/main" id="{317C65CA-940F-45FD-8E28-06559F3FE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947"/>
                <a:ext cx="647" cy="704"/>
              </a:xfrm>
              <a:custGeom>
                <a:avLst/>
                <a:gdLst>
                  <a:gd name="T0" fmla="*/ 3682 w 259"/>
                  <a:gd name="T1" fmla="*/ 1685 h 264"/>
                  <a:gd name="T2" fmla="*/ 2683 w 259"/>
                  <a:gd name="T3" fmla="*/ 4552 h 264"/>
                  <a:gd name="T4" fmla="*/ 355 w 259"/>
                  <a:gd name="T5" fmla="*/ 3320 h 264"/>
                  <a:gd name="T6" fmla="*/ 1354 w 259"/>
                  <a:gd name="T7" fmla="*/ 435 h 264"/>
                  <a:gd name="T8" fmla="*/ 3682 w 259"/>
                  <a:gd name="T9" fmla="*/ 1685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64">
                    <a:moveTo>
                      <a:pt x="236" y="89"/>
                    </a:moveTo>
                    <a:cubicBezTo>
                      <a:pt x="259" y="148"/>
                      <a:pt x="230" y="216"/>
                      <a:pt x="172" y="240"/>
                    </a:cubicBezTo>
                    <a:cubicBezTo>
                      <a:pt x="113" y="264"/>
                      <a:pt x="47" y="235"/>
                      <a:pt x="23" y="175"/>
                    </a:cubicBezTo>
                    <a:cubicBezTo>
                      <a:pt x="0" y="115"/>
                      <a:pt x="28" y="47"/>
                      <a:pt x="87" y="23"/>
                    </a:cubicBezTo>
                    <a:cubicBezTo>
                      <a:pt x="146" y="0"/>
                      <a:pt x="212" y="29"/>
                      <a:pt x="236" y="89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1" name="Freeform 1985">
                <a:extLst>
                  <a:ext uri="{FF2B5EF4-FFF2-40B4-BE49-F238E27FC236}">
                    <a16:creationId xmlns:a16="http://schemas.microsoft.com/office/drawing/2014/main" id="{E89B535B-F664-4D93-ABAA-976BE1F4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965"/>
                <a:ext cx="612" cy="667"/>
              </a:xfrm>
              <a:custGeom>
                <a:avLst/>
                <a:gdLst>
                  <a:gd name="T0" fmla="*/ 3432 w 245"/>
                  <a:gd name="T1" fmla="*/ 1515 h 250"/>
                  <a:gd name="T2" fmla="*/ 2590 w 245"/>
                  <a:gd name="T3" fmla="*/ 4271 h 250"/>
                  <a:gd name="T4" fmla="*/ 375 w 245"/>
                  <a:gd name="T5" fmla="*/ 3231 h 250"/>
                  <a:gd name="T6" fmla="*/ 1217 w 245"/>
                  <a:gd name="T7" fmla="*/ 478 h 250"/>
                  <a:gd name="T8" fmla="*/ 3432 w 245"/>
                  <a:gd name="T9" fmla="*/ 1515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250">
                    <a:moveTo>
                      <a:pt x="220" y="80"/>
                    </a:moveTo>
                    <a:cubicBezTo>
                      <a:pt x="245" y="135"/>
                      <a:pt x="220" y="200"/>
                      <a:pt x="166" y="225"/>
                    </a:cubicBezTo>
                    <a:cubicBezTo>
                      <a:pt x="112" y="250"/>
                      <a:pt x="49" y="225"/>
                      <a:pt x="24" y="170"/>
                    </a:cubicBezTo>
                    <a:cubicBezTo>
                      <a:pt x="0" y="115"/>
                      <a:pt x="24" y="50"/>
                      <a:pt x="78" y="25"/>
                    </a:cubicBezTo>
                    <a:cubicBezTo>
                      <a:pt x="132" y="0"/>
                      <a:pt x="196" y="25"/>
                      <a:pt x="220" y="80"/>
                    </a:cubicBezTo>
                    <a:close/>
                  </a:path>
                </a:pathLst>
              </a:custGeom>
              <a:solidFill>
                <a:srgbClr val="EDA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2" name="Freeform 1986">
                <a:extLst>
                  <a:ext uri="{FF2B5EF4-FFF2-40B4-BE49-F238E27FC236}">
                    <a16:creationId xmlns:a16="http://schemas.microsoft.com/office/drawing/2014/main" id="{00D52F47-92D2-4C2C-9779-DCF814DA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984"/>
                <a:ext cx="575" cy="627"/>
              </a:xfrm>
              <a:custGeom>
                <a:avLst/>
                <a:gdLst>
                  <a:gd name="T0" fmla="*/ 3208 w 230"/>
                  <a:gd name="T1" fmla="*/ 1345 h 235"/>
                  <a:gd name="T2" fmla="*/ 2520 w 230"/>
                  <a:gd name="T3" fmla="*/ 3973 h 235"/>
                  <a:gd name="T4" fmla="*/ 395 w 230"/>
                  <a:gd name="T5" fmla="*/ 3119 h 235"/>
                  <a:gd name="T6" fmla="*/ 1083 w 230"/>
                  <a:gd name="T7" fmla="*/ 491 h 235"/>
                  <a:gd name="T8" fmla="*/ 3208 w 230"/>
                  <a:gd name="T9" fmla="*/ 134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35">
                    <a:moveTo>
                      <a:pt x="205" y="71"/>
                    </a:moveTo>
                    <a:cubicBezTo>
                      <a:pt x="230" y="122"/>
                      <a:pt x="210" y="184"/>
                      <a:pt x="161" y="209"/>
                    </a:cubicBezTo>
                    <a:cubicBezTo>
                      <a:pt x="111" y="235"/>
                      <a:pt x="51" y="215"/>
                      <a:pt x="25" y="164"/>
                    </a:cubicBezTo>
                    <a:cubicBezTo>
                      <a:pt x="0" y="114"/>
                      <a:pt x="20" y="52"/>
                      <a:pt x="69" y="26"/>
                    </a:cubicBezTo>
                    <a:cubicBezTo>
                      <a:pt x="119" y="0"/>
                      <a:pt x="180" y="20"/>
                      <a:pt x="205" y="71"/>
                    </a:cubicBezTo>
                    <a:close/>
                  </a:path>
                </a:pathLst>
              </a:custGeom>
              <a:solidFill>
                <a:srgbClr val="EDA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3" name="Freeform 1987">
                <a:extLst>
                  <a:ext uri="{FF2B5EF4-FFF2-40B4-BE49-F238E27FC236}">
                    <a16:creationId xmlns:a16="http://schemas.microsoft.com/office/drawing/2014/main" id="{AEBBD6E8-F3D8-4D9D-A51F-5A5745184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05"/>
                <a:ext cx="540" cy="587"/>
              </a:xfrm>
              <a:custGeom>
                <a:avLst/>
                <a:gdLst>
                  <a:gd name="T0" fmla="*/ 2958 w 216"/>
                  <a:gd name="T1" fmla="*/ 1161 h 220"/>
                  <a:gd name="T2" fmla="*/ 2425 w 216"/>
                  <a:gd name="T3" fmla="*/ 3666 h 220"/>
                  <a:gd name="T4" fmla="*/ 408 w 216"/>
                  <a:gd name="T5" fmla="*/ 3004 h 220"/>
                  <a:gd name="T6" fmla="*/ 958 w 216"/>
                  <a:gd name="T7" fmla="*/ 491 h 220"/>
                  <a:gd name="T8" fmla="*/ 2958 w 216"/>
                  <a:gd name="T9" fmla="*/ 1161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220">
                    <a:moveTo>
                      <a:pt x="189" y="61"/>
                    </a:moveTo>
                    <a:cubicBezTo>
                      <a:pt x="216" y="108"/>
                      <a:pt x="200" y="166"/>
                      <a:pt x="155" y="193"/>
                    </a:cubicBezTo>
                    <a:cubicBezTo>
                      <a:pt x="110" y="220"/>
                      <a:pt x="52" y="204"/>
                      <a:pt x="26" y="158"/>
                    </a:cubicBezTo>
                    <a:cubicBezTo>
                      <a:pt x="0" y="112"/>
                      <a:pt x="15" y="53"/>
                      <a:pt x="61" y="26"/>
                    </a:cubicBezTo>
                    <a:cubicBezTo>
                      <a:pt x="106" y="0"/>
                      <a:pt x="163" y="15"/>
                      <a:pt x="189" y="61"/>
                    </a:cubicBezTo>
                    <a:close/>
                  </a:path>
                </a:pathLst>
              </a:custGeom>
              <a:solidFill>
                <a:srgbClr val="EEA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4" name="Freeform 1988">
                <a:extLst>
                  <a:ext uri="{FF2B5EF4-FFF2-40B4-BE49-F238E27FC236}">
                    <a16:creationId xmlns:a16="http://schemas.microsoft.com/office/drawing/2014/main" id="{F7A82B4C-01A8-49BD-A1AF-E1C7CBE6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4"/>
                <a:ext cx="502" cy="547"/>
              </a:xfrm>
              <a:custGeom>
                <a:avLst/>
                <a:gdLst>
                  <a:gd name="T0" fmla="*/ 2712 w 201"/>
                  <a:gd name="T1" fmla="*/ 1003 h 205"/>
                  <a:gd name="T2" fmla="*/ 2340 w 201"/>
                  <a:gd name="T3" fmla="*/ 3381 h 205"/>
                  <a:gd name="T4" fmla="*/ 417 w 201"/>
                  <a:gd name="T5" fmla="*/ 2906 h 205"/>
                  <a:gd name="T6" fmla="*/ 812 w 201"/>
                  <a:gd name="T7" fmla="*/ 534 h 205"/>
                  <a:gd name="T8" fmla="*/ 2712 w 201"/>
                  <a:gd name="T9" fmla="*/ 1003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5">
                    <a:moveTo>
                      <a:pt x="174" y="53"/>
                    </a:moveTo>
                    <a:cubicBezTo>
                      <a:pt x="201" y="94"/>
                      <a:pt x="190" y="150"/>
                      <a:pt x="150" y="178"/>
                    </a:cubicBezTo>
                    <a:cubicBezTo>
                      <a:pt x="109" y="205"/>
                      <a:pt x="54" y="194"/>
                      <a:pt x="27" y="153"/>
                    </a:cubicBezTo>
                    <a:cubicBezTo>
                      <a:pt x="0" y="111"/>
                      <a:pt x="11" y="55"/>
                      <a:pt x="52" y="28"/>
                    </a:cubicBezTo>
                    <a:cubicBezTo>
                      <a:pt x="92" y="0"/>
                      <a:pt x="147" y="11"/>
                      <a:pt x="174" y="53"/>
                    </a:cubicBezTo>
                    <a:close/>
                  </a:path>
                </a:pathLst>
              </a:custGeom>
              <a:solidFill>
                <a:srgbClr val="E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5" name="Freeform 1989">
                <a:extLst>
                  <a:ext uri="{FF2B5EF4-FFF2-40B4-BE49-F238E27FC236}">
                    <a16:creationId xmlns:a16="http://schemas.microsoft.com/office/drawing/2014/main" id="{F5FCD4DC-71B9-4212-83EB-097D1FF59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45"/>
                <a:ext cx="467" cy="507"/>
              </a:xfrm>
              <a:custGeom>
                <a:avLst/>
                <a:gdLst>
                  <a:gd name="T0" fmla="*/ 2475 w 187"/>
                  <a:gd name="T1" fmla="*/ 819 h 190"/>
                  <a:gd name="T2" fmla="*/ 2245 w 187"/>
                  <a:gd name="T3" fmla="*/ 3061 h 190"/>
                  <a:gd name="T4" fmla="*/ 437 w 187"/>
                  <a:gd name="T5" fmla="*/ 2778 h 190"/>
                  <a:gd name="T6" fmla="*/ 667 w 187"/>
                  <a:gd name="T7" fmla="*/ 534 h 190"/>
                  <a:gd name="T8" fmla="*/ 2475 w 187"/>
                  <a:gd name="T9" fmla="*/ 819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90">
                    <a:moveTo>
                      <a:pt x="159" y="43"/>
                    </a:moveTo>
                    <a:cubicBezTo>
                      <a:pt x="187" y="80"/>
                      <a:pt x="180" y="133"/>
                      <a:pt x="144" y="161"/>
                    </a:cubicBezTo>
                    <a:cubicBezTo>
                      <a:pt x="108" y="190"/>
                      <a:pt x="56" y="183"/>
                      <a:pt x="28" y="146"/>
                    </a:cubicBezTo>
                    <a:cubicBezTo>
                      <a:pt x="0" y="110"/>
                      <a:pt x="7" y="57"/>
                      <a:pt x="43" y="28"/>
                    </a:cubicBezTo>
                    <a:cubicBezTo>
                      <a:pt x="79" y="0"/>
                      <a:pt x="131" y="6"/>
                      <a:pt x="159" y="43"/>
                    </a:cubicBezTo>
                    <a:close/>
                  </a:path>
                </a:pathLst>
              </a:custGeom>
              <a:solidFill>
                <a:srgbClr val="EEA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6" name="Freeform 1990">
                <a:extLst>
                  <a:ext uri="{FF2B5EF4-FFF2-40B4-BE49-F238E27FC236}">
                    <a16:creationId xmlns:a16="http://schemas.microsoft.com/office/drawing/2014/main" id="{47E6281C-866C-45F6-94D5-D6B21B73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64"/>
                <a:ext cx="430" cy="469"/>
              </a:xfrm>
              <a:custGeom>
                <a:avLst/>
                <a:gdLst>
                  <a:gd name="T0" fmla="*/ 2238 w 172"/>
                  <a:gd name="T1" fmla="*/ 645 h 176"/>
                  <a:gd name="T2" fmla="*/ 2158 w 172"/>
                  <a:gd name="T3" fmla="*/ 2763 h 176"/>
                  <a:gd name="T4" fmla="*/ 458 w 172"/>
                  <a:gd name="T5" fmla="*/ 2670 h 176"/>
                  <a:gd name="T6" fmla="*/ 533 w 172"/>
                  <a:gd name="T7" fmla="*/ 546 h 176"/>
                  <a:gd name="T8" fmla="*/ 2238 w 172"/>
                  <a:gd name="T9" fmla="*/ 645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76">
                    <a:moveTo>
                      <a:pt x="143" y="34"/>
                    </a:moveTo>
                    <a:cubicBezTo>
                      <a:pt x="172" y="67"/>
                      <a:pt x="170" y="117"/>
                      <a:pt x="138" y="146"/>
                    </a:cubicBezTo>
                    <a:cubicBezTo>
                      <a:pt x="107" y="176"/>
                      <a:pt x="58" y="173"/>
                      <a:pt x="29" y="141"/>
                    </a:cubicBezTo>
                    <a:cubicBezTo>
                      <a:pt x="0" y="109"/>
                      <a:pt x="3" y="59"/>
                      <a:pt x="34" y="29"/>
                    </a:cubicBezTo>
                    <a:cubicBezTo>
                      <a:pt x="66" y="0"/>
                      <a:pt x="115" y="2"/>
                      <a:pt x="143" y="34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7" name="Freeform 1991">
                <a:extLst>
                  <a:ext uri="{FF2B5EF4-FFF2-40B4-BE49-F238E27FC236}">
                    <a16:creationId xmlns:a16="http://schemas.microsoft.com/office/drawing/2014/main" id="{9850746A-8E12-420A-AAAB-03D29733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77"/>
                <a:ext cx="405" cy="440"/>
              </a:xfrm>
              <a:custGeom>
                <a:avLst/>
                <a:gdLst>
                  <a:gd name="T0" fmla="*/ 2033 w 162"/>
                  <a:gd name="T1" fmla="*/ 533 h 165"/>
                  <a:gd name="T2" fmla="*/ 2113 w 162"/>
                  <a:gd name="T3" fmla="*/ 2525 h 165"/>
                  <a:gd name="T4" fmla="*/ 500 w 162"/>
                  <a:gd name="T5" fmla="*/ 2616 h 165"/>
                  <a:gd name="T6" fmla="*/ 425 w 162"/>
                  <a:gd name="T7" fmla="*/ 627 h 165"/>
                  <a:gd name="T8" fmla="*/ 2033 w 162"/>
                  <a:gd name="T9" fmla="*/ 533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65">
                    <a:moveTo>
                      <a:pt x="130" y="28"/>
                    </a:moveTo>
                    <a:cubicBezTo>
                      <a:pt x="160" y="55"/>
                      <a:pt x="162" y="102"/>
                      <a:pt x="135" y="133"/>
                    </a:cubicBezTo>
                    <a:cubicBezTo>
                      <a:pt x="108" y="163"/>
                      <a:pt x="62" y="165"/>
                      <a:pt x="32" y="138"/>
                    </a:cubicBezTo>
                    <a:cubicBezTo>
                      <a:pt x="2" y="110"/>
                      <a:pt x="0" y="63"/>
                      <a:pt x="27" y="33"/>
                    </a:cubicBezTo>
                    <a:cubicBezTo>
                      <a:pt x="54" y="2"/>
                      <a:pt x="100" y="0"/>
                      <a:pt x="130" y="28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8" name="Freeform 1992">
                <a:extLst>
                  <a:ext uri="{FF2B5EF4-FFF2-40B4-BE49-F238E27FC236}">
                    <a16:creationId xmlns:a16="http://schemas.microsoft.com/office/drawing/2014/main" id="{75B95527-2EFF-431D-AC89-28F6564E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85"/>
                <a:ext cx="390" cy="424"/>
              </a:xfrm>
              <a:custGeom>
                <a:avLst/>
                <a:gdLst>
                  <a:gd name="T0" fmla="*/ 1863 w 156"/>
                  <a:gd name="T1" fmla="*/ 435 h 159"/>
                  <a:gd name="T2" fmla="*/ 2083 w 156"/>
                  <a:gd name="T3" fmla="*/ 2296 h 159"/>
                  <a:gd name="T4" fmla="*/ 583 w 156"/>
                  <a:gd name="T5" fmla="*/ 2581 h 159"/>
                  <a:gd name="T6" fmla="*/ 345 w 156"/>
                  <a:gd name="T7" fmla="*/ 717 h 159"/>
                  <a:gd name="T8" fmla="*/ 1863 w 156"/>
                  <a:gd name="T9" fmla="*/ 435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159">
                    <a:moveTo>
                      <a:pt x="119" y="23"/>
                    </a:moveTo>
                    <a:cubicBezTo>
                      <a:pt x="149" y="46"/>
                      <a:pt x="156" y="90"/>
                      <a:pt x="133" y="121"/>
                    </a:cubicBezTo>
                    <a:cubicBezTo>
                      <a:pt x="111" y="153"/>
                      <a:pt x="68" y="159"/>
                      <a:pt x="37" y="136"/>
                    </a:cubicBezTo>
                    <a:cubicBezTo>
                      <a:pt x="6" y="113"/>
                      <a:pt x="0" y="69"/>
                      <a:pt x="22" y="38"/>
                    </a:cubicBezTo>
                    <a:cubicBezTo>
                      <a:pt x="45" y="7"/>
                      <a:pt x="88" y="0"/>
                      <a:pt x="119" y="23"/>
                    </a:cubicBezTo>
                    <a:close/>
                  </a:path>
                </a:pathLst>
              </a:custGeom>
              <a:solidFill>
                <a:srgbClr val="EEB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9" name="Freeform 1993">
                <a:extLst>
                  <a:ext uri="{FF2B5EF4-FFF2-40B4-BE49-F238E27FC236}">
                    <a16:creationId xmlns:a16="http://schemas.microsoft.com/office/drawing/2014/main" id="{2DA74D82-92EA-4D28-A569-B320AD412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93"/>
                <a:ext cx="375" cy="408"/>
              </a:xfrm>
              <a:custGeom>
                <a:avLst/>
                <a:gdLst>
                  <a:gd name="T0" fmla="*/ 1675 w 150"/>
                  <a:gd name="T1" fmla="*/ 341 h 153"/>
                  <a:gd name="T2" fmla="*/ 2063 w 150"/>
                  <a:gd name="T3" fmla="*/ 2083 h 153"/>
                  <a:gd name="T4" fmla="*/ 658 w 150"/>
                  <a:gd name="T5" fmla="*/ 2560 h 153"/>
                  <a:gd name="T6" fmla="*/ 283 w 150"/>
                  <a:gd name="T7" fmla="*/ 819 h 153"/>
                  <a:gd name="T8" fmla="*/ 1675 w 150"/>
                  <a:gd name="T9" fmla="*/ 341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153">
                    <a:moveTo>
                      <a:pt x="107" y="18"/>
                    </a:moveTo>
                    <a:cubicBezTo>
                      <a:pt x="139" y="37"/>
                      <a:pt x="150" y="78"/>
                      <a:pt x="132" y="110"/>
                    </a:cubicBezTo>
                    <a:cubicBezTo>
                      <a:pt x="114" y="142"/>
                      <a:pt x="74" y="153"/>
                      <a:pt x="42" y="135"/>
                    </a:cubicBezTo>
                    <a:cubicBezTo>
                      <a:pt x="10" y="117"/>
                      <a:pt x="0" y="76"/>
                      <a:pt x="18" y="43"/>
                    </a:cubicBezTo>
                    <a:cubicBezTo>
                      <a:pt x="36" y="11"/>
                      <a:pt x="76" y="0"/>
                      <a:pt x="107" y="18"/>
                    </a:cubicBezTo>
                    <a:close/>
                  </a:path>
                </a:pathLst>
              </a:custGeom>
              <a:solidFill>
                <a:srgbClr val="EEB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0" name="Freeform 1994">
                <a:extLst>
                  <a:ext uri="{FF2B5EF4-FFF2-40B4-BE49-F238E27FC236}">
                    <a16:creationId xmlns:a16="http://schemas.microsoft.com/office/drawing/2014/main" id="{06AD1E46-A4EA-4517-BF20-A64D4585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101"/>
                <a:ext cx="363" cy="392"/>
              </a:xfrm>
              <a:custGeom>
                <a:avLst/>
                <a:gdLst>
                  <a:gd name="T0" fmla="*/ 1522 w 145"/>
                  <a:gd name="T1" fmla="*/ 264 h 147"/>
                  <a:gd name="T2" fmla="*/ 2055 w 145"/>
                  <a:gd name="T3" fmla="*/ 1877 h 147"/>
                  <a:gd name="T4" fmla="*/ 751 w 145"/>
                  <a:gd name="T5" fmla="*/ 2539 h 147"/>
                  <a:gd name="T6" fmla="*/ 220 w 145"/>
                  <a:gd name="T7" fmla="*/ 931 h 147"/>
                  <a:gd name="T8" fmla="*/ 1522 w 145"/>
                  <a:gd name="T9" fmla="*/ 264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47">
                    <a:moveTo>
                      <a:pt x="97" y="14"/>
                    </a:moveTo>
                    <a:cubicBezTo>
                      <a:pt x="129" y="27"/>
                      <a:pt x="145" y="66"/>
                      <a:pt x="131" y="99"/>
                    </a:cubicBezTo>
                    <a:cubicBezTo>
                      <a:pt x="118" y="132"/>
                      <a:pt x="80" y="147"/>
                      <a:pt x="48" y="134"/>
                    </a:cubicBezTo>
                    <a:cubicBezTo>
                      <a:pt x="16" y="120"/>
                      <a:pt x="0" y="82"/>
                      <a:pt x="14" y="49"/>
                    </a:cubicBezTo>
                    <a:cubicBezTo>
                      <a:pt x="27" y="16"/>
                      <a:pt x="65" y="0"/>
                      <a:pt x="97" y="14"/>
                    </a:cubicBezTo>
                    <a:close/>
                  </a:path>
                </a:pathLst>
              </a:custGeom>
              <a:solidFill>
                <a:srgbClr val="EE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1" name="Freeform 1995">
                <a:extLst>
                  <a:ext uri="{FF2B5EF4-FFF2-40B4-BE49-F238E27FC236}">
                    <a16:creationId xmlns:a16="http://schemas.microsoft.com/office/drawing/2014/main" id="{7D187B06-D2BF-40DB-BA2D-75A4465A6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109"/>
                <a:ext cx="348" cy="379"/>
              </a:xfrm>
              <a:custGeom>
                <a:avLst/>
                <a:gdLst>
                  <a:gd name="T0" fmla="*/ 1347 w 139"/>
                  <a:gd name="T1" fmla="*/ 171 h 142"/>
                  <a:gd name="T2" fmla="*/ 2038 w 139"/>
                  <a:gd name="T3" fmla="*/ 1652 h 142"/>
                  <a:gd name="T4" fmla="*/ 834 w 139"/>
                  <a:gd name="T5" fmla="*/ 2506 h 142"/>
                  <a:gd name="T6" fmla="*/ 145 w 139"/>
                  <a:gd name="T7" fmla="*/ 1025 h 142"/>
                  <a:gd name="T8" fmla="*/ 1347 w 139"/>
                  <a:gd name="T9" fmla="*/ 171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142">
                    <a:moveTo>
                      <a:pt x="86" y="9"/>
                    </a:moveTo>
                    <a:cubicBezTo>
                      <a:pt x="119" y="18"/>
                      <a:pt x="139" y="53"/>
                      <a:pt x="130" y="87"/>
                    </a:cubicBezTo>
                    <a:cubicBezTo>
                      <a:pt x="121" y="121"/>
                      <a:pt x="86" y="142"/>
                      <a:pt x="53" y="132"/>
                    </a:cubicBezTo>
                    <a:cubicBezTo>
                      <a:pt x="20" y="123"/>
                      <a:pt x="0" y="88"/>
                      <a:pt x="9" y="54"/>
                    </a:cubicBezTo>
                    <a:cubicBezTo>
                      <a:pt x="18" y="20"/>
                      <a:pt x="52" y="0"/>
                      <a:pt x="86" y="9"/>
                    </a:cubicBezTo>
                    <a:close/>
                  </a:path>
                </a:pathLst>
              </a:custGeom>
              <a:solidFill>
                <a:srgbClr val="EE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2" name="Freeform 1996">
                <a:extLst>
                  <a:ext uri="{FF2B5EF4-FFF2-40B4-BE49-F238E27FC236}">
                    <a16:creationId xmlns:a16="http://schemas.microsoft.com/office/drawing/2014/main" id="{A49F27A6-BD29-4C76-BE4E-FABC7D97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117"/>
                <a:ext cx="333" cy="363"/>
              </a:xfrm>
              <a:custGeom>
                <a:avLst/>
                <a:gdLst>
                  <a:gd name="T0" fmla="*/ 1159 w 133"/>
                  <a:gd name="T1" fmla="*/ 77 h 136"/>
                  <a:gd name="T2" fmla="*/ 2006 w 133"/>
                  <a:gd name="T3" fmla="*/ 1447 h 136"/>
                  <a:gd name="T4" fmla="*/ 909 w 133"/>
                  <a:gd name="T5" fmla="*/ 2493 h 136"/>
                  <a:gd name="T6" fmla="*/ 63 w 133"/>
                  <a:gd name="T7" fmla="*/ 1118 h 136"/>
                  <a:gd name="T8" fmla="*/ 1159 w 133"/>
                  <a:gd name="T9" fmla="*/ 77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6">
                    <a:moveTo>
                      <a:pt x="74" y="4"/>
                    </a:moveTo>
                    <a:cubicBezTo>
                      <a:pt x="108" y="9"/>
                      <a:pt x="133" y="41"/>
                      <a:pt x="128" y="76"/>
                    </a:cubicBezTo>
                    <a:cubicBezTo>
                      <a:pt x="124" y="111"/>
                      <a:pt x="92" y="136"/>
                      <a:pt x="58" y="131"/>
                    </a:cubicBezTo>
                    <a:cubicBezTo>
                      <a:pt x="24" y="126"/>
                      <a:pt x="0" y="94"/>
                      <a:pt x="4" y="59"/>
                    </a:cubicBezTo>
                    <a:cubicBezTo>
                      <a:pt x="9" y="24"/>
                      <a:pt x="40" y="0"/>
                      <a:pt x="74" y="4"/>
                    </a:cubicBezTo>
                    <a:close/>
                  </a:path>
                </a:pathLst>
              </a:custGeom>
              <a:solidFill>
                <a:srgbClr val="EEB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3" name="Oval 1997">
                <a:extLst>
                  <a:ext uri="{FF2B5EF4-FFF2-40B4-BE49-F238E27FC236}">
                    <a16:creationId xmlns:a16="http://schemas.microsoft.com/office/drawing/2014/main" id="{6C23A59C-7979-422B-97BA-5A8822968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2125"/>
                <a:ext cx="317" cy="34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94" name="Oval 1998">
                <a:extLst>
                  <a:ext uri="{FF2B5EF4-FFF2-40B4-BE49-F238E27FC236}">
                    <a16:creationId xmlns:a16="http://schemas.microsoft.com/office/drawing/2014/main" id="{3576D41F-7337-4DE7-BB93-BD46567F6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440"/>
                <a:ext cx="1592" cy="1733"/>
              </a:xfrm>
              <a:prstGeom prst="ellipse">
                <a:avLst/>
              </a:prstGeom>
              <a:noFill/>
              <a:ln w="1111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95" name="Oval 1999">
                <a:extLst>
                  <a:ext uri="{FF2B5EF4-FFF2-40B4-BE49-F238E27FC236}">
                    <a16:creationId xmlns:a16="http://schemas.microsoft.com/office/drawing/2014/main" id="{081CC49B-9EC6-4BB7-BE43-00F550DB2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" y="2165"/>
                <a:ext cx="238" cy="25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96" name="Freeform 2000">
                <a:extLst>
                  <a:ext uri="{FF2B5EF4-FFF2-40B4-BE49-F238E27FC236}">
                    <a16:creationId xmlns:a16="http://schemas.microsoft.com/office/drawing/2014/main" id="{6F70666B-61BD-4521-B773-2B331B0DB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68"/>
                <a:ext cx="232" cy="251"/>
              </a:xfrm>
              <a:custGeom>
                <a:avLst/>
                <a:gdLst>
                  <a:gd name="T0" fmla="*/ 1444 w 93"/>
                  <a:gd name="T1" fmla="*/ 892 h 94"/>
                  <a:gd name="T2" fmla="*/ 716 w 93"/>
                  <a:gd name="T3" fmla="*/ 1789 h 94"/>
                  <a:gd name="T4" fmla="*/ 0 w 93"/>
                  <a:gd name="T5" fmla="*/ 892 h 94"/>
                  <a:gd name="T6" fmla="*/ 728 w 93"/>
                  <a:gd name="T7" fmla="*/ 0 h 94"/>
                  <a:gd name="T8" fmla="*/ 1444 w 93"/>
                  <a:gd name="T9" fmla="*/ 892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4">
                    <a:moveTo>
                      <a:pt x="93" y="47"/>
                    </a:moveTo>
                    <a:cubicBezTo>
                      <a:pt x="93" y="73"/>
                      <a:pt x="72" y="94"/>
                      <a:pt x="46" y="94"/>
                    </a:cubicBezTo>
                    <a:cubicBezTo>
                      <a:pt x="20" y="93"/>
                      <a:pt x="0" y="72"/>
                      <a:pt x="0" y="47"/>
                    </a:cubicBezTo>
                    <a:cubicBezTo>
                      <a:pt x="0" y="21"/>
                      <a:pt x="21" y="0"/>
                      <a:pt x="47" y="0"/>
                    </a:cubicBezTo>
                    <a:cubicBezTo>
                      <a:pt x="73" y="0"/>
                      <a:pt x="93" y="21"/>
                      <a:pt x="93" y="47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7" name="Freeform 2001">
                <a:extLst>
                  <a:ext uri="{FF2B5EF4-FFF2-40B4-BE49-F238E27FC236}">
                    <a16:creationId xmlns:a16="http://schemas.microsoft.com/office/drawing/2014/main" id="{32D674FF-4B89-4E42-9644-DD51093A7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71"/>
                <a:ext cx="232" cy="245"/>
              </a:xfrm>
              <a:custGeom>
                <a:avLst/>
                <a:gdLst>
                  <a:gd name="T0" fmla="*/ 1432 w 93"/>
                  <a:gd name="T1" fmla="*/ 873 h 92"/>
                  <a:gd name="T2" fmla="*/ 716 w 93"/>
                  <a:gd name="T3" fmla="*/ 1736 h 92"/>
                  <a:gd name="T4" fmla="*/ 12 w 93"/>
                  <a:gd name="T5" fmla="*/ 873 h 92"/>
                  <a:gd name="T6" fmla="*/ 728 w 93"/>
                  <a:gd name="T7" fmla="*/ 0 h 92"/>
                  <a:gd name="T8" fmla="*/ 1432 w 93"/>
                  <a:gd name="T9" fmla="*/ 87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2">
                    <a:moveTo>
                      <a:pt x="92" y="46"/>
                    </a:moveTo>
                    <a:cubicBezTo>
                      <a:pt x="92" y="71"/>
                      <a:pt x="71" y="92"/>
                      <a:pt x="46" y="92"/>
                    </a:cubicBezTo>
                    <a:cubicBezTo>
                      <a:pt x="21" y="91"/>
                      <a:pt x="0" y="71"/>
                      <a:pt x="1" y="46"/>
                    </a:cubicBezTo>
                    <a:cubicBezTo>
                      <a:pt x="1" y="20"/>
                      <a:pt x="21" y="0"/>
                      <a:pt x="47" y="0"/>
                    </a:cubicBezTo>
                    <a:cubicBezTo>
                      <a:pt x="72" y="0"/>
                      <a:pt x="93" y="21"/>
                      <a:pt x="92" y="46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8" name="Freeform 2002">
                <a:extLst>
                  <a:ext uri="{FF2B5EF4-FFF2-40B4-BE49-F238E27FC236}">
                    <a16:creationId xmlns:a16="http://schemas.microsoft.com/office/drawing/2014/main" id="{3CF2A960-4CE9-41AA-AB93-C2F57E959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173"/>
                <a:ext cx="228" cy="240"/>
              </a:xfrm>
              <a:custGeom>
                <a:avLst/>
                <a:gdLst>
                  <a:gd name="T0" fmla="*/ 1413 w 91"/>
                  <a:gd name="T1" fmla="*/ 853 h 90"/>
                  <a:gd name="T2" fmla="*/ 709 w 91"/>
                  <a:gd name="T3" fmla="*/ 1707 h 90"/>
                  <a:gd name="T4" fmla="*/ 20 w 91"/>
                  <a:gd name="T5" fmla="*/ 832 h 90"/>
                  <a:gd name="T6" fmla="*/ 722 w 91"/>
                  <a:gd name="T7" fmla="*/ 0 h 90"/>
                  <a:gd name="T8" fmla="*/ 1413 w 91"/>
                  <a:gd name="T9" fmla="*/ 853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0">
                    <a:moveTo>
                      <a:pt x="90" y="45"/>
                    </a:moveTo>
                    <a:cubicBezTo>
                      <a:pt x="90" y="70"/>
                      <a:pt x="70" y="90"/>
                      <a:pt x="45" y="90"/>
                    </a:cubicBezTo>
                    <a:cubicBezTo>
                      <a:pt x="20" y="89"/>
                      <a:pt x="0" y="69"/>
                      <a:pt x="1" y="44"/>
                    </a:cubicBezTo>
                    <a:cubicBezTo>
                      <a:pt x="1" y="20"/>
                      <a:pt x="21" y="0"/>
                      <a:pt x="46" y="0"/>
                    </a:cubicBezTo>
                    <a:cubicBezTo>
                      <a:pt x="71" y="0"/>
                      <a:pt x="91" y="21"/>
                      <a:pt x="90" y="45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9" name="Freeform 2003">
                <a:extLst>
                  <a:ext uri="{FF2B5EF4-FFF2-40B4-BE49-F238E27FC236}">
                    <a16:creationId xmlns:a16="http://schemas.microsoft.com/office/drawing/2014/main" id="{97CA3B44-DB86-4364-B136-16E08E2AC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176"/>
                <a:ext cx="222" cy="235"/>
              </a:xfrm>
              <a:custGeom>
                <a:avLst/>
                <a:gdLst>
                  <a:gd name="T0" fmla="*/ 1369 w 89"/>
                  <a:gd name="T1" fmla="*/ 841 h 88"/>
                  <a:gd name="T2" fmla="*/ 683 w 89"/>
                  <a:gd name="T3" fmla="*/ 1677 h 88"/>
                  <a:gd name="T4" fmla="*/ 12 w 89"/>
                  <a:gd name="T5" fmla="*/ 820 h 88"/>
                  <a:gd name="T6" fmla="*/ 696 w 89"/>
                  <a:gd name="T7" fmla="*/ 0 h 88"/>
                  <a:gd name="T8" fmla="*/ 1369 w 89"/>
                  <a:gd name="T9" fmla="*/ 84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8">
                    <a:moveTo>
                      <a:pt x="88" y="44"/>
                    </a:moveTo>
                    <a:cubicBezTo>
                      <a:pt x="88" y="69"/>
                      <a:pt x="68" y="88"/>
                      <a:pt x="44" y="88"/>
                    </a:cubicBezTo>
                    <a:cubicBezTo>
                      <a:pt x="20" y="87"/>
                      <a:pt x="0" y="67"/>
                      <a:pt x="1" y="43"/>
                    </a:cubicBezTo>
                    <a:cubicBezTo>
                      <a:pt x="1" y="19"/>
                      <a:pt x="21" y="0"/>
                      <a:pt x="45" y="0"/>
                    </a:cubicBezTo>
                    <a:cubicBezTo>
                      <a:pt x="69" y="0"/>
                      <a:pt x="89" y="20"/>
                      <a:pt x="88" y="44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0" name="Freeform 2004">
                <a:extLst>
                  <a:ext uri="{FF2B5EF4-FFF2-40B4-BE49-F238E27FC236}">
                    <a16:creationId xmlns:a16="http://schemas.microsoft.com/office/drawing/2014/main" id="{BCF15A0F-032C-4E2B-B827-D6C9F0321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179"/>
                <a:ext cx="218" cy="229"/>
              </a:xfrm>
              <a:custGeom>
                <a:avLst/>
                <a:gdLst>
                  <a:gd name="T0" fmla="*/ 1351 w 87"/>
                  <a:gd name="T1" fmla="*/ 831 h 86"/>
                  <a:gd name="T2" fmla="*/ 679 w 87"/>
                  <a:gd name="T3" fmla="*/ 1624 h 86"/>
                  <a:gd name="T4" fmla="*/ 20 w 87"/>
                  <a:gd name="T5" fmla="*/ 794 h 86"/>
                  <a:gd name="T6" fmla="*/ 692 w 87"/>
                  <a:gd name="T7" fmla="*/ 0 h 86"/>
                  <a:gd name="T8" fmla="*/ 1351 w 87"/>
                  <a:gd name="T9" fmla="*/ 831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86">
                    <a:moveTo>
                      <a:pt x="86" y="44"/>
                    </a:moveTo>
                    <a:cubicBezTo>
                      <a:pt x="86" y="67"/>
                      <a:pt x="66" y="86"/>
                      <a:pt x="43" y="86"/>
                    </a:cubicBezTo>
                    <a:cubicBezTo>
                      <a:pt x="19" y="85"/>
                      <a:pt x="0" y="66"/>
                      <a:pt x="1" y="42"/>
                    </a:cubicBezTo>
                    <a:cubicBezTo>
                      <a:pt x="1" y="18"/>
                      <a:pt x="21" y="0"/>
                      <a:pt x="44" y="0"/>
                    </a:cubicBezTo>
                    <a:cubicBezTo>
                      <a:pt x="68" y="0"/>
                      <a:pt x="87" y="20"/>
                      <a:pt x="86" y="44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1" name="Freeform 2005">
                <a:extLst>
                  <a:ext uri="{FF2B5EF4-FFF2-40B4-BE49-F238E27FC236}">
                    <a16:creationId xmlns:a16="http://schemas.microsoft.com/office/drawing/2014/main" id="{41148F8E-0BAE-4D59-9C12-0291FA603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179"/>
                <a:ext cx="212" cy="226"/>
              </a:xfrm>
              <a:custGeom>
                <a:avLst/>
                <a:gdLst>
                  <a:gd name="T0" fmla="*/ 1307 w 85"/>
                  <a:gd name="T1" fmla="*/ 827 h 85"/>
                  <a:gd name="T2" fmla="*/ 634 w 85"/>
                  <a:gd name="T3" fmla="*/ 1598 h 85"/>
                  <a:gd name="T4" fmla="*/ 0 w 85"/>
                  <a:gd name="T5" fmla="*/ 792 h 85"/>
                  <a:gd name="T6" fmla="*/ 666 w 85"/>
                  <a:gd name="T7" fmla="*/ 21 h 85"/>
                  <a:gd name="T8" fmla="*/ 1307 w 85"/>
                  <a:gd name="T9" fmla="*/ 82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5">
                    <a:moveTo>
                      <a:pt x="84" y="44"/>
                    </a:moveTo>
                    <a:cubicBezTo>
                      <a:pt x="84" y="67"/>
                      <a:pt x="65" y="85"/>
                      <a:pt x="41" y="85"/>
                    </a:cubicBezTo>
                    <a:cubicBezTo>
                      <a:pt x="18" y="84"/>
                      <a:pt x="0" y="65"/>
                      <a:pt x="0" y="42"/>
                    </a:cubicBezTo>
                    <a:cubicBezTo>
                      <a:pt x="1" y="19"/>
                      <a:pt x="20" y="0"/>
                      <a:pt x="43" y="1"/>
                    </a:cubicBezTo>
                    <a:cubicBezTo>
                      <a:pt x="67" y="2"/>
                      <a:pt x="85" y="21"/>
                      <a:pt x="84" y="44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2" name="Freeform 2006">
                <a:extLst>
                  <a:ext uri="{FF2B5EF4-FFF2-40B4-BE49-F238E27FC236}">
                    <a16:creationId xmlns:a16="http://schemas.microsoft.com/office/drawing/2014/main" id="{C5EB4A7F-E3C7-4225-8220-5C368900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181"/>
                <a:ext cx="208" cy="222"/>
              </a:xfrm>
              <a:custGeom>
                <a:avLst/>
                <a:gdLst>
                  <a:gd name="T0" fmla="*/ 1288 w 83"/>
                  <a:gd name="T1" fmla="*/ 824 h 83"/>
                  <a:gd name="T2" fmla="*/ 629 w 83"/>
                  <a:gd name="T3" fmla="*/ 1589 h 83"/>
                  <a:gd name="T4" fmla="*/ 0 w 83"/>
                  <a:gd name="T5" fmla="*/ 786 h 83"/>
                  <a:gd name="T6" fmla="*/ 679 w 83"/>
                  <a:gd name="T7" fmla="*/ 21 h 83"/>
                  <a:gd name="T8" fmla="*/ 1288 w 83"/>
                  <a:gd name="T9" fmla="*/ 82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82" y="43"/>
                    </a:moveTo>
                    <a:cubicBezTo>
                      <a:pt x="82" y="66"/>
                      <a:pt x="63" y="83"/>
                      <a:pt x="40" y="83"/>
                    </a:cubicBezTo>
                    <a:cubicBezTo>
                      <a:pt x="18" y="82"/>
                      <a:pt x="0" y="63"/>
                      <a:pt x="0" y="41"/>
                    </a:cubicBezTo>
                    <a:cubicBezTo>
                      <a:pt x="1" y="18"/>
                      <a:pt x="20" y="0"/>
                      <a:pt x="43" y="1"/>
                    </a:cubicBezTo>
                    <a:cubicBezTo>
                      <a:pt x="65" y="2"/>
                      <a:pt x="83" y="20"/>
                      <a:pt x="82" y="43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3" name="Freeform 2007">
                <a:extLst>
                  <a:ext uri="{FF2B5EF4-FFF2-40B4-BE49-F238E27FC236}">
                    <a16:creationId xmlns:a16="http://schemas.microsoft.com/office/drawing/2014/main" id="{F95E90F5-F258-4DD4-B4D4-913B0D093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184"/>
                <a:ext cx="202" cy="216"/>
              </a:xfrm>
              <a:custGeom>
                <a:avLst/>
                <a:gdLst>
                  <a:gd name="T0" fmla="*/ 1244 w 81"/>
                  <a:gd name="T1" fmla="*/ 797 h 81"/>
                  <a:gd name="T2" fmla="*/ 604 w 81"/>
                  <a:gd name="T3" fmla="*/ 1536 h 81"/>
                  <a:gd name="T4" fmla="*/ 0 w 81"/>
                  <a:gd name="T5" fmla="*/ 739 h 81"/>
                  <a:gd name="T6" fmla="*/ 653 w 81"/>
                  <a:gd name="T7" fmla="*/ 21 h 81"/>
                  <a:gd name="T8" fmla="*/ 1244 w 81"/>
                  <a:gd name="T9" fmla="*/ 79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1">
                    <a:moveTo>
                      <a:pt x="80" y="42"/>
                    </a:moveTo>
                    <a:cubicBezTo>
                      <a:pt x="80" y="64"/>
                      <a:pt x="61" y="81"/>
                      <a:pt x="39" y="81"/>
                    </a:cubicBezTo>
                    <a:cubicBezTo>
                      <a:pt x="17" y="80"/>
                      <a:pt x="0" y="61"/>
                      <a:pt x="0" y="39"/>
                    </a:cubicBezTo>
                    <a:cubicBezTo>
                      <a:pt x="1" y="17"/>
                      <a:pt x="20" y="0"/>
                      <a:pt x="42" y="1"/>
                    </a:cubicBezTo>
                    <a:cubicBezTo>
                      <a:pt x="64" y="2"/>
                      <a:pt x="81" y="20"/>
                      <a:pt x="80" y="42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4" name="Freeform 2008">
                <a:extLst>
                  <a:ext uri="{FF2B5EF4-FFF2-40B4-BE49-F238E27FC236}">
                    <a16:creationId xmlns:a16="http://schemas.microsoft.com/office/drawing/2014/main" id="{1F3FA1AE-292C-4036-87CF-E0A16E3BF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7"/>
                <a:ext cx="198" cy="210"/>
              </a:xfrm>
              <a:custGeom>
                <a:avLst/>
                <a:gdLst>
                  <a:gd name="T0" fmla="*/ 1226 w 79"/>
                  <a:gd name="T1" fmla="*/ 771 h 79"/>
                  <a:gd name="T2" fmla="*/ 597 w 79"/>
                  <a:gd name="T3" fmla="*/ 1483 h 79"/>
                  <a:gd name="T4" fmla="*/ 0 w 79"/>
                  <a:gd name="T5" fmla="*/ 712 h 79"/>
                  <a:gd name="T6" fmla="*/ 647 w 79"/>
                  <a:gd name="T7" fmla="*/ 21 h 79"/>
                  <a:gd name="T8" fmla="*/ 1226 w 79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9">
                    <a:moveTo>
                      <a:pt x="78" y="41"/>
                    </a:moveTo>
                    <a:cubicBezTo>
                      <a:pt x="78" y="63"/>
                      <a:pt x="59" y="79"/>
                      <a:pt x="38" y="79"/>
                    </a:cubicBezTo>
                    <a:cubicBezTo>
                      <a:pt x="16" y="78"/>
                      <a:pt x="0" y="60"/>
                      <a:pt x="0" y="38"/>
                    </a:cubicBezTo>
                    <a:cubicBezTo>
                      <a:pt x="1" y="17"/>
                      <a:pt x="19" y="0"/>
                      <a:pt x="41" y="1"/>
                    </a:cubicBezTo>
                    <a:cubicBezTo>
                      <a:pt x="62" y="2"/>
                      <a:pt x="79" y="20"/>
                      <a:pt x="78" y="41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5" name="Freeform 2009">
                <a:extLst>
                  <a:ext uri="{FF2B5EF4-FFF2-40B4-BE49-F238E27FC236}">
                    <a16:creationId xmlns:a16="http://schemas.microsoft.com/office/drawing/2014/main" id="{8F0258BE-D692-4718-A65B-FD05501F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9"/>
                <a:ext cx="195" cy="208"/>
              </a:xfrm>
              <a:custGeom>
                <a:avLst/>
                <a:gdLst>
                  <a:gd name="T0" fmla="*/ 1208 w 78"/>
                  <a:gd name="T1" fmla="*/ 760 h 78"/>
                  <a:gd name="T2" fmla="*/ 595 w 78"/>
                  <a:gd name="T3" fmla="*/ 1459 h 78"/>
                  <a:gd name="T4" fmla="*/ 20 w 78"/>
                  <a:gd name="T5" fmla="*/ 704 h 78"/>
                  <a:gd name="T6" fmla="*/ 645 w 78"/>
                  <a:gd name="T7" fmla="*/ 21 h 78"/>
                  <a:gd name="T8" fmla="*/ 1208 w 78"/>
                  <a:gd name="T9" fmla="*/ 76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8">
                    <a:moveTo>
                      <a:pt x="77" y="40"/>
                    </a:moveTo>
                    <a:cubicBezTo>
                      <a:pt x="77" y="61"/>
                      <a:pt x="59" y="78"/>
                      <a:pt x="38" y="77"/>
                    </a:cubicBezTo>
                    <a:cubicBezTo>
                      <a:pt x="17" y="76"/>
                      <a:pt x="0" y="58"/>
                      <a:pt x="1" y="37"/>
                    </a:cubicBezTo>
                    <a:cubicBezTo>
                      <a:pt x="2" y="16"/>
                      <a:pt x="20" y="0"/>
                      <a:pt x="41" y="1"/>
                    </a:cubicBezTo>
                    <a:cubicBezTo>
                      <a:pt x="62" y="2"/>
                      <a:pt x="78" y="19"/>
                      <a:pt x="77" y="40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6" name="Freeform 2010">
                <a:extLst>
                  <a:ext uri="{FF2B5EF4-FFF2-40B4-BE49-F238E27FC236}">
                    <a16:creationId xmlns:a16="http://schemas.microsoft.com/office/drawing/2014/main" id="{1156FD01-73AD-43BA-87E0-FFE627C2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192"/>
                <a:ext cx="190" cy="203"/>
              </a:xfrm>
              <a:custGeom>
                <a:avLst/>
                <a:gdLst>
                  <a:gd name="T0" fmla="*/ 1175 w 76"/>
                  <a:gd name="T1" fmla="*/ 764 h 76"/>
                  <a:gd name="T2" fmla="*/ 583 w 76"/>
                  <a:gd name="T3" fmla="*/ 1426 h 76"/>
                  <a:gd name="T4" fmla="*/ 20 w 76"/>
                  <a:gd name="T5" fmla="*/ 684 h 76"/>
                  <a:gd name="T6" fmla="*/ 625 w 76"/>
                  <a:gd name="T7" fmla="*/ 21 h 76"/>
                  <a:gd name="T8" fmla="*/ 1175 w 76"/>
                  <a:gd name="T9" fmla="*/ 764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75" y="40"/>
                    </a:moveTo>
                    <a:cubicBezTo>
                      <a:pt x="74" y="60"/>
                      <a:pt x="57" y="76"/>
                      <a:pt x="37" y="75"/>
                    </a:cubicBezTo>
                    <a:cubicBezTo>
                      <a:pt x="16" y="74"/>
                      <a:pt x="0" y="56"/>
                      <a:pt x="1" y="36"/>
                    </a:cubicBezTo>
                    <a:cubicBezTo>
                      <a:pt x="2" y="15"/>
                      <a:pt x="20" y="0"/>
                      <a:pt x="40" y="1"/>
                    </a:cubicBezTo>
                    <a:cubicBezTo>
                      <a:pt x="61" y="2"/>
                      <a:pt x="76" y="19"/>
                      <a:pt x="75" y="40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7" name="Freeform 2011">
                <a:extLst>
                  <a:ext uri="{FF2B5EF4-FFF2-40B4-BE49-F238E27FC236}">
                    <a16:creationId xmlns:a16="http://schemas.microsoft.com/office/drawing/2014/main" id="{E2BF4DC0-BF7D-4C36-88D4-EA58FECE1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95"/>
                <a:ext cx="188" cy="197"/>
              </a:xfrm>
              <a:custGeom>
                <a:avLst/>
                <a:gdLst>
                  <a:gd name="T0" fmla="*/ 1151 w 75"/>
                  <a:gd name="T1" fmla="*/ 737 h 74"/>
                  <a:gd name="T2" fmla="*/ 554 w 75"/>
                  <a:gd name="T3" fmla="*/ 1374 h 74"/>
                  <a:gd name="T4" fmla="*/ 20 w 75"/>
                  <a:gd name="T5" fmla="*/ 660 h 74"/>
                  <a:gd name="T6" fmla="*/ 617 w 75"/>
                  <a:gd name="T7" fmla="*/ 21 h 74"/>
                  <a:gd name="T8" fmla="*/ 1151 w 75"/>
                  <a:gd name="T9" fmla="*/ 737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73" y="39"/>
                    </a:moveTo>
                    <a:cubicBezTo>
                      <a:pt x="72" y="59"/>
                      <a:pt x="55" y="74"/>
                      <a:pt x="35" y="73"/>
                    </a:cubicBezTo>
                    <a:cubicBezTo>
                      <a:pt x="15" y="72"/>
                      <a:pt x="0" y="55"/>
                      <a:pt x="1" y="35"/>
                    </a:cubicBezTo>
                    <a:cubicBezTo>
                      <a:pt x="2" y="15"/>
                      <a:pt x="19" y="0"/>
                      <a:pt x="39" y="1"/>
                    </a:cubicBezTo>
                    <a:cubicBezTo>
                      <a:pt x="59" y="2"/>
                      <a:pt x="75" y="19"/>
                      <a:pt x="73" y="39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8" name="Freeform 2012">
                <a:extLst>
                  <a:ext uri="{FF2B5EF4-FFF2-40B4-BE49-F238E27FC236}">
                    <a16:creationId xmlns:a16="http://schemas.microsoft.com/office/drawing/2014/main" id="{DA84419E-FC05-4E41-BE88-8A44D0172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195"/>
                <a:ext cx="182" cy="194"/>
              </a:xfrm>
              <a:custGeom>
                <a:avLst/>
                <a:gdLst>
                  <a:gd name="T0" fmla="*/ 1099 w 73"/>
                  <a:gd name="T1" fmla="*/ 733 h 73"/>
                  <a:gd name="T2" fmla="*/ 529 w 73"/>
                  <a:gd name="T3" fmla="*/ 1350 h 73"/>
                  <a:gd name="T4" fmla="*/ 12 w 73"/>
                  <a:gd name="T5" fmla="*/ 656 h 73"/>
                  <a:gd name="T6" fmla="*/ 603 w 73"/>
                  <a:gd name="T7" fmla="*/ 35 h 73"/>
                  <a:gd name="T8" fmla="*/ 1099 w 73"/>
                  <a:gd name="T9" fmla="*/ 73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1" y="39"/>
                    </a:moveTo>
                    <a:cubicBezTo>
                      <a:pt x="70" y="58"/>
                      <a:pt x="54" y="73"/>
                      <a:pt x="34" y="72"/>
                    </a:cubicBezTo>
                    <a:cubicBezTo>
                      <a:pt x="15" y="70"/>
                      <a:pt x="0" y="54"/>
                      <a:pt x="1" y="35"/>
                    </a:cubicBezTo>
                    <a:cubicBezTo>
                      <a:pt x="2" y="15"/>
                      <a:pt x="19" y="0"/>
                      <a:pt x="39" y="2"/>
                    </a:cubicBezTo>
                    <a:cubicBezTo>
                      <a:pt x="58" y="3"/>
                      <a:pt x="73" y="19"/>
                      <a:pt x="71" y="39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9" name="Freeform 2013">
                <a:extLst>
                  <a:ext uri="{FF2B5EF4-FFF2-40B4-BE49-F238E27FC236}">
                    <a16:creationId xmlns:a16="http://schemas.microsoft.com/office/drawing/2014/main" id="{C07C66CA-D152-49CA-B262-D341BD38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7"/>
                <a:ext cx="178" cy="190"/>
              </a:xfrm>
              <a:custGeom>
                <a:avLst/>
                <a:gdLst>
                  <a:gd name="T0" fmla="*/ 1088 w 71"/>
                  <a:gd name="T1" fmla="*/ 731 h 71"/>
                  <a:gd name="T2" fmla="*/ 521 w 71"/>
                  <a:gd name="T3" fmla="*/ 1338 h 71"/>
                  <a:gd name="T4" fmla="*/ 20 w 71"/>
                  <a:gd name="T5" fmla="*/ 629 h 71"/>
                  <a:gd name="T6" fmla="*/ 597 w 71"/>
                  <a:gd name="T7" fmla="*/ 35 h 71"/>
                  <a:gd name="T8" fmla="*/ 1088 w 71"/>
                  <a:gd name="T9" fmla="*/ 73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69" y="38"/>
                    </a:moveTo>
                    <a:cubicBezTo>
                      <a:pt x="68" y="57"/>
                      <a:pt x="52" y="71"/>
                      <a:pt x="33" y="70"/>
                    </a:cubicBezTo>
                    <a:cubicBezTo>
                      <a:pt x="14" y="68"/>
                      <a:pt x="0" y="52"/>
                      <a:pt x="1" y="33"/>
                    </a:cubicBezTo>
                    <a:cubicBezTo>
                      <a:pt x="2" y="15"/>
                      <a:pt x="19" y="0"/>
                      <a:pt x="38" y="2"/>
                    </a:cubicBezTo>
                    <a:cubicBezTo>
                      <a:pt x="57" y="3"/>
                      <a:pt x="71" y="19"/>
                      <a:pt x="69" y="38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0" name="Freeform 2014">
                <a:extLst>
                  <a:ext uri="{FF2B5EF4-FFF2-40B4-BE49-F238E27FC236}">
                    <a16:creationId xmlns:a16="http://schemas.microsoft.com/office/drawing/2014/main" id="{8CE1D7CA-43D1-4C3C-A4FD-879A3F28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00"/>
                <a:ext cx="172" cy="184"/>
              </a:xfrm>
              <a:custGeom>
                <a:avLst/>
                <a:gdLst>
                  <a:gd name="T0" fmla="*/ 1057 w 69"/>
                  <a:gd name="T1" fmla="*/ 704 h 69"/>
                  <a:gd name="T2" fmla="*/ 496 w 69"/>
                  <a:gd name="T3" fmla="*/ 1288 h 69"/>
                  <a:gd name="T4" fmla="*/ 12 w 69"/>
                  <a:gd name="T5" fmla="*/ 605 h 69"/>
                  <a:gd name="T6" fmla="*/ 571 w 69"/>
                  <a:gd name="T7" fmla="*/ 35 h 69"/>
                  <a:gd name="T8" fmla="*/ 1057 w 69"/>
                  <a:gd name="T9" fmla="*/ 70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7"/>
                    </a:moveTo>
                    <a:cubicBezTo>
                      <a:pt x="66" y="55"/>
                      <a:pt x="50" y="69"/>
                      <a:pt x="32" y="68"/>
                    </a:cubicBezTo>
                    <a:cubicBezTo>
                      <a:pt x="14" y="66"/>
                      <a:pt x="0" y="50"/>
                      <a:pt x="1" y="32"/>
                    </a:cubicBezTo>
                    <a:cubicBezTo>
                      <a:pt x="3" y="14"/>
                      <a:pt x="19" y="0"/>
                      <a:pt x="37" y="2"/>
                    </a:cubicBezTo>
                    <a:cubicBezTo>
                      <a:pt x="55" y="3"/>
                      <a:pt x="69" y="19"/>
                      <a:pt x="68" y="37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1" name="Freeform 2015">
                <a:extLst>
                  <a:ext uri="{FF2B5EF4-FFF2-40B4-BE49-F238E27FC236}">
                    <a16:creationId xmlns:a16="http://schemas.microsoft.com/office/drawing/2014/main" id="{F84F3657-A2B8-4AC3-9AB2-EF610396A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203"/>
                <a:ext cx="168" cy="178"/>
              </a:xfrm>
              <a:custGeom>
                <a:avLst/>
                <a:gdLst>
                  <a:gd name="T0" fmla="*/ 1038 w 67"/>
                  <a:gd name="T1" fmla="*/ 677 h 67"/>
                  <a:gd name="T2" fmla="*/ 491 w 67"/>
                  <a:gd name="T3" fmla="*/ 1235 h 67"/>
                  <a:gd name="T4" fmla="*/ 20 w 67"/>
                  <a:gd name="T5" fmla="*/ 579 h 67"/>
                  <a:gd name="T6" fmla="*/ 567 w 67"/>
                  <a:gd name="T7" fmla="*/ 35 h 67"/>
                  <a:gd name="T8" fmla="*/ 1038 w 67"/>
                  <a:gd name="T9" fmla="*/ 67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6"/>
                    </a:moveTo>
                    <a:cubicBezTo>
                      <a:pt x="64" y="54"/>
                      <a:pt x="48" y="67"/>
                      <a:pt x="31" y="66"/>
                    </a:cubicBezTo>
                    <a:cubicBezTo>
                      <a:pt x="13" y="64"/>
                      <a:pt x="0" y="49"/>
                      <a:pt x="1" y="31"/>
                    </a:cubicBezTo>
                    <a:cubicBezTo>
                      <a:pt x="3" y="13"/>
                      <a:pt x="18" y="0"/>
                      <a:pt x="36" y="2"/>
                    </a:cubicBezTo>
                    <a:cubicBezTo>
                      <a:pt x="54" y="3"/>
                      <a:pt x="67" y="19"/>
                      <a:pt x="66" y="36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2" name="Freeform 2016">
                <a:extLst>
                  <a:ext uri="{FF2B5EF4-FFF2-40B4-BE49-F238E27FC236}">
                    <a16:creationId xmlns:a16="http://schemas.microsoft.com/office/drawing/2014/main" id="{046EB629-BB42-4F08-BA7B-1D84EFEB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5"/>
                <a:ext cx="162" cy="174"/>
              </a:xfrm>
              <a:custGeom>
                <a:avLst/>
                <a:gdLst>
                  <a:gd name="T0" fmla="*/ 994 w 65"/>
                  <a:gd name="T1" fmla="*/ 675 h 65"/>
                  <a:gd name="T2" fmla="*/ 446 w 65"/>
                  <a:gd name="T3" fmla="*/ 1226 h 65"/>
                  <a:gd name="T4" fmla="*/ 12 w 65"/>
                  <a:gd name="T5" fmla="*/ 573 h 65"/>
                  <a:gd name="T6" fmla="*/ 541 w 65"/>
                  <a:gd name="T7" fmla="*/ 21 h 65"/>
                  <a:gd name="T8" fmla="*/ 994 w 65"/>
                  <a:gd name="T9" fmla="*/ 67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5"/>
                    </a:moveTo>
                    <a:cubicBezTo>
                      <a:pt x="62" y="53"/>
                      <a:pt x="47" y="65"/>
                      <a:pt x="29" y="64"/>
                    </a:cubicBezTo>
                    <a:cubicBezTo>
                      <a:pt x="12" y="62"/>
                      <a:pt x="0" y="47"/>
                      <a:pt x="1" y="30"/>
                    </a:cubicBezTo>
                    <a:cubicBezTo>
                      <a:pt x="3" y="13"/>
                      <a:pt x="18" y="0"/>
                      <a:pt x="35" y="1"/>
                    </a:cubicBezTo>
                    <a:cubicBezTo>
                      <a:pt x="52" y="3"/>
                      <a:pt x="65" y="18"/>
                      <a:pt x="64" y="35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3" name="Freeform 2017">
                <a:extLst>
                  <a:ext uri="{FF2B5EF4-FFF2-40B4-BE49-F238E27FC236}">
                    <a16:creationId xmlns:a16="http://schemas.microsoft.com/office/drawing/2014/main" id="{4251472B-5E18-4842-B594-2CDD1AA1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8"/>
                <a:ext cx="160" cy="168"/>
              </a:xfrm>
              <a:custGeom>
                <a:avLst/>
                <a:gdLst>
                  <a:gd name="T0" fmla="*/ 988 w 64"/>
                  <a:gd name="T1" fmla="*/ 661 h 63"/>
                  <a:gd name="T2" fmla="*/ 458 w 64"/>
                  <a:gd name="T3" fmla="*/ 1173 h 63"/>
                  <a:gd name="T4" fmla="*/ 33 w 64"/>
                  <a:gd name="T5" fmla="*/ 547 h 63"/>
                  <a:gd name="T6" fmla="*/ 550 w 64"/>
                  <a:gd name="T7" fmla="*/ 21 h 63"/>
                  <a:gd name="T8" fmla="*/ 988 w 64"/>
                  <a:gd name="T9" fmla="*/ 6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3">
                    <a:moveTo>
                      <a:pt x="63" y="35"/>
                    </a:moveTo>
                    <a:cubicBezTo>
                      <a:pt x="61" y="51"/>
                      <a:pt x="46" y="63"/>
                      <a:pt x="29" y="62"/>
                    </a:cubicBezTo>
                    <a:cubicBezTo>
                      <a:pt x="13" y="60"/>
                      <a:pt x="0" y="45"/>
                      <a:pt x="2" y="29"/>
                    </a:cubicBezTo>
                    <a:cubicBezTo>
                      <a:pt x="4" y="12"/>
                      <a:pt x="19" y="0"/>
                      <a:pt x="35" y="1"/>
                    </a:cubicBezTo>
                    <a:cubicBezTo>
                      <a:pt x="52" y="3"/>
                      <a:pt x="64" y="18"/>
                      <a:pt x="63" y="35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4" name="Freeform 2018">
                <a:extLst>
                  <a:ext uri="{FF2B5EF4-FFF2-40B4-BE49-F238E27FC236}">
                    <a16:creationId xmlns:a16="http://schemas.microsoft.com/office/drawing/2014/main" id="{53A321BF-23B0-43E8-AFC3-455BAD7CA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211"/>
                <a:ext cx="155" cy="162"/>
              </a:xfrm>
              <a:custGeom>
                <a:avLst/>
                <a:gdLst>
                  <a:gd name="T0" fmla="*/ 958 w 62"/>
                  <a:gd name="T1" fmla="*/ 635 h 61"/>
                  <a:gd name="T2" fmla="*/ 438 w 62"/>
                  <a:gd name="T3" fmla="*/ 1121 h 61"/>
                  <a:gd name="T4" fmla="*/ 33 w 62"/>
                  <a:gd name="T5" fmla="*/ 507 h 61"/>
                  <a:gd name="T6" fmla="*/ 533 w 62"/>
                  <a:gd name="T7" fmla="*/ 21 h 61"/>
                  <a:gd name="T8" fmla="*/ 958 w 62"/>
                  <a:gd name="T9" fmla="*/ 63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1">
                    <a:moveTo>
                      <a:pt x="61" y="34"/>
                    </a:moveTo>
                    <a:cubicBezTo>
                      <a:pt x="59" y="50"/>
                      <a:pt x="44" y="61"/>
                      <a:pt x="28" y="60"/>
                    </a:cubicBezTo>
                    <a:cubicBezTo>
                      <a:pt x="12" y="58"/>
                      <a:pt x="0" y="44"/>
                      <a:pt x="2" y="27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51" y="3"/>
                      <a:pt x="62" y="18"/>
                      <a:pt x="61" y="34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5" name="Freeform 2019">
                <a:extLst>
                  <a:ext uri="{FF2B5EF4-FFF2-40B4-BE49-F238E27FC236}">
                    <a16:creationId xmlns:a16="http://schemas.microsoft.com/office/drawing/2014/main" id="{D3032296-85EB-4C52-8C29-D04BAAD73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13"/>
                <a:ext cx="150" cy="160"/>
              </a:xfrm>
              <a:custGeom>
                <a:avLst/>
                <a:gdLst>
                  <a:gd name="T0" fmla="*/ 925 w 60"/>
                  <a:gd name="T1" fmla="*/ 627 h 60"/>
                  <a:gd name="T2" fmla="*/ 425 w 60"/>
                  <a:gd name="T3" fmla="*/ 1101 h 60"/>
                  <a:gd name="T4" fmla="*/ 33 w 60"/>
                  <a:gd name="T5" fmla="*/ 491 h 60"/>
                  <a:gd name="T6" fmla="*/ 533 w 60"/>
                  <a:gd name="T7" fmla="*/ 21 h 60"/>
                  <a:gd name="T8" fmla="*/ 925 w 60"/>
                  <a:gd name="T9" fmla="*/ 62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3"/>
                    </a:moveTo>
                    <a:cubicBezTo>
                      <a:pt x="57" y="48"/>
                      <a:pt x="43" y="60"/>
                      <a:pt x="27" y="58"/>
                    </a:cubicBezTo>
                    <a:cubicBezTo>
                      <a:pt x="11" y="56"/>
                      <a:pt x="0" y="42"/>
                      <a:pt x="2" y="26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49" y="3"/>
                      <a:pt x="60" y="17"/>
                      <a:pt x="59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6" name="Freeform 2020">
                <a:extLst>
                  <a:ext uri="{FF2B5EF4-FFF2-40B4-BE49-F238E27FC236}">
                    <a16:creationId xmlns:a16="http://schemas.microsoft.com/office/drawing/2014/main" id="{86DB46CC-252C-491B-A5DE-A8933E08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213"/>
                <a:ext cx="148" cy="158"/>
              </a:xfrm>
              <a:custGeom>
                <a:avLst/>
                <a:gdLst>
                  <a:gd name="T0" fmla="*/ 901 w 59"/>
                  <a:gd name="T1" fmla="*/ 632 h 59"/>
                  <a:gd name="T2" fmla="*/ 409 w 59"/>
                  <a:gd name="T3" fmla="*/ 1098 h 59"/>
                  <a:gd name="T4" fmla="*/ 33 w 59"/>
                  <a:gd name="T5" fmla="*/ 501 h 59"/>
                  <a:gd name="T6" fmla="*/ 522 w 59"/>
                  <a:gd name="T7" fmla="*/ 35 h 59"/>
                  <a:gd name="T8" fmla="*/ 901 w 59"/>
                  <a:gd name="T9" fmla="*/ 6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57" y="33"/>
                    </a:moveTo>
                    <a:cubicBezTo>
                      <a:pt x="55" y="48"/>
                      <a:pt x="41" y="59"/>
                      <a:pt x="26" y="57"/>
                    </a:cubicBezTo>
                    <a:cubicBezTo>
                      <a:pt x="11" y="55"/>
                      <a:pt x="0" y="41"/>
                      <a:pt x="2" y="26"/>
                    </a:cubicBezTo>
                    <a:cubicBezTo>
                      <a:pt x="4" y="11"/>
                      <a:pt x="18" y="0"/>
                      <a:pt x="33" y="2"/>
                    </a:cubicBezTo>
                    <a:cubicBezTo>
                      <a:pt x="48" y="4"/>
                      <a:pt x="59" y="18"/>
                      <a:pt x="57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7" name="Freeform 2021">
                <a:extLst>
                  <a:ext uri="{FF2B5EF4-FFF2-40B4-BE49-F238E27FC236}">
                    <a16:creationId xmlns:a16="http://schemas.microsoft.com/office/drawing/2014/main" id="{829476D9-707F-4E3E-BCAB-698A4EB2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216"/>
                <a:ext cx="142" cy="152"/>
              </a:xfrm>
              <a:custGeom>
                <a:avLst/>
                <a:gdLst>
                  <a:gd name="T0" fmla="*/ 850 w 57"/>
                  <a:gd name="T1" fmla="*/ 605 h 57"/>
                  <a:gd name="T2" fmla="*/ 384 w 57"/>
                  <a:gd name="T3" fmla="*/ 1045 h 57"/>
                  <a:gd name="T4" fmla="*/ 30 w 57"/>
                  <a:gd name="T5" fmla="*/ 477 h 57"/>
                  <a:gd name="T6" fmla="*/ 496 w 57"/>
                  <a:gd name="T7" fmla="*/ 35 h 57"/>
                  <a:gd name="T8" fmla="*/ 850 w 57"/>
                  <a:gd name="T9" fmla="*/ 605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2"/>
                    </a:moveTo>
                    <a:cubicBezTo>
                      <a:pt x="53" y="47"/>
                      <a:pt x="39" y="57"/>
                      <a:pt x="25" y="55"/>
                    </a:cubicBezTo>
                    <a:cubicBezTo>
                      <a:pt x="10" y="53"/>
                      <a:pt x="0" y="39"/>
                      <a:pt x="2" y="25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4"/>
                      <a:pt x="57" y="18"/>
                      <a:pt x="55" y="32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8" name="Freeform 2022">
                <a:extLst>
                  <a:ext uri="{FF2B5EF4-FFF2-40B4-BE49-F238E27FC236}">
                    <a16:creationId xmlns:a16="http://schemas.microsoft.com/office/drawing/2014/main" id="{1CA0D866-45A8-4E3C-869D-C33866A85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219"/>
                <a:ext cx="138" cy="146"/>
              </a:xfrm>
              <a:custGeom>
                <a:avLst/>
                <a:gdLst>
                  <a:gd name="T0" fmla="*/ 838 w 55"/>
                  <a:gd name="T1" fmla="*/ 579 h 55"/>
                  <a:gd name="T2" fmla="*/ 366 w 55"/>
                  <a:gd name="T3" fmla="*/ 993 h 55"/>
                  <a:gd name="T4" fmla="*/ 33 w 55"/>
                  <a:gd name="T5" fmla="*/ 451 h 55"/>
                  <a:gd name="T6" fmla="*/ 492 w 55"/>
                  <a:gd name="T7" fmla="*/ 35 h 55"/>
                  <a:gd name="T8" fmla="*/ 838 w 55"/>
                  <a:gd name="T9" fmla="*/ 57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1"/>
                    </a:moveTo>
                    <a:cubicBezTo>
                      <a:pt x="50" y="45"/>
                      <a:pt x="37" y="55"/>
                      <a:pt x="23" y="53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10"/>
                      <a:pt x="17" y="0"/>
                      <a:pt x="31" y="2"/>
                    </a:cubicBezTo>
                    <a:cubicBezTo>
                      <a:pt x="45" y="4"/>
                      <a:pt x="55" y="17"/>
                      <a:pt x="53" y="31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9" name="Freeform 2023">
                <a:extLst>
                  <a:ext uri="{FF2B5EF4-FFF2-40B4-BE49-F238E27FC236}">
                    <a16:creationId xmlns:a16="http://schemas.microsoft.com/office/drawing/2014/main" id="{1DF835BD-EF95-49E2-B22A-8030EEE20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221"/>
                <a:ext cx="132" cy="142"/>
              </a:xfrm>
              <a:custGeom>
                <a:avLst/>
                <a:gdLst>
                  <a:gd name="T0" fmla="*/ 787 w 53"/>
                  <a:gd name="T1" fmla="*/ 573 h 53"/>
                  <a:gd name="T2" fmla="*/ 341 w 53"/>
                  <a:gd name="T3" fmla="*/ 983 h 53"/>
                  <a:gd name="T4" fmla="*/ 30 w 53"/>
                  <a:gd name="T5" fmla="*/ 423 h 53"/>
                  <a:gd name="T6" fmla="*/ 466 w 53"/>
                  <a:gd name="T7" fmla="*/ 35 h 53"/>
                  <a:gd name="T8" fmla="*/ 787 w 53"/>
                  <a:gd name="T9" fmla="*/ 573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30"/>
                    </a:moveTo>
                    <a:cubicBezTo>
                      <a:pt x="48" y="44"/>
                      <a:pt x="36" y="53"/>
                      <a:pt x="22" y="51"/>
                    </a:cubicBezTo>
                    <a:cubicBezTo>
                      <a:pt x="9" y="49"/>
                      <a:pt x="0" y="36"/>
                      <a:pt x="2" y="22"/>
                    </a:cubicBezTo>
                    <a:cubicBezTo>
                      <a:pt x="4" y="9"/>
                      <a:pt x="17" y="0"/>
                      <a:pt x="30" y="2"/>
                    </a:cubicBezTo>
                    <a:cubicBezTo>
                      <a:pt x="44" y="4"/>
                      <a:pt x="53" y="17"/>
                      <a:pt x="51" y="30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0" name="Freeform 2024">
                <a:extLst>
                  <a:ext uri="{FF2B5EF4-FFF2-40B4-BE49-F238E27FC236}">
                    <a16:creationId xmlns:a16="http://schemas.microsoft.com/office/drawing/2014/main" id="{4FDEC29D-6168-4C9D-A55B-A95C16FC4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4"/>
                <a:ext cx="128" cy="136"/>
              </a:xfrm>
              <a:custGeom>
                <a:avLst/>
                <a:gdLst>
                  <a:gd name="T0" fmla="*/ 776 w 51"/>
                  <a:gd name="T1" fmla="*/ 568 h 51"/>
                  <a:gd name="T2" fmla="*/ 334 w 51"/>
                  <a:gd name="T3" fmla="*/ 931 h 51"/>
                  <a:gd name="T4" fmla="*/ 33 w 51"/>
                  <a:gd name="T5" fmla="*/ 397 h 51"/>
                  <a:gd name="T6" fmla="*/ 459 w 51"/>
                  <a:gd name="T7" fmla="*/ 35 h 51"/>
                  <a:gd name="T8" fmla="*/ 776 w 51"/>
                  <a:gd name="T9" fmla="*/ 56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30"/>
                    </a:moveTo>
                    <a:cubicBezTo>
                      <a:pt x="46" y="43"/>
                      <a:pt x="34" y="51"/>
                      <a:pt x="21" y="49"/>
                    </a:cubicBezTo>
                    <a:cubicBezTo>
                      <a:pt x="8" y="47"/>
                      <a:pt x="0" y="34"/>
                      <a:pt x="2" y="21"/>
                    </a:cubicBezTo>
                    <a:cubicBezTo>
                      <a:pt x="4" y="8"/>
                      <a:pt x="16" y="0"/>
                      <a:pt x="29" y="2"/>
                    </a:cubicBezTo>
                    <a:cubicBezTo>
                      <a:pt x="42" y="4"/>
                      <a:pt x="51" y="17"/>
                      <a:pt x="49" y="30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1" name="Freeform 2025">
                <a:extLst>
                  <a:ext uri="{FF2B5EF4-FFF2-40B4-BE49-F238E27FC236}">
                    <a16:creationId xmlns:a16="http://schemas.microsoft.com/office/drawing/2014/main" id="{5F82B793-785A-420F-91E2-83110E2B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7"/>
                <a:ext cx="125" cy="130"/>
              </a:xfrm>
              <a:custGeom>
                <a:avLst/>
                <a:gdLst>
                  <a:gd name="T0" fmla="*/ 750 w 50"/>
                  <a:gd name="T1" fmla="*/ 541 h 49"/>
                  <a:gd name="T2" fmla="*/ 333 w 50"/>
                  <a:gd name="T3" fmla="*/ 881 h 49"/>
                  <a:gd name="T4" fmla="*/ 50 w 50"/>
                  <a:gd name="T5" fmla="*/ 374 h 49"/>
                  <a:gd name="T6" fmla="*/ 470 w 50"/>
                  <a:gd name="T7" fmla="*/ 34 h 49"/>
                  <a:gd name="T8" fmla="*/ 750 w 50"/>
                  <a:gd name="T9" fmla="*/ 54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8" y="29"/>
                    </a:moveTo>
                    <a:cubicBezTo>
                      <a:pt x="45" y="41"/>
                      <a:pt x="33" y="49"/>
                      <a:pt x="21" y="47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7" y="0"/>
                      <a:pt x="30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2" name="Freeform 2026">
                <a:extLst>
                  <a:ext uri="{FF2B5EF4-FFF2-40B4-BE49-F238E27FC236}">
                    <a16:creationId xmlns:a16="http://schemas.microsoft.com/office/drawing/2014/main" id="{43E3DB3A-4644-4BAE-83FE-AD49498A5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229"/>
                <a:ext cx="120" cy="126"/>
              </a:xfrm>
              <a:custGeom>
                <a:avLst/>
                <a:gdLst>
                  <a:gd name="T0" fmla="*/ 720 w 48"/>
                  <a:gd name="T1" fmla="*/ 539 h 47"/>
                  <a:gd name="T2" fmla="*/ 313 w 48"/>
                  <a:gd name="T3" fmla="*/ 869 h 47"/>
                  <a:gd name="T4" fmla="*/ 50 w 48"/>
                  <a:gd name="T5" fmla="*/ 367 h 47"/>
                  <a:gd name="T6" fmla="*/ 458 w 48"/>
                  <a:gd name="T7" fmla="*/ 35 h 47"/>
                  <a:gd name="T8" fmla="*/ 720 w 48"/>
                  <a:gd name="T9" fmla="*/ 539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7">
                    <a:moveTo>
                      <a:pt x="46" y="28"/>
                    </a:moveTo>
                    <a:cubicBezTo>
                      <a:pt x="43" y="40"/>
                      <a:pt x="32" y="47"/>
                      <a:pt x="20" y="45"/>
                    </a:cubicBezTo>
                    <a:cubicBezTo>
                      <a:pt x="8" y="42"/>
                      <a:pt x="0" y="31"/>
                      <a:pt x="3" y="19"/>
                    </a:cubicBezTo>
                    <a:cubicBezTo>
                      <a:pt x="5" y="7"/>
                      <a:pt x="17" y="0"/>
                      <a:pt x="29" y="2"/>
                    </a:cubicBezTo>
                    <a:cubicBezTo>
                      <a:pt x="41" y="5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3" name="Freeform 2027">
                <a:extLst>
                  <a:ext uri="{FF2B5EF4-FFF2-40B4-BE49-F238E27FC236}">
                    <a16:creationId xmlns:a16="http://schemas.microsoft.com/office/drawing/2014/main" id="{C3F269A6-F8E0-402B-9BAA-A507D458E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229"/>
                <a:ext cx="115" cy="123"/>
              </a:xfrm>
              <a:custGeom>
                <a:avLst/>
                <a:gdLst>
                  <a:gd name="T0" fmla="*/ 688 w 46"/>
                  <a:gd name="T1" fmla="*/ 537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56 h 46"/>
                  <a:gd name="T8" fmla="*/ 688 w 46"/>
                  <a:gd name="T9" fmla="*/ 537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8"/>
                    </a:moveTo>
                    <a:cubicBezTo>
                      <a:pt x="41" y="39"/>
                      <a:pt x="30" y="46"/>
                      <a:pt x="19" y="44"/>
                    </a:cubicBezTo>
                    <a:cubicBezTo>
                      <a:pt x="7" y="41"/>
                      <a:pt x="0" y="30"/>
                      <a:pt x="3" y="19"/>
                    </a:cubicBezTo>
                    <a:cubicBezTo>
                      <a:pt x="5" y="7"/>
                      <a:pt x="17" y="0"/>
                      <a:pt x="28" y="3"/>
                    </a:cubicBezTo>
                    <a:cubicBezTo>
                      <a:pt x="39" y="6"/>
                      <a:pt x="46" y="17"/>
                      <a:pt x="44" y="28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4" name="Freeform 2028">
                <a:extLst>
                  <a:ext uri="{FF2B5EF4-FFF2-40B4-BE49-F238E27FC236}">
                    <a16:creationId xmlns:a16="http://schemas.microsoft.com/office/drawing/2014/main" id="{A56AD66D-BE1F-4BBC-8BD9-4B7B27D3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32"/>
                <a:ext cx="110" cy="120"/>
              </a:xfrm>
              <a:custGeom>
                <a:avLst/>
                <a:gdLst>
                  <a:gd name="T0" fmla="*/ 658 w 44"/>
                  <a:gd name="T1" fmla="*/ 512 h 45"/>
                  <a:gd name="T2" fmla="*/ 270 w 44"/>
                  <a:gd name="T3" fmla="*/ 797 h 45"/>
                  <a:gd name="T4" fmla="*/ 50 w 44"/>
                  <a:gd name="T5" fmla="*/ 341 h 45"/>
                  <a:gd name="T6" fmla="*/ 425 w 44"/>
                  <a:gd name="T7" fmla="*/ 56 h 45"/>
                  <a:gd name="T8" fmla="*/ 658 w 44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2" y="27"/>
                    </a:moveTo>
                    <a:cubicBezTo>
                      <a:pt x="39" y="38"/>
                      <a:pt x="28" y="45"/>
                      <a:pt x="17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6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5" name="Freeform 2029">
                <a:extLst>
                  <a:ext uri="{FF2B5EF4-FFF2-40B4-BE49-F238E27FC236}">
                    <a16:creationId xmlns:a16="http://schemas.microsoft.com/office/drawing/2014/main" id="{F0D2684C-EBE5-470A-AC11-C83F02283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235"/>
                <a:ext cx="105" cy="114"/>
              </a:xfrm>
              <a:custGeom>
                <a:avLst/>
                <a:gdLst>
                  <a:gd name="T0" fmla="*/ 625 w 42"/>
                  <a:gd name="T1" fmla="*/ 485 h 43"/>
                  <a:gd name="T2" fmla="*/ 250 w 42"/>
                  <a:gd name="T3" fmla="*/ 745 h 43"/>
                  <a:gd name="T4" fmla="*/ 50 w 42"/>
                  <a:gd name="T5" fmla="*/ 294 h 43"/>
                  <a:gd name="T6" fmla="*/ 408 w 42"/>
                  <a:gd name="T7" fmla="*/ 56 h 43"/>
                  <a:gd name="T8" fmla="*/ 625 w 42"/>
                  <a:gd name="T9" fmla="*/ 48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0" y="26"/>
                    </a:moveTo>
                    <a:cubicBezTo>
                      <a:pt x="37" y="37"/>
                      <a:pt x="26" y="43"/>
                      <a:pt x="16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3"/>
                    </a:cubicBezTo>
                    <a:cubicBezTo>
                      <a:pt x="36" y="6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6" name="Freeform 2030">
                <a:extLst>
                  <a:ext uri="{FF2B5EF4-FFF2-40B4-BE49-F238E27FC236}">
                    <a16:creationId xmlns:a16="http://schemas.microsoft.com/office/drawing/2014/main" id="{D3D80F45-D68F-410A-87A3-142B7CD1B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237"/>
                <a:ext cx="102" cy="110"/>
              </a:xfrm>
              <a:custGeom>
                <a:avLst/>
                <a:gdLst>
                  <a:gd name="T0" fmla="*/ 587 w 41"/>
                  <a:gd name="T1" fmla="*/ 504 h 41"/>
                  <a:gd name="T2" fmla="*/ 229 w 41"/>
                  <a:gd name="T3" fmla="*/ 735 h 41"/>
                  <a:gd name="T4" fmla="*/ 42 w 41"/>
                  <a:gd name="T5" fmla="*/ 287 h 41"/>
                  <a:gd name="T6" fmla="*/ 383 w 41"/>
                  <a:gd name="T7" fmla="*/ 56 h 41"/>
                  <a:gd name="T8" fmla="*/ 587 w 41"/>
                  <a:gd name="T9" fmla="*/ 50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6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5" y="35"/>
                      <a:pt x="0" y="25"/>
                      <a:pt x="3" y="15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7" name="Freeform 2031">
                <a:extLst>
                  <a:ext uri="{FF2B5EF4-FFF2-40B4-BE49-F238E27FC236}">
                    <a16:creationId xmlns:a16="http://schemas.microsoft.com/office/drawing/2014/main" id="{4F2AAB5D-F57A-4BB9-80A0-33E98BDBB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0"/>
                <a:ext cx="98" cy="104"/>
              </a:xfrm>
              <a:custGeom>
                <a:avLst/>
                <a:gdLst>
                  <a:gd name="T0" fmla="*/ 568 w 39"/>
                  <a:gd name="T1" fmla="*/ 477 h 39"/>
                  <a:gd name="T2" fmla="*/ 221 w 39"/>
                  <a:gd name="T3" fmla="*/ 683 h 39"/>
                  <a:gd name="T4" fmla="*/ 50 w 39"/>
                  <a:gd name="T5" fmla="*/ 264 h 39"/>
                  <a:gd name="T6" fmla="*/ 379 w 39"/>
                  <a:gd name="T7" fmla="*/ 56 h 39"/>
                  <a:gd name="T8" fmla="*/ 568 w 39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5"/>
                    </a:moveTo>
                    <a:cubicBezTo>
                      <a:pt x="33" y="34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8" name="Freeform 2032">
                <a:extLst>
                  <a:ext uri="{FF2B5EF4-FFF2-40B4-BE49-F238E27FC236}">
                    <a16:creationId xmlns:a16="http://schemas.microsoft.com/office/drawing/2014/main" id="{825C80DE-FD1E-48F5-9148-A5045F4FB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3"/>
                <a:ext cx="95" cy="98"/>
              </a:xfrm>
              <a:custGeom>
                <a:avLst/>
                <a:gdLst>
                  <a:gd name="T0" fmla="*/ 550 w 38"/>
                  <a:gd name="T1" fmla="*/ 450 h 37"/>
                  <a:gd name="T2" fmla="*/ 220 w 38"/>
                  <a:gd name="T3" fmla="*/ 630 h 37"/>
                  <a:gd name="T4" fmla="*/ 63 w 38"/>
                  <a:gd name="T5" fmla="*/ 238 h 37"/>
                  <a:gd name="T6" fmla="*/ 395 w 38"/>
                  <a:gd name="T7" fmla="*/ 56 h 37"/>
                  <a:gd name="T8" fmla="*/ 550 w 38"/>
                  <a:gd name="T9" fmla="*/ 45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5" y="24"/>
                    </a:moveTo>
                    <a:cubicBezTo>
                      <a:pt x="32" y="32"/>
                      <a:pt x="22" y="37"/>
                      <a:pt x="14" y="34"/>
                    </a:cubicBezTo>
                    <a:cubicBezTo>
                      <a:pt x="5" y="31"/>
                      <a:pt x="0" y="21"/>
                      <a:pt x="4" y="13"/>
                    </a:cubicBezTo>
                    <a:cubicBezTo>
                      <a:pt x="7" y="4"/>
                      <a:pt x="16" y="0"/>
                      <a:pt x="25" y="3"/>
                    </a:cubicBezTo>
                    <a:cubicBezTo>
                      <a:pt x="33" y="6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9" name="Freeform 2033">
                <a:extLst>
                  <a:ext uri="{FF2B5EF4-FFF2-40B4-BE49-F238E27FC236}">
                    <a16:creationId xmlns:a16="http://schemas.microsoft.com/office/drawing/2014/main" id="{29166836-D5DC-45C8-A636-C3F58B7AE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45"/>
                <a:ext cx="90" cy="94"/>
              </a:xfrm>
              <a:custGeom>
                <a:avLst/>
                <a:gdLst>
                  <a:gd name="T0" fmla="*/ 520 w 36"/>
                  <a:gd name="T1" fmla="*/ 449 h 35"/>
                  <a:gd name="T2" fmla="*/ 188 w 36"/>
                  <a:gd name="T3" fmla="*/ 620 h 35"/>
                  <a:gd name="T4" fmla="*/ 50 w 36"/>
                  <a:gd name="T5" fmla="*/ 231 h 35"/>
                  <a:gd name="T6" fmla="*/ 375 w 36"/>
                  <a:gd name="T7" fmla="*/ 56 h 35"/>
                  <a:gd name="T8" fmla="*/ 520 w 36"/>
                  <a:gd name="T9" fmla="*/ 44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3" y="23"/>
                    </a:moveTo>
                    <a:cubicBezTo>
                      <a:pt x="30" y="31"/>
                      <a:pt x="21" y="35"/>
                      <a:pt x="12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5"/>
                      <a:pt x="33" y="23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0" name="Freeform 2034">
                <a:extLst>
                  <a:ext uri="{FF2B5EF4-FFF2-40B4-BE49-F238E27FC236}">
                    <a16:creationId xmlns:a16="http://schemas.microsoft.com/office/drawing/2014/main" id="{B081E867-C464-48E3-AF32-B4B834BF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245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50 w 34"/>
                  <a:gd name="T5" fmla="*/ 209 h 34"/>
                  <a:gd name="T6" fmla="*/ 363 w 34"/>
                  <a:gd name="T7" fmla="*/ 78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1" name="Freeform 2035">
                <a:extLst>
                  <a:ext uri="{FF2B5EF4-FFF2-40B4-BE49-F238E27FC236}">
                    <a16:creationId xmlns:a16="http://schemas.microsoft.com/office/drawing/2014/main" id="{3572D853-8ADE-4D3F-944E-7E648F98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248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50 w 32"/>
                  <a:gd name="T5" fmla="*/ 191 h 32"/>
                  <a:gd name="T6" fmla="*/ 345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5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2" name="Freeform 2036">
                <a:extLst>
                  <a:ext uri="{FF2B5EF4-FFF2-40B4-BE49-F238E27FC236}">
                    <a16:creationId xmlns:a16="http://schemas.microsoft.com/office/drawing/2014/main" id="{4F7C86E5-F220-47B5-9B24-5FC1D08FE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251"/>
                <a:ext cx="75" cy="80"/>
              </a:xfrm>
              <a:custGeom>
                <a:avLst/>
                <a:gdLst>
                  <a:gd name="T0" fmla="*/ 425 w 30"/>
                  <a:gd name="T1" fmla="*/ 397 h 30"/>
                  <a:gd name="T2" fmla="*/ 145 w 30"/>
                  <a:gd name="T3" fmla="*/ 512 h 30"/>
                  <a:gd name="T4" fmla="*/ 50 w 30"/>
                  <a:gd name="T5" fmla="*/ 171 h 30"/>
                  <a:gd name="T6" fmla="*/ 333 w 30"/>
                  <a:gd name="T7" fmla="*/ 77 h 30"/>
                  <a:gd name="T8" fmla="*/ 425 w 30"/>
                  <a:gd name="T9" fmla="*/ 39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1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7"/>
                      <a:pt x="30" y="15"/>
                      <a:pt x="27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3" name="Freeform 2037">
                <a:extLst>
                  <a:ext uri="{FF2B5EF4-FFF2-40B4-BE49-F238E27FC236}">
                    <a16:creationId xmlns:a16="http://schemas.microsoft.com/office/drawing/2014/main" id="{4E3C946C-8405-4637-8658-A7871E24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53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79 h 28"/>
                  <a:gd name="T4" fmla="*/ 50 w 28"/>
                  <a:gd name="T5" fmla="*/ 150 h 28"/>
                  <a:gd name="T6" fmla="*/ 31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6"/>
                      <a:pt x="14" y="28"/>
                      <a:pt x="8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7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4" name="Freeform 2038">
                <a:extLst>
                  <a:ext uri="{FF2B5EF4-FFF2-40B4-BE49-F238E27FC236}">
                    <a16:creationId xmlns:a16="http://schemas.microsoft.com/office/drawing/2014/main" id="{79E6A667-DFFF-4D58-AA26-5A3C9EB3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256"/>
                <a:ext cx="65" cy="72"/>
              </a:xfrm>
              <a:custGeom>
                <a:avLst/>
                <a:gdLst>
                  <a:gd name="T0" fmla="*/ 363 w 26"/>
                  <a:gd name="T1" fmla="*/ 376 h 27"/>
                  <a:gd name="T2" fmla="*/ 113 w 26"/>
                  <a:gd name="T3" fmla="*/ 435 h 27"/>
                  <a:gd name="T4" fmla="*/ 50 w 26"/>
                  <a:gd name="T5" fmla="*/ 136 h 27"/>
                  <a:gd name="T6" fmla="*/ 313 w 26"/>
                  <a:gd name="T7" fmla="*/ 77 h 27"/>
                  <a:gd name="T8" fmla="*/ 363 w 26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3" y="20"/>
                    </a:moveTo>
                    <a:cubicBezTo>
                      <a:pt x="19" y="25"/>
                      <a:pt x="12" y="27"/>
                      <a:pt x="7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1"/>
                      <a:pt x="14" y="0"/>
                      <a:pt x="20" y="4"/>
                    </a:cubicBezTo>
                    <a:cubicBezTo>
                      <a:pt x="25" y="7"/>
                      <a:pt x="26" y="14"/>
                      <a:pt x="23" y="20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5" name="Freeform 2039">
                <a:extLst>
                  <a:ext uri="{FF2B5EF4-FFF2-40B4-BE49-F238E27FC236}">
                    <a16:creationId xmlns:a16="http://schemas.microsoft.com/office/drawing/2014/main" id="{5F361677-6ACD-46AF-89A4-983A369A2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59"/>
                <a:ext cx="62" cy="66"/>
              </a:xfrm>
              <a:custGeom>
                <a:avLst/>
                <a:gdLst>
                  <a:gd name="T0" fmla="*/ 320 w 25"/>
                  <a:gd name="T1" fmla="*/ 348 h 25"/>
                  <a:gd name="T2" fmla="*/ 74 w 25"/>
                  <a:gd name="T3" fmla="*/ 383 h 25"/>
                  <a:gd name="T4" fmla="*/ 42 w 25"/>
                  <a:gd name="T5" fmla="*/ 111 h 25"/>
                  <a:gd name="T6" fmla="*/ 290 w 25"/>
                  <a:gd name="T7" fmla="*/ 55 h 25"/>
                  <a:gd name="T8" fmla="*/ 320 w 25"/>
                  <a:gd name="T9" fmla="*/ 34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1" y="17"/>
                      <a:pt x="0" y="10"/>
                      <a:pt x="3" y="6"/>
                    </a:cubicBezTo>
                    <a:cubicBezTo>
                      <a:pt x="7" y="1"/>
                      <a:pt x="14" y="0"/>
                      <a:pt x="19" y="3"/>
                    </a:cubicBezTo>
                    <a:cubicBezTo>
                      <a:pt x="24" y="7"/>
                      <a:pt x="25" y="14"/>
                      <a:pt x="21" y="19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6" name="Freeform 2040">
                <a:extLst>
                  <a:ext uri="{FF2B5EF4-FFF2-40B4-BE49-F238E27FC236}">
                    <a16:creationId xmlns:a16="http://schemas.microsoft.com/office/drawing/2014/main" id="{B48C0E9E-FA81-49A9-BFAA-4BB12314E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61"/>
                <a:ext cx="60" cy="62"/>
              </a:xfrm>
              <a:custGeom>
                <a:avLst/>
                <a:gdLst>
                  <a:gd name="T0" fmla="*/ 313 w 24"/>
                  <a:gd name="T1" fmla="*/ 356 h 23"/>
                  <a:gd name="T2" fmla="*/ 83 w 24"/>
                  <a:gd name="T3" fmla="*/ 369 h 23"/>
                  <a:gd name="T4" fmla="*/ 63 w 24"/>
                  <a:gd name="T5" fmla="*/ 81 h 23"/>
                  <a:gd name="T6" fmla="*/ 300 w 24"/>
                  <a:gd name="T7" fmla="*/ 59 h 23"/>
                  <a:gd name="T8" fmla="*/ 313 w 24"/>
                  <a:gd name="T9" fmla="*/ 35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0" y="18"/>
                    </a:moveTo>
                    <a:cubicBezTo>
                      <a:pt x="16" y="22"/>
                      <a:pt x="10" y="23"/>
                      <a:pt x="5" y="19"/>
                    </a:cubicBezTo>
                    <a:cubicBezTo>
                      <a:pt x="1" y="15"/>
                      <a:pt x="0" y="9"/>
                      <a:pt x="4" y="4"/>
                    </a:cubicBezTo>
                    <a:cubicBezTo>
                      <a:pt x="8" y="0"/>
                      <a:pt x="15" y="0"/>
                      <a:pt x="19" y="3"/>
                    </a:cubicBezTo>
                    <a:cubicBezTo>
                      <a:pt x="23" y="7"/>
                      <a:pt x="24" y="14"/>
                      <a:pt x="20" y="18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7" name="Freeform 2041">
                <a:extLst>
                  <a:ext uri="{FF2B5EF4-FFF2-40B4-BE49-F238E27FC236}">
                    <a16:creationId xmlns:a16="http://schemas.microsoft.com/office/drawing/2014/main" id="{5A1D4881-F83D-45C7-8FEB-BFD816047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261"/>
                <a:ext cx="55" cy="59"/>
              </a:xfrm>
              <a:custGeom>
                <a:avLst/>
                <a:gdLst>
                  <a:gd name="T0" fmla="*/ 283 w 22"/>
                  <a:gd name="T1" fmla="*/ 346 h 22"/>
                  <a:gd name="T2" fmla="*/ 63 w 22"/>
                  <a:gd name="T3" fmla="*/ 346 h 22"/>
                  <a:gd name="T4" fmla="*/ 63 w 22"/>
                  <a:gd name="T5" fmla="*/ 80 h 22"/>
                  <a:gd name="T6" fmla="*/ 283 w 22"/>
                  <a:gd name="T7" fmla="*/ 80 h 22"/>
                  <a:gd name="T8" fmla="*/ 283 w 22"/>
                  <a:gd name="T9" fmla="*/ 34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18"/>
                    </a:move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8" y="4"/>
                    </a:cubicBezTo>
                    <a:cubicBezTo>
                      <a:pt x="22" y="8"/>
                      <a:pt x="22" y="14"/>
                      <a:pt x="18" y="18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8" name="Freeform 2042">
                <a:extLst>
                  <a:ext uri="{FF2B5EF4-FFF2-40B4-BE49-F238E27FC236}">
                    <a16:creationId xmlns:a16="http://schemas.microsoft.com/office/drawing/2014/main" id="{D21900CB-2199-4D00-8068-29209335E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6"/>
              </a:xfrm>
              <a:custGeom>
                <a:avLst/>
                <a:gdLst>
                  <a:gd name="T0" fmla="*/ 250 w 20"/>
                  <a:gd name="T1" fmla="*/ 320 h 21"/>
                  <a:gd name="T2" fmla="*/ 50 w 20"/>
                  <a:gd name="T3" fmla="*/ 307 h 21"/>
                  <a:gd name="T4" fmla="*/ 63 w 20"/>
                  <a:gd name="T5" fmla="*/ 56 h 21"/>
                  <a:gd name="T6" fmla="*/ 270 w 20"/>
                  <a:gd name="T7" fmla="*/ 77 h 21"/>
                  <a:gd name="T8" fmla="*/ 250 w 20"/>
                  <a:gd name="T9" fmla="*/ 32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6" y="17"/>
                    </a:moveTo>
                    <a:cubicBezTo>
                      <a:pt x="12" y="21"/>
                      <a:pt x="6" y="20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4" y="0"/>
                      <a:pt x="17" y="4"/>
                    </a:cubicBezTo>
                    <a:cubicBezTo>
                      <a:pt x="20" y="8"/>
                      <a:pt x="20" y="14"/>
                      <a:pt x="16" y="17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9" name="Freeform 2043">
                <a:extLst>
                  <a:ext uri="{FF2B5EF4-FFF2-40B4-BE49-F238E27FC236}">
                    <a16:creationId xmlns:a16="http://schemas.microsoft.com/office/drawing/2014/main" id="{55C7CE0B-8708-4368-98C4-70F32E14B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38 w 20"/>
                  <a:gd name="T1" fmla="*/ 315 h 20"/>
                  <a:gd name="T2" fmla="*/ 50 w 20"/>
                  <a:gd name="T3" fmla="*/ 281 h 20"/>
                  <a:gd name="T4" fmla="*/ 83 w 20"/>
                  <a:gd name="T5" fmla="*/ 56 h 20"/>
                  <a:gd name="T6" fmla="*/ 270 w 20"/>
                  <a:gd name="T7" fmla="*/ 90 h 20"/>
                  <a:gd name="T8" fmla="*/ 238 w 20"/>
                  <a:gd name="T9" fmla="*/ 31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5" y="17"/>
                    </a:moveTo>
                    <a:cubicBezTo>
                      <a:pt x="11" y="20"/>
                      <a:pt x="5" y="19"/>
                      <a:pt x="3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9"/>
                      <a:pt x="19" y="15"/>
                      <a:pt x="15" y="17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0" name="Freeform 2044">
                <a:extLst>
                  <a:ext uri="{FF2B5EF4-FFF2-40B4-BE49-F238E27FC236}">
                    <a16:creationId xmlns:a16="http://schemas.microsoft.com/office/drawing/2014/main" id="{40E8FEFB-5F2B-4C80-8B8D-4772C2E25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20 w 20"/>
                  <a:gd name="T1" fmla="*/ 337 h 20"/>
                  <a:gd name="T2" fmla="*/ 33 w 20"/>
                  <a:gd name="T3" fmla="*/ 260 h 20"/>
                  <a:gd name="T4" fmla="*/ 95 w 20"/>
                  <a:gd name="T5" fmla="*/ 56 h 20"/>
                  <a:gd name="T6" fmla="*/ 283 w 20"/>
                  <a:gd name="T7" fmla="*/ 111 h 20"/>
                  <a:gd name="T8" fmla="*/ 220 w 20"/>
                  <a:gd name="T9" fmla="*/ 33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4" y="18"/>
                    </a:moveTo>
                    <a:cubicBezTo>
                      <a:pt x="10" y="20"/>
                      <a:pt x="5" y="18"/>
                      <a:pt x="2" y="14"/>
                    </a:cubicBezTo>
                    <a:cubicBezTo>
                      <a:pt x="0" y="10"/>
                      <a:pt x="2" y="5"/>
                      <a:pt x="6" y="3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0" y="10"/>
                      <a:pt x="18" y="15"/>
                      <a:pt x="14" y="18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1" name="Freeform 2045">
                <a:extLst>
                  <a:ext uri="{FF2B5EF4-FFF2-40B4-BE49-F238E27FC236}">
                    <a16:creationId xmlns:a16="http://schemas.microsoft.com/office/drawing/2014/main" id="{341FA9B8-58E7-495A-A00B-83B5D83D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88 w 18"/>
                  <a:gd name="T1" fmla="*/ 320 h 18"/>
                  <a:gd name="T2" fmla="*/ 20 w 18"/>
                  <a:gd name="T3" fmla="*/ 227 h 18"/>
                  <a:gd name="T4" fmla="*/ 95 w 18"/>
                  <a:gd name="T5" fmla="*/ 21 h 18"/>
                  <a:gd name="T6" fmla="*/ 270 w 18"/>
                  <a:gd name="T7" fmla="*/ 115 h 18"/>
                  <a:gd name="T8" fmla="*/ 188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2" y="17"/>
                    </a:moveTo>
                    <a:cubicBezTo>
                      <a:pt x="8" y="18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1"/>
                    </a:cubicBezTo>
                    <a:cubicBezTo>
                      <a:pt x="10" y="0"/>
                      <a:pt x="15" y="2"/>
                      <a:pt x="17" y="6"/>
                    </a:cubicBezTo>
                    <a:cubicBezTo>
                      <a:pt x="18" y="10"/>
                      <a:pt x="16" y="15"/>
                      <a:pt x="12" y="17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2" name="Freeform 2046">
                <a:extLst>
                  <a:ext uri="{FF2B5EF4-FFF2-40B4-BE49-F238E27FC236}">
                    <a16:creationId xmlns:a16="http://schemas.microsoft.com/office/drawing/2014/main" id="{165918EE-FE1D-4FB8-8C09-F9B6B78A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75 w 18"/>
                  <a:gd name="T1" fmla="*/ 320 h 18"/>
                  <a:gd name="T2" fmla="*/ 20 w 18"/>
                  <a:gd name="T3" fmla="*/ 205 h 18"/>
                  <a:gd name="T4" fmla="*/ 113 w 18"/>
                  <a:gd name="T5" fmla="*/ 21 h 18"/>
                  <a:gd name="T6" fmla="*/ 270 w 18"/>
                  <a:gd name="T7" fmla="*/ 136 h 18"/>
                  <a:gd name="T8" fmla="*/ 175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1" y="17"/>
                    </a:moveTo>
                    <a:cubicBezTo>
                      <a:pt x="7" y="18"/>
                      <a:pt x="2" y="15"/>
                      <a:pt x="1" y="11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7"/>
                    </a:cubicBezTo>
                    <a:cubicBezTo>
                      <a:pt x="18" y="11"/>
                      <a:pt x="15" y="16"/>
                      <a:pt x="11" y="17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3" name="Freeform 2047">
                <a:extLst>
                  <a:ext uri="{FF2B5EF4-FFF2-40B4-BE49-F238E27FC236}">
                    <a16:creationId xmlns:a16="http://schemas.microsoft.com/office/drawing/2014/main" id="{A83FA192-5E5E-4180-91ED-F31CE9ED3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9"/>
                <a:ext cx="45" cy="46"/>
              </a:xfrm>
              <a:custGeom>
                <a:avLst/>
                <a:gdLst>
                  <a:gd name="T0" fmla="*/ 158 w 18"/>
                  <a:gd name="T1" fmla="*/ 314 h 17"/>
                  <a:gd name="T2" fmla="*/ 20 w 18"/>
                  <a:gd name="T3" fmla="*/ 176 h 17"/>
                  <a:gd name="T4" fmla="*/ 125 w 18"/>
                  <a:gd name="T5" fmla="*/ 0 h 17"/>
                  <a:gd name="T6" fmla="*/ 270 w 18"/>
                  <a:gd name="T7" fmla="*/ 138 h 17"/>
                  <a:gd name="T8" fmla="*/ 158 w 18"/>
                  <a:gd name="T9" fmla="*/ 31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0" y="16"/>
                    </a:moveTo>
                    <a:cubicBezTo>
                      <a:pt x="6" y="17"/>
                      <a:pt x="1" y="13"/>
                      <a:pt x="1" y="9"/>
                    </a:cubicBezTo>
                    <a:cubicBezTo>
                      <a:pt x="0" y="5"/>
                      <a:pt x="4" y="1"/>
                      <a:pt x="8" y="0"/>
                    </a:cubicBezTo>
                    <a:cubicBezTo>
                      <a:pt x="12" y="0"/>
                      <a:pt x="16" y="3"/>
                      <a:pt x="17" y="7"/>
                    </a:cubicBezTo>
                    <a:cubicBezTo>
                      <a:pt x="18" y="12"/>
                      <a:pt x="14" y="16"/>
                      <a:pt x="10" y="16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4" name="Oval 2048">
                <a:extLst>
                  <a:ext uri="{FF2B5EF4-FFF2-40B4-BE49-F238E27FC236}">
                    <a16:creationId xmlns:a16="http://schemas.microsoft.com/office/drawing/2014/main" id="{50C3F9B8-A74A-4C7D-945C-64E07CE44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2269"/>
                <a:ext cx="40" cy="43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545" name="Oval 2049">
                <a:extLst>
                  <a:ext uri="{FF2B5EF4-FFF2-40B4-BE49-F238E27FC236}">
                    <a16:creationId xmlns:a16="http://schemas.microsoft.com/office/drawing/2014/main" id="{04B5B8B1-909C-421B-8CC8-70264C296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2195"/>
                <a:ext cx="187" cy="19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546" name="Freeform 2050">
                <a:extLst>
                  <a:ext uri="{FF2B5EF4-FFF2-40B4-BE49-F238E27FC236}">
                    <a16:creationId xmlns:a16="http://schemas.microsoft.com/office/drawing/2014/main" id="{564464E1-DDE1-4E45-8437-9AC24A88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195"/>
                <a:ext cx="185" cy="197"/>
              </a:xfrm>
              <a:custGeom>
                <a:avLst/>
                <a:gdLst>
                  <a:gd name="T0" fmla="*/ 1158 w 74"/>
                  <a:gd name="T1" fmla="*/ 703 h 74"/>
                  <a:gd name="T2" fmla="*/ 583 w 74"/>
                  <a:gd name="T3" fmla="*/ 1395 h 74"/>
                  <a:gd name="T4" fmla="*/ 0 w 74"/>
                  <a:gd name="T5" fmla="*/ 703 h 74"/>
                  <a:gd name="T6" fmla="*/ 583 w 74"/>
                  <a:gd name="T7" fmla="*/ 0 h 74"/>
                  <a:gd name="T8" fmla="*/ 1158 w 74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cubicBezTo>
                      <a:pt x="74" y="58"/>
                      <a:pt x="58" y="74"/>
                      <a:pt x="37" y="74"/>
                    </a:cubicBezTo>
                    <a:cubicBezTo>
                      <a:pt x="17" y="74"/>
                      <a:pt x="0" y="57"/>
                      <a:pt x="0" y="37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8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rgbClr val="EEB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7" name="Freeform 2051">
                <a:extLst>
                  <a:ext uri="{FF2B5EF4-FFF2-40B4-BE49-F238E27FC236}">
                    <a16:creationId xmlns:a16="http://schemas.microsoft.com/office/drawing/2014/main" id="{9F3CAA2D-F886-4EDE-AE47-E334408A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5"/>
                <a:ext cx="183" cy="197"/>
              </a:xfrm>
              <a:custGeom>
                <a:avLst/>
                <a:gdLst>
                  <a:gd name="T0" fmla="*/ 1151 w 73"/>
                  <a:gd name="T1" fmla="*/ 703 h 74"/>
                  <a:gd name="T2" fmla="*/ 567 w 73"/>
                  <a:gd name="T3" fmla="*/ 1395 h 74"/>
                  <a:gd name="T4" fmla="*/ 0 w 73"/>
                  <a:gd name="T5" fmla="*/ 703 h 74"/>
                  <a:gd name="T6" fmla="*/ 584 w 73"/>
                  <a:gd name="T7" fmla="*/ 21 h 74"/>
                  <a:gd name="T8" fmla="*/ 1151 w 73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4">
                    <a:moveTo>
                      <a:pt x="73" y="37"/>
                    </a:moveTo>
                    <a:cubicBezTo>
                      <a:pt x="73" y="58"/>
                      <a:pt x="56" y="74"/>
                      <a:pt x="36" y="74"/>
                    </a:cubicBezTo>
                    <a:cubicBezTo>
                      <a:pt x="16" y="74"/>
                      <a:pt x="0" y="57"/>
                      <a:pt x="0" y="37"/>
                    </a:cubicBezTo>
                    <a:cubicBezTo>
                      <a:pt x="0" y="17"/>
                      <a:pt x="16" y="0"/>
                      <a:pt x="37" y="1"/>
                    </a:cubicBezTo>
                    <a:cubicBezTo>
                      <a:pt x="57" y="1"/>
                      <a:pt x="73" y="17"/>
                      <a:pt x="73" y="37"/>
                    </a:cubicBezTo>
                    <a:close/>
                  </a:path>
                </a:pathLst>
              </a:custGeom>
              <a:solidFill>
                <a:srgbClr val="EFB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8" name="Freeform 2052">
                <a:extLst>
                  <a:ext uri="{FF2B5EF4-FFF2-40B4-BE49-F238E27FC236}">
                    <a16:creationId xmlns:a16="http://schemas.microsoft.com/office/drawing/2014/main" id="{FB8F614B-3859-4AF4-B6EC-BFC0C8ADF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3" cy="192"/>
              </a:xfrm>
              <a:custGeom>
                <a:avLst/>
                <a:gdLst>
                  <a:gd name="T0" fmla="*/ 1151 w 73"/>
                  <a:gd name="T1" fmla="*/ 683 h 72"/>
                  <a:gd name="T2" fmla="*/ 567 w 73"/>
                  <a:gd name="T3" fmla="*/ 1365 h 72"/>
                  <a:gd name="T4" fmla="*/ 0 w 73"/>
                  <a:gd name="T5" fmla="*/ 683 h 72"/>
                  <a:gd name="T6" fmla="*/ 584 w 73"/>
                  <a:gd name="T7" fmla="*/ 0 h 72"/>
                  <a:gd name="T8" fmla="*/ 1151 w 73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2">
                    <a:moveTo>
                      <a:pt x="73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3" y="16"/>
                      <a:pt x="73" y="36"/>
                    </a:cubicBezTo>
                    <a:close/>
                  </a:path>
                </a:pathLst>
              </a:custGeom>
              <a:solidFill>
                <a:srgbClr val="EF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9" name="Freeform 2053">
                <a:extLst>
                  <a:ext uri="{FF2B5EF4-FFF2-40B4-BE49-F238E27FC236}">
                    <a16:creationId xmlns:a16="http://schemas.microsoft.com/office/drawing/2014/main" id="{A3EE097D-2BBE-4F24-B5BD-84EED3A71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0" cy="192"/>
              </a:xfrm>
              <a:custGeom>
                <a:avLst/>
                <a:gdLst>
                  <a:gd name="T0" fmla="*/ 1125 w 72"/>
                  <a:gd name="T1" fmla="*/ 683 h 72"/>
                  <a:gd name="T2" fmla="*/ 563 w 72"/>
                  <a:gd name="T3" fmla="*/ 1365 h 72"/>
                  <a:gd name="T4" fmla="*/ 20 w 72"/>
                  <a:gd name="T5" fmla="*/ 683 h 72"/>
                  <a:gd name="T6" fmla="*/ 583 w 72"/>
                  <a:gd name="T7" fmla="*/ 0 h 72"/>
                  <a:gd name="T8" fmla="*/ 1125 w 72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1" y="36"/>
                    </a:cubicBezTo>
                    <a:cubicBezTo>
                      <a:pt x="1" y="16"/>
                      <a:pt x="17" y="0"/>
                      <a:pt x="37" y="0"/>
                    </a:cubicBezTo>
                    <a:cubicBezTo>
                      <a:pt x="57" y="0"/>
                      <a:pt x="72" y="17"/>
                      <a:pt x="72" y="36"/>
                    </a:cubicBezTo>
                    <a:close/>
                  </a:path>
                </a:pathLst>
              </a:custGeom>
              <a:solidFill>
                <a:srgbClr val="EFB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0" name="Freeform 2054">
                <a:extLst>
                  <a:ext uri="{FF2B5EF4-FFF2-40B4-BE49-F238E27FC236}">
                    <a16:creationId xmlns:a16="http://schemas.microsoft.com/office/drawing/2014/main" id="{F97ED739-1307-4273-8A10-2D23E002B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197"/>
                <a:ext cx="177" cy="192"/>
              </a:xfrm>
              <a:custGeom>
                <a:avLst/>
                <a:gdLst>
                  <a:gd name="T0" fmla="*/ 1099 w 71"/>
                  <a:gd name="T1" fmla="*/ 704 h 72"/>
                  <a:gd name="T2" fmla="*/ 541 w 71"/>
                  <a:gd name="T3" fmla="*/ 1365 h 72"/>
                  <a:gd name="T4" fmla="*/ 0 w 71"/>
                  <a:gd name="T5" fmla="*/ 683 h 72"/>
                  <a:gd name="T6" fmla="*/ 558 w 71"/>
                  <a:gd name="T7" fmla="*/ 21 h 72"/>
                  <a:gd name="T8" fmla="*/ 1099 w 71"/>
                  <a:gd name="T9" fmla="*/ 70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2">
                    <a:moveTo>
                      <a:pt x="71" y="37"/>
                    </a:moveTo>
                    <a:cubicBezTo>
                      <a:pt x="71" y="56"/>
                      <a:pt x="55" y="72"/>
                      <a:pt x="35" y="72"/>
                    </a:cubicBezTo>
                    <a:cubicBezTo>
                      <a:pt x="15" y="71"/>
                      <a:pt x="0" y="55"/>
                      <a:pt x="0" y="36"/>
                    </a:cubicBezTo>
                    <a:cubicBezTo>
                      <a:pt x="0" y="16"/>
                      <a:pt x="16" y="0"/>
                      <a:pt x="36" y="1"/>
                    </a:cubicBezTo>
                    <a:cubicBezTo>
                      <a:pt x="55" y="1"/>
                      <a:pt x="71" y="17"/>
                      <a:pt x="71" y="37"/>
                    </a:cubicBezTo>
                    <a:close/>
                  </a:path>
                </a:pathLst>
              </a:custGeom>
              <a:solidFill>
                <a:srgbClr val="EF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1" name="Freeform 2055">
                <a:extLst>
                  <a:ext uri="{FF2B5EF4-FFF2-40B4-BE49-F238E27FC236}">
                    <a16:creationId xmlns:a16="http://schemas.microsoft.com/office/drawing/2014/main" id="{A4B467EE-3C04-4EC6-BAC8-F91E6131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7" cy="189"/>
              </a:xfrm>
              <a:custGeom>
                <a:avLst/>
                <a:gdLst>
                  <a:gd name="T0" fmla="*/ 1087 w 71"/>
                  <a:gd name="T1" fmla="*/ 681 h 71"/>
                  <a:gd name="T2" fmla="*/ 541 w 71"/>
                  <a:gd name="T3" fmla="*/ 1318 h 71"/>
                  <a:gd name="T4" fmla="*/ 0 w 71"/>
                  <a:gd name="T5" fmla="*/ 660 h 71"/>
                  <a:gd name="T6" fmla="*/ 558 w 71"/>
                  <a:gd name="T7" fmla="*/ 0 h 71"/>
                  <a:gd name="T8" fmla="*/ 1087 w 71"/>
                  <a:gd name="T9" fmla="*/ 68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0" y="36"/>
                    </a:moveTo>
                    <a:cubicBezTo>
                      <a:pt x="70" y="55"/>
                      <a:pt x="54" y="71"/>
                      <a:pt x="35" y="70"/>
                    </a:cubicBezTo>
                    <a:cubicBezTo>
                      <a:pt x="15" y="70"/>
                      <a:pt x="0" y="54"/>
                      <a:pt x="0" y="35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0"/>
                      <a:pt x="71" y="16"/>
                      <a:pt x="70" y="36"/>
                    </a:cubicBezTo>
                    <a:close/>
                  </a:path>
                </a:pathLst>
              </a:custGeom>
              <a:solidFill>
                <a:srgbClr val="F0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2" name="Freeform 2056">
                <a:extLst>
                  <a:ext uri="{FF2B5EF4-FFF2-40B4-BE49-F238E27FC236}">
                    <a16:creationId xmlns:a16="http://schemas.microsoft.com/office/drawing/2014/main" id="{D52DF2E5-60E6-4F71-A755-FB641081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5" cy="187"/>
              </a:xfrm>
              <a:custGeom>
                <a:avLst/>
                <a:gdLst>
                  <a:gd name="T0" fmla="*/ 1095 w 70"/>
                  <a:gd name="T1" fmla="*/ 684 h 70"/>
                  <a:gd name="T2" fmla="*/ 550 w 70"/>
                  <a:gd name="T3" fmla="*/ 1336 h 70"/>
                  <a:gd name="T4" fmla="*/ 20 w 70"/>
                  <a:gd name="T5" fmla="*/ 649 h 70"/>
                  <a:gd name="T6" fmla="*/ 563 w 70"/>
                  <a:gd name="T7" fmla="*/ 0 h 70"/>
                  <a:gd name="T8" fmla="*/ 1095 w 70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70" y="36"/>
                    </a:moveTo>
                    <a:cubicBezTo>
                      <a:pt x="70" y="55"/>
                      <a:pt x="54" y="70"/>
                      <a:pt x="35" y="70"/>
                    </a:cubicBezTo>
                    <a:cubicBezTo>
                      <a:pt x="16" y="69"/>
                      <a:pt x="0" y="54"/>
                      <a:pt x="1" y="34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1"/>
                      <a:pt x="70" y="17"/>
                      <a:pt x="70" y="36"/>
                    </a:cubicBezTo>
                    <a:close/>
                  </a:path>
                </a:pathLst>
              </a:custGeom>
              <a:solidFill>
                <a:srgbClr val="F0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3" name="Freeform 2057">
                <a:extLst>
                  <a:ext uri="{FF2B5EF4-FFF2-40B4-BE49-F238E27FC236}">
                    <a16:creationId xmlns:a16="http://schemas.microsoft.com/office/drawing/2014/main" id="{1C041EF7-7149-48D5-B61E-C73C14E4F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0"/>
                <a:ext cx="173" cy="187"/>
              </a:xfrm>
              <a:custGeom>
                <a:avLst/>
                <a:gdLst>
                  <a:gd name="T0" fmla="*/ 1088 w 69"/>
                  <a:gd name="T1" fmla="*/ 684 h 70"/>
                  <a:gd name="T2" fmla="*/ 534 w 69"/>
                  <a:gd name="T3" fmla="*/ 1314 h 70"/>
                  <a:gd name="T4" fmla="*/ 0 w 69"/>
                  <a:gd name="T5" fmla="*/ 649 h 70"/>
                  <a:gd name="T6" fmla="*/ 554 w 69"/>
                  <a:gd name="T7" fmla="*/ 21 h 70"/>
                  <a:gd name="T8" fmla="*/ 1088 w 69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0">
                    <a:moveTo>
                      <a:pt x="69" y="36"/>
                    </a:moveTo>
                    <a:cubicBezTo>
                      <a:pt x="68" y="55"/>
                      <a:pt x="53" y="70"/>
                      <a:pt x="34" y="69"/>
                    </a:cubicBezTo>
                    <a:cubicBezTo>
                      <a:pt x="15" y="69"/>
                      <a:pt x="0" y="53"/>
                      <a:pt x="0" y="34"/>
                    </a:cubicBezTo>
                    <a:cubicBezTo>
                      <a:pt x="0" y="15"/>
                      <a:pt x="16" y="0"/>
                      <a:pt x="35" y="1"/>
                    </a:cubicBezTo>
                    <a:cubicBezTo>
                      <a:pt x="54" y="1"/>
                      <a:pt x="69" y="17"/>
                      <a:pt x="69" y="36"/>
                    </a:cubicBezTo>
                    <a:close/>
                  </a:path>
                </a:pathLst>
              </a:custGeom>
              <a:solidFill>
                <a:srgbClr val="F0B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4" name="Freeform 2058">
                <a:extLst>
                  <a:ext uri="{FF2B5EF4-FFF2-40B4-BE49-F238E27FC236}">
                    <a16:creationId xmlns:a16="http://schemas.microsoft.com/office/drawing/2014/main" id="{F825F0EA-0376-4783-BB95-F65BDF327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4"/>
              </a:xfrm>
              <a:custGeom>
                <a:avLst/>
                <a:gdLst>
                  <a:gd name="T0" fmla="*/ 1068 w 69"/>
                  <a:gd name="T1" fmla="*/ 661 h 69"/>
                  <a:gd name="T2" fmla="*/ 534 w 69"/>
                  <a:gd name="T3" fmla="*/ 1288 h 69"/>
                  <a:gd name="T4" fmla="*/ 0 w 69"/>
                  <a:gd name="T5" fmla="*/ 627 h 69"/>
                  <a:gd name="T6" fmla="*/ 554 w 69"/>
                  <a:gd name="T7" fmla="*/ 0 h 69"/>
                  <a:gd name="T8" fmla="*/ 1068 w 69"/>
                  <a:gd name="T9" fmla="*/ 66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5"/>
                    </a:moveTo>
                    <a:cubicBezTo>
                      <a:pt x="68" y="54"/>
                      <a:pt x="52" y="69"/>
                      <a:pt x="34" y="68"/>
                    </a:cubicBezTo>
                    <a:cubicBezTo>
                      <a:pt x="15" y="68"/>
                      <a:pt x="0" y="52"/>
                      <a:pt x="0" y="33"/>
                    </a:cubicBezTo>
                    <a:cubicBezTo>
                      <a:pt x="1" y="15"/>
                      <a:pt x="16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5" name="Freeform 2059">
                <a:extLst>
                  <a:ext uri="{FF2B5EF4-FFF2-40B4-BE49-F238E27FC236}">
                    <a16:creationId xmlns:a16="http://schemas.microsoft.com/office/drawing/2014/main" id="{7772257E-CAEB-4DF4-8159-1DF94FC4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1"/>
              </a:xfrm>
              <a:custGeom>
                <a:avLst/>
                <a:gdLst>
                  <a:gd name="T0" fmla="*/ 1068 w 69"/>
                  <a:gd name="T1" fmla="*/ 660 h 68"/>
                  <a:gd name="T2" fmla="*/ 522 w 69"/>
                  <a:gd name="T3" fmla="*/ 1283 h 68"/>
                  <a:gd name="T4" fmla="*/ 20 w 69"/>
                  <a:gd name="T5" fmla="*/ 623 h 68"/>
                  <a:gd name="T6" fmla="*/ 554 w 69"/>
                  <a:gd name="T7" fmla="*/ 0 h 68"/>
                  <a:gd name="T8" fmla="*/ 1068 w 69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8">
                    <a:moveTo>
                      <a:pt x="68" y="35"/>
                    </a:moveTo>
                    <a:cubicBezTo>
                      <a:pt x="67" y="54"/>
                      <a:pt x="52" y="68"/>
                      <a:pt x="33" y="68"/>
                    </a:cubicBezTo>
                    <a:cubicBezTo>
                      <a:pt x="15" y="67"/>
                      <a:pt x="0" y="52"/>
                      <a:pt x="1" y="33"/>
                    </a:cubicBezTo>
                    <a:cubicBezTo>
                      <a:pt x="1" y="15"/>
                      <a:pt x="17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6" name="Freeform 2060">
                <a:extLst>
                  <a:ext uri="{FF2B5EF4-FFF2-40B4-BE49-F238E27FC236}">
                    <a16:creationId xmlns:a16="http://schemas.microsoft.com/office/drawing/2014/main" id="{295BCAE8-000C-4576-A39A-F89082953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3"/>
                <a:ext cx="167" cy="181"/>
              </a:xfrm>
              <a:custGeom>
                <a:avLst/>
                <a:gdLst>
                  <a:gd name="T0" fmla="*/ 1037 w 67"/>
                  <a:gd name="T1" fmla="*/ 660 h 68"/>
                  <a:gd name="T2" fmla="*/ 496 w 67"/>
                  <a:gd name="T3" fmla="*/ 1262 h 68"/>
                  <a:gd name="T4" fmla="*/ 0 w 67"/>
                  <a:gd name="T5" fmla="*/ 623 h 68"/>
                  <a:gd name="T6" fmla="*/ 528 w 67"/>
                  <a:gd name="T7" fmla="*/ 21 h 68"/>
                  <a:gd name="T8" fmla="*/ 1037 w 67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cubicBezTo>
                      <a:pt x="66" y="54"/>
                      <a:pt x="51" y="68"/>
                      <a:pt x="32" y="67"/>
                    </a:cubicBezTo>
                    <a:cubicBezTo>
                      <a:pt x="14" y="67"/>
                      <a:pt x="0" y="51"/>
                      <a:pt x="0" y="33"/>
                    </a:cubicBezTo>
                    <a:cubicBezTo>
                      <a:pt x="1" y="15"/>
                      <a:pt x="16" y="0"/>
                      <a:pt x="34" y="1"/>
                    </a:cubicBezTo>
                    <a:cubicBezTo>
                      <a:pt x="53" y="1"/>
                      <a:pt x="67" y="17"/>
                      <a:pt x="67" y="35"/>
                    </a:cubicBezTo>
                    <a:close/>
                  </a:path>
                </a:pathLst>
              </a:custGeom>
              <a:solidFill>
                <a:srgbClr val="F1B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7" name="Freeform 2061">
                <a:extLst>
                  <a:ext uri="{FF2B5EF4-FFF2-40B4-BE49-F238E27FC236}">
                    <a16:creationId xmlns:a16="http://schemas.microsoft.com/office/drawing/2014/main" id="{02280A75-3322-4219-9E0F-79050211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9"/>
              </a:xfrm>
              <a:custGeom>
                <a:avLst/>
                <a:gdLst>
                  <a:gd name="T0" fmla="*/ 1024 w 67"/>
                  <a:gd name="T1" fmla="*/ 649 h 67"/>
                  <a:gd name="T2" fmla="*/ 496 w 67"/>
                  <a:gd name="T3" fmla="*/ 1256 h 67"/>
                  <a:gd name="T4" fmla="*/ 0 w 67"/>
                  <a:gd name="T5" fmla="*/ 606 h 67"/>
                  <a:gd name="T6" fmla="*/ 528 w 67"/>
                  <a:gd name="T7" fmla="*/ 0 h 67"/>
                  <a:gd name="T8" fmla="*/ 1024 w 67"/>
                  <a:gd name="T9" fmla="*/ 649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52"/>
                      <a:pt x="50" y="67"/>
                      <a:pt x="32" y="66"/>
                    </a:cubicBezTo>
                    <a:cubicBezTo>
                      <a:pt x="14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0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8" name="Freeform 2062">
                <a:extLst>
                  <a:ext uri="{FF2B5EF4-FFF2-40B4-BE49-F238E27FC236}">
                    <a16:creationId xmlns:a16="http://schemas.microsoft.com/office/drawing/2014/main" id="{E147B93D-4D85-4974-B57B-84E02E3F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6"/>
              </a:xfrm>
              <a:custGeom>
                <a:avLst/>
                <a:gdLst>
                  <a:gd name="T0" fmla="*/ 1024 w 67"/>
                  <a:gd name="T1" fmla="*/ 648 h 66"/>
                  <a:gd name="T2" fmla="*/ 496 w 67"/>
                  <a:gd name="T3" fmla="*/ 1251 h 66"/>
                  <a:gd name="T4" fmla="*/ 12 w 67"/>
                  <a:gd name="T5" fmla="*/ 605 h 66"/>
                  <a:gd name="T6" fmla="*/ 541 w 67"/>
                  <a:gd name="T7" fmla="*/ 21 h 66"/>
                  <a:gd name="T8" fmla="*/ 1024 w 67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6">
                    <a:moveTo>
                      <a:pt x="66" y="34"/>
                    </a:moveTo>
                    <a:cubicBezTo>
                      <a:pt x="65" y="52"/>
                      <a:pt x="50" y="66"/>
                      <a:pt x="32" y="66"/>
                    </a:cubicBezTo>
                    <a:cubicBezTo>
                      <a:pt x="14" y="65"/>
                      <a:pt x="0" y="50"/>
                      <a:pt x="1" y="32"/>
                    </a:cubicBezTo>
                    <a:cubicBezTo>
                      <a:pt x="2" y="14"/>
                      <a:pt x="17" y="0"/>
                      <a:pt x="35" y="1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9" name="Freeform 2063">
                <a:extLst>
                  <a:ext uri="{FF2B5EF4-FFF2-40B4-BE49-F238E27FC236}">
                    <a16:creationId xmlns:a16="http://schemas.microsoft.com/office/drawing/2014/main" id="{6048C2F6-8741-4DC9-A6D7-BBC71273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5"/>
                <a:ext cx="163" cy="176"/>
              </a:xfrm>
              <a:custGeom>
                <a:avLst/>
                <a:gdLst>
                  <a:gd name="T0" fmla="*/ 1026 w 65"/>
                  <a:gd name="T1" fmla="*/ 648 h 66"/>
                  <a:gd name="T2" fmla="*/ 492 w 65"/>
                  <a:gd name="T3" fmla="*/ 1229 h 66"/>
                  <a:gd name="T4" fmla="*/ 0 w 65"/>
                  <a:gd name="T5" fmla="*/ 605 h 66"/>
                  <a:gd name="T6" fmla="*/ 534 w 65"/>
                  <a:gd name="T7" fmla="*/ 21 h 66"/>
                  <a:gd name="T8" fmla="*/ 1026 w 65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6">
                    <a:moveTo>
                      <a:pt x="65" y="34"/>
                    </a:moveTo>
                    <a:cubicBezTo>
                      <a:pt x="64" y="52"/>
                      <a:pt x="49" y="66"/>
                      <a:pt x="31" y="65"/>
                    </a:cubicBezTo>
                    <a:cubicBezTo>
                      <a:pt x="13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1"/>
                    </a:cubicBezTo>
                    <a:cubicBezTo>
                      <a:pt x="51" y="2"/>
                      <a:pt x="65" y="17"/>
                      <a:pt x="65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0" name="Freeform 2064">
                <a:extLst>
                  <a:ext uri="{FF2B5EF4-FFF2-40B4-BE49-F238E27FC236}">
                    <a16:creationId xmlns:a16="http://schemas.microsoft.com/office/drawing/2014/main" id="{160F03CF-A3D6-4FE4-9B0A-79A8250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3"/>
              </a:xfrm>
              <a:custGeom>
                <a:avLst/>
                <a:gdLst>
                  <a:gd name="T0" fmla="*/ 1006 w 65"/>
                  <a:gd name="T1" fmla="*/ 639 h 65"/>
                  <a:gd name="T2" fmla="*/ 492 w 65"/>
                  <a:gd name="T3" fmla="*/ 1203 h 65"/>
                  <a:gd name="T4" fmla="*/ 20 w 65"/>
                  <a:gd name="T5" fmla="*/ 588 h 65"/>
                  <a:gd name="T6" fmla="*/ 534 w 65"/>
                  <a:gd name="T7" fmla="*/ 0 h 65"/>
                  <a:gd name="T8" fmla="*/ 1006 w 65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4"/>
                    </a:moveTo>
                    <a:cubicBezTo>
                      <a:pt x="63" y="51"/>
                      <a:pt x="49" y="65"/>
                      <a:pt x="31" y="64"/>
                    </a:cubicBezTo>
                    <a:cubicBezTo>
                      <a:pt x="13" y="63"/>
                      <a:pt x="0" y="48"/>
                      <a:pt x="1" y="31"/>
                    </a:cubicBezTo>
                    <a:cubicBezTo>
                      <a:pt x="1" y="13"/>
                      <a:pt x="16" y="0"/>
                      <a:pt x="34" y="0"/>
                    </a:cubicBezTo>
                    <a:cubicBezTo>
                      <a:pt x="51" y="1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1" name="Freeform 2065">
                <a:extLst>
                  <a:ext uri="{FF2B5EF4-FFF2-40B4-BE49-F238E27FC236}">
                    <a16:creationId xmlns:a16="http://schemas.microsoft.com/office/drawing/2014/main" id="{48DE7FF9-C860-43F0-86D3-414D2A38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1"/>
              </a:xfrm>
              <a:custGeom>
                <a:avLst/>
                <a:gdLst>
                  <a:gd name="T0" fmla="*/ 1006 w 65"/>
                  <a:gd name="T1" fmla="*/ 649 h 64"/>
                  <a:gd name="T2" fmla="*/ 492 w 65"/>
                  <a:gd name="T3" fmla="*/ 1221 h 64"/>
                  <a:gd name="T4" fmla="*/ 20 w 65"/>
                  <a:gd name="T5" fmla="*/ 593 h 64"/>
                  <a:gd name="T6" fmla="*/ 534 w 65"/>
                  <a:gd name="T7" fmla="*/ 21 h 64"/>
                  <a:gd name="T8" fmla="*/ 1006 w 65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4">
                    <a:moveTo>
                      <a:pt x="64" y="34"/>
                    </a:moveTo>
                    <a:cubicBezTo>
                      <a:pt x="63" y="51"/>
                      <a:pt x="48" y="64"/>
                      <a:pt x="31" y="64"/>
                    </a:cubicBezTo>
                    <a:cubicBezTo>
                      <a:pt x="14" y="63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2" name="Freeform 2066">
                <a:extLst>
                  <a:ext uri="{FF2B5EF4-FFF2-40B4-BE49-F238E27FC236}">
                    <a16:creationId xmlns:a16="http://schemas.microsoft.com/office/drawing/2014/main" id="{1FFB963F-C641-4995-979A-E0423EC6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0" cy="171"/>
              </a:xfrm>
              <a:custGeom>
                <a:avLst/>
                <a:gdLst>
                  <a:gd name="T0" fmla="*/ 988 w 64"/>
                  <a:gd name="T1" fmla="*/ 649 h 64"/>
                  <a:gd name="T2" fmla="*/ 488 w 64"/>
                  <a:gd name="T3" fmla="*/ 1200 h 64"/>
                  <a:gd name="T4" fmla="*/ 20 w 64"/>
                  <a:gd name="T5" fmla="*/ 593 h 64"/>
                  <a:gd name="T6" fmla="*/ 533 w 64"/>
                  <a:gd name="T7" fmla="*/ 21 h 64"/>
                  <a:gd name="T8" fmla="*/ 988 w 64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3" y="34"/>
                    </a:moveTo>
                    <a:cubicBezTo>
                      <a:pt x="63" y="51"/>
                      <a:pt x="48" y="64"/>
                      <a:pt x="31" y="63"/>
                    </a:cubicBezTo>
                    <a:cubicBezTo>
                      <a:pt x="14" y="62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4" y="17"/>
                      <a:pt x="63" y="34"/>
                    </a:cubicBezTo>
                    <a:close/>
                  </a:path>
                </a:pathLst>
              </a:custGeom>
              <a:solidFill>
                <a:srgbClr val="F1B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3" name="Freeform 2067">
                <a:extLst>
                  <a:ext uri="{FF2B5EF4-FFF2-40B4-BE49-F238E27FC236}">
                    <a16:creationId xmlns:a16="http://schemas.microsoft.com/office/drawing/2014/main" id="{F94A0AE3-0C37-4816-97F4-AF410B720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8"/>
              </a:xfrm>
              <a:custGeom>
                <a:avLst/>
                <a:gdLst>
                  <a:gd name="T0" fmla="*/ 962 w 63"/>
                  <a:gd name="T1" fmla="*/ 627 h 63"/>
                  <a:gd name="T2" fmla="*/ 466 w 63"/>
                  <a:gd name="T3" fmla="*/ 1173 h 63"/>
                  <a:gd name="T4" fmla="*/ 12 w 63"/>
                  <a:gd name="T5" fmla="*/ 547 h 63"/>
                  <a:gd name="T6" fmla="*/ 508 w 63"/>
                  <a:gd name="T7" fmla="*/ 0 h 63"/>
                  <a:gd name="T8" fmla="*/ 962 w 63"/>
                  <a:gd name="T9" fmla="*/ 62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62" y="33"/>
                    </a:moveTo>
                    <a:cubicBezTo>
                      <a:pt x="61" y="50"/>
                      <a:pt x="47" y="63"/>
                      <a:pt x="30" y="62"/>
                    </a:cubicBezTo>
                    <a:cubicBezTo>
                      <a:pt x="13" y="61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0"/>
                    </a:cubicBezTo>
                    <a:cubicBezTo>
                      <a:pt x="50" y="1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2B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4" name="Freeform 2068">
                <a:extLst>
                  <a:ext uri="{FF2B5EF4-FFF2-40B4-BE49-F238E27FC236}">
                    <a16:creationId xmlns:a16="http://schemas.microsoft.com/office/drawing/2014/main" id="{E67AD810-7455-4ED0-BA73-EE72C045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5"/>
              </a:xfrm>
              <a:custGeom>
                <a:avLst/>
                <a:gdLst>
                  <a:gd name="T0" fmla="*/ 962 w 63"/>
                  <a:gd name="T1" fmla="*/ 623 h 62"/>
                  <a:gd name="T2" fmla="*/ 466 w 63"/>
                  <a:gd name="T3" fmla="*/ 1147 h 62"/>
                  <a:gd name="T4" fmla="*/ 12 w 63"/>
                  <a:gd name="T5" fmla="*/ 546 h 62"/>
                  <a:gd name="T6" fmla="*/ 508 w 63"/>
                  <a:gd name="T7" fmla="*/ 21 h 62"/>
                  <a:gd name="T8" fmla="*/ 962 w 63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62" y="33"/>
                    </a:moveTo>
                    <a:cubicBezTo>
                      <a:pt x="61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1"/>
                    </a:cubicBezTo>
                    <a:cubicBezTo>
                      <a:pt x="50" y="2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3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5" name="Freeform 2069">
                <a:extLst>
                  <a:ext uri="{FF2B5EF4-FFF2-40B4-BE49-F238E27FC236}">
                    <a16:creationId xmlns:a16="http://schemas.microsoft.com/office/drawing/2014/main" id="{9ECE4493-6657-4FCD-BD3C-BE896280F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5" cy="165"/>
              </a:xfrm>
              <a:custGeom>
                <a:avLst/>
                <a:gdLst>
                  <a:gd name="T0" fmla="*/ 958 w 62"/>
                  <a:gd name="T1" fmla="*/ 623 h 62"/>
                  <a:gd name="T2" fmla="*/ 470 w 62"/>
                  <a:gd name="T3" fmla="*/ 1147 h 62"/>
                  <a:gd name="T4" fmla="*/ 20 w 62"/>
                  <a:gd name="T5" fmla="*/ 546 h 62"/>
                  <a:gd name="T6" fmla="*/ 520 w 62"/>
                  <a:gd name="T7" fmla="*/ 21 h 62"/>
                  <a:gd name="T8" fmla="*/ 958 w 62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61" y="33"/>
                    </a:moveTo>
                    <a:cubicBezTo>
                      <a:pt x="60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7" y="0"/>
                      <a:pt x="33" y="1"/>
                    </a:cubicBezTo>
                    <a:cubicBezTo>
                      <a:pt x="50" y="2"/>
                      <a:pt x="62" y="16"/>
                      <a:pt x="61" y="33"/>
                    </a:cubicBezTo>
                    <a:close/>
                  </a:path>
                </a:pathLst>
              </a:custGeom>
              <a:solidFill>
                <a:srgbClr val="F3B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6" name="Freeform 2070">
                <a:extLst>
                  <a:ext uri="{FF2B5EF4-FFF2-40B4-BE49-F238E27FC236}">
                    <a16:creationId xmlns:a16="http://schemas.microsoft.com/office/drawing/2014/main" id="{98CAAAF8-5FEB-4B87-A9C3-99CFAE961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1"/>
                <a:ext cx="153" cy="165"/>
              </a:xfrm>
              <a:custGeom>
                <a:avLst/>
                <a:gdLst>
                  <a:gd name="T0" fmla="*/ 943 w 61"/>
                  <a:gd name="T1" fmla="*/ 623 h 62"/>
                  <a:gd name="T2" fmla="*/ 441 w 61"/>
                  <a:gd name="T3" fmla="*/ 1147 h 62"/>
                  <a:gd name="T4" fmla="*/ 20 w 61"/>
                  <a:gd name="T5" fmla="*/ 546 h 62"/>
                  <a:gd name="T6" fmla="*/ 504 w 61"/>
                  <a:gd name="T7" fmla="*/ 35 h 62"/>
                  <a:gd name="T8" fmla="*/ 943 w 61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60" y="33"/>
                    </a:moveTo>
                    <a:cubicBezTo>
                      <a:pt x="59" y="49"/>
                      <a:pt x="45" y="62"/>
                      <a:pt x="28" y="61"/>
                    </a:cubicBezTo>
                    <a:cubicBezTo>
                      <a:pt x="12" y="60"/>
                      <a:pt x="0" y="45"/>
                      <a:pt x="1" y="29"/>
                    </a:cubicBezTo>
                    <a:cubicBezTo>
                      <a:pt x="2" y="13"/>
                      <a:pt x="16" y="0"/>
                      <a:pt x="32" y="2"/>
                    </a:cubicBezTo>
                    <a:cubicBezTo>
                      <a:pt x="49" y="3"/>
                      <a:pt x="61" y="17"/>
                      <a:pt x="60" y="33"/>
                    </a:cubicBezTo>
                    <a:close/>
                  </a:path>
                </a:pathLst>
              </a:custGeom>
              <a:solidFill>
                <a:srgbClr val="F3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7" name="Freeform 2071">
                <a:extLst>
                  <a:ext uri="{FF2B5EF4-FFF2-40B4-BE49-F238E27FC236}">
                    <a16:creationId xmlns:a16="http://schemas.microsoft.com/office/drawing/2014/main" id="{9EF34369-EADB-4332-BA65-A4722260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3" cy="160"/>
              </a:xfrm>
              <a:custGeom>
                <a:avLst/>
                <a:gdLst>
                  <a:gd name="T0" fmla="*/ 943 w 61"/>
                  <a:gd name="T1" fmla="*/ 605 h 60"/>
                  <a:gd name="T2" fmla="*/ 441 w 61"/>
                  <a:gd name="T3" fmla="*/ 1117 h 60"/>
                  <a:gd name="T4" fmla="*/ 20 w 61"/>
                  <a:gd name="T5" fmla="*/ 533 h 60"/>
                  <a:gd name="T6" fmla="*/ 504 w 61"/>
                  <a:gd name="T7" fmla="*/ 21 h 60"/>
                  <a:gd name="T8" fmla="*/ 943 w 61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0">
                    <a:moveTo>
                      <a:pt x="60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1"/>
                    </a:cubicBezTo>
                    <a:cubicBezTo>
                      <a:pt x="49" y="2"/>
                      <a:pt x="61" y="16"/>
                      <a:pt x="60" y="32"/>
                    </a:cubicBezTo>
                    <a:close/>
                  </a:path>
                </a:pathLst>
              </a:custGeom>
              <a:solidFill>
                <a:srgbClr val="F3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8" name="Freeform 2072">
                <a:extLst>
                  <a:ext uri="{FF2B5EF4-FFF2-40B4-BE49-F238E27FC236}">
                    <a16:creationId xmlns:a16="http://schemas.microsoft.com/office/drawing/2014/main" id="{F26E98B9-A1A4-4788-B473-3B76F339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0" cy="160"/>
              </a:xfrm>
              <a:custGeom>
                <a:avLst/>
                <a:gdLst>
                  <a:gd name="T0" fmla="*/ 925 w 60"/>
                  <a:gd name="T1" fmla="*/ 605 h 60"/>
                  <a:gd name="T2" fmla="*/ 438 w 60"/>
                  <a:gd name="T3" fmla="*/ 1117 h 60"/>
                  <a:gd name="T4" fmla="*/ 33 w 60"/>
                  <a:gd name="T5" fmla="*/ 533 h 60"/>
                  <a:gd name="T6" fmla="*/ 520 w 60"/>
                  <a:gd name="T7" fmla="*/ 21 h 60"/>
                  <a:gd name="T8" fmla="*/ 925 w 60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2" y="28"/>
                    </a:cubicBezTo>
                    <a:cubicBezTo>
                      <a:pt x="3" y="12"/>
                      <a:pt x="17" y="0"/>
                      <a:pt x="33" y="1"/>
                    </a:cubicBezTo>
                    <a:cubicBezTo>
                      <a:pt x="48" y="2"/>
                      <a:pt x="60" y="16"/>
                      <a:pt x="59" y="32"/>
                    </a:cubicBezTo>
                    <a:close/>
                  </a:path>
                </a:pathLst>
              </a:custGeom>
              <a:solidFill>
                <a:srgbClr val="F3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9" name="Freeform 2073">
                <a:extLst>
                  <a:ext uri="{FF2B5EF4-FFF2-40B4-BE49-F238E27FC236}">
                    <a16:creationId xmlns:a16="http://schemas.microsoft.com/office/drawing/2014/main" id="{7CE8B190-43E4-45BD-BA8F-070547890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3"/>
                <a:ext cx="147" cy="160"/>
              </a:xfrm>
              <a:custGeom>
                <a:avLst/>
                <a:gdLst>
                  <a:gd name="T0" fmla="*/ 899 w 59"/>
                  <a:gd name="T1" fmla="*/ 605 h 60"/>
                  <a:gd name="T2" fmla="*/ 416 w 59"/>
                  <a:gd name="T3" fmla="*/ 1117 h 60"/>
                  <a:gd name="T4" fmla="*/ 12 w 59"/>
                  <a:gd name="T5" fmla="*/ 533 h 60"/>
                  <a:gd name="T6" fmla="*/ 496 w 59"/>
                  <a:gd name="T7" fmla="*/ 35 h 60"/>
                  <a:gd name="T8" fmla="*/ 899 w 59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58" y="32"/>
                    </a:moveTo>
                    <a:cubicBezTo>
                      <a:pt x="57" y="48"/>
                      <a:pt x="43" y="60"/>
                      <a:pt x="27" y="59"/>
                    </a:cubicBezTo>
                    <a:cubicBezTo>
                      <a:pt x="11" y="57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2"/>
                    </a:cubicBezTo>
                    <a:cubicBezTo>
                      <a:pt x="47" y="3"/>
                      <a:pt x="59" y="17"/>
                      <a:pt x="58" y="32"/>
                    </a:cubicBezTo>
                    <a:close/>
                  </a:path>
                </a:pathLst>
              </a:custGeom>
              <a:solidFill>
                <a:srgbClr val="F3B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0" name="Freeform 2074">
                <a:extLst>
                  <a:ext uri="{FF2B5EF4-FFF2-40B4-BE49-F238E27FC236}">
                    <a16:creationId xmlns:a16="http://schemas.microsoft.com/office/drawing/2014/main" id="{8C9FA496-6D96-45BE-9D98-06973D81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7" cy="155"/>
              </a:xfrm>
              <a:custGeom>
                <a:avLst/>
                <a:gdLst>
                  <a:gd name="T0" fmla="*/ 882 w 59"/>
                  <a:gd name="T1" fmla="*/ 593 h 58"/>
                  <a:gd name="T2" fmla="*/ 416 w 59"/>
                  <a:gd name="T3" fmla="*/ 1085 h 58"/>
                  <a:gd name="T4" fmla="*/ 12 w 59"/>
                  <a:gd name="T5" fmla="*/ 513 h 58"/>
                  <a:gd name="T6" fmla="*/ 496 w 59"/>
                  <a:gd name="T7" fmla="*/ 21 h 58"/>
                  <a:gd name="T8" fmla="*/ 882 w 59"/>
                  <a:gd name="T9" fmla="*/ 59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8">
                    <a:moveTo>
                      <a:pt x="57" y="31"/>
                    </a:moveTo>
                    <a:cubicBezTo>
                      <a:pt x="56" y="47"/>
                      <a:pt x="43" y="58"/>
                      <a:pt x="27" y="57"/>
                    </a:cubicBezTo>
                    <a:cubicBezTo>
                      <a:pt x="12" y="56"/>
                      <a:pt x="0" y="42"/>
                      <a:pt x="1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2"/>
                      <a:pt x="59" y="16"/>
                      <a:pt x="57" y="31"/>
                    </a:cubicBezTo>
                    <a:close/>
                  </a:path>
                </a:pathLst>
              </a:custGeom>
              <a:solidFill>
                <a:srgbClr val="F3B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1" name="Freeform 2075">
                <a:extLst>
                  <a:ext uri="{FF2B5EF4-FFF2-40B4-BE49-F238E27FC236}">
                    <a16:creationId xmlns:a16="http://schemas.microsoft.com/office/drawing/2014/main" id="{C98ECEA7-4692-4B63-945F-67C83CEFD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5" cy="155"/>
              </a:xfrm>
              <a:custGeom>
                <a:avLst/>
                <a:gdLst>
                  <a:gd name="T0" fmla="*/ 895 w 58"/>
                  <a:gd name="T1" fmla="*/ 615 h 58"/>
                  <a:gd name="T2" fmla="*/ 425 w 58"/>
                  <a:gd name="T3" fmla="*/ 1085 h 58"/>
                  <a:gd name="T4" fmla="*/ 33 w 58"/>
                  <a:gd name="T5" fmla="*/ 513 h 58"/>
                  <a:gd name="T6" fmla="*/ 500 w 58"/>
                  <a:gd name="T7" fmla="*/ 21 h 58"/>
                  <a:gd name="T8" fmla="*/ 895 w 58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32"/>
                    </a:moveTo>
                    <a:cubicBezTo>
                      <a:pt x="56" y="47"/>
                      <a:pt x="42" y="58"/>
                      <a:pt x="27" y="57"/>
                    </a:cubicBezTo>
                    <a:cubicBezTo>
                      <a:pt x="12" y="55"/>
                      <a:pt x="0" y="42"/>
                      <a:pt x="2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3"/>
                      <a:pt x="58" y="16"/>
                      <a:pt x="57" y="32"/>
                    </a:cubicBezTo>
                    <a:close/>
                  </a:path>
                </a:pathLst>
              </a:custGeom>
              <a:solidFill>
                <a:srgbClr val="F3C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2" name="Freeform 2076">
                <a:extLst>
                  <a:ext uri="{FF2B5EF4-FFF2-40B4-BE49-F238E27FC236}">
                    <a16:creationId xmlns:a16="http://schemas.microsoft.com/office/drawing/2014/main" id="{13DF5903-FB56-4840-B218-C27B803E6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6"/>
                <a:ext cx="143" cy="155"/>
              </a:xfrm>
              <a:custGeom>
                <a:avLst/>
                <a:gdLst>
                  <a:gd name="T0" fmla="*/ 881 w 57"/>
                  <a:gd name="T1" fmla="*/ 615 h 58"/>
                  <a:gd name="T2" fmla="*/ 409 w 57"/>
                  <a:gd name="T3" fmla="*/ 1072 h 58"/>
                  <a:gd name="T4" fmla="*/ 20 w 57"/>
                  <a:gd name="T5" fmla="*/ 513 h 58"/>
                  <a:gd name="T6" fmla="*/ 492 w 57"/>
                  <a:gd name="T7" fmla="*/ 35 h 58"/>
                  <a:gd name="T8" fmla="*/ 881 w 57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56" y="32"/>
                    </a:moveTo>
                    <a:cubicBezTo>
                      <a:pt x="54" y="47"/>
                      <a:pt x="41" y="58"/>
                      <a:pt x="26" y="56"/>
                    </a:cubicBezTo>
                    <a:cubicBezTo>
                      <a:pt x="11" y="55"/>
                      <a:pt x="0" y="42"/>
                      <a:pt x="1" y="27"/>
                    </a:cubicBezTo>
                    <a:cubicBezTo>
                      <a:pt x="2" y="12"/>
                      <a:pt x="16" y="0"/>
                      <a:pt x="31" y="2"/>
                    </a:cubicBezTo>
                    <a:cubicBezTo>
                      <a:pt x="46" y="3"/>
                      <a:pt x="57" y="17"/>
                      <a:pt x="56" y="32"/>
                    </a:cubicBezTo>
                    <a:close/>
                  </a:path>
                </a:pathLst>
              </a:custGeom>
              <a:solidFill>
                <a:srgbClr val="F4C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3" name="Freeform 2077">
                <a:extLst>
                  <a:ext uri="{FF2B5EF4-FFF2-40B4-BE49-F238E27FC236}">
                    <a16:creationId xmlns:a16="http://schemas.microsoft.com/office/drawing/2014/main" id="{00854229-7CCF-4BB8-B3D2-38043696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3" cy="152"/>
              </a:xfrm>
              <a:custGeom>
                <a:avLst/>
                <a:gdLst>
                  <a:gd name="T0" fmla="*/ 868 w 57"/>
                  <a:gd name="T1" fmla="*/ 589 h 57"/>
                  <a:gd name="T2" fmla="*/ 409 w 57"/>
                  <a:gd name="T3" fmla="*/ 1045 h 57"/>
                  <a:gd name="T4" fmla="*/ 20 w 57"/>
                  <a:gd name="T5" fmla="*/ 491 h 57"/>
                  <a:gd name="T6" fmla="*/ 492 w 57"/>
                  <a:gd name="T7" fmla="*/ 21 h 57"/>
                  <a:gd name="T8" fmla="*/ 868 w 57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1"/>
                    </a:moveTo>
                    <a:cubicBezTo>
                      <a:pt x="54" y="46"/>
                      <a:pt x="41" y="57"/>
                      <a:pt x="26" y="55"/>
                    </a:cubicBezTo>
                    <a:cubicBezTo>
                      <a:pt x="11" y="54"/>
                      <a:pt x="0" y="40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cubicBezTo>
                      <a:pt x="46" y="3"/>
                      <a:pt x="57" y="16"/>
                      <a:pt x="55" y="31"/>
                    </a:cubicBezTo>
                    <a:close/>
                  </a:path>
                </a:pathLst>
              </a:custGeom>
              <a:solidFill>
                <a:srgbClr val="F4C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4" name="Freeform 2078">
                <a:extLst>
                  <a:ext uri="{FF2B5EF4-FFF2-40B4-BE49-F238E27FC236}">
                    <a16:creationId xmlns:a16="http://schemas.microsoft.com/office/drawing/2014/main" id="{81681066-CF0C-45F3-BFC3-A4989426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0" cy="149"/>
              </a:xfrm>
              <a:custGeom>
                <a:avLst/>
                <a:gdLst>
                  <a:gd name="T0" fmla="*/ 863 w 56"/>
                  <a:gd name="T1" fmla="*/ 580 h 56"/>
                  <a:gd name="T2" fmla="*/ 408 w 56"/>
                  <a:gd name="T3" fmla="*/ 1032 h 56"/>
                  <a:gd name="T4" fmla="*/ 33 w 56"/>
                  <a:gd name="T5" fmla="*/ 474 h 56"/>
                  <a:gd name="T6" fmla="*/ 488 w 56"/>
                  <a:gd name="T7" fmla="*/ 35 h 56"/>
                  <a:gd name="T8" fmla="*/ 863 w 56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5" y="31"/>
                    </a:moveTo>
                    <a:cubicBezTo>
                      <a:pt x="54" y="46"/>
                      <a:pt x="40" y="56"/>
                      <a:pt x="26" y="55"/>
                    </a:cubicBezTo>
                    <a:cubicBezTo>
                      <a:pt x="11" y="53"/>
                      <a:pt x="0" y="40"/>
                      <a:pt x="2" y="25"/>
                    </a:cubicBezTo>
                    <a:cubicBezTo>
                      <a:pt x="3" y="11"/>
                      <a:pt x="16" y="0"/>
                      <a:pt x="31" y="2"/>
                    </a:cubicBezTo>
                    <a:cubicBezTo>
                      <a:pt x="46" y="3"/>
                      <a:pt x="56" y="16"/>
                      <a:pt x="55" y="31"/>
                    </a:cubicBezTo>
                    <a:close/>
                  </a:path>
                </a:pathLst>
              </a:custGeom>
              <a:solidFill>
                <a:srgbClr val="F4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5" name="Freeform 2079">
                <a:extLst>
                  <a:ext uri="{FF2B5EF4-FFF2-40B4-BE49-F238E27FC236}">
                    <a16:creationId xmlns:a16="http://schemas.microsoft.com/office/drawing/2014/main" id="{2250AD5F-4BF6-47AA-AEDF-87016B148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19"/>
                <a:ext cx="137" cy="149"/>
              </a:xfrm>
              <a:custGeom>
                <a:avLst/>
                <a:gdLst>
                  <a:gd name="T0" fmla="*/ 837 w 55"/>
                  <a:gd name="T1" fmla="*/ 580 h 56"/>
                  <a:gd name="T2" fmla="*/ 384 w 55"/>
                  <a:gd name="T3" fmla="*/ 1019 h 56"/>
                  <a:gd name="T4" fmla="*/ 12 w 55"/>
                  <a:gd name="T5" fmla="*/ 474 h 56"/>
                  <a:gd name="T6" fmla="*/ 466 w 55"/>
                  <a:gd name="T7" fmla="*/ 35 h 56"/>
                  <a:gd name="T8" fmla="*/ 837 w 55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54" y="31"/>
                    </a:moveTo>
                    <a:cubicBezTo>
                      <a:pt x="52" y="45"/>
                      <a:pt x="39" y="56"/>
                      <a:pt x="25" y="54"/>
                    </a:cubicBezTo>
                    <a:cubicBezTo>
                      <a:pt x="10" y="53"/>
                      <a:pt x="0" y="40"/>
                      <a:pt x="1" y="25"/>
                    </a:cubicBezTo>
                    <a:cubicBezTo>
                      <a:pt x="3" y="11"/>
                      <a:pt x="16" y="0"/>
                      <a:pt x="30" y="2"/>
                    </a:cubicBezTo>
                    <a:cubicBezTo>
                      <a:pt x="45" y="3"/>
                      <a:pt x="55" y="16"/>
                      <a:pt x="54" y="31"/>
                    </a:cubicBezTo>
                    <a:close/>
                  </a:path>
                </a:pathLst>
              </a:custGeom>
              <a:solidFill>
                <a:srgbClr val="F4C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6" name="Freeform 2080">
                <a:extLst>
                  <a:ext uri="{FF2B5EF4-FFF2-40B4-BE49-F238E27FC236}">
                    <a16:creationId xmlns:a16="http://schemas.microsoft.com/office/drawing/2014/main" id="{0C7B30F3-5FC9-435D-A7E9-C79C5C56E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7"/>
              </a:xfrm>
              <a:custGeom>
                <a:avLst/>
                <a:gdLst>
                  <a:gd name="T0" fmla="*/ 820 w 55"/>
                  <a:gd name="T1" fmla="*/ 572 h 55"/>
                  <a:gd name="T2" fmla="*/ 384 w 55"/>
                  <a:gd name="T3" fmla="*/ 1016 h 55"/>
                  <a:gd name="T4" fmla="*/ 30 w 55"/>
                  <a:gd name="T5" fmla="*/ 457 h 55"/>
                  <a:gd name="T6" fmla="*/ 466 w 55"/>
                  <a:gd name="T7" fmla="*/ 21 h 55"/>
                  <a:gd name="T8" fmla="*/ 820 w 55"/>
                  <a:gd name="T9" fmla="*/ 5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0"/>
                    </a:moveTo>
                    <a:cubicBezTo>
                      <a:pt x="52" y="44"/>
                      <a:pt x="39" y="55"/>
                      <a:pt x="25" y="53"/>
                    </a:cubicBezTo>
                    <a:cubicBezTo>
                      <a:pt x="10" y="51"/>
                      <a:pt x="0" y="39"/>
                      <a:pt x="2" y="24"/>
                    </a:cubicBezTo>
                    <a:cubicBezTo>
                      <a:pt x="3" y="10"/>
                      <a:pt x="16" y="0"/>
                      <a:pt x="30" y="1"/>
                    </a:cubicBezTo>
                    <a:cubicBezTo>
                      <a:pt x="45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7" name="Freeform 2081">
                <a:extLst>
                  <a:ext uri="{FF2B5EF4-FFF2-40B4-BE49-F238E27FC236}">
                    <a16:creationId xmlns:a16="http://schemas.microsoft.com/office/drawing/2014/main" id="{D1F83C61-C51C-4CD7-9C02-230E748C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4"/>
              </a:xfrm>
              <a:custGeom>
                <a:avLst/>
                <a:gdLst>
                  <a:gd name="T0" fmla="*/ 820 w 55"/>
                  <a:gd name="T1" fmla="*/ 568 h 54"/>
                  <a:gd name="T2" fmla="*/ 371 w 55"/>
                  <a:gd name="T3" fmla="*/ 1003 h 54"/>
                  <a:gd name="T4" fmla="*/ 30 w 55"/>
                  <a:gd name="T5" fmla="*/ 456 h 54"/>
                  <a:gd name="T6" fmla="*/ 466 w 55"/>
                  <a:gd name="T7" fmla="*/ 35 h 54"/>
                  <a:gd name="T8" fmla="*/ 820 w 55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4">
                    <a:moveTo>
                      <a:pt x="53" y="30"/>
                    </a:moveTo>
                    <a:cubicBezTo>
                      <a:pt x="51" y="44"/>
                      <a:pt x="38" y="54"/>
                      <a:pt x="24" y="53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10"/>
                      <a:pt x="16" y="0"/>
                      <a:pt x="30" y="2"/>
                    </a:cubicBezTo>
                    <a:cubicBezTo>
                      <a:pt x="44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8" name="Freeform 2082">
                <a:extLst>
                  <a:ext uri="{FF2B5EF4-FFF2-40B4-BE49-F238E27FC236}">
                    <a16:creationId xmlns:a16="http://schemas.microsoft.com/office/drawing/2014/main" id="{D27A7E60-EB0E-43E0-A434-FF5CD7F5C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1"/>
                <a:ext cx="133" cy="144"/>
              </a:xfrm>
              <a:custGeom>
                <a:avLst/>
                <a:gdLst>
                  <a:gd name="T0" fmla="*/ 818 w 53"/>
                  <a:gd name="T1" fmla="*/ 568 h 54"/>
                  <a:gd name="T2" fmla="*/ 366 w 53"/>
                  <a:gd name="T3" fmla="*/ 989 h 54"/>
                  <a:gd name="T4" fmla="*/ 20 w 53"/>
                  <a:gd name="T5" fmla="*/ 456 h 54"/>
                  <a:gd name="T6" fmla="*/ 459 w 53"/>
                  <a:gd name="T7" fmla="*/ 35 h 54"/>
                  <a:gd name="T8" fmla="*/ 818 w 53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4">
                    <a:moveTo>
                      <a:pt x="52" y="30"/>
                    </a:moveTo>
                    <a:cubicBezTo>
                      <a:pt x="50" y="44"/>
                      <a:pt x="37" y="54"/>
                      <a:pt x="23" y="52"/>
                    </a:cubicBezTo>
                    <a:cubicBezTo>
                      <a:pt x="9" y="51"/>
                      <a:pt x="0" y="38"/>
                      <a:pt x="1" y="24"/>
                    </a:cubicBezTo>
                    <a:cubicBezTo>
                      <a:pt x="3" y="10"/>
                      <a:pt x="16" y="0"/>
                      <a:pt x="29" y="2"/>
                    </a:cubicBezTo>
                    <a:cubicBezTo>
                      <a:pt x="43" y="4"/>
                      <a:pt x="53" y="16"/>
                      <a:pt x="52" y="30"/>
                    </a:cubicBezTo>
                    <a:close/>
                  </a:path>
                </a:pathLst>
              </a:custGeom>
              <a:solidFill>
                <a:srgbClr val="F4C4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9" name="Freeform 2083">
                <a:extLst>
                  <a:ext uri="{FF2B5EF4-FFF2-40B4-BE49-F238E27FC236}">
                    <a16:creationId xmlns:a16="http://schemas.microsoft.com/office/drawing/2014/main" id="{BAA7B2D1-48C0-47C3-9C6E-6F428481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41"/>
              </a:xfrm>
              <a:custGeom>
                <a:avLst/>
                <a:gdLst>
                  <a:gd name="T0" fmla="*/ 806 w 53"/>
                  <a:gd name="T1" fmla="*/ 545 h 53"/>
                  <a:gd name="T2" fmla="*/ 366 w 53"/>
                  <a:gd name="T3" fmla="*/ 963 h 53"/>
                  <a:gd name="T4" fmla="*/ 33 w 53"/>
                  <a:gd name="T5" fmla="*/ 431 h 53"/>
                  <a:gd name="T6" fmla="*/ 472 w 53"/>
                  <a:gd name="T7" fmla="*/ 21 h 53"/>
                  <a:gd name="T8" fmla="*/ 806 w 53"/>
                  <a:gd name="T9" fmla="*/ 545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29"/>
                    </a:moveTo>
                    <a:cubicBezTo>
                      <a:pt x="49" y="43"/>
                      <a:pt x="37" y="53"/>
                      <a:pt x="23" y="51"/>
                    </a:cubicBezTo>
                    <a:cubicBezTo>
                      <a:pt x="10" y="49"/>
                      <a:pt x="0" y="37"/>
                      <a:pt x="2" y="23"/>
                    </a:cubicBezTo>
                    <a:cubicBezTo>
                      <a:pt x="3" y="9"/>
                      <a:pt x="16" y="0"/>
                      <a:pt x="30" y="1"/>
                    </a:cubicBezTo>
                    <a:cubicBezTo>
                      <a:pt x="43" y="3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4C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0" name="Freeform 2084">
                <a:extLst>
                  <a:ext uri="{FF2B5EF4-FFF2-40B4-BE49-F238E27FC236}">
                    <a16:creationId xmlns:a16="http://schemas.microsoft.com/office/drawing/2014/main" id="{2D754EA5-ADCF-4EEB-AFF3-29EAC95B9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39"/>
              </a:xfrm>
              <a:custGeom>
                <a:avLst/>
                <a:gdLst>
                  <a:gd name="T0" fmla="*/ 806 w 53"/>
                  <a:gd name="T1" fmla="*/ 559 h 52"/>
                  <a:gd name="T2" fmla="*/ 366 w 53"/>
                  <a:gd name="T3" fmla="*/ 973 h 52"/>
                  <a:gd name="T4" fmla="*/ 33 w 53"/>
                  <a:gd name="T5" fmla="*/ 436 h 52"/>
                  <a:gd name="T6" fmla="*/ 472 w 53"/>
                  <a:gd name="T7" fmla="*/ 35 h 52"/>
                  <a:gd name="T8" fmla="*/ 806 w 53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51" y="29"/>
                    </a:moveTo>
                    <a:cubicBezTo>
                      <a:pt x="49" y="43"/>
                      <a:pt x="37" y="52"/>
                      <a:pt x="23" y="51"/>
                    </a:cubicBezTo>
                    <a:cubicBezTo>
                      <a:pt x="10" y="49"/>
                      <a:pt x="0" y="36"/>
                      <a:pt x="2" y="23"/>
                    </a:cubicBezTo>
                    <a:cubicBezTo>
                      <a:pt x="4" y="9"/>
                      <a:pt x="16" y="0"/>
                      <a:pt x="30" y="2"/>
                    </a:cubicBezTo>
                    <a:cubicBezTo>
                      <a:pt x="43" y="4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5C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1" name="Freeform 2085">
                <a:extLst>
                  <a:ext uri="{FF2B5EF4-FFF2-40B4-BE49-F238E27FC236}">
                    <a16:creationId xmlns:a16="http://schemas.microsoft.com/office/drawing/2014/main" id="{C7AA0BB5-2353-4339-A6E7-AB854CD40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4"/>
                <a:ext cx="127" cy="139"/>
              </a:xfrm>
              <a:custGeom>
                <a:avLst/>
                <a:gdLst>
                  <a:gd name="T0" fmla="*/ 757 w 51"/>
                  <a:gd name="T1" fmla="*/ 559 h 52"/>
                  <a:gd name="T2" fmla="*/ 341 w 51"/>
                  <a:gd name="T3" fmla="*/ 957 h 52"/>
                  <a:gd name="T4" fmla="*/ 12 w 51"/>
                  <a:gd name="T5" fmla="*/ 436 h 52"/>
                  <a:gd name="T6" fmla="*/ 446 w 51"/>
                  <a:gd name="T7" fmla="*/ 35 h 52"/>
                  <a:gd name="T8" fmla="*/ 757 w 51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9" y="29"/>
                    </a:moveTo>
                    <a:cubicBezTo>
                      <a:pt x="48" y="43"/>
                      <a:pt x="35" y="52"/>
                      <a:pt x="22" y="50"/>
                    </a:cubicBezTo>
                    <a:cubicBezTo>
                      <a:pt x="9" y="48"/>
                      <a:pt x="0" y="36"/>
                      <a:pt x="1" y="23"/>
                    </a:cubicBezTo>
                    <a:cubicBezTo>
                      <a:pt x="3" y="10"/>
                      <a:pt x="15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2" name="Freeform 2086">
                <a:extLst>
                  <a:ext uri="{FF2B5EF4-FFF2-40B4-BE49-F238E27FC236}">
                    <a16:creationId xmlns:a16="http://schemas.microsoft.com/office/drawing/2014/main" id="{192BF8CE-EC01-4020-B590-7F720E38B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6"/>
              </a:xfrm>
              <a:custGeom>
                <a:avLst/>
                <a:gdLst>
                  <a:gd name="T0" fmla="*/ 757 w 51"/>
                  <a:gd name="T1" fmla="*/ 547 h 51"/>
                  <a:gd name="T2" fmla="*/ 341 w 51"/>
                  <a:gd name="T3" fmla="*/ 931 h 51"/>
                  <a:gd name="T4" fmla="*/ 30 w 51"/>
                  <a:gd name="T5" fmla="*/ 419 h 51"/>
                  <a:gd name="T6" fmla="*/ 446 w 51"/>
                  <a:gd name="T7" fmla="*/ 21 h 51"/>
                  <a:gd name="T8" fmla="*/ 757 w 51"/>
                  <a:gd name="T9" fmla="*/ 5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29"/>
                    </a:moveTo>
                    <a:cubicBezTo>
                      <a:pt x="47" y="42"/>
                      <a:pt x="35" y="51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1"/>
                    </a:cubicBezTo>
                    <a:cubicBezTo>
                      <a:pt x="42" y="3"/>
                      <a:pt x="51" y="15"/>
                      <a:pt x="49" y="29"/>
                    </a:cubicBezTo>
                    <a:close/>
                  </a:path>
                </a:pathLst>
              </a:custGeom>
              <a:solidFill>
                <a:srgbClr val="F5C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3" name="Freeform 2087">
                <a:extLst>
                  <a:ext uri="{FF2B5EF4-FFF2-40B4-BE49-F238E27FC236}">
                    <a16:creationId xmlns:a16="http://schemas.microsoft.com/office/drawing/2014/main" id="{A0836984-DBCE-49E3-BC0F-2A3F6728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3"/>
              </a:xfrm>
              <a:custGeom>
                <a:avLst/>
                <a:gdLst>
                  <a:gd name="T0" fmla="*/ 757 w 51"/>
                  <a:gd name="T1" fmla="*/ 545 h 50"/>
                  <a:gd name="T2" fmla="*/ 341 w 51"/>
                  <a:gd name="T3" fmla="*/ 904 h 50"/>
                  <a:gd name="T4" fmla="*/ 30 w 51"/>
                  <a:gd name="T5" fmla="*/ 418 h 50"/>
                  <a:gd name="T6" fmla="*/ 446 w 51"/>
                  <a:gd name="T7" fmla="*/ 35 h 50"/>
                  <a:gd name="T8" fmla="*/ 757 w 51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49" y="29"/>
                    </a:moveTo>
                    <a:cubicBezTo>
                      <a:pt x="47" y="42"/>
                      <a:pt x="35" y="50"/>
                      <a:pt x="22" y="48"/>
                    </a:cubicBezTo>
                    <a:cubicBezTo>
                      <a:pt x="9" y="46"/>
                      <a:pt x="0" y="34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4" name="Freeform 2088">
                <a:extLst>
                  <a:ext uri="{FF2B5EF4-FFF2-40B4-BE49-F238E27FC236}">
                    <a16:creationId xmlns:a16="http://schemas.microsoft.com/office/drawing/2014/main" id="{93ED3B4C-3115-4BAF-8B0D-31F8FE91D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5" cy="133"/>
              </a:xfrm>
              <a:custGeom>
                <a:avLst/>
                <a:gdLst>
                  <a:gd name="T0" fmla="*/ 750 w 50"/>
                  <a:gd name="T1" fmla="*/ 545 h 50"/>
                  <a:gd name="T2" fmla="*/ 345 w 50"/>
                  <a:gd name="T3" fmla="*/ 904 h 50"/>
                  <a:gd name="T4" fmla="*/ 33 w 50"/>
                  <a:gd name="T5" fmla="*/ 396 h 50"/>
                  <a:gd name="T6" fmla="*/ 458 w 50"/>
                  <a:gd name="T7" fmla="*/ 35 h 50"/>
                  <a:gd name="T8" fmla="*/ 750 w 50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8" y="29"/>
                    </a:moveTo>
                    <a:cubicBezTo>
                      <a:pt x="46" y="41"/>
                      <a:pt x="34" y="50"/>
                      <a:pt x="22" y="48"/>
                    </a:cubicBezTo>
                    <a:cubicBezTo>
                      <a:pt x="9" y="46"/>
                      <a:pt x="0" y="34"/>
                      <a:pt x="2" y="21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F5C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5" name="Freeform 2089">
                <a:extLst>
                  <a:ext uri="{FF2B5EF4-FFF2-40B4-BE49-F238E27FC236}">
                    <a16:creationId xmlns:a16="http://schemas.microsoft.com/office/drawing/2014/main" id="{7D94F7CC-7140-4CF6-9C2E-BD1583D55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31"/>
              </a:xfrm>
              <a:custGeom>
                <a:avLst/>
                <a:gdLst>
                  <a:gd name="T0" fmla="*/ 743 w 49"/>
                  <a:gd name="T1" fmla="*/ 537 h 49"/>
                  <a:gd name="T2" fmla="*/ 334 w 49"/>
                  <a:gd name="T3" fmla="*/ 901 h 49"/>
                  <a:gd name="T4" fmla="*/ 33 w 49"/>
                  <a:gd name="T5" fmla="*/ 380 h 49"/>
                  <a:gd name="T6" fmla="*/ 442 w 49"/>
                  <a:gd name="T7" fmla="*/ 35 h 49"/>
                  <a:gd name="T8" fmla="*/ 743 w 49"/>
                  <a:gd name="T9" fmla="*/ 5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7" y="28"/>
                    </a:moveTo>
                    <a:cubicBezTo>
                      <a:pt x="45" y="40"/>
                      <a:pt x="33" y="49"/>
                      <a:pt x="21" y="47"/>
                    </a:cubicBezTo>
                    <a:cubicBezTo>
                      <a:pt x="8" y="45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1" y="4"/>
                      <a:pt x="49" y="15"/>
                      <a:pt x="47" y="28"/>
                    </a:cubicBezTo>
                    <a:close/>
                  </a:path>
                </a:pathLst>
              </a:custGeom>
              <a:solidFill>
                <a:srgbClr val="F5C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6" name="Freeform 2090">
                <a:extLst>
                  <a:ext uri="{FF2B5EF4-FFF2-40B4-BE49-F238E27FC236}">
                    <a16:creationId xmlns:a16="http://schemas.microsoft.com/office/drawing/2014/main" id="{22AB24D9-082F-4177-8D51-CB95698FE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28"/>
              </a:xfrm>
              <a:custGeom>
                <a:avLst/>
                <a:gdLst>
                  <a:gd name="T0" fmla="*/ 743 w 49"/>
                  <a:gd name="T1" fmla="*/ 533 h 48"/>
                  <a:gd name="T2" fmla="*/ 334 w 49"/>
                  <a:gd name="T3" fmla="*/ 875 h 48"/>
                  <a:gd name="T4" fmla="*/ 33 w 49"/>
                  <a:gd name="T5" fmla="*/ 376 h 48"/>
                  <a:gd name="T6" fmla="*/ 442 w 49"/>
                  <a:gd name="T7" fmla="*/ 35 h 48"/>
                  <a:gd name="T8" fmla="*/ 743 w 49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47" y="28"/>
                    </a:moveTo>
                    <a:cubicBezTo>
                      <a:pt x="44" y="40"/>
                      <a:pt x="33" y="48"/>
                      <a:pt x="21" y="46"/>
                    </a:cubicBezTo>
                    <a:cubicBezTo>
                      <a:pt x="8" y="44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0" y="4"/>
                      <a:pt x="49" y="16"/>
                      <a:pt x="47" y="28"/>
                    </a:cubicBezTo>
                    <a:close/>
                  </a:path>
                </a:pathLst>
              </a:custGeom>
              <a:solidFill>
                <a:srgbClr val="F6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7" name="Freeform 2091">
                <a:extLst>
                  <a:ext uri="{FF2B5EF4-FFF2-40B4-BE49-F238E27FC236}">
                    <a16:creationId xmlns:a16="http://schemas.microsoft.com/office/drawing/2014/main" id="{F6527CF5-3EBE-43AD-A69C-7783E1474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0" cy="128"/>
              </a:xfrm>
              <a:custGeom>
                <a:avLst/>
                <a:gdLst>
                  <a:gd name="T0" fmla="*/ 720 w 48"/>
                  <a:gd name="T1" fmla="*/ 533 h 48"/>
                  <a:gd name="T2" fmla="*/ 313 w 48"/>
                  <a:gd name="T3" fmla="*/ 875 h 48"/>
                  <a:gd name="T4" fmla="*/ 50 w 48"/>
                  <a:gd name="T5" fmla="*/ 376 h 48"/>
                  <a:gd name="T6" fmla="*/ 438 w 48"/>
                  <a:gd name="T7" fmla="*/ 35 h 48"/>
                  <a:gd name="T8" fmla="*/ 720 w 48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8"/>
                    </a:moveTo>
                    <a:cubicBezTo>
                      <a:pt x="44" y="40"/>
                      <a:pt x="33" y="48"/>
                      <a:pt x="20" y="46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40" y="4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F6C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8" name="Freeform 2092">
                <a:extLst>
                  <a:ext uri="{FF2B5EF4-FFF2-40B4-BE49-F238E27FC236}">
                    <a16:creationId xmlns:a16="http://schemas.microsoft.com/office/drawing/2014/main" id="{16DD8970-ECCE-43AA-9331-A4A9AB63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29"/>
                <a:ext cx="117" cy="128"/>
              </a:xfrm>
              <a:custGeom>
                <a:avLst/>
                <a:gdLst>
                  <a:gd name="T0" fmla="*/ 695 w 47"/>
                  <a:gd name="T1" fmla="*/ 533 h 48"/>
                  <a:gd name="T2" fmla="*/ 291 w 47"/>
                  <a:gd name="T3" fmla="*/ 875 h 48"/>
                  <a:gd name="T4" fmla="*/ 30 w 47"/>
                  <a:gd name="T5" fmla="*/ 376 h 48"/>
                  <a:gd name="T6" fmla="*/ 416 w 47"/>
                  <a:gd name="T7" fmla="*/ 56 h 48"/>
                  <a:gd name="T8" fmla="*/ 695 w 47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45" y="28"/>
                    </a:moveTo>
                    <a:cubicBezTo>
                      <a:pt x="43" y="40"/>
                      <a:pt x="31" y="48"/>
                      <a:pt x="19" y="46"/>
                    </a:cubicBezTo>
                    <a:cubicBezTo>
                      <a:pt x="8" y="43"/>
                      <a:pt x="0" y="32"/>
                      <a:pt x="2" y="20"/>
                    </a:cubicBezTo>
                    <a:cubicBezTo>
                      <a:pt x="4" y="8"/>
                      <a:pt x="16" y="0"/>
                      <a:pt x="27" y="3"/>
                    </a:cubicBezTo>
                    <a:cubicBezTo>
                      <a:pt x="39" y="5"/>
                      <a:pt x="47" y="16"/>
                      <a:pt x="45" y="28"/>
                    </a:cubicBezTo>
                    <a:close/>
                  </a:path>
                </a:pathLst>
              </a:custGeom>
              <a:solidFill>
                <a:srgbClr val="F6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9" name="Freeform 2093">
                <a:extLst>
                  <a:ext uri="{FF2B5EF4-FFF2-40B4-BE49-F238E27FC236}">
                    <a16:creationId xmlns:a16="http://schemas.microsoft.com/office/drawing/2014/main" id="{6B0072EF-5813-4C39-ACE2-D808C5A2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7" cy="123"/>
              </a:xfrm>
              <a:custGeom>
                <a:avLst/>
                <a:gdLst>
                  <a:gd name="T0" fmla="*/ 682 w 47"/>
                  <a:gd name="T1" fmla="*/ 516 h 46"/>
                  <a:gd name="T2" fmla="*/ 291 w 47"/>
                  <a:gd name="T3" fmla="*/ 845 h 46"/>
                  <a:gd name="T4" fmla="*/ 30 w 47"/>
                  <a:gd name="T5" fmla="*/ 364 h 46"/>
                  <a:gd name="T6" fmla="*/ 416 w 47"/>
                  <a:gd name="T7" fmla="*/ 35 h 46"/>
                  <a:gd name="T8" fmla="*/ 682 w 47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1"/>
                      <a:pt x="2" y="19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9" y="4"/>
                      <a:pt x="47" y="16"/>
                      <a:pt x="44" y="27"/>
                    </a:cubicBezTo>
                    <a:close/>
                  </a:path>
                </a:pathLst>
              </a:custGeom>
              <a:solidFill>
                <a:srgbClr val="F6C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0" name="Freeform 2094">
                <a:extLst>
                  <a:ext uri="{FF2B5EF4-FFF2-40B4-BE49-F238E27FC236}">
                    <a16:creationId xmlns:a16="http://schemas.microsoft.com/office/drawing/2014/main" id="{CDC840C0-F40F-4A46-B759-531251FB8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5" cy="123"/>
              </a:xfrm>
              <a:custGeom>
                <a:avLst/>
                <a:gdLst>
                  <a:gd name="T0" fmla="*/ 688 w 46"/>
                  <a:gd name="T1" fmla="*/ 516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35 h 46"/>
                  <a:gd name="T8" fmla="*/ 688 w 46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0"/>
                      <a:pt x="3" y="19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39" y="5"/>
                      <a:pt x="46" y="16"/>
                      <a:pt x="44" y="27"/>
                    </a:cubicBezTo>
                    <a:close/>
                  </a:path>
                </a:pathLst>
              </a:custGeom>
              <a:solidFill>
                <a:srgbClr val="F6C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1" name="Freeform 2095">
                <a:extLst>
                  <a:ext uri="{FF2B5EF4-FFF2-40B4-BE49-F238E27FC236}">
                    <a16:creationId xmlns:a16="http://schemas.microsoft.com/office/drawing/2014/main" id="{4EB095CD-5C08-460A-AD5E-B3B2AAC8E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2"/>
                <a:ext cx="113" cy="123"/>
              </a:xfrm>
              <a:custGeom>
                <a:avLst/>
                <a:gdLst>
                  <a:gd name="T0" fmla="*/ 681 w 45"/>
                  <a:gd name="T1" fmla="*/ 516 h 46"/>
                  <a:gd name="T2" fmla="*/ 284 w 45"/>
                  <a:gd name="T3" fmla="*/ 824 h 46"/>
                  <a:gd name="T4" fmla="*/ 33 w 45"/>
                  <a:gd name="T5" fmla="*/ 364 h 46"/>
                  <a:gd name="T6" fmla="*/ 429 w 45"/>
                  <a:gd name="T7" fmla="*/ 56 h 46"/>
                  <a:gd name="T8" fmla="*/ 681 w 45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43" y="27"/>
                    </a:moveTo>
                    <a:cubicBezTo>
                      <a:pt x="40" y="39"/>
                      <a:pt x="29" y="46"/>
                      <a:pt x="18" y="43"/>
                    </a:cubicBezTo>
                    <a:cubicBezTo>
                      <a:pt x="7" y="41"/>
                      <a:pt x="0" y="30"/>
                      <a:pt x="2" y="19"/>
                    </a:cubicBezTo>
                    <a:cubicBezTo>
                      <a:pt x="4" y="8"/>
                      <a:pt x="15" y="0"/>
                      <a:pt x="27" y="3"/>
                    </a:cubicBezTo>
                    <a:cubicBezTo>
                      <a:pt x="38" y="5"/>
                      <a:pt x="45" y="16"/>
                      <a:pt x="43" y="27"/>
                    </a:cubicBezTo>
                    <a:close/>
                  </a:path>
                </a:pathLst>
              </a:custGeom>
              <a:solidFill>
                <a:srgbClr val="F7C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2" name="Freeform 2096">
                <a:extLst>
                  <a:ext uri="{FF2B5EF4-FFF2-40B4-BE49-F238E27FC236}">
                    <a16:creationId xmlns:a16="http://schemas.microsoft.com/office/drawing/2014/main" id="{A7AC3F6A-E34D-4ADB-99E7-F53C60AE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3" cy="117"/>
              </a:xfrm>
              <a:custGeom>
                <a:avLst/>
                <a:gdLst>
                  <a:gd name="T0" fmla="*/ 663 w 45"/>
                  <a:gd name="T1" fmla="*/ 487 h 44"/>
                  <a:gd name="T2" fmla="*/ 284 w 45"/>
                  <a:gd name="T3" fmla="*/ 792 h 44"/>
                  <a:gd name="T4" fmla="*/ 33 w 45"/>
                  <a:gd name="T5" fmla="*/ 340 h 44"/>
                  <a:gd name="T6" fmla="*/ 429 w 45"/>
                  <a:gd name="T7" fmla="*/ 35 h 44"/>
                  <a:gd name="T8" fmla="*/ 663 w 45"/>
                  <a:gd name="T9" fmla="*/ 4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2" y="26"/>
                    </a:moveTo>
                    <a:cubicBezTo>
                      <a:pt x="40" y="38"/>
                      <a:pt x="29" y="44"/>
                      <a:pt x="18" y="42"/>
                    </a:cubicBezTo>
                    <a:cubicBezTo>
                      <a:pt x="7" y="40"/>
                      <a:pt x="0" y="29"/>
                      <a:pt x="2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8" y="5"/>
                      <a:pt x="45" y="15"/>
                      <a:pt x="42" y="26"/>
                    </a:cubicBezTo>
                    <a:close/>
                  </a:path>
                </a:pathLst>
              </a:custGeom>
              <a:solidFill>
                <a:srgbClr val="F7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3" name="Freeform 2097">
                <a:extLst>
                  <a:ext uri="{FF2B5EF4-FFF2-40B4-BE49-F238E27FC236}">
                    <a16:creationId xmlns:a16="http://schemas.microsoft.com/office/drawing/2014/main" id="{FFE670F8-4A24-482E-B78F-79F283B5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0" cy="117"/>
              </a:xfrm>
              <a:custGeom>
                <a:avLst/>
                <a:gdLst>
                  <a:gd name="T0" fmla="*/ 658 w 44"/>
                  <a:gd name="T1" fmla="*/ 508 h 44"/>
                  <a:gd name="T2" fmla="*/ 283 w 44"/>
                  <a:gd name="T3" fmla="*/ 792 h 44"/>
                  <a:gd name="T4" fmla="*/ 50 w 44"/>
                  <a:gd name="T5" fmla="*/ 340 h 44"/>
                  <a:gd name="T6" fmla="*/ 425 w 44"/>
                  <a:gd name="T7" fmla="*/ 56 h 44"/>
                  <a:gd name="T8" fmla="*/ 658 w 44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2" y="27"/>
                    </a:moveTo>
                    <a:cubicBezTo>
                      <a:pt x="40" y="37"/>
                      <a:pt x="29" y="44"/>
                      <a:pt x="18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5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F7C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4" name="Freeform 2098">
                <a:extLst>
                  <a:ext uri="{FF2B5EF4-FFF2-40B4-BE49-F238E27FC236}">
                    <a16:creationId xmlns:a16="http://schemas.microsoft.com/office/drawing/2014/main" id="{322B118F-51E7-4186-84AD-DB5BBFD2B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5"/>
                <a:ext cx="107" cy="117"/>
              </a:xfrm>
              <a:custGeom>
                <a:avLst/>
                <a:gdLst>
                  <a:gd name="T0" fmla="*/ 632 w 43"/>
                  <a:gd name="T1" fmla="*/ 508 h 44"/>
                  <a:gd name="T2" fmla="*/ 261 w 43"/>
                  <a:gd name="T3" fmla="*/ 771 h 44"/>
                  <a:gd name="T4" fmla="*/ 30 w 43"/>
                  <a:gd name="T5" fmla="*/ 340 h 44"/>
                  <a:gd name="T6" fmla="*/ 403 w 43"/>
                  <a:gd name="T7" fmla="*/ 56 h 44"/>
                  <a:gd name="T8" fmla="*/ 632 w 43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41" y="27"/>
                    </a:moveTo>
                    <a:cubicBezTo>
                      <a:pt x="38" y="37"/>
                      <a:pt x="27" y="44"/>
                      <a:pt x="17" y="41"/>
                    </a:cubicBezTo>
                    <a:cubicBezTo>
                      <a:pt x="6" y="39"/>
                      <a:pt x="0" y="28"/>
                      <a:pt x="2" y="18"/>
                    </a:cubicBezTo>
                    <a:cubicBezTo>
                      <a:pt x="5" y="7"/>
                      <a:pt x="15" y="0"/>
                      <a:pt x="26" y="3"/>
                    </a:cubicBezTo>
                    <a:cubicBezTo>
                      <a:pt x="37" y="5"/>
                      <a:pt x="43" y="16"/>
                      <a:pt x="41" y="27"/>
                    </a:cubicBezTo>
                    <a:close/>
                  </a:path>
                </a:pathLst>
              </a:custGeom>
              <a:solidFill>
                <a:srgbClr val="F7C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5" name="Freeform 2099">
                <a:extLst>
                  <a:ext uri="{FF2B5EF4-FFF2-40B4-BE49-F238E27FC236}">
                    <a16:creationId xmlns:a16="http://schemas.microsoft.com/office/drawing/2014/main" id="{A980F758-AB82-4EBC-93C9-F1CCE6F8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7" cy="115"/>
              </a:xfrm>
              <a:custGeom>
                <a:avLst/>
                <a:gdLst>
                  <a:gd name="T0" fmla="*/ 620 w 43"/>
                  <a:gd name="T1" fmla="*/ 500 h 43"/>
                  <a:gd name="T2" fmla="*/ 261 w 43"/>
                  <a:gd name="T3" fmla="*/ 765 h 43"/>
                  <a:gd name="T4" fmla="*/ 42 w 43"/>
                  <a:gd name="T5" fmla="*/ 308 h 43"/>
                  <a:gd name="T6" fmla="*/ 403 w 43"/>
                  <a:gd name="T7" fmla="*/ 35 h 43"/>
                  <a:gd name="T8" fmla="*/ 620 w 43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0" y="26"/>
                    </a:moveTo>
                    <a:cubicBezTo>
                      <a:pt x="38" y="36"/>
                      <a:pt x="27" y="43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6" y="5"/>
                      <a:pt x="43" y="15"/>
                      <a:pt x="40" y="26"/>
                    </a:cubicBezTo>
                    <a:close/>
                  </a:path>
                </a:pathLst>
              </a:custGeom>
              <a:solidFill>
                <a:srgbClr val="F7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6" name="Freeform 2100">
                <a:extLst>
                  <a:ext uri="{FF2B5EF4-FFF2-40B4-BE49-F238E27FC236}">
                    <a16:creationId xmlns:a16="http://schemas.microsoft.com/office/drawing/2014/main" id="{7D49F37C-1E0D-4EA1-9078-4A06409D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5" cy="112"/>
              </a:xfrm>
              <a:custGeom>
                <a:avLst/>
                <a:gdLst>
                  <a:gd name="T0" fmla="*/ 625 w 42"/>
                  <a:gd name="T1" fmla="*/ 491 h 42"/>
                  <a:gd name="T2" fmla="*/ 270 w 42"/>
                  <a:gd name="T3" fmla="*/ 760 h 42"/>
                  <a:gd name="T4" fmla="*/ 50 w 42"/>
                  <a:gd name="T5" fmla="*/ 307 h 42"/>
                  <a:gd name="T6" fmla="*/ 408 w 42"/>
                  <a:gd name="T7" fmla="*/ 56 h 42"/>
                  <a:gd name="T8" fmla="*/ 625 w 42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40" y="26"/>
                    </a:moveTo>
                    <a:cubicBezTo>
                      <a:pt x="37" y="36"/>
                      <a:pt x="27" y="42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6" y="6"/>
                      <a:pt x="16" y="0"/>
                      <a:pt x="26" y="3"/>
                    </a:cubicBezTo>
                    <a:cubicBezTo>
                      <a:pt x="36" y="5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F8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7" name="Freeform 2101">
                <a:extLst>
                  <a:ext uri="{FF2B5EF4-FFF2-40B4-BE49-F238E27FC236}">
                    <a16:creationId xmlns:a16="http://schemas.microsoft.com/office/drawing/2014/main" id="{67F9CA45-8159-4EB8-AB2D-26EE86A8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37"/>
                <a:ext cx="103" cy="112"/>
              </a:xfrm>
              <a:custGeom>
                <a:avLst/>
                <a:gdLst>
                  <a:gd name="T0" fmla="*/ 600 w 41"/>
                  <a:gd name="T1" fmla="*/ 491 h 42"/>
                  <a:gd name="T2" fmla="*/ 251 w 41"/>
                  <a:gd name="T3" fmla="*/ 739 h 42"/>
                  <a:gd name="T4" fmla="*/ 33 w 41"/>
                  <a:gd name="T5" fmla="*/ 307 h 42"/>
                  <a:gd name="T6" fmla="*/ 397 w 41"/>
                  <a:gd name="T7" fmla="*/ 56 h 42"/>
                  <a:gd name="T8" fmla="*/ 600 w 41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8" y="26"/>
                    </a:moveTo>
                    <a:cubicBezTo>
                      <a:pt x="36" y="36"/>
                      <a:pt x="26" y="42"/>
                      <a:pt x="16" y="39"/>
                    </a:cubicBezTo>
                    <a:cubicBezTo>
                      <a:pt x="6" y="37"/>
                      <a:pt x="0" y="26"/>
                      <a:pt x="2" y="16"/>
                    </a:cubicBezTo>
                    <a:cubicBezTo>
                      <a:pt x="5" y="6"/>
                      <a:pt x="15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F8C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8" name="Freeform 2102">
                <a:extLst>
                  <a:ext uri="{FF2B5EF4-FFF2-40B4-BE49-F238E27FC236}">
                    <a16:creationId xmlns:a16="http://schemas.microsoft.com/office/drawing/2014/main" id="{FEC551B7-A7C5-4462-BADE-4D32450D1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9"/>
              </a:xfrm>
              <a:custGeom>
                <a:avLst/>
                <a:gdLst>
                  <a:gd name="T0" fmla="*/ 600 w 41"/>
                  <a:gd name="T1" fmla="*/ 465 h 41"/>
                  <a:gd name="T2" fmla="*/ 239 w 41"/>
                  <a:gd name="T3" fmla="*/ 715 h 41"/>
                  <a:gd name="T4" fmla="*/ 50 w 41"/>
                  <a:gd name="T5" fmla="*/ 282 h 41"/>
                  <a:gd name="T6" fmla="*/ 397 w 41"/>
                  <a:gd name="T7" fmla="*/ 35 h 41"/>
                  <a:gd name="T8" fmla="*/ 600 w 41"/>
                  <a:gd name="T9" fmla="*/ 46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5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5" y="5"/>
                      <a:pt x="16" y="0"/>
                      <a:pt x="25" y="2"/>
                    </a:cubicBezTo>
                    <a:cubicBezTo>
                      <a:pt x="35" y="5"/>
                      <a:pt x="41" y="15"/>
                      <a:pt x="38" y="25"/>
                    </a:cubicBezTo>
                    <a:close/>
                  </a:path>
                </a:pathLst>
              </a:custGeom>
              <a:solidFill>
                <a:srgbClr val="F8C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9" name="Freeform 2103">
                <a:extLst>
                  <a:ext uri="{FF2B5EF4-FFF2-40B4-BE49-F238E27FC236}">
                    <a16:creationId xmlns:a16="http://schemas.microsoft.com/office/drawing/2014/main" id="{B19B6C7C-49FD-443A-82A9-3373008E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7"/>
              </a:xfrm>
              <a:custGeom>
                <a:avLst/>
                <a:gdLst>
                  <a:gd name="T0" fmla="*/ 600 w 41"/>
                  <a:gd name="T1" fmla="*/ 479 h 40"/>
                  <a:gd name="T2" fmla="*/ 239 w 41"/>
                  <a:gd name="T3" fmla="*/ 709 h 40"/>
                  <a:gd name="T4" fmla="*/ 50 w 41"/>
                  <a:gd name="T5" fmla="*/ 286 h 40"/>
                  <a:gd name="T6" fmla="*/ 397 w 41"/>
                  <a:gd name="T7" fmla="*/ 56 h 40"/>
                  <a:gd name="T8" fmla="*/ 600 w 41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25"/>
                    </a:moveTo>
                    <a:cubicBezTo>
                      <a:pt x="35" y="35"/>
                      <a:pt x="25" y="40"/>
                      <a:pt x="15" y="37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6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5"/>
                    </a:cubicBezTo>
                    <a:close/>
                  </a:path>
                </a:pathLst>
              </a:custGeom>
              <a:solidFill>
                <a:srgbClr val="F8C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0" name="Freeform 2104">
                <a:extLst>
                  <a:ext uri="{FF2B5EF4-FFF2-40B4-BE49-F238E27FC236}">
                    <a16:creationId xmlns:a16="http://schemas.microsoft.com/office/drawing/2014/main" id="{8B5B9D1B-F9D5-4F68-A66D-2E090CFE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0"/>
                <a:ext cx="97" cy="107"/>
              </a:xfrm>
              <a:custGeom>
                <a:avLst/>
                <a:gdLst>
                  <a:gd name="T0" fmla="*/ 557 w 39"/>
                  <a:gd name="T1" fmla="*/ 479 h 40"/>
                  <a:gd name="T2" fmla="*/ 216 w 39"/>
                  <a:gd name="T3" fmla="*/ 709 h 40"/>
                  <a:gd name="T4" fmla="*/ 30 w 39"/>
                  <a:gd name="T5" fmla="*/ 286 h 40"/>
                  <a:gd name="T6" fmla="*/ 371 w 39"/>
                  <a:gd name="T7" fmla="*/ 56 h 40"/>
                  <a:gd name="T8" fmla="*/ 557 w 39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6" y="25"/>
                    </a:moveTo>
                    <a:cubicBezTo>
                      <a:pt x="34" y="35"/>
                      <a:pt x="24" y="40"/>
                      <a:pt x="14" y="37"/>
                    </a:cubicBezTo>
                    <a:cubicBezTo>
                      <a:pt x="5" y="34"/>
                      <a:pt x="0" y="24"/>
                      <a:pt x="2" y="15"/>
                    </a:cubicBezTo>
                    <a:cubicBezTo>
                      <a:pt x="5" y="6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F8C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1" name="Freeform 2105">
                <a:extLst>
                  <a:ext uri="{FF2B5EF4-FFF2-40B4-BE49-F238E27FC236}">
                    <a16:creationId xmlns:a16="http://schemas.microsoft.com/office/drawing/2014/main" id="{088525F9-BEC9-4978-8261-EF71C162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4"/>
              </a:xfrm>
              <a:custGeom>
                <a:avLst/>
                <a:gdLst>
                  <a:gd name="T0" fmla="*/ 557 w 39"/>
                  <a:gd name="T1" fmla="*/ 456 h 39"/>
                  <a:gd name="T2" fmla="*/ 216 w 39"/>
                  <a:gd name="T3" fmla="*/ 683 h 39"/>
                  <a:gd name="T4" fmla="*/ 42 w 39"/>
                  <a:gd name="T5" fmla="*/ 264 h 39"/>
                  <a:gd name="T6" fmla="*/ 383 w 39"/>
                  <a:gd name="T7" fmla="*/ 35 h 39"/>
                  <a:gd name="T8" fmla="*/ 557 w 39"/>
                  <a:gd name="T9" fmla="*/ 45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4"/>
                    </a:moveTo>
                    <a:cubicBezTo>
                      <a:pt x="33" y="33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5" y="2"/>
                    </a:cubicBezTo>
                    <a:cubicBezTo>
                      <a:pt x="34" y="5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CF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2" name="Freeform 2106">
                <a:extLst>
                  <a:ext uri="{FF2B5EF4-FFF2-40B4-BE49-F238E27FC236}">
                    <a16:creationId xmlns:a16="http://schemas.microsoft.com/office/drawing/2014/main" id="{0F37A003-4C4B-44B3-8657-31EDEEB9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1"/>
              </a:xfrm>
              <a:custGeom>
                <a:avLst/>
                <a:gdLst>
                  <a:gd name="T0" fmla="*/ 557 w 39"/>
                  <a:gd name="T1" fmla="*/ 452 h 38"/>
                  <a:gd name="T2" fmla="*/ 216 w 39"/>
                  <a:gd name="T3" fmla="*/ 657 h 38"/>
                  <a:gd name="T4" fmla="*/ 42 w 39"/>
                  <a:gd name="T5" fmla="*/ 260 h 38"/>
                  <a:gd name="T6" fmla="*/ 383 w 39"/>
                  <a:gd name="T7" fmla="*/ 56 h 38"/>
                  <a:gd name="T8" fmla="*/ 557 w 39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6" y="24"/>
                    </a:moveTo>
                    <a:cubicBezTo>
                      <a:pt x="33" y="33"/>
                      <a:pt x="23" y="38"/>
                      <a:pt x="14" y="35"/>
                    </a:cubicBezTo>
                    <a:cubicBezTo>
                      <a:pt x="5" y="32"/>
                      <a:pt x="0" y="23"/>
                      <a:pt x="3" y="14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6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D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3" name="Freeform 2107">
                <a:extLst>
                  <a:ext uri="{FF2B5EF4-FFF2-40B4-BE49-F238E27FC236}">
                    <a16:creationId xmlns:a16="http://schemas.microsoft.com/office/drawing/2014/main" id="{35D40551-F292-43B4-8994-A62FC52C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3"/>
                <a:ext cx="93" cy="101"/>
              </a:xfrm>
              <a:custGeom>
                <a:avLst/>
                <a:gdLst>
                  <a:gd name="T0" fmla="*/ 538 w 37"/>
                  <a:gd name="T1" fmla="*/ 452 h 38"/>
                  <a:gd name="T2" fmla="*/ 209 w 37"/>
                  <a:gd name="T3" fmla="*/ 657 h 38"/>
                  <a:gd name="T4" fmla="*/ 33 w 37"/>
                  <a:gd name="T5" fmla="*/ 260 h 38"/>
                  <a:gd name="T6" fmla="*/ 380 w 37"/>
                  <a:gd name="T7" fmla="*/ 56 h 38"/>
                  <a:gd name="T8" fmla="*/ 538 w 37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4" y="24"/>
                    </a:moveTo>
                    <a:cubicBezTo>
                      <a:pt x="31" y="33"/>
                      <a:pt x="22" y="38"/>
                      <a:pt x="13" y="35"/>
                    </a:cubicBezTo>
                    <a:cubicBezTo>
                      <a:pt x="4" y="32"/>
                      <a:pt x="0" y="23"/>
                      <a:pt x="2" y="14"/>
                    </a:cubicBezTo>
                    <a:cubicBezTo>
                      <a:pt x="5" y="5"/>
                      <a:pt x="15" y="0"/>
                      <a:pt x="24" y="3"/>
                    </a:cubicBezTo>
                    <a:cubicBezTo>
                      <a:pt x="33" y="6"/>
                      <a:pt x="37" y="16"/>
                      <a:pt x="34" y="24"/>
                    </a:cubicBezTo>
                    <a:close/>
                  </a:path>
                </a:pathLst>
              </a:custGeom>
              <a:solidFill>
                <a:srgbClr val="F9D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4" name="Freeform 2108">
                <a:extLst>
                  <a:ext uri="{FF2B5EF4-FFF2-40B4-BE49-F238E27FC236}">
                    <a16:creationId xmlns:a16="http://schemas.microsoft.com/office/drawing/2014/main" id="{A251DB13-287E-4DB7-8A7E-319509046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9"/>
              </a:xfrm>
              <a:custGeom>
                <a:avLst/>
                <a:gdLst>
                  <a:gd name="T0" fmla="*/ 538 w 37"/>
                  <a:gd name="T1" fmla="*/ 458 h 37"/>
                  <a:gd name="T2" fmla="*/ 209 w 37"/>
                  <a:gd name="T3" fmla="*/ 650 h 37"/>
                  <a:gd name="T4" fmla="*/ 50 w 37"/>
                  <a:gd name="T5" fmla="*/ 252 h 37"/>
                  <a:gd name="T6" fmla="*/ 380 w 37"/>
                  <a:gd name="T7" fmla="*/ 56 h 37"/>
                  <a:gd name="T8" fmla="*/ 538 w 37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4" y="24"/>
                    </a:moveTo>
                    <a:cubicBezTo>
                      <a:pt x="31" y="32"/>
                      <a:pt x="21" y="37"/>
                      <a:pt x="13" y="34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6" y="4"/>
                      <a:pt x="15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5" name="Freeform 2109">
                <a:extLst>
                  <a:ext uri="{FF2B5EF4-FFF2-40B4-BE49-F238E27FC236}">
                    <a16:creationId xmlns:a16="http://schemas.microsoft.com/office/drawing/2014/main" id="{C36D0B83-1B29-44AF-BA6F-3AD95604D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6"/>
              </a:xfrm>
              <a:custGeom>
                <a:avLst/>
                <a:gdLst>
                  <a:gd name="T0" fmla="*/ 538 w 37"/>
                  <a:gd name="T1" fmla="*/ 456 h 36"/>
                  <a:gd name="T2" fmla="*/ 209 w 37"/>
                  <a:gd name="T3" fmla="*/ 627 h 36"/>
                  <a:gd name="T4" fmla="*/ 50 w 37"/>
                  <a:gd name="T5" fmla="*/ 248 h 36"/>
                  <a:gd name="T6" fmla="*/ 380 w 37"/>
                  <a:gd name="T7" fmla="*/ 56 h 36"/>
                  <a:gd name="T8" fmla="*/ 538 w 37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4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4" y="30"/>
                      <a:pt x="0" y="21"/>
                      <a:pt x="3" y="13"/>
                    </a:cubicBezTo>
                    <a:cubicBezTo>
                      <a:pt x="6" y="4"/>
                      <a:pt x="16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6" name="Freeform 2110">
                <a:extLst>
                  <a:ext uri="{FF2B5EF4-FFF2-40B4-BE49-F238E27FC236}">
                    <a16:creationId xmlns:a16="http://schemas.microsoft.com/office/drawing/2014/main" id="{9F15B2CF-BF26-4D4C-8F5D-9C88EC51F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0" cy="96"/>
              </a:xfrm>
              <a:custGeom>
                <a:avLst/>
                <a:gdLst>
                  <a:gd name="T0" fmla="*/ 520 w 36"/>
                  <a:gd name="T1" fmla="*/ 456 h 36"/>
                  <a:gd name="T2" fmla="*/ 208 w 36"/>
                  <a:gd name="T3" fmla="*/ 627 h 36"/>
                  <a:gd name="T4" fmla="*/ 63 w 36"/>
                  <a:gd name="T5" fmla="*/ 227 h 36"/>
                  <a:gd name="T6" fmla="*/ 375 w 36"/>
                  <a:gd name="T7" fmla="*/ 56 h 36"/>
                  <a:gd name="T8" fmla="*/ 520 w 36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5" y="30"/>
                      <a:pt x="0" y="21"/>
                      <a:pt x="4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6"/>
                      <a:pt x="33" y="24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7" name="Freeform 2111">
                <a:extLst>
                  <a:ext uri="{FF2B5EF4-FFF2-40B4-BE49-F238E27FC236}">
                    <a16:creationId xmlns:a16="http://schemas.microsoft.com/office/drawing/2014/main" id="{610B64F9-C9D9-44D7-87B3-A55773BD7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3"/>
              </a:xfrm>
              <a:custGeom>
                <a:avLst/>
                <a:gdLst>
                  <a:gd name="T0" fmla="*/ 495 w 35"/>
                  <a:gd name="T1" fmla="*/ 430 h 35"/>
                  <a:gd name="T2" fmla="*/ 186 w 35"/>
                  <a:gd name="T3" fmla="*/ 601 h 35"/>
                  <a:gd name="T4" fmla="*/ 42 w 35"/>
                  <a:gd name="T5" fmla="*/ 205 h 35"/>
                  <a:gd name="T6" fmla="*/ 353 w 35"/>
                  <a:gd name="T7" fmla="*/ 56 h 35"/>
                  <a:gd name="T8" fmla="*/ 495 w 35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32" y="23"/>
                    </a:moveTo>
                    <a:cubicBezTo>
                      <a:pt x="29" y="31"/>
                      <a:pt x="20" y="35"/>
                      <a:pt x="12" y="32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6" y="3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2" y="23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8" name="Freeform 2112">
                <a:extLst>
                  <a:ext uri="{FF2B5EF4-FFF2-40B4-BE49-F238E27FC236}">
                    <a16:creationId xmlns:a16="http://schemas.microsoft.com/office/drawing/2014/main" id="{3E280135-C2C0-4ECB-A6DC-000AEB5DE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1"/>
              </a:xfrm>
              <a:custGeom>
                <a:avLst/>
                <a:gdLst>
                  <a:gd name="T0" fmla="*/ 475 w 35"/>
                  <a:gd name="T1" fmla="*/ 444 h 34"/>
                  <a:gd name="T2" fmla="*/ 186 w 35"/>
                  <a:gd name="T3" fmla="*/ 594 h 34"/>
                  <a:gd name="T4" fmla="*/ 42 w 35"/>
                  <a:gd name="T5" fmla="*/ 209 h 34"/>
                  <a:gd name="T6" fmla="*/ 353 w 35"/>
                  <a:gd name="T7" fmla="*/ 56 h 34"/>
                  <a:gd name="T8" fmla="*/ 475 w 35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31" y="23"/>
                    </a:moveTo>
                    <a:cubicBezTo>
                      <a:pt x="28" y="31"/>
                      <a:pt x="19" y="34"/>
                      <a:pt x="12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1" y="23"/>
                    </a:cubicBezTo>
                    <a:close/>
                  </a:path>
                </a:pathLst>
              </a:custGeom>
              <a:solidFill>
                <a:srgbClr val="F9D3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9" name="Freeform 2113">
                <a:extLst>
                  <a:ext uri="{FF2B5EF4-FFF2-40B4-BE49-F238E27FC236}">
                    <a16:creationId xmlns:a16="http://schemas.microsoft.com/office/drawing/2014/main" id="{4D7E09E0-24FB-465D-8941-97D7E8C6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63 w 34"/>
                  <a:gd name="T5" fmla="*/ 209 h 34"/>
                  <a:gd name="T6" fmla="*/ 363 w 34"/>
                  <a:gd name="T7" fmla="*/ 56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4" y="11"/>
                    </a:cubicBezTo>
                    <a:cubicBezTo>
                      <a:pt x="7" y="4"/>
                      <a:pt x="16" y="0"/>
                      <a:pt x="23" y="3"/>
                    </a:cubicBezTo>
                    <a:cubicBezTo>
                      <a:pt x="31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F9D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" name="Freeform 2114">
                <a:extLst>
                  <a:ext uri="{FF2B5EF4-FFF2-40B4-BE49-F238E27FC236}">
                    <a16:creationId xmlns:a16="http://schemas.microsoft.com/office/drawing/2014/main" id="{6969CC3C-4FB1-445E-950D-4741D566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48"/>
                <a:ext cx="83" cy="91"/>
              </a:xfrm>
              <a:custGeom>
                <a:avLst/>
                <a:gdLst>
                  <a:gd name="T0" fmla="*/ 475 w 33"/>
                  <a:gd name="T1" fmla="*/ 444 h 34"/>
                  <a:gd name="T2" fmla="*/ 158 w 33"/>
                  <a:gd name="T3" fmla="*/ 573 h 34"/>
                  <a:gd name="T4" fmla="*/ 50 w 33"/>
                  <a:gd name="T5" fmla="*/ 209 h 34"/>
                  <a:gd name="T6" fmla="*/ 347 w 33"/>
                  <a:gd name="T7" fmla="*/ 78 h 34"/>
                  <a:gd name="T8" fmla="*/ 475 w 33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30" y="23"/>
                    </a:moveTo>
                    <a:cubicBezTo>
                      <a:pt x="26" y="30"/>
                      <a:pt x="18" y="34"/>
                      <a:pt x="10" y="30"/>
                    </a:cubicBezTo>
                    <a:cubicBezTo>
                      <a:pt x="3" y="27"/>
                      <a:pt x="0" y="18"/>
                      <a:pt x="3" y="11"/>
                    </a:cubicBezTo>
                    <a:cubicBezTo>
                      <a:pt x="6" y="4"/>
                      <a:pt x="15" y="0"/>
                      <a:pt x="22" y="4"/>
                    </a:cubicBezTo>
                    <a:cubicBezTo>
                      <a:pt x="30" y="7"/>
                      <a:pt x="33" y="16"/>
                      <a:pt x="30" y="23"/>
                    </a:cubicBezTo>
                    <a:close/>
                  </a:path>
                </a:pathLst>
              </a:custGeom>
              <a:solidFill>
                <a:srgbClr val="F9D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1" name="Freeform 2115">
                <a:extLst>
                  <a:ext uri="{FF2B5EF4-FFF2-40B4-BE49-F238E27FC236}">
                    <a16:creationId xmlns:a16="http://schemas.microsoft.com/office/drawing/2014/main" id="{505C30B6-4D72-49D4-A5F7-08494F875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3" cy="85"/>
              </a:xfrm>
              <a:custGeom>
                <a:avLst/>
                <a:gdLst>
                  <a:gd name="T0" fmla="*/ 463 w 33"/>
                  <a:gd name="T1" fmla="*/ 409 h 32"/>
                  <a:gd name="T2" fmla="*/ 158 w 33"/>
                  <a:gd name="T3" fmla="*/ 545 h 32"/>
                  <a:gd name="T4" fmla="*/ 50 w 33"/>
                  <a:gd name="T5" fmla="*/ 191 h 32"/>
                  <a:gd name="T6" fmla="*/ 367 w 33"/>
                  <a:gd name="T7" fmla="*/ 56 h 32"/>
                  <a:gd name="T8" fmla="*/ 463 w 33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3" y="3"/>
                    </a:cubicBezTo>
                    <a:cubicBezTo>
                      <a:pt x="30" y="7"/>
                      <a:pt x="33" y="15"/>
                      <a:pt x="29" y="22"/>
                    </a:cubicBezTo>
                    <a:close/>
                  </a:path>
                </a:pathLst>
              </a:custGeom>
              <a:solidFill>
                <a:srgbClr val="FAD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2" name="Freeform 2116">
                <a:extLst>
                  <a:ext uri="{FF2B5EF4-FFF2-40B4-BE49-F238E27FC236}">
                    <a16:creationId xmlns:a16="http://schemas.microsoft.com/office/drawing/2014/main" id="{35B396DF-FDC2-4120-95EE-46E1C28E5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63 w 32"/>
                  <a:gd name="T5" fmla="*/ 191 h 32"/>
                  <a:gd name="T6" fmla="*/ 363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5"/>
                      <a:pt x="0" y="17"/>
                      <a:pt x="4" y="10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FAD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3" name="Freeform 2117">
                <a:extLst>
                  <a:ext uri="{FF2B5EF4-FFF2-40B4-BE49-F238E27FC236}">
                    <a16:creationId xmlns:a16="http://schemas.microsoft.com/office/drawing/2014/main" id="{FB9B9090-2CB3-42C8-A8F3-F85043F3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1"/>
                <a:ext cx="77" cy="85"/>
              </a:xfrm>
              <a:custGeom>
                <a:avLst/>
                <a:gdLst>
                  <a:gd name="T0" fmla="*/ 432 w 31"/>
                  <a:gd name="T1" fmla="*/ 409 h 32"/>
                  <a:gd name="T2" fmla="*/ 137 w 31"/>
                  <a:gd name="T3" fmla="*/ 523 h 32"/>
                  <a:gd name="T4" fmla="*/ 42 w 31"/>
                  <a:gd name="T5" fmla="*/ 191 h 32"/>
                  <a:gd name="T6" fmla="*/ 340 w 31"/>
                  <a:gd name="T7" fmla="*/ 77 h 32"/>
                  <a:gd name="T8" fmla="*/ 432 w 31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8" y="22"/>
                    </a:moveTo>
                    <a:cubicBezTo>
                      <a:pt x="24" y="29"/>
                      <a:pt x="16" y="32"/>
                      <a:pt x="9" y="28"/>
                    </a:cubicBezTo>
                    <a:cubicBezTo>
                      <a:pt x="2" y="25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8" y="7"/>
                      <a:pt x="31" y="16"/>
                      <a:pt x="28" y="22"/>
                    </a:cubicBezTo>
                    <a:close/>
                  </a:path>
                </a:pathLst>
              </a:custGeom>
              <a:solidFill>
                <a:srgbClr val="FAD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4" name="Freeform 2118">
                <a:extLst>
                  <a:ext uri="{FF2B5EF4-FFF2-40B4-BE49-F238E27FC236}">
                    <a16:creationId xmlns:a16="http://schemas.microsoft.com/office/drawing/2014/main" id="{04C96F10-69FE-44D5-BBA1-34559056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7" cy="80"/>
              </a:xfrm>
              <a:custGeom>
                <a:avLst/>
                <a:gdLst>
                  <a:gd name="T0" fmla="*/ 412 w 31"/>
                  <a:gd name="T1" fmla="*/ 419 h 30"/>
                  <a:gd name="T2" fmla="*/ 137 w 31"/>
                  <a:gd name="T3" fmla="*/ 512 h 30"/>
                  <a:gd name="T4" fmla="*/ 62 w 31"/>
                  <a:gd name="T5" fmla="*/ 171 h 30"/>
                  <a:gd name="T6" fmla="*/ 340 w 31"/>
                  <a:gd name="T7" fmla="*/ 56 h 30"/>
                  <a:gd name="T8" fmla="*/ 412 w 31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27" y="22"/>
                    </a:moveTo>
                    <a:cubicBezTo>
                      <a:pt x="24" y="28"/>
                      <a:pt x="16" y="30"/>
                      <a:pt x="9" y="27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7" y="2"/>
                      <a:pt x="15" y="0"/>
                      <a:pt x="22" y="3"/>
                    </a:cubicBezTo>
                    <a:cubicBezTo>
                      <a:pt x="28" y="7"/>
                      <a:pt x="31" y="15"/>
                      <a:pt x="27" y="22"/>
                    </a:cubicBezTo>
                    <a:close/>
                  </a:path>
                </a:pathLst>
              </a:custGeom>
              <a:solidFill>
                <a:srgbClr val="FAD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5" name="Freeform 2119">
                <a:extLst>
                  <a:ext uri="{FF2B5EF4-FFF2-40B4-BE49-F238E27FC236}">
                    <a16:creationId xmlns:a16="http://schemas.microsoft.com/office/drawing/2014/main" id="{92826945-85D4-4FFA-8899-560560BD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5" cy="80"/>
              </a:xfrm>
              <a:custGeom>
                <a:avLst/>
                <a:gdLst>
                  <a:gd name="T0" fmla="*/ 425 w 30"/>
                  <a:gd name="T1" fmla="*/ 419 h 30"/>
                  <a:gd name="T2" fmla="*/ 145 w 30"/>
                  <a:gd name="T3" fmla="*/ 512 h 30"/>
                  <a:gd name="T4" fmla="*/ 63 w 30"/>
                  <a:gd name="T5" fmla="*/ 171 h 30"/>
                  <a:gd name="T6" fmla="*/ 345 w 30"/>
                  <a:gd name="T7" fmla="*/ 77 h 30"/>
                  <a:gd name="T8" fmla="*/ 425 w 30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2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3" y="23"/>
                      <a:pt x="0" y="15"/>
                      <a:pt x="4" y="9"/>
                    </a:cubicBezTo>
                    <a:cubicBezTo>
                      <a:pt x="8" y="2"/>
                      <a:pt x="16" y="0"/>
                      <a:pt x="22" y="4"/>
                    </a:cubicBezTo>
                    <a:cubicBezTo>
                      <a:pt x="28" y="7"/>
                      <a:pt x="30" y="15"/>
                      <a:pt x="27" y="22"/>
                    </a:cubicBezTo>
                    <a:close/>
                  </a:path>
                </a:pathLst>
              </a:custGeom>
              <a:solidFill>
                <a:srgbClr val="FAD7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6" name="Freeform 2120">
                <a:extLst>
                  <a:ext uri="{FF2B5EF4-FFF2-40B4-BE49-F238E27FC236}">
                    <a16:creationId xmlns:a16="http://schemas.microsoft.com/office/drawing/2014/main" id="{115FEFFF-9065-4CEB-9EFF-3DE8F762A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3"/>
                <a:ext cx="73" cy="80"/>
              </a:xfrm>
              <a:custGeom>
                <a:avLst/>
                <a:gdLst>
                  <a:gd name="T0" fmla="*/ 400 w 29"/>
                  <a:gd name="T1" fmla="*/ 419 h 30"/>
                  <a:gd name="T2" fmla="*/ 126 w 29"/>
                  <a:gd name="T3" fmla="*/ 491 h 30"/>
                  <a:gd name="T4" fmla="*/ 50 w 29"/>
                  <a:gd name="T5" fmla="*/ 171 h 30"/>
                  <a:gd name="T6" fmla="*/ 335 w 29"/>
                  <a:gd name="T7" fmla="*/ 77 h 30"/>
                  <a:gd name="T8" fmla="*/ 400 w 2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5" y="22"/>
                    </a:moveTo>
                    <a:cubicBezTo>
                      <a:pt x="22" y="28"/>
                      <a:pt x="14" y="30"/>
                      <a:pt x="8" y="26"/>
                    </a:cubicBezTo>
                    <a:cubicBezTo>
                      <a:pt x="2" y="23"/>
                      <a:pt x="0" y="15"/>
                      <a:pt x="3" y="9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7" y="8"/>
                      <a:pt x="29" y="16"/>
                      <a:pt x="25" y="22"/>
                    </a:cubicBezTo>
                    <a:close/>
                  </a:path>
                </a:pathLst>
              </a:custGeom>
              <a:solidFill>
                <a:srgbClr val="FAD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7" name="Freeform 2121">
                <a:extLst>
                  <a:ext uri="{FF2B5EF4-FFF2-40B4-BE49-F238E27FC236}">
                    <a16:creationId xmlns:a16="http://schemas.microsoft.com/office/drawing/2014/main" id="{912E577A-486B-4379-A802-25AE10B41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3" cy="77"/>
              </a:xfrm>
              <a:custGeom>
                <a:avLst/>
                <a:gdLst>
                  <a:gd name="T0" fmla="*/ 400 w 29"/>
                  <a:gd name="T1" fmla="*/ 396 h 29"/>
                  <a:gd name="T2" fmla="*/ 126 w 29"/>
                  <a:gd name="T3" fmla="*/ 465 h 29"/>
                  <a:gd name="T4" fmla="*/ 63 w 29"/>
                  <a:gd name="T5" fmla="*/ 133 h 29"/>
                  <a:gd name="T6" fmla="*/ 335 w 29"/>
                  <a:gd name="T7" fmla="*/ 56 h 29"/>
                  <a:gd name="T8" fmla="*/ 400 w 2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5" y="21"/>
                    </a:moveTo>
                    <a:cubicBezTo>
                      <a:pt x="21" y="27"/>
                      <a:pt x="14" y="29"/>
                      <a:pt x="8" y="25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7" y="2"/>
                      <a:pt x="15" y="0"/>
                      <a:pt x="21" y="3"/>
                    </a:cubicBezTo>
                    <a:cubicBezTo>
                      <a:pt x="27" y="7"/>
                      <a:pt x="29" y="15"/>
                      <a:pt x="25" y="21"/>
                    </a:cubicBezTo>
                    <a:close/>
                  </a:path>
                </a:pathLst>
              </a:custGeom>
              <a:solidFill>
                <a:srgbClr val="FA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8" name="Freeform 2122">
                <a:extLst>
                  <a:ext uri="{FF2B5EF4-FFF2-40B4-BE49-F238E27FC236}">
                    <a16:creationId xmlns:a16="http://schemas.microsoft.com/office/drawing/2014/main" id="{6DC9DC97-30A9-4175-9A24-8DB9F136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58 h 28"/>
                  <a:gd name="T4" fmla="*/ 63 w 28"/>
                  <a:gd name="T5" fmla="*/ 137 h 28"/>
                  <a:gd name="T6" fmla="*/ 33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7"/>
                      <a:pt x="13" y="28"/>
                      <a:pt x="8" y="24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8" y="2"/>
                      <a:pt x="15" y="0"/>
                      <a:pt x="21" y="4"/>
                    </a:cubicBezTo>
                    <a:cubicBezTo>
                      <a:pt x="27" y="8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FB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9" name="Freeform 2123">
                <a:extLst>
                  <a:ext uri="{FF2B5EF4-FFF2-40B4-BE49-F238E27FC236}">
                    <a16:creationId xmlns:a16="http://schemas.microsoft.com/office/drawing/2014/main" id="{8453BBF2-EFD3-44BB-A0C2-8555D4625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6"/>
                <a:ext cx="67" cy="75"/>
              </a:xfrm>
              <a:custGeom>
                <a:avLst/>
                <a:gdLst>
                  <a:gd name="T0" fmla="*/ 350 w 27"/>
                  <a:gd name="T1" fmla="*/ 402 h 28"/>
                  <a:gd name="T2" fmla="*/ 104 w 27"/>
                  <a:gd name="T3" fmla="*/ 458 h 28"/>
                  <a:gd name="T4" fmla="*/ 42 w 27"/>
                  <a:gd name="T5" fmla="*/ 137 h 28"/>
                  <a:gd name="T6" fmla="*/ 308 w 27"/>
                  <a:gd name="T7" fmla="*/ 78 h 28"/>
                  <a:gd name="T8" fmla="*/ 350 w 27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23" y="21"/>
                    </a:moveTo>
                    <a:cubicBezTo>
                      <a:pt x="20" y="26"/>
                      <a:pt x="12" y="28"/>
                      <a:pt x="7" y="24"/>
                    </a:cubicBezTo>
                    <a:cubicBezTo>
                      <a:pt x="1" y="20"/>
                      <a:pt x="0" y="13"/>
                      <a:pt x="3" y="7"/>
                    </a:cubicBezTo>
                    <a:cubicBezTo>
                      <a:pt x="7" y="2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1"/>
                    </a:cubicBezTo>
                    <a:close/>
                  </a:path>
                </a:pathLst>
              </a:custGeom>
              <a:solidFill>
                <a:srgbClr val="FC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0" name="Freeform 2124">
                <a:extLst>
                  <a:ext uri="{FF2B5EF4-FFF2-40B4-BE49-F238E27FC236}">
                    <a16:creationId xmlns:a16="http://schemas.microsoft.com/office/drawing/2014/main" id="{A25A9F99-A4CC-487D-B561-BD22ADB97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72"/>
              </a:xfrm>
              <a:custGeom>
                <a:avLst/>
                <a:gdLst>
                  <a:gd name="T0" fmla="*/ 350 w 27"/>
                  <a:gd name="T1" fmla="*/ 376 h 27"/>
                  <a:gd name="T2" fmla="*/ 92 w 27"/>
                  <a:gd name="T3" fmla="*/ 435 h 27"/>
                  <a:gd name="T4" fmla="*/ 62 w 27"/>
                  <a:gd name="T5" fmla="*/ 115 h 27"/>
                  <a:gd name="T6" fmla="*/ 308 w 27"/>
                  <a:gd name="T7" fmla="*/ 77 h 27"/>
                  <a:gd name="T8" fmla="*/ 350 w 27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3" y="20"/>
                    </a:moveTo>
                    <a:cubicBezTo>
                      <a:pt x="19" y="25"/>
                      <a:pt x="12" y="27"/>
                      <a:pt x="6" y="23"/>
                    </a:cubicBezTo>
                    <a:cubicBezTo>
                      <a:pt x="1" y="19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7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1" name="Freeform 2125">
                <a:extLst>
                  <a:ext uri="{FF2B5EF4-FFF2-40B4-BE49-F238E27FC236}">
                    <a16:creationId xmlns:a16="http://schemas.microsoft.com/office/drawing/2014/main" id="{117CFE0A-B6A9-4292-A3EE-E83359BD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69"/>
              </a:xfrm>
              <a:custGeom>
                <a:avLst/>
                <a:gdLst>
                  <a:gd name="T0" fmla="*/ 350 w 27"/>
                  <a:gd name="T1" fmla="*/ 374 h 26"/>
                  <a:gd name="T2" fmla="*/ 92 w 27"/>
                  <a:gd name="T3" fmla="*/ 409 h 26"/>
                  <a:gd name="T4" fmla="*/ 62 w 27"/>
                  <a:gd name="T5" fmla="*/ 111 h 26"/>
                  <a:gd name="T6" fmla="*/ 308 w 27"/>
                  <a:gd name="T7" fmla="*/ 77 h 26"/>
                  <a:gd name="T8" fmla="*/ 350 w 27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3" y="20"/>
                    </a:moveTo>
                    <a:cubicBezTo>
                      <a:pt x="19" y="25"/>
                      <a:pt x="11" y="26"/>
                      <a:pt x="6" y="22"/>
                    </a:cubicBezTo>
                    <a:cubicBezTo>
                      <a:pt x="1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2" name="Freeform 2126">
                <a:extLst>
                  <a:ext uri="{FF2B5EF4-FFF2-40B4-BE49-F238E27FC236}">
                    <a16:creationId xmlns:a16="http://schemas.microsoft.com/office/drawing/2014/main" id="{B8D0FBA1-979F-4C60-BCD6-0D199E52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59"/>
                <a:ext cx="63" cy="69"/>
              </a:xfrm>
              <a:custGeom>
                <a:avLst/>
                <a:gdLst>
                  <a:gd name="T0" fmla="*/ 338 w 25"/>
                  <a:gd name="T1" fmla="*/ 374 h 26"/>
                  <a:gd name="T2" fmla="*/ 83 w 25"/>
                  <a:gd name="T3" fmla="*/ 409 h 26"/>
                  <a:gd name="T4" fmla="*/ 63 w 25"/>
                  <a:gd name="T5" fmla="*/ 111 h 26"/>
                  <a:gd name="T6" fmla="*/ 318 w 25"/>
                  <a:gd name="T7" fmla="*/ 77 h 26"/>
                  <a:gd name="T8" fmla="*/ 338 w 25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1" y="20"/>
                    </a:moveTo>
                    <a:cubicBezTo>
                      <a:pt x="17" y="25"/>
                      <a:pt x="10" y="26"/>
                      <a:pt x="5" y="22"/>
                    </a:cubicBezTo>
                    <a:cubicBezTo>
                      <a:pt x="0" y="18"/>
                      <a:pt x="0" y="11"/>
                      <a:pt x="4" y="6"/>
                    </a:cubicBezTo>
                    <a:cubicBezTo>
                      <a:pt x="7" y="1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20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3" name="Freeform 2127">
                <a:extLst>
                  <a:ext uri="{FF2B5EF4-FFF2-40B4-BE49-F238E27FC236}">
                    <a16:creationId xmlns:a16="http://schemas.microsoft.com/office/drawing/2014/main" id="{268ACB4E-FE9E-48B8-A150-1A808ACC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7"/>
              </a:xfrm>
              <a:custGeom>
                <a:avLst/>
                <a:gdLst>
                  <a:gd name="T0" fmla="*/ 338 w 25"/>
                  <a:gd name="T1" fmla="*/ 367 h 25"/>
                  <a:gd name="T2" fmla="*/ 83 w 25"/>
                  <a:gd name="T3" fmla="*/ 402 h 25"/>
                  <a:gd name="T4" fmla="*/ 63 w 25"/>
                  <a:gd name="T5" fmla="*/ 94 h 25"/>
                  <a:gd name="T6" fmla="*/ 318 w 25"/>
                  <a:gd name="T7" fmla="*/ 78 h 25"/>
                  <a:gd name="T8" fmla="*/ 338 w 25"/>
                  <a:gd name="T9" fmla="*/ 36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4" name="Freeform 2128">
                <a:extLst>
                  <a:ext uri="{FF2B5EF4-FFF2-40B4-BE49-F238E27FC236}">
                    <a16:creationId xmlns:a16="http://schemas.microsoft.com/office/drawing/2014/main" id="{C32AFF5E-B5B5-4F58-A963-1FDC615DB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4"/>
              </a:xfrm>
              <a:custGeom>
                <a:avLst/>
                <a:gdLst>
                  <a:gd name="T0" fmla="*/ 338 w 25"/>
                  <a:gd name="T1" fmla="*/ 363 h 24"/>
                  <a:gd name="T2" fmla="*/ 83 w 25"/>
                  <a:gd name="T3" fmla="*/ 376 h 24"/>
                  <a:gd name="T4" fmla="*/ 63 w 25"/>
                  <a:gd name="T5" fmla="*/ 93 h 24"/>
                  <a:gd name="T6" fmla="*/ 318 w 25"/>
                  <a:gd name="T7" fmla="*/ 77 h 24"/>
                  <a:gd name="T8" fmla="*/ 338 w 25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1" y="19"/>
                    </a:moveTo>
                    <a:cubicBezTo>
                      <a:pt x="16" y="24"/>
                      <a:pt x="10" y="24"/>
                      <a:pt x="5" y="20"/>
                    </a:cubicBezTo>
                    <a:cubicBezTo>
                      <a:pt x="1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5" name="Freeform 2129">
                <a:extLst>
                  <a:ext uri="{FF2B5EF4-FFF2-40B4-BE49-F238E27FC236}">
                    <a16:creationId xmlns:a16="http://schemas.microsoft.com/office/drawing/2014/main" id="{3B6EF948-CA72-4C4F-AB93-98871611E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1"/>
                <a:ext cx="57" cy="64"/>
              </a:xfrm>
              <a:custGeom>
                <a:avLst/>
                <a:gdLst>
                  <a:gd name="T0" fmla="*/ 287 w 23"/>
                  <a:gd name="T1" fmla="*/ 376 h 24"/>
                  <a:gd name="T2" fmla="*/ 62 w 23"/>
                  <a:gd name="T3" fmla="*/ 376 h 24"/>
                  <a:gd name="T4" fmla="*/ 62 w 23"/>
                  <a:gd name="T5" fmla="*/ 93 h 24"/>
                  <a:gd name="T6" fmla="*/ 287 w 23"/>
                  <a:gd name="T7" fmla="*/ 77 h 24"/>
                  <a:gd name="T8" fmla="*/ 287 w 23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0"/>
                    </a:moveTo>
                    <a:cubicBezTo>
                      <a:pt x="15" y="24"/>
                      <a:pt x="8" y="24"/>
                      <a:pt x="4" y="20"/>
                    </a:cubicBezTo>
                    <a:cubicBezTo>
                      <a:pt x="0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20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6" name="Freeform 2130">
                <a:extLst>
                  <a:ext uri="{FF2B5EF4-FFF2-40B4-BE49-F238E27FC236}">
                    <a16:creationId xmlns:a16="http://schemas.microsoft.com/office/drawing/2014/main" id="{1CD9984E-A231-465D-8661-34A09D1AB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87 w 23"/>
                  <a:gd name="T1" fmla="*/ 353 h 23"/>
                  <a:gd name="T2" fmla="*/ 62 w 23"/>
                  <a:gd name="T3" fmla="*/ 353 h 23"/>
                  <a:gd name="T4" fmla="*/ 62 w 23"/>
                  <a:gd name="T5" fmla="*/ 77 h 23"/>
                  <a:gd name="T6" fmla="*/ 287 w 23"/>
                  <a:gd name="T7" fmla="*/ 77 h 23"/>
                  <a:gd name="T8" fmla="*/ 287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9" y="19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19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7" name="Freeform 2131">
                <a:extLst>
                  <a:ext uri="{FF2B5EF4-FFF2-40B4-BE49-F238E27FC236}">
                    <a16:creationId xmlns:a16="http://schemas.microsoft.com/office/drawing/2014/main" id="{CA5C33E6-5AC7-43F5-9519-42C582C6B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78 w 23"/>
                  <a:gd name="T1" fmla="*/ 353 h 23"/>
                  <a:gd name="T2" fmla="*/ 62 w 23"/>
                  <a:gd name="T3" fmla="*/ 337 h 23"/>
                  <a:gd name="T4" fmla="*/ 62 w 23"/>
                  <a:gd name="T5" fmla="*/ 77 h 23"/>
                  <a:gd name="T6" fmla="*/ 287 w 23"/>
                  <a:gd name="T7" fmla="*/ 77 h 23"/>
                  <a:gd name="T8" fmla="*/ 278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19"/>
                    </a:moveTo>
                    <a:cubicBezTo>
                      <a:pt x="14" y="23"/>
                      <a:pt x="8" y="22"/>
                      <a:pt x="4" y="18"/>
                    </a:cubicBezTo>
                    <a:cubicBezTo>
                      <a:pt x="0" y="14"/>
                      <a:pt x="0" y="7"/>
                      <a:pt x="4" y="4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8" y="19"/>
                    </a:cubicBezTo>
                    <a:close/>
                  </a:path>
                </a:pathLst>
              </a:custGeom>
              <a:solidFill>
                <a:srgbClr val="FDD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8" name="Freeform 2132">
                <a:extLst>
                  <a:ext uri="{FF2B5EF4-FFF2-40B4-BE49-F238E27FC236}">
                    <a16:creationId xmlns:a16="http://schemas.microsoft.com/office/drawing/2014/main" id="{0365A1DA-89B7-438A-8227-E8CA56127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46 h 22"/>
                  <a:gd name="T4" fmla="*/ 74 w 23"/>
                  <a:gd name="T5" fmla="*/ 56 h 22"/>
                  <a:gd name="T6" fmla="*/ 287 w 23"/>
                  <a:gd name="T7" fmla="*/ 80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4" y="22"/>
                      <a:pt x="7" y="22"/>
                      <a:pt x="4" y="18"/>
                    </a:cubicBezTo>
                    <a:cubicBezTo>
                      <a:pt x="0" y="14"/>
                      <a:pt x="0" y="7"/>
                      <a:pt x="5" y="3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9" name="Freeform 2133">
                <a:extLst>
                  <a:ext uri="{FF2B5EF4-FFF2-40B4-BE49-F238E27FC236}">
                    <a16:creationId xmlns:a16="http://schemas.microsoft.com/office/drawing/2014/main" id="{4A48C295-A115-44D9-B94C-264D0049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3" y="22"/>
                      <a:pt x="7" y="22"/>
                      <a:pt x="4" y="17"/>
                    </a:cubicBezTo>
                    <a:cubicBezTo>
                      <a:pt x="0" y="13"/>
                      <a:pt x="1" y="7"/>
                      <a:pt x="5" y="3"/>
                    </a:cubicBezTo>
                    <a:cubicBezTo>
                      <a:pt x="9" y="0"/>
                      <a:pt x="16" y="1"/>
                      <a:pt x="19" y="5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0" name="Freeform 2134">
                <a:extLst>
                  <a:ext uri="{FF2B5EF4-FFF2-40B4-BE49-F238E27FC236}">
                    <a16:creationId xmlns:a16="http://schemas.microsoft.com/office/drawing/2014/main" id="{4621FDE7-644F-476F-B91B-A6B3D7C61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58 w 23"/>
                  <a:gd name="T1" fmla="*/ 367 h 22"/>
                  <a:gd name="T2" fmla="*/ 4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5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7" y="19"/>
                    </a:moveTo>
                    <a:cubicBezTo>
                      <a:pt x="13" y="22"/>
                      <a:pt x="7" y="21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3" y="10"/>
                      <a:pt x="22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1" name="Freeform 2135">
                <a:extLst>
                  <a:ext uri="{FF2B5EF4-FFF2-40B4-BE49-F238E27FC236}">
                    <a16:creationId xmlns:a16="http://schemas.microsoft.com/office/drawing/2014/main" id="{19ED4471-791B-4E60-88FC-43E916C0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30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3" y="22"/>
                      <a:pt x="6" y="21"/>
                      <a:pt x="3" y="17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0" y="0"/>
                      <a:pt x="16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2" name="Freeform 2136">
                <a:extLst>
                  <a:ext uri="{FF2B5EF4-FFF2-40B4-BE49-F238E27FC236}">
                    <a16:creationId xmlns:a16="http://schemas.microsoft.com/office/drawing/2014/main" id="{3104B665-A7C1-4A07-A374-5192117C6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08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2" y="22"/>
                      <a:pt x="6" y="21"/>
                      <a:pt x="3" y="16"/>
                    </a:cubicBezTo>
                    <a:cubicBezTo>
                      <a:pt x="0" y="12"/>
                      <a:pt x="2" y="6"/>
                      <a:pt x="6" y="3"/>
                    </a:cubicBezTo>
                    <a:cubicBezTo>
                      <a:pt x="11" y="0"/>
                      <a:pt x="17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3" name="Freeform 2137">
                <a:extLst>
                  <a:ext uri="{FF2B5EF4-FFF2-40B4-BE49-F238E27FC236}">
                    <a16:creationId xmlns:a16="http://schemas.microsoft.com/office/drawing/2014/main" id="{ABEA1AF7-895F-4D01-9FE0-E6EEC6B03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15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1" y="22"/>
                      <a:pt x="5" y="20"/>
                      <a:pt x="2" y="16"/>
                    </a:cubicBezTo>
                    <a:cubicBezTo>
                      <a:pt x="0" y="11"/>
                      <a:pt x="1" y="6"/>
                      <a:pt x="6" y="3"/>
                    </a:cubicBezTo>
                    <a:cubicBezTo>
                      <a:pt x="10" y="0"/>
                      <a:pt x="16" y="2"/>
                      <a:pt x="19" y="6"/>
                    </a:cubicBezTo>
                    <a:cubicBezTo>
                      <a:pt x="21" y="11"/>
                      <a:pt x="20" y="17"/>
                      <a:pt x="15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4" name="Freeform 2138">
                <a:extLst>
                  <a:ext uri="{FF2B5EF4-FFF2-40B4-BE49-F238E27FC236}">
                    <a16:creationId xmlns:a16="http://schemas.microsoft.com/office/drawing/2014/main" id="{85F162B4-83C0-48B0-9F2E-4CC78E692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37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0" y="22"/>
                      <a:pt x="5" y="20"/>
                      <a:pt x="2" y="16"/>
                    </a:cubicBezTo>
                    <a:cubicBezTo>
                      <a:pt x="0" y="11"/>
                      <a:pt x="1" y="5"/>
                      <a:pt x="6" y="3"/>
                    </a:cubicBezTo>
                    <a:cubicBezTo>
                      <a:pt x="11" y="0"/>
                      <a:pt x="16" y="2"/>
                      <a:pt x="19" y="7"/>
                    </a:cubicBezTo>
                    <a:cubicBezTo>
                      <a:pt x="21" y="11"/>
                      <a:pt x="19" y="17"/>
                      <a:pt x="15" y="19"/>
                    </a:cubicBezTo>
                    <a:close/>
                  </a:path>
                </a:pathLst>
              </a:custGeom>
              <a:solidFill>
                <a:srgbClr val="FDE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5" name="Freeform 2139">
                <a:extLst>
                  <a:ext uri="{FF2B5EF4-FFF2-40B4-BE49-F238E27FC236}">
                    <a16:creationId xmlns:a16="http://schemas.microsoft.com/office/drawing/2014/main" id="{62C7E182-9254-4DD0-9D54-A44410438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41 h 21"/>
                  <a:gd name="T2" fmla="*/ 33 w 21"/>
                  <a:gd name="T3" fmla="*/ 264 h 21"/>
                  <a:gd name="T4" fmla="*/ 96 w 21"/>
                  <a:gd name="T5" fmla="*/ 35 h 21"/>
                  <a:gd name="T6" fmla="*/ 305 w 21"/>
                  <a:gd name="T7" fmla="*/ 115 h 21"/>
                  <a:gd name="T8" fmla="*/ 222 w 21"/>
                  <a:gd name="T9" fmla="*/ 34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8"/>
                    </a:moveTo>
                    <a:cubicBezTo>
                      <a:pt x="10" y="21"/>
                      <a:pt x="4" y="19"/>
                      <a:pt x="2" y="14"/>
                    </a:cubicBezTo>
                    <a:cubicBezTo>
                      <a:pt x="0" y="10"/>
                      <a:pt x="2" y="4"/>
                      <a:pt x="6" y="2"/>
                    </a:cubicBezTo>
                    <a:cubicBezTo>
                      <a:pt x="11" y="0"/>
                      <a:pt x="16" y="1"/>
                      <a:pt x="19" y="6"/>
                    </a:cubicBezTo>
                    <a:cubicBezTo>
                      <a:pt x="21" y="11"/>
                      <a:pt x="19" y="16"/>
                      <a:pt x="14" y="18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6" name="Freeform 2140">
                <a:extLst>
                  <a:ext uri="{FF2B5EF4-FFF2-40B4-BE49-F238E27FC236}">
                    <a16:creationId xmlns:a16="http://schemas.microsoft.com/office/drawing/2014/main" id="{84BC6E30-97A2-4D80-8F20-2C5929012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63 h 21"/>
                  <a:gd name="T2" fmla="*/ 33 w 21"/>
                  <a:gd name="T3" fmla="*/ 264 h 21"/>
                  <a:gd name="T4" fmla="*/ 114 w 21"/>
                  <a:gd name="T5" fmla="*/ 35 h 21"/>
                  <a:gd name="T6" fmla="*/ 305 w 21"/>
                  <a:gd name="T7" fmla="*/ 115 h 21"/>
                  <a:gd name="T8" fmla="*/ 222 w 21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9"/>
                    </a:moveTo>
                    <a:cubicBezTo>
                      <a:pt x="9" y="21"/>
                      <a:pt x="4" y="18"/>
                      <a:pt x="2" y="14"/>
                    </a:cubicBezTo>
                    <a:cubicBezTo>
                      <a:pt x="0" y="9"/>
                      <a:pt x="2" y="4"/>
                      <a:pt x="7" y="2"/>
                    </a:cubicBezTo>
                    <a:cubicBezTo>
                      <a:pt x="11" y="0"/>
                      <a:pt x="17" y="2"/>
                      <a:pt x="19" y="6"/>
                    </a:cubicBezTo>
                    <a:cubicBezTo>
                      <a:pt x="21" y="11"/>
                      <a:pt x="19" y="17"/>
                      <a:pt x="14" y="19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7" name="Freeform 2141">
                <a:extLst>
                  <a:ext uri="{FF2B5EF4-FFF2-40B4-BE49-F238E27FC236}">
                    <a16:creationId xmlns:a16="http://schemas.microsoft.com/office/drawing/2014/main" id="{BD30E77B-E38B-438D-A6B4-DADF5DC6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22 w 21"/>
                  <a:gd name="T1" fmla="*/ 352 h 20"/>
                  <a:gd name="T2" fmla="*/ 33 w 21"/>
                  <a:gd name="T3" fmla="*/ 239 h 20"/>
                  <a:gd name="T4" fmla="*/ 114 w 21"/>
                  <a:gd name="T5" fmla="*/ 34 h 20"/>
                  <a:gd name="T6" fmla="*/ 305 w 21"/>
                  <a:gd name="T7" fmla="*/ 133 h 20"/>
                  <a:gd name="T8" fmla="*/ 222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4" y="19"/>
                    </a:moveTo>
                    <a:cubicBezTo>
                      <a:pt x="9" y="20"/>
                      <a:pt x="4" y="18"/>
                      <a:pt x="2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4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8" name="Freeform 2142">
                <a:extLst>
                  <a:ext uri="{FF2B5EF4-FFF2-40B4-BE49-F238E27FC236}">
                    <a16:creationId xmlns:a16="http://schemas.microsoft.com/office/drawing/2014/main" id="{2BDEF27B-C562-4E9A-8CBC-7DE50A23D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14 w 21"/>
                  <a:gd name="T5" fmla="*/ 21 h 20"/>
                  <a:gd name="T6" fmla="*/ 305 w 21"/>
                  <a:gd name="T7" fmla="*/ 133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9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7" y="1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9" name="Freeform 2143">
                <a:extLst>
                  <a:ext uri="{FF2B5EF4-FFF2-40B4-BE49-F238E27FC236}">
                    <a16:creationId xmlns:a16="http://schemas.microsoft.com/office/drawing/2014/main" id="{803139F3-14C0-4997-856A-FF1EF83B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26 w 21"/>
                  <a:gd name="T5" fmla="*/ 21 h 20"/>
                  <a:gd name="T6" fmla="*/ 305 w 21"/>
                  <a:gd name="T7" fmla="*/ 148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8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0" name="Freeform 2144">
                <a:extLst>
                  <a:ext uri="{FF2B5EF4-FFF2-40B4-BE49-F238E27FC236}">
                    <a16:creationId xmlns:a16="http://schemas.microsoft.com/office/drawing/2014/main" id="{70797F4D-C4D8-4997-A52D-2A19CB83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208 w 20"/>
                  <a:gd name="T1" fmla="*/ 352 h 20"/>
                  <a:gd name="T2" fmla="*/ 33 w 20"/>
                  <a:gd name="T3" fmla="*/ 225 h 20"/>
                  <a:gd name="T4" fmla="*/ 125 w 20"/>
                  <a:gd name="T5" fmla="*/ 21 h 20"/>
                  <a:gd name="T6" fmla="*/ 300 w 20"/>
                  <a:gd name="T7" fmla="*/ 148 h 20"/>
                  <a:gd name="T8" fmla="*/ 20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8" y="20"/>
                      <a:pt x="3" y="17"/>
                      <a:pt x="2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1" name="Freeform 2145">
                <a:extLst>
                  <a:ext uri="{FF2B5EF4-FFF2-40B4-BE49-F238E27FC236}">
                    <a16:creationId xmlns:a16="http://schemas.microsoft.com/office/drawing/2014/main" id="{CE4AABF7-CBCF-455A-AFA0-EDD0069EE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25 h 20"/>
                  <a:gd name="T4" fmla="*/ 14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4" y="2"/>
                      <a:pt x="9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2" y="19"/>
                    </a:cubicBezTo>
                    <a:close/>
                  </a:path>
                </a:pathLst>
              </a:custGeom>
              <a:solidFill>
                <a:srgbClr val="FEE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2" name="Freeform 2146">
                <a:extLst>
                  <a:ext uri="{FF2B5EF4-FFF2-40B4-BE49-F238E27FC236}">
                    <a16:creationId xmlns:a16="http://schemas.microsoft.com/office/drawing/2014/main" id="{798C817B-B1A5-4017-850F-42BAC9841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66 w 19"/>
                  <a:gd name="T1" fmla="*/ 352 h 20"/>
                  <a:gd name="T2" fmla="*/ 0 w 19"/>
                  <a:gd name="T3" fmla="*/ 225 h 20"/>
                  <a:gd name="T4" fmla="*/ 121 w 19"/>
                  <a:gd name="T5" fmla="*/ 21 h 20"/>
                  <a:gd name="T6" fmla="*/ 275 w 19"/>
                  <a:gd name="T7" fmla="*/ 170 h 20"/>
                  <a:gd name="T8" fmla="*/ 166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1" y="19"/>
                    </a:moveTo>
                    <a:cubicBezTo>
                      <a:pt x="6" y="20"/>
                      <a:pt x="1" y="17"/>
                      <a:pt x="0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8"/>
                      <a:pt x="11" y="19"/>
                    </a:cubicBezTo>
                    <a:close/>
                  </a:path>
                </a:pathLst>
              </a:custGeom>
              <a:solidFill>
                <a:srgbClr val="FE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3" name="Freeform 2147">
                <a:extLst>
                  <a:ext uri="{FF2B5EF4-FFF2-40B4-BE49-F238E27FC236}">
                    <a16:creationId xmlns:a16="http://schemas.microsoft.com/office/drawing/2014/main" id="{5D98F6C5-DC4D-46AE-813A-EF3FCD64C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53 w 19"/>
                  <a:gd name="T1" fmla="*/ 352 h 20"/>
                  <a:gd name="T2" fmla="*/ 0 w 19"/>
                  <a:gd name="T3" fmla="*/ 204 h 20"/>
                  <a:gd name="T4" fmla="*/ 121 w 19"/>
                  <a:gd name="T5" fmla="*/ 21 h 20"/>
                  <a:gd name="T6" fmla="*/ 275 w 19"/>
                  <a:gd name="T7" fmla="*/ 170 h 20"/>
                  <a:gd name="T8" fmla="*/ 153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5" y="20"/>
                      <a:pt x="1" y="16"/>
                      <a:pt x="0" y="11"/>
                    </a:cubicBezTo>
                    <a:cubicBezTo>
                      <a:pt x="0" y="6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9"/>
                      <a:pt x="10" y="19"/>
                    </a:cubicBezTo>
                    <a:close/>
                  </a:path>
                </a:pathLst>
              </a:custGeom>
              <a:solidFill>
                <a:srgbClr val="FF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4" name="Freeform 2148">
                <a:extLst>
                  <a:ext uri="{FF2B5EF4-FFF2-40B4-BE49-F238E27FC236}">
                    <a16:creationId xmlns:a16="http://schemas.microsoft.com/office/drawing/2014/main" id="{C8CFB884-9133-4C75-94DD-B3C21CEC0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93 h 19"/>
                  <a:gd name="T4" fmla="*/ 134 w 19"/>
                  <a:gd name="T5" fmla="*/ 0 h 19"/>
                  <a:gd name="T6" fmla="*/ 287 w 19"/>
                  <a:gd name="T7" fmla="*/ 150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1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4" y="0"/>
                      <a:pt x="18" y="3"/>
                      <a:pt x="19" y="8"/>
                    </a:cubicBezTo>
                    <a:cubicBezTo>
                      <a:pt x="19" y="13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5" name="Freeform 2149">
                <a:extLst>
                  <a:ext uri="{FF2B5EF4-FFF2-40B4-BE49-F238E27FC236}">
                    <a16:creationId xmlns:a16="http://schemas.microsoft.com/office/drawing/2014/main" id="{C7FD3069-07C3-4507-8BC4-BEB791971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72 h 19"/>
                  <a:gd name="T4" fmla="*/ 134 w 19"/>
                  <a:gd name="T5" fmla="*/ 0 h 19"/>
                  <a:gd name="T6" fmla="*/ 287 w 19"/>
                  <a:gd name="T7" fmla="*/ 172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9" y="9"/>
                    </a:cubicBezTo>
                    <a:cubicBezTo>
                      <a:pt x="19" y="14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6" name="Oval 2150">
                <a:extLst>
                  <a:ext uri="{FF2B5EF4-FFF2-40B4-BE49-F238E27FC236}">
                    <a16:creationId xmlns:a16="http://schemas.microsoft.com/office/drawing/2014/main" id="{195BE0CC-4F8A-428E-B806-6E8EE818E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269"/>
                <a:ext cx="47" cy="48"/>
              </a:xfrm>
              <a:prstGeom prst="ellipse">
                <a:avLst/>
              </a:prstGeom>
              <a:solidFill>
                <a:srgbClr val="FFE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647" name="Freeform 2151">
                <a:extLst>
                  <a:ext uri="{FF2B5EF4-FFF2-40B4-BE49-F238E27FC236}">
                    <a16:creationId xmlns:a16="http://schemas.microsoft.com/office/drawing/2014/main" id="{365F6DCC-75CC-4676-98CA-AA857D92C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61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8" name="Freeform 2152">
                <a:extLst>
                  <a:ext uri="{FF2B5EF4-FFF2-40B4-BE49-F238E27FC236}">
                    <a16:creationId xmlns:a16="http://schemas.microsoft.com/office/drawing/2014/main" id="{7940F41F-3C57-4D00-8826-DD7796269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53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9" name="Freeform 2153">
                <a:extLst>
                  <a:ext uri="{FF2B5EF4-FFF2-40B4-BE49-F238E27FC236}">
                    <a16:creationId xmlns:a16="http://schemas.microsoft.com/office/drawing/2014/main" id="{4E8631DC-42CA-4DD6-B837-1F84967C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6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0" name="Freeform 2154">
                <a:extLst>
                  <a:ext uri="{FF2B5EF4-FFF2-40B4-BE49-F238E27FC236}">
                    <a16:creationId xmlns:a16="http://schemas.microsoft.com/office/drawing/2014/main" id="{BE37FEB7-2FBF-4FC8-86A4-4BA080EE2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45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05" name="Group 2155">
              <a:extLst>
                <a:ext uri="{FF2B5EF4-FFF2-40B4-BE49-F238E27FC236}">
                  <a16:creationId xmlns:a16="http://schemas.microsoft.com/office/drawing/2014/main" id="{CD0FD393-6DB3-47BB-8342-1FCF317EEC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" y="1603"/>
              <a:ext cx="908" cy="776"/>
              <a:chOff x="3943" y="1603"/>
              <a:chExt cx="908" cy="776"/>
            </a:xfrm>
          </p:grpSpPr>
          <p:sp>
            <p:nvSpPr>
              <p:cNvPr id="51251" name="Freeform 2156">
                <a:extLst>
                  <a:ext uri="{FF2B5EF4-FFF2-40B4-BE49-F238E27FC236}">
                    <a16:creationId xmlns:a16="http://schemas.microsoft.com/office/drawing/2014/main" id="{09F3A122-EA81-41F3-AE9B-282513A08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6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2" name="Freeform 2157">
                <a:extLst>
                  <a:ext uri="{FF2B5EF4-FFF2-40B4-BE49-F238E27FC236}">
                    <a16:creationId xmlns:a16="http://schemas.microsoft.com/office/drawing/2014/main" id="{A1DF3996-558A-404F-A7E6-5C198133D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51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3" name="Freeform 2158">
                <a:extLst>
                  <a:ext uri="{FF2B5EF4-FFF2-40B4-BE49-F238E27FC236}">
                    <a16:creationId xmlns:a16="http://schemas.microsoft.com/office/drawing/2014/main" id="{8809EEEC-326C-42DB-BBE1-AB56CCFEE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68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4" name="Freeform 2159">
                <a:extLst>
                  <a:ext uri="{FF2B5EF4-FFF2-40B4-BE49-F238E27FC236}">
                    <a16:creationId xmlns:a16="http://schemas.microsoft.com/office/drawing/2014/main" id="{D2322C7E-1D71-4BC1-ADDE-9B65D0C35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8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5" name="Freeform 2160">
                <a:extLst>
                  <a:ext uri="{FF2B5EF4-FFF2-40B4-BE49-F238E27FC236}">
                    <a16:creationId xmlns:a16="http://schemas.microsoft.com/office/drawing/2014/main" id="{8BF6A505-6140-436B-AE11-317D3569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64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6" name="Freeform 2161">
                <a:extLst>
                  <a:ext uri="{FF2B5EF4-FFF2-40B4-BE49-F238E27FC236}">
                    <a16:creationId xmlns:a16="http://schemas.microsoft.com/office/drawing/2014/main" id="{B5045156-33BA-44D1-947E-A07DB659D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7" name="Freeform 2162">
                <a:extLst>
                  <a:ext uri="{FF2B5EF4-FFF2-40B4-BE49-F238E27FC236}">
                    <a16:creationId xmlns:a16="http://schemas.microsoft.com/office/drawing/2014/main" id="{9FFFCAC8-7C6A-49EC-B2D7-4621A384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5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8" name="Freeform 2163">
                <a:extLst>
                  <a:ext uri="{FF2B5EF4-FFF2-40B4-BE49-F238E27FC236}">
                    <a16:creationId xmlns:a16="http://schemas.microsoft.com/office/drawing/2014/main" id="{E42C8C99-0034-4645-877F-0DED259A8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635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9" name="Freeform 2164">
                <a:extLst>
                  <a:ext uri="{FF2B5EF4-FFF2-40B4-BE49-F238E27FC236}">
                    <a16:creationId xmlns:a16="http://schemas.microsoft.com/office/drawing/2014/main" id="{427F3F91-ED25-4A9A-B3C4-A32C02C54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3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0" name="Freeform 2165">
                <a:extLst>
                  <a:ext uri="{FF2B5EF4-FFF2-40B4-BE49-F238E27FC236}">
                    <a16:creationId xmlns:a16="http://schemas.microsoft.com/office/drawing/2014/main" id="{675508CB-231A-4381-9C2E-1F1B4E6B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48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1" name="Freeform 2166">
                <a:extLst>
                  <a:ext uri="{FF2B5EF4-FFF2-40B4-BE49-F238E27FC236}">
                    <a16:creationId xmlns:a16="http://schemas.microsoft.com/office/drawing/2014/main" id="{05C98458-C551-4274-9C75-BF5D6743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3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2" name="Freeform 2167">
                <a:extLst>
                  <a:ext uri="{FF2B5EF4-FFF2-40B4-BE49-F238E27FC236}">
                    <a16:creationId xmlns:a16="http://schemas.microsoft.com/office/drawing/2014/main" id="{1019741D-07AF-4224-97EC-74C4293D3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3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3" name="Freeform 2168">
                <a:extLst>
                  <a:ext uri="{FF2B5EF4-FFF2-40B4-BE49-F238E27FC236}">
                    <a16:creationId xmlns:a16="http://schemas.microsoft.com/office/drawing/2014/main" id="{041A3B75-387E-4327-96EF-7288BD1D4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53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4" name="Freeform 2169">
                <a:extLst>
                  <a:ext uri="{FF2B5EF4-FFF2-40B4-BE49-F238E27FC236}">
                    <a16:creationId xmlns:a16="http://schemas.microsoft.com/office/drawing/2014/main" id="{1960703E-67F3-457D-9A36-AC0100FBA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5" name="Freeform 2170">
                <a:extLst>
                  <a:ext uri="{FF2B5EF4-FFF2-40B4-BE49-F238E27FC236}">
                    <a16:creationId xmlns:a16="http://schemas.microsoft.com/office/drawing/2014/main" id="{5A863480-8FE2-4731-B52D-4A34E79C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24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6" name="Freeform 2171">
                <a:extLst>
                  <a:ext uri="{FF2B5EF4-FFF2-40B4-BE49-F238E27FC236}">
                    <a16:creationId xmlns:a16="http://schemas.microsoft.com/office/drawing/2014/main" id="{907A7A18-307A-4A0D-AAF2-C8DE6A9A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3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7" name="Freeform 2172">
                <a:extLst>
                  <a:ext uri="{FF2B5EF4-FFF2-40B4-BE49-F238E27FC236}">
                    <a16:creationId xmlns:a16="http://schemas.microsoft.com/office/drawing/2014/main" id="{8EFBDCCF-9826-49A6-B332-EA5E59893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3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8" name="Freeform 2173">
                <a:extLst>
                  <a:ext uri="{FF2B5EF4-FFF2-40B4-BE49-F238E27FC236}">
                    <a16:creationId xmlns:a16="http://schemas.microsoft.com/office/drawing/2014/main" id="{CDE7E0AC-DE3C-49AD-A0DD-DC116646C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43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9" name="Freeform 2174">
                <a:extLst>
                  <a:ext uri="{FF2B5EF4-FFF2-40B4-BE49-F238E27FC236}">
                    <a16:creationId xmlns:a16="http://schemas.microsoft.com/office/drawing/2014/main" id="{5B85A019-F2F0-4DF7-9333-9D467326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65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0" name="Freeform 2175">
                <a:extLst>
                  <a:ext uri="{FF2B5EF4-FFF2-40B4-BE49-F238E27FC236}">
                    <a16:creationId xmlns:a16="http://schemas.microsoft.com/office/drawing/2014/main" id="{A6BADEE6-7A6D-4DA2-81FF-DC5CA3C4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45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1" name="Freeform 2176">
                <a:extLst>
                  <a:ext uri="{FF2B5EF4-FFF2-40B4-BE49-F238E27FC236}">
                    <a16:creationId xmlns:a16="http://schemas.microsoft.com/office/drawing/2014/main" id="{1FEF2ACD-762B-4A45-A08B-193104AEB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43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2" name="Freeform 2177">
                <a:extLst>
                  <a:ext uri="{FF2B5EF4-FFF2-40B4-BE49-F238E27FC236}">
                    <a16:creationId xmlns:a16="http://schemas.microsoft.com/office/drawing/2014/main" id="{E3ACB005-AA93-41ED-94A8-2148017EE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3" name="Freeform 2178">
                <a:extLst>
                  <a:ext uri="{FF2B5EF4-FFF2-40B4-BE49-F238E27FC236}">
                    <a16:creationId xmlns:a16="http://schemas.microsoft.com/office/drawing/2014/main" id="{8F953694-B22F-426A-9580-90A5D202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6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4" name="Freeform 2179">
                <a:extLst>
                  <a:ext uri="{FF2B5EF4-FFF2-40B4-BE49-F238E27FC236}">
                    <a16:creationId xmlns:a16="http://schemas.microsoft.com/office/drawing/2014/main" id="{5DDAF6C9-B0ED-41B3-B255-E2528FFE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5" name="Freeform 2180">
                <a:extLst>
                  <a:ext uri="{FF2B5EF4-FFF2-40B4-BE49-F238E27FC236}">
                    <a16:creationId xmlns:a16="http://schemas.microsoft.com/office/drawing/2014/main" id="{70DFF372-A668-4BCD-90C8-63053DAC2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5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6" name="Freeform 2181">
                <a:extLst>
                  <a:ext uri="{FF2B5EF4-FFF2-40B4-BE49-F238E27FC236}">
                    <a16:creationId xmlns:a16="http://schemas.microsoft.com/office/drawing/2014/main" id="{8A825A71-A9A0-4DF7-BA71-D0FB735C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4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7" name="Freeform 2182">
                <a:extLst>
                  <a:ext uri="{FF2B5EF4-FFF2-40B4-BE49-F238E27FC236}">
                    <a16:creationId xmlns:a16="http://schemas.microsoft.com/office/drawing/2014/main" id="{48AC4ED1-734D-4E7A-8B8D-552493429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2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8" name="Freeform 2183">
                <a:extLst>
                  <a:ext uri="{FF2B5EF4-FFF2-40B4-BE49-F238E27FC236}">
                    <a16:creationId xmlns:a16="http://schemas.microsoft.com/office/drawing/2014/main" id="{30320D09-77D5-47C7-9960-38B9E7A8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9" name="Freeform 2184">
                <a:extLst>
                  <a:ext uri="{FF2B5EF4-FFF2-40B4-BE49-F238E27FC236}">
                    <a16:creationId xmlns:a16="http://schemas.microsoft.com/office/drawing/2014/main" id="{BFACDF14-0BFE-4A67-9719-68820CDCA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0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0" name="Freeform 2185">
                <a:extLst>
                  <a:ext uri="{FF2B5EF4-FFF2-40B4-BE49-F238E27FC236}">
                    <a16:creationId xmlns:a16="http://schemas.microsoft.com/office/drawing/2014/main" id="{AA9FC2E2-7DBA-4BEB-9EA6-00A08D8D4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1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1" name="Freeform 2186">
                <a:extLst>
                  <a:ext uri="{FF2B5EF4-FFF2-40B4-BE49-F238E27FC236}">
                    <a16:creationId xmlns:a16="http://schemas.microsoft.com/office/drawing/2014/main" id="{04CBA5C3-CCF7-450D-ADBD-9BFD9A727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2" name="Freeform 2187">
                <a:extLst>
                  <a:ext uri="{FF2B5EF4-FFF2-40B4-BE49-F238E27FC236}">
                    <a16:creationId xmlns:a16="http://schemas.microsoft.com/office/drawing/2014/main" id="{63C2D83D-4ED2-4292-B4F6-BAE645714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62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3" name="Freeform 2188">
                <a:extLst>
                  <a:ext uri="{FF2B5EF4-FFF2-40B4-BE49-F238E27FC236}">
                    <a16:creationId xmlns:a16="http://schemas.microsoft.com/office/drawing/2014/main" id="{5F5A41AE-0823-4FB9-BDF3-8999B03A9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4" name="Freeform 2189">
                <a:extLst>
                  <a:ext uri="{FF2B5EF4-FFF2-40B4-BE49-F238E27FC236}">
                    <a16:creationId xmlns:a16="http://schemas.microsoft.com/office/drawing/2014/main" id="{3D047BBD-793C-4126-A092-BF5D993C4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2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5" name="Freeform 2190">
                <a:extLst>
                  <a:ext uri="{FF2B5EF4-FFF2-40B4-BE49-F238E27FC236}">
                    <a16:creationId xmlns:a16="http://schemas.microsoft.com/office/drawing/2014/main" id="{431DA5E4-FBD9-42D0-829A-D37E59AA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6" name="Freeform 2191">
                <a:extLst>
                  <a:ext uri="{FF2B5EF4-FFF2-40B4-BE49-F238E27FC236}">
                    <a16:creationId xmlns:a16="http://schemas.microsoft.com/office/drawing/2014/main" id="{6A7FFA4C-6E5C-4AF8-94C0-AFBFB6DF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3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7" name="Freeform 2192">
                <a:extLst>
                  <a:ext uri="{FF2B5EF4-FFF2-40B4-BE49-F238E27FC236}">
                    <a16:creationId xmlns:a16="http://schemas.microsoft.com/office/drawing/2014/main" id="{FC7179D4-1C89-430C-BC9A-C8DEF155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3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8" name="Freeform 2193">
                <a:extLst>
                  <a:ext uri="{FF2B5EF4-FFF2-40B4-BE49-F238E27FC236}">
                    <a16:creationId xmlns:a16="http://schemas.microsoft.com/office/drawing/2014/main" id="{D7782AF4-A7F8-415E-B37B-8AF873F8F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9" name="Freeform 2194">
                <a:extLst>
                  <a:ext uri="{FF2B5EF4-FFF2-40B4-BE49-F238E27FC236}">
                    <a16:creationId xmlns:a16="http://schemas.microsoft.com/office/drawing/2014/main" id="{C7157E8E-91C8-4059-8A2C-B4A35074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0" name="Freeform 2195">
                <a:extLst>
                  <a:ext uri="{FF2B5EF4-FFF2-40B4-BE49-F238E27FC236}">
                    <a16:creationId xmlns:a16="http://schemas.microsoft.com/office/drawing/2014/main" id="{016F79CE-A3AF-4C57-B8C6-7A04FCCC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1" name="Freeform 2196">
                <a:extLst>
                  <a:ext uri="{FF2B5EF4-FFF2-40B4-BE49-F238E27FC236}">
                    <a16:creationId xmlns:a16="http://schemas.microsoft.com/office/drawing/2014/main" id="{D9233BC9-410F-40CD-8B32-5B420C7E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2" name="Freeform 2197">
                <a:extLst>
                  <a:ext uri="{FF2B5EF4-FFF2-40B4-BE49-F238E27FC236}">
                    <a16:creationId xmlns:a16="http://schemas.microsoft.com/office/drawing/2014/main" id="{CA2D5588-9765-46FD-BFCB-4FB7E59D2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6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3" name="Freeform 2198">
                <a:extLst>
                  <a:ext uri="{FF2B5EF4-FFF2-40B4-BE49-F238E27FC236}">
                    <a16:creationId xmlns:a16="http://schemas.microsoft.com/office/drawing/2014/main" id="{DE2501CC-8EF9-4FB3-80D1-772A0BB1A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85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4" name="Freeform 2199">
                <a:extLst>
                  <a:ext uri="{FF2B5EF4-FFF2-40B4-BE49-F238E27FC236}">
                    <a16:creationId xmlns:a16="http://schemas.microsoft.com/office/drawing/2014/main" id="{CB770D0E-CB67-4478-B066-B5016B09D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88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5" name="Freeform 2200">
                <a:extLst>
                  <a:ext uri="{FF2B5EF4-FFF2-40B4-BE49-F238E27FC236}">
                    <a16:creationId xmlns:a16="http://schemas.microsoft.com/office/drawing/2014/main" id="{3379C872-49E7-41E0-9816-EC98D397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9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6" name="Freeform 2201">
                <a:extLst>
                  <a:ext uri="{FF2B5EF4-FFF2-40B4-BE49-F238E27FC236}">
                    <a16:creationId xmlns:a16="http://schemas.microsoft.com/office/drawing/2014/main" id="{45463EC8-FBB3-4315-A31A-65A17733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7" name="Freeform 2202">
                <a:extLst>
                  <a:ext uri="{FF2B5EF4-FFF2-40B4-BE49-F238E27FC236}">
                    <a16:creationId xmlns:a16="http://schemas.microsoft.com/office/drawing/2014/main" id="{CF4AC11A-E750-400F-9CE6-6706C5AD7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64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8" name="Freeform 2203">
                <a:extLst>
                  <a:ext uri="{FF2B5EF4-FFF2-40B4-BE49-F238E27FC236}">
                    <a16:creationId xmlns:a16="http://schemas.microsoft.com/office/drawing/2014/main" id="{A1F54A9B-C2EC-49F6-9A63-E33DE0A70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8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9" name="Freeform 2204">
                <a:extLst>
                  <a:ext uri="{FF2B5EF4-FFF2-40B4-BE49-F238E27FC236}">
                    <a16:creationId xmlns:a16="http://schemas.microsoft.com/office/drawing/2014/main" id="{2D28900A-435C-4E8D-937A-F12CDE0F5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77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0" name="Freeform 2205">
                <a:extLst>
                  <a:ext uri="{FF2B5EF4-FFF2-40B4-BE49-F238E27FC236}">
                    <a16:creationId xmlns:a16="http://schemas.microsoft.com/office/drawing/2014/main" id="{DFDDF985-C568-43E0-A2E5-E8D03698A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1" name="Freeform 2206">
                <a:extLst>
                  <a:ext uri="{FF2B5EF4-FFF2-40B4-BE49-F238E27FC236}">
                    <a16:creationId xmlns:a16="http://schemas.microsoft.com/office/drawing/2014/main" id="{1B97417C-8917-4BF3-9CA5-FEFB1F7D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635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2" name="Freeform 2207">
                <a:extLst>
                  <a:ext uri="{FF2B5EF4-FFF2-40B4-BE49-F238E27FC236}">
                    <a16:creationId xmlns:a16="http://schemas.microsoft.com/office/drawing/2014/main" id="{9F765CC6-ABBD-40AA-9029-45193FA7B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3" name="Freeform 2208">
                <a:extLst>
                  <a:ext uri="{FF2B5EF4-FFF2-40B4-BE49-F238E27FC236}">
                    <a16:creationId xmlns:a16="http://schemas.microsoft.com/office/drawing/2014/main" id="{04E38E43-04A4-4E15-9B9E-AAAF39E89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6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4" name="Freeform 2209">
                <a:extLst>
                  <a:ext uri="{FF2B5EF4-FFF2-40B4-BE49-F238E27FC236}">
                    <a16:creationId xmlns:a16="http://schemas.microsoft.com/office/drawing/2014/main" id="{5D3BA859-140E-4E18-BDE4-C426AB481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5" name="Freeform 2210">
                <a:extLst>
                  <a:ext uri="{FF2B5EF4-FFF2-40B4-BE49-F238E27FC236}">
                    <a16:creationId xmlns:a16="http://schemas.microsoft.com/office/drawing/2014/main" id="{37BDDCE5-5345-40BD-B3DB-206D92BA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6" name="Freeform 2211">
                <a:extLst>
                  <a:ext uri="{FF2B5EF4-FFF2-40B4-BE49-F238E27FC236}">
                    <a16:creationId xmlns:a16="http://schemas.microsoft.com/office/drawing/2014/main" id="{11BCD55C-4310-4452-8B4F-A986E185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" name="Freeform 2212">
                <a:extLst>
                  <a:ext uri="{FF2B5EF4-FFF2-40B4-BE49-F238E27FC236}">
                    <a16:creationId xmlns:a16="http://schemas.microsoft.com/office/drawing/2014/main" id="{CA32BE87-768C-40F7-AC03-B1C5EB3A9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8" name="Freeform 2213">
                <a:extLst>
                  <a:ext uri="{FF2B5EF4-FFF2-40B4-BE49-F238E27FC236}">
                    <a16:creationId xmlns:a16="http://schemas.microsoft.com/office/drawing/2014/main" id="{4F30A8DA-03E8-4E27-880A-EAAB77530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6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9" name="Freeform 2214">
                <a:extLst>
                  <a:ext uri="{FF2B5EF4-FFF2-40B4-BE49-F238E27FC236}">
                    <a16:creationId xmlns:a16="http://schemas.microsoft.com/office/drawing/2014/main" id="{C3366627-F105-4C22-8289-D97166BA1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0" name="Freeform 2215">
                <a:extLst>
                  <a:ext uri="{FF2B5EF4-FFF2-40B4-BE49-F238E27FC236}">
                    <a16:creationId xmlns:a16="http://schemas.microsoft.com/office/drawing/2014/main" id="{2F8260A4-1041-4DD2-97DD-0A552776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1" name="Freeform 2216">
                <a:extLst>
                  <a:ext uri="{FF2B5EF4-FFF2-40B4-BE49-F238E27FC236}">
                    <a16:creationId xmlns:a16="http://schemas.microsoft.com/office/drawing/2014/main" id="{5A302161-9D38-452A-A13D-80C1C1ACE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7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2" name="Freeform 2217">
                <a:extLst>
                  <a:ext uri="{FF2B5EF4-FFF2-40B4-BE49-F238E27FC236}">
                    <a16:creationId xmlns:a16="http://schemas.microsoft.com/office/drawing/2014/main" id="{DC194DC6-B0DB-42A8-9ED9-67C18A18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3" name="Freeform 2218">
                <a:extLst>
                  <a:ext uri="{FF2B5EF4-FFF2-40B4-BE49-F238E27FC236}">
                    <a16:creationId xmlns:a16="http://schemas.microsoft.com/office/drawing/2014/main" id="{17044E00-1DBE-4F99-ABFF-EB4DA9846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4" name="Freeform 2219">
                <a:extLst>
                  <a:ext uri="{FF2B5EF4-FFF2-40B4-BE49-F238E27FC236}">
                    <a16:creationId xmlns:a16="http://schemas.microsoft.com/office/drawing/2014/main" id="{F01C0F50-8085-4E25-8346-277798278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5" name="Freeform 2220">
                <a:extLst>
                  <a:ext uri="{FF2B5EF4-FFF2-40B4-BE49-F238E27FC236}">
                    <a16:creationId xmlns:a16="http://schemas.microsoft.com/office/drawing/2014/main" id="{1085AC51-A0DF-4DB2-9195-71D95C5E6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6" name="Freeform 2221">
                <a:extLst>
                  <a:ext uri="{FF2B5EF4-FFF2-40B4-BE49-F238E27FC236}">
                    <a16:creationId xmlns:a16="http://schemas.microsoft.com/office/drawing/2014/main" id="{3473CA2D-EDA6-446B-9324-47A583D6A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63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7" name="Freeform 2222">
                <a:extLst>
                  <a:ext uri="{FF2B5EF4-FFF2-40B4-BE49-F238E27FC236}">
                    <a16:creationId xmlns:a16="http://schemas.microsoft.com/office/drawing/2014/main" id="{62473F73-2BB4-470F-85A5-8353E0FBD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8" name="Freeform 2223">
                <a:extLst>
                  <a:ext uri="{FF2B5EF4-FFF2-40B4-BE49-F238E27FC236}">
                    <a16:creationId xmlns:a16="http://schemas.microsoft.com/office/drawing/2014/main" id="{DEF2BB74-BDD9-4B00-A5B9-8729BAB95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1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9" name="Freeform 2224">
                <a:extLst>
                  <a:ext uri="{FF2B5EF4-FFF2-40B4-BE49-F238E27FC236}">
                    <a16:creationId xmlns:a16="http://schemas.microsoft.com/office/drawing/2014/main" id="{D6BFF498-D8BE-4E7B-B279-C700292DB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0" name="Freeform 2225">
                <a:extLst>
                  <a:ext uri="{FF2B5EF4-FFF2-40B4-BE49-F238E27FC236}">
                    <a16:creationId xmlns:a16="http://schemas.microsoft.com/office/drawing/2014/main" id="{087BFEF9-24B4-44F5-97FD-95550A35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1" name="Freeform 2226">
                <a:extLst>
                  <a:ext uri="{FF2B5EF4-FFF2-40B4-BE49-F238E27FC236}">
                    <a16:creationId xmlns:a16="http://schemas.microsoft.com/office/drawing/2014/main" id="{612BFACB-EF76-442E-9150-33F729AC9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2" name="Freeform 2227">
                <a:extLst>
                  <a:ext uri="{FF2B5EF4-FFF2-40B4-BE49-F238E27FC236}">
                    <a16:creationId xmlns:a16="http://schemas.microsoft.com/office/drawing/2014/main" id="{05947FF7-DF54-4700-9EFD-B1707996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3" name="Freeform 2228">
                <a:extLst>
                  <a:ext uri="{FF2B5EF4-FFF2-40B4-BE49-F238E27FC236}">
                    <a16:creationId xmlns:a16="http://schemas.microsoft.com/office/drawing/2014/main" id="{9C3E95B6-0ACC-42B5-A2CB-CD847C086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6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4" name="Freeform 2229">
                <a:extLst>
                  <a:ext uri="{FF2B5EF4-FFF2-40B4-BE49-F238E27FC236}">
                    <a16:creationId xmlns:a16="http://schemas.microsoft.com/office/drawing/2014/main" id="{C6F7C03B-30BC-4B2C-887C-9CB9D995B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6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5" name="Freeform 2230">
                <a:extLst>
                  <a:ext uri="{FF2B5EF4-FFF2-40B4-BE49-F238E27FC236}">
                    <a16:creationId xmlns:a16="http://schemas.microsoft.com/office/drawing/2014/main" id="{E333402A-C7AD-4CA3-91D8-B6CFFB0A4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6" name="Freeform 2231">
                <a:extLst>
                  <a:ext uri="{FF2B5EF4-FFF2-40B4-BE49-F238E27FC236}">
                    <a16:creationId xmlns:a16="http://schemas.microsoft.com/office/drawing/2014/main" id="{ED02D15E-5775-4023-8EE7-4AE5A2E1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7" name="Freeform 2232">
                <a:extLst>
                  <a:ext uri="{FF2B5EF4-FFF2-40B4-BE49-F238E27FC236}">
                    <a16:creationId xmlns:a16="http://schemas.microsoft.com/office/drawing/2014/main" id="{8E7754C1-22E0-43AB-9640-D35704B7B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75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8" name="Freeform 2233">
                <a:extLst>
                  <a:ext uri="{FF2B5EF4-FFF2-40B4-BE49-F238E27FC236}">
                    <a16:creationId xmlns:a16="http://schemas.microsoft.com/office/drawing/2014/main" id="{42DB551D-9ECD-40BB-8B50-82BCEC64B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9" name="Freeform 2234">
                <a:extLst>
                  <a:ext uri="{FF2B5EF4-FFF2-40B4-BE49-F238E27FC236}">
                    <a16:creationId xmlns:a16="http://schemas.microsoft.com/office/drawing/2014/main" id="{D05448FE-1809-49B1-ABEC-D94EDC6AC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27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0" name="Freeform 2235">
                <a:extLst>
                  <a:ext uri="{FF2B5EF4-FFF2-40B4-BE49-F238E27FC236}">
                    <a16:creationId xmlns:a16="http://schemas.microsoft.com/office/drawing/2014/main" id="{25CC06BE-9E10-48EF-B561-02746D53B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075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1" name="Freeform 2236">
                <a:extLst>
                  <a:ext uri="{FF2B5EF4-FFF2-40B4-BE49-F238E27FC236}">
                    <a16:creationId xmlns:a16="http://schemas.microsoft.com/office/drawing/2014/main" id="{30B43BC2-6B47-4502-9CCD-6293AEF8D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5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2" name="Freeform 2237">
                <a:extLst>
                  <a:ext uri="{FF2B5EF4-FFF2-40B4-BE49-F238E27FC236}">
                    <a16:creationId xmlns:a16="http://schemas.microsoft.com/office/drawing/2014/main" id="{2F634CC6-8583-4F5D-BB84-92440E9C4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083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3" name="Freeform 2238">
                <a:extLst>
                  <a:ext uri="{FF2B5EF4-FFF2-40B4-BE49-F238E27FC236}">
                    <a16:creationId xmlns:a16="http://schemas.microsoft.com/office/drawing/2014/main" id="{B3DE61C1-8B03-4C2D-ACBD-01649075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4" name="Freeform 2239">
                <a:extLst>
                  <a:ext uri="{FF2B5EF4-FFF2-40B4-BE49-F238E27FC236}">
                    <a16:creationId xmlns:a16="http://schemas.microsoft.com/office/drawing/2014/main" id="{C61F83A5-4FA7-46A4-A9E8-B71BFA7F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88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5" name="Freeform 2240">
                <a:extLst>
                  <a:ext uri="{FF2B5EF4-FFF2-40B4-BE49-F238E27FC236}">
                    <a16:creationId xmlns:a16="http://schemas.microsoft.com/office/drawing/2014/main" id="{C070CD28-9914-4FBB-B06B-9D34D19B5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053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6" name="Freeform 2241">
                <a:extLst>
                  <a:ext uri="{FF2B5EF4-FFF2-40B4-BE49-F238E27FC236}">
                    <a16:creationId xmlns:a16="http://schemas.microsoft.com/office/drawing/2014/main" id="{59FE4486-0943-4249-8CE2-7488452C6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7" name="Freeform 2242">
                <a:extLst>
                  <a:ext uri="{FF2B5EF4-FFF2-40B4-BE49-F238E27FC236}">
                    <a16:creationId xmlns:a16="http://schemas.microsoft.com/office/drawing/2014/main" id="{B68EE31D-7F25-4C81-AD69-63EF8C82E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1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8" name="Freeform 2243">
                <a:extLst>
                  <a:ext uri="{FF2B5EF4-FFF2-40B4-BE49-F238E27FC236}">
                    <a16:creationId xmlns:a16="http://schemas.microsoft.com/office/drawing/2014/main" id="{847B5591-2DF0-47D6-86CF-0B740A4F2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56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9" name="Freeform 2244">
                <a:extLst>
                  <a:ext uri="{FF2B5EF4-FFF2-40B4-BE49-F238E27FC236}">
                    <a16:creationId xmlns:a16="http://schemas.microsoft.com/office/drawing/2014/main" id="{285BC763-0C40-4F74-906B-3A37F29B6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88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0" name="Freeform 2245">
                <a:extLst>
                  <a:ext uri="{FF2B5EF4-FFF2-40B4-BE49-F238E27FC236}">
                    <a16:creationId xmlns:a16="http://schemas.microsoft.com/office/drawing/2014/main" id="{C6CA457E-CEE4-465F-ACCE-418912BC1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04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1" name="Freeform 2246">
                <a:extLst>
                  <a:ext uri="{FF2B5EF4-FFF2-40B4-BE49-F238E27FC236}">
                    <a16:creationId xmlns:a16="http://schemas.microsoft.com/office/drawing/2014/main" id="{7F33E7C6-1D57-4AA4-AAB2-3593E0ACF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056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2" name="Freeform 2247">
                <a:extLst>
                  <a:ext uri="{FF2B5EF4-FFF2-40B4-BE49-F238E27FC236}">
                    <a16:creationId xmlns:a16="http://schemas.microsoft.com/office/drawing/2014/main" id="{3167BAA3-9213-4E30-8BBC-A096623EE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69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3" name="Freeform 2248">
                <a:extLst>
                  <a:ext uri="{FF2B5EF4-FFF2-40B4-BE49-F238E27FC236}">
                    <a16:creationId xmlns:a16="http://schemas.microsoft.com/office/drawing/2014/main" id="{34E5814B-492E-4806-AC62-BD625249E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04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60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4" name="Freeform 2249">
                <a:extLst>
                  <a:ext uri="{FF2B5EF4-FFF2-40B4-BE49-F238E27FC236}">
                    <a16:creationId xmlns:a16="http://schemas.microsoft.com/office/drawing/2014/main" id="{62B7ABB7-3091-4B79-A1B8-0D9C0FCA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9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5" name="Freeform 2250">
                <a:extLst>
                  <a:ext uri="{FF2B5EF4-FFF2-40B4-BE49-F238E27FC236}">
                    <a16:creationId xmlns:a16="http://schemas.microsoft.com/office/drawing/2014/main" id="{EA98FB0B-BF22-4DC2-B721-63511259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23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6" name="Freeform 2251">
                <a:extLst>
                  <a:ext uri="{FF2B5EF4-FFF2-40B4-BE49-F238E27FC236}">
                    <a16:creationId xmlns:a16="http://schemas.microsoft.com/office/drawing/2014/main" id="{D4372B91-DD89-4A59-AFDB-F017632A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7" name="Freeform 2252">
                <a:extLst>
                  <a:ext uri="{FF2B5EF4-FFF2-40B4-BE49-F238E27FC236}">
                    <a16:creationId xmlns:a16="http://schemas.microsoft.com/office/drawing/2014/main" id="{1E54FC9A-E684-4A4E-B897-5DF3A44EE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8" name="Freeform 2253">
                <a:extLst>
                  <a:ext uri="{FF2B5EF4-FFF2-40B4-BE49-F238E27FC236}">
                    <a16:creationId xmlns:a16="http://schemas.microsoft.com/office/drawing/2014/main" id="{4CF8FD4E-17AC-4A60-BE10-C23319C2A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029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9" name="Freeform 2254">
                <a:extLst>
                  <a:ext uri="{FF2B5EF4-FFF2-40B4-BE49-F238E27FC236}">
                    <a16:creationId xmlns:a16="http://schemas.microsoft.com/office/drawing/2014/main" id="{A9E29B8D-A900-4B33-BF51-CE39C321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27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0" name="Freeform 2255">
                <a:extLst>
                  <a:ext uri="{FF2B5EF4-FFF2-40B4-BE49-F238E27FC236}">
                    <a16:creationId xmlns:a16="http://schemas.microsoft.com/office/drawing/2014/main" id="{E7DF0768-8AB4-45FF-8019-07592EDE2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3"/>
                <a:ext cx="12" cy="14"/>
              </a:xfrm>
              <a:custGeom>
                <a:avLst/>
                <a:gdLst>
                  <a:gd name="T0" fmla="*/ 12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58 w 5"/>
                  <a:gd name="T7" fmla="*/ 87 h 5"/>
                  <a:gd name="T8" fmla="*/ 12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1" name="Freeform 2256">
                <a:extLst>
                  <a:ext uri="{FF2B5EF4-FFF2-40B4-BE49-F238E27FC236}">
                    <a16:creationId xmlns:a16="http://schemas.microsoft.com/office/drawing/2014/main" id="{4A54C3D5-E31D-4E11-818F-778181BAB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99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2" name="Freeform 2257">
                <a:extLst>
                  <a:ext uri="{FF2B5EF4-FFF2-40B4-BE49-F238E27FC236}">
                    <a16:creationId xmlns:a16="http://schemas.microsoft.com/office/drawing/2014/main" id="{B28074DB-E9A9-4DCB-BD9F-D5D26A9FD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13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3" name="Freeform 2258">
                <a:extLst>
                  <a:ext uri="{FF2B5EF4-FFF2-40B4-BE49-F238E27FC236}">
                    <a16:creationId xmlns:a16="http://schemas.microsoft.com/office/drawing/2014/main" id="{86BD8FCE-20D1-4B0D-A85D-A5982DC4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0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22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4" name="Freeform 2259">
                <a:extLst>
                  <a:ext uri="{FF2B5EF4-FFF2-40B4-BE49-F238E27FC236}">
                    <a16:creationId xmlns:a16="http://schemas.microsoft.com/office/drawing/2014/main" id="{029B0F10-4222-4A5A-A7CA-45A704B29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019"/>
                <a:ext cx="13" cy="13"/>
              </a:xfrm>
              <a:custGeom>
                <a:avLst/>
                <a:gdLst>
                  <a:gd name="T0" fmla="*/ 21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21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5" name="Freeform 2260">
                <a:extLst>
                  <a:ext uri="{FF2B5EF4-FFF2-40B4-BE49-F238E27FC236}">
                    <a16:creationId xmlns:a16="http://schemas.microsoft.com/office/drawing/2014/main" id="{EAD67977-199D-42D2-A827-A0CB42D8A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11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6" name="Freeform 2261">
                <a:extLst>
                  <a:ext uri="{FF2B5EF4-FFF2-40B4-BE49-F238E27FC236}">
                    <a16:creationId xmlns:a16="http://schemas.microsoft.com/office/drawing/2014/main" id="{50ADEEDF-8C55-4872-A88A-652E4C0EB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072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7" name="Freeform 2262">
                <a:extLst>
                  <a:ext uri="{FF2B5EF4-FFF2-40B4-BE49-F238E27FC236}">
                    <a16:creationId xmlns:a16="http://schemas.microsoft.com/office/drawing/2014/main" id="{EFF9393F-E48D-4EB7-A8D3-5DE63BFA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51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8" name="Freeform 2263">
                <a:extLst>
                  <a:ext uri="{FF2B5EF4-FFF2-40B4-BE49-F238E27FC236}">
                    <a16:creationId xmlns:a16="http://schemas.microsoft.com/office/drawing/2014/main" id="{B87E77DC-2B02-4B7D-B653-6ED637EF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24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9" name="Freeform 2264">
                <a:extLst>
                  <a:ext uri="{FF2B5EF4-FFF2-40B4-BE49-F238E27FC236}">
                    <a16:creationId xmlns:a16="http://schemas.microsoft.com/office/drawing/2014/main" id="{F47388C3-B388-4606-8FBF-66C2387F0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08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0" name="Freeform 2265">
                <a:extLst>
                  <a:ext uri="{FF2B5EF4-FFF2-40B4-BE49-F238E27FC236}">
                    <a16:creationId xmlns:a16="http://schemas.microsoft.com/office/drawing/2014/main" id="{56F0AB21-0788-4197-8686-87963DA22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1" name="Freeform 2266">
                <a:extLst>
                  <a:ext uri="{FF2B5EF4-FFF2-40B4-BE49-F238E27FC236}">
                    <a16:creationId xmlns:a16="http://schemas.microsoft.com/office/drawing/2014/main" id="{F85D73C6-0390-4149-8A05-83C3F77B5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03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2" name="Freeform 2267">
                <a:extLst>
                  <a:ext uri="{FF2B5EF4-FFF2-40B4-BE49-F238E27FC236}">
                    <a16:creationId xmlns:a16="http://schemas.microsoft.com/office/drawing/2014/main" id="{3360A536-03F6-48FE-A0D9-20736712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05"/>
                <a:ext cx="15" cy="14"/>
              </a:xfrm>
              <a:custGeom>
                <a:avLst/>
                <a:gdLst>
                  <a:gd name="T0" fmla="*/ 33 w 6"/>
                  <a:gd name="T1" fmla="*/ 87 h 5"/>
                  <a:gd name="T2" fmla="*/ 20 w 6"/>
                  <a:gd name="T3" fmla="*/ 22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3" name="Freeform 2268">
                <a:extLst>
                  <a:ext uri="{FF2B5EF4-FFF2-40B4-BE49-F238E27FC236}">
                    <a16:creationId xmlns:a16="http://schemas.microsoft.com/office/drawing/2014/main" id="{EE3DEB67-CAF0-41BC-A36E-68CF2FAC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4" name="Freeform 2269">
                <a:extLst>
                  <a:ext uri="{FF2B5EF4-FFF2-40B4-BE49-F238E27FC236}">
                    <a16:creationId xmlns:a16="http://schemas.microsoft.com/office/drawing/2014/main" id="{EF791243-F61D-4267-9D75-83E83E723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981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5" name="Freeform 2270">
                <a:extLst>
                  <a:ext uri="{FF2B5EF4-FFF2-40B4-BE49-F238E27FC236}">
                    <a16:creationId xmlns:a16="http://schemas.microsoft.com/office/drawing/2014/main" id="{2FDEF59C-8E48-4025-B6FD-4218E7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99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6" name="Freeform 2271">
                <a:extLst>
                  <a:ext uri="{FF2B5EF4-FFF2-40B4-BE49-F238E27FC236}">
                    <a16:creationId xmlns:a16="http://schemas.microsoft.com/office/drawing/2014/main" id="{DB6A03F6-FD6F-4266-9866-6840DFD3B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32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7" name="Freeform 2272">
                <a:extLst>
                  <a:ext uri="{FF2B5EF4-FFF2-40B4-BE49-F238E27FC236}">
                    <a16:creationId xmlns:a16="http://schemas.microsoft.com/office/drawing/2014/main" id="{AED3175E-E21A-4F3E-9621-7E5CED98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8" name="Freeform 2273">
                <a:extLst>
                  <a:ext uri="{FF2B5EF4-FFF2-40B4-BE49-F238E27FC236}">
                    <a16:creationId xmlns:a16="http://schemas.microsoft.com/office/drawing/2014/main" id="{026457E2-5E88-433D-957D-665F75DE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9" name="Freeform 2274">
                <a:extLst>
                  <a:ext uri="{FF2B5EF4-FFF2-40B4-BE49-F238E27FC236}">
                    <a16:creationId xmlns:a16="http://schemas.microsoft.com/office/drawing/2014/main" id="{D8A2BBAA-7F71-4069-A8AE-0AAD914E2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7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0" name="Freeform 2275">
                <a:extLst>
                  <a:ext uri="{FF2B5EF4-FFF2-40B4-BE49-F238E27FC236}">
                    <a16:creationId xmlns:a16="http://schemas.microsoft.com/office/drawing/2014/main" id="{6F038F89-C11F-4925-8279-CE21A7047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9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1" name="Freeform 2276">
                <a:extLst>
                  <a:ext uri="{FF2B5EF4-FFF2-40B4-BE49-F238E27FC236}">
                    <a16:creationId xmlns:a16="http://schemas.microsoft.com/office/drawing/2014/main" id="{CF263D9F-D9D8-42C7-83BB-E1EDA757B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09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2" name="Freeform 2277">
                <a:extLst>
                  <a:ext uri="{FF2B5EF4-FFF2-40B4-BE49-F238E27FC236}">
                    <a16:creationId xmlns:a16="http://schemas.microsoft.com/office/drawing/2014/main" id="{858C4A6E-1CE0-4BE9-ACE6-2D89EED27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123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3" name="Freeform 2278">
                <a:extLst>
                  <a:ext uri="{FF2B5EF4-FFF2-40B4-BE49-F238E27FC236}">
                    <a16:creationId xmlns:a16="http://schemas.microsoft.com/office/drawing/2014/main" id="{5FBC99DA-9D38-4BBC-BC7C-9FF7546D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75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4" name="Freeform 2279">
                <a:extLst>
                  <a:ext uri="{FF2B5EF4-FFF2-40B4-BE49-F238E27FC236}">
                    <a16:creationId xmlns:a16="http://schemas.microsoft.com/office/drawing/2014/main" id="{9CB86ED5-AE56-447D-9A86-FF5A8CAF1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8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5" name="Freeform 2280">
                <a:extLst>
                  <a:ext uri="{FF2B5EF4-FFF2-40B4-BE49-F238E27FC236}">
                    <a16:creationId xmlns:a16="http://schemas.microsoft.com/office/drawing/2014/main" id="{048BE27C-DF57-48B3-B52D-AD6BF6E1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4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6" name="Freeform 2281">
                <a:extLst>
                  <a:ext uri="{FF2B5EF4-FFF2-40B4-BE49-F238E27FC236}">
                    <a16:creationId xmlns:a16="http://schemas.microsoft.com/office/drawing/2014/main" id="{0899B280-DD60-4725-BD1D-F77542B04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4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7" name="Freeform 2282">
                <a:extLst>
                  <a:ext uri="{FF2B5EF4-FFF2-40B4-BE49-F238E27FC236}">
                    <a16:creationId xmlns:a16="http://schemas.microsoft.com/office/drawing/2014/main" id="{4F6D06F4-3E1F-48B1-87EC-415A4E146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75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8" name="Freeform 2283">
                <a:extLst>
                  <a:ext uri="{FF2B5EF4-FFF2-40B4-BE49-F238E27FC236}">
                    <a16:creationId xmlns:a16="http://schemas.microsoft.com/office/drawing/2014/main" id="{10FE06F3-3321-4E87-9019-B3F4451F5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040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9" name="Freeform 2284">
                <a:extLst>
                  <a:ext uri="{FF2B5EF4-FFF2-40B4-BE49-F238E27FC236}">
                    <a16:creationId xmlns:a16="http://schemas.microsoft.com/office/drawing/2014/main" id="{A0189BC4-7CC7-4CB1-8717-E6ED509B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2027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0" name="Freeform 2285">
                <a:extLst>
                  <a:ext uri="{FF2B5EF4-FFF2-40B4-BE49-F238E27FC236}">
                    <a16:creationId xmlns:a16="http://schemas.microsoft.com/office/drawing/2014/main" id="{5800184B-0139-43B1-BDD6-6C576D0F8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051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0 w 8"/>
                  <a:gd name="T3" fmla="*/ 33 h 7"/>
                  <a:gd name="T4" fmla="*/ 83 w 8"/>
                  <a:gd name="T5" fmla="*/ 0 h 7"/>
                  <a:gd name="T6" fmla="*/ 113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1" name="Freeform 2286">
                <a:extLst>
                  <a:ext uri="{FF2B5EF4-FFF2-40B4-BE49-F238E27FC236}">
                    <a16:creationId xmlns:a16="http://schemas.microsoft.com/office/drawing/2014/main" id="{A01E511D-AA06-4623-A150-7F81D7E00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1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2" name="Freeform 2287">
                <a:extLst>
                  <a:ext uri="{FF2B5EF4-FFF2-40B4-BE49-F238E27FC236}">
                    <a16:creationId xmlns:a16="http://schemas.microsoft.com/office/drawing/2014/main" id="{A2656E99-ABF8-4742-B2D3-E08F35468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0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3" name="Freeform 2288">
                <a:extLst>
                  <a:ext uri="{FF2B5EF4-FFF2-40B4-BE49-F238E27FC236}">
                    <a16:creationId xmlns:a16="http://schemas.microsoft.com/office/drawing/2014/main" id="{9B5F9299-80CC-43BE-B7C7-5739E779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19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4" name="Freeform 2289">
                <a:extLst>
                  <a:ext uri="{FF2B5EF4-FFF2-40B4-BE49-F238E27FC236}">
                    <a16:creationId xmlns:a16="http://schemas.microsoft.com/office/drawing/2014/main" id="{FE5A9303-7952-48EF-8318-635654C2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01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5" name="Freeform 2290">
                <a:extLst>
                  <a:ext uri="{FF2B5EF4-FFF2-40B4-BE49-F238E27FC236}">
                    <a16:creationId xmlns:a16="http://schemas.microsoft.com/office/drawing/2014/main" id="{402E58B6-AF34-43A8-B144-1C27E917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6" name="Freeform 2291">
                <a:extLst>
                  <a:ext uri="{FF2B5EF4-FFF2-40B4-BE49-F238E27FC236}">
                    <a16:creationId xmlns:a16="http://schemas.microsoft.com/office/drawing/2014/main" id="{A63CF3ED-5766-4AD8-8D60-C7B98A626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98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7" name="Freeform 2292">
                <a:extLst>
                  <a:ext uri="{FF2B5EF4-FFF2-40B4-BE49-F238E27FC236}">
                    <a16:creationId xmlns:a16="http://schemas.microsoft.com/office/drawing/2014/main" id="{6FF6144D-FE01-4737-979C-C91EC652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8" name="Freeform 2293">
                <a:extLst>
                  <a:ext uri="{FF2B5EF4-FFF2-40B4-BE49-F238E27FC236}">
                    <a16:creationId xmlns:a16="http://schemas.microsoft.com/office/drawing/2014/main" id="{95B4ECAB-C343-40E1-84C7-B4E9D7EF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1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9" name="Freeform 2294">
                <a:extLst>
                  <a:ext uri="{FF2B5EF4-FFF2-40B4-BE49-F238E27FC236}">
                    <a16:creationId xmlns:a16="http://schemas.microsoft.com/office/drawing/2014/main" id="{B0252F54-1E74-464D-B62E-94FB6C87E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99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0" name="Freeform 2295">
                <a:extLst>
                  <a:ext uri="{FF2B5EF4-FFF2-40B4-BE49-F238E27FC236}">
                    <a16:creationId xmlns:a16="http://schemas.microsoft.com/office/drawing/2014/main" id="{FCEF6D24-E46A-4BBA-831F-1AA37DB1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4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1" name="Freeform 2296">
                <a:extLst>
                  <a:ext uri="{FF2B5EF4-FFF2-40B4-BE49-F238E27FC236}">
                    <a16:creationId xmlns:a16="http://schemas.microsoft.com/office/drawing/2014/main" id="{F7D46FF4-C013-4A9E-985C-5DCC83F2C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2" name="Freeform 2297">
                <a:extLst>
                  <a:ext uri="{FF2B5EF4-FFF2-40B4-BE49-F238E27FC236}">
                    <a16:creationId xmlns:a16="http://schemas.microsoft.com/office/drawing/2014/main" id="{85BFB4F3-F3B4-4A48-98B1-EB2D5C51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0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3" name="Freeform 2298">
                <a:extLst>
                  <a:ext uri="{FF2B5EF4-FFF2-40B4-BE49-F238E27FC236}">
                    <a16:creationId xmlns:a16="http://schemas.microsoft.com/office/drawing/2014/main" id="{61791D5F-A3A9-4121-ADB0-018549DB8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11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4" name="Freeform 2299">
                <a:extLst>
                  <a:ext uri="{FF2B5EF4-FFF2-40B4-BE49-F238E27FC236}">
                    <a16:creationId xmlns:a16="http://schemas.microsoft.com/office/drawing/2014/main" id="{40503324-AEF5-49E0-B0B6-523F5AD5B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0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5" name="Freeform 2300">
                <a:extLst>
                  <a:ext uri="{FF2B5EF4-FFF2-40B4-BE49-F238E27FC236}">
                    <a16:creationId xmlns:a16="http://schemas.microsoft.com/office/drawing/2014/main" id="{FEF93470-A1B7-4DCA-ABE0-F14C721F3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2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6" name="Freeform 2301">
                <a:extLst>
                  <a:ext uri="{FF2B5EF4-FFF2-40B4-BE49-F238E27FC236}">
                    <a16:creationId xmlns:a16="http://schemas.microsoft.com/office/drawing/2014/main" id="{D7AED783-A384-4A8D-8293-DE82584A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1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7" name="Freeform 2302">
                <a:extLst>
                  <a:ext uri="{FF2B5EF4-FFF2-40B4-BE49-F238E27FC236}">
                    <a16:creationId xmlns:a16="http://schemas.microsoft.com/office/drawing/2014/main" id="{7D3C9ECD-3EEB-432D-85BE-F9411767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12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8" name="Freeform 2303">
                <a:extLst>
                  <a:ext uri="{FF2B5EF4-FFF2-40B4-BE49-F238E27FC236}">
                    <a16:creationId xmlns:a16="http://schemas.microsoft.com/office/drawing/2014/main" id="{C86D836A-1D41-461C-A4F4-0B19E2360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9" name="Freeform 2304">
                <a:extLst>
                  <a:ext uri="{FF2B5EF4-FFF2-40B4-BE49-F238E27FC236}">
                    <a16:creationId xmlns:a16="http://schemas.microsoft.com/office/drawing/2014/main" id="{74ED2129-30A0-4DA4-8EDC-4656B1A94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12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0" name="Freeform 2305">
                <a:extLst>
                  <a:ext uri="{FF2B5EF4-FFF2-40B4-BE49-F238E27FC236}">
                    <a16:creationId xmlns:a16="http://schemas.microsoft.com/office/drawing/2014/main" id="{8A85F469-C859-4036-85BF-93602DB16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1" name="Freeform 2306">
                <a:extLst>
                  <a:ext uri="{FF2B5EF4-FFF2-40B4-BE49-F238E27FC236}">
                    <a16:creationId xmlns:a16="http://schemas.microsoft.com/office/drawing/2014/main" id="{307646A2-CEDA-46D8-AB88-118161F7B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3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2" name="Freeform 2307">
                <a:extLst>
                  <a:ext uri="{FF2B5EF4-FFF2-40B4-BE49-F238E27FC236}">
                    <a16:creationId xmlns:a16="http://schemas.microsoft.com/office/drawing/2014/main" id="{68A0E481-CF9E-4AC0-A256-B8962F94D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9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3" name="Freeform 2308">
                <a:extLst>
                  <a:ext uri="{FF2B5EF4-FFF2-40B4-BE49-F238E27FC236}">
                    <a16:creationId xmlns:a16="http://schemas.microsoft.com/office/drawing/2014/main" id="{0CCE1891-D8AC-4106-919E-6498D7D19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16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4" name="Freeform 2309">
                <a:extLst>
                  <a:ext uri="{FF2B5EF4-FFF2-40B4-BE49-F238E27FC236}">
                    <a16:creationId xmlns:a16="http://schemas.microsoft.com/office/drawing/2014/main" id="{8FC94D5C-8D2C-471B-B01E-34417F13C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5" name="Freeform 2310">
                <a:extLst>
                  <a:ext uri="{FF2B5EF4-FFF2-40B4-BE49-F238E27FC236}">
                    <a16:creationId xmlns:a16="http://schemas.microsoft.com/office/drawing/2014/main" id="{70560F63-FD18-4EA1-9BBA-C8EA1E0E5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6" name="Freeform 2311">
                <a:extLst>
                  <a:ext uri="{FF2B5EF4-FFF2-40B4-BE49-F238E27FC236}">
                    <a16:creationId xmlns:a16="http://schemas.microsoft.com/office/drawing/2014/main" id="{7C1C0877-3578-4997-AFFF-B801B10E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7" name="Freeform 2312">
                <a:extLst>
                  <a:ext uri="{FF2B5EF4-FFF2-40B4-BE49-F238E27FC236}">
                    <a16:creationId xmlns:a16="http://schemas.microsoft.com/office/drawing/2014/main" id="{8F133EF0-B96D-41E1-833F-B834C87B6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0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8" name="Freeform 2313">
                <a:extLst>
                  <a:ext uri="{FF2B5EF4-FFF2-40B4-BE49-F238E27FC236}">
                    <a16:creationId xmlns:a16="http://schemas.microsoft.com/office/drawing/2014/main" id="{C7FA40F8-B177-4877-8A3B-FE362D05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9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9" name="Freeform 2314">
                <a:extLst>
                  <a:ext uri="{FF2B5EF4-FFF2-40B4-BE49-F238E27FC236}">
                    <a16:creationId xmlns:a16="http://schemas.microsoft.com/office/drawing/2014/main" id="{F98AA9BC-0FB8-4013-B85B-5A8D5C88A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0" name="Freeform 2315">
                <a:extLst>
                  <a:ext uri="{FF2B5EF4-FFF2-40B4-BE49-F238E27FC236}">
                    <a16:creationId xmlns:a16="http://schemas.microsoft.com/office/drawing/2014/main" id="{1EBDBFA0-4A0E-4494-A283-DCF986C6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99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1" name="Freeform 2316">
                <a:extLst>
                  <a:ext uri="{FF2B5EF4-FFF2-40B4-BE49-F238E27FC236}">
                    <a16:creationId xmlns:a16="http://schemas.microsoft.com/office/drawing/2014/main" id="{557E4885-A213-4BD4-8E0F-5B5D1DDEB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2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2" name="Freeform 2317">
                <a:extLst>
                  <a:ext uri="{FF2B5EF4-FFF2-40B4-BE49-F238E27FC236}">
                    <a16:creationId xmlns:a16="http://schemas.microsoft.com/office/drawing/2014/main" id="{77CB2503-AD1E-41DB-A6A6-E3EEBBED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2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3" name="Freeform 2318">
                <a:extLst>
                  <a:ext uri="{FF2B5EF4-FFF2-40B4-BE49-F238E27FC236}">
                    <a16:creationId xmlns:a16="http://schemas.microsoft.com/office/drawing/2014/main" id="{066025A8-F6F5-4E75-B7CD-E8AC06C87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4" name="Freeform 2319">
                <a:extLst>
                  <a:ext uri="{FF2B5EF4-FFF2-40B4-BE49-F238E27FC236}">
                    <a16:creationId xmlns:a16="http://schemas.microsoft.com/office/drawing/2014/main" id="{5047ABC6-F999-4B1B-B757-785A86606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5" name="Freeform 2320">
                <a:extLst>
                  <a:ext uri="{FF2B5EF4-FFF2-40B4-BE49-F238E27FC236}">
                    <a16:creationId xmlns:a16="http://schemas.microsoft.com/office/drawing/2014/main" id="{70DD80F1-A50D-412E-8384-118103A2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7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6" name="Freeform 2321">
                <a:extLst>
                  <a:ext uri="{FF2B5EF4-FFF2-40B4-BE49-F238E27FC236}">
                    <a16:creationId xmlns:a16="http://schemas.microsoft.com/office/drawing/2014/main" id="{9F0B820C-8959-490C-9773-281137A7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7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7" name="Freeform 2322">
                <a:extLst>
                  <a:ext uri="{FF2B5EF4-FFF2-40B4-BE49-F238E27FC236}">
                    <a16:creationId xmlns:a16="http://schemas.microsoft.com/office/drawing/2014/main" id="{008B01B9-221C-4A6A-B6A5-6515B810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1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8" name="Freeform 2323">
                <a:extLst>
                  <a:ext uri="{FF2B5EF4-FFF2-40B4-BE49-F238E27FC236}">
                    <a16:creationId xmlns:a16="http://schemas.microsoft.com/office/drawing/2014/main" id="{5A01D504-99DE-4DA8-BD1D-62025D89A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9" name="Freeform 2324">
                <a:extLst>
                  <a:ext uri="{FF2B5EF4-FFF2-40B4-BE49-F238E27FC236}">
                    <a16:creationId xmlns:a16="http://schemas.microsoft.com/office/drawing/2014/main" id="{6EB48421-7A5E-42E0-9951-940F910E8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0" name="Freeform 2325">
                <a:extLst>
                  <a:ext uri="{FF2B5EF4-FFF2-40B4-BE49-F238E27FC236}">
                    <a16:creationId xmlns:a16="http://schemas.microsoft.com/office/drawing/2014/main" id="{109A3572-C8C0-492B-BC1D-70863517E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99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1" name="Freeform 2326">
                <a:extLst>
                  <a:ext uri="{FF2B5EF4-FFF2-40B4-BE49-F238E27FC236}">
                    <a16:creationId xmlns:a16="http://schemas.microsoft.com/office/drawing/2014/main" id="{08BE9C0F-5D59-44AB-A647-3FC798A3C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1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2" name="Freeform 2327">
                <a:extLst>
                  <a:ext uri="{FF2B5EF4-FFF2-40B4-BE49-F238E27FC236}">
                    <a16:creationId xmlns:a16="http://schemas.microsoft.com/office/drawing/2014/main" id="{46E8E2E3-BDCE-4C4D-B4CE-02CF5B07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3" name="Freeform 2328">
                <a:extLst>
                  <a:ext uri="{FF2B5EF4-FFF2-40B4-BE49-F238E27FC236}">
                    <a16:creationId xmlns:a16="http://schemas.microsoft.com/office/drawing/2014/main" id="{3DF750AE-7126-47AE-9816-C52DF5F5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4" name="Freeform 2329">
                <a:extLst>
                  <a:ext uri="{FF2B5EF4-FFF2-40B4-BE49-F238E27FC236}">
                    <a16:creationId xmlns:a16="http://schemas.microsoft.com/office/drawing/2014/main" id="{0BEB1FFE-8BE3-4EFE-BCEE-D04823BD2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5" name="Freeform 2330">
                <a:extLst>
                  <a:ext uri="{FF2B5EF4-FFF2-40B4-BE49-F238E27FC236}">
                    <a16:creationId xmlns:a16="http://schemas.microsoft.com/office/drawing/2014/main" id="{E1BA7F2B-8246-4431-8BBD-A1F052A6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8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6" name="Freeform 2331">
                <a:extLst>
                  <a:ext uri="{FF2B5EF4-FFF2-40B4-BE49-F238E27FC236}">
                    <a16:creationId xmlns:a16="http://schemas.microsoft.com/office/drawing/2014/main" id="{3007046D-E6A8-41CA-A798-12EE7CAC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0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7" name="Freeform 2332">
                <a:extLst>
                  <a:ext uri="{FF2B5EF4-FFF2-40B4-BE49-F238E27FC236}">
                    <a16:creationId xmlns:a16="http://schemas.microsoft.com/office/drawing/2014/main" id="{95C23293-E32D-48AA-BCBF-FCBF7015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8" name="Freeform 2333">
                <a:extLst>
                  <a:ext uri="{FF2B5EF4-FFF2-40B4-BE49-F238E27FC236}">
                    <a16:creationId xmlns:a16="http://schemas.microsoft.com/office/drawing/2014/main" id="{B1ADA6DB-819C-4401-9BC4-9363ABF5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9" name="Freeform 2334">
                <a:extLst>
                  <a:ext uri="{FF2B5EF4-FFF2-40B4-BE49-F238E27FC236}">
                    <a16:creationId xmlns:a16="http://schemas.microsoft.com/office/drawing/2014/main" id="{57A87477-1032-4820-A846-9D814BD8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1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0" name="Freeform 2335">
                <a:extLst>
                  <a:ext uri="{FF2B5EF4-FFF2-40B4-BE49-F238E27FC236}">
                    <a16:creationId xmlns:a16="http://schemas.microsoft.com/office/drawing/2014/main" id="{396E115B-E367-4AF6-AEEA-61363E08F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1" name="Freeform 2336">
                <a:extLst>
                  <a:ext uri="{FF2B5EF4-FFF2-40B4-BE49-F238E27FC236}">
                    <a16:creationId xmlns:a16="http://schemas.microsoft.com/office/drawing/2014/main" id="{AE336800-21A4-4D26-BBF0-BBAB74D16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16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2" name="Freeform 2337">
                <a:extLst>
                  <a:ext uri="{FF2B5EF4-FFF2-40B4-BE49-F238E27FC236}">
                    <a16:creationId xmlns:a16="http://schemas.microsoft.com/office/drawing/2014/main" id="{44C5C9D4-95DF-447B-B9AD-EA26629F5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032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3" name="Freeform 2338">
                <a:extLst>
                  <a:ext uri="{FF2B5EF4-FFF2-40B4-BE49-F238E27FC236}">
                    <a16:creationId xmlns:a16="http://schemas.microsoft.com/office/drawing/2014/main" id="{8B405B49-B47B-42BF-BF76-366B2422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107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0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4" name="Freeform 2339">
                <a:extLst>
                  <a:ext uri="{FF2B5EF4-FFF2-40B4-BE49-F238E27FC236}">
                    <a16:creationId xmlns:a16="http://schemas.microsoft.com/office/drawing/2014/main" id="{CA80992B-7BB7-47D4-A806-A85DBD3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95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85 w 7"/>
                  <a:gd name="T5" fmla="*/ 0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5" name="Freeform 2340">
                <a:extLst>
                  <a:ext uri="{FF2B5EF4-FFF2-40B4-BE49-F238E27FC236}">
                    <a16:creationId xmlns:a16="http://schemas.microsoft.com/office/drawing/2014/main" id="{1CE8D475-DE30-45C0-A17D-9AF27D8A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7"/>
                <a:ext cx="82" cy="93"/>
              </a:xfrm>
              <a:custGeom>
                <a:avLst/>
                <a:gdLst>
                  <a:gd name="T0" fmla="*/ 308 w 33"/>
                  <a:gd name="T1" fmla="*/ 77 h 35"/>
                  <a:gd name="T2" fmla="*/ 30 w 33"/>
                  <a:gd name="T3" fmla="*/ 247 h 35"/>
                  <a:gd name="T4" fmla="*/ 507 w 33"/>
                  <a:gd name="T5" fmla="*/ 40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6" name="Freeform 2341">
                <a:extLst>
                  <a:ext uri="{FF2B5EF4-FFF2-40B4-BE49-F238E27FC236}">
                    <a16:creationId xmlns:a16="http://schemas.microsoft.com/office/drawing/2014/main" id="{72F1E608-A06F-44B3-900D-6913BAA35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19"/>
                <a:ext cx="97" cy="93"/>
              </a:xfrm>
              <a:custGeom>
                <a:avLst/>
                <a:gdLst>
                  <a:gd name="T0" fmla="*/ 371 w 39"/>
                  <a:gd name="T1" fmla="*/ 93 h 35"/>
                  <a:gd name="T2" fmla="*/ 167 w 39"/>
                  <a:gd name="T3" fmla="*/ 35 h 35"/>
                  <a:gd name="T4" fmla="*/ 62 w 39"/>
                  <a:gd name="T5" fmla="*/ 486 h 35"/>
                  <a:gd name="T6" fmla="*/ 415 w 39"/>
                  <a:gd name="T7" fmla="*/ 622 h 35"/>
                  <a:gd name="T8" fmla="*/ 495 w 39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7" name="Freeform 2342">
                <a:extLst>
                  <a:ext uri="{FF2B5EF4-FFF2-40B4-BE49-F238E27FC236}">
                    <a16:creationId xmlns:a16="http://schemas.microsoft.com/office/drawing/2014/main" id="{07392137-0E46-4DD1-B777-1E9D3DDCD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24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8" name="Freeform 2343">
                <a:extLst>
                  <a:ext uri="{FF2B5EF4-FFF2-40B4-BE49-F238E27FC236}">
                    <a16:creationId xmlns:a16="http://schemas.microsoft.com/office/drawing/2014/main" id="{0C77965A-19F0-48CF-B4F3-FCFE4F96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27"/>
                <a:ext cx="60" cy="98"/>
              </a:xfrm>
              <a:custGeom>
                <a:avLst/>
                <a:gdLst>
                  <a:gd name="T0" fmla="*/ 313 w 24"/>
                  <a:gd name="T1" fmla="*/ 77 h 37"/>
                  <a:gd name="T2" fmla="*/ 95 w 24"/>
                  <a:gd name="T3" fmla="*/ 148 h 37"/>
                  <a:gd name="T4" fmla="*/ 50 w 24"/>
                  <a:gd name="T5" fmla="*/ 238 h 37"/>
                  <a:gd name="T6" fmla="*/ 33 w 24"/>
                  <a:gd name="T7" fmla="*/ 392 h 37"/>
                  <a:gd name="T8" fmla="*/ 20 w 24"/>
                  <a:gd name="T9" fmla="*/ 519 h 37"/>
                  <a:gd name="T10" fmla="*/ 145 w 24"/>
                  <a:gd name="T11" fmla="*/ 630 h 37"/>
                  <a:gd name="T12" fmla="*/ 238 w 24"/>
                  <a:gd name="T13" fmla="*/ 667 h 37"/>
                  <a:gd name="T14" fmla="*/ 283 w 24"/>
                  <a:gd name="T15" fmla="*/ 596 h 37"/>
                  <a:gd name="T16" fmla="*/ 375 w 24"/>
                  <a:gd name="T17" fmla="*/ 519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9" name="Freeform 2344">
                <a:extLst>
                  <a:ext uri="{FF2B5EF4-FFF2-40B4-BE49-F238E27FC236}">
                    <a16:creationId xmlns:a16="http://schemas.microsoft.com/office/drawing/2014/main" id="{059BA975-0356-47FD-8F31-BB403EE8B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0" name="Freeform 2345">
                <a:extLst>
                  <a:ext uri="{FF2B5EF4-FFF2-40B4-BE49-F238E27FC236}">
                    <a16:creationId xmlns:a16="http://schemas.microsoft.com/office/drawing/2014/main" id="{5F5EF4AE-3248-4863-B00A-26BE5A1D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1" name="Freeform 2346">
                <a:extLst>
                  <a:ext uri="{FF2B5EF4-FFF2-40B4-BE49-F238E27FC236}">
                    <a16:creationId xmlns:a16="http://schemas.microsoft.com/office/drawing/2014/main" id="{43450CDD-DF46-4028-8BFA-9C1B27331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2" name="Freeform 2347">
                <a:extLst>
                  <a:ext uri="{FF2B5EF4-FFF2-40B4-BE49-F238E27FC236}">
                    <a16:creationId xmlns:a16="http://schemas.microsoft.com/office/drawing/2014/main" id="{36E68154-3517-4A65-A395-33F020BC9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3" name="Freeform 2348">
                <a:extLst>
                  <a:ext uri="{FF2B5EF4-FFF2-40B4-BE49-F238E27FC236}">
                    <a16:creationId xmlns:a16="http://schemas.microsoft.com/office/drawing/2014/main" id="{47CA37D7-DBD4-4386-A4DA-A27987FB1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4" name="Freeform 2349">
                <a:extLst>
                  <a:ext uri="{FF2B5EF4-FFF2-40B4-BE49-F238E27FC236}">
                    <a16:creationId xmlns:a16="http://schemas.microsoft.com/office/drawing/2014/main" id="{5AFBF4A9-A78D-4856-B524-D6C04F836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5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5" name="Freeform 2350">
                <a:extLst>
                  <a:ext uri="{FF2B5EF4-FFF2-40B4-BE49-F238E27FC236}">
                    <a16:creationId xmlns:a16="http://schemas.microsoft.com/office/drawing/2014/main" id="{A87AB455-9EF2-4635-9D01-0E5382A5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6" name="Freeform 2351">
                <a:extLst>
                  <a:ext uri="{FF2B5EF4-FFF2-40B4-BE49-F238E27FC236}">
                    <a16:creationId xmlns:a16="http://schemas.microsoft.com/office/drawing/2014/main" id="{E33FA12C-E6BD-407A-8629-BB8332059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35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7" name="Freeform 2352">
                <a:extLst>
                  <a:ext uri="{FF2B5EF4-FFF2-40B4-BE49-F238E27FC236}">
                    <a16:creationId xmlns:a16="http://schemas.microsoft.com/office/drawing/2014/main" id="{6E8C9E08-7489-4B17-802E-CDCF4331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4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8" name="Freeform 2353">
                <a:extLst>
                  <a:ext uri="{FF2B5EF4-FFF2-40B4-BE49-F238E27FC236}">
                    <a16:creationId xmlns:a16="http://schemas.microsoft.com/office/drawing/2014/main" id="{ACA0EAFE-0CED-40A5-8E3D-8A52EF453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9" name="Freeform 2354">
                <a:extLst>
                  <a:ext uri="{FF2B5EF4-FFF2-40B4-BE49-F238E27FC236}">
                    <a16:creationId xmlns:a16="http://schemas.microsoft.com/office/drawing/2014/main" id="{CB517E2A-2AF4-4F14-AD68-5C8B0241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5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0" name="Freeform 2355">
                <a:extLst>
                  <a:ext uri="{FF2B5EF4-FFF2-40B4-BE49-F238E27FC236}">
                    <a16:creationId xmlns:a16="http://schemas.microsoft.com/office/drawing/2014/main" id="{07579FEC-125F-4757-96E6-FFE4F9D5D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06" name="Group 2356">
              <a:extLst>
                <a:ext uri="{FF2B5EF4-FFF2-40B4-BE49-F238E27FC236}">
                  <a16:creationId xmlns:a16="http://schemas.microsoft.com/office/drawing/2014/main" id="{59B6CA61-2C4A-4509-BBD6-A1FFBFB5E8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3" y="1891"/>
              <a:ext cx="1285" cy="912"/>
              <a:chOff x="3583" y="1891"/>
              <a:chExt cx="1285" cy="912"/>
            </a:xfrm>
          </p:grpSpPr>
          <p:sp>
            <p:nvSpPr>
              <p:cNvPr id="51051" name="Freeform 2357">
                <a:extLst>
                  <a:ext uri="{FF2B5EF4-FFF2-40B4-BE49-F238E27FC236}">
                    <a16:creationId xmlns:a16="http://schemas.microsoft.com/office/drawing/2014/main" id="{F4668A32-BF3E-49F1-9AF8-A8604D743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2" name="Freeform 2358">
                <a:extLst>
                  <a:ext uri="{FF2B5EF4-FFF2-40B4-BE49-F238E27FC236}">
                    <a16:creationId xmlns:a16="http://schemas.microsoft.com/office/drawing/2014/main" id="{D788C8E3-7DD7-4784-966F-FD130877B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3" name="Freeform 2359">
                <a:extLst>
                  <a:ext uri="{FF2B5EF4-FFF2-40B4-BE49-F238E27FC236}">
                    <a16:creationId xmlns:a16="http://schemas.microsoft.com/office/drawing/2014/main" id="{BED6821D-1BF6-4899-9D44-6FA7924BC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4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4" name="Freeform 2360">
                <a:extLst>
                  <a:ext uri="{FF2B5EF4-FFF2-40B4-BE49-F238E27FC236}">
                    <a16:creationId xmlns:a16="http://schemas.microsoft.com/office/drawing/2014/main" id="{ED11613B-6F71-44A3-94D2-C04368201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3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5" name="Freeform 2361">
                <a:extLst>
                  <a:ext uri="{FF2B5EF4-FFF2-40B4-BE49-F238E27FC236}">
                    <a16:creationId xmlns:a16="http://schemas.microsoft.com/office/drawing/2014/main" id="{5A524FEA-5D39-4722-9E84-8D5237EF8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6" name="Freeform 2362">
                <a:extLst>
                  <a:ext uri="{FF2B5EF4-FFF2-40B4-BE49-F238E27FC236}">
                    <a16:creationId xmlns:a16="http://schemas.microsoft.com/office/drawing/2014/main" id="{5F702F68-8A67-49D2-A45E-A189AE7C2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7" name="Freeform 2363">
                <a:extLst>
                  <a:ext uri="{FF2B5EF4-FFF2-40B4-BE49-F238E27FC236}">
                    <a16:creationId xmlns:a16="http://schemas.microsoft.com/office/drawing/2014/main" id="{F1506A33-00CA-441F-B734-2A9DDEC7E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8" name="Freeform 2364">
                <a:extLst>
                  <a:ext uri="{FF2B5EF4-FFF2-40B4-BE49-F238E27FC236}">
                    <a16:creationId xmlns:a16="http://schemas.microsoft.com/office/drawing/2014/main" id="{287E7423-6E8F-4809-B0F5-127833CF3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9" name="Freeform 2365">
                <a:extLst>
                  <a:ext uri="{FF2B5EF4-FFF2-40B4-BE49-F238E27FC236}">
                    <a16:creationId xmlns:a16="http://schemas.microsoft.com/office/drawing/2014/main" id="{0E7207EF-4FAD-4A20-9584-508C9FA3F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0" name="Freeform 2366">
                <a:extLst>
                  <a:ext uri="{FF2B5EF4-FFF2-40B4-BE49-F238E27FC236}">
                    <a16:creationId xmlns:a16="http://schemas.microsoft.com/office/drawing/2014/main" id="{2B3E19C6-4E9B-4A85-9DF4-57A96AC9E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4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1" name="Freeform 2367">
                <a:extLst>
                  <a:ext uri="{FF2B5EF4-FFF2-40B4-BE49-F238E27FC236}">
                    <a16:creationId xmlns:a16="http://schemas.microsoft.com/office/drawing/2014/main" id="{BC0E8564-A6DE-4FFE-B342-50FF1AC03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2" name="Freeform 2368">
                <a:extLst>
                  <a:ext uri="{FF2B5EF4-FFF2-40B4-BE49-F238E27FC236}">
                    <a16:creationId xmlns:a16="http://schemas.microsoft.com/office/drawing/2014/main" id="{F87202F3-3D83-424A-84F0-B01C9F5C0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3" name="Freeform 2369">
                <a:extLst>
                  <a:ext uri="{FF2B5EF4-FFF2-40B4-BE49-F238E27FC236}">
                    <a16:creationId xmlns:a16="http://schemas.microsoft.com/office/drawing/2014/main" id="{3DC9F823-83F6-4047-B80C-A2EA567C1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4" name="Freeform 2370">
                <a:extLst>
                  <a:ext uri="{FF2B5EF4-FFF2-40B4-BE49-F238E27FC236}">
                    <a16:creationId xmlns:a16="http://schemas.microsoft.com/office/drawing/2014/main" id="{A304F382-75E4-4FE8-B555-5851DB232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3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5" name="Freeform 2371">
                <a:extLst>
                  <a:ext uri="{FF2B5EF4-FFF2-40B4-BE49-F238E27FC236}">
                    <a16:creationId xmlns:a16="http://schemas.microsoft.com/office/drawing/2014/main" id="{FD9C563E-0967-407F-B358-00F091C0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7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6" name="Freeform 2372">
                <a:extLst>
                  <a:ext uri="{FF2B5EF4-FFF2-40B4-BE49-F238E27FC236}">
                    <a16:creationId xmlns:a16="http://schemas.microsoft.com/office/drawing/2014/main" id="{43C6A61A-7693-42F8-8F28-6298F9A17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7" name="Freeform 2373">
                <a:extLst>
                  <a:ext uri="{FF2B5EF4-FFF2-40B4-BE49-F238E27FC236}">
                    <a16:creationId xmlns:a16="http://schemas.microsoft.com/office/drawing/2014/main" id="{17DF2698-2C6A-42E2-A13A-CCA8167F5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3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8" name="Freeform 2374">
                <a:extLst>
                  <a:ext uri="{FF2B5EF4-FFF2-40B4-BE49-F238E27FC236}">
                    <a16:creationId xmlns:a16="http://schemas.microsoft.com/office/drawing/2014/main" id="{BB5C4B88-432B-4828-82B8-06D295DE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3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9" name="Freeform 2375">
                <a:extLst>
                  <a:ext uri="{FF2B5EF4-FFF2-40B4-BE49-F238E27FC236}">
                    <a16:creationId xmlns:a16="http://schemas.microsoft.com/office/drawing/2014/main" id="{1ABD85AC-CF9C-4F2A-89B9-25BE82D35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3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0" name="Freeform 2376">
                <a:extLst>
                  <a:ext uri="{FF2B5EF4-FFF2-40B4-BE49-F238E27FC236}">
                    <a16:creationId xmlns:a16="http://schemas.microsoft.com/office/drawing/2014/main" id="{4091C0A7-A1E7-457A-AE81-6C17EA3D1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4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1" name="Freeform 2377">
                <a:extLst>
                  <a:ext uri="{FF2B5EF4-FFF2-40B4-BE49-F238E27FC236}">
                    <a16:creationId xmlns:a16="http://schemas.microsoft.com/office/drawing/2014/main" id="{012968A6-4C11-49F8-829C-B29F63AE7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52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55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23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3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7"/>
                      <a:pt x="7" y="8"/>
                      <a:pt x="7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2" name="Freeform 2378">
                <a:extLst>
                  <a:ext uri="{FF2B5EF4-FFF2-40B4-BE49-F238E27FC236}">
                    <a16:creationId xmlns:a16="http://schemas.microsoft.com/office/drawing/2014/main" id="{276E0D70-86D8-4D50-A944-C92BC882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3" name="Freeform 2379">
                <a:extLst>
                  <a:ext uri="{FF2B5EF4-FFF2-40B4-BE49-F238E27FC236}">
                    <a16:creationId xmlns:a16="http://schemas.microsoft.com/office/drawing/2014/main" id="{B9D4FF88-E81E-47E7-B5BE-A229F05AF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19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4" name="Freeform 2380">
                <a:extLst>
                  <a:ext uri="{FF2B5EF4-FFF2-40B4-BE49-F238E27FC236}">
                    <a16:creationId xmlns:a16="http://schemas.microsoft.com/office/drawing/2014/main" id="{F924F712-3535-4CCB-95AE-1809B6EB1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0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5" name="Freeform 2381">
                <a:extLst>
                  <a:ext uri="{FF2B5EF4-FFF2-40B4-BE49-F238E27FC236}">
                    <a16:creationId xmlns:a16="http://schemas.microsoft.com/office/drawing/2014/main" id="{CB1E8DA5-ABE7-486E-BDE9-4B2A1334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6" name="Freeform 2382">
                <a:extLst>
                  <a:ext uri="{FF2B5EF4-FFF2-40B4-BE49-F238E27FC236}">
                    <a16:creationId xmlns:a16="http://schemas.microsoft.com/office/drawing/2014/main" id="{37D948D2-A08D-4DE6-A94D-A23BE6EAF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9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7" name="Freeform 2383">
                <a:extLst>
                  <a:ext uri="{FF2B5EF4-FFF2-40B4-BE49-F238E27FC236}">
                    <a16:creationId xmlns:a16="http://schemas.microsoft.com/office/drawing/2014/main" id="{BF60DD9A-08F7-4B4E-A745-C98CE92BF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8" name="Freeform 2384">
                <a:extLst>
                  <a:ext uri="{FF2B5EF4-FFF2-40B4-BE49-F238E27FC236}">
                    <a16:creationId xmlns:a16="http://schemas.microsoft.com/office/drawing/2014/main" id="{ECF6A4A1-97C5-47A7-879D-23892B70D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9" name="Freeform 2385">
                <a:extLst>
                  <a:ext uri="{FF2B5EF4-FFF2-40B4-BE49-F238E27FC236}">
                    <a16:creationId xmlns:a16="http://schemas.microsoft.com/office/drawing/2014/main" id="{0F031340-C9D2-48BE-926E-F7F6AD93E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1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0" name="Freeform 2386">
                <a:extLst>
                  <a:ext uri="{FF2B5EF4-FFF2-40B4-BE49-F238E27FC236}">
                    <a16:creationId xmlns:a16="http://schemas.microsoft.com/office/drawing/2014/main" id="{5A6D4712-8509-4E07-93BC-AF282A378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6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1" name="Freeform 2387">
                <a:extLst>
                  <a:ext uri="{FF2B5EF4-FFF2-40B4-BE49-F238E27FC236}">
                    <a16:creationId xmlns:a16="http://schemas.microsoft.com/office/drawing/2014/main" id="{B67CF987-E269-4549-8B33-4B455D1F3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2" name="Freeform 2388">
                <a:extLst>
                  <a:ext uri="{FF2B5EF4-FFF2-40B4-BE49-F238E27FC236}">
                    <a16:creationId xmlns:a16="http://schemas.microsoft.com/office/drawing/2014/main" id="{10E50716-3EF9-4FF7-80C5-D086342EB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18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3" name="Freeform 2389">
                <a:extLst>
                  <a:ext uri="{FF2B5EF4-FFF2-40B4-BE49-F238E27FC236}">
                    <a16:creationId xmlns:a16="http://schemas.microsoft.com/office/drawing/2014/main" id="{3B23981E-888A-4630-BC2C-411AAE2A1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92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4" name="Freeform 2390">
                <a:extLst>
                  <a:ext uri="{FF2B5EF4-FFF2-40B4-BE49-F238E27FC236}">
                    <a16:creationId xmlns:a16="http://schemas.microsoft.com/office/drawing/2014/main" id="{C5D9E99E-E2C3-4691-B815-3B77275B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5" name="Freeform 2391">
                <a:extLst>
                  <a:ext uri="{FF2B5EF4-FFF2-40B4-BE49-F238E27FC236}">
                    <a16:creationId xmlns:a16="http://schemas.microsoft.com/office/drawing/2014/main" id="{DC2B9727-8C0D-40FB-88CD-40B3D221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6" name="Freeform 2392">
                <a:extLst>
                  <a:ext uri="{FF2B5EF4-FFF2-40B4-BE49-F238E27FC236}">
                    <a16:creationId xmlns:a16="http://schemas.microsoft.com/office/drawing/2014/main" id="{807F0F5B-4F78-401B-9600-05D454EC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7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7" name="Freeform 2393">
                <a:extLst>
                  <a:ext uri="{FF2B5EF4-FFF2-40B4-BE49-F238E27FC236}">
                    <a16:creationId xmlns:a16="http://schemas.microsoft.com/office/drawing/2014/main" id="{A23DEE0F-3536-425B-BC35-0DF8F646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19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8" name="Freeform 2394">
                <a:extLst>
                  <a:ext uri="{FF2B5EF4-FFF2-40B4-BE49-F238E27FC236}">
                    <a16:creationId xmlns:a16="http://schemas.microsoft.com/office/drawing/2014/main" id="{2825956D-760A-40EE-BCF4-D0DBA855B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9" name="Freeform 2395">
                <a:extLst>
                  <a:ext uri="{FF2B5EF4-FFF2-40B4-BE49-F238E27FC236}">
                    <a16:creationId xmlns:a16="http://schemas.microsoft.com/office/drawing/2014/main" id="{68DB5717-DDA0-4A5C-8711-0B0CF736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0" name="Freeform 2396">
                <a:extLst>
                  <a:ext uri="{FF2B5EF4-FFF2-40B4-BE49-F238E27FC236}">
                    <a16:creationId xmlns:a16="http://schemas.microsoft.com/office/drawing/2014/main" id="{8A14FA78-9ECC-45C0-8379-9C75EF01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8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1" name="Freeform 2397">
                <a:extLst>
                  <a:ext uri="{FF2B5EF4-FFF2-40B4-BE49-F238E27FC236}">
                    <a16:creationId xmlns:a16="http://schemas.microsoft.com/office/drawing/2014/main" id="{6742DB02-1323-4203-9D60-678334D4C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2" name="Freeform 2398">
                <a:extLst>
                  <a:ext uri="{FF2B5EF4-FFF2-40B4-BE49-F238E27FC236}">
                    <a16:creationId xmlns:a16="http://schemas.microsoft.com/office/drawing/2014/main" id="{E7BF5247-E475-4500-A055-6571FCF56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3" name="Freeform 2399">
                <a:extLst>
                  <a:ext uri="{FF2B5EF4-FFF2-40B4-BE49-F238E27FC236}">
                    <a16:creationId xmlns:a16="http://schemas.microsoft.com/office/drawing/2014/main" id="{CC0E399C-F54A-493E-9BC5-6F7A67473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4" name="Freeform 2400">
                <a:extLst>
                  <a:ext uri="{FF2B5EF4-FFF2-40B4-BE49-F238E27FC236}">
                    <a16:creationId xmlns:a16="http://schemas.microsoft.com/office/drawing/2014/main" id="{26D12008-B512-4016-9D91-E75EA147F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5" name="Freeform 2401">
                <a:extLst>
                  <a:ext uri="{FF2B5EF4-FFF2-40B4-BE49-F238E27FC236}">
                    <a16:creationId xmlns:a16="http://schemas.microsoft.com/office/drawing/2014/main" id="{B28AA3B3-7B1D-4FC3-AD26-8980D751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7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6" name="Freeform 2402">
                <a:extLst>
                  <a:ext uri="{FF2B5EF4-FFF2-40B4-BE49-F238E27FC236}">
                    <a16:creationId xmlns:a16="http://schemas.microsoft.com/office/drawing/2014/main" id="{823C314B-F029-403B-BDF5-B3E2A98D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7" name="Freeform 2403">
                <a:extLst>
                  <a:ext uri="{FF2B5EF4-FFF2-40B4-BE49-F238E27FC236}">
                    <a16:creationId xmlns:a16="http://schemas.microsoft.com/office/drawing/2014/main" id="{B7C382D1-3D82-43B7-80AD-BA1BA09A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189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8" name="Freeform 2404">
                <a:extLst>
                  <a:ext uri="{FF2B5EF4-FFF2-40B4-BE49-F238E27FC236}">
                    <a16:creationId xmlns:a16="http://schemas.microsoft.com/office/drawing/2014/main" id="{C942F487-9138-40D6-973E-DBB9A234C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9" name="Freeform 2405">
                <a:extLst>
                  <a:ext uri="{FF2B5EF4-FFF2-40B4-BE49-F238E27FC236}">
                    <a16:creationId xmlns:a16="http://schemas.microsoft.com/office/drawing/2014/main" id="{0FCE1967-F9F1-47D7-93D1-B61004D56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0" name="Freeform 2406">
                <a:extLst>
                  <a:ext uri="{FF2B5EF4-FFF2-40B4-BE49-F238E27FC236}">
                    <a16:creationId xmlns:a16="http://schemas.microsoft.com/office/drawing/2014/main" id="{6E709B1B-2286-4AC5-8E6E-16B61436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1" name="Freeform 2407">
                <a:extLst>
                  <a:ext uri="{FF2B5EF4-FFF2-40B4-BE49-F238E27FC236}">
                    <a16:creationId xmlns:a16="http://schemas.microsoft.com/office/drawing/2014/main" id="{15FE1004-7970-49B5-8E04-950BB2742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1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2" name="Freeform 2408">
                <a:extLst>
                  <a:ext uri="{FF2B5EF4-FFF2-40B4-BE49-F238E27FC236}">
                    <a16:creationId xmlns:a16="http://schemas.microsoft.com/office/drawing/2014/main" id="{5CBCD4D5-4A15-4EED-9F83-9FA61CFCE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20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" name="Freeform 2409">
                <a:extLst>
                  <a:ext uri="{FF2B5EF4-FFF2-40B4-BE49-F238E27FC236}">
                    <a16:creationId xmlns:a16="http://schemas.microsoft.com/office/drawing/2014/main" id="{FABE0188-BD79-49D9-A05A-8FB9FFA16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" name="Freeform 2410">
                <a:extLst>
                  <a:ext uri="{FF2B5EF4-FFF2-40B4-BE49-F238E27FC236}">
                    <a16:creationId xmlns:a16="http://schemas.microsoft.com/office/drawing/2014/main" id="{F2475B2B-EEBE-48C5-947C-EA935CC69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81"/>
                <a:ext cx="22" cy="22"/>
              </a:xfrm>
              <a:custGeom>
                <a:avLst/>
                <a:gdLst>
                  <a:gd name="T0" fmla="*/ 59 w 9"/>
                  <a:gd name="T1" fmla="*/ 0 h 8"/>
                  <a:gd name="T2" fmla="*/ 29 w 9"/>
                  <a:gd name="T3" fmla="*/ 61 h 8"/>
                  <a:gd name="T4" fmla="*/ 71 w 9"/>
                  <a:gd name="T5" fmla="*/ 107 h 8"/>
                  <a:gd name="T6" fmla="*/ 71 w 9"/>
                  <a:gd name="T7" fmla="*/ 143 h 8"/>
                  <a:gd name="T8" fmla="*/ 120 w 9"/>
                  <a:gd name="T9" fmla="*/ 143 h 8"/>
                  <a:gd name="T10" fmla="*/ 103 w 9"/>
                  <a:gd name="T11" fmla="*/ 22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2" y="3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7"/>
                      <a:pt x="7" y="8"/>
                      <a:pt x="8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" name="Freeform 2411">
                <a:extLst>
                  <a:ext uri="{FF2B5EF4-FFF2-40B4-BE49-F238E27FC236}">
                    <a16:creationId xmlns:a16="http://schemas.microsoft.com/office/drawing/2014/main" id="{E88E42A0-0D90-4BF9-B516-D0CB5D10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6" name="Freeform 2412">
                <a:extLst>
                  <a:ext uri="{FF2B5EF4-FFF2-40B4-BE49-F238E27FC236}">
                    <a16:creationId xmlns:a16="http://schemas.microsoft.com/office/drawing/2014/main" id="{7F6AF9E8-9FDF-4000-B65C-EA1E036C7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2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7" name="Freeform 2413">
                <a:extLst>
                  <a:ext uri="{FF2B5EF4-FFF2-40B4-BE49-F238E27FC236}">
                    <a16:creationId xmlns:a16="http://schemas.microsoft.com/office/drawing/2014/main" id="{CB872B7A-B816-496E-B5FA-B7699EA14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8" name="Freeform 2414">
                <a:extLst>
                  <a:ext uri="{FF2B5EF4-FFF2-40B4-BE49-F238E27FC236}">
                    <a16:creationId xmlns:a16="http://schemas.microsoft.com/office/drawing/2014/main" id="{B3DEA2D9-C8F2-4137-92AF-A0CC18DFE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9" name="Freeform 2415">
                <a:extLst>
                  <a:ext uri="{FF2B5EF4-FFF2-40B4-BE49-F238E27FC236}">
                    <a16:creationId xmlns:a16="http://schemas.microsoft.com/office/drawing/2014/main" id="{3F2AEC12-1DD8-4C37-8ABF-930F2A7A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0" name="Freeform 2416">
                <a:extLst>
                  <a:ext uri="{FF2B5EF4-FFF2-40B4-BE49-F238E27FC236}">
                    <a16:creationId xmlns:a16="http://schemas.microsoft.com/office/drawing/2014/main" id="{02B8C65C-CFCE-400F-840F-1A140D42F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0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1" name="Freeform 2417">
                <a:extLst>
                  <a:ext uri="{FF2B5EF4-FFF2-40B4-BE49-F238E27FC236}">
                    <a16:creationId xmlns:a16="http://schemas.microsoft.com/office/drawing/2014/main" id="{B06A87B2-3163-479D-838C-F1C5D68B7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2" name="Freeform 2418">
                <a:extLst>
                  <a:ext uri="{FF2B5EF4-FFF2-40B4-BE49-F238E27FC236}">
                    <a16:creationId xmlns:a16="http://schemas.microsoft.com/office/drawing/2014/main" id="{1DF1D0FE-62A7-4784-B566-88A293F38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3" name="Freeform 2419">
                <a:extLst>
                  <a:ext uri="{FF2B5EF4-FFF2-40B4-BE49-F238E27FC236}">
                    <a16:creationId xmlns:a16="http://schemas.microsoft.com/office/drawing/2014/main" id="{9380A202-9EF2-4C98-8F5D-539FA7FB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4" name="Freeform 2420">
                <a:extLst>
                  <a:ext uri="{FF2B5EF4-FFF2-40B4-BE49-F238E27FC236}">
                    <a16:creationId xmlns:a16="http://schemas.microsoft.com/office/drawing/2014/main" id="{46A3E3FF-93FF-44CE-8181-B9D35D584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0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5" name="Freeform 2421">
                <a:extLst>
                  <a:ext uri="{FF2B5EF4-FFF2-40B4-BE49-F238E27FC236}">
                    <a16:creationId xmlns:a16="http://schemas.microsoft.com/office/drawing/2014/main" id="{ABF0D1B0-5157-4A27-BFA5-6F4AB38BF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6" name="Freeform 2422">
                <a:extLst>
                  <a:ext uri="{FF2B5EF4-FFF2-40B4-BE49-F238E27FC236}">
                    <a16:creationId xmlns:a16="http://schemas.microsoft.com/office/drawing/2014/main" id="{00F1F016-727F-4623-8163-06532CFEE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92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7" name="Freeform 2423">
                <a:extLst>
                  <a:ext uri="{FF2B5EF4-FFF2-40B4-BE49-F238E27FC236}">
                    <a16:creationId xmlns:a16="http://schemas.microsoft.com/office/drawing/2014/main" id="{7A5010EC-B95A-4D64-940A-DD963BE45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8" name="Freeform 2424">
                <a:extLst>
                  <a:ext uri="{FF2B5EF4-FFF2-40B4-BE49-F238E27FC236}">
                    <a16:creationId xmlns:a16="http://schemas.microsoft.com/office/drawing/2014/main" id="{138A8410-C6B5-4178-9787-BF0F8BA9B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9" name="Freeform 2425">
                <a:extLst>
                  <a:ext uri="{FF2B5EF4-FFF2-40B4-BE49-F238E27FC236}">
                    <a16:creationId xmlns:a16="http://schemas.microsoft.com/office/drawing/2014/main" id="{14D6D80C-54AD-41C1-9D0A-ED5B3934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01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0" name="Freeform 2426">
                <a:extLst>
                  <a:ext uri="{FF2B5EF4-FFF2-40B4-BE49-F238E27FC236}">
                    <a16:creationId xmlns:a16="http://schemas.microsoft.com/office/drawing/2014/main" id="{D02B06CA-1A4D-464C-9184-FF8137E55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9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1" name="Freeform 2427">
                <a:extLst>
                  <a:ext uri="{FF2B5EF4-FFF2-40B4-BE49-F238E27FC236}">
                    <a16:creationId xmlns:a16="http://schemas.microsoft.com/office/drawing/2014/main" id="{F24F812E-0A32-43AF-99DD-6D2C2DBD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2" name="Freeform 2428">
                <a:extLst>
                  <a:ext uri="{FF2B5EF4-FFF2-40B4-BE49-F238E27FC236}">
                    <a16:creationId xmlns:a16="http://schemas.microsoft.com/office/drawing/2014/main" id="{DFC863EA-AE35-43B0-B693-497AC4D81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3" name="Freeform 2429">
                <a:extLst>
                  <a:ext uri="{FF2B5EF4-FFF2-40B4-BE49-F238E27FC236}">
                    <a16:creationId xmlns:a16="http://schemas.microsoft.com/office/drawing/2014/main" id="{5860AB08-2548-4CCF-B883-8FC0E4D4C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9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4" name="Freeform 2430">
                <a:extLst>
                  <a:ext uri="{FF2B5EF4-FFF2-40B4-BE49-F238E27FC236}">
                    <a16:creationId xmlns:a16="http://schemas.microsoft.com/office/drawing/2014/main" id="{E8EE0D44-E432-45A5-807E-66FF7D2EE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9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5" name="Freeform 2431">
                <a:extLst>
                  <a:ext uri="{FF2B5EF4-FFF2-40B4-BE49-F238E27FC236}">
                    <a16:creationId xmlns:a16="http://schemas.microsoft.com/office/drawing/2014/main" id="{6E15D5B2-0ADE-4535-BABF-A9FAF9001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6" name="Freeform 2432">
                <a:extLst>
                  <a:ext uri="{FF2B5EF4-FFF2-40B4-BE49-F238E27FC236}">
                    <a16:creationId xmlns:a16="http://schemas.microsoft.com/office/drawing/2014/main" id="{AC030269-4B5D-4FB2-9117-07290ABC0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8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7" name="Freeform 2433">
                <a:extLst>
                  <a:ext uri="{FF2B5EF4-FFF2-40B4-BE49-F238E27FC236}">
                    <a16:creationId xmlns:a16="http://schemas.microsoft.com/office/drawing/2014/main" id="{7476F118-B294-4029-A855-AD2468CF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8" name="Freeform 2434">
                <a:extLst>
                  <a:ext uri="{FF2B5EF4-FFF2-40B4-BE49-F238E27FC236}">
                    <a16:creationId xmlns:a16="http://schemas.microsoft.com/office/drawing/2014/main" id="{7BF08D13-D726-4E77-8D14-56BA85AC1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9" name="Freeform 2435">
                <a:extLst>
                  <a:ext uri="{FF2B5EF4-FFF2-40B4-BE49-F238E27FC236}">
                    <a16:creationId xmlns:a16="http://schemas.microsoft.com/office/drawing/2014/main" id="{180B0885-CF27-4851-B104-0AC22EA9A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0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0" name="Freeform 2436">
                <a:extLst>
                  <a:ext uri="{FF2B5EF4-FFF2-40B4-BE49-F238E27FC236}">
                    <a16:creationId xmlns:a16="http://schemas.microsoft.com/office/drawing/2014/main" id="{4233F3E2-1CB4-4D8F-B658-D660A5C4F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1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1" name="Freeform 2437">
                <a:extLst>
                  <a:ext uri="{FF2B5EF4-FFF2-40B4-BE49-F238E27FC236}">
                    <a16:creationId xmlns:a16="http://schemas.microsoft.com/office/drawing/2014/main" id="{EAA3E099-6297-4CE3-B5AF-1E6258BC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3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2" name="Freeform 2438">
                <a:extLst>
                  <a:ext uri="{FF2B5EF4-FFF2-40B4-BE49-F238E27FC236}">
                    <a16:creationId xmlns:a16="http://schemas.microsoft.com/office/drawing/2014/main" id="{10B34E7E-51FC-4E72-B897-22ECE824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0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3" name="Freeform 2439">
                <a:extLst>
                  <a:ext uri="{FF2B5EF4-FFF2-40B4-BE49-F238E27FC236}">
                    <a16:creationId xmlns:a16="http://schemas.microsoft.com/office/drawing/2014/main" id="{65349CB7-795B-4E12-AAA8-D4380D129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9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4" name="Freeform 2440">
                <a:extLst>
                  <a:ext uri="{FF2B5EF4-FFF2-40B4-BE49-F238E27FC236}">
                    <a16:creationId xmlns:a16="http://schemas.microsoft.com/office/drawing/2014/main" id="{2E3ECAF6-1502-4F57-908D-270CFD943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92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5" name="Freeform 2441">
                <a:extLst>
                  <a:ext uri="{FF2B5EF4-FFF2-40B4-BE49-F238E27FC236}">
                    <a16:creationId xmlns:a16="http://schemas.microsoft.com/office/drawing/2014/main" id="{A5292898-F268-41D6-92F9-42A1A1E8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9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6" name="Freeform 2442">
                <a:extLst>
                  <a:ext uri="{FF2B5EF4-FFF2-40B4-BE49-F238E27FC236}">
                    <a16:creationId xmlns:a16="http://schemas.microsoft.com/office/drawing/2014/main" id="{2B64278A-1210-4D56-BEF7-C0913198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7" name="Freeform 2443">
                <a:extLst>
                  <a:ext uri="{FF2B5EF4-FFF2-40B4-BE49-F238E27FC236}">
                    <a16:creationId xmlns:a16="http://schemas.microsoft.com/office/drawing/2014/main" id="{BCCD9CB8-0A48-4A03-84B3-E2411B887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7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8" name="Freeform 2444">
                <a:extLst>
                  <a:ext uri="{FF2B5EF4-FFF2-40B4-BE49-F238E27FC236}">
                    <a16:creationId xmlns:a16="http://schemas.microsoft.com/office/drawing/2014/main" id="{86B85F89-DF0E-4D88-9F55-6D11C6563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80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9" name="Freeform 2445">
                <a:extLst>
                  <a:ext uri="{FF2B5EF4-FFF2-40B4-BE49-F238E27FC236}">
                    <a16:creationId xmlns:a16="http://schemas.microsoft.com/office/drawing/2014/main" id="{EB2D0C5B-C1CE-48CE-9E7E-1CE0F9834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0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0" name="Freeform 2446">
                <a:extLst>
                  <a:ext uri="{FF2B5EF4-FFF2-40B4-BE49-F238E27FC236}">
                    <a16:creationId xmlns:a16="http://schemas.microsoft.com/office/drawing/2014/main" id="{54D3FBC9-9FC7-48F9-97AB-0A90B4820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9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1" name="Freeform 2447">
                <a:extLst>
                  <a:ext uri="{FF2B5EF4-FFF2-40B4-BE49-F238E27FC236}">
                    <a16:creationId xmlns:a16="http://schemas.microsoft.com/office/drawing/2014/main" id="{D2CD3CA2-BBD6-4B03-855F-CA78ECA5E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2" name="Freeform 2448">
                <a:extLst>
                  <a:ext uri="{FF2B5EF4-FFF2-40B4-BE49-F238E27FC236}">
                    <a16:creationId xmlns:a16="http://schemas.microsoft.com/office/drawing/2014/main" id="{31AD8334-8C0F-4A11-B62C-CC3B2FE28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9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3" name="Freeform 2449">
                <a:extLst>
                  <a:ext uri="{FF2B5EF4-FFF2-40B4-BE49-F238E27FC236}">
                    <a16:creationId xmlns:a16="http://schemas.microsoft.com/office/drawing/2014/main" id="{B315E917-D629-4751-9326-25161EE2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7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0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4" name="Freeform 2450">
                <a:extLst>
                  <a:ext uri="{FF2B5EF4-FFF2-40B4-BE49-F238E27FC236}">
                    <a16:creationId xmlns:a16="http://schemas.microsoft.com/office/drawing/2014/main" id="{DE27BB4A-1F13-439A-B35A-C97C9D9DD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3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5" name="Freeform 2451">
                <a:extLst>
                  <a:ext uri="{FF2B5EF4-FFF2-40B4-BE49-F238E27FC236}">
                    <a16:creationId xmlns:a16="http://schemas.microsoft.com/office/drawing/2014/main" id="{1AD35740-06F3-4D81-9553-0F752BC7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3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6" name="Freeform 2452">
                <a:extLst>
                  <a:ext uri="{FF2B5EF4-FFF2-40B4-BE49-F238E27FC236}">
                    <a16:creationId xmlns:a16="http://schemas.microsoft.com/office/drawing/2014/main" id="{769D64DC-C81F-4E02-BEB9-1E5A0F341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7" name="Freeform 2453">
                <a:extLst>
                  <a:ext uri="{FF2B5EF4-FFF2-40B4-BE49-F238E27FC236}">
                    <a16:creationId xmlns:a16="http://schemas.microsoft.com/office/drawing/2014/main" id="{FFB9DE5A-35CA-49B4-A62B-30A1D1DE8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47"/>
                <a:ext cx="45" cy="45"/>
              </a:xfrm>
              <a:custGeom>
                <a:avLst/>
                <a:gdLst>
                  <a:gd name="T0" fmla="*/ 95 w 18"/>
                  <a:gd name="T1" fmla="*/ 0 h 17"/>
                  <a:gd name="T2" fmla="*/ 20 w 18"/>
                  <a:gd name="T3" fmla="*/ 132 h 17"/>
                  <a:gd name="T4" fmla="*/ 125 w 18"/>
                  <a:gd name="T5" fmla="*/ 281 h 17"/>
                  <a:gd name="T6" fmla="*/ 113 w 1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6" y="0"/>
                    </a:moveTo>
                    <a:cubicBezTo>
                      <a:pt x="3" y="0"/>
                      <a:pt x="0" y="4"/>
                      <a:pt x="1" y="7"/>
                    </a:cubicBezTo>
                    <a:cubicBezTo>
                      <a:pt x="2" y="11"/>
                      <a:pt x="8" y="10"/>
                      <a:pt x="8" y="15"/>
                    </a:cubicBezTo>
                    <a:cubicBezTo>
                      <a:pt x="18" y="17"/>
                      <a:pt x="18" y="1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8" name="Freeform 2454">
                <a:extLst>
                  <a:ext uri="{FF2B5EF4-FFF2-40B4-BE49-F238E27FC236}">
                    <a16:creationId xmlns:a16="http://schemas.microsoft.com/office/drawing/2014/main" id="{48FA34B6-0C7F-4AD5-BC7A-3429939E0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43"/>
                <a:ext cx="35" cy="42"/>
              </a:xfrm>
              <a:custGeom>
                <a:avLst/>
                <a:gdLst>
                  <a:gd name="T0" fmla="*/ 95 w 14"/>
                  <a:gd name="T1" fmla="*/ 55 h 16"/>
                  <a:gd name="T2" fmla="*/ 145 w 14"/>
                  <a:gd name="T3" fmla="*/ 221 h 16"/>
                  <a:gd name="T4" fmla="*/ 95 w 14"/>
                  <a:gd name="T5" fmla="*/ 7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6" y="3"/>
                    </a:moveTo>
                    <a:cubicBezTo>
                      <a:pt x="0" y="6"/>
                      <a:pt x="1" y="16"/>
                      <a:pt x="9" y="12"/>
                    </a:cubicBezTo>
                    <a:cubicBezTo>
                      <a:pt x="14" y="9"/>
                      <a:pt x="11" y="0"/>
                      <a:pt x="6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9" name="Freeform 2455">
                <a:extLst>
                  <a:ext uri="{FF2B5EF4-FFF2-40B4-BE49-F238E27FC236}">
                    <a16:creationId xmlns:a16="http://schemas.microsoft.com/office/drawing/2014/main" id="{03B0B24E-A769-4E91-91F3-02940A752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339"/>
                <a:ext cx="43" cy="29"/>
              </a:xfrm>
              <a:custGeom>
                <a:avLst/>
                <a:gdLst>
                  <a:gd name="T0" fmla="*/ 96 w 17"/>
                  <a:gd name="T1" fmla="*/ 0 h 11"/>
                  <a:gd name="T2" fmla="*/ 159 w 17"/>
                  <a:gd name="T3" fmla="*/ 200 h 11"/>
                  <a:gd name="T4" fmla="*/ 159 w 17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6" y="0"/>
                    </a:moveTo>
                    <a:cubicBezTo>
                      <a:pt x="0" y="2"/>
                      <a:pt x="5" y="11"/>
                      <a:pt x="10" y="11"/>
                    </a:cubicBezTo>
                    <a:cubicBezTo>
                      <a:pt x="17" y="11"/>
                      <a:pt x="15" y="3"/>
                      <a:pt x="10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0" name="Freeform 2456">
                <a:extLst>
                  <a:ext uri="{FF2B5EF4-FFF2-40B4-BE49-F238E27FC236}">
                    <a16:creationId xmlns:a16="http://schemas.microsoft.com/office/drawing/2014/main" id="{4271F8AA-3D4C-423A-A7AD-5295B29B7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43"/>
                <a:ext cx="45" cy="24"/>
              </a:xfrm>
              <a:custGeom>
                <a:avLst/>
                <a:gdLst>
                  <a:gd name="T0" fmla="*/ 113 w 18"/>
                  <a:gd name="T1" fmla="*/ 0 h 9"/>
                  <a:gd name="T2" fmla="*/ 145 w 18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9">
                    <a:moveTo>
                      <a:pt x="7" y="0"/>
                    </a:moveTo>
                    <a:cubicBezTo>
                      <a:pt x="0" y="9"/>
                      <a:pt x="18" y="5"/>
                      <a:pt x="9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1" name="Freeform 2457">
                <a:extLst>
                  <a:ext uri="{FF2B5EF4-FFF2-40B4-BE49-F238E27FC236}">
                    <a16:creationId xmlns:a16="http://schemas.microsoft.com/office/drawing/2014/main" id="{0174E979-829D-432A-AEB8-03705951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05"/>
                <a:ext cx="62" cy="43"/>
              </a:xfrm>
              <a:custGeom>
                <a:avLst/>
                <a:gdLst>
                  <a:gd name="T0" fmla="*/ 184 w 25"/>
                  <a:gd name="T1" fmla="*/ 35 h 16"/>
                  <a:gd name="T2" fmla="*/ 166 w 25"/>
                  <a:gd name="T3" fmla="*/ 312 h 16"/>
                  <a:gd name="T4" fmla="*/ 184 w 25"/>
                  <a:gd name="T5" fmla="*/ 3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2" y="2"/>
                    </a:moveTo>
                    <a:cubicBezTo>
                      <a:pt x="4" y="3"/>
                      <a:pt x="0" y="16"/>
                      <a:pt x="11" y="16"/>
                    </a:cubicBezTo>
                    <a:cubicBezTo>
                      <a:pt x="21" y="16"/>
                      <a:pt x="25" y="0"/>
                      <a:pt x="1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2" name="Oval 2458">
                <a:extLst>
                  <a:ext uri="{FF2B5EF4-FFF2-40B4-BE49-F238E27FC236}">
                    <a16:creationId xmlns:a16="http://schemas.microsoft.com/office/drawing/2014/main" id="{F2E1F89A-36F9-46E8-A8BE-A4BDF602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39"/>
                <a:ext cx="15" cy="1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3" name="Oval 2459">
                <a:extLst>
                  <a:ext uri="{FF2B5EF4-FFF2-40B4-BE49-F238E27FC236}">
                    <a16:creationId xmlns:a16="http://schemas.microsoft.com/office/drawing/2014/main" id="{88F3135A-24AC-4196-BFEF-ACDEBBE0E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47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4" name="Oval 2460">
                <a:extLst>
                  <a:ext uri="{FF2B5EF4-FFF2-40B4-BE49-F238E27FC236}">
                    <a16:creationId xmlns:a16="http://schemas.microsoft.com/office/drawing/2014/main" id="{AE6B40E9-A55F-4ED8-B47F-A38ED723B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3" y="237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5" name="Oval 2461">
                <a:extLst>
                  <a:ext uri="{FF2B5EF4-FFF2-40B4-BE49-F238E27FC236}">
                    <a16:creationId xmlns:a16="http://schemas.microsoft.com/office/drawing/2014/main" id="{CF221D24-E650-4C61-9FDA-7EB7AACE4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8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6" name="Oval 2462">
                <a:extLst>
                  <a:ext uri="{FF2B5EF4-FFF2-40B4-BE49-F238E27FC236}">
                    <a16:creationId xmlns:a16="http://schemas.microsoft.com/office/drawing/2014/main" id="{906C5F36-3510-49AD-AA3B-0BF7B1B2B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92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7" name="Oval 2463">
                <a:extLst>
                  <a:ext uri="{FF2B5EF4-FFF2-40B4-BE49-F238E27FC236}">
                    <a16:creationId xmlns:a16="http://schemas.microsoft.com/office/drawing/2014/main" id="{F43957F7-80C3-4B42-A971-CC2E14E24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8" name="Oval 2464">
                <a:extLst>
                  <a:ext uri="{FF2B5EF4-FFF2-40B4-BE49-F238E27FC236}">
                    <a16:creationId xmlns:a16="http://schemas.microsoft.com/office/drawing/2014/main" id="{1CCCB5E6-A857-489E-BB43-B74EA17C0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2341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59" name="Oval 2465">
                <a:extLst>
                  <a:ext uri="{FF2B5EF4-FFF2-40B4-BE49-F238E27FC236}">
                    <a16:creationId xmlns:a16="http://schemas.microsoft.com/office/drawing/2014/main" id="{94886052-4E09-4338-8DB4-8122F397A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2347"/>
                <a:ext cx="8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0" name="Oval 2466">
                <a:extLst>
                  <a:ext uri="{FF2B5EF4-FFF2-40B4-BE49-F238E27FC236}">
                    <a16:creationId xmlns:a16="http://schemas.microsoft.com/office/drawing/2014/main" id="{49B833CA-9BEE-4EC6-9703-6E1DEE2F2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72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1" name="Oval 2467">
                <a:extLst>
                  <a:ext uri="{FF2B5EF4-FFF2-40B4-BE49-F238E27FC236}">
                    <a16:creationId xmlns:a16="http://schemas.microsoft.com/office/drawing/2014/main" id="{3B367460-E90C-4C36-A5A4-6AFC246B9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" y="2259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2" name="Oval 2468">
                <a:extLst>
                  <a:ext uri="{FF2B5EF4-FFF2-40B4-BE49-F238E27FC236}">
                    <a16:creationId xmlns:a16="http://schemas.microsoft.com/office/drawing/2014/main" id="{E1E64F5D-F9EA-4C2D-A144-DC130930A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3" name="Oval 2469">
                <a:extLst>
                  <a:ext uri="{FF2B5EF4-FFF2-40B4-BE49-F238E27FC236}">
                    <a16:creationId xmlns:a16="http://schemas.microsoft.com/office/drawing/2014/main" id="{0C1E7DF5-B27E-486E-997D-765DF2797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4" name="Oval 2470">
                <a:extLst>
                  <a:ext uri="{FF2B5EF4-FFF2-40B4-BE49-F238E27FC236}">
                    <a16:creationId xmlns:a16="http://schemas.microsoft.com/office/drawing/2014/main" id="{FC51EF79-0393-45D7-BE9B-164A2F0A3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" y="225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5" name="Oval 2471">
                <a:extLst>
                  <a:ext uri="{FF2B5EF4-FFF2-40B4-BE49-F238E27FC236}">
                    <a16:creationId xmlns:a16="http://schemas.microsoft.com/office/drawing/2014/main" id="{3A33559A-0479-422F-8E45-915FC1F77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6" name="Oval 2472">
                <a:extLst>
                  <a:ext uri="{FF2B5EF4-FFF2-40B4-BE49-F238E27FC236}">
                    <a16:creationId xmlns:a16="http://schemas.microsoft.com/office/drawing/2014/main" id="{E9DD89D4-9C37-4B3F-A933-12211ACC4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7" name="Oval 2473">
                <a:extLst>
                  <a:ext uri="{FF2B5EF4-FFF2-40B4-BE49-F238E27FC236}">
                    <a16:creationId xmlns:a16="http://schemas.microsoft.com/office/drawing/2014/main" id="{5CFE440A-1A26-4F3D-A17A-D644963E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2224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8" name="Oval 2474">
                <a:extLst>
                  <a:ext uri="{FF2B5EF4-FFF2-40B4-BE49-F238E27FC236}">
                    <a16:creationId xmlns:a16="http://schemas.microsoft.com/office/drawing/2014/main" id="{5622CC4B-4164-4146-A5A1-46DF56C35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24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69" name="Oval 2475">
                <a:extLst>
                  <a:ext uri="{FF2B5EF4-FFF2-40B4-BE49-F238E27FC236}">
                    <a16:creationId xmlns:a16="http://schemas.microsoft.com/office/drawing/2014/main" id="{1FB954EC-87ED-4222-9AA7-6B88C7907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2211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0" name="Oval 2476">
                <a:extLst>
                  <a:ext uri="{FF2B5EF4-FFF2-40B4-BE49-F238E27FC236}">
                    <a16:creationId xmlns:a16="http://schemas.microsoft.com/office/drawing/2014/main" id="{34B6509A-D029-4BC7-9FD8-128166641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4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1" name="Oval 2477">
                <a:extLst>
                  <a:ext uri="{FF2B5EF4-FFF2-40B4-BE49-F238E27FC236}">
                    <a16:creationId xmlns:a16="http://schemas.microsoft.com/office/drawing/2014/main" id="{5FDF2211-9E7D-4BE8-9F49-FBBE9E6F2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237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2" name="Oval 2478">
                <a:extLst>
                  <a:ext uri="{FF2B5EF4-FFF2-40B4-BE49-F238E27FC236}">
                    <a16:creationId xmlns:a16="http://schemas.microsoft.com/office/drawing/2014/main" id="{7BC87A66-F101-472D-9DFD-90A18ED9E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21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3" name="Oval 2479">
                <a:extLst>
                  <a:ext uri="{FF2B5EF4-FFF2-40B4-BE49-F238E27FC236}">
                    <a16:creationId xmlns:a16="http://schemas.microsoft.com/office/drawing/2014/main" id="{7E41023A-6972-40AA-94A0-479A5779E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23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4" name="Oval 2480">
                <a:extLst>
                  <a:ext uri="{FF2B5EF4-FFF2-40B4-BE49-F238E27FC236}">
                    <a16:creationId xmlns:a16="http://schemas.microsoft.com/office/drawing/2014/main" id="{9FB3B995-4C0C-4160-A42E-8450EFB06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3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5" name="Oval 2481">
                <a:extLst>
                  <a:ext uri="{FF2B5EF4-FFF2-40B4-BE49-F238E27FC236}">
                    <a16:creationId xmlns:a16="http://schemas.microsoft.com/office/drawing/2014/main" id="{5C515B5E-FA02-4DEF-8F50-FB31D6FB8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33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6" name="Oval 2482">
                <a:extLst>
                  <a:ext uri="{FF2B5EF4-FFF2-40B4-BE49-F238E27FC236}">
                    <a16:creationId xmlns:a16="http://schemas.microsoft.com/office/drawing/2014/main" id="{CD25E6B6-0B2D-405A-A0CA-882454B13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47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7" name="Oval 2483">
                <a:extLst>
                  <a:ext uri="{FF2B5EF4-FFF2-40B4-BE49-F238E27FC236}">
                    <a16:creationId xmlns:a16="http://schemas.microsoft.com/office/drawing/2014/main" id="{DB9E43A9-9EA2-4E59-928B-E30BCBDC2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6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8" name="Oval 2484">
                <a:extLst>
                  <a:ext uri="{FF2B5EF4-FFF2-40B4-BE49-F238E27FC236}">
                    <a16:creationId xmlns:a16="http://schemas.microsoft.com/office/drawing/2014/main" id="{EB4D1B5B-4F89-41D9-876B-6F8C62E02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6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79" name="Oval 2485">
                <a:extLst>
                  <a:ext uri="{FF2B5EF4-FFF2-40B4-BE49-F238E27FC236}">
                    <a16:creationId xmlns:a16="http://schemas.microsoft.com/office/drawing/2014/main" id="{B01D8FB7-0A29-420F-B73A-7EA86FB79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49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0" name="Oval 2486">
                <a:extLst>
                  <a:ext uri="{FF2B5EF4-FFF2-40B4-BE49-F238E27FC236}">
                    <a16:creationId xmlns:a16="http://schemas.microsoft.com/office/drawing/2014/main" id="{6DD6183A-82A9-4A22-8C33-0DC57A9C3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6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1" name="Oval 2487">
                <a:extLst>
                  <a:ext uri="{FF2B5EF4-FFF2-40B4-BE49-F238E27FC236}">
                    <a16:creationId xmlns:a16="http://schemas.microsoft.com/office/drawing/2014/main" id="{F56F0E60-917D-480F-A10A-7D90C208C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31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2" name="Oval 2488">
                <a:extLst>
                  <a:ext uri="{FF2B5EF4-FFF2-40B4-BE49-F238E27FC236}">
                    <a16:creationId xmlns:a16="http://schemas.microsoft.com/office/drawing/2014/main" id="{B4E22251-FA56-4B57-83F4-4C17946D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5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3" name="Oval 2489">
                <a:extLst>
                  <a:ext uri="{FF2B5EF4-FFF2-40B4-BE49-F238E27FC236}">
                    <a16:creationId xmlns:a16="http://schemas.microsoft.com/office/drawing/2014/main" id="{BEE426BA-E19C-4666-A237-CBB035346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4" name="Oval 2490">
                <a:extLst>
                  <a:ext uri="{FF2B5EF4-FFF2-40B4-BE49-F238E27FC236}">
                    <a16:creationId xmlns:a16="http://schemas.microsoft.com/office/drawing/2014/main" id="{D943D2FE-76E6-4102-80F0-7E308D02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232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5" name="Oval 2491">
                <a:extLst>
                  <a:ext uri="{FF2B5EF4-FFF2-40B4-BE49-F238E27FC236}">
                    <a16:creationId xmlns:a16="http://schemas.microsoft.com/office/drawing/2014/main" id="{5C6A6634-C4F3-484B-AB78-DDF35C847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" y="224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6" name="Oval 2492">
                <a:extLst>
                  <a:ext uri="{FF2B5EF4-FFF2-40B4-BE49-F238E27FC236}">
                    <a16:creationId xmlns:a16="http://schemas.microsoft.com/office/drawing/2014/main" id="{9312FE7E-9A78-47D3-8422-C971D7863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" y="22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7" name="Oval 2493">
                <a:extLst>
                  <a:ext uri="{FF2B5EF4-FFF2-40B4-BE49-F238E27FC236}">
                    <a16:creationId xmlns:a16="http://schemas.microsoft.com/office/drawing/2014/main" id="{725EDBE4-E5D7-49C0-81C8-BF0650C40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4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8" name="Oval 2494">
                <a:extLst>
                  <a:ext uri="{FF2B5EF4-FFF2-40B4-BE49-F238E27FC236}">
                    <a16:creationId xmlns:a16="http://schemas.microsoft.com/office/drawing/2014/main" id="{72D498CB-F585-4CE4-BD88-A844F58F8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5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89" name="Oval 2495">
                <a:extLst>
                  <a:ext uri="{FF2B5EF4-FFF2-40B4-BE49-F238E27FC236}">
                    <a16:creationId xmlns:a16="http://schemas.microsoft.com/office/drawing/2014/main" id="{2590DB03-2B03-46F7-B7A5-5E74C7490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67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0" name="Oval 2496">
                <a:extLst>
                  <a:ext uri="{FF2B5EF4-FFF2-40B4-BE49-F238E27FC236}">
                    <a16:creationId xmlns:a16="http://schemas.microsoft.com/office/drawing/2014/main" id="{40D0FAE5-79F4-4DE2-824C-92B63F99C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349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1" name="Oval 2497">
                <a:extLst>
                  <a:ext uri="{FF2B5EF4-FFF2-40B4-BE49-F238E27FC236}">
                    <a16:creationId xmlns:a16="http://schemas.microsoft.com/office/drawing/2014/main" id="{9D5D0C3E-DAF9-41A2-92F7-C3459E835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2" name="Oval 2498">
                <a:extLst>
                  <a:ext uri="{FF2B5EF4-FFF2-40B4-BE49-F238E27FC236}">
                    <a16:creationId xmlns:a16="http://schemas.microsoft.com/office/drawing/2014/main" id="{6A0006AE-7BFD-40EB-8B30-B5FFB6239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3" name="Oval 2499">
                <a:extLst>
                  <a:ext uri="{FF2B5EF4-FFF2-40B4-BE49-F238E27FC236}">
                    <a16:creationId xmlns:a16="http://schemas.microsoft.com/office/drawing/2014/main" id="{F90C5C7F-C2B1-4D5E-8F6C-1D113A8EC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4" name="Oval 2500">
                <a:extLst>
                  <a:ext uri="{FF2B5EF4-FFF2-40B4-BE49-F238E27FC236}">
                    <a16:creationId xmlns:a16="http://schemas.microsoft.com/office/drawing/2014/main" id="{1B4A6935-2A76-4B6A-BAD1-D512006AC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6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5" name="Oval 2501">
                <a:extLst>
                  <a:ext uri="{FF2B5EF4-FFF2-40B4-BE49-F238E27FC236}">
                    <a16:creationId xmlns:a16="http://schemas.microsoft.com/office/drawing/2014/main" id="{5E42DB0F-B4BE-4B4C-8457-D26E4A502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6" name="Oval 2502">
                <a:extLst>
                  <a:ext uri="{FF2B5EF4-FFF2-40B4-BE49-F238E27FC236}">
                    <a16:creationId xmlns:a16="http://schemas.microsoft.com/office/drawing/2014/main" id="{F273CDEB-B483-497C-8CBE-A545369E5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7" name="Oval 2503">
                <a:extLst>
                  <a:ext uri="{FF2B5EF4-FFF2-40B4-BE49-F238E27FC236}">
                    <a16:creationId xmlns:a16="http://schemas.microsoft.com/office/drawing/2014/main" id="{4B08B4EB-D1BD-4AB1-B895-480A1BEA7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7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8" name="Oval 2504">
                <a:extLst>
                  <a:ext uri="{FF2B5EF4-FFF2-40B4-BE49-F238E27FC236}">
                    <a16:creationId xmlns:a16="http://schemas.microsoft.com/office/drawing/2014/main" id="{51DE3ACC-1D4D-46D4-A687-2C858F08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32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199" name="Oval 2505">
                <a:extLst>
                  <a:ext uri="{FF2B5EF4-FFF2-40B4-BE49-F238E27FC236}">
                    <a16:creationId xmlns:a16="http://schemas.microsoft.com/office/drawing/2014/main" id="{419C1F5A-E5EC-4A25-B60B-3B8FB19BB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1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00" name="Oval 2506">
                <a:extLst>
                  <a:ext uri="{FF2B5EF4-FFF2-40B4-BE49-F238E27FC236}">
                    <a16:creationId xmlns:a16="http://schemas.microsoft.com/office/drawing/2014/main" id="{4E131C6B-D46A-4307-A0CE-1946E66DB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8" y="21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01" name="Oval 2507">
                <a:extLst>
                  <a:ext uri="{FF2B5EF4-FFF2-40B4-BE49-F238E27FC236}">
                    <a16:creationId xmlns:a16="http://schemas.microsoft.com/office/drawing/2014/main" id="{2E437EF2-99BF-4074-AAB4-43DD315C0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2203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02" name="Freeform 2508">
                <a:extLst>
                  <a:ext uri="{FF2B5EF4-FFF2-40B4-BE49-F238E27FC236}">
                    <a16:creationId xmlns:a16="http://schemas.microsoft.com/office/drawing/2014/main" id="{D4ECBC53-5A72-49A9-891F-4231B209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7" cy="53"/>
              </a:xfrm>
              <a:custGeom>
                <a:avLst/>
                <a:gdLst>
                  <a:gd name="T0" fmla="*/ 245 w 23"/>
                  <a:gd name="T1" fmla="*/ 111 h 20"/>
                  <a:gd name="T2" fmla="*/ 62 w 23"/>
                  <a:gd name="T3" fmla="*/ 204 h 20"/>
                  <a:gd name="T4" fmla="*/ 245 w 23"/>
                  <a:gd name="T5" fmla="*/ 11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6" y="6"/>
                    </a:moveTo>
                    <a:cubicBezTo>
                      <a:pt x="11" y="0"/>
                      <a:pt x="0" y="3"/>
                      <a:pt x="4" y="11"/>
                    </a:cubicBezTo>
                    <a:cubicBezTo>
                      <a:pt x="8" y="20"/>
                      <a:pt x="23" y="16"/>
                      <a:pt x="16" y="6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3" name="Freeform 2509">
                <a:extLst>
                  <a:ext uri="{FF2B5EF4-FFF2-40B4-BE49-F238E27FC236}">
                    <a16:creationId xmlns:a16="http://schemas.microsoft.com/office/drawing/2014/main" id="{5C557DD1-2F5B-4216-A498-161D051E8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280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4" name="Freeform 2510">
                <a:extLst>
                  <a:ext uri="{FF2B5EF4-FFF2-40B4-BE49-F238E27FC236}">
                    <a16:creationId xmlns:a16="http://schemas.microsoft.com/office/drawing/2014/main" id="{D74969C5-0DFB-4BD0-AB64-8608ED84A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64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" name="Freeform 2511">
                <a:extLst>
                  <a:ext uri="{FF2B5EF4-FFF2-40B4-BE49-F238E27FC236}">
                    <a16:creationId xmlns:a16="http://schemas.microsoft.com/office/drawing/2014/main" id="{CEA0E5C8-484D-42E1-AC5B-A27F687FE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53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6" name="Freeform 2512">
                <a:extLst>
                  <a:ext uri="{FF2B5EF4-FFF2-40B4-BE49-F238E27FC236}">
                    <a16:creationId xmlns:a16="http://schemas.microsoft.com/office/drawing/2014/main" id="{14A3E5C8-5B53-4FF4-A94C-12ED8324B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64"/>
                <a:ext cx="10" cy="11"/>
              </a:xfrm>
              <a:custGeom>
                <a:avLst/>
                <a:gdLst>
                  <a:gd name="T0" fmla="*/ 33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20 w 4"/>
                  <a:gd name="T7" fmla="*/ 61 h 4"/>
                  <a:gd name="T8" fmla="*/ 3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7" name="Freeform 2513">
                <a:extLst>
                  <a:ext uri="{FF2B5EF4-FFF2-40B4-BE49-F238E27FC236}">
                    <a16:creationId xmlns:a16="http://schemas.microsoft.com/office/drawing/2014/main" id="{55ED8714-1EE7-4D77-8AC1-2E34C9E5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259"/>
                <a:ext cx="10" cy="10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0 h 4"/>
                  <a:gd name="T4" fmla="*/ 50 w 4"/>
                  <a:gd name="T5" fmla="*/ 50 h 4"/>
                  <a:gd name="T6" fmla="*/ 0 w 4"/>
                  <a:gd name="T7" fmla="*/ 50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8" name="Freeform 2514">
                <a:extLst>
                  <a:ext uri="{FF2B5EF4-FFF2-40B4-BE49-F238E27FC236}">
                    <a16:creationId xmlns:a16="http://schemas.microsoft.com/office/drawing/2014/main" id="{AB0AD492-3E52-4E38-B078-61537FA2D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80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9" name="Freeform 2515">
                <a:extLst>
                  <a:ext uri="{FF2B5EF4-FFF2-40B4-BE49-F238E27FC236}">
                    <a16:creationId xmlns:a16="http://schemas.microsoft.com/office/drawing/2014/main" id="{00118EF2-04B0-4D47-9A43-138D04E2E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301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47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0" name="Freeform 2516">
                <a:extLst>
                  <a:ext uri="{FF2B5EF4-FFF2-40B4-BE49-F238E27FC236}">
                    <a16:creationId xmlns:a16="http://schemas.microsoft.com/office/drawing/2014/main" id="{4807640D-9FFE-44F1-8D62-9F930B8FC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93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1" name="Freeform 2517">
                <a:extLst>
                  <a:ext uri="{FF2B5EF4-FFF2-40B4-BE49-F238E27FC236}">
                    <a16:creationId xmlns:a16="http://schemas.microsoft.com/office/drawing/2014/main" id="{EF322968-7D79-4A21-AB34-D9AD2D534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2" name="Freeform 2518">
                <a:extLst>
                  <a:ext uri="{FF2B5EF4-FFF2-40B4-BE49-F238E27FC236}">
                    <a16:creationId xmlns:a16="http://schemas.microsoft.com/office/drawing/2014/main" id="{58A3C267-DE7E-4CF2-9E4F-D7BC54AD3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3" name="Freeform 2519">
                <a:extLst>
                  <a:ext uri="{FF2B5EF4-FFF2-40B4-BE49-F238E27FC236}">
                    <a16:creationId xmlns:a16="http://schemas.microsoft.com/office/drawing/2014/main" id="{583AB5EA-BC82-4205-89C5-8E91BC5E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7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4" name="Freeform 2520">
                <a:extLst>
                  <a:ext uri="{FF2B5EF4-FFF2-40B4-BE49-F238E27FC236}">
                    <a16:creationId xmlns:a16="http://schemas.microsoft.com/office/drawing/2014/main" id="{90192356-4164-474C-B7CF-BC159297E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5" name="Freeform 2521">
                <a:extLst>
                  <a:ext uri="{FF2B5EF4-FFF2-40B4-BE49-F238E27FC236}">
                    <a16:creationId xmlns:a16="http://schemas.microsoft.com/office/drawing/2014/main" id="{EB0E4E9D-4494-431B-8129-714920A5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6" name="Freeform 2522">
                <a:extLst>
                  <a:ext uri="{FF2B5EF4-FFF2-40B4-BE49-F238E27FC236}">
                    <a16:creationId xmlns:a16="http://schemas.microsoft.com/office/drawing/2014/main" id="{47BF4891-8EBE-4B9C-8488-DCF8150C1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7" name="Freeform 2523">
                <a:extLst>
                  <a:ext uri="{FF2B5EF4-FFF2-40B4-BE49-F238E27FC236}">
                    <a16:creationId xmlns:a16="http://schemas.microsoft.com/office/drawing/2014/main" id="{017528D9-753C-41D7-BA42-BA2983D68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248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8" name="Freeform 2524">
                <a:extLst>
                  <a:ext uri="{FF2B5EF4-FFF2-40B4-BE49-F238E27FC236}">
                    <a16:creationId xmlns:a16="http://schemas.microsoft.com/office/drawing/2014/main" id="{12605D2C-BC07-4D1A-A8CC-CA96C819D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5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9" name="Freeform 2525">
                <a:extLst>
                  <a:ext uri="{FF2B5EF4-FFF2-40B4-BE49-F238E27FC236}">
                    <a16:creationId xmlns:a16="http://schemas.microsoft.com/office/drawing/2014/main" id="{A0D006FC-9D96-4EE6-AB47-B6C98D122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25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0" name="Freeform 2526">
                <a:extLst>
                  <a:ext uri="{FF2B5EF4-FFF2-40B4-BE49-F238E27FC236}">
                    <a16:creationId xmlns:a16="http://schemas.microsoft.com/office/drawing/2014/main" id="{CFEBCAD9-88CD-4BF0-9573-DC9F6F6A5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2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1" name="Freeform 2527">
                <a:extLst>
                  <a:ext uri="{FF2B5EF4-FFF2-40B4-BE49-F238E27FC236}">
                    <a16:creationId xmlns:a16="http://schemas.microsoft.com/office/drawing/2014/main" id="{38CABDBB-D9C3-4388-958F-73A951F9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30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2" name="Freeform 2528">
                <a:extLst>
                  <a:ext uri="{FF2B5EF4-FFF2-40B4-BE49-F238E27FC236}">
                    <a16:creationId xmlns:a16="http://schemas.microsoft.com/office/drawing/2014/main" id="{EB155DE8-2493-49A6-9ACA-4A9F3F048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3" name="Freeform 2529">
                <a:extLst>
                  <a:ext uri="{FF2B5EF4-FFF2-40B4-BE49-F238E27FC236}">
                    <a16:creationId xmlns:a16="http://schemas.microsoft.com/office/drawing/2014/main" id="{6B636B89-DF59-4BC7-87E6-672A055BE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7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4" name="Freeform 2530">
                <a:extLst>
                  <a:ext uri="{FF2B5EF4-FFF2-40B4-BE49-F238E27FC236}">
                    <a16:creationId xmlns:a16="http://schemas.microsoft.com/office/drawing/2014/main" id="{87D1D552-4C02-4A68-934A-FFF229FF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25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Oval 2531">
                <a:extLst>
                  <a:ext uri="{FF2B5EF4-FFF2-40B4-BE49-F238E27FC236}">
                    <a16:creationId xmlns:a16="http://schemas.microsoft.com/office/drawing/2014/main" id="{49652C03-41C2-4F7C-840E-A4A53F4C9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6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26" name="Oval 2532">
                <a:extLst>
                  <a:ext uri="{FF2B5EF4-FFF2-40B4-BE49-F238E27FC236}">
                    <a16:creationId xmlns:a16="http://schemas.microsoft.com/office/drawing/2014/main" id="{DA7AA391-685D-4E3F-AB7B-07B8A988D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71"/>
                <a:ext cx="7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27" name="Oval 2533">
                <a:extLst>
                  <a:ext uri="{FF2B5EF4-FFF2-40B4-BE49-F238E27FC236}">
                    <a16:creationId xmlns:a16="http://schemas.microsoft.com/office/drawing/2014/main" id="{0D71225A-49FE-40C6-B4C3-9DF89AE11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57"/>
                <a:ext cx="7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28" name="Oval 2534">
                <a:extLst>
                  <a:ext uri="{FF2B5EF4-FFF2-40B4-BE49-F238E27FC236}">
                    <a16:creationId xmlns:a16="http://schemas.microsoft.com/office/drawing/2014/main" id="{78D67D03-A996-4379-A425-A6E7B57EF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3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29" name="Oval 2535">
                <a:extLst>
                  <a:ext uri="{FF2B5EF4-FFF2-40B4-BE49-F238E27FC236}">
                    <a16:creationId xmlns:a16="http://schemas.microsoft.com/office/drawing/2014/main" id="{1F40F2C6-B5AF-4C1D-B18B-5F7349071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39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0" name="Oval 2536">
                <a:extLst>
                  <a:ext uri="{FF2B5EF4-FFF2-40B4-BE49-F238E27FC236}">
                    <a16:creationId xmlns:a16="http://schemas.microsoft.com/office/drawing/2014/main" id="{BA9A4DA3-C5E7-44C9-BC26-A375E972A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7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1" name="Freeform 2537">
                <a:extLst>
                  <a:ext uri="{FF2B5EF4-FFF2-40B4-BE49-F238E27FC236}">
                    <a16:creationId xmlns:a16="http://schemas.microsoft.com/office/drawing/2014/main" id="{06BEF0D2-5916-4CEA-BB94-DC2716E6C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113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2" name="Freeform 2538">
                <a:extLst>
                  <a:ext uri="{FF2B5EF4-FFF2-40B4-BE49-F238E27FC236}">
                    <a16:creationId xmlns:a16="http://schemas.microsoft.com/office/drawing/2014/main" id="{7797B01C-324B-4F0B-AA1E-2D351F292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49"/>
                <a:ext cx="20" cy="22"/>
              </a:xfrm>
              <a:custGeom>
                <a:avLst/>
                <a:gdLst>
                  <a:gd name="T0" fmla="*/ 33 w 8"/>
                  <a:gd name="T1" fmla="*/ 143 h 8"/>
                  <a:gd name="T2" fmla="*/ 20 w 8"/>
                  <a:gd name="T3" fmla="*/ 47 h 8"/>
                  <a:gd name="T4" fmla="*/ 95 w 8"/>
                  <a:gd name="T5" fmla="*/ 47 h 8"/>
                  <a:gd name="T6" fmla="*/ 95 w 8"/>
                  <a:gd name="T7" fmla="*/ 129 h 8"/>
                  <a:gd name="T8" fmla="*/ 33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8" y="5"/>
                      <a:pt x="6" y="6"/>
                    </a:cubicBezTo>
                    <a:cubicBezTo>
                      <a:pt x="5" y="8"/>
                      <a:pt x="3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3" name="Freeform 2539">
                <a:extLst>
                  <a:ext uri="{FF2B5EF4-FFF2-40B4-BE49-F238E27FC236}">
                    <a16:creationId xmlns:a16="http://schemas.microsoft.com/office/drawing/2014/main" id="{9D01E0F7-222B-4C50-8501-DA3FB749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71"/>
                <a:ext cx="20" cy="18"/>
              </a:xfrm>
              <a:custGeom>
                <a:avLst/>
                <a:gdLst>
                  <a:gd name="T0" fmla="*/ 33 w 8"/>
                  <a:gd name="T1" fmla="*/ 100 h 7"/>
                  <a:gd name="T2" fmla="*/ 20 w 8"/>
                  <a:gd name="T3" fmla="*/ 21 h 7"/>
                  <a:gd name="T4" fmla="*/ 95 w 8"/>
                  <a:gd name="T5" fmla="*/ 21 h 7"/>
                  <a:gd name="T6" fmla="*/ 113 w 8"/>
                  <a:gd name="T7" fmla="*/ 85 h 7"/>
                  <a:gd name="T8" fmla="*/ 33 w 8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4" name="Freeform 2540">
                <a:extLst>
                  <a:ext uri="{FF2B5EF4-FFF2-40B4-BE49-F238E27FC236}">
                    <a16:creationId xmlns:a16="http://schemas.microsoft.com/office/drawing/2014/main" id="{638E148F-8508-4DE0-BF14-6B1D6395D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47"/>
                <a:ext cx="18" cy="21"/>
              </a:xfrm>
              <a:custGeom>
                <a:avLst/>
                <a:gdLst>
                  <a:gd name="T0" fmla="*/ 21 w 7"/>
                  <a:gd name="T1" fmla="*/ 110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8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5" name="Freeform 2541">
                <a:extLst>
                  <a:ext uri="{FF2B5EF4-FFF2-40B4-BE49-F238E27FC236}">
                    <a16:creationId xmlns:a16="http://schemas.microsoft.com/office/drawing/2014/main" id="{1D5EDB7A-63AF-4B44-887C-382B54791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79"/>
                <a:ext cx="18" cy="18"/>
              </a:xfrm>
              <a:custGeom>
                <a:avLst/>
                <a:gdLst>
                  <a:gd name="T0" fmla="*/ 21 w 7"/>
                  <a:gd name="T1" fmla="*/ 100 h 7"/>
                  <a:gd name="T2" fmla="*/ 21 w 7"/>
                  <a:gd name="T3" fmla="*/ 21 h 7"/>
                  <a:gd name="T4" fmla="*/ 100 w 7"/>
                  <a:gd name="T5" fmla="*/ 21 h 7"/>
                  <a:gd name="T6" fmla="*/ 100 w 7"/>
                  <a:gd name="T7" fmla="*/ 100 h 7"/>
                  <a:gd name="T8" fmla="*/ 21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6" name="Freeform 2542">
                <a:extLst>
                  <a:ext uri="{FF2B5EF4-FFF2-40B4-BE49-F238E27FC236}">
                    <a16:creationId xmlns:a16="http://schemas.microsoft.com/office/drawing/2014/main" id="{3323C732-9A48-4234-8B4F-A628AE86A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7" name="Freeform 2543">
                <a:extLst>
                  <a:ext uri="{FF2B5EF4-FFF2-40B4-BE49-F238E27FC236}">
                    <a16:creationId xmlns:a16="http://schemas.microsoft.com/office/drawing/2014/main" id="{0A29007C-E36B-4908-88AF-2D5D5489B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31"/>
                <a:ext cx="20" cy="21"/>
              </a:xfrm>
              <a:custGeom>
                <a:avLst/>
                <a:gdLst>
                  <a:gd name="T0" fmla="*/ 33 w 8"/>
                  <a:gd name="T1" fmla="*/ 123 h 8"/>
                  <a:gd name="T2" fmla="*/ 33 w 8"/>
                  <a:gd name="T3" fmla="*/ 34 h 8"/>
                  <a:gd name="T4" fmla="*/ 95 w 8"/>
                  <a:gd name="T5" fmla="*/ 21 h 8"/>
                  <a:gd name="T6" fmla="*/ 113 w 8"/>
                  <a:gd name="T7" fmla="*/ 110 h 8"/>
                  <a:gd name="T8" fmla="*/ 33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1" y="6"/>
                      <a:pt x="0" y="3"/>
                      <a:pt x="2" y="2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8" name="Freeform 2544">
                <a:extLst>
                  <a:ext uri="{FF2B5EF4-FFF2-40B4-BE49-F238E27FC236}">
                    <a16:creationId xmlns:a16="http://schemas.microsoft.com/office/drawing/2014/main" id="{D40F12D8-A8CF-478D-975C-A4C5806F9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44"/>
                <a:ext cx="18" cy="21"/>
              </a:xfrm>
              <a:custGeom>
                <a:avLst/>
                <a:gdLst>
                  <a:gd name="T0" fmla="*/ 21 w 7"/>
                  <a:gd name="T1" fmla="*/ 123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9" name="Freeform 2545">
                <a:extLst>
                  <a:ext uri="{FF2B5EF4-FFF2-40B4-BE49-F238E27FC236}">
                    <a16:creationId xmlns:a16="http://schemas.microsoft.com/office/drawing/2014/main" id="{631E7ECF-BD35-4691-B417-D7933285C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4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0" name="Freeform 2546">
                <a:extLst>
                  <a:ext uri="{FF2B5EF4-FFF2-40B4-BE49-F238E27FC236}">
                    <a16:creationId xmlns:a16="http://schemas.microsoft.com/office/drawing/2014/main" id="{8191BE83-258A-4D50-B849-3DF71B070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57"/>
                <a:ext cx="12" cy="14"/>
              </a:xfrm>
              <a:custGeom>
                <a:avLst/>
                <a:gdLst>
                  <a:gd name="T0" fmla="*/ 12 w 5"/>
                  <a:gd name="T1" fmla="*/ 87 h 5"/>
                  <a:gd name="T2" fmla="*/ 12 w 5"/>
                  <a:gd name="T3" fmla="*/ 22 h 5"/>
                  <a:gd name="T4" fmla="*/ 58 w 5"/>
                  <a:gd name="T5" fmla="*/ 22 h 5"/>
                  <a:gd name="T6" fmla="*/ 58 w 5"/>
                  <a:gd name="T7" fmla="*/ 87 h 5"/>
                  <a:gd name="T8" fmla="*/ 12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1" name="Freeform 2547">
                <a:extLst>
                  <a:ext uri="{FF2B5EF4-FFF2-40B4-BE49-F238E27FC236}">
                    <a16:creationId xmlns:a16="http://schemas.microsoft.com/office/drawing/2014/main" id="{9930A261-E6DC-4E83-884F-A1406185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2" name="Freeform 2548">
                <a:extLst>
                  <a:ext uri="{FF2B5EF4-FFF2-40B4-BE49-F238E27FC236}">
                    <a16:creationId xmlns:a16="http://schemas.microsoft.com/office/drawing/2014/main" id="{12C1C2DF-B1B5-47FD-9A17-94E2CAF7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52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3" name="Freeform 2549">
                <a:extLst>
                  <a:ext uri="{FF2B5EF4-FFF2-40B4-BE49-F238E27FC236}">
                    <a16:creationId xmlns:a16="http://schemas.microsoft.com/office/drawing/2014/main" id="{D7B443AD-599E-4C97-884F-21B4FB6AF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63"/>
                <a:ext cx="10" cy="13"/>
              </a:xfrm>
              <a:custGeom>
                <a:avLst/>
                <a:gdLst>
                  <a:gd name="T0" fmla="*/ 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4" name="Freeform 2550">
                <a:extLst>
                  <a:ext uri="{FF2B5EF4-FFF2-40B4-BE49-F238E27FC236}">
                    <a16:creationId xmlns:a16="http://schemas.microsoft.com/office/drawing/2014/main" id="{73DB90C0-C510-4DFF-8CC6-78A08F7E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7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5" name="Freeform 2551">
                <a:extLst>
                  <a:ext uri="{FF2B5EF4-FFF2-40B4-BE49-F238E27FC236}">
                    <a16:creationId xmlns:a16="http://schemas.microsoft.com/office/drawing/2014/main" id="{F1C9B7C0-C34C-4EDE-95F6-D1450645E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7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6" name="Freeform 2552">
                <a:extLst>
                  <a:ext uri="{FF2B5EF4-FFF2-40B4-BE49-F238E27FC236}">
                    <a16:creationId xmlns:a16="http://schemas.microsoft.com/office/drawing/2014/main" id="{22638243-4B2C-480A-8872-66977F1F2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7" name="Freeform 2553">
                <a:extLst>
                  <a:ext uri="{FF2B5EF4-FFF2-40B4-BE49-F238E27FC236}">
                    <a16:creationId xmlns:a16="http://schemas.microsoft.com/office/drawing/2014/main" id="{840F953D-C0CC-49AE-943F-6DB2DA8E4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97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8" name="Freeform 2554">
                <a:extLst>
                  <a:ext uri="{FF2B5EF4-FFF2-40B4-BE49-F238E27FC236}">
                    <a16:creationId xmlns:a16="http://schemas.microsoft.com/office/drawing/2014/main" id="{9F47283A-EFF6-4EBD-98A5-221B9E9C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9" name="Freeform 2555">
                <a:extLst>
                  <a:ext uri="{FF2B5EF4-FFF2-40B4-BE49-F238E27FC236}">
                    <a16:creationId xmlns:a16="http://schemas.microsoft.com/office/drawing/2014/main" id="{C28D99FE-A057-4373-8009-0194A5E8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5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0" name="Freeform 2556">
                <a:extLst>
                  <a:ext uri="{FF2B5EF4-FFF2-40B4-BE49-F238E27FC236}">
                    <a16:creationId xmlns:a16="http://schemas.microsoft.com/office/drawing/2014/main" id="{F4D81F65-DDE9-4233-AD6B-0336607E7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3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07" name="Group 2557">
              <a:extLst>
                <a:ext uri="{FF2B5EF4-FFF2-40B4-BE49-F238E27FC236}">
                  <a16:creationId xmlns:a16="http://schemas.microsoft.com/office/drawing/2014/main" id="{86F22C9D-5CC1-427D-A588-EDB851450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1" y="1936"/>
              <a:ext cx="1132" cy="875"/>
              <a:chOff x="3591" y="1936"/>
              <a:chExt cx="1132" cy="875"/>
            </a:xfrm>
          </p:grpSpPr>
          <p:sp>
            <p:nvSpPr>
              <p:cNvPr id="50851" name="Freeform 2558">
                <a:extLst>
                  <a:ext uri="{FF2B5EF4-FFF2-40B4-BE49-F238E27FC236}">
                    <a16:creationId xmlns:a16="http://schemas.microsoft.com/office/drawing/2014/main" id="{C35CC095-A675-4650-B899-C25C376F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1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0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2" name="Freeform 2559">
                <a:extLst>
                  <a:ext uri="{FF2B5EF4-FFF2-40B4-BE49-F238E27FC236}">
                    <a16:creationId xmlns:a16="http://schemas.microsoft.com/office/drawing/2014/main" id="{3A18EE50-6AFF-422F-BD24-FA0322D90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728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3" name="Freeform 2560">
                <a:extLst>
                  <a:ext uri="{FF2B5EF4-FFF2-40B4-BE49-F238E27FC236}">
                    <a16:creationId xmlns:a16="http://schemas.microsoft.com/office/drawing/2014/main" id="{68DD61DD-96AB-4279-9111-171C8542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2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4" name="Freeform 2561">
                <a:extLst>
                  <a:ext uri="{FF2B5EF4-FFF2-40B4-BE49-F238E27FC236}">
                    <a16:creationId xmlns:a16="http://schemas.microsoft.com/office/drawing/2014/main" id="{CFAF4B46-5069-4230-B146-EFFB6F00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5" name="Freeform 2562">
                <a:extLst>
                  <a:ext uri="{FF2B5EF4-FFF2-40B4-BE49-F238E27FC236}">
                    <a16:creationId xmlns:a16="http://schemas.microsoft.com/office/drawing/2014/main" id="{BD0D11B6-78B8-4F22-8DCB-1BC06FE1B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7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37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6" name="Freeform 2563">
                <a:extLst>
                  <a:ext uri="{FF2B5EF4-FFF2-40B4-BE49-F238E27FC236}">
                    <a16:creationId xmlns:a16="http://schemas.microsoft.com/office/drawing/2014/main" id="{5BCD7983-FE8B-4265-9C9B-83201FAAB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7" name="Freeform 2564">
                <a:extLst>
                  <a:ext uri="{FF2B5EF4-FFF2-40B4-BE49-F238E27FC236}">
                    <a16:creationId xmlns:a16="http://schemas.microsoft.com/office/drawing/2014/main" id="{65893D57-AFC8-4B4F-9333-495DE20C0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8" name="Freeform 2565">
                <a:extLst>
                  <a:ext uri="{FF2B5EF4-FFF2-40B4-BE49-F238E27FC236}">
                    <a16:creationId xmlns:a16="http://schemas.microsoft.com/office/drawing/2014/main" id="{BFAED913-B8F1-4BD7-9E1C-1C170BEE2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36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56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9" name="Freeform 2566">
                <a:extLst>
                  <a:ext uri="{FF2B5EF4-FFF2-40B4-BE49-F238E27FC236}">
                    <a16:creationId xmlns:a16="http://schemas.microsoft.com/office/drawing/2014/main" id="{252202AE-B1EA-46FC-9E36-18849065D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56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0" name="Freeform 2567">
                <a:extLst>
                  <a:ext uri="{FF2B5EF4-FFF2-40B4-BE49-F238E27FC236}">
                    <a16:creationId xmlns:a16="http://schemas.microsoft.com/office/drawing/2014/main" id="{FAD6202F-E82C-47CF-BA7C-A4D9A0DB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7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1" name="Freeform 2568">
                <a:extLst>
                  <a:ext uri="{FF2B5EF4-FFF2-40B4-BE49-F238E27FC236}">
                    <a16:creationId xmlns:a16="http://schemas.microsoft.com/office/drawing/2014/main" id="{1CDFCB10-B51A-4C6E-BA75-CF63D944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2" name="Freeform 2569">
                <a:extLst>
                  <a:ext uri="{FF2B5EF4-FFF2-40B4-BE49-F238E27FC236}">
                    <a16:creationId xmlns:a16="http://schemas.microsoft.com/office/drawing/2014/main" id="{CAFD0BBC-7094-433E-9788-A11BCD073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77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3" name="Freeform 2570">
                <a:extLst>
                  <a:ext uri="{FF2B5EF4-FFF2-40B4-BE49-F238E27FC236}">
                    <a16:creationId xmlns:a16="http://schemas.microsoft.com/office/drawing/2014/main" id="{863A9B19-BFCF-46F9-A568-3105FE6D1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8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4" name="Freeform 2571">
                <a:extLst>
                  <a:ext uri="{FF2B5EF4-FFF2-40B4-BE49-F238E27FC236}">
                    <a16:creationId xmlns:a16="http://schemas.microsoft.com/office/drawing/2014/main" id="{88DD52F8-30A9-4D45-A320-C254B0EBD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5" name="Freeform 2572">
                <a:extLst>
                  <a:ext uri="{FF2B5EF4-FFF2-40B4-BE49-F238E27FC236}">
                    <a16:creationId xmlns:a16="http://schemas.microsoft.com/office/drawing/2014/main" id="{C91CBD2E-35C5-48EE-9179-9E00D0A2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6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6" name="Freeform 2573">
                <a:extLst>
                  <a:ext uri="{FF2B5EF4-FFF2-40B4-BE49-F238E27FC236}">
                    <a16:creationId xmlns:a16="http://schemas.microsoft.com/office/drawing/2014/main" id="{899821B5-17B0-4A03-95D9-C41BFAFD6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41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56 h 3"/>
                  <a:gd name="T8" fmla="*/ 0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7" name="Freeform 2574">
                <a:extLst>
                  <a:ext uri="{FF2B5EF4-FFF2-40B4-BE49-F238E27FC236}">
                    <a16:creationId xmlns:a16="http://schemas.microsoft.com/office/drawing/2014/main" id="{756336AA-A3A7-4974-92DC-EFBCAB28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8" name="Freeform 2575">
                <a:extLst>
                  <a:ext uri="{FF2B5EF4-FFF2-40B4-BE49-F238E27FC236}">
                    <a16:creationId xmlns:a16="http://schemas.microsoft.com/office/drawing/2014/main" id="{1272B910-039B-4A7C-A379-EEDBD462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771"/>
                <a:ext cx="12" cy="10"/>
              </a:xfrm>
              <a:custGeom>
                <a:avLst/>
                <a:gdLst>
                  <a:gd name="T0" fmla="*/ 12 w 5"/>
                  <a:gd name="T1" fmla="*/ 63 h 4"/>
                  <a:gd name="T2" fmla="*/ 12 w 5"/>
                  <a:gd name="T3" fmla="*/ 20 h 4"/>
                  <a:gd name="T4" fmla="*/ 58 w 5"/>
                  <a:gd name="T5" fmla="*/ 20 h 4"/>
                  <a:gd name="T6" fmla="*/ 58 w 5"/>
                  <a:gd name="T7" fmla="*/ 50 h 4"/>
                  <a:gd name="T8" fmla="*/ 12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9" name="Freeform 2576">
                <a:extLst>
                  <a:ext uri="{FF2B5EF4-FFF2-40B4-BE49-F238E27FC236}">
                    <a16:creationId xmlns:a16="http://schemas.microsoft.com/office/drawing/2014/main" id="{8766DD47-7ED8-407F-91C6-62CFD3F9B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52"/>
                <a:ext cx="13" cy="13"/>
              </a:xfrm>
              <a:custGeom>
                <a:avLst/>
                <a:gdLst>
                  <a:gd name="T0" fmla="*/ 21 w 5"/>
                  <a:gd name="T1" fmla="*/ 68 h 5"/>
                  <a:gd name="T2" fmla="*/ 21 w 5"/>
                  <a:gd name="T3" fmla="*/ 21 h 5"/>
                  <a:gd name="T4" fmla="*/ 68 w 5"/>
                  <a:gd name="T5" fmla="*/ 21 h 5"/>
                  <a:gd name="T6" fmla="*/ 68 w 5"/>
                  <a:gd name="T7" fmla="*/ 68 h 5"/>
                  <a:gd name="T8" fmla="*/ 21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0" name="Freeform 2577">
                <a:extLst>
                  <a:ext uri="{FF2B5EF4-FFF2-40B4-BE49-F238E27FC236}">
                    <a16:creationId xmlns:a16="http://schemas.microsoft.com/office/drawing/2014/main" id="{0A121D0B-713A-474A-8105-08D2F58FB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4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20 w 4"/>
                  <a:gd name="T3" fmla="*/ 22 h 4"/>
                  <a:gd name="T4" fmla="*/ 50 w 4"/>
                  <a:gd name="T5" fmla="*/ 22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1" name="Freeform 2578">
                <a:extLst>
                  <a:ext uri="{FF2B5EF4-FFF2-40B4-BE49-F238E27FC236}">
                    <a16:creationId xmlns:a16="http://schemas.microsoft.com/office/drawing/2014/main" id="{6A535C6B-4AE1-4C08-BA16-DAA7A2EEE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63"/>
                <a:ext cx="12" cy="10"/>
              </a:xfrm>
              <a:custGeom>
                <a:avLst/>
                <a:gdLst>
                  <a:gd name="T0" fmla="*/ 12 w 5"/>
                  <a:gd name="T1" fmla="*/ 50 h 4"/>
                  <a:gd name="T2" fmla="*/ 12 w 5"/>
                  <a:gd name="T3" fmla="*/ 20 h 4"/>
                  <a:gd name="T4" fmla="*/ 58 w 5"/>
                  <a:gd name="T5" fmla="*/ 0 h 4"/>
                  <a:gd name="T6" fmla="*/ 58 w 5"/>
                  <a:gd name="T7" fmla="*/ 50 h 4"/>
                  <a:gd name="T8" fmla="*/ 12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2" name="Freeform 2579">
                <a:extLst>
                  <a:ext uri="{FF2B5EF4-FFF2-40B4-BE49-F238E27FC236}">
                    <a16:creationId xmlns:a16="http://schemas.microsoft.com/office/drawing/2014/main" id="{45C17A72-84AB-4404-8B16-AEADB5C33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3" name="Freeform 2580">
                <a:extLst>
                  <a:ext uri="{FF2B5EF4-FFF2-40B4-BE49-F238E27FC236}">
                    <a16:creationId xmlns:a16="http://schemas.microsoft.com/office/drawing/2014/main" id="{2F6C5991-CF57-4D5A-8860-1D61853B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4" name="Freeform 2581">
                <a:extLst>
                  <a:ext uri="{FF2B5EF4-FFF2-40B4-BE49-F238E27FC236}">
                    <a16:creationId xmlns:a16="http://schemas.microsoft.com/office/drawing/2014/main" id="{8D1647F6-E5C3-412E-8A29-BC2CFEF3C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5" name="Freeform 2582">
                <a:extLst>
                  <a:ext uri="{FF2B5EF4-FFF2-40B4-BE49-F238E27FC236}">
                    <a16:creationId xmlns:a16="http://schemas.microsoft.com/office/drawing/2014/main" id="{41B5044A-1822-4B63-A4D3-3DC8F2E19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9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6" name="Freeform 2583">
                <a:extLst>
                  <a:ext uri="{FF2B5EF4-FFF2-40B4-BE49-F238E27FC236}">
                    <a16:creationId xmlns:a16="http://schemas.microsoft.com/office/drawing/2014/main" id="{5D92327D-F233-4E0E-BB17-C69982283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7" name="Freeform 2584">
                <a:extLst>
                  <a:ext uri="{FF2B5EF4-FFF2-40B4-BE49-F238E27FC236}">
                    <a16:creationId xmlns:a16="http://schemas.microsoft.com/office/drawing/2014/main" id="{3DE85608-B191-4DE7-A3A7-336ADFA0D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707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8" name="Freeform 2585">
                <a:extLst>
                  <a:ext uri="{FF2B5EF4-FFF2-40B4-BE49-F238E27FC236}">
                    <a16:creationId xmlns:a16="http://schemas.microsoft.com/office/drawing/2014/main" id="{793D4A07-AE89-4964-81CF-9FEF5DA1A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1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9" name="Freeform 2586">
                <a:extLst>
                  <a:ext uri="{FF2B5EF4-FFF2-40B4-BE49-F238E27FC236}">
                    <a16:creationId xmlns:a16="http://schemas.microsoft.com/office/drawing/2014/main" id="{BBAED68D-FF79-4E5D-A8DA-A63FE2AD5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0" name="Freeform 2587">
                <a:extLst>
                  <a:ext uri="{FF2B5EF4-FFF2-40B4-BE49-F238E27FC236}">
                    <a16:creationId xmlns:a16="http://schemas.microsoft.com/office/drawing/2014/main" id="{4BC03687-5C77-4AE1-978D-47CB85BEC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15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1" name="Freeform 2588">
                <a:extLst>
                  <a:ext uri="{FF2B5EF4-FFF2-40B4-BE49-F238E27FC236}">
                    <a16:creationId xmlns:a16="http://schemas.microsoft.com/office/drawing/2014/main" id="{C06E6720-44C7-46BB-B202-6B954D27A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33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2" name="Freeform 2589">
                <a:extLst>
                  <a:ext uri="{FF2B5EF4-FFF2-40B4-BE49-F238E27FC236}">
                    <a16:creationId xmlns:a16="http://schemas.microsoft.com/office/drawing/2014/main" id="{0BE6F253-C3E4-48E0-AAA9-0E91090CA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3" name="Freeform 2590">
                <a:extLst>
                  <a:ext uri="{FF2B5EF4-FFF2-40B4-BE49-F238E27FC236}">
                    <a16:creationId xmlns:a16="http://schemas.microsoft.com/office/drawing/2014/main" id="{2697216D-B468-463D-BD44-3EA727A2C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7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4" name="Freeform 2591">
                <a:extLst>
                  <a:ext uri="{FF2B5EF4-FFF2-40B4-BE49-F238E27FC236}">
                    <a16:creationId xmlns:a16="http://schemas.microsoft.com/office/drawing/2014/main" id="{3DAB3296-F406-4191-BC2E-C5CCA2EEE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5" name="Freeform 2592">
                <a:extLst>
                  <a:ext uri="{FF2B5EF4-FFF2-40B4-BE49-F238E27FC236}">
                    <a16:creationId xmlns:a16="http://schemas.microsoft.com/office/drawing/2014/main" id="{10E1DAF2-FDD3-407A-92F5-41672BB29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7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6" name="Freeform 2593">
                <a:extLst>
                  <a:ext uri="{FF2B5EF4-FFF2-40B4-BE49-F238E27FC236}">
                    <a16:creationId xmlns:a16="http://schemas.microsoft.com/office/drawing/2014/main" id="{C72D080C-64D8-4916-ADB7-B37140B7D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7" name="Freeform 2594">
                <a:extLst>
                  <a:ext uri="{FF2B5EF4-FFF2-40B4-BE49-F238E27FC236}">
                    <a16:creationId xmlns:a16="http://schemas.microsoft.com/office/drawing/2014/main" id="{9D026A0C-0B99-483F-A5A3-D19E63404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8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8" name="Freeform 2595">
                <a:extLst>
                  <a:ext uri="{FF2B5EF4-FFF2-40B4-BE49-F238E27FC236}">
                    <a16:creationId xmlns:a16="http://schemas.microsoft.com/office/drawing/2014/main" id="{845BF7EA-7C4A-4913-AF9E-7B8D448F0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9" name="Freeform 2596">
                <a:extLst>
                  <a:ext uri="{FF2B5EF4-FFF2-40B4-BE49-F238E27FC236}">
                    <a16:creationId xmlns:a16="http://schemas.microsoft.com/office/drawing/2014/main" id="{07AA8056-736D-4C32-8D9A-5F53236B8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0" name="Freeform 2597">
                <a:extLst>
                  <a:ext uri="{FF2B5EF4-FFF2-40B4-BE49-F238E27FC236}">
                    <a16:creationId xmlns:a16="http://schemas.microsoft.com/office/drawing/2014/main" id="{C3CF9CDE-698C-4495-A7D9-8443EAA6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1" name="Freeform 2598">
                <a:extLst>
                  <a:ext uri="{FF2B5EF4-FFF2-40B4-BE49-F238E27FC236}">
                    <a16:creationId xmlns:a16="http://schemas.microsoft.com/office/drawing/2014/main" id="{FEB42FDC-994B-4BF2-842E-32A9271F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2" name="Freeform 2599">
                <a:extLst>
                  <a:ext uri="{FF2B5EF4-FFF2-40B4-BE49-F238E27FC236}">
                    <a16:creationId xmlns:a16="http://schemas.microsoft.com/office/drawing/2014/main" id="{9D0824F7-C7DC-4231-9B3E-E544A8EE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8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3" name="Freeform 2600">
                <a:extLst>
                  <a:ext uri="{FF2B5EF4-FFF2-40B4-BE49-F238E27FC236}">
                    <a16:creationId xmlns:a16="http://schemas.microsoft.com/office/drawing/2014/main" id="{DD5F5B85-C7D7-4E6A-B281-B5D7291A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723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4" name="Freeform 2601">
                <a:extLst>
                  <a:ext uri="{FF2B5EF4-FFF2-40B4-BE49-F238E27FC236}">
                    <a16:creationId xmlns:a16="http://schemas.microsoft.com/office/drawing/2014/main" id="{CF6F0051-A400-4295-8BF2-B5628B7EC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3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0 w 4"/>
                  <a:gd name="T3" fmla="*/ 20 h 4"/>
                  <a:gd name="T4" fmla="*/ 50 w 4"/>
                  <a:gd name="T5" fmla="*/ 0 h 4"/>
                  <a:gd name="T6" fmla="*/ 50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5" name="Freeform 2602">
                <a:extLst>
                  <a:ext uri="{FF2B5EF4-FFF2-40B4-BE49-F238E27FC236}">
                    <a16:creationId xmlns:a16="http://schemas.microsoft.com/office/drawing/2014/main" id="{92E05AFF-FA5F-4168-AB52-1D7C595D1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763"/>
                <a:ext cx="13" cy="10"/>
              </a:xfrm>
              <a:custGeom>
                <a:avLst/>
                <a:gdLst>
                  <a:gd name="T0" fmla="*/ 21 w 5"/>
                  <a:gd name="T1" fmla="*/ 50 h 4"/>
                  <a:gd name="T2" fmla="*/ 21 w 5"/>
                  <a:gd name="T3" fmla="*/ 20 h 4"/>
                  <a:gd name="T4" fmla="*/ 68 w 5"/>
                  <a:gd name="T5" fmla="*/ 0 h 4"/>
                  <a:gd name="T6" fmla="*/ 68 w 5"/>
                  <a:gd name="T7" fmla="*/ 50 h 4"/>
                  <a:gd name="T8" fmla="*/ 21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6" name="Freeform 2603">
                <a:extLst>
                  <a:ext uri="{FF2B5EF4-FFF2-40B4-BE49-F238E27FC236}">
                    <a16:creationId xmlns:a16="http://schemas.microsoft.com/office/drawing/2014/main" id="{DE6C9C61-480D-4C91-92BA-9FF78D95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795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7" name="Freeform 2604">
                <a:extLst>
                  <a:ext uri="{FF2B5EF4-FFF2-40B4-BE49-F238E27FC236}">
                    <a16:creationId xmlns:a16="http://schemas.microsoft.com/office/drawing/2014/main" id="{1B108FD1-AE75-4231-AC43-B7438147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1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" name="Freeform 2605">
                <a:extLst>
                  <a:ext uri="{FF2B5EF4-FFF2-40B4-BE49-F238E27FC236}">
                    <a16:creationId xmlns:a16="http://schemas.microsoft.com/office/drawing/2014/main" id="{1402BC1B-BFA7-4BC2-BCE1-346F04BCC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33"/>
                <a:ext cx="40" cy="64"/>
              </a:xfrm>
              <a:custGeom>
                <a:avLst/>
                <a:gdLst>
                  <a:gd name="T0" fmla="*/ 208 w 16"/>
                  <a:gd name="T1" fmla="*/ 115 h 24"/>
                  <a:gd name="T2" fmla="*/ 33 w 16"/>
                  <a:gd name="T3" fmla="*/ 136 h 24"/>
                  <a:gd name="T4" fmla="*/ 250 w 16"/>
                  <a:gd name="T5" fmla="*/ 3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3" y="6"/>
                    </a:moveTo>
                    <a:cubicBezTo>
                      <a:pt x="9" y="5"/>
                      <a:pt x="3" y="0"/>
                      <a:pt x="2" y="7"/>
                    </a:cubicBezTo>
                    <a:cubicBezTo>
                      <a:pt x="0" y="12"/>
                      <a:pt x="12" y="24"/>
                      <a:pt x="16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9" name="Freeform 2606">
                <a:extLst>
                  <a:ext uri="{FF2B5EF4-FFF2-40B4-BE49-F238E27FC236}">
                    <a16:creationId xmlns:a16="http://schemas.microsoft.com/office/drawing/2014/main" id="{F950F438-2CD9-4753-82CB-23C5D3488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69"/>
                <a:ext cx="23" cy="32"/>
              </a:xfrm>
              <a:custGeom>
                <a:avLst/>
                <a:gdLst>
                  <a:gd name="T0" fmla="*/ 130 w 9"/>
                  <a:gd name="T1" fmla="*/ 115 h 12"/>
                  <a:gd name="T2" fmla="*/ 20 w 9"/>
                  <a:gd name="T3" fmla="*/ 115 h 12"/>
                  <a:gd name="T4" fmla="*/ 130 w 9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8" y="6"/>
                    </a:moveTo>
                    <a:cubicBezTo>
                      <a:pt x="6" y="2"/>
                      <a:pt x="0" y="0"/>
                      <a:pt x="1" y="6"/>
                    </a:cubicBezTo>
                    <a:cubicBezTo>
                      <a:pt x="1" y="11"/>
                      <a:pt x="9" y="12"/>
                      <a:pt x="8" y="5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0" name="Freeform 2607">
                <a:extLst>
                  <a:ext uri="{FF2B5EF4-FFF2-40B4-BE49-F238E27FC236}">
                    <a16:creationId xmlns:a16="http://schemas.microsoft.com/office/drawing/2014/main" id="{5E441085-7B13-46F3-A648-E83A6017E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1" name="Freeform 2608">
                <a:extLst>
                  <a:ext uri="{FF2B5EF4-FFF2-40B4-BE49-F238E27FC236}">
                    <a16:creationId xmlns:a16="http://schemas.microsoft.com/office/drawing/2014/main" id="{1436FA1D-30A8-4521-B6A2-48C65F6C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2" name="Freeform 2609">
                <a:extLst>
                  <a:ext uri="{FF2B5EF4-FFF2-40B4-BE49-F238E27FC236}">
                    <a16:creationId xmlns:a16="http://schemas.microsoft.com/office/drawing/2014/main" id="{2DFBCB7B-B0AD-44C9-B1A8-49CEEB32C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3" name="Freeform 2610">
                <a:extLst>
                  <a:ext uri="{FF2B5EF4-FFF2-40B4-BE49-F238E27FC236}">
                    <a16:creationId xmlns:a16="http://schemas.microsoft.com/office/drawing/2014/main" id="{FB310F14-BCA9-4655-B775-913245A93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4" name="Freeform 2611">
                <a:extLst>
                  <a:ext uri="{FF2B5EF4-FFF2-40B4-BE49-F238E27FC236}">
                    <a16:creationId xmlns:a16="http://schemas.microsoft.com/office/drawing/2014/main" id="{E58F532C-20B2-4B07-B93C-FFA85C82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5" name="Freeform 2612">
                <a:extLst>
                  <a:ext uri="{FF2B5EF4-FFF2-40B4-BE49-F238E27FC236}">
                    <a16:creationId xmlns:a16="http://schemas.microsoft.com/office/drawing/2014/main" id="{6CC97090-C866-4FBF-B1E4-A9E2E86D7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6" name="Freeform 2613">
                <a:extLst>
                  <a:ext uri="{FF2B5EF4-FFF2-40B4-BE49-F238E27FC236}">
                    <a16:creationId xmlns:a16="http://schemas.microsoft.com/office/drawing/2014/main" id="{9A0012F5-FEF5-43E0-947E-1C32C19BF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7" name="Freeform 2614">
                <a:extLst>
                  <a:ext uri="{FF2B5EF4-FFF2-40B4-BE49-F238E27FC236}">
                    <a16:creationId xmlns:a16="http://schemas.microsoft.com/office/drawing/2014/main" id="{B31C1485-58CE-4CA9-8331-436F2E609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8" name="Freeform 2615">
                <a:extLst>
                  <a:ext uri="{FF2B5EF4-FFF2-40B4-BE49-F238E27FC236}">
                    <a16:creationId xmlns:a16="http://schemas.microsoft.com/office/drawing/2014/main" id="{1DDF0CE0-6E3F-46C0-8435-675B5278A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69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9" name="Freeform 2616">
                <a:extLst>
                  <a:ext uri="{FF2B5EF4-FFF2-40B4-BE49-F238E27FC236}">
                    <a16:creationId xmlns:a16="http://schemas.microsoft.com/office/drawing/2014/main" id="{20C70A42-32D9-4686-80FE-F3F73445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9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0" name="Freeform 2617">
                <a:extLst>
                  <a:ext uri="{FF2B5EF4-FFF2-40B4-BE49-F238E27FC236}">
                    <a16:creationId xmlns:a16="http://schemas.microsoft.com/office/drawing/2014/main" id="{DE60839A-32DF-409C-8046-3C46661D9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1" name="Freeform 2618">
                <a:extLst>
                  <a:ext uri="{FF2B5EF4-FFF2-40B4-BE49-F238E27FC236}">
                    <a16:creationId xmlns:a16="http://schemas.microsoft.com/office/drawing/2014/main" id="{DA2BE6C7-7D1C-422A-8E3B-3F313DE81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6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2" name="Freeform 2619">
                <a:extLst>
                  <a:ext uri="{FF2B5EF4-FFF2-40B4-BE49-F238E27FC236}">
                    <a16:creationId xmlns:a16="http://schemas.microsoft.com/office/drawing/2014/main" id="{59CBD66A-DC4F-444D-93A8-09A6EEED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3" name="Freeform 2620">
                <a:extLst>
                  <a:ext uri="{FF2B5EF4-FFF2-40B4-BE49-F238E27FC236}">
                    <a16:creationId xmlns:a16="http://schemas.microsoft.com/office/drawing/2014/main" id="{FF1F6A5C-C26D-4777-B262-868E3E84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4" name="Freeform 2621">
                <a:extLst>
                  <a:ext uri="{FF2B5EF4-FFF2-40B4-BE49-F238E27FC236}">
                    <a16:creationId xmlns:a16="http://schemas.microsoft.com/office/drawing/2014/main" id="{B9B4FA16-B9F1-4013-ADD0-C11363E01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6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5" name="Freeform 2622">
                <a:extLst>
                  <a:ext uri="{FF2B5EF4-FFF2-40B4-BE49-F238E27FC236}">
                    <a16:creationId xmlns:a16="http://schemas.microsoft.com/office/drawing/2014/main" id="{E8BC0754-D651-463E-B8F0-136B44FFA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6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6" name="Freeform 2623">
                <a:extLst>
                  <a:ext uri="{FF2B5EF4-FFF2-40B4-BE49-F238E27FC236}">
                    <a16:creationId xmlns:a16="http://schemas.microsoft.com/office/drawing/2014/main" id="{4026EE2A-E3CC-4B0F-B52C-B2EE43D1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7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7" name="Freeform 2624">
                <a:extLst>
                  <a:ext uri="{FF2B5EF4-FFF2-40B4-BE49-F238E27FC236}">
                    <a16:creationId xmlns:a16="http://schemas.microsoft.com/office/drawing/2014/main" id="{328754C1-29EE-4D2E-9AE0-8BE4AE45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8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8" name="Freeform 2625">
                <a:extLst>
                  <a:ext uri="{FF2B5EF4-FFF2-40B4-BE49-F238E27FC236}">
                    <a16:creationId xmlns:a16="http://schemas.microsoft.com/office/drawing/2014/main" id="{E303E02C-9ACE-420C-AADD-DE2FD94FC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7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9" name="Oval 2626">
                <a:extLst>
                  <a:ext uri="{FF2B5EF4-FFF2-40B4-BE49-F238E27FC236}">
                    <a16:creationId xmlns:a16="http://schemas.microsoft.com/office/drawing/2014/main" id="{02BFD10D-29D0-4920-87E5-6054DDDE3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683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0" name="Freeform 2627">
                <a:extLst>
                  <a:ext uri="{FF2B5EF4-FFF2-40B4-BE49-F238E27FC236}">
                    <a16:creationId xmlns:a16="http://schemas.microsoft.com/office/drawing/2014/main" id="{01B85B27-B90A-4ED9-B52F-34A5CD94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1" name="Freeform 2628">
                <a:extLst>
                  <a:ext uri="{FF2B5EF4-FFF2-40B4-BE49-F238E27FC236}">
                    <a16:creationId xmlns:a16="http://schemas.microsoft.com/office/drawing/2014/main" id="{57F9E12E-D2F1-45FB-9D35-B7CD1DC0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2" name="Freeform 2629">
                <a:extLst>
                  <a:ext uri="{FF2B5EF4-FFF2-40B4-BE49-F238E27FC236}">
                    <a16:creationId xmlns:a16="http://schemas.microsoft.com/office/drawing/2014/main" id="{DE179434-DEA6-4FC7-876A-BCBB9F7F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75"/>
                <a:ext cx="15" cy="18"/>
              </a:xfrm>
              <a:custGeom>
                <a:avLst/>
                <a:gdLst>
                  <a:gd name="T0" fmla="*/ 50 w 6"/>
                  <a:gd name="T1" fmla="*/ 0 h 7"/>
                  <a:gd name="T2" fmla="*/ 0 w 6"/>
                  <a:gd name="T3" fmla="*/ 33 h 7"/>
                  <a:gd name="T4" fmla="*/ 20 w 6"/>
                  <a:gd name="T5" fmla="*/ 85 h 7"/>
                  <a:gd name="T6" fmla="*/ 50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1" y="5"/>
                    </a:cubicBezTo>
                    <a:cubicBezTo>
                      <a:pt x="4" y="7"/>
                      <a:pt x="6" y="2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3" name="Freeform 2630">
                <a:extLst>
                  <a:ext uri="{FF2B5EF4-FFF2-40B4-BE49-F238E27FC236}">
                    <a16:creationId xmlns:a16="http://schemas.microsoft.com/office/drawing/2014/main" id="{35BBEA77-2732-467C-BEF6-191FED13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59"/>
                <a:ext cx="10" cy="10"/>
              </a:xfrm>
              <a:custGeom>
                <a:avLst/>
                <a:gdLst>
                  <a:gd name="T0" fmla="*/ 33 w 4"/>
                  <a:gd name="T1" fmla="*/ 20 h 4"/>
                  <a:gd name="T2" fmla="*/ 33 w 4"/>
                  <a:gd name="T3" fmla="*/ 63 h 4"/>
                  <a:gd name="T4" fmla="*/ 33 w 4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0" y="1"/>
                      <a:pt x="0" y="4"/>
                      <a:pt x="2" y="4"/>
                    </a:cubicBezTo>
                    <a:cubicBezTo>
                      <a:pt x="4" y="3"/>
                      <a:pt x="4" y="0"/>
                      <a:pt x="2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4" name="Freeform 2631">
                <a:extLst>
                  <a:ext uri="{FF2B5EF4-FFF2-40B4-BE49-F238E27FC236}">
                    <a16:creationId xmlns:a16="http://schemas.microsoft.com/office/drawing/2014/main" id="{1DAF822A-A1D5-49DE-A48B-B17DFB91B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688"/>
                <a:ext cx="23" cy="13"/>
              </a:xfrm>
              <a:custGeom>
                <a:avLst/>
                <a:gdLst>
                  <a:gd name="T0" fmla="*/ 84 w 9"/>
                  <a:gd name="T1" fmla="*/ 0 h 5"/>
                  <a:gd name="T2" fmla="*/ 51 w 9"/>
                  <a:gd name="T3" fmla="*/ 68 h 5"/>
                  <a:gd name="T4" fmla="*/ 84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0" y="2"/>
                      <a:pt x="3" y="4"/>
                    </a:cubicBezTo>
                    <a:cubicBezTo>
                      <a:pt x="6" y="5"/>
                      <a:pt x="9" y="1"/>
                      <a:pt x="5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5" name="Freeform 2632">
                <a:extLst>
                  <a:ext uri="{FF2B5EF4-FFF2-40B4-BE49-F238E27FC236}">
                    <a16:creationId xmlns:a16="http://schemas.microsoft.com/office/drawing/2014/main" id="{3BEC6E91-6F2A-442A-A625-8CC9BEF12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6" name="Freeform 2633">
                <a:extLst>
                  <a:ext uri="{FF2B5EF4-FFF2-40B4-BE49-F238E27FC236}">
                    <a16:creationId xmlns:a16="http://schemas.microsoft.com/office/drawing/2014/main" id="{2AB0309D-433D-4474-B596-DB2AF4CB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7" name="Freeform 2634">
                <a:extLst>
                  <a:ext uri="{FF2B5EF4-FFF2-40B4-BE49-F238E27FC236}">
                    <a16:creationId xmlns:a16="http://schemas.microsoft.com/office/drawing/2014/main" id="{6DE03514-5E7C-4EE6-A3E5-F000A9A7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8" name="Freeform 2635">
                <a:extLst>
                  <a:ext uri="{FF2B5EF4-FFF2-40B4-BE49-F238E27FC236}">
                    <a16:creationId xmlns:a16="http://schemas.microsoft.com/office/drawing/2014/main" id="{8836DE42-1AF3-4D21-B872-6E50198F2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8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9" name="Freeform 2636">
                <a:extLst>
                  <a:ext uri="{FF2B5EF4-FFF2-40B4-BE49-F238E27FC236}">
                    <a16:creationId xmlns:a16="http://schemas.microsoft.com/office/drawing/2014/main" id="{99C271A0-D6C1-4698-B577-7563CBE2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0" name="Freeform 2637">
                <a:extLst>
                  <a:ext uri="{FF2B5EF4-FFF2-40B4-BE49-F238E27FC236}">
                    <a16:creationId xmlns:a16="http://schemas.microsoft.com/office/drawing/2014/main" id="{71595EE5-2773-4CC4-9062-9D88617C7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8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1" name="Freeform 2638">
                <a:extLst>
                  <a:ext uri="{FF2B5EF4-FFF2-40B4-BE49-F238E27FC236}">
                    <a16:creationId xmlns:a16="http://schemas.microsoft.com/office/drawing/2014/main" id="{06B54125-2444-447C-B403-A982A8C5C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2" name="Freeform 2639">
                <a:extLst>
                  <a:ext uri="{FF2B5EF4-FFF2-40B4-BE49-F238E27FC236}">
                    <a16:creationId xmlns:a16="http://schemas.microsoft.com/office/drawing/2014/main" id="{49102E64-D8BB-474A-B3D3-F47C262B3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3" name="Freeform 2640">
                <a:extLst>
                  <a:ext uri="{FF2B5EF4-FFF2-40B4-BE49-F238E27FC236}">
                    <a16:creationId xmlns:a16="http://schemas.microsoft.com/office/drawing/2014/main" id="{7881BB35-02F6-495A-8480-BC2B9BADC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6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4" name="Freeform 2641">
                <a:extLst>
                  <a:ext uri="{FF2B5EF4-FFF2-40B4-BE49-F238E27FC236}">
                    <a16:creationId xmlns:a16="http://schemas.microsoft.com/office/drawing/2014/main" id="{0988D768-2B09-4B91-803B-0B1F8C05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6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5" name="Freeform 2642">
                <a:extLst>
                  <a:ext uri="{FF2B5EF4-FFF2-40B4-BE49-F238E27FC236}">
                    <a16:creationId xmlns:a16="http://schemas.microsoft.com/office/drawing/2014/main" id="{8AD59E91-49E7-4912-9921-BD937BF53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6" name="Freeform 2643">
                <a:extLst>
                  <a:ext uri="{FF2B5EF4-FFF2-40B4-BE49-F238E27FC236}">
                    <a16:creationId xmlns:a16="http://schemas.microsoft.com/office/drawing/2014/main" id="{2F4A56E0-E79C-4E07-A90D-F538CE186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7" name="Freeform 2644">
                <a:extLst>
                  <a:ext uri="{FF2B5EF4-FFF2-40B4-BE49-F238E27FC236}">
                    <a16:creationId xmlns:a16="http://schemas.microsoft.com/office/drawing/2014/main" id="{9F65BDD5-0FE5-4170-9FB5-AF886B670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8" name="Freeform 2645">
                <a:extLst>
                  <a:ext uri="{FF2B5EF4-FFF2-40B4-BE49-F238E27FC236}">
                    <a16:creationId xmlns:a16="http://schemas.microsoft.com/office/drawing/2014/main" id="{688699D8-0DA0-4D23-B50B-8950E438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9" name="Freeform 2646">
                <a:extLst>
                  <a:ext uri="{FF2B5EF4-FFF2-40B4-BE49-F238E27FC236}">
                    <a16:creationId xmlns:a16="http://schemas.microsoft.com/office/drawing/2014/main" id="{4494B701-6B16-4090-AF40-2B67AC896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6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0" name="Freeform 2647">
                <a:extLst>
                  <a:ext uri="{FF2B5EF4-FFF2-40B4-BE49-F238E27FC236}">
                    <a16:creationId xmlns:a16="http://schemas.microsoft.com/office/drawing/2014/main" id="{0C3281C2-F364-4A2D-85B0-175DB9E4F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8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1" name="Freeform 2648">
                <a:extLst>
                  <a:ext uri="{FF2B5EF4-FFF2-40B4-BE49-F238E27FC236}">
                    <a16:creationId xmlns:a16="http://schemas.microsoft.com/office/drawing/2014/main" id="{3D39E6ED-C305-4E79-9176-B28AE3D8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9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2" name="Freeform 2649">
                <a:extLst>
                  <a:ext uri="{FF2B5EF4-FFF2-40B4-BE49-F238E27FC236}">
                    <a16:creationId xmlns:a16="http://schemas.microsoft.com/office/drawing/2014/main" id="{C001F752-8DF1-467F-A8B5-62E4841A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8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3" name="Freeform 2650">
                <a:extLst>
                  <a:ext uri="{FF2B5EF4-FFF2-40B4-BE49-F238E27FC236}">
                    <a16:creationId xmlns:a16="http://schemas.microsoft.com/office/drawing/2014/main" id="{31534C01-F1E2-4E98-8982-298854D45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9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4" name="Freeform 2651">
                <a:extLst>
                  <a:ext uri="{FF2B5EF4-FFF2-40B4-BE49-F238E27FC236}">
                    <a16:creationId xmlns:a16="http://schemas.microsoft.com/office/drawing/2014/main" id="{7A6EC7E5-06F1-45EA-8C1B-FA2676ECF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696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5" name="Freeform 2652">
                <a:extLst>
                  <a:ext uri="{FF2B5EF4-FFF2-40B4-BE49-F238E27FC236}">
                    <a16:creationId xmlns:a16="http://schemas.microsoft.com/office/drawing/2014/main" id="{E4DDF25C-BF98-4ECD-A612-CF85141C4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6" name="Freeform 2653">
                <a:extLst>
                  <a:ext uri="{FF2B5EF4-FFF2-40B4-BE49-F238E27FC236}">
                    <a16:creationId xmlns:a16="http://schemas.microsoft.com/office/drawing/2014/main" id="{0D2BB712-C3B7-4544-9B1F-3D7C0D637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7" name="Freeform 2654">
                <a:extLst>
                  <a:ext uri="{FF2B5EF4-FFF2-40B4-BE49-F238E27FC236}">
                    <a16:creationId xmlns:a16="http://schemas.microsoft.com/office/drawing/2014/main" id="{AD84DDFC-3AD6-4F35-876E-3572AB7CC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67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8" name="Freeform 2655">
                <a:extLst>
                  <a:ext uri="{FF2B5EF4-FFF2-40B4-BE49-F238E27FC236}">
                    <a16:creationId xmlns:a16="http://schemas.microsoft.com/office/drawing/2014/main" id="{3EC6B35B-84F0-402E-A425-E0A9E65A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9" name="Freeform 2656">
                <a:extLst>
                  <a:ext uri="{FF2B5EF4-FFF2-40B4-BE49-F238E27FC236}">
                    <a16:creationId xmlns:a16="http://schemas.microsoft.com/office/drawing/2014/main" id="{4CE2A631-2240-48C7-954B-D40CB7A72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8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0" name="Freeform 2657">
                <a:extLst>
                  <a:ext uri="{FF2B5EF4-FFF2-40B4-BE49-F238E27FC236}">
                    <a16:creationId xmlns:a16="http://schemas.microsoft.com/office/drawing/2014/main" id="{D3EC55B1-41B5-445F-AFC2-80070CD98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1" name="Freeform 2658">
                <a:extLst>
                  <a:ext uri="{FF2B5EF4-FFF2-40B4-BE49-F238E27FC236}">
                    <a16:creationId xmlns:a16="http://schemas.microsoft.com/office/drawing/2014/main" id="{1770383F-0F9B-4BFD-A048-51F56AA7B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69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2" name="Freeform 2659">
                <a:extLst>
                  <a:ext uri="{FF2B5EF4-FFF2-40B4-BE49-F238E27FC236}">
                    <a16:creationId xmlns:a16="http://schemas.microsoft.com/office/drawing/2014/main" id="{08F30673-246C-4FA5-98AD-029C29282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3" name="Freeform 2660">
                <a:extLst>
                  <a:ext uri="{FF2B5EF4-FFF2-40B4-BE49-F238E27FC236}">
                    <a16:creationId xmlns:a16="http://schemas.microsoft.com/office/drawing/2014/main" id="{4ADAE932-99D8-4405-8007-91E212A3E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6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4" name="Freeform 2661">
                <a:extLst>
                  <a:ext uri="{FF2B5EF4-FFF2-40B4-BE49-F238E27FC236}">
                    <a16:creationId xmlns:a16="http://schemas.microsoft.com/office/drawing/2014/main" id="{1C7B25D3-F2EC-4CD4-A301-187F84B5D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7"/>
                <a:ext cx="20" cy="13"/>
              </a:xfrm>
              <a:custGeom>
                <a:avLst/>
                <a:gdLst>
                  <a:gd name="T0" fmla="*/ 63 w 8"/>
                  <a:gd name="T1" fmla="*/ 21 h 5"/>
                  <a:gd name="T2" fmla="*/ 33 w 8"/>
                  <a:gd name="T3" fmla="*/ 68 h 5"/>
                  <a:gd name="T4" fmla="*/ 63 w 8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cubicBezTo>
                      <a:pt x="2" y="0"/>
                      <a:pt x="0" y="3"/>
                      <a:pt x="2" y="4"/>
                    </a:cubicBezTo>
                    <a:cubicBezTo>
                      <a:pt x="5" y="5"/>
                      <a:pt x="8" y="2"/>
                      <a:pt x="4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5" name="Freeform 2662">
                <a:extLst>
                  <a:ext uri="{FF2B5EF4-FFF2-40B4-BE49-F238E27FC236}">
                    <a16:creationId xmlns:a16="http://schemas.microsoft.com/office/drawing/2014/main" id="{FD75E808-1039-44FD-B7C3-858A8C76F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0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6" name="Freeform 2663">
                <a:extLst>
                  <a:ext uri="{FF2B5EF4-FFF2-40B4-BE49-F238E27FC236}">
                    <a16:creationId xmlns:a16="http://schemas.microsoft.com/office/drawing/2014/main" id="{316E7692-80EB-4793-8B50-336DA1BC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7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7" name="Freeform 2664">
                <a:extLst>
                  <a:ext uri="{FF2B5EF4-FFF2-40B4-BE49-F238E27FC236}">
                    <a16:creationId xmlns:a16="http://schemas.microsoft.com/office/drawing/2014/main" id="{A8C055BB-34A2-4DEE-8308-4CC628F7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8" name="Freeform 2665">
                <a:extLst>
                  <a:ext uri="{FF2B5EF4-FFF2-40B4-BE49-F238E27FC236}">
                    <a16:creationId xmlns:a16="http://schemas.microsoft.com/office/drawing/2014/main" id="{4D5B00AD-DD09-4843-8A0A-6D79E05D2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1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9" name="Freeform 2666">
                <a:extLst>
                  <a:ext uri="{FF2B5EF4-FFF2-40B4-BE49-F238E27FC236}">
                    <a16:creationId xmlns:a16="http://schemas.microsoft.com/office/drawing/2014/main" id="{DCFA9A4E-9909-462E-968F-F47F68124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0" name="Freeform 2667">
                <a:extLst>
                  <a:ext uri="{FF2B5EF4-FFF2-40B4-BE49-F238E27FC236}">
                    <a16:creationId xmlns:a16="http://schemas.microsoft.com/office/drawing/2014/main" id="{B78EB51F-B73C-4546-B4E1-0B4CB7AEF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7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1" name="Freeform 2668">
                <a:extLst>
                  <a:ext uri="{FF2B5EF4-FFF2-40B4-BE49-F238E27FC236}">
                    <a16:creationId xmlns:a16="http://schemas.microsoft.com/office/drawing/2014/main" id="{CD8BEC6B-0349-4BB3-9483-B453B8DD4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71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2" name="Freeform 2669">
                <a:extLst>
                  <a:ext uri="{FF2B5EF4-FFF2-40B4-BE49-F238E27FC236}">
                    <a16:creationId xmlns:a16="http://schemas.microsoft.com/office/drawing/2014/main" id="{E2E19CEB-5316-405C-AF48-F64ABF058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2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3" name="Freeform 2670">
                <a:extLst>
                  <a:ext uri="{FF2B5EF4-FFF2-40B4-BE49-F238E27FC236}">
                    <a16:creationId xmlns:a16="http://schemas.microsoft.com/office/drawing/2014/main" id="{08475003-4EF6-41BA-995C-04E532014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7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4" name="Freeform 2671">
                <a:extLst>
                  <a:ext uri="{FF2B5EF4-FFF2-40B4-BE49-F238E27FC236}">
                    <a16:creationId xmlns:a16="http://schemas.microsoft.com/office/drawing/2014/main" id="{97483C37-3357-4B0B-BFAA-7057895CC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712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5" name="Oval 2672">
                <a:extLst>
                  <a:ext uri="{FF2B5EF4-FFF2-40B4-BE49-F238E27FC236}">
                    <a16:creationId xmlns:a16="http://schemas.microsoft.com/office/drawing/2014/main" id="{8A691FE0-0B6C-44E9-80F4-190B18CD8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6" y="270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6" name="Freeform 2673">
                <a:extLst>
                  <a:ext uri="{FF2B5EF4-FFF2-40B4-BE49-F238E27FC236}">
                    <a16:creationId xmlns:a16="http://schemas.microsoft.com/office/drawing/2014/main" id="{89E221E4-A72B-444C-937B-747108FE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7" name="Freeform 2674">
                <a:extLst>
                  <a:ext uri="{FF2B5EF4-FFF2-40B4-BE49-F238E27FC236}">
                    <a16:creationId xmlns:a16="http://schemas.microsoft.com/office/drawing/2014/main" id="{8A58EC69-1325-4A1C-A2DB-594DD0D57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7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8" name="Freeform 2675">
                <a:extLst>
                  <a:ext uri="{FF2B5EF4-FFF2-40B4-BE49-F238E27FC236}">
                    <a16:creationId xmlns:a16="http://schemas.microsoft.com/office/drawing/2014/main" id="{DD800FA8-E3FC-4C9D-B5B1-A92E8E50A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9" name="Oval 2676">
                <a:extLst>
                  <a:ext uri="{FF2B5EF4-FFF2-40B4-BE49-F238E27FC236}">
                    <a16:creationId xmlns:a16="http://schemas.microsoft.com/office/drawing/2014/main" id="{18F27704-5F2A-4F1F-8B10-69851AF77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7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0" name="Freeform 2677">
                <a:extLst>
                  <a:ext uri="{FF2B5EF4-FFF2-40B4-BE49-F238E27FC236}">
                    <a16:creationId xmlns:a16="http://schemas.microsoft.com/office/drawing/2014/main" id="{22BF3828-BAA6-4303-A17C-948ADA8EC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1" name="Freeform 2678">
                <a:extLst>
                  <a:ext uri="{FF2B5EF4-FFF2-40B4-BE49-F238E27FC236}">
                    <a16:creationId xmlns:a16="http://schemas.microsoft.com/office/drawing/2014/main" id="{C3DA0A18-A17C-4DA1-8B09-E77AB28D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9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2" name="Oval 2679">
                <a:extLst>
                  <a:ext uri="{FF2B5EF4-FFF2-40B4-BE49-F238E27FC236}">
                    <a16:creationId xmlns:a16="http://schemas.microsoft.com/office/drawing/2014/main" id="{77795B2B-5542-4170-8578-0ED52CDEC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6" y="2688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3" name="Oval 2680">
                <a:extLst>
                  <a:ext uri="{FF2B5EF4-FFF2-40B4-BE49-F238E27FC236}">
                    <a16:creationId xmlns:a16="http://schemas.microsoft.com/office/drawing/2014/main" id="{D851195F-9806-483E-A68C-548637F5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55"/>
                <a:ext cx="52" cy="6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4" name="Freeform 2681">
                <a:extLst>
                  <a:ext uri="{FF2B5EF4-FFF2-40B4-BE49-F238E27FC236}">
                    <a16:creationId xmlns:a16="http://schemas.microsoft.com/office/drawing/2014/main" id="{33D03A1F-6FE9-496B-9D3C-66FD84D6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52"/>
                <a:ext cx="62" cy="69"/>
              </a:xfrm>
              <a:custGeom>
                <a:avLst/>
                <a:gdLst>
                  <a:gd name="T0" fmla="*/ 136 w 25"/>
                  <a:gd name="T1" fmla="*/ 430 h 26"/>
                  <a:gd name="T2" fmla="*/ 228 w 25"/>
                  <a:gd name="T3" fmla="*/ 464 h 26"/>
                  <a:gd name="T4" fmla="*/ 258 w 25"/>
                  <a:gd name="T5" fmla="*/ 486 h 26"/>
                  <a:gd name="T6" fmla="*/ 290 w 25"/>
                  <a:gd name="T7" fmla="*/ 430 h 26"/>
                  <a:gd name="T8" fmla="*/ 382 w 25"/>
                  <a:gd name="T9" fmla="*/ 353 h 26"/>
                  <a:gd name="T10" fmla="*/ 350 w 25"/>
                  <a:gd name="T11" fmla="*/ 295 h 26"/>
                  <a:gd name="T12" fmla="*/ 337 w 25"/>
                  <a:gd name="T13" fmla="*/ 226 h 26"/>
                  <a:gd name="T14" fmla="*/ 308 w 25"/>
                  <a:gd name="T15" fmla="*/ 77 h 26"/>
                  <a:gd name="T16" fmla="*/ 196 w 25"/>
                  <a:gd name="T17" fmla="*/ 21 h 26"/>
                  <a:gd name="T18" fmla="*/ 154 w 25"/>
                  <a:gd name="T19" fmla="*/ 21 h 26"/>
                  <a:gd name="T20" fmla="*/ 92 w 25"/>
                  <a:gd name="T21" fmla="*/ 21 h 26"/>
                  <a:gd name="T22" fmla="*/ 62 w 25"/>
                  <a:gd name="T23" fmla="*/ 191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9" y="23"/>
                    </a:moveTo>
                    <a:cubicBezTo>
                      <a:pt x="10" y="26"/>
                      <a:pt x="13" y="25"/>
                      <a:pt x="15" y="25"/>
                    </a:cubicBezTo>
                    <a:cubicBezTo>
                      <a:pt x="16" y="25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1" y="21"/>
                      <a:pt x="25" y="21"/>
                      <a:pt x="25" y="19"/>
                    </a:cubicBezTo>
                    <a:cubicBezTo>
                      <a:pt x="25" y="16"/>
                      <a:pt x="24" y="17"/>
                      <a:pt x="23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9"/>
                      <a:pt x="21" y="7"/>
                      <a:pt x="20" y="4"/>
                    </a:cubicBezTo>
                    <a:cubicBezTo>
                      <a:pt x="19" y="1"/>
                      <a:pt x="17" y="0"/>
                      <a:pt x="13" y="1"/>
                    </a:cubicBezTo>
                    <a:cubicBezTo>
                      <a:pt x="12" y="1"/>
                      <a:pt x="11" y="2"/>
                      <a:pt x="10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0" y="3"/>
                      <a:pt x="4" y="6"/>
                      <a:pt x="4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5" name="Oval 2682">
                <a:extLst>
                  <a:ext uri="{FF2B5EF4-FFF2-40B4-BE49-F238E27FC236}">
                    <a16:creationId xmlns:a16="http://schemas.microsoft.com/office/drawing/2014/main" id="{7F70A113-D802-4FA0-94C5-9251680D5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6" name="Oval 2683">
                <a:extLst>
                  <a:ext uri="{FF2B5EF4-FFF2-40B4-BE49-F238E27FC236}">
                    <a16:creationId xmlns:a16="http://schemas.microsoft.com/office/drawing/2014/main" id="{A660C4B2-6A6D-4BB4-B253-63BEDDBD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7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7" name="Oval 2684">
                <a:extLst>
                  <a:ext uri="{FF2B5EF4-FFF2-40B4-BE49-F238E27FC236}">
                    <a16:creationId xmlns:a16="http://schemas.microsoft.com/office/drawing/2014/main" id="{4CE56EE6-84F2-47F6-9C16-EB24190CD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8" name="Oval 2685">
                <a:extLst>
                  <a:ext uri="{FF2B5EF4-FFF2-40B4-BE49-F238E27FC236}">
                    <a16:creationId xmlns:a16="http://schemas.microsoft.com/office/drawing/2014/main" id="{E0A5E12B-2525-4BCA-8A5C-06A21BDBA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11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9" name="Oval 2686">
                <a:extLst>
                  <a:ext uri="{FF2B5EF4-FFF2-40B4-BE49-F238E27FC236}">
                    <a16:creationId xmlns:a16="http://schemas.microsoft.com/office/drawing/2014/main" id="{FABACA31-E4CF-4972-AE38-B0F534007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0" name="Oval 2687">
                <a:extLst>
                  <a:ext uri="{FF2B5EF4-FFF2-40B4-BE49-F238E27FC236}">
                    <a16:creationId xmlns:a16="http://schemas.microsoft.com/office/drawing/2014/main" id="{B90D884B-7BED-4522-BE36-582D7DB4F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1" name="Oval 2688">
                <a:extLst>
                  <a:ext uri="{FF2B5EF4-FFF2-40B4-BE49-F238E27FC236}">
                    <a16:creationId xmlns:a16="http://schemas.microsoft.com/office/drawing/2014/main" id="{D5CB1A7E-14D5-4AB9-9B22-2F365C82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4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2" name="Oval 2689">
                <a:extLst>
                  <a:ext uri="{FF2B5EF4-FFF2-40B4-BE49-F238E27FC236}">
                    <a16:creationId xmlns:a16="http://schemas.microsoft.com/office/drawing/2014/main" id="{8685CF8F-CDF9-40AD-B806-0A858FDA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4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3" name="Oval 2690">
                <a:extLst>
                  <a:ext uri="{FF2B5EF4-FFF2-40B4-BE49-F238E27FC236}">
                    <a16:creationId xmlns:a16="http://schemas.microsoft.com/office/drawing/2014/main" id="{EE91325B-9793-49F6-92D5-E3E2F9B2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4" name="Oval 2691">
                <a:extLst>
                  <a:ext uri="{FF2B5EF4-FFF2-40B4-BE49-F238E27FC236}">
                    <a16:creationId xmlns:a16="http://schemas.microsoft.com/office/drawing/2014/main" id="{96674752-8738-4FBD-B799-D5E441DB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5" name="Oval 2692">
                <a:extLst>
                  <a:ext uri="{FF2B5EF4-FFF2-40B4-BE49-F238E27FC236}">
                    <a16:creationId xmlns:a16="http://schemas.microsoft.com/office/drawing/2014/main" id="{C62A6A86-BC2B-4EC1-A22F-992D1FC1A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6" name="Oval 2693">
                <a:extLst>
                  <a:ext uri="{FF2B5EF4-FFF2-40B4-BE49-F238E27FC236}">
                    <a16:creationId xmlns:a16="http://schemas.microsoft.com/office/drawing/2014/main" id="{A721CC21-1988-4E85-B067-3A734447A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7" name="Oval 2694">
                <a:extLst>
                  <a:ext uri="{FF2B5EF4-FFF2-40B4-BE49-F238E27FC236}">
                    <a16:creationId xmlns:a16="http://schemas.microsoft.com/office/drawing/2014/main" id="{2F3CB641-B7B8-486E-BAF7-67787878F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8" name="Oval 2695">
                <a:extLst>
                  <a:ext uri="{FF2B5EF4-FFF2-40B4-BE49-F238E27FC236}">
                    <a16:creationId xmlns:a16="http://schemas.microsoft.com/office/drawing/2014/main" id="{C534C88B-6E59-4BF6-899D-8DE7458FD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34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9" name="Oval 2696">
                <a:extLst>
                  <a:ext uri="{FF2B5EF4-FFF2-40B4-BE49-F238E27FC236}">
                    <a16:creationId xmlns:a16="http://schemas.microsoft.com/office/drawing/2014/main" id="{83F99B73-A760-43C7-A2FB-D91C6753B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3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0" name="Oval 2697">
                <a:extLst>
                  <a:ext uri="{FF2B5EF4-FFF2-40B4-BE49-F238E27FC236}">
                    <a16:creationId xmlns:a16="http://schemas.microsoft.com/office/drawing/2014/main" id="{D4B4652B-8662-4478-B157-D875263BA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34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1" name="Oval 2698">
                <a:extLst>
                  <a:ext uri="{FF2B5EF4-FFF2-40B4-BE49-F238E27FC236}">
                    <a16:creationId xmlns:a16="http://schemas.microsoft.com/office/drawing/2014/main" id="{8F056DFD-1D60-44E9-BF73-49D4B4220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6" y="2349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2" name="Oval 2699">
                <a:extLst>
                  <a:ext uri="{FF2B5EF4-FFF2-40B4-BE49-F238E27FC236}">
                    <a16:creationId xmlns:a16="http://schemas.microsoft.com/office/drawing/2014/main" id="{44F6ACC7-B8C9-45AD-95C8-F49FF64D1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3" name="Oval 2700">
                <a:extLst>
                  <a:ext uri="{FF2B5EF4-FFF2-40B4-BE49-F238E27FC236}">
                    <a16:creationId xmlns:a16="http://schemas.microsoft.com/office/drawing/2014/main" id="{AF57346D-45A4-4B83-A74A-99E9AE6BA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6" y="236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4" name="Oval 2701">
                <a:extLst>
                  <a:ext uri="{FF2B5EF4-FFF2-40B4-BE49-F238E27FC236}">
                    <a16:creationId xmlns:a16="http://schemas.microsoft.com/office/drawing/2014/main" id="{20503309-AD82-4269-ACE4-4D275C0DA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42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5" name="Oval 2702">
                <a:extLst>
                  <a:ext uri="{FF2B5EF4-FFF2-40B4-BE49-F238E27FC236}">
                    <a16:creationId xmlns:a16="http://schemas.microsoft.com/office/drawing/2014/main" id="{E64F02B3-58E0-4944-A8F1-2C03082F0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8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6" name="Oval 2703">
                <a:extLst>
                  <a:ext uri="{FF2B5EF4-FFF2-40B4-BE49-F238E27FC236}">
                    <a16:creationId xmlns:a16="http://schemas.microsoft.com/office/drawing/2014/main" id="{040D64F6-75F8-48BB-9E72-AF6D7D0DE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7" name="Oval 2704">
                <a:extLst>
                  <a:ext uri="{FF2B5EF4-FFF2-40B4-BE49-F238E27FC236}">
                    <a16:creationId xmlns:a16="http://schemas.microsoft.com/office/drawing/2014/main" id="{12A538E9-1B69-42F7-B967-B3C1EB56D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8" name="Oval 2705">
                <a:extLst>
                  <a:ext uri="{FF2B5EF4-FFF2-40B4-BE49-F238E27FC236}">
                    <a16:creationId xmlns:a16="http://schemas.microsoft.com/office/drawing/2014/main" id="{132E635B-B67C-4C12-B134-DB0BCD644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95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9" name="Oval 2706">
                <a:extLst>
                  <a:ext uri="{FF2B5EF4-FFF2-40B4-BE49-F238E27FC236}">
                    <a16:creationId xmlns:a16="http://schemas.microsoft.com/office/drawing/2014/main" id="{7F101D86-67F7-4B4F-9EF7-11FFA73D9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0" name="Oval 2707">
                <a:extLst>
                  <a:ext uri="{FF2B5EF4-FFF2-40B4-BE49-F238E27FC236}">
                    <a16:creationId xmlns:a16="http://schemas.microsoft.com/office/drawing/2014/main" id="{93601418-5401-444F-9320-392E71B87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1" name="Oval 2708">
                <a:extLst>
                  <a:ext uri="{FF2B5EF4-FFF2-40B4-BE49-F238E27FC236}">
                    <a16:creationId xmlns:a16="http://schemas.microsoft.com/office/drawing/2014/main" id="{F3CC0DC4-8C43-4C6A-BA3F-7CCBF25B2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2" name="Oval 2709">
                <a:extLst>
                  <a:ext uri="{FF2B5EF4-FFF2-40B4-BE49-F238E27FC236}">
                    <a16:creationId xmlns:a16="http://schemas.microsoft.com/office/drawing/2014/main" id="{FEF52A06-43E3-4A4D-BC6C-50368B602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3" name="Oval 2710">
                <a:extLst>
                  <a:ext uri="{FF2B5EF4-FFF2-40B4-BE49-F238E27FC236}">
                    <a16:creationId xmlns:a16="http://schemas.microsoft.com/office/drawing/2014/main" id="{CC062728-2DD8-4433-BFE6-948EFDA36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4" name="Oval 2711">
                <a:extLst>
                  <a:ext uri="{FF2B5EF4-FFF2-40B4-BE49-F238E27FC236}">
                    <a16:creationId xmlns:a16="http://schemas.microsoft.com/office/drawing/2014/main" id="{3DB9A3DC-AE4D-4EC5-BF19-94DEBE743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3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5" name="Oval 2712">
                <a:extLst>
                  <a:ext uri="{FF2B5EF4-FFF2-40B4-BE49-F238E27FC236}">
                    <a16:creationId xmlns:a16="http://schemas.microsoft.com/office/drawing/2014/main" id="{4027210D-AB6D-4905-BE27-69788D2F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35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6" name="Oval 2713">
                <a:extLst>
                  <a:ext uri="{FF2B5EF4-FFF2-40B4-BE49-F238E27FC236}">
                    <a16:creationId xmlns:a16="http://schemas.microsoft.com/office/drawing/2014/main" id="{14348B81-E86F-4D60-BE7B-5A5C95BD7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7" name="Oval 2714">
                <a:extLst>
                  <a:ext uri="{FF2B5EF4-FFF2-40B4-BE49-F238E27FC236}">
                    <a16:creationId xmlns:a16="http://schemas.microsoft.com/office/drawing/2014/main" id="{E0F38F93-6135-4AC4-9979-4316AB0D9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57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8" name="Oval 2715">
                <a:extLst>
                  <a:ext uri="{FF2B5EF4-FFF2-40B4-BE49-F238E27FC236}">
                    <a16:creationId xmlns:a16="http://schemas.microsoft.com/office/drawing/2014/main" id="{F7BAF8DF-EDAD-4786-A7F2-A44C80551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23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9" name="Oval 2716">
                <a:extLst>
                  <a:ext uri="{FF2B5EF4-FFF2-40B4-BE49-F238E27FC236}">
                    <a16:creationId xmlns:a16="http://schemas.microsoft.com/office/drawing/2014/main" id="{E6D81E22-11DC-40F6-8ADC-7441BCCA2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0" name="Oval 2717">
                <a:extLst>
                  <a:ext uri="{FF2B5EF4-FFF2-40B4-BE49-F238E27FC236}">
                    <a16:creationId xmlns:a16="http://schemas.microsoft.com/office/drawing/2014/main" id="{6959A7F7-86A0-4BC9-BAEC-0C8B447B1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1" name="Oval 2718">
                <a:extLst>
                  <a:ext uri="{FF2B5EF4-FFF2-40B4-BE49-F238E27FC236}">
                    <a16:creationId xmlns:a16="http://schemas.microsoft.com/office/drawing/2014/main" id="{66FBBFAD-60A4-4E8D-A5CB-053DD9E37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2" name="Oval 2719">
                <a:extLst>
                  <a:ext uri="{FF2B5EF4-FFF2-40B4-BE49-F238E27FC236}">
                    <a16:creationId xmlns:a16="http://schemas.microsoft.com/office/drawing/2014/main" id="{AEF0B62E-FD50-4E96-BB20-10371215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3" name="Oval 2720">
                <a:extLst>
                  <a:ext uri="{FF2B5EF4-FFF2-40B4-BE49-F238E27FC236}">
                    <a16:creationId xmlns:a16="http://schemas.microsoft.com/office/drawing/2014/main" id="{C3C87D92-9CBB-406A-AB3E-B879BF231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4" name="Oval 2721">
                <a:extLst>
                  <a:ext uri="{FF2B5EF4-FFF2-40B4-BE49-F238E27FC236}">
                    <a16:creationId xmlns:a16="http://schemas.microsoft.com/office/drawing/2014/main" id="{60D290D2-DB4E-4C03-855E-9E3C48D60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23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5" name="Oval 2722">
                <a:extLst>
                  <a:ext uri="{FF2B5EF4-FFF2-40B4-BE49-F238E27FC236}">
                    <a16:creationId xmlns:a16="http://schemas.microsoft.com/office/drawing/2014/main" id="{1853E07B-ADC0-4AAA-BBF1-4311E6695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6" name="Oval 2723">
                <a:extLst>
                  <a:ext uri="{FF2B5EF4-FFF2-40B4-BE49-F238E27FC236}">
                    <a16:creationId xmlns:a16="http://schemas.microsoft.com/office/drawing/2014/main" id="{9EA7BAC4-6284-43FC-981C-F1F5F67A4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7" name="Oval 2724">
                <a:extLst>
                  <a:ext uri="{FF2B5EF4-FFF2-40B4-BE49-F238E27FC236}">
                    <a16:creationId xmlns:a16="http://schemas.microsoft.com/office/drawing/2014/main" id="{58539C44-8D16-4ADA-81A9-7D4784DC5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8" name="Oval 2725">
                <a:extLst>
                  <a:ext uri="{FF2B5EF4-FFF2-40B4-BE49-F238E27FC236}">
                    <a16:creationId xmlns:a16="http://schemas.microsoft.com/office/drawing/2014/main" id="{F2E0A585-6658-41BD-B179-AF1BBF871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3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9" name="Oval 2726">
                <a:extLst>
                  <a:ext uri="{FF2B5EF4-FFF2-40B4-BE49-F238E27FC236}">
                    <a16:creationId xmlns:a16="http://schemas.microsoft.com/office/drawing/2014/main" id="{9E7C4E5C-388A-4D57-BCDC-E347F7E78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41"/>
                <a:ext cx="40" cy="5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0" name="Freeform 2727">
                <a:extLst>
                  <a:ext uri="{FF2B5EF4-FFF2-40B4-BE49-F238E27FC236}">
                    <a16:creationId xmlns:a16="http://schemas.microsoft.com/office/drawing/2014/main" id="{94B5E885-46CF-43D6-8EBA-DA2F72C7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939"/>
                <a:ext cx="50" cy="58"/>
              </a:xfrm>
              <a:custGeom>
                <a:avLst/>
                <a:gdLst>
                  <a:gd name="T0" fmla="*/ 113 w 20"/>
                  <a:gd name="T1" fmla="*/ 348 h 22"/>
                  <a:gd name="T2" fmla="*/ 188 w 20"/>
                  <a:gd name="T3" fmla="*/ 382 h 22"/>
                  <a:gd name="T4" fmla="*/ 220 w 20"/>
                  <a:gd name="T5" fmla="*/ 382 h 22"/>
                  <a:gd name="T6" fmla="*/ 238 w 20"/>
                  <a:gd name="T7" fmla="*/ 348 h 22"/>
                  <a:gd name="T8" fmla="*/ 313 w 20"/>
                  <a:gd name="T9" fmla="*/ 277 h 22"/>
                  <a:gd name="T10" fmla="*/ 283 w 20"/>
                  <a:gd name="T11" fmla="*/ 237 h 22"/>
                  <a:gd name="T12" fmla="*/ 283 w 20"/>
                  <a:gd name="T13" fmla="*/ 182 h 22"/>
                  <a:gd name="T14" fmla="*/ 250 w 20"/>
                  <a:gd name="T15" fmla="*/ 76 h 22"/>
                  <a:gd name="T16" fmla="*/ 175 w 20"/>
                  <a:gd name="T17" fmla="*/ 21 h 22"/>
                  <a:gd name="T18" fmla="*/ 125 w 20"/>
                  <a:gd name="T19" fmla="*/ 21 h 22"/>
                  <a:gd name="T20" fmla="*/ 63 w 20"/>
                  <a:gd name="T21" fmla="*/ 21 h 22"/>
                  <a:gd name="T22" fmla="*/ 50 w 20"/>
                  <a:gd name="T23" fmla="*/ 145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2">
                    <a:moveTo>
                      <a:pt x="7" y="19"/>
                    </a:moveTo>
                    <a:cubicBezTo>
                      <a:pt x="8" y="22"/>
                      <a:pt x="10" y="21"/>
                      <a:pt x="12" y="21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7" y="18"/>
                      <a:pt x="20" y="17"/>
                      <a:pt x="20" y="15"/>
                    </a:cubicBezTo>
                    <a:cubicBezTo>
                      <a:pt x="20" y="13"/>
                      <a:pt x="19" y="14"/>
                      <a:pt x="18" y="13"/>
                    </a:cubicBezTo>
                    <a:cubicBezTo>
                      <a:pt x="17" y="12"/>
                      <a:pt x="18" y="11"/>
                      <a:pt x="18" y="10"/>
                    </a:cubicBezTo>
                    <a:cubicBezTo>
                      <a:pt x="19" y="7"/>
                      <a:pt x="16" y="6"/>
                      <a:pt x="16" y="4"/>
                    </a:cubicBezTo>
                    <a:cubicBezTo>
                      <a:pt x="15" y="1"/>
                      <a:pt x="14" y="0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0" y="2"/>
                      <a:pt x="3" y="5"/>
                      <a:pt x="3" y="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21" name="Oval 2728">
                <a:extLst>
                  <a:ext uri="{FF2B5EF4-FFF2-40B4-BE49-F238E27FC236}">
                    <a16:creationId xmlns:a16="http://schemas.microsoft.com/office/drawing/2014/main" id="{BEB7DC75-C558-4FBA-8C8B-FEEE21044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3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2" name="Oval 2729">
                <a:extLst>
                  <a:ext uri="{FF2B5EF4-FFF2-40B4-BE49-F238E27FC236}">
                    <a16:creationId xmlns:a16="http://schemas.microsoft.com/office/drawing/2014/main" id="{2C761CEA-135C-4216-A4DF-D70D7665B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8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3" name="Oval 2730">
                <a:extLst>
                  <a:ext uri="{FF2B5EF4-FFF2-40B4-BE49-F238E27FC236}">
                    <a16:creationId xmlns:a16="http://schemas.microsoft.com/office/drawing/2014/main" id="{8F6D724B-62FC-439C-94B3-3D1E9CAB2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1" y="1979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4" name="Oval 2731">
                <a:extLst>
                  <a:ext uri="{FF2B5EF4-FFF2-40B4-BE49-F238E27FC236}">
                    <a16:creationId xmlns:a16="http://schemas.microsoft.com/office/drawing/2014/main" id="{718504E2-105E-4D78-A8BC-C3806474D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87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5" name="Oval 2732">
                <a:extLst>
                  <a:ext uri="{FF2B5EF4-FFF2-40B4-BE49-F238E27FC236}">
                    <a16:creationId xmlns:a16="http://schemas.microsoft.com/office/drawing/2014/main" id="{9EEE1312-77B0-49BA-9A65-8B862516F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9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6" name="Oval 2733">
                <a:extLst>
                  <a:ext uri="{FF2B5EF4-FFF2-40B4-BE49-F238E27FC236}">
                    <a16:creationId xmlns:a16="http://schemas.microsoft.com/office/drawing/2014/main" id="{A7DBB457-AD04-496E-97C7-C80835520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97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7" name="Oval 2734">
                <a:extLst>
                  <a:ext uri="{FF2B5EF4-FFF2-40B4-BE49-F238E27FC236}">
                    <a16:creationId xmlns:a16="http://schemas.microsoft.com/office/drawing/2014/main" id="{DF304BC9-CD47-4406-8C61-0BB21705E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8" name="Oval 2735">
                <a:extLst>
                  <a:ext uri="{FF2B5EF4-FFF2-40B4-BE49-F238E27FC236}">
                    <a16:creationId xmlns:a16="http://schemas.microsoft.com/office/drawing/2014/main" id="{74A0B918-3AD4-4DB4-B35D-1A2ABED45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84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29" name="Oval 2736">
                <a:extLst>
                  <a:ext uri="{FF2B5EF4-FFF2-40B4-BE49-F238E27FC236}">
                    <a16:creationId xmlns:a16="http://schemas.microsoft.com/office/drawing/2014/main" id="{4800CA40-D43C-4683-BA79-AE495541C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0" name="Oval 2737">
                <a:extLst>
                  <a:ext uri="{FF2B5EF4-FFF2-40B4-BE49-F238E27FC236}">
                    <a16:creationId xmlns:a16="http://schemas.microsoft.com/office/drawing/2014/main" id="{BAE05053-F367-491E-B447-39D0BF2FF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7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1" name="Oval 2738">
                <a:extLst>
                  <a:ext uri="{FF2B5EF4-FFF2-40B4-BE49-F238E27FC236}">
                    <a16:creationId xmlns:a16="http://schemas.microsoft.com/office/drawing/2014/main" id="{ACAF0081-F9F5-47D4-BDA6-7C25A9942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2" name="Oval 2739">
                <a:extLst>
                  <a:ext uri="{FF2B5EF4-FFF2-40B4-BE49-F238E27FC236}">
                    <a16:creationId xmlns:a16="http://schemas.microsoft.com/office/drawing/2014/main" id="{90A19303-5E54-4B17-9F87-91186328E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5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3" name="Oval 2740">
                <a:extLst>
                  <a:ext uri="{FF2B5EF4-FFF2-40B4-BE49-F238E27FC236}">
                    <a16:creationId xmlns:a16="http://schemas.microsoft.com/office/drawing/2014/main" id="{E46E31AE-0633-420C-A4F0-E1CCA515D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44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4" name="Oval 2741">
                <a:extLst>
                  <a:ext uri="{FF2B5EF4-FFF2-40B4-BE49-F238E27FC236}">
                    <a16:creationId xmlns:a16="http://schemas.microsoft.com/office/drawing/2014/main" id="{06AEA5E8-B459-44B3-9947-E31779AD9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39"/>
                <a:ext cx="2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5" name="Oval 2742">
                <a:extLst>
                  <a:ext uri="{FF2B5EF4-FFF2-40B4-BE49-F238E27FC236}">
                    <a16:creationId xmlns:a16="http://schemas.microsoft.com/office/drawing/2014/main" id="{F0B24731-3DD8-439C-9C42-8135FA7E9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93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6" name="Oval 2743">
                <a:extLst>
                  <a:ext uri="{FF2B5EF4-FFF2-40B4-BE49-F238E27FC236}">
                    <a16:creationId xmlns:a16="http://schemas.microsoft.com/office/drawing/2014/main" id="{A0EDD4F7-6E42-4462-AF71-474A3CD52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193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7" name="Oval 2744">
                <a:extLst>
                  <a:ext uri="{FF2B5EF4-FFF2-40B4-BE49-F238E27FC236}">
                    <a16:creationId xmlns:a16="http://schemas.microsoft.com/office/drawing/2014/main" id="{EBB35745-7E54-4055-835C-80E837FD4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39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8" name="Oval 2745">
                <a:extLst>
                  <a:ext uri="{FF2B5EF4-FFF2-40B4-BE49-F238E27FC236}">
                    <a16:creationId xmlns:a16="http://schemas.microsoft.com/office/drawing/2014/main" id="{0F1A6555-A94E-4BC4-9042-54B5F1BB4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44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39" name="Oval 2746">
                <a:extLst>
                  <a:ext uri="{FF2B5EF4-FFF2-40B4-BE49-F238E27FC236}">
                    <a16:creationId xmlns:a16="http://schemas.microsoft.com/office/drawing/2014/main" id="{BDD77F78-1E62-42F4-AF44-E3FD9427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52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0" name="Oval 2747">
                <a:extLst>
                  <a:ext uri="{FF2B5EF4-FFF2-40B4-BE49-F238E27FC236}">
                    <a16:creationId xmlns:a16="http://schemas.microsoft.com/office/drawing/2014/main" id="{8EF12B76-7A94-4DE5-B0D2-C3F8BD3E7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1997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1" name="Oval 2748">
                <a:extLst>
                  <a:ext uri="{FF2B5EF4-FFF2-40B4-BE49-F238E27FC236}">
                    <a16:creationId xmlns:a16="http://schemas.microsoft.com/office/drawing/2014/main" id="{C01E4192-E5D4-42CD-B596-6F38A8F47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89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2" name="Oval 2749">
                <a:extLst>
                  <a:ext uri="{FF2B5EF4-FFF2-40B4-BE49-F238E27FC236}">
                    <a16:creationId xmlns:a16="http://schemas.microsoft.com/office/drawing/2014/main" id="{06916E8D-10EA-4962-B516-8B587BA79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3" name="Oval 2750">
                <a:extLst>
                  <a:ext uri="{FF2B5EF4-FFF2-40B4-BE49-F238E27FC236}">
                    <a16:creationId xmlns:a16="http://schemas.microsoft.com/office/drawing/2014/main" id="{372B2AF7-9CDC-4E8E-823E-18A6FF2D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4" name="Oval 2751">
                <a:extLst>
                  <a:ext uri="{FF2B5EF4-FFF2-40B4-BE49-F238E27FC236}">
                    <a16:creationId xmlns:a16="http://schemas.microsoft.com/office/drawing/2014/main" id="{0E6ADF3C-87DF-44F4-9414-02DF35564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3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5" name="Oval 2752">
                <a:extLst>
                  <a:ext uri="{FF2B5EF4-FFF2-40B4-BE49-F238E27FC236}">
                    <a16:creationId xmlns:a16="http://schemas.microsoft.com/office/drawing/2014/main" id="{F58401AC-E690-4A34-A157-6463BCDA2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5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6" name="Oval 2753">
                <a:extLst>
                  <a:ext uri="{FF2B5EF4-FFF2-40B4-BE49-F238E27FC236}">
                    <a16:creationId xmlns:a16="http://schemas.microsoft.com/office/drawing/2014/main" id="{BDED5C91-6B0F-47D7-9A43-2DF233D10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5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7" name="Oval 2754">
                <a:extLst>
                  <a:ext uri="{FF2B5EF4-FFF2-40B4-BE49-F238E27FC236}">
                    <a16:creationId xmlns:a16="http://schemas.microsoft.com/office/drawing/2014/main" id="{CD89C3F7-2450-43C9-8E3B-C2BCE1ACE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8" name="Oval 2755">
                <a:extLst>
                  <a:ext uri="{FF2B5EF4-FFF2-40B4-BE49-F238E27FC236}">
                    <a16:creationId xmlns:a16="http://schemas.microsoft.com/office/drawing/2014/main" id="{652CE01F-749D-426A-9B6D-7D2250923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4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49" name="Oval 2756">
                <a:extLst>
                  <a:ext uri="{FF2B5EF4-FFF2-40B4-BE49-F238E27FC236}">
                    <a16:creationId xmlns:a16="http://schemas.microsoft.com/office/drawing/2014/main" id="{C5241B59-4C3E-4F2A-8B68-61E7393E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3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50" name="Oval 2757">
                <a:extLst>
                  <a:ext uri="{FF2B5EF4-FFF2-40B4-BE49-F238E27FC236}">
                    <a16:creationId xmlns:a16="http://schemas.microsoft.com/office/drawing/2014/main" id="{115A196F-2D3F-4B44-B409-DC03FA757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4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25608" name="Group 2758">
              <a:extLst>
                <a:ext uri="{FF2B5EF4-FFF2-40B4-BE49-F238E27FC236}">
                  <a16:creationId xmlns:a16="http://schemas.microsoft.com/office/drawing/2014/main" id="{BE023E8B-C2BA-4781-978C-6C1197AF35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8" y="1925"/>
              <a:ext cx="980" cy="1126"/>
              <a:chOff x="3738" y="1925"/>
              <a:chExt cx="980" cy="1126"/>
            </a:xfrm>
          </p:grpSpPr>
          <p:sp>
            <p:nvSpPr>
              <p:cNvPr id="50651" name="Oval 2759">
                <a:extLst>
                  <a:ext uri="{FF2B5EF4-FFF2-40B4-BE49-F238E27FC236}">
                    <a16:creationId xmlns:a16="http://schemas.microsoft.com/office/drawing/2014/main" id="{B5314BE1-C098-4961-BEA7-02D8AE2BD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4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2" name="Oval 2760">
                <a:extLst>
                  <a:ext uri="{FF2B5EF4-FFF2-40B4-BE49-F238E27FC236}">
                    <a16:creationId xmlns:a16="http://schemas.microsoft.com/office/drawing/2014/main" id="{E685830A-ECA9-4B62-BD59-A5FF7E5C9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3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3" name="Oval 2761">
                <a:extLst>
                  <a:ext uri="{FF2B5EF4-FFF2-40B4-BE49-F238E27FC236}">
                    <a16:creationId xmlns:a16="http://schemas.microsoft.com/office/drawing/2014/main" id="{465BEC7F-DD64-48AC-A8BE-922356BB9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4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4" name="Oval 2762">
                <a:extLst>
                  <a:ext uri="{FF2B5EF4-FFF2-40B4-BE49-F238E27FC236}">
                    <a16:creationId xmlns:a16="http://schemas.microsoft.com/office/drawing/2014/main" id="{1E97FB1B-53F2-4B43-9CF6-FD768AE60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195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5" name="Oval 2763">
                <a:extLst>
                  <a:ext uri="{FF2B5EF4-FFF2-40B4-BE49-F238E27FC236}">
                    <a16:creationId xmlns:a16="http://schemas.microsoft.com/office/drawing/2014/main" id="{3043C514-7DE5-4AE6-BD6E-1EB863417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5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6" name="Oval 2764">
                <a:extLst>
                  <a:ext uri="{FF2B5EF4-FFF2-40B4-BE49-F238E27FC236}">
                    <a16:creationId xmlns:a16="http://schemas.microsoft.com/office/drawing/2014/main" id="{D753642F-7087-4CFF-849C-9A20A6B0E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68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7" name="Oval 2765">
                <a:extLst>
                  <a:ext uri="{FF2B5EF4-FFF2-40B4-BE49-F238E27FC236}">
                    <a16:creationId xmlns:a16="http://schemas.microsoft.com/office/drawing/2014/main" id="{EFB50173-7075-4EC8-A414-060FE5406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8" name="Oval 2766">
                <a:extLst>
                  <a:ext uri="{FF2B5EF4-FFF2-40B4-BE49-F238E27FC236}">
                    <a16:creationId xmlns:a16="http://schemas.microsoft.com/office/drawing/2014/main" id="{23DA3DE2-88D3-40ED-B62F-8E19048AA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8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9" name="Oval 2767">
                <a:extLst>
                  <a:ext uri="{FF2B5EF4-FFF2-40B4-BE49-F238E27FC236}">
                    <a16:creationId xmlns:a16="http://schemas.microsoft.com/office/drawing/2014/main" id="{5F881D4F-F650-4647-B734-B19E23AAE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89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0" name="Oval 2768">
                <a:extLst>
                  <a:ext uri="{FF2B5EF4-FFF2-40B4-BE49-F238E27FC236}">
                    <a16:creationId xmlns:a16="http://schemas.microsoft.com/office/drawing/2014/main" id="{DE0FEAD5-C9C3-47E8-BD85-EC4C69104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1" name="Oval 2769">
                <a:extLst>
                  <a:ext uri="{FF2B5EF4-FFF2-40B4-BE49-F238E27FC236}">
                    <a16:creationId xmlns:a16="http://schemas.microsoft.com/office/drawing/2014/main" id="{AF915FBD-F198-4DC6-B21F-1A4DC1555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87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2" name="Oval 2770">
                <a:extLst>
                  <a:ext uri="{FF2B5EF4-FFF2-40B4-BE49-F238E27FC236}">
                    <a16:creationId xmlns:a16="http://schemas.microsoft.com/office/drawing/2014/main" id="{F0F564C8-963D-4C6A-8D2A-A918561E6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" y="19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3" name="Oval 2771">
                <a:extLst>
                  <a:ext uri="{FF2B5EF4-FFF2-40B4-BE49-F238E27FC236}">
                    <a16:creationId xmlns:a16="http://schemas.microsoft.com/office/drawing/2014/main" id="{07114DBD-9B83-4DF5-97F0-51D498422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6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4" name="Oval 2772">
                <a:extLst>
                  <a:ext uri="{FF2B5EF4-FFF2-40B4-BE49-F238E27FC236}">
                    <a16:creationId xmlns:a16="http://schemas.microsoft.com/office/drawing/2014/main" id="{8415BF43-5B3D-4B94-9B76-36A270A48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47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5" name="Freeform 2773">
                <a:extLst>
                  <a:ext uri="{FF2B5EF4-FFF2-40B4-BE49-F238E27FC236}">
                    <a16:creationId xmlns:a16="http://schemas.microsoft.com/office/drawing/2014/main" id="{9465C9AA-A546-4E14-BD94-DA4B2E655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2" cy="50"/>
              </a:xfrm>
              <a:custGeom>
                <a:avLst/>
                <a:gdLst>
                  <a:gd name="T0" fmla="*/ 124 w 21"/>
                  <a:gd name="T1" fmla="*/ 311 h 19"/>
                  <a:gd name="T2" fmla="*/ 30 w 21"/>
                  <a:gd name="T3" fmla="*/ 111 h 19"/>
                  <a:gd name="T4" fmla="*/ 196 w 21"/>
                  <a:gd name="T5" fmla="*/ 21 h 19"/>
                  <a:gd name="T6" fmla="*/ 307 w 21"/>
                  <a:gd name="T7" fmla="*/ 221 h 19"/>
                  <a:gd name="T8" fmla="*/ 124 w 21"/>
                  <a:gd name="T9" fmla="*/ 3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6" name="Freeform 2774">
                <a:extLst>
                  <a:ext uri="{FF2B5EF4-FFF2-40B4-BE49-F238E27FC236}">
                    <a16:creationId xmlns:a16="http://schemas.microsoft.com/office/drawing/2014/main" id="{DB01D38A-4C85-4BB4-84CE-152166E55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7" cy="42"/>
              </a:xfrm>
              <a:custGeom>
                <a:avLst/>
                <a:gdLst>
                  <a:gd name="T0" fmla="*/ 278 w 23"/>
                  <a:gd name="T1" fmla="*/ 255 h 16"/>
                  <a:gd name="T2" fmla="*/ 337 w 23"/>
                  <a:gd name="T3" fmla="*/ 179 h 16"/>
                  <a:gd name="T4" fmla="*/ 349 w 23"/>
                  <a:gd name="T5" fmla="*/ 165 h 16"/>
                  <a:gd name="T6" fmla="*/ 320 w 23"/>
                  <a:gd name="T7" fmla="*/ 110 h 16"/>
                  <a:gd name="T8" fmla="*/ 287 w 23"/>
                  <a:gd name="T9" fmla="*/ 21 h 16"/>
                  <a:gd name="T10" fmla="*/ 245 w 23"/>
                  <a:gd name="T11" fmla="*/ 34 h 16"/>
                  <a:gd name="T12" fmla="*/ 196 w 23"/>
                  <a:gd name="T13" fmla="*/ 21 h 16"/>
                  <a:gd name="T14" fmla="*/ 92 w 23"/>
                  <a:gd name="T15" fmla="*/ 21 h 16"/>
                  <a:gd name="T16" fmla="*/ 30 w 23"/>
                  <a:gd name="T17" fmla="*/ 89 h 16"/>
                  <a:gd name="T18" fmla="*/ 12 w 23"/>
                  <a:gd name="T19" fmla="*/ 144 h 16"/>
                  <a:gd name="T20" fmla="*/ 0 w 23"/>
                  <a:gd name="T21" fmla="*/ 221 h 16"/>
                  <a:gd name="T22" fmla="*/ 92 w 23"/>
                  <a:gd name="T23" fmla="*/ 268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7" name="Freeform 2775">
                <a:extLst>
                  <a:ext uri="{FF2B5EF4-FFF2-40B4-BE49-F238E27FC236}">
                    <a16:creationId xmlns:a16="http://schemas.microsoft.com/office/drawing/2014/main" id="{21209584-13F6-4E1F-B99D-DD933839F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4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8" name="Freeform 2776">
                <a:extLst>
                  <a:ext uri="{FF2B5EF4-FFF2-40B4-BE49-F238E27FC236}">
                    <a16:creationId xmlns:a16="http://schemas.microsoft.com/office/drawing/2014/main" id="{F360E972-C3BF-4B86-A052-8DEF2C0EF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9" name="Freeform 2777">
                <a:extLst>
                  <a:ext uri="{FF2B5EF4-FFF2-40B4-BE49-F238E27FC236}">
                    <a16:creationId xmlns:a16="http://schemas.microsoft.com/office/drawing/2014/main" id="{EB51F964-F873-4A51-9125-B20AA8D1C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56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0" name="Freeform 2778">
                <a:extLst>
                  <a:ext uri="{FF2B5EF4-FFF2-40B4-BE49-F238E27FC236}">
                    <a16:creationId xmlns:a16="http://schemas.microsoft.com/office/drawing/2014/main" id="{0AC3ACFA-4B51-45DD-81DE-A22480011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1" name="Freeform 2779">
                <a:extLst>
                  <a:ext uri="{FF2B5EF4-FFF2-40B4-BE49-F238E27FC236}">
                    <a16:creationId xmlns:a16="http://schemas.microsoft.com/office/drawing/2014/main" id="{DCC73996-986A-46FD-8D85-D25F2DFCD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2" name="Freeform 2780">
                <a:extLst>
                  <a:ext uri="{FF2B5EF4-FFF2-40B4-BE49-F238E27FC236}">
                    <a16:creationId xmlns:a16="http://schemas.microsoft.com/office/drawing/2014/main" id="{4F61DD08-FDED-4569-A502-A94B7AF43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3" name="Freeform 2781">
                <a:extLst>
                  <a:ext uri="{FF2B5EF4-FFF2-40B4-BE49-F238E27FC236}">
                    <a16:creationId xmlns:a16="http://schemas.microsoft.com/office/drawing/2014/main" id="{DA04C8DA-60BA-4925-9CEC-00669600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4" name="Freeform 2782">
                <a:extLst>
                  <a:ext uri="{FF2B5EF4-FFF2-40B4-BE49-F238E27FC236}">
                    <a16:creationId xmlns:a16="http://schemas.microsoft.com/office/drawing/2014/main" id="{40B4DE8F-A8F8-4F54-BBE4-7660ACEBA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51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5" name="Freeform 2783">
                <a:extLst>
                  <a:ext uri="{FF2B5EF4-FFF2-40B4-BE49-F238E27FC236}">
                    <a16:creationId xmlns:a16="http://schemas.microsoft.com/office/drawing/2014/main" id="{894C23D7-36CE-4923-9F08-29256B2C8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6" name="Freeform 2784">
                <a:extLst>
                  <a:ext uri="{FF2B5EF4-FFF2-40B4-BE49-F238E27FC236}">
                    <a16:creationId xmlns:a16="http://schemas.microsoft.com/office/drawing/2014/main" id="{745CE400-2C81-4AF6-AE56-06C5460EB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7" name="Freeform 2785">
                <a:extLst>
                  <a:ext uri="{FF2B5EF4-FFF2-40B4-BE49-F238E27FC236}">
                    <a16:creationId xmlns:a16="http://schemas.microsoft.com/office/drawing/2014/main" id="{8B8110A5-7140-46E4-B634-D1A856A3B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8" name="Freeform 2786">
                <a:extLst>
                  <a:ext uri="{FF2B5EF4-FFF2-40B4-BE49-F238E27FC236}">
                    <a16:creationId xmlns:a16="http://schemas.microsoft.com/office/drawing/2014/main" id="{19D8C244-F44E-4E9C-94A2-51C32F165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9" name="Freeform 2787">
                <a:extLst>
                  <a:ext uri="{FF2B5EF4-FFF2-40B4-BE49-F238E27FC236}">
                    <a16:creationId xmlns:a16="http://schemas.microsoft.com/office/drawing/2014/main" id="{4A2C824B-94E0-4873-AD21-AC5667923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0" name="Freeform 2788">
                <a:extLst>
                  <a:ext uri="{FF2B5EF4-FFF2-40B4-BE49-F238E27FC236}">
                    <a16:creationId xmlns:a16="http://schemas.microsoft.com/office/drawing/2014/main" id="{DB61956F-BBB8-4DD8-9008-AD077872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1" name="Freeform 2789">
                <a:extLst>
                  <a:ext uri="{FF2B5EF4-FFF2-40B4-BE49-F238E27FC236}">
                    <a16:creationId xmlns:a16="http://schemas.microsoft.com/office/drawing/2014/main" id="{0143E7D8-3F3F-4B9F-BF37-19C46EEBA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2" name="Freeform 2790">
                <a:extLst>
                  <a:ext uri="{FF2B5EF4-FFF2-40B4-BE49-F238E27FC236}">
                    <a16:creationId xmlns:a16="http://schemas.microsoft.com/office/drawing/2014/main" id="{261CBD32-EEFB-4B8D-8339-43902D445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69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3" name="Freeform 2791">
                <a:extLst>
                  <a:ext uri="{FF2B5EF4-FFF2-40B4-BE49-F238E27FC236}">
                    <a16:creationId xmlns:a16="http://schemas.microsoft.com/office/drawing/2014/main" id="{C5711A8F-DC41-4617-A753-2701466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5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4" name="Freeform 2792">
                <a:extLst>
                  <a:ext uri="{FF2B5EF4-FFF2-40B4-BE49-F238E27FC236}">
                    <a16:creationId xmlns:a16="http://schemas.microsoft.com/office/drawing/2014/main" id="{1551D115-8CBD-42A4-B095-E05B26C2F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5" name="Freeform 2793">
                <a:extLst>
                  <a:ext uri="{FF2B5EF4-FFF2-40B4-BE49-F238E27FC236}">
                    <a16:creationId xmlns:a16="http://schemas.microsoft.com/office/drawing/2014/main" id="{C53E1BA1-68BD-41AE-8D03-FA2904865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6" name="Freeform 2794">
                <a:extLst>
                  <a:ext uri="{FF2B5EF4-FFF2-40B4-BE49-F238E27FC236}">
                    <a16:creationId xmlns:a16="http://schemas.microsoft.com/office/drawing/2014/main" id="{6D49813F-7B67-455C-B2E2-B86D67940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7" name="Freeform 2795">
                <a:extLst>
                  <a:ext uri="{FF2B5EF4-FFF2-40B4-BE49-F238E27FC236}">
                    <a16:creationId xmlns:a16="http://schemas.microsoft.com/office/drawing/2014/main" id="{B97AEE95-D857-445F-9384-040FB9DA4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8" name="Freeform 2796">
                <a:extLst>
                  <a:ext uri="{FF2B5EF4-FFF2-40B4-BE49-F238E27FC236}">
                    <a16:creationId xmlns:a16="http://schemas.microsoft.com/office/drawing/2014/main" id="{0EA8BCA8-5262-4B7E-9E4F-C0A5868C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" name="Freeform 2797">
                <a:extLst>
                  <a:ext uri="{FF2B5EF4-FFF2-40B4-BE49-F238E27FC236}">
                    <a16:creationId xmlns:a16="http://schemas.microsoft.com/office/drawing/2014/main" id="{796E0DC5-0282-4AD9-BBC7-18AC3C0ED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0" name="Freeform 2798">
                <a:extLst>
                  <a:ext uri="{FF2B5EF4-FFF2-40B4-BE49-F238E27FC236}">
                    <a16:creationId xmlns:a16="http://schemas.microsoft.com/office/drawing/2014/main" id="{970DE8E7-1922-4FBB-AF3C-620AB24B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1" name="Freeform 2799">
                <a:extLst>
                  <a:ext uri="{FF2B5EF4-FFF2-40B4-BE49-F238E27FC236}">
                    <a16:creationId xmlns:a16="http://schemas.microsoft.com/office/drawing/2014/main" id="{E9FAD089-A93D-4AFD-9A41-0A548E641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2" name="Freeform 2800">
                <a:extLst>
                  <a:ext uri="{FF2B5EF4-FFF2-40B4-BE49-F238E27FC236}">
                    <a16:creationId xmlns:a16="http://schemas.microsoft.com/office/drawing/2014/main" id="{8C5F7EC4-95C5-4399-86BA-82614C4E8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49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3" name="Freeform 2801">
                <a:extLst>
                  <a:ext uri="{FF2B5EF4-FFF2-40B4-BE49-F238E27FC236}">
                    <a16:creationId xmlns:a16="http://schemas.microsoft.com/office/drawing/2014/main" id="{00E81AE4-D65C-4790-BE3F-40CF3449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4" name="Freeform 2802">
                <a:extLst>
                  <a:ext uri="{FF2B5EF4-FFF2-40B4-BE49-F238E27FC236}">
                    <a16:creationId xmlns:a16="http://schemas.microsoft.com/office/drawing/2014/main" id="{6EB29D4A-7457-4CEE-93A8-729031E0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5" name="Freeform 2803">
                <a:extLst>
                  <a:ext uri="{FF2B5EF4-FFF2-40B4-BE49-F238E27FC236}">
                    <a16:creationId xmlns:a16="http://schemas.microsoft.com/office/drawing/2014/main" id="{7BC02904-F700-4902-9386-16D45BBC9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6" name="Freeform 2804">
                <a:extLst>
                  <a:ext uri="{FF2B5EF4-FFF2-40B4-BE49-F238E27FC236}">
                    <a16:creationId xmlns:a16="http://schemas.microsoft.com/office/drawing/2014/main" id="{E9594152-4118-424D-B121-8689F3488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7" name="Freeform 2805">
                <a:extLst>
                  <a:ext uri="{FF2B5EF4-FFF2-40B4-BE49-F238E27FC236}">
                    <a16:creationId xmlns:a16="http://schemas.microsoft.com/office/drawing/2014/main" id="{D7C2E156-C755-4FF5-8DBC-E3692C720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8" name="Freeform 2806">
                <a:extLst>
                  <a:ext uri="{FF2B5EF4-FFF2-40B4-BE49-F238E27FC236}">
                    <a16:creationId xmlns:a16="http://schemas.microsoft.com/office/drawing/2014/main" id="{711B3F75-66EE-45E3-9987-C1B0122F4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4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9" name="Freeform 2807">
                <a:extLst>
                  <a:ext uri="{FF2B5EF4-FFF2-40B4-BE49-F238E27FC236}">
                    <a16:creationId xmlns:a16="http://schemas.microsoft.com/office/drawing/2014/main" id="{68BF44F2-EAF2-43EC-8C64-4982B8F5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0" name="Freeform 2808">
                <a:extLst>
                  <a:ext uri="{FF2B5EF4-FFF2-40B4-BE49-F238E27FC236}">
                    <a16:creationId xmlns:a16="http://schemas.microsoft.com/office/drawing/2014/main" id="{1D5A3595-FD35-475F-A323-5819A692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1" name="Freeform 2809">
                <a:extLst>
                  <a:ext uri="{FF2B5EF4-FFF2-40B4-BE49-F238E27FC236}">
                    <a16:creationId xmlns:a16="http://schemas.microsoft.com/office/drawing/2014/main" id="{4EF61397-8D41-4E70-936D-E2715BAE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2" name="Freeform 2810">
                <a:extLst>
                  <a:ext uri="{FF2B5EF4-FFF2-40B4-BE49-F238E27FC236}">
                    <a16:creationId xmlns:a16="http://schemas.microsoft.com/office/drawing/2014/main" id="{637624B2-C6A8-42E1-95A5-032B533AD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3" name="Freeform 2811">
                <a:extLst>
                  <a:ext uri="{FF2B5EF4-FFF2-40B4-BE49-F238E27FC236}">
                    <a16:creationId xmlns:a16="http://schemas.microsoft.com/office/drawing/2014/main" id="{957934BD-FB5F-464D-AA8A-22F541141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4" name="Freeform 2812">
                <a:extLst>
                  <a:ext uri="{FF2B5EF4-FFF2-40B4-BE49-F238E27FC236}">
                    <a16:creationId xmlns:a16="http://schemas.microsoft.com/office/drawing/2014/main" id="{412979EC-8E85-408E-B991-3CC54A7D2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5" name="Freeform 2813">
                <a:extLst>
                  <a:ext uri="{FF2B5EF4-FFF2-40B4-BE49-F238E27FC236}">
                    <a16:creationId xmlns:a16="http://schemas.microsoft.com/office/drawing/2014/main" id="{42577A33-8656-44A1-B602-A3E96B2A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6" name="Freeform 2814">
                <a:extLst>
                  <a:ext uri="{FF2B5EF4-FFF2-40B4-BE49-F238E27FC236}">
                    <a16:creationId xmlns:a16="http://schemas.microsoft.com/office/drawing/2014/main" id="{CB19B4B8-7EB9-478A-80E3-A43DA663B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7" name="Freeform 2815">
                <a:extLst>
                  <a:ext uri="{FF2B5EF4-FFF2-40B4-BE49-F238E27FC236}">
                    <a16:creationId xmlns:a16="http://schemas.microsoft.com/office/drawing/2014/main" id="{54CD8811-2AB3-4BFB-BD7C-C244A7E98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8" name="Freeform 2816">
                <a:extLst>
                  <a:ext uri="{FF2B5EF4-FFF2-40B4-BE49-F238E27FC236}">
                    <a16:creationId xmlns:a16="http://schemas.microsoft.com/office/drawing/2014/main" id="{B7641608-21A7-447C-A9D0-D7EA62D43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83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9" name="Freeform 2817">
                <a:extLst>
                  <a:ext uri="{FF2B5EF4-FFF2-40B4-BE49-F238E27FC236}">
                    <a16:creationId xmlns:a16="http://schemas.microsoft.com/office/drawing/2014/main" id="{451124CF-4615-4D63-9886-88E6499DD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4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0" name="Freeform 2818">
                <a:extLst>
                  <a:ext uri="{FF2B5EF4-FFF2-40B4-BE49-F238E27FC236}">
                    <a16:creationId xmlns:a16="http://schemas.microsoft.com/office/drawing/2014/main" id="{AEE117B5-2B00-412E-85E2-04C948717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1" name="Freeform 2819">
                <a:extLst>
                  <a:ext uri="{FF2B5EF4-FFF2-40B4-BE49-F238E27FC236}">
                    <a16:creationId xmlns:a16="http://schemas.microsoft.com/office/drawing/2014/main" id="{B8D1889C-FBE4-4EA3-9F1E-C4D6E89A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78" cy="90"/>
              </a:xfrm>
              <a:custGeom>
                <a:avLst/>
                <a:gdLst>
                  <a:gd name="T0" fmla="*/ 189 w 31"/>
                  <a:gd name="T1" fmla="*/ 596 h 34"/>
                  <a:gd name="T2" fmla="*/ 33 w 31"/>
                  <a:gd name="T3" fmla="*/ 225 h 34"/>
                  <a:gd name="T4" fmla="*/ 304 w 31"/>
                  <a:gd name="T5" fmla="*/ 56 h 34"/>
                  <a:gd name="T6" fmla="*/ 463 w 31"/>
                  <a:gd name="T7" fmla="*/ 408 h 34"/>
                  <a:gd name="T8" fmla="*/ 189 w 31"/>
                  <a:gd name="T9" fmla="*/ 59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12" y="32"/>
                    </a:moveTo>
                    <a:cubicBezTo>
                      <a:pt x="4" y="29"/>
                      <a:pt x="0" y="20"/>
                      <a:pt x="2" y="12"/>
                    </a:cubicBezTo>
                    <a:cubicBezTo>
                      <a:pt x="4" y="4"/>
                      <a:pt x="12" y="0"/>
                      <a:pt x="19" y="3"/>
                    </a:cubicBezTo>
                    <a:cubicBezTo>
                      <a:pt x="27" y="6"/>
                      <a:pt x="31" y="14"/>
                      <a:pt x="29" y="22"/>
                    </a:cubicBezTo>
                    <a:cubicBezTo>
                      <a:pt x="27" y="30"/>
                      <a:pt x="19" y="34"/>
                      <a:pt x="12" y="3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2" name="Freeform 2820">
                <a:extLst>
                  <a:ext uri="{FF2B5EF4-FFF2-40B4-BE49-F238E27FC236}">
                    <a16:creationId xmlns:a16="http://schemas.microsoft.com/office/drawing/2014/main" id="{4BA34194-52BF-4052-856B-EB37526D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83" cy="80"/>
              </a:xfrm>
              <a:custGeom>
                <a:avLst/>
                <a:gdLst>
                  <a:gd name="T0" fmla="*/ 430 w 33"/>
                  <a:gd name="T1" fmla="*/ 512 h 30"/>
                  <a:gd name="T2" fmla="*/ 506 w 33"/>
                  <a:gd name="T3" fmla="*/ 363 h 30"/>
                  <a:gd name="T4" fmla="*/ 526 w 33"/>
                  <a:gd name="T5" fmla="*/ 307 h 30"/>
                  <a:gd name="T6" fmla="*/ 493 w 33"/>
                  <a:gd name="T7" fmla="*/ 227 h 30"/>
                  <a:gd name="T8" fmla="*/ 443 w 33"/>
                  <a:gd name="T9" fmla="*/ 35 h 30"/>
                  <a:gd name="T10" fmla="*/ 380 w 33"/>
                  <a:gd name="T11" fmla="*/ 77 h 30"/>
                  <a:gd name="T12" fmla="*/ 304 w 33"/>
                  <a:gd name="T13" fmla="*/ 56 h 30"/>
                  <a:gd name="T14" fmla="*/ 146 w 33"/>
                  <a:gd name="T15" fmla="*/ 56 h 30"/>
                  <a:gd name="T16" fmla="*/ 33 w 33"/>
                  <a:gd name="T17" fmla="*/ 205 h 30"/>
                  <a:gd name="T18" fmla="*/ 33 w 33"/>
                  <a:gd name="T19" fmla="*/ 307 h 30"/>
                  <a:gd name="T20" fmla="*/ 0 w 33"/>
                  <a:gd name="T21" fmla="*/ 419 h 30"/>
                  <a:gd name="T22" fmla="*/ 146 w 33"/>
                  <a:gd name="T23" fmla="*/ 533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0">
                    <a:moveTo>
                      <a:pt x="27" y="27"/>
                    </a:moveTo>
                    <a:cubicBezTo>
                      <a:pt x="31" y="27"/>
                      <a:pt x="31" y="22"/>
                      <a:pt x="32" y="19"/>
                    </a:cubicBezTo>
                    <a:cubicBezTo>
                      <a:pt x="32" y="18"/>
                      <a:pt x="33" y="18"/>
                      <a:pt x="33" y="16"/>
                    </a:cubicBezTo>
                    <a:cubicBezTo>
                      <a:pt x="33" y="15"/>
                      <a:pt x="32" y="13"/>
                      <a:pt x="31" y="12"/>
                    </a:cubicBezTo>
                    <a:cubicBezTo>
                      <a:pt x="29" y="9"/>
                      <a:pt x="30" y="4"/>
                      <a:pt x="28" y="2"/>
                    </a:cubicBezTo>
                    <a:cubicBezTo>
                      <a:pt x="25" y="1"/>
                      <a:pt x="25" y="3"/>
                      <a:pt x="24" y="4"/>
                    </a:cubicBezTo>
                    <a:cubicBezTo>
                      <a:pt x="22" y="6"/>
                      <a:pt x="21" y="4"/>
                      <a:pt x="19" y="3"/>
                    </a:cubicBezTo>
                    <a:cubicBezTo>
                      <a:pt x="15" y="0"/>
                      <a:pt x="13" y="3"/>
                      <a:pt x="9" y="3"/>
                    </a:cubicBezTo>
                    <a:cubicBezTo>
                      <a:pt x="4" y="2"/>
                      <a:pt x="2" y="5"/>
                      <a:pt x="2" y="11"/>
                    </a:cubicBezTo>
                    <a:cubicBezTo>
                      <a:pt x="2" y="12"/>
                      <a:pt x="2" y="14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30"/>
                      <a:pt x="5" y="27"/>
                      <a:pt x="9" y="2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3" name="Freeform 2821">
                <a:extLst>
                  <a:ext uri="{FF2B5EF4-FFF2-40B4-BE49-F238E27FC236}">
                    <a16:creationId xmlns:a16="http://schemas.microsoft.com/office/drawing/2014/main" id="{90EEE5A0-0B08-4461-965A-4C21E6075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4" name="Freeform 2822">
                <a:extLst>
                  <a:ext uri="{FF2B5EF4-FFF2-40B4-BE49-F238E27FC236}">
                    <a16:creationId xmlns:a16="http://schemas.microsoft.com/office/drawing/2014/main" id="{A0AB51C3-ECA6-4688-BAC6-5BCC0B2A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5" name="Freeform 2823">
                <a:extLst>
                  <a:ext uri="{FF2B5EF4-FFF2-40B4-BE49-F238E27FC236}">
                    <a16:creationId xmlns:a16="http://schemas.microsoft.com/office/drawing/2014/main" id="{BFE3E806-0777-4C38-95AE-1A8B3B9E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2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6" name="Freeform 2824">
                <a:extLst>
                  <a:ext uri="{FF2B5EF4-FFF2-40B4-BE49-F238E27FC236}">
                    <a16:creationId xmlns:a16="http://schemas.microsoft.com/office/drawing/2014/main" id="{3E8836B0-EC9E-456C-BE02-B58DF7817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41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7" name="Freeform 2825">
                <a:extLst>
                  <a:ext uri="{FF2B5EF4-FFF2-40B4-BE49-F238E27FC236}">
                    <a16:creationId xmlns:a16="http://schemas.microsoft.com/office/drawing/2014/main" id="{32EFA318-1008-40E1-9E1F-E4B03685A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8" name="Freeform 2826">
                <a:extLst>
                  <a:ext uri="{FF2B5EF4-FFF2-40B4-BE49-F238E27FC236}">
                    <a16:creationId xmlns:a16="http://schemas.microsoft.com/office/drawing/2014/main" id="{83BBAEBE-AF84-46E2-8AFE-90EF533F7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7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9" name="Freeform 2827">
                <a:extLst>
                  <a:ext uri="{FF2B5EF4-FFF2-40B4-BE49-F238E27FC236}">
                    <a16:creationId xmlns:a16="http://schemas.microsoft.com/office/drawing/2014/main" id="{A19FAA14-348A-468C-972D-836C6B3A7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0" name="Freeform 2828">
                <a:extLst>
                  <a:ext uri="{FF2B5EF4-FFF2-40B4-BE49-F238E27FC236}">
                    <a16:creationId xmlns:a16="http://schemas.microsoft.com/office/drawing/2014/main" id="{561E83CA-B8C3-4151-9DFF-DF82E996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2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1" name="Freeform 2829">
                <a:extLst>
                  <a:ext uri="{FF2B5EF4-FFF2-40B4-BE49-F238E27FC236}">
                    <a16:creationId xmlns:a16="http://schemas.microsoft.com/office/drawing/2014/main" id="{0CC2F841-890B-4F12-9A6E-B1EAEB7B3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01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2" name="Freeform 2830">
                <a:extLst>
                  <a:ext uri="{FF2B5EF4-FFF2-40B4-BE49-F238E27FC236}">
                    <a16:creationId xmlns:a16="http://schemas.microsoft.com/office/drawing/2014/main" id="{CB8BE5D7-8F28-4D10-A21A-04D63E67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01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3" name="Freeform 2831">
                <a:extLst>
                  <a:ext uri="{FF2B5EF4-FFF2-40B4-BE49-F238E27FC236}">
                    <a16:creationId xmlns:a16="http://schemas.microsoft.com/office/drawing/2014/main" id="{3B1FBBDB-6A91-4F53-A882-8A9AF3BA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4" name="Freeform 2832">
                <a:extLst>
                  <a:ext uri="{FF2B5EF4-FFF2-40B4-BE49-F238E27FC236}">
                    <a16:creationId xmlns:a16="http://schemas.microsoft.com/office/drawing/2014/main" id="{0617E30A-1816-4A6C-BCE1-BD8F95A52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0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5" name="Freeform 2833">
                <a:extLst>
                  <a:ext uri="{FF2B5EF4-FFF2-40B4-BE49-F238E27FC236}">
                    <a16:creationId xmlns:a16="http://schemas.microsoft.com/office/drawing/2014/main" id="{507A0070-0FCC-46C2-BB20-18ABD547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6" name="Freeform 2834">
                <a:extLst>
                  <a:ext uri="{FF2B5EF4-FFF2-40B4-BE49-F238E27FC236}">
                    <a16:creationId xmlns:a16="http://schemas.microsoft.com/office/drawing/2014/main" id="{AF7A69E0-BE80-4705-9537-D1A4A967F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7" name="Freeform 2835">
                <a:extLst>
                  <a:ext uri="{FF2B5EF4-FFF2-40B4-BE49-F238E27FC236}">
                    <a16:creationId xmlns:a16="http://schemas.microsoft.com/office/drawing/2014/main" id="{5E056D5E-450B-409C-A6FE-2469DA50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8" name="Freeform 2836">
                <a:extLst>
                  <a:ext uri="{FF2B5EF4-FFF2-40B4-BE49-F238E27FC236}">
                    <a16:creationId xmlns:a16="http://schemas.microsoft.com/office/drawing/2014/main" id="{9E46AFAD-ECB1-4C3E-8080-62B431E99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9" name="Freeform 2837">
                <a:extLst>
                  <a:ext uri="{FF2B5EF4-FFF2-40B4-BE49-F238E27FC236}">
                    <a16:creationId xmlns:a16="http://schemas.microsoft.com/office/drawing/2014/main" id="{39E5600B-6996-4377-AFB0-C7B1C91C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33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0" name="Freeform 2838">
                <a:extLst>
                  <a:ext uri="{FF2B5EF4-FFF2-40B4-BE49-F238E27FC236}">
                    <a16:creationId xmlns:a16="http://schemas.microsoft.com/office/drawing/2014/main" id="{3D593C7E-CEE6-46B9-BC81-673F69E55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1" name="Freeform 2839">
                <a:extLst>
                  <a:ext uri="{FF2B5EF4-FFF2-40B4-BE49-F238E27FC236}">
                    <a16:creationId xmlns:a16="http://schemas.microsoft.com/office/drawing/2014/main" id="{45B2A77C-D20D-4EC4-A485-D65A1F731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92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2" name="Freeform 2840">
                <a:extLst>
                  <a:ext uri="{FF2B5EF4-FFF2-40B4-BE49-F238E27FC236}">
                    <a16:creationId xmlns:a16="http://schemas.microsoft.com/office/drawing/2014/main" id="{DF87E770-5580-4CB3-8DCB-F8D8C452F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3" name="Freeform 2841">
                <a:extLst>
                  <a:ext uri="{FF2B5EF4-FFF2-40B4-BE49-F238E27FC236}">
                    <a16:creationId xmlns:a16="http://schemas.microsoft.com/office/drawing/2014/main" id="{18CE7FA3-8E41-4372-A5DE-BBD96D0C2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4" name="Freeform 2842">
                <a:extLst>
                  <a:ext uri="{FF2B5EF4-FFF2-40B4-BE49-F238E27FC236}">
                    <a16:creationId xmlns:a16="http://schemas.microsoft.com/office/drawing/2014/main" id="{4BCCE0F0-C17F-4A3F-98B2-C30FC9D9A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5" name="Freeform 2843">
                <a:extLst>
                  <a:ext uri="{FF2B5EF4-FFF2-40B4-BE49-F238E27FC236}">
                    <a16:creationId xmlns:a16="http://schemas.microsoft.com/office/drawing/2014/main" id="{75FE7FD1-28F3-4F70-9C03-2230C160E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0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6" name="Freeform 2844">
                <a:extLst>
                  <a:ext uri="{FF2B5EF4-FFF2-40B4-BE49-F238E27FC236}">
                    <a16:creationId xmlns:a16="http://schemas.microsoft.com/office/drawing/2014/main" id="{58FA81B3-A76C-45E0-8AAE-F73F809FA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011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35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7" name="Freeform 2845">
                <a:extLst>
                  <a:ext uri="{FF2B5EF4-FFF2-40B4-BE49-F238E27FC236}">
                    <a16:creationId xmlns:a16="http://schemas.microsoft.com/office/drawing/2014/main" id="{495C5D69-FAEE-4D70-9D15-C78489662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00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8" name="Freeform 2846">
                <a:extLst>
                  <a:ext uri="{FF2B5EF4-FFF2-40B4-BE49-F238E27FC236}">
                    <a16:creationId xmlns:a16="http://schemas.microsoft.com/office/drawing/2014/main" id="{3D395910-5B44-43BE-91B9-68025A4D6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98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9" name="Freeform 2847">
                <a:extLst>
                  <a:ext uri="{FF2B5EF4-FFF2-40B4-BE49-F238E27FC236}">
                    <a16:creationId xmlns:a16="http://schemas.microsoft.com/office/drawing/2014/main" id="{9E0BCF30-D3CD-4789-856F-4C9075695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0" name="Freeform 2848">
                <a:extLst>
                  <a:ext uri="{FF2B5EF4-FFF2-40B4-BE49-F238E27FC236}">
                    <a16:creationId xmlns:a16="http://schemas.microsoft.com/office/drawing/2014/main" id="{398A3A77-3E00-482E-9874-4CA777340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1" name="Freeform 2849">
                <a:extLst>
                  <a:ext uri="{FF2B5EF4-FFF2-40B4-BE49-F238E27FC236}">
                    <a16:creationId xmlns:a16="http://schemas.microsoft.com/office/drawing/2014/main" id="{4CB70C45-C41D-4D85-9FDB-33AEABA9E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87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2" name="Freeform 2850">
                <a:extLst>
                  <a:ext uri="{FF2B5EF4-FFF2-40B4-BE49-F238E27FC236}">
                    <a16:creationId xmlns:a16="http://schemas.microsoft.com/office/drawing/2014/main" id="{69709849-221A-4426-859F-2D86FE5D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7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3" name="Freeform 2851">
                <a:extLst>
                  <a:ext uri="{FF2B5EF4-FFF2-40B4-BE49-F238E27FC236}">
                    <a16:creationId xmlns:a16="http://schemas.microsoft.com/office/drawing/2014/main" id="{3C3CAE3B-8312-4827-8DC7-E5D6A778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5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4" name="Freeform 2852">
                <a:extLst>
                  <a:ext uri="{FF2B5EF4-FFF2-40B4-BE49-F238E27FC236}">
                    <a16:creationId xmlns:a16="http://schemas.microsoft.com/office/drawing/2014/main" id="{5537F00C-252D-4724-A09A-AB3952D87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44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33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5" name="Freeform 2853">
                <a:extLst>
                  <a:ext uri="{FF2B5EF4-FFF2-40B4-BE49-F238E27FC236}">
                    <a16:creationId xmlns:a16="http://schemas.microsoft.com/office/drawing/2014/main" id="{F5FE1A0B-6DDB-4E8A-A972-78E34A782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6" name="Freeform 2854">
                <a:extLst>
                  <a:ext uri="{FF2B5EF4-FFF2-40B4-BE49-F238E27FC236}">
                    <a16:creationId xmlns:a16="http://schemas.microsoft.com/office/drawing/2014/main" id="{7B0C9112-414C-4695-9951-F0FB57290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3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7" name="Freeform 2855">
                <a:extLst>
                  <a:ext uri="{FF2B5EF4-FFF2-40B4-BE49-F238E27FC236}">
                    <a16:creationId xmlns:a16="http://schemas.microsoft.com/office/drawing/2014/main" id="{FCAE96D0-19AC-4762-9F4C-1DA39048D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931"/>
                <a:ext cx="5" cy="10"/>
              </a:xfrm>
              <a:custGeom>
                <a:avLst/>
                <a:gdLst>
                  <a:gd name="T0" fmla="*/ 20 w 2"/>
                  <a:gd name="T1" fmla="*/ 50 h 4"/>
                  <a:gd name="T2" fmla="*/ 0 w 2"/>
                  <a:gd name="T3" fmla="*/ 33 h 4"/>
                  <a:gd name="T4" fmla="*/ 20 w 2"/>
                  <a:gd name="T5" fmla="*/ 20 h 4"/>
                  <a:gd name="T6" fmla="*/ 33 w 2"/>
                  <a:gd name="T7" fmla="*/ 33 h 4"/>
                  <a:gd name="T8" fmla="*/ 20 w 2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8" name="Freeform 2856">
                <a:extLst>
                  <a:ext uri="{FF2B5EF4-FFF2-40B4-BE49-F238E27FC236}">
                    <a16:creationId xmlns:a16="http://schemas.microsoft.com/office/drawing/2014/main" id="{69BF443D-23C4-4507-A57D-8B0B744F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9" name="Freeform 2857">
                <a:extLst>
                  <a:ext uri="{FF2B5EF4-FFF2-40B4-BE49-F238E27FC236}">
                    <a16:creationId xmlns:a16="http://schemas.microsoft.com/office/drawing/2014/main" id="{CAF66A25-009E-460F-BEC8-A6C7C4EA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0" name="Freeform 2858">
                <a:extLst>
                  <a:ext uri="{FF2B5EF4-FFF2-40B4-BE49-F238E27FC236}">
                    <a16:creationId xmlns:a16="http://schemas.microsoft.com/office/drawing/2014/main" id="{8D3D5F07-4D9E-4454-9B49-EB1217264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1" name="Freeform 2859">
                <a:extLst>
                  <a:ext uri="{FF2B5EF4-FFF2-40B4-BE49-F238E27FC236}">
                    <a16:creationId xmlns:a16="http://schemas.microsoft.com/office/drawing/2014/main" id="{B9776ACA-8E5A-4489-9E46-A84E6859F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9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2" name="Freeform 2860">
                <a:extLst>
                  <a:ext uri="{FF2B5EF4-FFF2-40B4-BE49-F238E27FC236}">
                    <a16:creationId xmlns:a16="http://schemas.microsoft.com/office/drawing/2014/main" id="{F5615B5A-F616-4E4D-83CB-6D63EE2C4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3" name="Freeform 2861">
                <a:extLst>
                  <a:ext uri="{FF2B5EF4-FFF2-40B4-BE49-F238E27FC236}">
                    <a16:creationId xmlns:a16="http://schemas.microsoft.com/office/drawing/2014/main" id="{7032F696-D032-4907-A106-0ABDDEA09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4" name="Freeform 2862">
                <a:extLst>
                  <a:ext uri="{FF2B5EF4-FFF2-40B4-BE49-F238E27FC236}">
                    <a16:creationId xmlns:a16="http://schemas.microsoft.com/office/drawing/2014/main" id="{DA178679-3968-4217-9AA2-D01EA6FE3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76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5" name="Freeform 2863">
                <a:extLst>
                  <a:ext uri="{FF2B5EF4-FFF2-40B4-BE49-F238E27FC236}">
                    <a16:creationId xmlns:a16="http://schemas.microsoft.com/office/drawing/2014/main" id="{03825710-0A64-45B1-8988-93A14879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6" name="Freeform 2864">
                <a:extLst>
                  <a:ext uri="{FF2B5EF4-FFF2-40B4-BE49-F238E27FC236}">
                    <a16:creationId xmlns:a16="http://schemas.microsoft.com/office/drawing/2014/main" id="{70B7924E-7732-460F-816C-F4D6482CE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94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7" name="Freeform 2865">
                <a:extLst>
                  <a:ext uri="{FF2B5EF4-FFF2-40B4-BE49-F238E27FC236}">
                    <a16:creationId xmlns:a16="http://schemas.microsoft.com/office/drawing/2014/main" id="{12665FB9-30E8-4475-82AF-411796814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09"/>
                <a:ext cx="77" cy="88"/>
              </a:xfrm>
              <a:custGeom>
                <a:avLst/>
                <a:gdLst>
                  <a:gd name="T0" fmla="*/ 12 w 31"/>
                  <a:gd name="T1" fmla="*/ 376 h 33"/>
                  <a:gd name="T2" fmla="*/ 216 w 31"/>
                  <a:gd name="T3" fmla="*/ 35 h 33"/>
                  <a:gd name="T4" fmla="*/ 462 w 31"/>
                  <a:gd name="T5" fmla="*/ 248 h 33"/>
                  <a:gd name="T6" fmla="*/ 258 w 31"/>
                  <a:gd name="T7" fmla="*/ 589 h 33"/>
                  <a:gd name="T8" fmla="*/ 12 w 31"/>
                  <a:gd name="T9" fmla="*/ 37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3">
                    <a:moveTo>
                      <a:pt x="1" y="20"/>
                    </a:moveTo>
                    <a:cubicBezTo>
                      <a:pt x="0" y="12"/>
                      <a:pt x="6" y="4"/>
                      <a:pt x="14" y="2"/>
                    </a:cubicBezTo>
                    <a:cubicBezTo>
                      <a:pt x="22" y="0"/>
                      <a:pt x="29" y="5"/>
                      <a:pt x="30" y="13"/>
                    </a:cubicBezTo>
                    <a:cubicBezTo>
                      <a:pt x="31" y="21"/>
                      <a:pt x="25" y="29"/>
                      <a:pt x="17" y="31"/>
                    </a:cubicBezTo>
                    <a:cubicBezTo>
                      <a:pt x="9" y="33"/>
                      <a:pt x="2" y="28"/>
                      <a:pt x="1" y="2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8" name="Freeform 2866">
                <a:extLst>
                  <a:ext uri="{FF2B5EF4-FFF2-40B4-BE49-F238E27FC236}">
                    <a16:creationId xmlns:a16="http://schemas.microsoft.com/office/drawing/2014/main" id="{EF93D89C-7A71-4977-BD9B-42BB7734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07"/>
                <a:ext cx="93" cy="96"/>
              </a:xfrm>
              <a:custGeom>
                <a:avLst/>
                <a:gdLst>
                  <a:gd name="T0" fmla="*/ 241 w 37"/>
                  <a:gd name="T1" fmla="*/ 605 h 36"/>
                  <a:gd name="T2" fmla="*/ 380 w 37"/>
                  <a:gd name="T3" fmla="*/ 627 h 36"/>
                  <a:gd name="T4" fmla="*/ 430 w 37"/>
                  <a:gd name="T5" fmla="*/ 627 h 36"/>
                  <a:gd name="T6" fmla="*/ 475 w 37"/>
                  <a:gd name="T7" fmla="*/ 547 h 36"/>
                  <a:gd name="T8" fmla="*/ 588 w 37"/>
                  <a:gd name="T9" fmla="*/ 397 h 36"/>
                  <a:gd name="T10" fmla="*/ 538 w 37"/>
                  <a:gd name="T11" fmla="*/ 363 h 36"/>
                  <a:gd name="T12" fmla="*/ 525 w 37"/>
                  <a:gd name="T13" fmla="*/ 264 h 36"/>
                  <a:gd name="T14" fmla="*/ 442 w 37"/>
                  <a:gd name="T15" fmla="*/ 93 h 36"/>
                  <a:gd name="T16" fmla="*/ 284 w 37"/>
                  <a:gd name="T17" fmla="*/ 56 h 36"/>
                  <a:gd name="T18" fmla="*/ 221 w 37"/>
                  <a:gd name="T19" fmla="*/ 93 h 36"/>
                  <a:gd name="T20" fmla="*/ 113 w 37"/>
                  <a:gd name="T21" fmla="*/ 93 h 36"/>
                  <a:gd name="T22" fmla="*/ 96 w 37"/>
                  <a:gd name="T23" fmla="*/ 320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36">
                    <a:moveTo>
                      <a:pt x="15" y="32"/>
                    </a:moveTo>
                    <a:cubicBezTo>
                      <a:pt x="16" y="36"/>
                      <a:pt x="21" y="34"/>
                      <a:pt x="24" y="33"/>
                    </a:cubicBezTo>
                    <a:cubicBezTo>
                      <a:pt x="25" y="33"/>
                      <a:pt x="26" y="33"/>
                      <a:pt x="27" y="33"/>
                    </a:cubicBezTo>
                    <a:cubicBezTo>
                      <a:pt x="29" y="32"/>
                      <a:pt x="29" y="30"/>
                      <a:pt x="30" y="29"/>
                    </a:cubicBezTo>
                    <a:cubicBezTo>
                      <a:pt x="32" y="26"/>
                      <a:pt x="37" y="24"/>
                      <a:pt x="37" y="21"/>
                    </a:cubicBezTo>
                    <a:cubicBezTo>
                      <a:pt x="37" y="18"/>
                      <a:pt x="35" y="20"/>
                      <a:pt x="34" y="19"/>
                    </a:cubicBezTo>
                    <a:cubicBezTo>
                      <a:pt x="31" y="18"/>
                      <a:pt x="32" y="16"/>
                      <a:pt x="33" y="14"/>
                    </a:cubicBezTo>
                    <a:cubicBezTo>
                      <a:pt x="34" y="9"/>
                      <a:pt x="30" y="9"/>
                      <a:pt x="28" y="5"/>
                    </a:cubicBezTo>
                    <a:cubicBezTo>
                      <a:pt x="27" y="1"/>
                      <a:pt x="24" y="0"/>
                      <a:pt x="18" y="3"/>
                    </a:cubicBezTo>
                    <a:cubicBezTo>
                      <a:pt x="17" y="3"/>
                      <a:pt x="15" y="4"/>
                      <a:pt x="14" y="5"/>
                    </a:cubicBezTo>
                    <a:cubicBezTo>
                      <a:pt x="11" y="5"/>
                      <a:pt x="10" y="4"/>
                      <a:pt x="7" y="5"/>
                    </a:cubicBezTo>
                    <a:cubicBezTo>
                      <a:pt x="0" y="9"/>
                      <a:pt x="5" y="12"/>
                      <a:pt x="6" y="17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9" name="Freeform 2867">
                <a:extLst>
                  <a:ext uri="{FF2B5EF4-FFF2-40B4-BE49-F238E27FC236}">
                    <a16:creationId xmlns:a16="http://schemas.microsoft.com/office/drawing/2014/main" id="{0E360F23-F408-4D9A-9A62-2AD8C9AA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3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0" name="Freeform 2868">
                <a:extLst>
                  <a:ext uri="{FF2B5EF4-FFF2-40B4-BE49-F238E27FC236}">
                    <a16:creationId xmlns:a16="http://schemas.microsoft.com/office/drawing/2014/main" id="{893A229F-57A9-4814-90AF-4458077E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7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1" name="Freeform 2869">
                <a:extLst>
                  <a:ext uri="{FF2B5EF4-FFF2-40B4-BE49-F238E27FC236}">
                    <a16:creationId xmlns:a16="http://schemas.microsoft.com/office/drawing/2014/main" id="{BCFB0E84-5E52-46EA-9AF2-1487939A0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60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2" name="Freeform 2870">
                <a:extLst>
                  <a:ext uri="{FF2B5EF4-FFF2-40B4-BE49-F238E27FC236}">
                    <a16:creationId xmlns:a16="http://schemas.microsoft.com/office/drawing/2014/main" id="{132F723D-FDB1-49E5-A815-ADA83734B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7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3" name="Freeform 2871">
                <a:extLst>
                  <a:ext uri="{FF2B5EF4-FFF2-40B4-BE49-F238E27FC236}">
                    <a16:creationId xmlns:a16="http://schemas.microsoft.com/office/drawing/2014/main" id="{1D4808EA-DAE2-4004-9EAE-30AA65DED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789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21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4" name="Freeform 2872">
                <a:extLst>
                  <a:ext uri="{FF2B5EF4-FFF2-40B4-BE49-F238E27FC236}">
                    <a16:creationId xmlns:a16="http://schemas.microsoft.com/office/drawing/2014/main" id="{A0E6560F-E52D-40EE-BDC8-5499B716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8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5" name="Freeform 2873">
                <a:extLst>
                  <a:ext uri="{FF2B5EF4-FFF2-40B4-BE49-F238E27FC236}">
                    <a16:creationId xmlns:a16="http://schemas.microsoft.com/office/drawing/2014/main" id="{A3AA4E20-0B5F-4E8E-983D-6D979BEAE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6" name="Freeform 2874">
                <a:extLst>
                  <a:ext uri="{FF2B5EF4-FFF2-40B4-BE49-F238E27FC236}">
                    <a16:creationId xmlns:a16="http://schemas.microsoft.com/office/drawing/2014/main" id="{EFAADB4A-E61E-43E5-ABC4-137C39925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7" name="Freeform 2875">
                <a:extLst>
                  <a:ext uri="{FF2B5EF4-FFF2-40B4-BE49-F238E27FC236}">
                    <a16:creationId xmlns:a16="http://schemas.microsoft.com/office/drawing/2014/main" id="{8586C07A-5CB6-411D-B1EC-C4B7F578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8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8" name="Freeform 2876">
                <a:extLst>
                  <a:ext uri="{FF2B5EF4-FFF2-40B4-BE49-F238E27FC236}">
                    <a16:creationId xmlns:a16="http://schemas.microsoft.com/office/drawing/2014/main" id="{BE9F17B2-BAC7-427F-8C5B-B0C049988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6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9" name="Freeform 2877">
                <a:extLst>
                  <a:ext uri="{FF2B5EF4-FFF2-40B4-BE49-F238E27FC236}">
                    <a16:creationId xmlns:a16="http://schemas.microsoft.com/office/drawing/2014/main" id="{290921E7-7F84-48F4-A3EA-9375725C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5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0" name="Freeform 2878">
                <a:extLst>
                  <a:ext uri="{FF2B5EF4-FFF2-40B4-BE49-F238E27FC236}">
                    <a16:creationId xmlns:a16="http://schemas.microsoft.com/office/drawing/2014/main" id="{943A89DB-F9D6-481D-A1D2-810E701CF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74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1" name="Freeform 2879">
                <a:extLst>
                  <a:ext uri="{FF2B5EF4-FFF2-40B4-BE49-F238E27FC236}">
                    <a16:creationId xmlns:a16="http://schemas.microsoft.com/office/drawing/2014/main" id="{2A75C21E-974F-4211-BD8F-B8F4D737E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28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2" name="Freeform 2880">
                <a:extLst>
                  <a:ext uri="{FF2B5EF4-FFF2-40B4-BE49-F238E27FC236}">
                    <a16:creationId xmlns:a16="http://schemas.microsoft.com/office/drawing/2014/main" id="{779F8E35-5AEA-43B8-B14B-82AE9F29D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3" name="Freeform 2881">
                <a:extLst>
                  <a:ext uri="{FF2B5EF4-FFF2-40B4-BE49-F238E27FC236}">
                    <a16:creationId xmlns:a16="http://schemas.microsoft.com/office/drawing/2014/main" id="{25BC927E-2C78-4B06-B78D-242112FCC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12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4" name="Freeform 2882">
                <a:extLst>
                  <a:ext uri="{FF2B5EF4-FFF2-40B4-BE49-F238E27FC236}">
                    <a16:creationId xmlns:a16="http://schemas.microsoft.com/office/drawing/2014/main" id="{34D46A73-0CC8-4570-9416-DAD1B769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0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5" name="Freeform 2883">
                <a:extLst>
                  <a:ext uri="{FF2B5EF4-FFF2-40B4-BE49-F238E27FC236}">
                    <a16:creationId xmlns:a16="http://schemas.microsoft.com/office/drawing/2014/main" id="{7A190848-74D0-4EBD-8FE1-6F20ED9C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0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6" name="Freeform 2884">
                <a:extLst>
                  <a:ext uri="{FF2B5EF4-FFF2-40B4-BE49-F238E27FC236}">
                    <a16:creationId xmlns:a16="http://schemas.microsoft.com/office/drawing/2014/main" id="{943FA60E-0097-4076-B60C-FB927C38F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0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7" name="Freeform 2885">
                <a:extLst>
                  <a:ext uri="{FF2B5EF4-FFF2-40B4-BE49-F238E27FC236}">
                    <a16:creationId xmlns:a16="http://schemas.microsoft.com/office/drawing/2014/main" id="{FD11A418-560C-4D9E-B5AB-9FB951C9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72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8" name="Freeform 2886">
                <a:extLst>
                  <a:ext uri="{FF2B5EF4-FFF2-40B4-BE49-F238E27FC236}">
                    <a16:creationId xmlns:a16="http://schemas.microsoft.com/office/drawing/2014/main" id="{147353DC-C8E8-41D2-A5A8-E092C885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0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9" name="Freeform 2887">
                <a:extLst>
                  <a:ext uri="{FF2B5EF4-FFF2-40B4-BE49-F238E27FC236}">
                    <a16:creationId xmlns:a16="http://schemas.microsoft.com/office/drawing/2014/main" id="{1D6A5D52-CAB6-4771-BFE4-462199A8D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89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35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0" name="Freeform 2888">
                <a:extLst>
                  <a:ext uri="{FF2B5EF4-FFF2-40B4-BE49-F238E27FC236}">
                    <a16:creationId xmlns:a16="http://schemas.microsoft.com/office/drawing/2014/main" id="{E4C30559-74EB-46EF-B1C1-D50752699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8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1" name="Freeform 2889">
                <a:extLst>
                  <a:ext uri="{FF2B5EF4-FFF2-40B4-BE49-F238E27FC236}">
                    <a16:creationId xmlns:a16="http://schemas.microsoft.com/office/drawing/2014/main" id="{44B406D3-A4C4-4D69-876F-BECC92E39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77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2" name="Freeform 2890">
                <a:extLst>
                  <a:ext uri="{FF2B5EF4-FFF2-40B4-BE49-F238E27FC236}">
                    <a16:creationId xmlns:a16="http://schemas.microsoft.com/office/drawing/2014/main" id="{0C067CB1-B9C7-4C33-AFA4-74E3582D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3" name="Freeform 2891">
                <a:extLst>
                  <a:ext uri="{FF2B5EF4-FFF2-40B4-BE49-F238E27FC236}">
                    <a16:creationId xmlns:a16="http://schemas.microsoft.com/office/drawing/2014/main" id="{E6788157-7504-4C4E-AE5F-B1F4339F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49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4" name="Freeform 2892">
                <a:extLst>
                  <a:ext uri="{FF2B5EF4-FFF2-40B4-BE49-F238E27FC236}">
                    <a16:creationId xmlns:a16="http://schemas.microsoft.com/office/drawing/2014/main" id="{38A17096-9456-417A-B412-B753C3614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44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5" name="Freeform 2893">
                <a:extLst>
                  <a:ext uri="{FF2B5EF4-FFF2-40B4-BE49-F238E27FC236}">
                    <a16:creationId xmlns:a16="http://schemas.microsoft.com/office/drawing/2014/main" id="{B2873901-3EE0-47C4-BBE4-FF998F33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57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6" name="Freeform 2894">
                <a:extLst>
                  <a:ext uri="{FF2B5EF4-FFF2-40B4-BE49-F238E27FC236}">
                    <a16:creationId xmlns:a16="http://schemas.microsoft.com/office/drawing/2014/main" id="{DF110A12-A71E-4CE8-852C-FBADE1EC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733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7" name="Freeform 2895">
                <a:extLst>
                  <a:ext uri="{FF2B5EF4-FFF2-40B4-BE49-F238E27FC236}">
                    <a16:creationId xmlns:a16="http://schemas.microsoft.com/office/drawing/2014/main" id="{2224A5DB-7C2E-4C45-8912-EEE3BFA1E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20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8" name="Freeform 2896">
                <a:extLst>
                  <a:ext uri="{FF2B5EF4-FFF2-40B4-BE49-F238E27FC236}">
                    <a16:creationId xmlns:a16="http://schemas.microsoft.com/office/drawing/2014/main" id="{54FA07D1-F51E-4CBD-B6CC-1C0E1FEE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723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9" name="Freeform 2897">
                <a:extLst>
                  <a:ext uri="{FF2B5EF4-FFF2-40B4-BE49-F238E27FC236}">
                    <a16:creationId xmlns:a16="http://schemas.microsoft.com/office/drawing/2014/main" id="{3F2E2862-525A-4813-BF46-1F5BEEF80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71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0" name="Freeform 2898">
                <a:extLst>
                  <a:ext uri="{FF2B5EF4-FFF2-40B4-BE49-F238E27FC236}">
                    <a16:creationId xmlns:a16="http://schemas.microsoft.com/office/drawing/2014/main" id="{1DC19D70-2AA6-4B45-AEEF-B12F7EA4F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70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1" name="Freeform 2899">
                <a:extLst>
                  <a:ext uri="{FF2B5EF4-FFF2-40B4-BE49-F238E27FC236}">
                    <a16:creationId xmlns:a16="http://schemas.microsoft.com/office/drawing/2014/main" id="{94974D9B-514C-4208-BBDE-8A4EEE487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2" name="Freeform 2900">
                <a:extLst>
                  <a:ext uri="{FF2B5EF4-FFF2-40B4-BE49-F238E27FC236}">
                    <a16:creationId xmlns:a16="http://schemas.microsoft.com/office/drawing/2014/main" id="{69000CEB-083B-4765-B65D-3CAC13713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3" name="Freeform 2901">
                <a:extLst>
                  <a:ext uri="{FF2B5EF4-FFF2-40B4-BE49-F238E27FC236}">
                    <a16:creationId xmlns:a16="http://schemas.microsoft.com/office/drawing/2014/main" id="{152EF7DF-507E-46BD-9611-71B46AF4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33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4" name="Freeform 2902">
                <a:extLst>
                  <a:ext uri="{FF2B5EF4-FFF2-40B4-BE49-F238E27FC236}">
                    <a16:creationId xmlns:a16="http://schemas.microsoft.com/office/drawing/2014/main" id="{164E9FFF-713A-4E01-A72C-A34D4D4E6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49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5" name="Freeform 2903">
                <a:extLst>
                  <a:ext uri="{FF2B5EF4-FFF2-40B4-BE49-F238E27FC236}">
                    <a16:creationId xmlns:a16="http://schemas.microsoft.com/office/drawing/2014/main" id="{0150DF68-4794-4222-A7DA-0D2D09E2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6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" name="Freeform 2904">
                <a:extLst>
                  <a:ext uri="{FF2B5EF4-FFF2-40B4-BE49-F238E27FC236}">
                    <a16:creationId xmlns:a16="http://schemas.microsoft.com/office/drawing/2014/main" id="{9320203D-9B78-4422-A1C0-AEAB7B550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7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7" name="Freeform 2905">
                <a:extLst>
                  <a:ext uri="{FF2B5EF4-FFF2-40B4-BE49-F238E27FC236}">
                    <a16:creationId xmlns:a16="http://schemas.microsoft.com/office/drawing/2014/main" id="{80FE0BE1-5B2D-435C-B9A8-DD5F8882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781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8" name="Freeform 2906">
                <a:extLst>
                  <a:ext uri="{FF2B5EF4-FFF2-40B4-BE49-F238E27FC236}">
                    <a16:creationId xmlns:a16="http://schemas.microsoft.com/office/drawing/2014/main" id="{2BC91402-B643-4EB1-9767-88100104D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65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9" name="Freeform 2907">
                <a:extLst>
                  <a:ext uri="{FF2B5EF4-FFF2-40B4-BE49-F238E27FC236}">
                    <a16:creationId xmlns:a16="http://schemas.microsoft.com/office/drawing/2014/main" id="{F2460233-DFC7-4B16-9ADA-8787FDA5B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1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0" name="Freeform 2908">
                <a:extLst>
                  <a:ext uri="{FF2B5EF4-FFF2-40B4-BE49-F238E27FC236}">
                    <a16:creationId xmlns:a16="http://schemas.microsoft.com/office/drawing/2014/main" id="{6E7D3B25-5994-4BCA-BC0C-B18AA506D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1" name="Freeform 2909">
                <a:extLst>
                  <a:ext uri="{FF2B5EF4-FFF2-40B4-BE49-F238E27FC236}">
                    <a16:creationId xmlns:a16="http://schemas.microsoft.com/office/drawing/2014/main" id="{22F50BDB-707A-4BFE-AFC0-40DFF632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741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2" name="Freeform 2910">
                <a:extLst>
                  <a:ext uri="{FF2B5EF4-FFF2-40B4-BE49-F238E27FC236}">
                    <a16:creationId xmlns:a16="http://schemas.microsoft.com/office/drawing/2014/main" id="{2BD7EA58-C420-4A5E-97D2-989F1BFDF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3" name="Freeform 2911">
                <a:extLst>
                  <a:ext uri="{FF2B5EF4-FFF2-40B4-BE49-F238E27FC236}">
                    <a16:creationId xmlns:a16="http://schemas.microsoft.com/office/drawing/2014/main" id="{2A940AB0-EF5B-433B-9B55-2AEE44D99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27"/>
                <a:ext cx="67" cy="74"/>
              </a:xfrm>
              <a:custGeom>
                <a:avLst/>
                <a:gdLst>
                  <a:gd name="T0" fmla="*/ 12 w 27"/>
                  <a:gd name="T1" fmla="*/ 315 h 28"/>
                  <a:gd name="T2" fmla="*/ 184 w 27"/>
                  <a:gd name="T3" fmla="*/ 34 h 28"/>
                  <a:gd name="T4" fmla="*/ 400 w 27"/>
                  <a:gd name="T5" fmla="*/ 204 h 28"/>
                  <a:gd name="T6" fmla="*/ 228 w 27"/>
                  <a:gd name="T7" fmla="*/ 497 h 28"/>
                  <a:gd name="T8" fmla="*/ 12 w 27"/>
                  <a:gd name="T9" fmla="*/ 3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" y="17"/>
                    </a:moveTo>
                    <a:cubicBezTo>
                      <a:pt x="0" y="10"/>
                      <a:pt x="5" y="3"/>
                      <a:pt x="12" y="2"/>
                    </a:cubicBezTo>
                    <a:cubicBezTo>
                      <a:pt x="19" y="0"/>
                      <a:pt x="25" y="5"/>
                      <a:pt x="26" y="11"/>
                    </a:cubicBezTo>
                    <a:cubicBezTo>
                      <a:pt x="27" y="18"/>
                      <a:pt x="22" y="25"/>
                      <a:pt x="15" y="27"/>
                    </a:cubicBezTo>
                    <a:cubicBezTo>
                      <a:pt x="8" y="28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4" name="Freeform 2912">
                <a:extLst>
                  <a:ext uri="{FF2B5EF4-FFF2-40B4-BE49-F238E27FC236}">
                    <a16:creationId xmlns:a16="http://schemas.microsoft.com/office/drawing/2014/main" id="{06271178-C0DB-4EEB-99E8-4DA4BA84A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024"/>
                <a:ext cx="83" cy="83"/>
              </a:xfrm>
              <a:custGeom>
                <a:avLst/>
                <a:gdLst>
                  <a:gd name="T0" fmla="*/ 221 w 33"/>
                  <a:gd name="T1" fmla="*/ 538 h 31"/>
                  <a:gd name="T2" fmla="*/ 335 w 33"/>
                  <a:gd name="T3" fmla="*/ 560 h 31"/>
                  <a:gd name="T4" fmla="*/ 380 w 33"/>
                  <a:gd name="T5" fmla="*/ 538 h 31"/>
                  <a:gd name="T6" fmla="*/ 410 w 33"/>
                  <a:gd name="T7" fmla="*/ 479 h 31"/>
                  <a:gd name="T8" fmla="*/ 526 w 33"/>
                  <a:gd name="T9" fmla="*/ 367 h 31"/>
                  <a:gd name="T10" fmla="*/ 475 w 33"/>
                  <a:gd name="T11" fmla="*/ 329 h 31"/>
                  <a:gd name="T12" fmla="*/ 463 w 33"/>
                  <a:gd name="T13" fmla="*/ 230 h 31"/>
                  <a:gd name="T14" fmla="*/ 397 w 33"/>
                  <a:gd name="T15" fmla="*/ 78 h 31"/>
                  <a:gd name="T16" fmla="*/ 254 w 33"/>
                  <a:gd name="T17" fmla="*/ 35 h 31"/>
                  <a:gd name="T18" fmla="*/ 189 w 33"/>
                  <a:gd name="T19" fmla="*/ 78 h 31"/>
                  <a:gd name="T20" fmla="*/ 113 w 33"/>
                  <a:gd name="T21" fmla="*/ 94 h 31"/>
                  <a:gd name="T22" fmla="*/ 83 w 33"/>
                  <a:gd name="T23" fmla="*/ 286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1">
                    <a:moveTo>
                      <a:pt x="14" y="28"/>
                    </a:moveTo>
                    <a:cubicBezTo>
                      <a:pt x="15" y="31"/>
                      <a:pt x="18" y="29"/>
                      <a:pt x="21" y="29"/>
                    </a:cubicBezTo>
                    <a:cubicBezTo>
                      <a:pt x="22" y="28"/>
                      <a:pt x="23" y="29"/>
                      <a:pt x="24" y="28"/>
                    </a:cubicBezTo>
                    <a:cubicBezTo>
                      <a:pt x="25" y="28"/>
                      <a:pt x="26" y="26"/>
                      <a:pt x="26" y="25"/>
                    </a:cubicBezTo>
                    <a:cubicBezTo>
                      <a:pt x="28" y="23"/>
                      <a:pt x="33" y="21"/>
                      <a:pt x="33" y="19"/>
                    </a:cubicBezTo>
                    <a:cubicBezTo>
                      <a:pt x="33" y="16"/>
                      <a:pt x="31" y="17"/>
                      <a:pt x="30" y="17"/>
                    </a:cubicBezTo>
                    <a:cubicBezTo>
                      <a:pt x="27" y="16"/>
                      <a:pt x="28" y="14"/>
                      <a:pt x="29" y="12"/>
                    </a:cubicBezTo>
                    <a:cubicBezTo>
                      <a:pt x="30" y="8"/>
                      <a:pt x="26" y="7"/>
                      <a:pt x="25" y="4"/>
                    </a:cubicBezTo>
                    <a:cubicBezTo>
                      <a:pt x="24" y="0"/>
                      <a:pt x="21" y="0"/>
                      <a:pt x="16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0" y="8"/>
                      <a:pt x="5" y="11"/>
                      <a:pt x="5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5" name="Freeform 2913">
                <a:extLst>
                  <a:ext uri="{FF2B5EF4-FFF2-40B4-BE49-F238E27FC236}">
                    <a16:creationId xmlns:a16="http://schemas.microsoft.com/office/drawing/2014/main" id="{94C86371-EB05-4079-8359-40D191B8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1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6" name="Freeform 2914">
                <a:extLst>
                  <a:ext uri="{FF2B5EF4-FFF2-40B4-BE49-F238E27FC236}">
                    <a16:creationId xmlns:a16="http://schemas.microsoft.com/office/drawing/2014/main" id="{786878F5-9FC3-449F-A758-B298D9DB2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7" name="Freeform 2915">
                <a:extLst>
                  <a:ext uri="{FF2B5EF4-FFF2-40B4-BE49-F238E27FC236}">
                    <a16:creationId xmlns:a16="http://schemas.microsoft.com/office/drawing/2014/main" id="{C9A99B01-C400-48DD-86E9-FB80A862B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0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8" name="Freeform 2916">
                <a:extLst>
                  <a:ext uri="{FF2B5EF4-FFF2-40B4-BE49-F238E27FC236}">
                    <a16:creationId xmlns:a16="http://schemas.microsoft.com/office/drawing/2014/main" id="{D5F6284F-42DB-45C1-B91C-7669145B0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83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9" name="Freeform 2917">
                <a:extLst>
                  <a:ext uri="{FF2B5EF4-FFF2-40B4-BE49-F238E27FC236}">
                    <a16:creationId xmlns:a16="http://schemas.microsoft.com/office/drawing/2014/main" id="{04FDAB17-D260-4A78-A1F5-F0C3DD869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96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0" name="Freeform 2918">
                <a:extLst>
                  <a:ext uri="{FF2B5EF4-FFF2-40B4-BE49-F238E27FC236}">
                    <a16:creationId xmlns:a16="http://schemas.microsoft.com/office/drawing/2014/main" id="{D8619C6A-4DD6-4962-92DE-B26698E06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1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1" name="Freeform 2919">
                <a:extLst>
                  <a:ext uri="{FF2B5EF4-FFF2-40B4-BE49-F238E27FC236}">
                    <a16:creationId xmlns:a16="http://schemas.microsoft.com/office/drawing/2014/main" id="{E127F1D6-9214-444F-A83B-17B61FB8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9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2" name="Freeform 2920">
                <a:extLst>
                  <a:ext uri="{FF2B5EF4-FFF2-40B4-BE49-F238E27FC236}">
                    <a16:creationId xmlns:a16="http://schemas.microsoft.com/office/drawing/2014/main" id="{DEDD17F9-4EC2-40BD-90E9-29D10996C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3" name="Freeform 2921">
                <a:extLst>
                  <a:ext uri="{FF2B5EF4-FFF2-40B4-BE49-F238E27FC236}">
                    <a16:creationId xmlns:a16="http://schemas.microsoft.com/office/drawing/2014/main" id="{3DEC5AFB-AA85-4F95-9ADB-10DACE5EB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8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4" name="Freeform 2922">
                <a:extLst>
                  <a:ext uri="{FF2B5EF4-FFF2-40B4-BE49-F238E27FC236}">
                    <a16:creationId xmlns:a16="http://schemas.microsoft.com/office/drawing/2014/main" id="{9AB6990A-23D7-4FE4-965E-651A23934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7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5" name="Freeform 2923">
                <a:extLst>
                  <a:ext uri="{FF2B5EF4-FFF2-40B4-BE49-F238E27FC236}">
                    <a16:creationId xmlns:a16="http://schemas.microsoft.com/office/drawing/2014/main" id="{D72C1A4C-FF06-4135-8B62-E62AF5CC9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6" name="Freeform 2924">
                <a:extLst>
                  <a:ext uri="{FF2B5EF4-FFF2-40B4-BE49-F238E27FC236}">
                    <a16:creationId xmlns:a16="http://schemas.microsoft.com/office/drawing/2014/main" id="{D603DB37-A010-491B-AA7F-59D8E3F52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56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7" name="Freeform 2925">
                <a:extLst>
                  <a:ext uri="{FF2B5EF4-FFF2-40B4-BE49-F238E27FC236}">
                    <a16:creationId xmlns:a16="http://schemas.microsoft.com/office/drawing/2014/main" id="{9D97D4DC-7377-4EF0-B17E-4ED025E0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8" name="Freeform 2926">
                <a:extLst>
                  <a:ext uri="{FF2B5EF4-FFF2-40B4-BE49-F238E27FC236}">
                    <a16:creationId xmlns:a16="http://schemas.microsoft.com/office/drawing/2014/main" id="{6BF2B4FE-309C-4CDC-A919-27288F72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9" name="Freeform 2927">
                <a:extLst>
                  <a:ext uri="{FF2B5EF4-FFF2-40B4-BE49-F238E27FC236}">
                    <a16:creationId xmlns:a16="http://schemas.microsoft.com/office/drawing/2014/main" id="{683AB3DB-1013-466C-BC45-981B0E132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0" name="Freeform 2928">
                <a:extLst>
                  <a:ext uri="{FF2B5EF4-FFF2-40B4-BE49-F238E27FC236}">
                    <a16:creationId xmlns:a16="http://schemas.microsoft.com/office/drawing/2014/main" id="{D097519E-1AD2-47F2-8F94-A03D9B61D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2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1" name="Freeform 2929">
                <a:extLst>
                  <a:ext uri="{FF2B5EF4-FFF2-40B4-BE49-F238E27FC236}">
                    <a16:creationId xmlns:a16="http://schemas.microsoft.com/office/drawing/2014/main" id="{689ADBEC-D319-4811-85D1-13224179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2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2" name="Freeform 2930">
                <a:extLst>
                  <a:ext uri="{FF2B5EF4-FFF2-40B4-BE49-F238E27FC236}">
                    <a16:creationId xmlns:a16="http://schemas.microsoft.com/office/drawing/2014/main" id="{90A2DFFB-944E-4A88-B864-6D6B4F6B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3" name="Freeform 2931">
                <a:extLst>
                  <a:ext uri="{FF2B5EF4-FFF2-40B4-BE49-F238E27FC236}">
                    <a16:creationId xmlns:a16="http://schemas.microsoft.com/office/drawing/2014/main" id="{34E32DD3-E5C8-487A-81B5-2C018D3E0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3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4" name="Freeform 2932">
                <a:extLst>
                  <a:ext uri="{FF2B5EF4-FFF2-40B4-BE49-F238E27FC236}">
                    <a16:creationId xmlns:a16="http://schemas.microsoft.com/office/drawing/2014/main" id="{9A431A82-96B0-470E-B9E6-098098E75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107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5" name="Freeform 2933">
                <a:extLst>
                  <a:ext uri="{FF2B5EF4-FFF2-40B4-BE49-F238E27FC236}">
                    <a16:creationId xmlns:a16="http://schemas.microsoft.com/office/drawing/2014/main" id="{9E7AC0C7-F0AD-4E97-9548-951D0935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9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6" name="Freeform 2934">
                <a:extLst>
                  <a:ext uri="{FF2B5EF4-FFF2-40B4-BE49-F238E27FC236}">
                    <a16:creationId xmlns:a16="http://schemas.microsoft.com/office/drawing/2014/main" id="{F186F2A1-3099-4CB5-8F85-2B8F8C02E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7" name="Freeform 2935">
                <a:extLst>
                  <a:ext uri="{FF2B5EF4-FFF2-40B4-BE49-F238E27FC236}">
                    <a16:creationId xmlns:a16="http://schemas.microsoft.com/office/drawing/2014/main" id="{ADCE8DD5-DBD8-49EF-A080-0C19CAE79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8" name="Freeform 2936">
                <a:extLst>
                  <a:ext uri="{FF2B5EF4-FFF2-40B4-BE49-F238E27FC236}">
                    <a16:creationId xmlns:a16="http://schemas.microsoft.com/office/drawing/2014/main" id="{CD2B9F10-A9C4-4E6F-B68F-36A20813A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0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29" name="Freeform 2937">
                <a:extLst>
                  <a:ext uri="{FF2B5EF4-FFF2-40B4-BE49-F238E27FC236}">
                    <a16:creationId xmlns:a16="http://schemas.microsoft.com/office/drawing/2014/main" id="{AC257A47-3B31-44F4-844E-3535B7A3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5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0" name="Freeform 2938">
                <a:extLst>
                  <a:ext uri="{FF2B5EF4-FFF2-40B4-BE49-F238E27FC236}">
                    <a16:creationId xmlns:a16="http://schemas.microsoft.com/office/drawing/2014/main" id="{C2A04DE0-5A94-4C49-AFFD-C1123BF49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1" name="Freeform 2939">
                <a:extLst>
                  <a:ext uri="{FF2B5EF4-FFF2-40B4-BE49-F238E27FC236}">
                    <a16:creationId xmlns:a16="http://schemas.microsoft.com/office/drawing/2014/main" id="{F60CB194-3B3B-4FB1-B98C-C1FCBA63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2" name="Freeform 2940">
                <a:extLst>
                  <a:ext uri="{FF2B5EF4-FFF2-40B4-BE49-F238E27FC236}">
                    <a16:creationId xmlns:a16="http://schemas.microsoft.com/office/drawing/2014/main" id="{1E4228C4-C3B5-4E1B-A42D-9DEB1223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3" name="Freeform 2941">
                <a:extLst>
                  <a:ext uri="{FF2B5EF4-FFF2-40B4-BE49-F238E27FC236}">
                    <a16:creationId xmlns:a16="http://schemas.microsoft.com/office/drawing/2014/main" id="{99858A04-1B41-4C9B-876A-2D1F2269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4" name="Freeform 2942">
                <a:extLst>
                  <a:ext uri="{FF2B5EF4-FFF2-40B4-BE49-F238E27FC236}">
                    <a16:creationId xmlns:a16="http://schemas.microsoft.com/office/drawing/2014/main" id="{A513B2DF-04E2-4CD3-921D-3C7CC961B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3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5" name="Freeform 2943">
                <a:extLst>
                  <a:ext uri="{FF2B5EF4-FFF2-40B4-BE49-F238E27FC236}">
                    <a16:creationId xmlns:a16="http://schemas.microsoft.com/office/drawing/2014/main" id="{53A4CAFD-A025-4C37-91C3-5D153146A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0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6" name="Freeform 2944">
                <a:extLst>
                  <a:ext uri="{FF2B5EF4-FFF2-40B4-BE49-F238E27FC236}">
                    <a16:creationId xmlns:a16="http://schemas.microsoft.com/office/drawing/2014/main" id="{9BD20829-11B7-4DD3-AF99-2FFC9177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02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7" name="Freeform 2945">
                <a:extLst>
                  <a:ext uri="{FF2B5EF4-FFF2-40B4-BE49-F238E27FC236}">
                    <a16:creationId xmlns:a16="http://schemas.microsoft.com/office/drawing/2014/main" id="{D01E3BF6-379B-4AEF-9307-A89D5145B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8" name="Freeform 2946">
                <a:extLst>
                  <a:ext uri="{FF2B5EF4-FFF2-40B4-BE49-F238E27FC236}">
                    <a16:creationId xmlns:a16="http://schemas.microsoft.com/office/drawing/2014/main" id="{9D613A49-9EF8-43B2-91EC-40521103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37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9" name="Freeform 2947">
                <a:extLst>
                  <a:ext uri="{FF2B5EF4-FFF2-40B4-BE49-F238E27FC236}">
                    <a16:creationId xmlns:a16="http://schemas.microsoft.com/office/drawing/2014/main" id="{97CE5F53-193A-4AF2-BAAA-2F8FD6C85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0" name="Freeform 2948">
                <a:extLst>
                  <a:ext uri="{FF2B5EF4-FFF2-40B4-BE49-F238E27FC236}">
                    <a16:creationId xmlns:a16="http://schemas.microsoft.com/office/drawing/2014/main" id="{A1C0E36F-AF15-4164-96CB-6E69B709B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1" name="Freeform 2949">
                <a:extLst>
                  <a:ext uri="{FF2B5EF4-FFF2-40B4-BE49-F238E27FC236}">
                    <a16:creationId xmlns:a16="http://schemas.microsoft.com/office/drawing/2014/main" id="{B0A3B0F1-40E5-4E1E-BBE6-EEA08BAC0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7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2" name="Freeform 2950">
                <a:extLst>
                  <a:ext uri="{FF2B5EF4-FFF2-40B4-BE49-F238E27FC236}">
                    <a16:creationId xmlns:a16="http://schemas.microsoft.com/office/drawing/2014/main" id="{51956EC4-F28A-44FD-AD16-D33D6FA1D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83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3" name="Freeform 2951">
                <a:extLst>
                  <a:ext uri="{FF2B5EF4-FFF2-40B4-BE49-F238E27FC236}">
                    <a16:creationId xmlns:a16="http://schemas.microsoft.com/office/drawing/2014/main" id="{258D9F86-52D0-4F75-96E8-BBCE00A0B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4" name="Freeform 2952">
                <a:extLst>
                  <a:ext uri="{FF2B5EF4-FFF2-40B4-BE49-F238E27FC236}">
                    <a16:creationId xmlns:a16="http://schemas.microsoft.com/office/drawing/2014/main" id="{897DB2F6-4F96-421A-817F-A656EF10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75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5" name="Freeform 2953">
                <a:extLst>
                  <a:ext uri="{FF2B5EF4-FFF2-40B4-BE49-F238E27FC236}">
                    <a16:creationId xmlns:a16="http://schemas.microsoft.com/office/drawing/2014/main" id="{C33189B8-2F52-4D35-B9D8-1826E6A1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6" name="Freeform 2954">
                <a:extLst>
                  <a:ext uri="{FF2B5EF4-FFF2-40B4-BE49-F238E27FC236}">
                    <a16:creationId xmlns:a16="http://schemas.microsoft.com/office/drawing/2014/main" id="{D51375D0-C680-4EFE-B38E-42754A6B8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96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7" name="Freeform 2955">
                <a:extLst>
                  <a:ext uri="{FF2B5EF4-FFF2-40B4-BE49-F238E27FC236}">
                    <a16:creationId xmlns:a16="http://schemas.microsoft.com/office/drawing/2014/main" id="{99A541C2-CD8C-472A-A118-9CD97A6E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5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8" name="Freeform 2956">
                <a:extLst>
                  <a:ext uri="{FF2B5EF4-FFF2-40B4-BE49-F238E27FC236}">
                    <a16:creationId xmlns:a16="http://schemas.microsoft.com/office/drawing/2014/main" id="{67536DEE-4D2D-4FFE-9B7A-5C70853E2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35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9" name="Oval 2957">
                <a:extLst>
                  <a:ext uri="{FF2B5EF4-FFF2-40B4-BE49-F238E27FC236}">
                    <a16:creationId xmlns:a16="http://schemas.microsoft.com/office/drawing/2014/main" id="{79035EEA-06FB-491B-89C7-3D92470BB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5"/>
                <a:ext cx="37" cy="4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0" name="Oval 2958">
                <a:extLst>
                  <a:ext uri="{FF2B5EF4-FFF2-40B4-BE49-F238E27FC236}">
                    <a16:creationId xmlns:a16="http://schemas.microsoft.com/office/drawing/2014/main" id="{DDF5C4AD-14A2-418D-AC54-DC01AF8DB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25609" name="Group 2959">
              <a:extLst>
                <a:ext uri="{FF2B5EF4-FFF2-40B4-BE49-F238E27FC236}">
                  <a16:creationId xmlns:a16="http://schemas.microsoft.com/office/drawing/2014/main" id="{F95F12E7-8D19-43F2-B861-BCF750A08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3" y="1835"/>
              <a:ext cx="1215" cy="1226"/>
              <a:chOff x="3643" y="1835"/>
              <a:chExt cx="1215" cy="1226"/>
            </a:xfrm>
          </p:grpSpPr>
          <p:sp>
            <p:nvSpPr>
              <p:cNvPr id="50451" name="Oval 2960">
                <a:extLst>
                  <a:ext uri="{FF2B5EF4-FFF2-40B4-BE49-F238E27FC236}">
                    <a16:creationId xmlns:a16="http://schemas.microsoft.com/office/drawing/2014/main" id="{A4B31421-8519-46B9-8BBB-7C757C882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2" name="Oval 2961">
                <a:extLst>
                  <a:ext uri="{FF2B5EF4-FFF2-40B4-BE49-F238E27FC236}">
                    <a16:creationId xmlns:a16="http://schemas.microsoft.com/office/drawing/2014/main" id="{C54C88BA-0E49-43A4-946C-6912074F6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3035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3" name="Oval 2962">
                <a:extLst>
                  <a:ext uri="{FF2B5EF4-FFF2-40B4-BE49-F238E27FC236}">
                    <a16:creationId xmlns:a16="http://schemas.microsoft.com/office/drawing/2014/main" id="{440E272B-5F75-423E-8299-2A33BF8A1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4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4" name="Oval 2963">
                <a:extLst>
                  <a:ext uri="{FF2B5EF4-FFF2-40B4-BE49-F238E27FC236}">
                    <a16:creationId xmlns:a16="http://schemas.microsoft.com/office/drawing/2014/main" id="{785670F6-E752-4A00-8DF8-901490CAD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5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5" name="Oval 2964">
                <a:extLst>
                  <a:ext uri="{FF2B5EF4-FFF2-40B4-BE49-F238E27FC236}">
                    <a16:creationId xmlns:a16="http://schemas.microsoft.com/office/drawing/2014/main" id="{BB6A34E8-479F-468B-A21E-ACA7620DB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5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6" name="Oval 2965">
                <a:extLst>
                  <a:ext uri="{FF2B5EF4-FFF2-40B4-BE49-F238E27FC236}">
                    <a16:creationId xmlns:a16="http://schemas.microsoft.com/office/drawing/2014/main" id="{50D652A7-A885-44B6-B8A9-CBA26BED9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7" name="Oval 2966">
                <a:extLst>
                  <a:ext uri="{FF2B5EF4-FFF2-40B4-BE49-F238E27FC236}">
                    <a16:creationId xmlns:a16="http://schemas.microsoft.com/office/drawing/2014/main" id="{37C493D2-8B10-4154-91AC-54D93D174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51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8" name="Oval 2967">
                <a:extLst>
                  <a:ext uri="{FF2B5EF4-FFF2-40B4-BE49-F238E27FC236}">
                    <a16:creationId xmlns:a16="http://schemas.microsoft.com/office/drawing/2014/main" id="{EBEC5027-0C5D-4F4A-B174-063CFA4EC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4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9" name="Oval 2968">
                <a:extLst>
                  <a:ext uri="{FF2B5EF4-FFF2-40B4-BE49-F238E27FC236}">
                    <a16:creationId xmlns:a16="http://schemas.microsoft.com/office/drawing/2014/main" id="{D0F3FC8C-CD47-4B31-83A8-F27BCE9A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3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0" name="Oval 2969">
                <a:extLst>
                  <a:ext uri="{FF2B5EF4-FFF2-40B4-BE49-F238E27FC236}">
                    <a16:creationId xmlns:a16="http://schemas.microsoft.com/office/drawing/2014/main" id="{7E45EDB3-F9BE-4C88-B548-591CE88E8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1" name="Oval 2970">
                <a:extLst>
                  <a:ext uri="{FF2B5EF4-FFF2-40B4-BE49-F238E27FC236}">
                    <a16:creationId xmlns:a16="http://schemas.microsoft.com/office/drawing/2014/main" id="{EDC52EF0-23D1-4306-B988-CB4104AFD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01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2" name="Oval 2971">
                <a:extLst>
                  <a:ext uri="{FF2B5EF4-FFF2-40B4-BE49-F238E27FC236}">
                    <a16:creationId xmlns:a16="http://schemas.microsoft.com/office/drawing/2014/main" id="{F9E38176-82FD-4BAC-ADBC-B95322D0C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3" name="Oval 2972">
                <a:extLst>
                  <a:ext uri="{FF2B5EF4-FFF2-40B4-BE49-F238E27FC236}">
                    <a16:creationId xmlns:a16="http://schemas.microsoft.com/office/drawing/2014/main" id="{16B03E61-08D9-429F-B2E0-EA1187D7B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0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4" name="Oval 2973">
                <a:extLst>
                  <a:ext uri="{FF2B5EF4-FFF2-40B4-BE49-F238E27FC236}">
                    <a16:creationId xmlns:a16="http://schemas.microsoft.com/office/drawing/2014/main" id="{82F8B18F-6B7B-4BEF-B625-3E91FFED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5" name="Oval 2974">
                <a:extLst>
                  <a:ext uri="{FF2B5EF4-FFF2-40B4-BE49-F238E27FC236}">
                    <a16:creationId xmlns:a16="http://schemas.microsoft.com/office/drawing/2014/main" id="{627D8A13-B9A6-4B5D-A0D8-0C03A12A9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30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6" name="Oval 2975">
                <a:extLst>
                  <a:ext uri="{FF2B5EF4-FFF2-40B4-BE49-F238E27FC236}">
                    <a16:creationId xmlns:a16="http://schemas.microsoft.com/office/drawing/2014/main" id="{BE85EA51-0A0D-4816-83F8-5E5135040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7" name="Oval 2976">
                <a:extLst>
                  <a:ext uri="{FF2B5EF4-FFF2-40B4-BE49-F238E27FC236}">
                    <a16:creationId xmlns:a16="http://schemas.microsoft.com/office/drawing/2014/main" id="{2AF87D3B-1DA0-4921-9730-5D063EA49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8" name="Oval 2977">
                <a:extLst>
                  <a:ext uri="{FF2B5EF4-FFF2-40B4-BE49-F238E27FC236}">
                    <a16:creationId xmlns:a16="http://schemas.microsoft.com/office/drawing/2014/main" id="{E35BB426-9E95-4783-B762-85BE1037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9" name="Oval 2978">
                <a:extLst>
                  <a:ext uri="{FF2B5EF4-FFF2-40B4-BE49-F238E27FC236}">
                    <a16:creationId xmlns:a16="http://schemas.microsoft.com/office/drawing/2014/main" id="{C0631B60-8635-4914-844E-FB9A812A5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0" name="Oval 2979">
                <a:extLst>
                  <a:ext uri="{FF2B5EF4-FFF2-40B4-BE49-F238E27FC236}">
                    <a16:creationId xmlns:a16="http://schemas.microsoft.com/office/drawing/2014/main" id="{1E566660-94EA-44A9-A066-50B421F99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04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1" name="Oval 2980">
                <a:extLst>
                  <a:ext uri="{FF2B5EF4-FFF2-40B4-BE49-F238E27FC236}">
                    <a16:creationId xmlns:a16="http://schemas.microsoft.com/office/drawing/2014/main" id="{EFE57D18-C360-43BD-A827-3896B017B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51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2" name="Oval 2981">
                <a:extLst>
                  <a:ext uri="{FF2B5EF4-FFF2-40B4-BE49-F238E27FC236}">
                    <a16:creationId xmlns:a16="http://schemas.microsoft.com/office/drawing/2014/main" id="{9A73313A-3E0E-432B-ACE1-4B50EA825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4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3" name="Oval 2982">
                <a:extLst>
                  <a:ext uri="{FF2B5EF4-FFF2-40B4-BE49-F238E27FC236}">
                    <a16:creationId xmlns:a16="http://schemas.microsoft.com/office/drawing/2014/main" id="{BA7389E2-1757-43CF-AD92-E09770D3A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3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4" name="Oval 2983">
                <a:extLst>
                  <a:ext uri="{FF2B5EF4-FFF2-40B4-BE49-F238E27FC236}">
                    <a16:creationId xmlns:a16="http://schemas.microsoft.com/office/drawing/2014/main" id="{437195E7-282C-452B-8657-DD0B1E966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5" name="Oval 2984">
                <a:extLst>
                  <a:ext uri="{FF2B5EF4-FFF2-40B4-BE49-F238E27FC236}">
                    <a16:creationId xmlns:a16="http://schemas.microsoft.com/office/drawing/2014/main" id="{353788FC-1743-42B7-A4C3-D654B21BA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16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6" name="Oval 2985">
                <a:extLst>
                  <a:ext uri="{FF2B5EF4-FFF2-40B4-BE49-F238E27FC236}">
                    <a16:creationId xmlns:a16="http://schemas.microsoft.com/office/drawing/2014/main" id="{82E53A43-38C3-4A36-B2D1-8A7AC8CE8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7" name="Oval 2986">
                <a:extLst>
                  <a:ext uri="{FF2B5EF4-FFF2-40B4-BE49-F238E27FC236}">
                    <a16:creationId xmlns:a16="http://schemas.microsoft.com/office/drawing/2014/main" id="{DABC8F93-2AC7-4973-B2ED-5592E811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8" name="Oval 2987">
                <a:extLst>
                  <a:ext uri="{FF2B5EF4-FFF2-40B4-BE49-F238E27FC236}">
                    <a16:creationId xmlns:a16="http://schemas.microsoft.com/office/drawing/2014/main" id="{76F30A1E-8F44-4505-A598-92EA1C0E4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3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9" name="Oval 2988">
                <a:extLst>
                  <a:ext uri="{FF2B5EF4-FFF2-40B4-BE49-F238E27FC236}">
                    <a16:creationId xmlns:a16="http://schemas.microsoft.com/office/drawing/2014/main" id="{91FF33C9-2174-4D75-9946-7B94BC0B2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0" name="Oval 2989">
                <a:extLst>
                  <a:ext uri="{FF2B5EF4-FFF2-40B4-BE49-F238E27FC236}">
                    <a16:creationId xmlns:a16="http://schemas.microsoft.com/office/drawing/2014/main" id="{266DA1E7-D45B-4FBB-AD5F-FAE023D1F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1" name="Oval 2990">
                <a:extLst>
                  <a:ext uri="{FF2B5EF4-FFF2-40B4-BE49-F238E27FC236}">
                    <a16:creationId xmlns:a16="http://schemas.microsoft.com/office/drawing/2014/main" id="{E03C0D25-9B7D-48E9-AE54-DD0DFB038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2" name="Oval 2991">
                <a:extLst>
                  <a:ext uri="{FF2B5EF4-FFF2-40B4-BE49-F238E27FC236}">
                    <a16:creationId xmlns:a16="http://schemas.microsoft.com/office/drawing/2014/main" id="{F231D86F-627D-472D-98B6-B0BFE1BC3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3" name="Oval 2992">
                <a:extLst>
                  <a:ext uri="{FF2B5EF4-FFF2-40B4-BE49-F238E27FC236}">
                    <a16:creationId xmlns:a16="http://schemas.microsoft.com/office/drawing/2014/main" id="{C61EE13C-D100-44C4-A216-16F2DFABD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4" name="Oval 2993">
                <a:extLst>
                  <a:ext uri="{FF2B5EF4-FFF2-40B4-BE49-F238E27FC236}">
                    <a16:creationId xmlns:a16="http://schemas.microsoft.com/office/drawing/2014/main" id="{9DB1A7A6-4711-49F1-8C9F-1784718A8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5" name="Oval 2994">
                <a:extLst>
                  <a:ext uri="{FF2B5EF4-FFF2-40B4-BE49-F238E27FC236}">
                    <a16:creationId xmlns:a16="http://schemas.microsoft.com/office/drawing/2014/main" id="{F157117E-C84B-4D07-AE24-CFB12757A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6" name="Oval 2995">
                <a:extLst>
                  <a:ext uri="{FF2B5EF4-FFF2-40B4-BE49-F238E27FC236}">
                    <a16:creationId xmlns:a16="http://schemas.microsoft.com/office/drawing/2014/main" id="{A878E54C-CD5E-49EA-B5F2-B9CFEB408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3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7" name="Oval 2996">
                <a:extLst>
                  <a:ext uri="{FF2B5EF4-FFF2-40B4-BE49-F238E27FC236}">
                    <a16:creationId xmlns:a16="http://schemas.microsoft.com/office/drawing/2014/main" id="{E219EF44-0C3F-4217-BBE7-D87B85388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8" name="Oval 2997">
                <a:extLst>
                  <a:ext uri="{FF2B5EF4-FFF2-40B4-BE49-F238E27FC236}">
                    <a16:creationId xmlns:a16="http://schemas.microsoft.com/office/drawing/2014/main" id="{1F3956CA-4565-47A5-B232-5720946B7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5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9" name="Oval 2998">
                <a:extLst>
                  <a:ext uri="{FF2B5EF4-FFF2-40B4-BE49-F238E27FC236}">
                    <a16:creationId xmlns:a16="http://schemas.microsoft.com/office/drawing/2014/main" id="{BBBE6CA0-AB93-41EA-8905-D5ADBDAAC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40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0" name="Oval 2999">
                <a:extLst>
                  <a:ext uri="{FF2B5EF4-FFF2-40B4-BE49-F238E27FC236}">
                    <a16:creationId xmlns:a16="http://schemas.microsoft.com/office/drawing/2014/main" id="{6288F5C2-3DE7-4A99-93DE-0071B1534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3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1" name="Oval 3000">
                <a:extLst>
                  <a:ext uri="{FF2B5EF4-FFF2-40B4-BE49-F238E27FC236}">
                    <a16:creationId xmlns:a16="http://schemas.microsoft.com/office/drawing/2014/main" id="{2216C360-D031-4EE6-AA30-27EB93F7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2" name="Oval 3001">
                <a:extLst>
                  <a:ext uri="{FF2B5EF4-FFF2-40B4-BE49-F238E27FC236}">
                    <a16:creationId xmlns:a16="http://schemas.microsoft.com/office/drawing/2014/main" id="{AFE2FB20-F290-4955-A5DF-0647E771D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3" name="Oval 3002">
                <a:extLst>
                  <a:ext uri="{FF2B5EF4-FFF2-40B4-BE49-F238E27FC236}">
                    <a16:creationId xmlns:a16="http://schemas.microsoft.com/office/drawing/2014/main" id="{74CC557A-2ECE-4908-BC5B-2A0CE9C20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11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4" name="Oval 3003">
                <a:extLst>
                  <a:ext uri="{FF2B5EF4-FFF2-40B4-BE49-F238E27FC236}">
                    <a16:creationId xmlns:a16="http://schemas.microsoft.com/office/drawing/2014/main" id="{D6DD1032-BF2F-466E-B2EA-2820FC20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5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5" name="Oval 3004">
                <a:extLst>
                  <a:ext uri="{FF2B5EF4-FFF2-40B4-BE49-F238E27FC236}">
                    <a16:creationId xmlns:a16="http://schemas.microsoft.com/office/drawing/2014/main" id="{EB412D0D-F0C9-42F8-8352-8D6AC0F0F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1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6" name="Oval 3005">
                <a:extLst>
                  <a:ext uri="{FF2B5EF4-FFF2-40B4-BE49-F238E27FC236}">
                    <a16:creationId xmlns:a16="http://schemas.microsoft.com/office/drawing/2014/main" id="{E3AE19B6-F5FA-42D3-B748-5F3CBD580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7" name="Oval 3006">
                <a:extLst>
                  <a:ext uri="{FF2B5EF4-FFF2-40B4-BE49-F238E27FC236}">
                    <a16:creationId xmlns:a16="http://schemas.microsoft.com/office/drawing/2014/main" id="{F48F9DCC-C3DA-4120-986C-2F13F719F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6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8" name="Oval 3007">
                <a:extLst>
                  <a:ext uri="{FF2B5EF4-FFF2-40B4-BE49-F238E27FC236}">
                    <a16:creationId xmlns:a16="http://schemas.microsoft.com/office/drawing/2014/main" id="{240CCF96-CA8B-4DE5-9B25-BF996BE3C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9" name="Oval 3008">
                <a:extLst>
                  <a:ext uri="{FF2B5EF4-FFF2-40B4-BE49-F238E27FC236}">
                    <a16:creationId xmlns:a16="http://schemas.microsoft.com/office/drawing/2014/main" id="{915D48BD-353A-4D59-BEB9-AE1C886E1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29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0" name="Freeform 3009">
                <a:extLst>
                  <a:ext uri="{FF2B5EF4-FFF2-40B4-BE49-F238E27FC236}">
                    <a16:creationId xmlns:a16="http://schemas.microsoft.com/office/drawing/2014/main" id="{DB6181E4-5BD2-43AA-B0B3-C95D8433E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67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1" name="Freeform 3010">
                <a:extLst>
                  <a:ext uri="{FF2B5EF4-FFF2-40B4-BE49-F238E27FC236}">
                    <a16:creationId xmlns:a16="http://schemas.microsoft.com/office/drawing/2014/main" id="{C153D111-5BF8-40E2-8930-87AC233C0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2" name="Freeform 3011">
                <a:extLst>
                  <a:ext uri="{FF2B5EF4-FFF2-40B4-BE49-F238E27FC236}">
                    <a16:creationId xmlns:a16="http://schemas.microsoft.com/office/drawing/2014/main" id="{0FC42CC7-F4DF-4730-B350-6F0190B7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3" name="Freeform 3012">
                <a:extLst>
                  <a:ext uri="{FF2B5EF4-FFF2-40B4-BE49-F238E27FC236}">
                    <a16:creationId xmlns:a16="http://schemas.microsoft.com/office/drawing/2014/main" id="{26055A0E-8AC1-46B7-BF0D-B99F278BE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4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4" name="Freeform 3013">
                <a:extLst>
                  <a:ext uri="{FF2B5EF4-FFF2-40B4-BE49-F238E27FC236}">
                    <a16:creationId xmlns:a16="http://schemas.microsoft.com/office/drawing/2014/main" id="{C44A033F-C1E4-479D-966A-BCCC1C84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5" name="Freeform 3014">
                <a:extLst>
                  <a:ext uri="{FF2B5EF4-FFF2-40B4-BE49-F238E27FC236}">
                    <a16:creationId xmlns:a16="http://schemas.microsoft.com/office/drawing/2014/main" id="{F1147253-39B9-491B-AA01-E9586743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6" name="Freeform 3015">
                <a:extLst>
                  <a:ext uri="{FF2B5EF4-FFF2-40B4-BE49-F238E27FC236}">
                    <a16:creationId xmlns:a16="http://schemas.microsoft.com/office/drawing/2014/main" id="{86E94898-E625-49A2-AEE6-E0283AE8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7" name="Freeform 3016">
                <a:extLst>
                  <a:ext uri="{FF2B5EF4-FFF2-40B4-BE49-F238E27FC236}">
                    <a16:creationId xmlns:a16="http://schemas.microsoft.com/office/drawing/2014/main" id="{1FC6C691-7D91-4DEE-9902-B42D70725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488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8" name="Freeform 3017">
                <a:extLst>
                  <a:ext uri="{FF2B5EF4-FFF2-40B4-BE49-F238E27FC236}">
                    <a16:creationId xmlns:a16="http://schemas.microsoft.com/office/drawing/2014/main" id="{9FFFE454-4B45-4656-AD75-01E170AA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499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9" name="Freeform 3018">
                <a:extLst>
                  <a:ext uri="{FF2B5EF4-FFF2-40B4-BE49-F238E27FC236}">
                    <a16:creationId xmlns:a16="http://schemas.microsoft.com/office/drawing/2014/main" id="{31A3E2A8-77C4-497F-9D8C-6CEB14BE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0" name="Freeform 3019">
                <a:extLst>
                  <a:ext uri="{FF2B5EF4-FFF2-40B4-BE49-F238E27FC236}">
                    <a16:creationId xmlns:a16="http://schemas.microsoft.com/office/drawing/2014/main" id="{4AEBFF7B-5F52-4CFB-B8A4-BCC04933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1" name="Freeform 3020">
                <a:extLst>
                  <a:ext uri="{FF2B5EF4-FFF2-40B4-BE49-F238E27FC236}">
                    <a16:creationId xmlns:a16="http://schemas.microsoft.com/office/drawing/2014/main" id="{05F39225-4383-42AC-A755-C9AA45910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2" name="Freeform 3021">
                <a:extLst>
                  <a:ext uri="{FF2B5EF4-FFF2-40B4-BE49-F238E27FC236}">
                    <a16:creationId xmlns:a16="http://schemas.microsoft.com/office/drawing/2014/main" id="{EC33D419-175F-4985-815C-BD35D52C9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509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3" name="Freeform 3022">
                <a:extLst>
                  <a:ext uri="{FF2B5EF4-FFF2-40B4-BE49-F238E27FC236}">
                    <a16:creationId xmlns:a16="http://schemas.microsoft.com/office/drawing/2014/main" id="{7A5D2A4A-8B01-47E8-B232-71FCD29D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4" name="Freeform 3023">
                <a:extLst>
                  <a:ext uri="{FF2B5EF4-FFF2-40B4-BE49-F238E27FC236}">
                    <a16:creationId xmlns:a16="http://schemas.microsoft.com/office/drawing/2014/main" id="{7F1FAE8A-B48A-4366-9805-493D04DC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5" name="Freeform 3024">
                <a:extLst>
                  <a:ext uri="{FF2B5EF4-FFF2-40B4-BE49-F238E27FC236}">
                    <a16:creationId xmlns:a16="http://schemas.microsoft.com/office/drawing/2014/main" id="{E339B0C5-5034-4BFA-AB07-C5BC41F43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6" name="Freeform 3025">
                <a:extLst>
                  <a:ext uri="{FF2B5EF4-FFF2-40B4-BE49-F238E27FC236}">
                    <a16:creationId xmlns:a16="http://schemas.microsoft.com/office/drawing/2014/main" id="{E0982B26-5C7C-41E6-B07F-413DBD66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3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7" name="Freeform 3026">
                <a:extLst>
                  <a:ext uri="{FF2B5EF4-FFF2-40B4-BE49-F238E27FC236}">
                    <a16:creationId xmlns:a16="http://schemas.microsoft.com/office/drawing/2014/main" id="{9B4AD5E7-9107-4F49-826B-1D8C18BF9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8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8" name="Freeform 3027">
                <a:extLst>
                  <a:ext uri="{FF2B5EF4-FFF2-40B4-BE49-F238E27FC236}">
                    <a16:creationId xmlns:a16="http://schemas.microsoft.com/office/drawing/2014/main" id="{E28E2AF8-DD39-44A2-B640-5F246617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7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9" name="Freeform 3028">
                <a:extLst>
                  <a:ext uri="{FF2B5EF4-FFF2-40B4-BE49-F238E27FC236}">
                    <a16:creationId xmlns:a16="http://schemas.microsoft.com/office/drawing/2014/main" id="{B05CC691-0058-4766-A1C5-E4742BFBE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0" name="Freeform 3029">
                <a:extLst>
                  <a:ext uri="{FF2B5EF4-FFF2-40B4-BE49-F238E27FC236}">
                    <a16:creationId xmlns:a16="http://schemas.microsoft.com/office/drawing/2014/main" id="{41258E36-AE58-4017-95AA-2629AA8E7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1" name="Freeform 3030">
                <a:extLst>
                  <a:ext uri="{FF2B5EF4-FFF2-40B4-BE49-F238E27FC236}">
                    <a16:creationId xmlns:a16="http://schemas.microsoft.com/office/drawing/2014/main" id="{E5C50AB5-DAA7-4FA7-B65F-895171F3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2" name="Freeform 3031">
                <a:extLst>
                  <a:ext uri="{FF2B5EF4-FFF2-40B4-BE49-F238E27FC236}">
                    <a16:creationId xmlns:a16="http://schemas.microsoft.com/office/drawing/2014/main" id="{4D9EB4DC-CA8B-43DD-993F-B7B8638C4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3" name="Freeform 3032">
                <a:extLst>
                  <a:ext uri="{FF2B5EF4-FFF2-40B4-BE49-F238E27FC236}">
                    <a16:creationId xmlns:a16="http://schemas.microsoft.com/office/drawing/2014/main" id="{D6673242-8F10-4410-93B9-363DC5290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8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4" name="Freeform 3033">
                <a:extLst>
                  <a:ext uri="{FF2B5EF4-FFF2-40B4-BE49-F238E27FC236}">
                    <a16:creationId xmlns:a16="http://schemas.microsoft.com/office/drawing/2014/main" id="{112C758D-2E32-4F65-9B33-A42452F77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5" name="Freeform 3034">
                <a:extLst>
                  <a:ext uri="{FF2B5EF4-FFF2-40B4-BE49-F238E27FC236}">
                    <a16:creationId xmlns:a16="http://schemas.microsoft.com/office/drawing/2014/main" id="{A728A799-11AE-48D0-9908-63006DE05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6" name="Freeform 3035">
                <a:extLst>
                  <a:ext uri="{FF2B5EF4-FFF2-40B4-BE49-F238E27FC236}">
                    <a16:creationId xmlns:a16="http://schemas.microsoft.com/office/drawing/2014/main" id="{A034AE3C-99C0-4A0D-9055-B19257B8C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7" name="Freeform 3036">
                <a:extLst>
                  <a:ext uri="{FF2B5EF4-FFF2-40B4-BE49-F238E27FC236}">
                    <a16:creationId xmlns:a16="http://schemas.microsoft.com/office/drawing/2014/main" id="{854B1A18-C81F-4DA0-AA3F-547980548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8" name="Freeform 3037">
                <a:extLst>
                  <a:ext uri="{FF2B5EF4-FFF2-40B4-BE49-F238E27FC236}">
                    <a16:creationId xmlns:a16="http://schemas.microsoft.com/office/drawing/2014/main" id="{8132D7F7-D1E4-4C3D-8B28-A5868DB88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9" name="Freeform 3038">
                <a:extLst>
                  <a:ext uri="{FF2B5EF4-FFF2-40B4-BE49-F238E27FC236}">
                    <a16:creationId xmlns:a16="http://schemas.microsoft.com/office/drawing/2014/main" id="{2891397D-B3E6-413E-979F-710F243A9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50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0" name="Freeform 3039">
                <a:extLst>
                  <a:ext uri="{FF2B5EF4-FFF2-40B4-BE49-F238E27FC236}">
                    <a16:creationId xmlns:a16="http://schemas.microsoft.com/office/drawing/2014/main" id="{87201A63-E7FF-415A-B432-9A2AD365D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4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1" name="Freeform 3040">
                <a:extLst>
                  <a:ext uri="{FF2B5EF4-FFF2-40B4-BE49-F238E27FC236}">
                    <a16:creationId xmlns:a16="http://schemas.microsoft.com/office/drawing/2014/main" id="{B90F3C7A-E6F3-4ADE-84A3-A8B8B56A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2" name="Freeform 3041">
                <a:extLst>
                  <a:ext uri="{FF2B5EF4-FFF2-40B4-BE49-F238E27FC236}">
                    <a16:creationId xmlns:a16="http://schemas.microsoft.com/office/drawing/2014/main" id="{7B98922E-1DD5-4DA5-836E-4A199B056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3" name="Freeform 3042">
                <a:extLst>
                  <a:ext uri="{FF2B5EF4-FFF2-40B4-BE49-F238E27FC236}">
                    <a16:creationId xmlns:a16="http://schemas.microsoft.com/office/drawing/2014/main" id="{DF34A41E-31E1-40EF-8272-0F546BD2D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4" name="Freeform 3043">
                <a:extLst>
                  <a:ext uri="{FF2B5EF4-FFF2-40B4-BE49-F238E27FC236}">
                    <a16:creationId xmlns:a16="http://schemas.microsoft.com/office/drawing/2014/main" id="{CE971AFD-AA75-4A92-BF25-DE5D0ABA1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5" name="Freeform 3044">
                <a:extLst>
                  <a:ext uri="{FF2B5EF4-FFF2-40B4-BE49-F238E27FC236}">
                    <a16:creationId xmlns:a16="http://schemas.microsoft.com/office/drawing/2014/main" id="{C32894C3-172C-4935-8124-01F9B224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6" name="Freeform 3045">
                <a:extLst>
                  <a:ext uri="{FF2B5EF4-FFF2-40B4-BE49-F238E27FC236}">
                    <a16:creationId xmlns:a16="http://schemas.microsoft.com/office/drawing/2014/main" id="{A34AE669-5E17-4CEB-B75E-02B8827D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7" name="Freeform 3046">
                <a:extLst>
                  <a:ext uri="{FF2B5EF4-FFF2-40B4-BE49-F238E27FC236}">
                    <a16:creationId xmlns:a16="http://schemas.microsoft.com/office/drawing/2014/main" id="{B5F75463-132A-4300-A23E-613D34865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8" name="Freeform 3047">
                <a:extLst>
                  <a:ext uri="{FF2B5EF4-FFF2-40B4-BE49-F238E27FC236}">
                    <a16:creationId xmlns:a16="http://schemas.microsoft.com/office/drawing/2014/main" id="{76F11EB2-3738-43D1-AA51-1126180B1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9" name="Freeform 3048">
                <a:extLst>
                  <a:ext uri="{FF2B5EF4-FFF2-40B4-BE49-F238E27FC236}">
                    <a16:creationId xmlns:a16="http://schemas.microsoft.com/office/drawing/2014/main" id="{8E37736E-7042-47DB-86F3-F5AF7850C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0" name="Freeform 3049">
                <a:extLst>
                  <a:ext uri="{FF2B5EF4-FFF2-40B4-BE49-F238E27FC236}">
                    <a16:creationId xmlns:a16="http://schemas.microsoft.com/office/drawing/2014/main" id="{3842AD87-F80E-423E-9F78-53D9DA9A8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47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1" name="Freeform 3050">
                <a:extLst>
                  <a:ext uri="{FF2B5EF4-FFF2-40B4-BE49-F238E27FC236}">
                    <a16:creationId xmlns:a16="http://schemas.microsoft.com/office/drawing/2014/main" id="{524C6BB8-D118-460F-B16C-97A8BBEC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2" name="Freeform 3051">
                <a:extLst>
                  <a:ext uri="{FF2B5EF4-FFF2-40B4-BE49-F238E27FC236}">
                    <a16:creationId xmlns:a16="http://schemas.microsoft.com/office/drawing/2014/main" id="{5BE2FBA3-3E64-4AAD-9545-AD1FC9AD0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3" name="Freeform 3052">
                <a:extLst>
                  <a:ext uri="{FF2B5EF4-FFF2-40B4-BE49-F238E27FC236}">
                    <a16:creationId xmlns:a16="http://schemas.microsoft.com/office/drawing/2014/main" id="{A5DBD379-7B03-421D-92E1-79E518ADF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4" name="Freeform 3053">
                <a:extLst>
                  <a:ext uri="{FF2B5EF4-FFF2-40B4-BE49-F238E27FC236}">
                    <a16:creationId xmlns:a16="http://schemas.microsoft.com/office/drawing/2014/main" id="{F82227DA-A428-4EB1-ACB8-8C3F1C33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5" name="Freeform 3054">
                <a:extLst>
                  <a:ext uri="{FF2B5EF4-FFF2-40B4-BE49-F238E27FC236}">
                    <a16:creationId xmlns:a16="http://schemas.microsoft.com/office/drawing/2014/main" id="{893804C6-4F8F-485A-8224-91D469264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6" name="Freeform 3055">
                <a:extLst>
                  <a:ext uri="{FF2B5EF4-FFF2-40B4-BE49-F238E27FC236}">
                    <a16:creationId xmlns:a16="http://schemas.microsoft.com/office/drawing/2014/main" id="{4562CB69-E546-4298-918F-DC846586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7" name="Freeform 3056">
                <a:extLst>
                  <a:ext uri="{FF2B5EF4-FFF2-40B4-BE49-F238E27FC236}">
                    <a16:creationId xmlns:a16="http://schemas.microsoft.com/office/drawing/2014/main" id="{A899A677-4AE7-4064-B54F-C41C6E59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8" name="Freeform 3057">
                <a:extLst>
                  <a:ext uri="{FF2B5EF4-FFF2-40B4-BE49-F238E27FC236}">
                    <a16:creationId xmlns:a16="http://schemas.microsoft.com/office/drawing/2014/main" id="{627E8827-E223-44BB-8675-A90E3A020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9" name="Freeform 3058">
                <a:extLst>
                  <a:ext uri="{FF2B5EF4-FFF2-40B4-BE49-F238E27FC236}">
                    <a16:creationId xmlns:a16="http://schemas.microsoft.com/office/drawing/2014/main" id="{F9F0A194-D471-489D-A7CC-1389657F3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0" name="Freeform 3059">
                <a:extLst>
                  <a:ext uri="{FF2B5EF4-FFF2-40B4-BE49-F238E27FC236}">
                    <a16:creationId xmlns:a16="http://schemas.microsoft.com/office/drawing/2014/main" id="{BF160513-E280-4C41-836B-17D86ACF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1" name="Freeform 3060">
                <a:extLst>
                  <a:ext uri="{FF2B5EF4-FFF2-40B4-BE49-F238E27FC236}">
                    <a16:creationId xmlns:a16="http://schemas.microsoft.com/office/drawing/2014/main" id="{B386814B-7B1D-4F62-8700-20B5F4273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09"/>
                <a:ext cx="47" cy="54"/>
              </a:xfrm>
              <a:custGeom>
                <a:avLst/>
                <a:gdLst>
                  <a:gd name="T0" fmla="*/ 42 w 19"/>
                  <a:gd name="T1" fmla="*/ 278 h 20"/>
                  <a:gd name="T2" fmla="*/ 62 w 19"/>
                  <a:gd name="T3" fmla="*/ 38 h 20"/>
                  <a:gd name="T4" fmla="*/ 245 w 19"/>
                  <a:gd name="T5" fmla="*/ 103 h 20"/>
                  <a:gd name="T6" fmla="*/ 228 w 19"/>
                  <a:gd name="T7" fmla="*/ 335 h 20"/>
                  <a:gd name="T8" fmla="*/ 42 w 19"/>
                  <a:gd name="T9" fmla="*/ 27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3" y="14"/>
                    </a:moveTo>
                    <a:cubicBezTo>
                      <a:pt x="0" y="10"/>
                      <a:pt x="1" y="5"/>
                      <a:pt x="4" y="2"/>
                    </a:cubicBezTo>
                    <a:cubicBezTo>
                      <a:pt x="8" y="0"/>
                      <a:pt x="13" y="1"/>
                      <a:pt x="16" y="5"/>
                    </a:cubicBezTo>
                    <a:cubicBezTo>
                      <a:pt x="19" y="9"/>
                      <a:pt x="19" y="14"/>
                      <a:pt x="15" y="17"/>
                    </a:cubicBezTo>
                    <a:cubicBezTo>
                      <a:pt x="12" y="20"/>
                      <a:pt x="6" y="18"/>
                      <a:pt x="3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2" name="Freeform 3061">
                <a:extLst>
                  <a:ext uri="{FF2B5EF4-FFF2-40B4-BE49-F238E27FC236}">
                    <a16:creationId xmlns:a16="http://schemas.microsoft.com/office/drawing/2014/main" id="{F30BDD0F-8357-4653-941A-C44FF5C7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3" name="Freeform 3062">
                <a:extLst>
                  <a:ext uri="{FF2B5EF4-FFF2-40B4-BE49-F238E27FC236}">
                    <a16:creationId xmlns:a16="http://schemas.microsoft.com/office/drawing/2014/main" id="{564CD0D3-F995-4F02-8A6D-C40CA58BB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4" name="Freeform 3063">
                <a:extLst>
                  <a:ext uri="{FF2B5EF4-FFF2-40B4-BE49-F238E27FC236}">
                    <a16:creationId xmlns:a16="http://schemas.microsoft.com/office/drawing/2014/main" id="{97D5451C-24F8-4777-BA09-75686DF3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5" name="Freeform 3064">
                <a:extLst>
                  <a:ext uri="{FF2B5EF4-FFF2-40B4-BE49-F238E27FC236}">
                    <a16:creationId xmlns:a16="http://schemas.microsoft.com/office/drawing/2014/main" id="{105132BB-73C8-487A-99D6-5181ED4A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6" name="Freeform 3065">
                <a:extLst>
                  <a:ext uri="{FF2B5EF4-FFF2-40B4-BE49-F238E27FC236}">
                    <a16:creationId xmlns:a16="http://schemas.microsoft.com/office/drawing/2014/main" id="{826AEE13-6936-4ADA-AF45-C1F78752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7" name="Freeform 3066">
                <a:extLst>
                  <a:ext uri="{FF2B5EF4-FFF2-40B4-BE49-F238E27FC236}">
                    <a16:creationId xmlns:a16="http://schemas.microsoft.com/office/drawing/2014/main" id="{B77CFD18-B6F4-4DA0-AC1C-12764C38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8" name="Freeform 3067">
                <a:extLst>
                  <a:ext uri="{FF2B5EF4-FFF2-40B4-BE49-F238E27FC236}">
                    <a16:creationId xmlns:a16="http://schemas.microsoft.com/office/drawing/2014/main" id="{FD9E227D-44A9-4C93-B64A-0A89B0BF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6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9" name="Freeform 3068">
                <a:extLst>
                  <a:ext uri="{FF2B5EF4-FFF2-40B4-BE49-F238E27FC236}">
                    <a16:creationId xmlns:a16="http://schemas.microsoft.com/office/drawing/2014/main" id="{4FD477B7-4227-4CF4-BDA1-59BA42C9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0" name="Freeform 3069">
                <a:extLst>
                  <a:ext uri="{FF2B5EF4-FFF2-40B4-BE49-F238E27FC236}">
                    <a16:creationId xmlns:a16="http://schemas.microsoft.com/office/drawing/2014/main" id="{3326B952-C109-4ED4-A77C-E093D3BE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1" name="Freeform 3070">
                <a:extLst>
                  <a:ext uri="{FF2B5EF4-FFF2-40B4-BE49-F238E27FC236}">
                    <a16:creationId xmlns:a16="http://schemas.microsoft.com/office/drawing/2014/main" id="{FECA755D-AC81-4BBF-BBFC-043F7D12D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2" name="Freeform 3071">
                <a:extLst>
                  <a:ext uri="{FF2B5EF4-FFF2-40B4-BE49-F238E27FC236}">
                    <a16:creationId xmlns:a16="http://schemas.microsoft.com/office/drawing/2014/main" id="{B36BACE2-752E-4FB0-858F-4BAF0B311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4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3" name="Freeform 3072">
                <a:extLst>
                  <a:ext uri="{FF2B5EF4-FFF2-40B4-BE49-F238E27FC236}">
                    <a16:creationId xmlns:a16="http://schemas.microsoft.com/office/drawing/2014/main" id="{FA0F579A-4FF7-4814-AE55-34CA9FE07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3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4" name="Freeform 3073">
                <a:extLst>
                  <a:ext uri="{FF2B5EF4-FFF2-40B4-BE49-F238E27FC236}">
                    <a16:creationId xmlns:a16="http://schemas.microsoft.com/office/drawing/2014/main" id="{09DFFD8E-E0BC-410E-964E-AD56FF28D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2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5" name="Freeform 3074">
                <a:extLst>
                  <a:ext uri="{FF2B5EF4-FFF2-40B4-BE49-F238E27FC236}">
                    <a16:creationId xmlns:a16="http://schemas.microsoft.com/office/drawing/2014/main" id="{C0D56664-054F-46F1-AB29-443E8DD7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6" name="Freeform 3075">
                <a:extLst>
                  <a:ext uri="{FF2B5EF4-FFF2-40B4-BE49-F238E27FC236}">
                    <a16:creationId xmlns:a16="http://schemas.microsoft.com/office/drawing/2014/main" id="{069BEB55-F900-408D-AE20-AFF692D6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7" name="Freeform 3076">
                <a:extLst>
                  <a:ext uri="{FF2B5EF4-FFF2-40B4-BE49-F238E27FC236}">
                    <a16:creationId xmlns:a16="http://schemas.microsoft.com/office/drawing/2014/main" id="{32C8B80B-7F8D-431F-95F6-030B4D1B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8" name="Freeform 3077">
                <a:extLst>
                  <a:ext uri="{FF2B5EF4-FFF2-40B4-BE49-F238E27FC236}">
                    <a16:creationId xmlns:a16="http://schemas.microsoft.com/office/drawing/2014/main" id="{97263002-C02A-45E7-9C27-BAF11E255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9" name="Freeform 3078">
                <a:extLst>
                  <a:ext uri="{FF2B5EF4-FFF2-40B4-BE49-F238E27FC236}">
                    <a16:creationId xmlns:a16="http://schemas.microsoft.com/office/drawing/2014/main" id="{9190C17A-5BFC-4C06-BDA4-F66EB3A92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4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0" name="Freeform 3079">
                <a:extLst>
                  <a:ext uri="{FF2B5EF4-FFF2-40B4-BE49-F238E27FC236}">
                    <a16:creationId xmlns:a16="http://schemas.microsoft.com/office/drawing/2014/main" id="{D60DDABC-6C95-4329-9991-7201792F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1" name="Freeform 3080">
                <a:extLst>
                  <a:ext uri="{FF2B5EF4-FFF2-40B4-BE49-F238E27FC236}">
                    <a16:creationId xmlns:a16="http://schemas.microsoft.com/office/drawing/2014/main" id="{0B264AF5-A0D6-49BF-893E-BD6ABEEFA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2" name="Freeform 3081">
                <a:extLst>
                  <a:ext uri="{FF2B5EF4-FFF2-40B4-BE49-F238E27FC236}">
                    <a16:creationId xmlns:a16="http://schemas.microsoft.com/office/drawing/2014/main" id="{58897E30-C5E9-408E-93A0-6A89D0A8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3" name="Freeform 3082">
                <a:extLst>
                  <a:ext uri="{FF2B5EF4-FFF2-40B4-BE49-F238E27FC236}">
                    <a16:creationId xmlns:a16="http://schemas.microsoft.com/office/drawing/2014/main" id="{ED5D177A-8B2B-40C7-B977-F2717E523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4" name="Freeform 3083">
                <a:extLst>
                  <a:ext uri="{FF2B5EF4-FFF2-40B4-BE49-F238E27FC236}">
                    <a16:creationId xmlns:a16="http://schemas.microsoft.com/office/drawing/2014/main" id="{7D9DFC4B-6FDE-4B03-8FE2-5909FE9A3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5" name="Freeform 3084">
                <a:extLst>
                  <a:ext uri="{FF2B5EF4-FFF2-40B4-BE49-F238E27FC236}">
                    <a16:creationId xmlns:a16="http://schemas.microsoft.com/office/drawing/2014/main" id="{A0EF9905-081F-4549-B03B-4E32CA671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6" name="Freeform 3085">
                <a:extLst>
                  <a:ext uri="{FF2B5EF4-FFF2-40B4-BE49-F238E27FC236}">
                    <a16:creationId xmlns:a16="http://schemas.microsoft.com/office/drawing/2014/main" id="{D3A49D90-6648-446F-BEC4-568F66261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7" name="Freeform 3086">
                <a:extLst>
                  <a:ext uri="{FF2B5EF4-FFF2-40B4-BE49-F238E27FC236}">
                    <a16:creationId xmlns:a16="http://schemas.microsoft.com/office/drawing/2014/main" id="{5A16C217-DE37-4476-9EBA-B1F47E7B8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3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8" name="Freeform 3087">
                <a:extLst>
                  <a:ext uri="{FF2B5EF4-FFF2-40B4-BE49-F238E27FC236}">
                    <a16:creationId xmlns:a16="http://schemas.microsoft.com/office/drawing/2014/main" id="{201E7D6F-DBE0-48F2-A87F-BE540EDFB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9" name="Freeform 3088">
                <a:extLst>
                  <a:ext uri="{FF2B5EF4-FFF2-40B4-BE49-F238E27FC236}">
                    <a16:creationId xmlns:a16="http://schemas.microsoft.com/office/drawing/2014/main" id="{A950ACBD-5456-4C08-BC4B-E29877D8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5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0" name="Freeform 3089">
                <a:extLst>
                  <a:ext uri="{FF2B5EF4-FFF2-40B4-BE49-F238E27FC236}">
                    <a16:creationId xmlns:a16="http://schemas.microsoft.com/office/drawing/2014/main" id="{C95E6F66-A460-4058-9B59-D21A0194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1" name="Freeform 3090">
                <a:extLst>
                  <a:ext uri="{FF2B5EF4-FFF2-40B4-BE49-F238E27FC236}">
                    <a16:creationId xmlns:a16="http://schemas.microsoft.com/office/drawing/2014/main" id="{4740BAE6-B92B-4E97-836B-5E1D302C2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2" name="Freeform 3091">
                <a:extLst>
                  <a:ext uri="{FF2B5EF4-FFF2-40B4-BE49-F238E27FC236}">
                    <a16:creationId xmlns:a16="http://schemas.microsoft.com/office/drawing/2014/main" id="{C0D44AD2-1FB4-4F94-850F-F65251AE0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5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3" name="Freeform 3092">
                <a:extLst>
                  <a:ext uri="{FF2B5EF4-FFF2-40B4-BE49-F238E27FC236}">
                    <a16:creationId xmlns:a16="http://schemas.microsoft.com/office/drawing/2014/main" id="{FD26F3A0-4534-4F64-A4E8-14BCB547C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2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4" name="Freeform 3093">
                <a:extLst>
                  <a:ext uri="{FF2B5EF4-FFF2-40B4-BE49-F238E27FC236}">
                    <a16:creationId xmlns:a16="http://schemas.microsoft.com/office/drawing/2014/main" id="{65290EB9-3ED4-44BE-8EC0-C0E017DD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5" name="Freeform 3094">
                <a:extLst>
                  <a:ext uri="{FF2B5EF4-FFF2-40B4-BE49-F238E27FC236}">
                    <a16:creationId xmlns:a16="http://schemas.microsoft.com/office/drawing/2014/main" id="{01A600AF-D8A6-4313-91B9-E5AA3D30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6" name="Freeform 3095">
                <a:extLst>
                  <a:ext uri="{FF2B5EF4-FFF2-40B4-BE49-F238E27FC236}">
                    <a16:creationId xmlns:a16="http://schemas.microsoft.com/office/drawing/2014/main" id="{FBE84459-A288-46B6-B631-1B89D86E6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7" name="Freeform 3096">
                <a:extLst>
                  <a:ext uri="{FF2B5EF4-FFF2-40B4-BE49-F238E27FC236}">
                    <a16:creationId xmlns:a16="http://schemas.microsoft.com/office/drawing/2014/main" id="{6E16381E-3A20-4490-B35F-1D054FF9B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20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8" name="Freeform 3097">
                <a:extLst>
                  <a:ext uri="{FF2B5EF4-FFF2-40B4-BE49-F238E27FC236}">
                    <a16:creationId xmlns:a16="http://schemas.microsoft.com/office/drawing/2014/main" id="{9366FC03-7C11-4407-8AC1-D2F702382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9" name="Freeform 3098">
                <a:extLst>
                  <a:ext uri="{FF2B5EF4-FFF2-40B4-BE49-F238E27FC236}">
                    <a16:creationId xmlns:a16="http://schemas.microsoft.com/office/drawing/2014/main" id="{583267A0-1F81-45A3-9BA3-CC0CC8220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0" name="Freeform 3099">
                <a:extLst>
                  <a:ext uri="{FF2B5EF4-FFF2-40B4-BE49-F238E27FC236}">
                    <a16:creationId xmlns:a16="http://schemas.microsoft.com/office/drawing/2014/main" id="{4D1D4834-8B08-4940-9683-BF9ACC1D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1" name="Freeform 3100">
                <a:extLst>
                  <a:ext uri="{FF2B5EF4-FFF2-40B4-BE49-F238E27FC236}">
                    <a16:creationId xmlns:a16="http://schemas.microsoft.com/office/drawing/2014/main" id="{74FBEAB0-370C-49CE-BC2A-DEB855346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2" name="Freeform 3101">
                <a:extLst>
                  <a:ext uri="{FF2B5EF4-FFF2-40B4-BE49-F238E27FC236}">
                    <a16:creationId xmlns:a16="http://schemas.microsoft.com/office/drawing/2014/main" id="{25CDB1F6-A28C-479D-A3E4-94F877AC0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3" name="Freeform 3102">
                <a:extLst>
                  <a:ext uri="{FF2B5EF4-FFF2-40B4-BE49-F238E27FC236}">
                    <a16:creationId xmlns:a16="http://schemas.microsoft.com/office/drawing/2014/main" id="{45113EFE-3E75-41E2-A81F-2338BC56B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4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4" name="Freeform 3103">
                <a:extLst>
                  <a:ext uri="{FF2B5EF4-FFF2-40B4-BE49-F238E27FC236}">
                    <a16:creationId xmlns:a16="http://schemas.microsoft.com/office/drawing/2014/main" id="{539FFC32-9983-4955-A7B8-63F436331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5" name="Freeform 3104">
                <a:extLst>
                  <a:ext uri="{FF2B5EF4-FFF2-40B4-BE49-F238E27FC236}">
                    <a16:creationId xmlns:a16="http://schemas.microsoft.com/office/drawing/2014/main" id="{E28EA8DF-2AFF-4310-B3F8-EA707FEC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6" name="Freeform 3105">
                <a:extLst>
                  <a:ext uri="{FF2B5EF4-FFF2-40B4-BE49-F238E27FC236}">
                    <a16:creationId xmlns:a16="http://schemas.microsoft.com/office/drawing/2014/main" id="{43835E29-8AE8-4249-A493-9C08BB82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7" name="Freeform 3106">
                <a:extLst>
                  <a:ext uri="{FF2B5EF4-FFF2-40B4-BE49-F238E27FC236}">
                    <a16:creationId xmlns:a16="http://schemas.microsoft.com/office/drawing/2014/main" id="{B22B3CCF-617C-4371-B946-2BFFFABEC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8" name="Freeform 3107">
                <a:extLst>
                  <a:ext uri="{FF2B5EF4-FFF2-40B4-BE49-F238E27FC236}">
                    <a16:creationId xmlns:a16="http://schemas.microsoft.com/office/drawing/2014/main" id="{B9D0222D-69A8-4B12-B65C-25F8E3AF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9" name="Freeform 3108">
                <a:extLst>
                  <a:ext uri="{FF2B5EF4-FFF2-40B4-BE49-F238E27FC236}">
                    <a16:creationId xmlns:a16="http://schemas.microsoft.com/office/drawing/2014/main" id="{1801D1A6-0293-4872-826B-4897DB7CC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0" name="Freeform 3109">
                <a:extLst>
                  <a:ext uri="{FF2B5EF4-FFF2-40B4-BE49-F238E27FC236}">
                    <a16:creationId xmlns:a16="http://schemas.microsoft.com/office/drawing/2014/main" id="{2C018B54-0019-4809-BFE0-54B5903D9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1" name="Freeform 3110">
                <a:extLst>
                  <a:ext uri="{FF2B5EF4-FFF2-40B4-BE49-F238E27FC236}">
                    <a16:creationId xmlns:a16="http://schemas.microsoft.com/office/drawing/2014/main" id="{E37EE88F-7CB0-469C-9AD7-9490BC158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2" name="Freeform 3111">
                <a:extLst>
                  <a:ext uri="{FF2B5EF4-FFF2-40B4-BE49-F238E27FC236}">
                    <a16:creationId xmlns:a16="http://schemas.microsoft.com/office/drawing/2014/main" id="{4AD5E307-F369-4444-A99F-DDF5EA315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40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93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5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3" name="Freeform 3112">
                <a:extLst>
                  <a:ext uri="{FF2B5EF4-FFF2-40B4-BE49-F238E27FC236}">
                    <a16:creationId xmlns:a16="http://schemas.microsoft.com/office/drawing/2014/main" id="{B3E41DE2-E80A-4F70-8742-6FB9A06C6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4" name="Freeform 3113">
                <a:extLst>
                  <a:ext uri="{FF2B5EF4-FFF2-40B4-BE49-F238E27FC236}">
                    <a16:creationId xmlns:a16="http://schemas.microsoft.com/office/drawing/2014/main" id="{0BACBA26-0DE2-467B-A31B-EEF2D56FA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5" name="Freeform 3114">
                <a:extLst>
                  <a:ext uri="{FF2B5EF4-FFF2-40B4-BE49-F238E27FC236}">
                    <a16:creationId xmlns:a16="http://schemas.microsoft.com/office/drawing/2014/main" id="{BB6061DA-8B46-45A1-8D9A-CC85F2036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3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6" name="Freeform 3115">
                <a:extLst>
                  <a:ext uri="{FF2B5EF4-FFF2-40B4-BE49-F238E27FC236}">
                    <a16:creationId xmlns:a16="http://schemas.microsoft.com/office/drawing/2014/main" id="{AA0CCF9B-25F7-4130-87EB-294C1A59F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7" name="Freeform 3116">
                <a:extLst>
                  <a:ext uri="{FF2B5EF4-FFF2-40B4-BE49-F238E27FC236}">
                    <a16:creationId xmlns:a16="http://schemas.microsoft.com/office/drawing/2014/main" id="{3570AE1F-1A7C-4369-9329-F7E0D101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8" name="Freeform 3117">
                <a:extLst>
                  <a:ext uri="{FF2B5EF4-FFF2-40B4-BE49-F238E27FC236}">
                    <a16:creationId xmlns:a16="http://schemas.microsoft.com/office/drawing/2014/main" id="{6A86BD16-A740-479E-BEED-5CE912F95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9" name="Freeform 3118">
                <a:extLst>
                  <a:ext uri="{FF2B5EF4-FFF2-40B4-BE49-F238E27FC236}">
                    <a16:creationId xmlns:a16="http://schemas.microsoft.com/office/drawing/2014/main" id="{62E14A07-7C50-463E-9F3F-0E8A1E2A8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86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0" name="Freeform 3119">
                <a:extLst>
                  <a:ext uri="{FF2B5EF4-FFF2-40B4-BE49-F238E27FC236}">
                    <a16:creationId xmlns:a16="http://schemas.microsoft.com/office/drawing/2014/main" id="{97DE9734-9E5F-4E3F-BE09-76EE4262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872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1" name="Freeform 3120">
                <a:extLst>
                  <a:ext uri="{FF2B5EF4-FFF2-40B4-BE49-F238E27FC236}">
                    <a16:creationId xmlns:a16="http://schemas.microsoft.com/office/drawing/2014/main" id="{3F57F9C4-AD38-4750-8A48-25C2E144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2" name="Freeform 3121">
                <a:extLst>
                  <a:ext uri="{FF2B5EF4-FFF2-40B4-BE49-F238E27FC236}">
                    <a16:creationId xmlns:a16="http://schemas.microsoft.com/office/drawing/2014/main" id="{0123AEC7-F2E6-483D-9416-5C9C744C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3" name="Freeform 3122">
                <a:extLst>
                  <a:ext uri="{FF2B5EF4-FFF2-40B4-BE49-F238E27FC236}">
                    <a16:creationId xmlns:a16="http://schemas.microsoft.com/office/drawing/2014/main" id="{122AC583-64F0-4CD5-A2DE-C87FF9C93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4" name="Freeform 3123">
                <a:extLst>
                  <a:ext uri="{FF2B5EF4-FFF2-40B4-BE49-F238E27FC236}">
                    <a16:creationId xmlns:a16="http://schemas.microsoft.com/office/drawing/2014/main" id="{06F500CE-FB09-45A6-A99C-2A6562C1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83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5" name="Freeform 3124">
                <a:extLst>
                  <a:ext uri="{FF2B5EF4-FFF2-40B4-BE49-F238E27FC236}">
                    <a16:creationId xmlns:a16="http://schemas.microsoft.com/office/drawing/2014/main" id="{493DFA94-F4EE-4532-81D2-6BE07D2D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8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6" name="Freeform 3125">
                <a:extLst>
                  <a:ext uri="{FF2B5EF4-FFF2-40B4-BE49-F238E27FC236}">
                    <a16:creationId xmlns:a16="http://schemas.microsoft.com/office/drawing/2014/main" id="{BF7512AB-DF7C-42C8-B317-E19BD8657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7" name="Freeform 3126">
                <a:extLst>
                  <a:ext uri="{FF2B5EF4-FFF2-40B4-BE49-F238E27FC236}">
                    <a16:creationId xmlns:a16="http://schemas.microsoft.com/office/drawing/2014/main" id="{91B68DE3-F39F-41CA-A211-DF9F634B2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8" name="Freeform 3127">
                <a:extLst>
                  <a:ext uri="{FF2B5EF4-FFF2-40B4-BE49-F238E27FC236}">
                    <a16:creationId xmlns:a16="http://schemas.microsoft.com/office/drawing/2014/main" id="{41B0C26B-897E-4300-9222-F17108C5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7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9" name="Freeform 3128">
                <a:extLst>
                  <a:ext uri="{FF2B5EF4-FFF2-40B4-BE49-F238E27FC236}">
                    <a16:creationId xmlns:a16="http://schemas.microsoft.com/office/drawing/2014/main" id="{C7B5C4F6-9DE1-46D3-9023-8478E0C6C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0" name="Freeform 3129">
                <a:extLst>
                  <a:ext uri="{FF2B5EF4-FFF2-40B4-BE49-F238E27FC236}">
                    <a16:creationId xmlns:a16="http://schemas.microsoft.com/office/drawing/2014/main" id="{30EC79BC-30C3-4AE3-90FB-C2CF49221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1" name="Freeform 3130">
                <a:extLst>
                  <a:ext uri="{FF2B5EF4-FFF2-40B4-BE49-F238E27FC236}">
                    <a16:creationId xmlns:a16="http://schemas.microsoft.com/office/drawing/2014/main" id="{DA8C860F-A0E4-4C9D-92F8-25888DC2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4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2" name="Freeform 3131">
                <a:extLst>
                  <a:ext uri="{FF2B5EF4-FFF2-40B4-BE49-F238E27FC236}">
                    <a16:creationId xmlns:a16="http://schemas.microsoft.com/office/drawing/2014/main" id="{EECF6015-B107-4391-AB19-11B2150E6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5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3" name="Freeform 3132">
                <a:extLst>
                  <a:ext uri="{FF2B5EF4-FFF2-40B4-BE49-F238E27FC236}">
                    <a16:creationId xmlns:a16="http://schemas.microsoft.com/office/drawing/2014/main" id="{F5B816F8-FBD0-4069-9B87-22C4DEF1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4" name="Freeform 3133">
                <a:extLst>
                  <a:ext uri="{FF2B5EF4-FFF2-40B4-BE49-F238E27FC236}">
                    <a16:creationId xmlns:a16="http://schemas.microsoft.com/office/drawing/2014/main" id="{E371E7F5-02BB-48DE-8892-3296CEA5C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5" name="Freeform 3134">
                <a:extLst>
                  <a:ext uri="{FF2B5EF4-FFF2-40B4-BE49-F238E27FC236}">
                    <a16:creationId xmlns:a16="http://schemas.microsoft.com/office/drawing/2014/main" id="{FDD54851-78B7-444A-BDDB-6107D125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6" name="Freeform 3135">
                <a:extLst>
                  <a:ext uri="{FF2B5EF4-FFF2-40B4-BE49-F238E27FC236}">
                    <a16:creationId xmlns:a16="http://schemas.microsoft.com/office/drawing/2014/main" id="{1883F0D1-E3FF-4A3B-878B-418D37A1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7" name="Freeform 3136">
                <a:extLst>
                  <a:ext uri="{FF2B5EF4-FFF2-40B4-BE49-F238E27FC236}">
                    <a16:creationId xmlns:a16="http://schemas.microsoft.com/office/drawing/2014/main" id="{6FF5F844-CEFE-4ACC-9FD9-F1C35AB9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8" name="Freeform 3137">
                <a:extLst>
                  <a:ext uri="{FF2B5EF4-FFF2-40B4-BE49-F238E27FC236}">
                    <a16:creationId xmlns:a16="http://schemas.microsoft.com/office/drawing/2014/main" id="{4E251E2C-2C11-4D94-9540-E7E1B396B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9" name="Freeform 3138">
                <a:extLst>
                  <a:ext uri="{FF2B5EF4-FFF2-40B4-BE49-F238E27FC236}">
                    <a16:creationId xmlns:a16="http://schemas.microsoft.com/office/drawing/2014/main" id="{34D5F65E-406A-498C-95EF-CCEC23F50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0" name="Freeform 3139">
                <a:extLst>
                  <a:ext uri="{FF2B5EF4-FFF2-40B4-BE49-F238E27FC236}">
                    <a16:creationId xmlns:a16="http://schemas.microsoft.com/office/drawing/2014/main" id="{EE2AD6E3-3F38-4626-8768-DE41FE011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1" name="Freeform 3140">
                <a:extLst>
                  <a:ext uri="{FF2B5EF4-FFF2-40B4-BE49-F238E27FC236}">
                    <a16:creationId xmlns:a16="http://schemas.microsoft.com/office/drawing/2014/main" id="{F668D772-C483-4DCC-ADC7-13CF0287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2" name="Freeform 3141">
                <a:extLst>
                  <a:ext uri="{FF2B5EF4-FFF2-40B4-BE49-F238E27FC236}">
                    <a16:creationId xmlns:a16="http://schemas.microsoft.com/office/drawing/2014/main" id="{D6DD3FC8-32E2-4B71-BA82-800A27DA9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3" name="Freeform 3142">
                <a:extLst>
                  <a:ext uri="{FF2B5EF4-FFF2-40B4-BE49-F238E27FC236}">
                    <a16:creationId xmlns:a16="http://schemas.microsoft.com/office/drawing/2014/main" id="{BD247341-B0B4-4003-9F51-F52E0D3C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4" name="Freeform 3143">
                <a:extLst>
                  <a:ext uri="{FF2B5EF4-FFF2-40B4-BE49-F238E27FC236}">
                    <a16:creationId xmlns:a16="http://schemas.microsoft.com/office/drawing/2014/main" id="{3C96622D-0956-40C7-A9D1-24B09BDE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5" name="Freeform 3144">
                <a:extLst>
                  <a:ext uri="{FF2B5EF4-FFF2-40B4-BE49-F238E27FC236}">
                    <a16:creationId xmlns:a16="http://schemas.microsoft.com/office/drawing/2014/main" id="{3658476B-6350-4112-9E24-5EB06C4D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6" name="Freeform 3145">
                <a:extLst>
                  <a:ext uri="{FF2B5EF4-FFF2-40B4-BE49-F238E27FC236}">
                    <a16:creationId xmlns:a16="http://schemas.microsoft.com/office/drawing/2014/main" id="{2E76E295-275E-4809-AD65-59AFE758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7" name="Freeform 3146">
                <a:extLst>
                  <a:ext uri="{FF2B5EF4-FFF2-40B4-BE49-F238E27FC236}">
                    <a16:creationId xmlns:a16="http://schemas.microsoft.com/office/drawing/2014/main" id="{E311C83F-28FE-4975-BDA0-2894378B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8" name="Freeform 3147">
                <a:extLst>
                  <a:ext uri="{FF2B5EF4-FFF2-40B4-BE49-F238E27FC236}">
                    <a16:creationId xmlns:a16="http://schemas.microsoft.com/office/drawing/2014/main" id="{263D1F88-5A77-4BFE-B2F5-2AD5326F8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9" name="Freeform 3148">
                <a:extLst>
                  <a:ext uri="{FF2B5EF4-FFF2-40B4-BE49-F238E27FC236}">
                    <a16:creationId xmlns:a16="http://schemas.microsoft.com/office/drawing/2014/main" id="{B5A49E6B-6AFE-4E10-A82F-6D7AEFEA1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0" name="Freeform 3149">
                <a:extLst>
                  <a:ext uri="{FF2B5EF4-FFF2-40B4-BE49-F238E27FC236}">
                    <a16:creationId xmlns:a16="http://schemas.microsoft.com/office/drawing/2014/main" id="{668CD0BE-AD78-444A-908E-56BA920B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1" name="Freeform 3150">
                <a:extLst>
                  <a:ext uri="{FF2B5EF4-FFF2-40B4-BE49-F238E27FC236}">
                    <a16:creationId xmlns:a16="http://schemas.microsoft.com/office/drawing/2014/main" id="{B333ECC4-5F60-4F7B-9D27-AB4B7F4C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2" name="Freeform 3151">
                <a:extLst>
                  <a:ext uri="{FF2B5EF4-FFF2-40B4-BE49-F238E27FC236}">
                    <a16:creationId xmlns:a16="http://schemas.microsoft.com/office/drawing/2014/main" id="{32812235-3AC6-4617-8537-64535953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3" name="Freeform 3152">
                <a:extLst>
                  <a:ext uri="{FF2B5EF4-FFF2-40B4-BE49-F238E27FC236}">
                    <a16:creationId xmlns:a16="http://schemas.microsoft.com/office/drawing/2014/main" id="{8F02755F-0748-4B51-A56B-B121DB0AC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4" name="Freeform 3153">
                <a:extLst>
                  <a:ext uri="{FF2B5EF4-FFF2-40B4-BE49-F238E27FC236}">
                    <a16:creationId xmlns:a16="http://schemas.microsoft.com/office/drawing/2014/main" id="{E30F1C45-EBE3-42F9-B4D1-460134EE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4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5" name="Freeform 3154">
                <a:extLst>
                  <a:ext uri="{FF2B5EF4-FFF2-40B4-BE49-F238E27FC236}">
                    <a16:creationId xmlns:a16="http://schemas.microsoft.com/office/drawing/2014/main" id="{3684C73D-568C-421D-A51E-5EE4DFB9C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6" name="Freeform 3155">
                <a:extLst>
                  <a:ext uri="{FF2B5EF4-FFF2-40B4-BE49-F238E27FC236}">
                    <a16:creationId xmlns:a16="http://schemas.microsoft.com/office/drawing/2014/main" id="{3C7D101D-0B65-4BD6-8E95-1F71ADF6C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6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7" name="Freeform 3156">
                <a:extLst>
                  <a:ext uri="{FF2B5EF4-FFF2-40B4-BE49-F238E27FC236}">
                    <a16:creationId xmlns:a16="http://schemas.microsoft.com/office/drawing/2014/main" id="{409D3444-C10B-4204-94B2-1FC9FB878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8" name="Freeform 3157">
                <a:extLst>
                  <a:ext uri="{FF2B5EF4-FFF2-40B4-BE49-F238E27FC236}">
                    <a16:creationId xmlns:a16="http://schemas.microsoft.com/office/drawing/2014/main" id="{C46452F2-7639-42E7-849D-FE69F1F37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9" name="Freeform 3158">
                <a:extLst>
                  <a:ext uri="{FF2B5EF4-FFF2-40B4-BE49-F238E27FC236}">
                    <a16:creationId xmlns:a16="http://schemas.microsoft.com/office/drawing/2014/main" id="{9C25203C-293D-4605-B43D-6DFFC520A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0" name="Freeform 3159">
                <a:extLst>
                  <a:ext uri="{FF2B5EF4-FFF2-40B4-BE49-F238E27FC236}">
                    <a16:creationId xmlns:a16="http://schemas.microsoft.com/office/drawing/2014/main" id="{E896F7FB-74EA-4260-ADB0-2A247E45D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0" name="Group 3160">
              <a:extLst>
                <a:ext uri="{FF2B5EF4-FFF2-40B4-BE49-F238E27FC236}">
                  <a16:creationId xmlns:a16="http://schemas.microsoft.com/office/drawing/2014/main" id="{EB138591-847A-4E5B-86AA-948DC5ABC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6" y="1843"/>
              <a:ext cx="1162" cy="1194"/>
              <a:chOff x="3446" y="1843"/>
              <a:chExt cx="1162" cy="1194"/>
            </a:xfrm>
          </p:grpSpPr>
          <p:sp>
            <p:nvSpPr>
              <p:cNvPr id="50251" name="Freeform 3161">
                <a:extLst>
                  <a:ext uri="{FF2B5EF4-FFF2-40B4-BE49-F238E27FC236}">
                    <a16:creationId xmlns:a16="http://schemas.microsoft.com/office/drawing/2014/main" id="{C7C4EBAF-B358-4C13-9BDF-F695B69F1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2" name="Freeform 3162">
                <a:extLst>
                  <a:ext uri="{FF2B5EF4-FFF2-40B4-BE49-F238E27FC236}">
                    <a16:creationId xmlns:a16="http://schemas.microsoft.com/office/drawing/2014/main" id="{FFBC71EB-1F62-47DF-B393-D475B8C75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85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3" name="Freeform 3163">
                <a:extLst>
                  <a:ext uri="{FF2B5EF4-FFF2-40B4-BE49-F238E27FC236}">
                    <a16:creationId xmlns:a16="http://schemas.microsoft.com/office/drawing/2014/main" id="{8CF8A791-A22D-4B9F-BF50-0F691A93D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45"/>
                <a:ext cx="55" cy="54"/>
              </a:xfrm>
              <a:custGeom>
                <a:avLst/>
                <a:gdLst>
                  <a:gd name="T0" fmla="*/ 208 w 22"/>
                  <a:gd name="T1" fmla="*/ 373 h 20"/>
                  <a:gd name="T2" fmla="*/ 20 w 22"/>
                  <a:gd name="T3" fmla="*/ 257 h 20"/>
                  <a:gd name="T4" fmla="*/ 145 w 22"/>
                  <a:gd name="T5" fmla="*/ 38 h 20"/>
                  <a:gd name="T6" fmla="*/ 333 w 22"/>
                  <a:gd name="T7" fmla="*/ 159 h 20"/>
                  <a:gd name="T8" fmla="*/ 208 w 22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13" y="19"/>
                    </a:moveTo>
                    <a:cubicBezTo>
                      <a:pt x="8" y="20"/>
                      <a:pt x="3" y="18"/>
                      <a:pt x="1" y="13"/>
                    </a:cubicBezTo>
                    <a:cubicBezTo>
                      <a:pt x="0" y="9"/>
                      <a:pt x="3" y="4"/>
                      <a:pt x="9" y="2"/>
                    </a:cubicBezTo>
                    <a:cubicBezTo>
                      <a:pt x="14" y="0"/>
                      <a:pt x="19" y="3"/>
                      <a:pt x="21" y="8"/>
                    </a:cubicBezTo>
                    <a:cubicBezTo>
                      <a:pt x="22" y="12"/>
                      <a:pt x="19" y="17"/>
                      <a:pt x="13" y="1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4" name="Freeform 3164">
                <a:extLst>
                  <a:ext uri="{FF2B5EF4-FFF2-40B4-BE49-F238E27FC236}">
                    <a16:creationId xmlns:a16="http://schemas.microsoft.com/office/drawing/2014/main" id="{C5237F39-6165-44A9-9754-E32F4238F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5" name="Freeform 3165">
                <a:extLst>
                  <a:ext uri="{FF2B5EF4-FFF2-40B4-BE49-F238E27FC236}">
                    <a16:creationId xmlns:a16="http://schemas.microsoft.com/office/drawing/2014/main" id="{11F354A6-A791-4E87-B356-913026CE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4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6" name="Freeform 3166">
                <a:extLst>
                  <a:ext uri="{FF2B5EF4-FFF2-40B4-BE49-F238E27FC236}">
                    <a16:creationId xmlns:a16="http://schemas.microsoft.com/office/drawing/2014/main" id="{56F62834-B52D-4CA7-911F-10601FE6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7" name="Freeform 3167">
                <a:extLst>
                  <a:ext uri="{FF2B5EF4-FFF2-40B4-BE49-F238E27FC236}">
                    <a16:creationId xmlns:a16="http://schemas.microsoft.com/office/drawing/2014/main" id="{B0C5F7A2-4ABA-4DAC-A63F-7C3D03905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8" name="Freeform 3168">
                <a:extLst>
                  <a:ext uri="{FF2B5EF4-FFF2-40B4-BE49-F238E27FC236}">
                    <a16:creationId xmlns:a16="http://schemas.microsoft.com/office/drawing/2014/main" id="{6E542D5A-4F0D-4B07-BB30-A58D09E5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0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9" name="Freeform 3169">
                <a:extLst>
                  <a:ext uri="{FF2B5EF4-FFF2-40B4-BE49-F238E27FC236}">
                    <a16:creationId xmlns:a16="http://schemas.microsoft.com/office/drawing/2014/main" id="{D07CD352-0D4E-4FEA-835A-CE90834CD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0" name="Freeform 3170">
                <a:extLst>
                  <a:ext uri="{FF2B5EF4-FFF2-40B4-BE49-F238E27FC236}">
                    <a16:creationId xmlns:a16="http://schemas.microsoft.com/office/drawing/2014/main" id="{2E3F7A08-36C4-493A-8942-0C3756A6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7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1" name="Freeform 3171">
                <a:extLst>
                  <a:ext uri="{FF2B5EF4-FFF2-40B4-BE49-F238E27FC236}">
                    <a16:creationId xmlns:a16="http://schemas.microsoft.com/office/drawing/2014/main" id="{577282B0-1776-4E4A-8844-8D6DA5484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2" name="Freeform 3172">
                <a:extLst>
                  <a:ext uri="{FF2B5EF4-FFF2-40B4-BE49-F238E27FC236}">
                    <a16:creationId xmlns:a16="http://schemas.microsoft.com/office/drawing/2014/main" id="{AD7FF153-8450-44EA-AC71-2EE3BFD6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83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3" name="Freeform 3173">
                <a:extLst>
                  <a:ext uri="{FF2B5EF4-FFF2-40B4-BE49-F238E27FC236}">
                    <a16:creationId xmlns:a16="http://schemas.microsoft.com/office/drawing/2014/main" id="{9AF17608-1C10-49AB-A85A-366DDF68C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9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4" name="Freeform 3174">
                <a:extLst>
                  <a:ext uri="{FF2B5EF4-FFF2-40B4-BE49-F238E27FC236}">
                    <a16:creationId xmlns:a16="http://schemas.microsoft.com/office/drawing/2014/main" id="{646CB957-9EDC-4DE2-A50F-7262BEFB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9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5" name="Freeform 3175">
                <a:extLst>
                  <a:ext uri="{FF2B5EF4-FFF2-40B4-BE49-F238E27FC236}">
                    <a16:creationId xmlns:a16="http://schemas.microsoft.com/office/drawing/2014/main" id="{2EE06618-1A9F-436D-8E4B-C974187C8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6" name="Freeform 3176">
                <a:extLst>
                  <a:ext uri="{FF2B5EF4-FFF2-40B4-BE49-F238E27FC236}">
                    <a16:creationId xmlns:a16="http://schemas.microsoft.com/office/drawing/2014/main" id="{D2B3A938-8007-48EE-8F2C-C978C4A43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9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7" name="Freeform 3177">
                <a:extLst>
                  <a:ext uri="{FF2B5EF4-FFF2-40B4-BE49-F238E27FC236}">
                    <a16:creationId xmlns:a16="http://schemas.microsoft.com/office/drawing/2014/main" id="{B7F4C51C-67AF-4EB5-B5FB-3D33A9C1B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0 w 3"/>
                  <a:gd name="T3" fmla="*/ 27 h 2"/>
                  <a:gd name="T4" fmla="*/ 12 w 3"/>
                  <a:gd name="T5" fmla="*/ 0 h 2"/>
                  <a:gd name="T6" fmla="*/ 28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8" name="Freeform 3178">
                <a:extLst>
                  <a:ext uri="{FF2B5EF4-FFF2-40B4-BE49-F238E27FC236}">
                    <a16:creationId xmlns:a16="http://schemas.microsoft.com/office/drawing/2014/main" id="{4F7EC08A-31B9-434E-A5F5-C0DE93C7D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9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9" name="Freeform 3179">
                <a:extLst>
                  <a:ext uri="{FF2B5EF4-FFF2-40B4-BE49-F238E27FC236}">
                    <a16:creationId xmlns:a16="http://schemas.microsoft.com/office/drawing/2014/main" id="{8178F686-808D-40B5-AB41-7D5F61473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0" name="Freeform 3180">
                <a:extLst>
                  <a:ext uri="{FF2B5EF4-FFF2-40B4-BE49-F238E27FC236}">
                    <a16:creationId xmlns:a16="http://schemas.microsoft.com/office/drawing/2014/main" id="{161D93B9-70C2-439F-83FE-34DB7887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6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1" name="Freeform 3181">
                <a:extLst>
                  <a:ext uri="{FF2B5EF4-FFF2-40B4-BE49-F238E27FC236}">
                    <a16:creationId xmlns:a16="http://schemas.microsoft.com/office/drawing/2014/main" id="{4B70B492-18A0-4A87-B677-950C5A472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05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2" name="Freeform 3182">
                <a:extLst>
                  <a:ext uri="{FF2B5EF4-FFF2-40B4-BE49-F238E27FC236}">
                    <a16:creationId xmlns:a16="http://schemas.microsoft.com/office/drawing/2014/main" id="{D0C710A3-7BE3-4C41-A530-833A36013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51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3" name="Freeform 3183">
                <a:extLst>
                  <a:ext uri="{FF2B5EF4-FFF2-40B4-BE49-F238E27FC236}">
                    <a16:creationId xmlns:a16="http://schemas.microsoft.com/office/drawing/2014/main" id="{28EA4AA1-5CA4-4730-96AB-C53761B81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67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4" name="Freeform 3184">
                <a:extLst>
                  <a:ext uri="{FF2B5EF4-FFF2-40B4-BE49-F238E27FC236}">
                    <a16:creationId xmlns:a16="http://schemas.microsoft.com/office/drawing/2014/main" id="{16A54D1E-581C-4743-9E95-9301E4B98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6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5" name="Freeform 3185">
                <a:extLst>
                  <a:ext uri="{FF2B5EF4-FFF2-40B4-BE49-F238E27FC236}">
                    <a16:creationId xmlns:a16="http://schemas.microsoft.com/office/drawing/2014/main" id="{8EBC99BE-AB78-4B1E-9263-4951B6CA5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72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6" name="Freeform 3186">
                <a:extLst>
                  <a:ext uri="{FF2B5EF4-FFF2-40B4-BE49-F238E27FC236}">
                    <a16:creationId xmlns:a16="http://schemas.microsoft.com/office/drawing/2014/main" id="{3D5365C4-D3B2-4E49-B87B-E60374674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7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7" name="Freeform 3187">
                <a:extLst>
                  <a:ext uri="{FF2B5EF4-FFF2-40B4-BE49-F238E27FC236}">
                    <a16:creationId xmlns:a16="http://schemas.microsoft.com/office/drawing/2014/main" id="{D688257E-B6FC-4F7E-8B05-4F92577BD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85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8" name="Freeform 3188">
                <a:extLst>
                  <a:ext uri="{FF2B5EF4-FFF2-40B4-BE49-F238E27FC236}">
                    <a16:creationId xmlns:a16="http://schemas.microsoft.com/office/drawing/2014/main" id="{515FADCB-9CDE-408A-8057-AB2FCBC75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9" name="Freeform 3189">
                <a:extLst>
                  <a:ext uri="{FF2B5EF4-FFF2-40B4-BE49-F238E27FC236}">
                    <a16:creationId xmlns:a16="http://schemas.microsoft.com/office/drawing/2014/main" id="{8D73E6E2-5444-4375-8719-AA60A3CB3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0" name="Freeform 3190">
                <a:extLst>
                  <a:ext uri="{FF2B5EF4-FFF2-40B4-BE49-F238E27FC236}">
                    <a16:creationId xmlns:a16="http://schemas.microsoft.com/office/drawing/2014/main" id="{59FEEDF7-DF76-4862-BD34-0BEEA90B3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54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1" name="Freeform 3191">
                <a:extLst>
                  <a:ext uri="{FF2B5EF4-FFF2-40B4-BE49-F238E27FC236}">
                    <a16:creationId xmlns:a16="http://schemas.microsoft.com/office/drawing/2014/main" id="{2CF03DD4-FF2C-4B7D-BBAD-833CB780E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6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2" name="Freeform 3192">
                <a:extLst>
                  <a:ext uri="{FF2B5EF4-FFF2-40B4-BE49-F238E27FC236}">
                    <a16:creationId xmlns:a16="http://schemas.microsoft.com/office/drawing/2014/main" id="{B4CFB62A-7A3E-4F91-9351-14D215197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9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3" name="Freeform 3193">
                <a:extLst>
                  <a:ext uri="{FF2B5EF4-FFF2-40B4-BE49-F238E27FC236}">
                    <a16:creationId xmlns:a16="http://schemas.microsoft.com/office/drawing/2014/main" id="{A76E4F0A-D58A-44F0-A673-35E7DB74A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8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4" name="Freeform 3194">
                <a:extLst>
                  <a:ext uri="{FF2B5EF4-FFF2-40B4-BE49-F238E27FC236}">
                    <a16:creationId xmlns:a16="http://schemas.microsoft.com/office/drawing/2014/main" id="{2DADB1EF-FD26-4DC8-BD3A-44F52C424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5" name="Freeform 3195">
                <a:extLst>
                  <a:ext uri="{FF2B5EF4-FFF2-40B4-BE49-F238E27FC236}">
                    <a16:creationId xmlns:a16="http://schemas.microsoft.com/office/drawing/2014/main" id="{B1B6C657-E1AF-4F40-B277-BD10D8FED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75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6" name="Freeform 3196">
                <a:extLst>
                  <a:ext uri="{FF2B5EF4-FFF2-40B4-BE49-F238E27FC236}">
                    <a16:creationId xmlns:a16="http://schemas.microsoft.com/office/drawing/2014/main" id="{81209B70-CFCC-4EDE-AD63-23B0E625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7" name="Freeform 3197">
                <a:extLst>
                  <a:ext uri="{FF2B5EF4-FFF2-40B4-BE49-F238E27FC236}">
                    <a16:creationId xmlns:a16="http://schemas.microsoft.com/office/drawing/2014/main" id="{CA52A8E3-2936-4EC9-803D-EAD00753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8" name="Freeform 3198">
                <a:extLst>
                  <a:ext uri="{FF2B5EF4-FFF2-40B4-BE49-F238E27FC236}">
                    <a16:creationId xmlns:a16="http://schemas.microsoft.com/office/drawing/2014/main" id="{993798CA-382A-4FAF-B851-C37F5EC6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9" name="Freeform 3199">
                <a:extLst>
                  <a:ext uri="{FF2B5EF4-FFF2-40B4-BE49-F238E27FC236}">
                    <a16:creationId xmlns:a16="http://schemas.microsoft.com/office/drawing/2014/main" id="{729931A4-FEC2-4BA3-8926-7D9614AF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53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0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0" name="Freeform 3200">
                <a:extLst>
                  <a:ext uri="{FF2B5EF4-FFF2-40B4-BE49-F238E27FC236}">
                    <a16:creationId xmlns:a16="http://schemas.microsoft.com/office/drawing/2014/main" id="{0C69CE81-6551-4A4C-A3F2-309BFB08A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4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1" name="Freeform 3201">
                <a:extLst>
                  <a:ext uri="{FF2B5EF4-FFF2-40B4-BE49-F238E27FC236}">
                    <a16:creationId xmlns:a16="http://schemas.microsoft.com/office/drawing/2014/main" id="{E946A888-63A6-47FC-A1FD-D5D8A907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2" name="Freeform 3202">
                <a:extLst>
                  <a:ext uri="{FF2B5EF4-FFF2-40B4-BE49-F238E27FC236}">
                    <a16:creationId xmlns:a16="http://schemas.microsoft.com/office/drawing/2014/main" id="{E6352749-E2D2-4CC9-9183-4CF75EF71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043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3" name="Freeform 3203">
                <a:extLst>
                  <a:ext uri="{FF2B5EF4-FFF2-40B4-BE49-F238E27FC236}">
                    <a16:creationId xmlns:a16="http://schemas.microsoft.com/office/drawing/2014/main" id="{20CF0076-DBD1-40DD-A640-DB78B415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4" name="Freeform 3204">
                <a:extLst>
                  <a:ext uri="{FF2B5EF4-FFF2-40B4-BE49-F238E27FC236}">
                    <a16:creationId xmlns:a16="http://schemas.microsoft.com/office/drawing/2014/main" id="{968F5B11-6608-4E72-B916-55FCF4C53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059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5" name="Freeform 3205">
                <a:extLst>
                  <a:ext uri="{FF2B5EF4-FFF2-40B4-BE49-F238E27FC236}">
                    <a16:creationId xmlns:a16="http://schemas.microsoft.com/office/drawing/2014/main" id="{B4308CA1-B042-4E69-B282-FB446DC11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05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6" name="Freeform 3206">
                <a:extLst>
                  <a:ext uri="{FF2B5EF4-FFF2-40B4-BE49-F238E27FC236}">
                    <a16:creationId xmlns:a16="http://schemas.microsoft.com/office/drawing/2014/main" id="{FCB20734-C5CE-41E9-96B7-1760C5F54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48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0 w 3"/>
                  <a:gd name="T3" fmla="*/ 20 h 2"/>
                  <a:gd name="T4" fmla="*/ 21 w 3"/>
                  <a:gd name="T5" fmla="*/ 0 h 2"/>
                  <a:gd name="T6" fmla="*/ 35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7" name="Freeform 3207">
                <a:extLst>
                  <a:ext uri="{FF2B5EF4-FFF2-40B4-BE49-F238E27FC236}">
                    <a16:creationId xmlns:a16="http://schemas.microsoft.com/office/drawing/2014/main" id="{868F9FB8-42FC-4E96-BF1D-C7113929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8" name="Freeform 3208">
                <a:extLst>
                  <a:ext uri="{FF2B5EF4-FFF2-40B4-BE49-F238E27FC236}">
                    <a16:creationId xmlns:a16="http://schemas.microsoft.com/office/drawing/2014/main" id="{550CEB00-4E55-4222-A50C-1B9818498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61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27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9" name="Freeform 3209">
                <a:extLst>
                  <a:ext uri="{FF2B5EF4-FFF2-40B4-BE49-F238E27FC236}">
                    <a16:creationId xmlns:a16="http://schemas.microsoft.com/office/drawing/2014/main" id="{60B1F2FF-49B8-4927-8AAE-180E8E51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0" name="Freeform 3210">
                <a:extLst>
                  <a:ext uri="{FF2B5EF4-FFF2-40B4-BE49-F238E27FC236}">
                    <a16:creationId xmlns:a16="http://schemas.microsoft.com/office/drawing/2014/main" id="{82467149-8C8A-4F9F-BD68-5F659D3A5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1" name="Freeform 3211">
                <a:extLst>
                  <a:ext uri="{FF2B5EF4-FFF2-40B4-BE49-F238E27FC236}">
                    <a16:creationId xmlns:a16="http://schemas.microsoft.com/office/drawing/2014/main" id="{773FFC4F-BCCB-42F8-B3C4-A52A6C41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2" name="Freeform 3212">
                <a:extLst>
                  <a:ext uri="{FF2B5EF4-FFF2-40B4-BE49-F238E27FC236}">
                    <a16:creationId xmlns:a16="http://schemas.microsoft.com/office/drawing/2014/main" id="{CA47AC45-6AAD-495A-8FA2-123F8FCC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3" name="Freeform 3213">
                <a:extLst>
                  <a:ext uri="{FF2B5EF4-FFF2-40B4-BE49-F238E27FC236}">
                    <a16:creationId xmlns:a16="http://schemas.microsoft.com/office/drawing/2014/main" id="{C01F1CBD-B4B1-431A-9D88-91B26D24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69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4" name="Freeform 3214">
                <a:extLst>
                  <a:ext uri="{FF2B5EF4-FFF2-40B4-BE49-F238E27FC236}">
                    <a16:creationId xmlns:a16="http://schemas.microsoft.com/office/drawing/2014/main" id="{B53AB71B-B032-4EFA-BB96-6F49BB60A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79"/>
                <a:ext cx="38" cy="34"/>
              </a:xfrm>
              <a:custGeom>
                <a:avLst/>
                <a:gdLst>
                  <a:gd name="T0" fmla="*/ 160 w 15"/>
                  <a:gd name="T1" fmla="*/ 212 h 13"/>
                  <a:gd name="T2" fmla="*/ 20 w 15"/>
                  <a:gd name="T3" fmla="*/ 144 h 13"/>
                  <a:gd name="T4" fmla="*/ 96 w 15"/>
                  <a:gd name="T5" fmla="*/ 21 h 13"/>
                  <a:gd name="T6" fmla="*/ 243 w 15"/>
                  <a:gd name="T7" fmla="*/ 89 h 13"/>
                  <a:gd name="T8" fmla="*/ 160 w 15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0" y="12"/>
                    </a:moveTo>
                    <a:cubicBezTo>
                      <a:pt x="6" y="13"/>
                      <a:pt x="2" y="12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10" y="0"/>
                      <a:pt x="14" y="1"/>
                      <a:pt x="15" y="5"/>
                    </a:cubicBezTo>
                    <a:cubicBezTo>
                      <a:pt x="15" y="8"/>
                      <a:pt x="13" y="11"/>
                      <a:pt x="10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5" name="Freeform 3215">
                <a:extLst>
                  <a:ext uri="{FF2B5EF4-FFF2-40B4-BE49-F238E27FC236}">
                    <a16:creationId xmlns:a16="http://schemas.microsoft.com/office/drawing/2014/main" id="{A5C642C4-0810-4D25-9589-33AEF16A0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6" name="Freeform 3216">
                <a:extLst>
                  <a:ext uri="{FF2B5EF4-FFF2-40B4-BE49-F238E27FC236}">
                    <a16:creationId xmlns:a16="http://schemas.microsoft.com/office/drawing/2014/main" id="{B49A5D70-5E21-42FA-B80E-7701DB598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7" name="Freeform 3217">
                <a:extLst>
                  <a:ext uri="{FF2B5EF4-FFF2-40B4-BE49-F238E27FC236}">
                    <a16:creationId xmlns:a16="http://schemas.microsoft.com/office/drawing/2014/main" id="{8C4E3A58-DD24-4BF3-8BA8-12F21537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9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8" name="Freeform 3218">
                <a:extLst>
                  <a:ext uri="{FF2B5EF4-FFF2-40B4-BE49-F238E27FC236}">
                    <a16:creationId xmlns:a16="http://schemas.microsoft.com/office/drawing/2014/main" id="{4359D687-33C0-4A7D-980D-5D2168740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7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9" name="Freeform 3219">
                <a:extLst>
                  <a:ext uri="{FF2B5EF4-FFF2-40B4-BE49-F238E27FC236}">
                    <a16:creationId xmlns:a16="http://schemas.microsoft.com/office/drawing/2014/main" id="{22297E4A-186A-4053-AD3B-E4258A809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0" name="Freeform 3220">
                <a:extLst>
                  <a:ext uri="{FF2B5EF4-FFF2-40B4-BE49-F238E27FC236}">
                    <a16:creationId xmlns:a16="http://schemas.microsoft.com/office/drawing/2014/main" id="{21B3E43E-635B-40D5-9EEF-580A0635E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1" name="Freeform 3221">
                <a:extLst>
                  <a:ext uri="{FF2B5EF4-FFF2-40B4-BE49-F238E27FC236}">
                    <a16:creationId xmlns:a16="http://schemas.microsoft.com/office/drawing/2014/main" id="{8E11AED0-DA70-4942-81C5-E365C066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9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2" name="Freeform 3222">
                <a:extLst>
                  <a:ext uri="{FF2B5EF4-FFF2-40B4-BE49-F238E27FC236}">
                    <a16:creationId xmlns:a16="http://schemas.microsoft.com/office/drawing/2014/main" id="{F712BA2C-672A-4641-9B49-617E7C76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3" name="Freeform 3223">
                <a:extLst>
                  <a:ext uri="{FF2B5EF4-FFF2-40B4-BE49-F238E27FC236}">
                    <a16:creationId xmlns:a16="http://schemas.microsoft.com/office/drawing/2014/main" id="{5F23A67C-CC44-44E6-BE6D-72F2D71D7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00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4" name="Freeform 3224">
                <a:extLst>
                  <a:ext uri="{FF2B5EF4-FFF2-40B4-BE49-F238E27FC236}">
                    <a16:creationId xmlns:a16="http://schemas.microsoft.com/office/drawing/2014/main" id="{7085CE36-DA07-41A2-A798-8EB8D820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5" name="Freeform 3225">
                <a:extLst>
                  <a:ext uri="{FF2B5EF4-FFF2-40B4-BE49-F238E27FC236}">
                    <a16:creationId xmlns:a16="http://schemas.microsoft.com/office/drawing/2014/main" id="{E99A7C74-89EC-40C5-93E9-1A71A3DC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6" name="Freeform 3226">
                <a:extLst>
                  <a:ext uri="{FF2B5EF4-FFF2-40B4-BE49-F238E27FC236}">
                    <a16:creationId xmlns:a16="http://schemas.microsoft.com/office/drawing/2014/main" id="{EAAD6282-7C19-472F-A4A6-C3FCA9E9E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1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7" name="Freeform 3227">
                <a:extLst>
                  <a:ext uri="{FF2B5EF4-FFF2-40B4-BE49-F238E27FC236}">
                    <a16:creationId xmlns:a16="http://schemas.microsoft.com/office/drawing/2014/main" id="{788433CE-15FC-4B1C-99AC-B0F96799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8" name="Freeform 3228">
                <a:extLst>
                  <a:ext uri="{FF2B5EF4-FFF2-40B4-BE49-F238E27FC236}">
                    <a16:creationId xmlns:a16="http://schemas.microsoft.com/office/drawing/2014/main" id="{78C453DD-9776-4E3F-B792-C087162C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19" name="Freeform 3229">
                <a:extLst>
                  <a:ext uri="{FF2B5EF4-FFF2-40B4-BE49-F238E27FC236}">
                    <a16:creationId xmlns:a16="http://schemas.microsoft.com/office/drawing/2014/main" id="{D2F2EF96-FD51-46A0-8554-33FF75E1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0" name="Freeform 3230">
                <a:extLst>
                  <a:ext uri="{FF2B5EF4-FFF2-40B4-BE49-F238E27FC236}">
                    <a16:creationId xmlns:a16="http://schemas.microsoft.com/office/drawing/2014/main" id="{08A01640-EBA6-4163-9426-5AABFF44F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1" name="Freeform 3231">
                <a:extLst>
                  <a:ext uri="{FF2B5EF4-FFF2-40B4-BE49-F238E27FC236}">
                    <a16:creationId xmlns:a16="http://schemas.microsoft.com/office/drawing/2014/main" id="{76AD45D2-F23D-4D22-80B4-90E43B617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2" name="Freeform 3232">
                <a:extLst>
                  <a:ext uri="{FF2B5EF4-FFF2-40B4-BE49-F238E27FC236}">
                    <a16:creationId xmlns:a16="http://schemas.microsoft.com/office/drawing/2014/main" id="{D62C4995-9031-4AF5-8BCD-6CA8813DF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3" name="Freeform 3233">
                <a:extLst>
                  <a:ext uri="{FF2B5EF4-FFF2-40B4-BE49-F238E27FC236}">
                    <a16:creationId xmlns:a16="http://schemas.microsoft.com/office/drawing/2014/main" id="{807E1E42-D4BF-4434-80BF-1FF3723F1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4" name="Freeform 3234">
                <a:extLst>
                  <a:ext uri="{FF2B5EF4-FFF2-40B4-BE49-F238E27FC236}">
                    <a16:creationId xmlns:a16="http://schemas.microsoft.com/office/drawing/2014/main" id="{A50B7CD0-DD1C-4CD9-A184-2A4D89A67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5" name="Freeform 3235">
                <a:extLst>
                  <a:ext uri="{FF2B5EF4-FFF2-40B4-BE49-F238E27FC236}">
                    <a16:creationId xmlns:a16="http://schemas.microsoft.com/office/drawing/2014/main" id="{DC965C34-4DCA-4854-810A-02438D140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6" name="Freeform 3236">
                <a:extLst>
                  <a:ext uri="{FF2B5EF4-FFF2-40B4-BE49-F238E27FC236}">
                    <a16:creationId xmlns:a16="http://schemas.microsoft.com/office/drawing/2014/main" id="{C83F2022-1CEE-4F89-B6A9-9537EBE2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7" name="Freeform 3237">
                <a:extLst>
                  <a:ext uri="{FF2B5EF4-FFF2-40B4-BE49-F238E27FC236}">
                    <a16:creationId xmlns:a16="http://schemas.microsoft.com/office/drawing/2014/main" id="{159AB0A9-042B-45BE-9A00-1082A712B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1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8" name="Freeform 3238">
                <a:extLst>
                  <a:ext uri="{FF2B5EF4-FFF2-40B4-BE49-F238E27FC236}">
                    <a16:creationId xmlns:a16="http://schemas.microsoft.com/office/drawing/2014/main" id="{A374DF1A-B4F2-4111-B8A7-D522F982C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9" name="Freeform 3239">
                <a:extLst>
                  <a:ext uri="{FF2B5EF4-FFF2-40B4-BE49-F238E27FC236}">
                    <a16:creationId xmlns:a16="http://schemas.microsoft.com/office/drawing/2014/main" id="{D6DE8F4F-4166-4573-9789-139DA9C5D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0" name="Freeform 3240">
                <a:extLst>
                  <a:ext uri="{FF2B5EF4-FFF2-40B4-BE49-F238E27FC236}">
                    <a16:creationId xmlns:a16="http://schemas.microsoft.com/office/drawing/2014/main" id="{63F2309C-39CE-4448-865B-767DB1598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0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1" name="Freeform 3241">
                <a:extLst>
                  <a:ext uri="{FF2B5EF4-FFF2-40B4-BE49-F238E27FC236}">
                    <a16:creationId xmlns:a16="http://schemas.microsoft.com/office/drawing/2014/main" id="{3EE3CCDF-7B36-4F31-9E50-C8A25173B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2" name="Freeform 3242">
                <a:extLst>
                  <a:ext uri="{FF2B5EF4-FFF2-40B4-BE49-F238E27FC236}">
                    <a16:creationId xmlns:a16="http://schemas.microsoft.com/office/drawing/2014/main" id="{931209BE-C214-431B-A772-60A1DB89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3" name="Freeform 3243">
                <a:extLst>
                  <a:ext uri="{FF2B5EF4-FFF2-40B4-BE49-F238E27FC236}">
                    <a16:creationId xmlns:a16="http://schemas.microsoft.com/office/drawing/2014/main" id="{EF9F455F-CAF9-497A-805A-9D4E8834A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4" name="Freeform 3244">
                <a:extLst>
                  <a:ext uri="{FF2B5EF4-FFF2-40B4-BE49-F238E27FC236}">
                    <a16:creationId xmlns:a16="http://schemas.microsoft.com/office/drawing/2014/main" id="{D75B1B2A-923D-4896-A9D0-23778DF1F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5" name="Freeform 3245">
                <a:extLst>
                  <a:ext uri="{FF2B5EF4-FFF2-40B4-BE49-F238E27FC236}">
                    <a16:creationId xmlns:a16="http://schemas.microsoft.com/office/drawing/2014/main" id="{B8F98916-4BF1-4DCF-8628-365851782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6" name="Freeform 3246">
                <a:extLst>
                  <a:ext uri="{FF2B5EF4-FFF2-40B4-BE49-F238E27FC236}">
                    <a16:creationId xmlns:a16="http://schemas.microsoft.com/office/drawing/2014/main" id="{BC5659FF-3C12-4BF0-931D-1C393771B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7" name="Freeform 3247">
                <a:extLst>
                  <a:ext uri="{FF2B5EF4-FFF2-40B4-BE49-F238E27FC236}">
                    <a16:creationId xmlns:a16="http://schemas.microsoft.com/office/drawing/2014/main" id="{302FAEDC-9701-45CF-85F9-5BAEB06C0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8" name="Freeform 3248">
                <a:extLst>
                  <a:ext uri="{FF2B5EF4-FFF2-40B4-BE49-F238E27FC236}">
                    <a16:creationId xmlns:a16="http://schemas.microsoft.com/office/drawing/2014/main" id="{21ECA03D-829F-4635-BE00-6D82FB98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9" name="Freeform 3249">
                <a:extLst>
                  <a:ext uri="{FF2B5EF4-FFF2-40B4-BE49-F238E27FC236}">
                    <a16:creationId xmlns:a16="http://schemas.microsoft.com/office/drawing/2014/main" id="{D6440B65-74C4-4AC6-9B70-3F773A28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976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0" name="Freeform 3250">
                <a:extLst>
                  <a:ext uri="{FF2B5EF4-FFF2-40B4-BE49-F238E27FC236}">
                    <a16:creationId xmlns:a16="http://schemas.microsoft.com/office/drawing/2014/main" id="{9421643B-5C89-479A-8582-AFC7EB38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1" name="Freeform 3251">
                <a:extLst>
                  <a:ext uri="{FF2B5EF4-FFF2-40B4-BE49-F238E27FC236}">
                    <a16:creationId xmlns:a16="http://schemas.microsoft.com/office/drawing/2014/main" id="{855EBB5C-8AD6-4124-A6F1-64462307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976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2" name="Freeform 3252">
                <a:extLst>
                  <a:ext uri="{FF2B5EF4-FFF2-40B4-BE49-F238E27FC236}">
                    <a16:creationId xmlns:a16="http://schemas.microsoft.com/office/drawing/2014/main" id="{B5986DCF-91B3-43D4-8FF6-7A672A1BE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3" name="Freeform 3253">
                <a:extLst>
                  <a:ext uri="{FF2B5EF4-FFF2-40B4-BE49-F238E27FC236}">
                    <a16:creationId xmlns:a16="http://schemas.microsoft.com/office/drawing/2014/main" id="{2AF7C521-563F-4060-9EE1-1610201E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4" name="Freeform 3254">
                <a:extLst>
                  <a:ext uri="{FF2B5EF4-FFF2-40B4-BE49-F238E27FC236}">
                    <a16:creationId xmlns:a16="http://schemas.microsoft.com/office/drawing/2014/main" id="{45ABACA1-E8DA-4FC8-BF40-928296B9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5" name="Freeform 3255">
                <a:extLst>
                  <a:ext uri="{FF2B5EF4-FFF2-40B4-BE49-F238E27FC236}">
                    <a16:creationId xmlns:a16="http://schemas.microsoft.com/office/drawing/2014/main" id="{F0D14AA1-BCBC-4F57-979A-D97512966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6" name="Freeform 3256">
                <a:extLst>
                  <a:ext uri="{FF2B5EF4-FFF2-40B4-BE49-F238E27FC236}">
                    <a16:creationId xmlns:a16="http://schemas.microsoft.com/office/drawing/2014/main" id="{66C7AFC1-4864-4CF7-AFA8-2D53EBA52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7" name="Freeform 3257">
                <a:extLst>
                  <a:ext uri="{FF2B5EF4-FFF2-40B4-BE49-F238E27FC236}">
                    <a16:creationId xmlns:a16="http://schemas.microsoft.com/office/drawing/2014/main" id="{B0190796-D928-416B-AA99-65318EFD9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79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8" name="Freeform 3258">
                <a:extLst>
                  <a:ext uri="{FF2B5EF4-FFF2-40B4-BE49-F238E27FC236}">
                    <a16:creationId xmlns:a16="http://schemas.microsoft.com/office/drawing/2014/main" id="{1D5225A6-E849-4E6D-8EC5-C6DDACF3E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9" name="Freeform 3259">
                <a:extLst>
                  <a:ext uri="{FF2B5EF4-FFF2-40B4-BE49-F238E27FC236}">
                    <a16:creationId xmlns:a16="http://schemas.microsoft.com/office/drawing/2014/main" id="{69FDD29C-EC66-43E9-82B5-16BFC0ABE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7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0" name="Freeform 3260">
                <a:extLst>
                  <a:ext uri="{FF2B5EF4-FFF2-40B4-BE49-F238E27FC236}">
                    <a16:creationId xmlns:a16="http://schemas.microsoft.com/office/drawing/2014/main" id="{59081EA7-85D7-4BC4-94DC-248D449A8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1" name="Freeform 3261">
                <a:extLst>
                  <a:ext uri="{FF2B5EF4-FFF2-40B4-BE49-F238E27FC236}">
                    <a16:creationId xmlns:a16="http://schemas.microsoft.com/office/drawing/2014/main" id="{39AFFE02-8EBC-4816-8857-0753AE70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2" name="Freeform 3262">
                <a:extLst>
                  <a:ext uri="{FF2B5EF4-FFF2-40B4-BE49-F238E27FC236}">
                    <a16:creationId xmlns:a16="http://schemas.microsoft.com/office/drawing/2014/main" id="{210AB101-D8B7-4A08-98CC-78C7C4894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3" name="Freeform 3263">
                <a:extLst>
                  <a:ext uri="{FF2B5EF4-FFF2-40B4-BE49-F238E27FC236}">
                    <a16:creationId xmlns:a16="http://schemas.microsoft.com/office/drawing/2014/main" id="{D19D8EAA-6CC0-459D-898F-1FC0AD6E5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4" name="Freeform 3264">
                <a:extLst>
                  <a:ext uri="{FF2B5EF4-FFF2-40B4-BE49-F238E27FC236}">
                    <a16:creationId xmlns:a16="http://schemas.microsoft.com/office/drawing/2014/main" id="{36B3A1EB-6CCE-4F8C-809D-B306363A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9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5" name="Freeform 3265">
                <a:extLst>
                  <a:ext uri="{FF2B5EF4-FFF2-40B4-BE49-F238E27FC236}">
                    <a16:creationId xmlns:a16="http://schemas.microsoft.com/office/drawing/2014/main" id="{C9472092-D019-4765-ABC2-C1354DB92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89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4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6" name="Freeform 3266">
                <a:extLst>
                  <a:ext uri="{FF2B5EF4-FFF2-40B4-BE49-F238E27FC236}">
                    <a16:creationId xmlns:a16="http://schemas.microsoft.com/office/drawing/2014/main" id="{D9686EB2-C59E-442C-9790-F57423BC7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7" name="Freeform 3267">
                <a:extLst>
                  <a:ext uri="{FF2B5EF4-FFF2-40B4-BE49-F238E27FC236}">
                    <a16:creationId xmlns:a16="http://schemas.microsoft.com/office/drawing/2014/main" id="{93C8576C-68F3-48A2-8D78-D515A6ECC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8" name="Freeform 3268">
                <a:extLst>
                  <a:ext uri="{FF2B5EF4-FFF2-40B4-BE49-F238E27FC236}">
                    <a16:creationId xmlns:a16="http://schemas.microsoft.com/office/drawing/2014/main" id="{A25FC6C3-1A3E-4FD9-B5C7-3BE9F6F3F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9" name="Freeform 3269">
                <a:extLst>
                  <a:ext uri="{FF2B5EF4-FFF2-40B4-BE49-F238E27FC236}">
                    <a16:creationId xmlns:a16="http://schemas.microsoft.com/office/drawing/2014/main" id="{F9E2940E-BFE9-41C0-8DF2-A09990313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0" name="Freeform 3270">
                <a:extLst>
                  <a:ext uri="{FF2B5EF4-FFF2-40B4-BE49-F238E27FC236}">
                    <a16:creationId xmlns:a16="http://schemas.microsoft.com/office/drawing/2014/main" id="{5DB9ED8F-5307-41B6-9961-2E5EE75B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1" name="Freeform 3271">
                <a:extLst>
                  <a:ext uri="{FF2B5EF4-FFF2-40B4-BE49-F238E27FC236}">
                    <a16:creationId xmlns:a16="http://schemas.microsoft.com/office/drawing/2014/main" id="{DF8AE0C7-5616-4BC2-87CF-C0557DC90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2" name="Freeform 3272">
                <a:extLst>
                  <a:ext uri="{FF2B5EF4-FFF2-40B4-BE49-F238E27FC236}">
                    <a16:creationId xmlns:a16="http://schemas.microsoft.com/office/drawing/2014/main" id="{6F89B53A-9145-4777-9688-CCABD861D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01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3" name="Freeform 3273">
                <a:extLst>
                  <a:ext uri="{FF2B5EF4-FFF2-40B4-BE49-F238E27FC236}">
                    <a16:creationId xmlns:a16="http://schemas.microsoft.com/office/drawing/2014/main" id="{66C1CB57-4ECF-43A5-AB5E-A1D48375E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02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4" name="Freeform 3274">
                <a:extLst>
                  <a:ext uri="{FF2B5EF4-FFF2-40B4-BE49-F238E27FC236}">
                    <a16:creationId xmlns:a16="http://schemas.microsoft.com/office/drawing/2014/main" id="{85395275-47C2-4545-83BB-9A826A05E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5" name="Freeform 3275">
                <a:extLst>
                  <a:ext uri="{FF2B5EF4-FFF2-40B4-BE49-F238E27FC236}">
                    <a16:creationId xmlns:a16="http://schemas.microsoft.com/office/drawing/2014/main" id="{A262D22A-BC2C-4EF8-80B8-F58C92BE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02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6" name="Freeform 3276">
                <a:extLst>
                  <a:ext uri="{FF2B5EF4-FFF2-40B4-BE49-F238E27FC236}">
                    <a16:creationId xmlns:a16="http://schemas.microsoft.com/office/drawing/2014/main" id="{56FB1499-DB25-4E7D-9833-31D687723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7" name="Freeform 3277">
                <a:extLst>
                  <a:ext uri="{FF2B5EF4-FFF2-40B4-BE49-F238E27FC236}">
                    <a16:creationId xmlns:a16="http://schemas.microsoft.com/office/drawing/2014/main" id="{9E6C101D-1AC7-40D7-B289-782DA4A24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3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8" name="Freeform 3278">
                <a:extLst>
                  <a:ext uri="{FF2B5EF4-FFF2-40B4-BE49-F238E27FC236}">
                    <a16:creationId xmlns:a16="http://schemas.microsoft.com/office/drawing/2014/main" id="{86127050-EE40-4E29-B6E5-FB82C0AA8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9" name="Freeform 3279">
                <a:extLst>
                  <a:ext uri="{FF2B5EF4-FFF2-40B4-BE49-F238E27FC236}">
                    <a16:creationId xmlns:a16="http://schemas.microsoft.com/office/drawing/2014/main" id="{C24BECAC-28C2-431A-BAD8-A9244F27F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0" name="Freeform 3280">
                <a:extLst>
                  <a:ext uri="{FF2B5EF4-FFF2-40B4-BE49-F238E27FC236}">
                    <a16:creationId xmlns:a16="http://schemas.microsoft.com/office/drawing/2014/main" id="{B24CFC1E-C347-459C-891E-1C761DDB4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1" name="Freeform 3281">
                <a:extLst>
                  <a:ext uri="{FF2B5EF4-FFF2-40B4-BE49-F238E27FC236}">
                    <a16:creationId xmlns:a16="http://schemas.microsoft.com/office/drawing/2014/main" id="{A2203BF8-3C14-4BDD-874D-3F2A05DEB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2" name="Freeform 3282">
                <a:extLst>
                  <a:ext uri="{FF2B5EF4-FFF2-40B4-BE49-F238E27FC236}">
                    <a16:creationId xmlns:a16="http://schemas.microsoft.com/office/drawing/2014/main" id="{3B01DA74-C803-4F10-904E-3EEA4158A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3" name="Freeform 3283">
                <a:extLst>
                  <a:ext uri="{FF2B5EF4-FFF2-40B4-BE49-F238E27FC236}">
                    <a16:creationId xmlns:a16="http://schemas.microsoft.com/office/drawing/2014/main" id="{9463F6D9-E450-4FDF-B059-DB5B9D4F6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4" name="Freeform 3284">
                <a:extLst>
                  <a:ext uri="{FF2B5EF4-FFF2-40B4-BE49-F238E27FC236}">
                    <a16:creationId xmlns:a16="http://schemas.microsoft.com/office/drawing/2014/main" id="{D047DB6E-E286-45B2-8898-A5CF5E23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9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5" name="Freeform 3285">
                <a:extLst>
                  <a:ext uri="{FF2B5EF4-FFF2-40B4-BE49-F238E27FC236}">
                    <a16:creationId xmlns:a16="http://schemas.microsoft.com/office/drawing/2014/main" id="{4B76A90D-BDE2-4055-93C6-4BEFB065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6" name="Freeform 3286">
                <a:extLst>
                  <a:ext uri="{FF2B5EF4-FFF2-40B4-BE49-F238E27FC236}">
                    <a16:creationId xmlns:a16="http://schemas.microsoft.com/office/drawing/2014/main" id="{C6DCC4DC-C426-4B00-BA4E-867A19F5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7" name="Freeform 3287">
                <a:extLst>
                  <a:ext uri="{FF2B5EF4-FFF2-40B4-BE49-F238E27FC236}">
                    <a16:creationId xmlns:a16="http://schemas.microsoft.com/office/drawing/2014/main" id="{54B43674-AA6E-44D5-BD37-AAB29237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8" name="Freeform 3288">
                <a:extLst>
                  <a:ext uri="{FF2B5EF4-FFF2-40B4-BE49-F238E27FC236}">
                    <a16:creationId xmlns:a16="http://schemas.microsoft.com/office/drawing/2014/main" id="{E74577C8-3213-4AE2-ABF9-FD5E7396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9" name="Freeform 3289">
                <a:extLst>
                  <a:ext uri="{FF2B5EF4-FFF2-40B4-BE49-F238E27FC236}">
                    <a16:creationId xmlns:a16="http://schemas.microsoft.com/office/drawing/2014/main" id="{D3BF4ABF-42C2-4B21-B161-6DA3AA04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1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0" name="Freeform 3290">
                <a:extLst>
                  <a:ext uri="{FF2B5EF4-FFF2-40B4-BE49-F238E27FC236}">
                    <a16:creationId xmlns:a16="http://schemas.microsoft.com/office/drawing/2014/main" id="{EEEADA66-8E18-4F52-8DE3-CE614701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1" name="Freeform 3291">
                <a:extLst>
                  <a:ext uri="{FF2B5EF4-FFF2-40B4-BE49-F238E27FC236}">
                    <a16:creationId xmlns:a16="http://schemas.microsoft.com/office/drawing/2014/main" id="{5D6E258B-2673-4B63-82BF-969CAFA1A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2" name="Freeform 3292">
                <a:extLst>
                  <a:ext uri="{FF2B5EF4-FFF2-40B4-BE49-F238E27FC236}">
                    <a16:creationId xmlns:a16="http://schemas.microsoft.com/office/drawing/2014/main" id="{4C6DE1EC-20C2-4143-BB63-F04D7393B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3" name="Freeform 3293">
                <a:extLst>
                  <a:ext uri="{FF2B5EF4-FFF2-40B4-BE49-F238E27FC236}">
                    <a16:creationId xmlns:a16="http://schemas.microsoft.com/office/drawing/2014/main" id="{AEC1B987-40EC-4842-B541-6B0322BD7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4" name="Freeform 3294">
                <a:extLst>
                  <a:ext uri="{FF2B5EF4-FFF2-40B4-BE49-F238E27FC236}">
                    <a16:creationId xmlns:a16="http://schemas.microsoft.com/office/drawing/2014/main" id="{6E0CBB86-3C11-4FD4-B466-E9B64EE2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5" name="Freeform 3295">
                <a:extLst>
                  <a:ext uri="{FF2B5EF4-FFF2-40B4-BE49-F238E27FC236}">
                    <a16:creationId xmlns:a16="http://schemas.microsoft.com/office/drawing/2014/main" id="{74082CAC-1318-414E-A55D-1E5F9AF0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6" name="Freeform 3296">
                <a:extLst>
                  <a:ext uri="{FF2B5EF4-FFF2-40B4-BE49-F238E27FC236}">
                    <a16:creationId xmlns:a16="http://schemas.microsoft.com/office/drawing/2014/main" id="{0A413B33-B307-4CC8-B6A8-D93044CFF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7" name="Freeform 3297">
                <a:extLst>
                  <a:ext uri="{FF2B5EF4-FFF2-40B4-BE49-F238E27FC236}">
                    <a16:creationId xmlns:a16="http://schemas.microsoft.com/office/drawing/2014/main" id="{ECFF4794-29C7-4AEB-9562-2EE4F564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8" name="Freeform 3298">
                <a:extLst>
                  <a:ext uri="{FF2B5EF4-FFF2-40B4-BE49-F238E27FC236}">
                    <a16:creationId xmlns:a16="http://schemas.microsoft.com/office/drawing/2014/main" id="{5E2F0322-4DDF-4A04-892B-7A8B4D075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9" name="Freeform 3299">
                <a:extLst>
                  <a:ext uri="{FF2B5EF4-FFF2-40B4-BE49-F238E27FC236}">
                    <a16:creationId xmlns:a16="http://schemas.microsoft.com/office/drawing/2014/main" id="{F669D1B6-A20E-4A8C-A7CE-6AD08E92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0" name="Freeform 3300">
                <a:extLst>
                  <a:ext uri="{FF2B5EF4-FFF2-40B4-BE49-F238E27FC236}">
                    <a16:creationId xmlns:a16="http://schemas.microsoft.com/office/drawing/2014/main" id="{5939E0C2-583F-43AD-8DA2-D1DBA0EE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1" name="Freeform 3301">
                <a:extLst>
                  <a:ext uri="{FF2B5EF4-FFF2-40B4-BE49-F238E27FC236}">
                    <a16:creationId xmlns:a16="http://schemas.microsoft.com/office/drawing/2014/main" id="{EE97C23B-2618-4280-8F13-702EF2371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2" name="Freeform 3302">
                <a:extLst>
                  <a:ext uri="{FF2B5EF4-FFF2-40B4-BE49-F238E27FC236}">
                    <a16:creationId xmlns:a16="http://schemas.microsoft.com/office/drawing/2014/main" id="{157AD5D2-FBF2-4678-A1D4-777289146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3" name="Freeform 3303">
                <a:extLst>
                  <a:ext uri="{FF2B5EF4-FFF2-40B4-BE49-F238E27FC236}">
                    <a16:creationId xmlns:a16="http://schemas.microsoft.com/office/drawing/2014/main" id="{B97C1F14-0DF2-4F16-B7D7-856F6F72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4" name="Freeform 3304">
                <a:extLst>
                  <a:ext uri="{FF2B5EF4-FFF2-40B4-BE49-F238E27FC236}">
                    <a16:creationId xmlns:a16="http://schemas.microsoft.com/office/drawing/2014/main" id="{6F687E71-D124-4FCD-85F7-99AEED8B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5" name="Freeform 3305">
                <a:extLst>
                  <a:ext uri="{FF2B5EF4-FFF2-40B4-BE49-F238E27FC236}">
                    <a16:creationId xmlns:a16="http://schemas.microsoft.com/office/drawing/2014/main" id="{E6A27DC5-E655-46A6-A6B5-E972CC89D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99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6" name="Freeform 3306">
                <a:extLst>
                  <a:ext uri="{FF2B5EF4-FFF2-40B4-BE49-F238E27FC236}">
                    <a16:creationId xmlns:a16="http://schemas.microsoft.com/office/drawing/2014/main" id="{99C1EEF4-F9D5-40C0-86C7-905B89C81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7" name="Freeform 3307">
                <a:extLst>
                  <a:ext uri="{FF2B5EF4-FFF2-40B4-BE49-F238E27FC236}">
                    <a16:creationId xmlns:a16="http://schemas.microsoft.com/office/drawing/2014/main" id="{3EE43DB1-8FF4-474D-8668-116CEA9C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9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8" name="Freeform 3308">
                <a:extLst>
                  <a:ext uri="{FF2B5EF4-FFF2-40B4-BE49-F238E27FC236}">
                    <a16:creationId xmlns:a16="http://schemas.microsoft.com/office/drawing/2014/main" id="{FF3E1E53-2126-4E59-A1B4-1A813B993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9" name="Freeform 3309">
                <a:extLst>
                  <a:ext uri="{FF2B5EF4-FFF2-40B4-BE49-F238E27FC236}">
                    <a16:creationId xmlns:a16="http://schemas.microsoft.com/office/drawing/2014/main" id="{B2365697-3A1C-49DA-864E-772CC959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5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0" name="Freeform 3310">
                <a:extLst>
                  <a:ext uri="{FF2B5EF4-FFF2-40B4-BE49-F238E27FC236}">
                    <a16:creationId xmlns:a16="http://schemas.microsoft.com/office/drawing/2014/main" id="{2519522E-1E82-4031-B223-2FBFA4187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1" name="Freeform 3311">
                <a:extLst>
                  <a:ext uri="{FF2B5EF4-FFF2-40B4-BE49-F238E27FC236}">
                    <a16:creationId xmlns:a16="http://schemas.microsoft.com/office/drawing/2014/main" id="{82BFDCAB-AEF7-410F-904C-3648E72C2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2" name="Freeform 3312">
                <a:extLst>
                  <a:ext uri="{FF2B5EF4-FFF2-40B4-BE49-F238E27FC236}">
                    <a16:creationId xmlns:a16="http://schemas.microsoft.com/office/drawing/2014/main" id="{B1BC0F23-0624-4E16-B412-DBF9031C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3" name="Freeform 3313">
                <a:extLst>
                  <a:ext uri="{FF2B5EF4-FFF2-40B4-BE49-F238E27FC236}">
                    <a16:creationId xmlns:a16="http://schemas.microsoft.com/office/drawing/2014/main" id="{E26D3986-AC22-447D-9B2E-98E15AC82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4" name="Freeform 3314">
                <a:extLst>
                  <a:ext uri="{FF2B5EF4-FFF2-40B4-BE49-F238E27FC236}">
                    <a16:creationId xmlns:a16="http://schemas.microsoft.com/office/drawing/2014/main" id="{0634783D-220C-41EF-AEC4-E790486F1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5" name="Freeform 3315">
                <a:extLst>
                  <a:ext uri="{FF2B5EF4-FFF2-40B4-BE49-F238E27FC236}">
                    <a16:creationId xmlns:a16="http://schemas.microsoft.com/office/drawing/2014/main" id="{85F757DF-75BF-41C8-A4EE-AC07C7C9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0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6" name="Freeform 3316">
                <a:extLst>
                  <a:ext uri="{FF2B5EF4-FFF2-40B4-BE49-F238E27FC236}">
                    <a16:creationId xmlns:a16="http://schemas.microsoft.com/office/drawing/2014/main" id="{860B18E6-2B41-48A3-A0C1-C564AEFFC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33"/>
                <a:ext cx="38" cy="38"/>
              </a:xfrm>
              <a:custGeom>
                <a:avLst/>
                <a:gdLst>
                  <a:gd name="T0" fmla="*/ 63 w 15"/>
                  <a:gd name="T1" fmla="*/ 38 h 14"/>
                  <a:gd name="T2" fmla="*/ 213 w 15"/>
                  <a:gd name="T3" fmla="*/ 60 h 14"/>
                  <a:gd name="T4" fmla="*/ 180 w 15"/>
                  <a:gd name="T5" fmla="*/ 244 h 14"/>
                  <a:gd name="T6" fmla="*/ 33 w 15"/>
                  <a:gd name="T7" fmla="*/ 220 h 14"/>
                  <a:gd name="T8" fmla="*/ 63 w 15"/>
                  <a:gd name="T9" fmla="*/ 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2"/>
                    </a:move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3"/>
                      <a:pt x="2" y="11"/>
                    </a:cubicBezTo>
                    <a:cubicBezTo>
                      <a:pt x="0" y="8"/>
                      <a:pt x="1" y="4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7" name="Freeform 3317">
                <a:extLst>
                  <a:ext uri="{FF2B5EF4-FFF2-40B4-BE49-F238E27FC236}">
                    <a16:creationId xmlns:a16="http://schemas.microsoft.com/office/drawing/2014/main" id="{55A7B4AF-27CB-46EE-BFA0-F80845A5C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5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8" name="Freeform 3318">
                <a:extLst>
                  <a:ext uri="{FF2B5EF4-FFF2-40B4-BE49-F238E27FC236}">
                    <a16:creationId xmlns:a16="http://schemas.microsoft.com/office/drawing/2014/main" id="{12C8872E-3DBC-4C2E-9F56-61DB9D1BF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9" name="Freeform 3319">
                <a:extLst>
                  <a:ext uri="{FF2B5EF4-FFF2-40B4-BE49-F238E27FC236}">
                    <a16:creationId xmlns:a16="http://schemas.microsoft.com/office/drawing/2014/main" id="{0DB49843-5855-4700-9211-94BAED31E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0" name="Freeform 3320">
                <a:extLst>
                  <a:ext uri="{FF2B5EF4-FFF2-40B4-BE49-F238E27FC236}">
                    <a16:creationId xmlns:a16="http://schemas.microsoft.com/office/drawing/2014/main" id="{64ECD1ED-D131-438A-9E26-1ABAA6989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1" name="Freeform 3321">
                <a:extLst>
                  <a:ext uri="{FF2B5EF4-FFF2-40B4-BE49-F238E27FC236}">
                    <a16:creationId xmlns:a16="http://schemas.microsoft.com/office/drawing/2014/main" id="{65BA1D37-32F9-4800-AAFC-B98735E4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2" name="Freeform 3322">
                <a:extLst>
                  <a:ext uri="{FF2B5EF4-FFF2-40B4-BE49-F238E27FC236}">
                    <a16:creationId xmlns:a16="http://schemas.microsoft.com/office/drawing/2014/main" id="{E0422D09-2D34-4BD4-AA78-150EAACE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3" name="Freeform 3323">
                <a:extLst>
                  <a:ext uri="{FF2B5EF4-FFF2-40B4-BE49-F238E27FC236}">
                    <a16:creationId xmlns:a16="http://schemas.microsoft.com/office/drawing/2014/main" id="{A29822C9-15A8-4EF1-AD32-CB47B039C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5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4" name="Freeform 3324">
                <a:extLst>
                  <a:ext uri="{FF2B5EF4-FFF2-40B4-BE49-F238E27FC236}">
                    <a16:creationId xmlns:a16="http://schemas.microsoft.com/office/drawing/2014/main" id="{987AAD3C-3B55-4991-B310-BBDABE47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5" name="Freeform 3325">
                <a:extLst>
                  <a:ext uri="{FF2B5EF4-FFF2-40B4-BE49-F238E27FC236}">
                    <a16:creationId xmlns:a16="http://schemas.microsoft.com/office/drawing/2014/main" id="{744F1E39-9CCA-487F-BA8D-810B1D22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4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6" name="Freeform 3326">
                <a:extLst>
                  <a:ext uri="{FF2B5EF4-FFF2-40B4-BE49-F238E27FC236}">
                    <a16:creationId xmlns:a16="http://schemas.microsoft.com/office/drawing/2014/main" id="{6913B1FE-CBC6-461E-B82C-542BC2F8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7" name="Freeform 3327">
                <a:extLst>
                  <a:ext uri="{FF2B5EF4-FFF2-40B4-BE49-F238E27FC236}">
                    <a16:creationId xmlns:a16="http://schemas.microsoft.com/office/drawing/2014/main" id="{C758A324-ADCC-4650-8CE4-C70F623B2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8" name="Freeform 3328">
                <a:extLst>
                  <a:ext uri="{FF2B5EF4-FFF2-40B4-BE49-F238E27FC236}">
                    <a16:creationId xmlns:a16="http://schemas.microsoft.com/office/drawing/2014/main" id="{4CCFB522-7A19-43F6-A972-88DC7EE17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9" name="Freeform 3329">
                <a:extLst>
                  <a:ext uri="{FF2B5EF4-FFF2-40B4-BE49-F238E27FC236}">
                    <a16:creationId xmlns:a16="http://schemas.microsoft.com/office/drawing/2014/main" id="{6585BD8F-A72A-4F0F-A6D6-C9A0E8306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0" name="Freeform 3330">
                <a:extLst>
                  <a:ext uri="{FF2B5EF4-FFF2-40B4-BE49-F238E27FC236}">
                    <a16:creationId xmlns:a16="http://schemas.microsoft.com/office/drawing/2014/main" id="{3F84662F-549E-47DD-98D8-D71A3611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1" name="Freeform 3331">
                <a:extLst>
                  <a:ext uri="{FF2B5EF4-FFF2-40B4-BE49-F238E27FC236}">
                    <a16:creationId xmlns:a16="http://schemas.microsoft.com/office/drawing/2014/main" id="{6BF27696-98E1-4399-8E53-A7A7125AF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2" name="Freeform 3332">
                <a:extLst>
                  <a:ext uri="{FF2B5EF4-FFF2-40B4-BE49-F238E27FC236}">
                    <a16:creationId xmlns:a16="http://schemas.microsoft.com/office/drawing/2014/main" id="{A61986FF-F792-47BD-91D4-35DB50797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3" name="Freeform 3333">
                <a:extLst>
                  <a:ext uri="{FF2B5EF4-FFF2-40B4-BE49-F238E27FC236}">
                    <a16:creationId xmlns:a16="http://schemas.microsoft.com/office/drawing/2014/main" id="{A73BFB23-E0BA-4D68-833B-D53219230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4" name="Freeform 3334">
                <a:extLst>
                  <a:ext uri="{FF2B5EF4-FFF2-40B4-BE49-F238E27FC236}">
                    <a16:creationId xmlns:a16="http://schemas.microsoft.com/office/drawing/2014/main" id="{E9E35B5A-6D90-405C-AE68-F0DD12202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5" name="Freeform 3335">
                <a:extLst>
                  <a:ext uri="{FF2B5EF4-FFF2-40B4-BE49-F238E27FC236}">
                    <a16:creationId xmlns:a16="http://schemas.microsoft.com/office/drawing/2014/main" id="{DD5ABEBB-5E31-484D-A8BC-1647C8C6C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6" name="Freeform 3336">
                <a:extLst>
                  <a:ext uri="{FF2B5EF4-FFF2-40B4-BE49-F238E27FC236}">
                    <a16:creationId xmlns:a16="http://schemas.microsoft.com/office/drawing/2014/main" id="{A3533353-CA77-4470-8986-5DD1DF681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7" name="Freeform 3337">
                <a:extLst>
                  <a:ext uri="{FF2B5EF4-FFF2-40B4-BE49-F238E27FC236}">
                    <a16:creationId xmlns:a16="http://schemas.microsoft.com/office/drawing/2014/main" id="{8B0485A7-7690-422A-B182-E053FF2DD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8" name="Freeform 3338">
                <a:extLst>
                  <a:ext uri="{FF2B5EF4-FFF2-40B4-BE49-F238E27FC236}">
                    <a16:creationId xmlns:a16="http://schemas.microsoft.com/office/drawing/2014/main" id="{724B639D-29CC-4BBD-86D2-647E9866C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9" name="Freeform 3339">
                <a:extLst>
                  <a:ext uri="{FF2B5EF4-FFF2-40B4-BE49-F238E27FC236}">
                    <a16:creationId xmlns:a16="http://schemas.microsoft.com/office/drawing/2014/main" id="{82748AC4-97DE-4EA5-842E-77F6848C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0" name="Freeform 3340">
                <a:extLst>
                  <a:ext uri="{FF2B5EF4-FFF2-40B4-BE49-F238E27FC236}">
                    <a16:creationId xmlns:a16="http://schemas.microsoft.com/office/drawing/2014/main" id="{AF166698-06F0-4AB0-B734-9179B200A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1" name="Freeform 3341">
                <a:extLst>
                  <a:ext uri="{FF2B5EF4-FFF2-40B4-BE49-F238E27FC236}">
                    <a16:creationId xmlns:a16="http://schemas.microsoft.com/office/drawing/2014/main" id="{206F8327-8D93-4EF5-BC71-2D1806374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2" name="Freeform 3342">
                <a:extLst>
                  <a:ext uri="{FF2B5EF4-FFF2-40B4-BE49-F238E27FC236}">
                    <a16:creationId xmlns:a16="http://schemas.microsoft.com/office/drawing/2014/main" id="{BC1F6A79-D68E-4BAC-9123-50DBE1A90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3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3" name="Freeform 3343">
                <a:extLst>
                  <a:ext uri="{FF2B5EF4-FFF2-40B4-BE49-F238E27FC236}">
                    <a16:creationId xmlns:a16="http://schemas.microsoft.com/office/drawing/2014/main" id="{24C683BF-21CB-4D38-944D-CB69EDD5F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4" name="Freeform 3344">
                <a:extLst>
                  <a:ext uri="{FF2B5EF4-FFF2-40B4-BE49-F238E27FC236}">
                    <a16:creationId xmlns:a16="http://schemas.microsoft.com/office/drawing/2014/main" id="{26007415-D9C9-47E7-ADEE-8717F9C7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5" name="Freeform 3345">
                <a:extLst>
                  <a:ext uri="{FF2B5EF4-FFF2-40B4-BE49-F238E27FC236}">
                    <a16:creationId xmlns:a16="http://schemas.microsoft.com/office/drawing/2014/main" id="{B94C7E1C-82CF-4EF9-BFDA-A42968911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6" name="Freeform 3346">
                <a:extLst>
                  <a:ext uri="{FF2B5EF4-FFF2-40B4-BE49-F238E27FC236}">
                    <a16:creationId xmlns:a16="http://schemas.microsoft.com/office/drawing/2014/main" id="{5E39DA4B-6CC5-4C46-B55C-F6866755D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3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7" name="Freeform 3347">
                <a:extLst>
                  <a:ext uri="{FF2B5EF4-FFF2-40B4-BE49-F238E27FC236}">
                    <a16:creationId xmlns:a16="http://schemas.microsoft.com/office/drawing/2014/main" id="{25FC9C7B-4966-4728-AE6A-7F330528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8" name="Freeform 3348">
                <a:extLst>
                  <a:ext uri="{FF2B5EF4-FFF2-40B4-BE49-F238E27FC236}">
                    <a16:creationId xmlns:a16="http://schemas.microsoft.com/office/drawing/2014/main" id="{9429B635-E048-4295-8FB8-02ADC0327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9" name="Freeform 3349">
                <a:extLst>
                  <a:ext uri="{FF2B5EF4-FFF2-40B4-BE49-F238E27FC236}">
                    <a16:creationId xmlns:a16="http://schemas.microsoft.com/office/drawing/2014/main" id="{47DD073A-B8B1-4914-9E0D-9B6FB879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0" name="Freeform 3350">
                <a:extLst>
                  <a:ext uri="{FF2B5EF4-FFF2-40B4-BE49-F238E27FC236}">
                    <a16:creationId xmlns:a16="http://schemas.microsoft.com/office/drawing/2014/main" id="{ABEBDFB3-FE3F-48CE-9702-08F385FD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5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1" name="Freeform 3351">
                <a:extLst>
                  <a:ext uri="{FF2B5EF4-FFF2-40B4-BE49-F238E27FC236}">
                    <a16:creationId xmlns:a16="http://schemas.microsoft.com/office/drawing/2014/main" id="{0897F0AC-3E5D-4FBF-86E7-AD8A605E6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2" name="Freeform 3352">
                <a:extLst>
                  <a:ext uri="{FF2B5EF4-FFF2-40B4-BE49-F238E27FC236}">
                    <a16:creationId xmlns:a16="http://schemas.microsoft.com/office/drawing/2014/main" id="{86F29B04-E8B2-436E-B3CF-60B28639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3" name="Freeform 3353">
                <a:extLst>
                  <a:ext uri="{FF2B5EF4-FFF2-40B4-BE49-F238E27FC236}">
                    <a16:creationId xmlns:a16="http://schemas.microsoft.com/office/drawing/2014/main" id="{644E5A9A-7A99-4D78-939D-4F04937A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6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4" name="Freeform 3354">
                <a:extLst>
                  <a:ext uri="{FF2B5EF4-FFF2-40B4-BE49-F238E27FC236}">
                    <a16:creationId xmlns:a16="http://schemas.microsoft.com/office/drawing/2014/main" id="{E0C4ECE9-08AB-4455-9644-81348478A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6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5" name="Freeform 3355">
                <a:extLst>
                  <a:ext uri="{FF2B5EF4-FFF2-40B4-BE49-F238E27FC236}">
                    <a16:creationId xmlns:a16="http://schemas.microsoft.com/office/drawing/2014/main" id="{77AFE232-0959-486B-BFFB-C77B85CBE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7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6" name="Freeform 3356">
                <a:extLst>
                  <a:ext uri="{FF2B5EF4-FFF2-40B4-BE49-F238E27FC236}">
                    <a16:creationId xmlns:a16="http://schemas.microsoft.com/office/drawing/2014/main" id="{D9803137-508A-4C5D-9C5A-1BE40C4A1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7" name="Freeform 3357">
                <a:extLst>
                  <a:ext uri="{FF2B5EF4-FFF2-40B4-BE49-F238E27FC236}">
                    <a16:creationId xmlns:a16="http://schemas.microsoft.com/office/drawing/2014/main" id="{D48ACA88-2B5B-4895-8A7E-AA8D291FE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8" name="Freeform 3358">
                <a:extLst>
                  <a:ext uri="{FF2B5EF4-FFF2-40B4-BE49-F238E27FC236}">
                    <a16:creationId xmlns:a16="http://schemas.microsoft.com/office/drawing/2014/main" id="{89BBC58B-83DE-404B-871B-B916FD9A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6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9" name="Freeform 3359">
                <a:extLst>
                  <a:ext uri="{FF2B5EF4-FFF2-40B4-BE49-F238E27FC236}">
                    <a16:creationId xmlns:a16="http://schemas.microsoft.com/office/drawing/2014/main" id="{730A1CAE-6110-4845-B5DD-8BB1F5771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0" name="Freeform 3360">
                <a:extLst>
                  <a:ext uri="{FF2B5EF4-FFF2-40B4-BE49-F238E27FC236}">
                    <a16:creationId xmlns:a16="http://schemas.microsoft.com/office/drawing/2014/main" id="{157AD626-6909-45FD-9314-47B5267F7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1" name="Group 3361">
              <a:extLst>
                <a:ext uri="{FF2B5EF4-FFF2-40B4-BE49-F238E27FC236}">
                  <a16:creationId xmlns:a16="http://schemas.microsoft.com/office/drawing/2014/main" id="{E5B94B95-05A4-4981-8F57-AA55DB53FA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3" y="1685"/>
              <a:ext cx="1158" cy="982"/>
              <a:chOff x="3423" y="1685"/>
              <a:chExt cx="1158" cy="982"/>
            </a:xfrm>
          </p:grpSpPr>
          <p:sp>
            <p:nvSpPr>
              <p:cNvPr id="26499" name="Freeform 3362">
                <a:extLst>
                  <a:ext uri="{FF2B5EF4-FFF2-40B4-BE49-F238E27FC236}">
                    <a16:creationId xmlns:a16="http://schemas.microsoft.com/office/drawing/2014/main" id="{7499E029-8B03-42D5-9108-CCD6AE2D7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0" name="Freeform 3363">
                <a:extLst>
                  <a:ext uri="{FF2B5EF4-FFF2-40B4-BE49-F238E27FC236}">
                    <a16:creationId xmlns:a16="http://schemas.microsoft.com/office/drawing/2014/main" id="{66B50EF5-3461-4156-A3E8-64C3A498D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3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1" name="Freeform 3364">
                <a:extLst>
                  <a:ext uri="{FF2B5EF4-FFF2-40B4-BE49-F238E27FC236}">
                    <a16:creationId xmlns:a16="http://schemas.microsoft.com/office/drawing/2014/main" id="{B96D355B-111C-462D-9013-B1B9F4F2E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3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2" name="Freeform 3365">
                <a:extLst>
                  <a:ext uri="{FF2B5EF4-FFF2-40B4-BE49-F238E27FC236}">
                    <a16:creationId xmlns:a16="http://schemas.microsoft.com/office/drawing/2014/main" id="{1A79BDAD-D61C-4796-9DAD-2E71E752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3" name="Freeform 3366">
                <a:extLst>
                  <a:ext uri="{FF2B5EF4-FFF2-40B4-BE49-F238E27FC236}">
                    <a16:creationId xmlns:a16="http://schemas.microsoft.com/office/drawing/2014/main" id="{541C397D-4E8B-446A-B04F-3FA08E5DD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4" name="Freeform 3367">
                <a:extLst>
                  <a:ext uri="{FF2B5EF4-FFF2-40B4-BE49-F238E27FC236}">
                    <a16:creationId xmlns:a16="http://schemas.microsoft.com/office/drawing/2014/main" id="{47C7E633-AF03-49AB-B754-3EDFF9047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5" name="Freeform 3368">
                <a:extLst>
                  <a:ext uri="{FF2B5EF4-FFF2-40B4-BE49-F238E27FC236}">
                    <a16:creationId xmlns:a16="http://schemas.microsoft.com/office/drawing/2014/main" id="{533598F7-810D-4662-ABD1-BFEF8599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3"/>
                <a:ext cx="15" cy="16"/>
              </a:xfrm>
              <a:custGeom>
                <a:avLst/>
                <a:gdLst>
                  <a:gd name="T0" fmla="*/ 33 w 6"/>
                  <a:gd name="T1" fmla="*/ 21 h 6"/>
                  <a:gd name="T2" fmla="*/ 83 w 6"/>
                  <a:gd name="T3" fmla="*/ 21 h 6"/>
                  <a:gd name="T4" fmla="*/ 63 w 6"/>
                  <a:gd name="T5" fmla="*/ 93 h 6"/>
                  <a:gd name="T6" fmla="*/ 20 w 6"/>
                  <a:gd name="T7" fmla="*/ 93 h 6"/>
                  <a:gd name="T8" fmla="*/ 33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6" y="3"/>
                      <a:pt x="6" y="4"/>
                      <a:pt x="4" y="5"/>
                    </a:cubicBezTo>
                    <a:cubicBezTo>
                      <a:pt x="3" y="6"/>
                      <a:pt x="1" y="6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6" name="Freeform 3369">
                <a:extLst>
                  <a:ext uri="{FF2B5EF4-FFF2-40B4-BE49-F238E27FC236}">
                    <a16:creationId xmlns:a16="http://schemas.microsoft.com/office/drawing/2014/main" id="{F17C70B2-F57E-49F1-B77A-86C6824B2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7" name="Oval 3370">
                <a:extLst>
                  <a:ext uri="{FF2B5EF4-FFF2-40B4-BE49-F238E27FC236}">
                    <a16:creationId xmlns:a16="http://schemas.microsoft.com/office/drawing/2014/main" id="{A3282248-BFE1-4AC5-B043-BC8446C72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" y="2376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508" name="Freeform 3371">
                <a:extLst>
                  <a:ext uri="{FF2B5EF4-FFF2-40B4-BE49-F238E27FC236}">
                    <a16:creationId xmlns:a16="http://schemas.microsoft.com/office/drawing/2014/main" id="{6E209A90-A48B-4ABC-B940-8B9AA03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9" name="Freeform 3372">
                <a:extLst>
                  <a:ext uri="{FF2B5EF4-FFF2-40B4-BE49-F238E27FC236}">
                    <a16:creationId xmlns:a16="http://schemas.microsoft.com/office/drawing/2014/main" id="{A43E4934-C61C-4E94-A936-D5D64FA3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0" name="Freeform 3373">
                <a:extLst>
                  <a:ext uri="{FF2B5EF4-FFF2-40B4-BE49-F238E27FC236}">
                    <a16:creationId xmlns:a16="http://schemas.microsoft.com/office/drawing/2014/main" id="{504D7B80-304D-4C1C-934E-749399D17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1" name="Freeform 3374">
                <a:extLst>
                  <a:ext uri="{FF2B5EF4-FFF2-40B4-BE49-F238E27FC236}">
                    <a16:creationId xmlns:a16="http://schemas.microsoft.com/office/drawing/2014/main" id="{94F9D2B6-8991-4E3C-9C75-4C17647B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2" name="Freeform 3375">
                <a:extLst>
                  <a:ext uri="{FF2B5EF4-FFF2-40B4-BE49-F238E27FC236}">
                    <a16:creationId xmlns:a16="http://schemas.microsoft.com/office/drawing/2014/main" id="{01D6D1CB-34AA-4DAE-9333-11F67A3D2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3" name="Freeform 3376">
                <a:extLst>
                  <a:ext uri="{FF2B5EF4-FFF2-40B4-BE49-F238E27FC236}">
                    <a16:creationId xmlns:a16="http://schemas.microsoft.com/office/drawing/2014/main" id="{4913DF8D-EE90-44C3-A760-D66500D7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4" name="Freeform 3377">
                <a:extLst>
                  <a:ext uri="{FF2B5EF4-FFF2-40B4-BE49-F238E27FC236}">
                    <a16:creationId xmlns:a16="http://schemas.microsoft.com/office/drawing/2014/main" id="{67D930B1-E30F-43B2-8596-4C654DDB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5" name="Freeform 3378">
                <a:extLst>
                  <a:ext uri="{FF2B5EF4-FFF2-40B4-BE49-F238E27FC236}">
                    <a16:creationId xmlns:a16="http://schemas.microsoft.com/office/drawing/2014/main" id="{69A5C6BD-BC48-4BB3-83DE-CDB74767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5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6" name="Oval 3379">
                <a:extLst>
                  <a:ext uri="{FF2B5EF4-FFF2-40B4-BE49-F238E27FC236}">
                    <a16:creationId xmlns:a16="http://schemas.microsoft.com/office/drawing/2014/main" id="{B339468F-B8C6-41CA-B6D7-92A0D8EAC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5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517" name="Freeform 3380">
                <a:extLst>
                  <a:ext uri="{FF2B5EF4-FFF2-40B4-BE49-F238E27FC236}">
                    <a16:creationId xmlns:a16="http://schemas.microsoft.com/office/drawing/2014/main" id="{0744531E-1A95-4FA9-98F2-674356CF1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8" name="Freeform 3381">
                <a:extLst>
                  <a:ext uri="{FF2B5EF4-FFF2-40B4-BE49-F238E27FC236}">
                    <a16:creationId xmlns:a16="http://schemas.microsoft.com/office/drawing/2014/main" id="{A0AAE5F2-01E2-46AC-9C44-FF96359F1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9" name="Freeform 3382">
                <a:extLst>
                  <a:ext uri="{FF2B5EF4-FFF2-40B4-BE49-F238E27FC236}">
                    <a16:creationId xmlns:a16="http://schemas.microsoft.com/office/drawing/2014/main" id="{4383AF18-805C-42E7-992E-6E1E673A4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0" name="Freeform 3383">
                <a:extLst>
                  <a:ext uri="{FF2B5EF4-FFF2-40B4-BE49-F238E27FC236}">
                    <a16:creationId xmlns:a16="http://schemas.microsoft.com/office/drawing/2014/main" id="{C3FB4979-4505-46FD-B92B-3E90C018A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1" name="Freeform 3384">
                <a:extLst>
                  <a:ext uri="{FF2B5EF4-FFF2-40B4-BE49-F238E27FC236}">
                    <a16:creationId xmlns:a16="http://schemas.microsoft.com/office/drawing/2014/main" id="{F59213F4-2E3E-4A54-A4A7-E45944A3B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5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2" name="Freeform 3385">
                <a:extLst>
                  <a:ext uri="{FF2B5EF4-FFF2-40B4-BE49-F238E27FC236}">
                    <a16:creationId xmlns:a16="http://schemas.microsoft.com/office/drawing/2014/main" id="{FE691FD9-2613-4923-BF8A-CFD3A0A9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3" name="Freeform 3386">
                <a:extLst>
                  <a:ext uri="{FF2B5EF4-FFF2-40B4-BE49-F238E27FC236}">
                    <a16:creationId xmlns:a16="http://schemas.microsoft.com/office/drawing/2014/main" id="{0D774AB6-4638-4E54-8027-8A694144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4" name="Freeform 3387">
                <a:extLst>
                  <a:ext uri="{FF2B5EF4-FFF2-40B4-BE49-F238E27FC236}">
                    <a16:creationId xmlns:a16="http://schemas.microsoft.com/office/drawing/2014/main" id="{BE30F0CA-986E-4BC6-AA97-E83BADFF5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5" name="Freeform 3388">
                <a:extLst>
                  <a:ext uri="{FF2B5EF4-FFF2-40B4-BE49-F238E27FC236}">
                    <a16:creationId xmlns:a16="http://schemas.microsoft.com/office/drawing/2014/main" id="{972641BF-A0A2-4464-B94C-091F6505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3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6" name="Freeform 3389">
                <a:extLst>
                  <a:ext uri="{FF2B5EF4-FFF2-40B4-BE49-F238E27FC236}">
                    <a16:creationId xmlns:a16="http://schemas.microsoft.com/office/drawing/2014/main" id="{7A138D14-99ED-4715-8C7C-AC9CCFD1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7" name="Freeform 3390">
                <a:extLst>
                  <a:ext uri="{FF2B5EF4-FFF2-40B4-BE49-F238E27FC236}">
                    <a16:creationId xmlns:a16="http://schemas.microsoft.com/office/drawing/2014/main" id="{A27E1063-0F24-4D32-BC35-BEA54B6C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8" name="Freeform 3391">
                <a:extLst>
                  <a:ext uri="{FF2B5EF4-FFF2-40B4-BE49-F238E27FC236}">
                    <a16:creationId xmlns:a16="http://schemas.microsoft.com/office/drawing/2014/main" id="{4A5A2DC4-B174-4B83-AF8E-634FDAF90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9" name="Freeform 3392">
                <a:extLst>
                  <a:ext uri="{FF2B5EF4-FFF2-40B4-BE49-F238E27FC236}">
                    <a16:creationId xmlns:a16="http://schemas.microsoft.com/office/drawing/2014/main" id="{10566DBC-5153-482E-9759-9AB5B14FF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0" name="Oval 3393">
                <a:extLst>
                  <a:ext uri="{FF2B5EF4-FFF2-40B4-BE49-F238E27FC236}">
                    <a16:creationId xmlns:a16="http://schemas.microsoft.com/office/drawing/2014/main" id="{4F6570DD-14BF-4C2F-81E9-D806DA64D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3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531" name="Freeform 3394">
                <a:extLst>
                  <a:ext uri="{FF2B5EF4-FFF2-40B4-BE49-F238E27FC236}">
                    <a16:creationId xmlns:a16="http://schemas.microsoft.com/office/drawing/2014/main" id="{C092CC98-5BAA-4CF1-A57A-354C8EF94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2" name="Freeform 3395">
                <a:extLst>
                  <a:ext uri="{FF2B5EF4-FFF2-40B4-BE49-F238E27FC236}">
                    <a16:creationId xmlns:a16="http://schemas.microsoft.com/office/drawing/2014/main" id="{FE26D528-4B3A-453E-AF7D-AA08A102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3" name="Freeform 3396">
                <a:extLst>
                  <a:ext uri="{FF2B5EF4-FFF2-40B4-BE49-F238E27FC236}">
                    <a16:creationId xmlns:a16="http://schemas.microsoft.com/office/drawing/2014/main" id="{7AFB9F3A-42A3-47EE-9EFA-3B781937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4" name="Freeform 3397">
                <a:extLst>
                  <a:ext uri="{FF2B5EF4-FFF2-40B4-BE49-F238E27FC236}">
                    <a16:creationId xmlns:a16="http://schemas.microsoft.com/office/drawing/2014/main" id="{ED135B9A-A382-49D4-B6D3-1EB1C1E9B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5" name="Freeform 3398">
                <a:extLst>
                  <a:ext uri="{FF2B5EF4-FFF2-40B4-BE49-F238E27FC236}">
                    <a16:creationId xmlns:a16="http://schemas.microsoft.com/office/drawing/2014/main" id="{DD92F574-88A4-477A-BD21-EC9C386E0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" name="Freeform 3399">
                <a:extLst>
                  <a:ext uri="{FF2B5EF4-FFF2-40B4-BE49-F238E27FC236}">
                    <a16:creationId xmlns:a16="http://schemas.microsoft.com/office/drawing/2014/main" id="{F4857727-AF82-4408-B174-5E33AB0C2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" name="Freeform 3400">
                <a:extLst>
                  <a:ext uri="{FF2B5EF4-FFF2-40B4-BE49-F238E27FC236}">
                    <a16:creationId xmlns:a16="http://schemas.microsoft.com/office/drawing/2014/main" id="{CEE6CF69-BE49-4169-9DC8-2CDC773E3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8" name="Freeform 3401">
                <a:extLst>
                  <a:ext uri="{FF2B5EF4-FFF2-40B4-BE49-F238E27FC236}">
                    <a16:creationId xmlns:a16="http://schemas.microsoft.com/office/drawing/2014/main" id="{F5C0FAC7-D649-4228-B9E4-F9ED1F232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1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9" name="Freeform 3402">
                <a:extLst>
                  <a:ext uri="{FF2B5EF4-FFF2-40B4-BE49-F238E27FC236}">
                    <a16:creationId xmlns:a16="http://schemas.microsoft.com/office/drawing/2014/main" id="{FF5F2313-A73B-49D4-A857-EAB437B9B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0" name="Freeform 3403">
                <a:extLst>
                  <a:ext uri="{FF2B5EF4-FFF2-40B4-BE49-F238E27FC236}">
                    <a16:creationId xmlns:a16="http://schemas.microsoft.com/office/drawing/2014/main" id="{CA4E8AB8-B269-4B8E-A8E1-C0B6EAB1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1" name="Freeform 3404">
                <a:extLst>
                  <a:ext uri="{FF2B5EF4-FFF2-40B4-BE49-F238E27FC236}">
                    <a16:creationId xmlns:a16="http://schemas.microsoft.com/office/drawing/2014/main" id="{1869D718-38B2-4742-8E2D-C9B5656DB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2" name="Freeform 3405">
                <a:extLst>
                  <a:ext uri="{FF2B5EF4-FFF2-40B4-BE49-F238E27FC236}">
                    <a16:creationId xmlns:a16="http://schemas.microsoft.com/office/drawing/2014/main" id="{4D758FD4-BFAE-442A-872D-7321683E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3" name="Oval 3406">
                <a:extLst>
                  <a:ext uri="{FF2B5EF4-FFF2-40B4-BE49-F238E27FC236}">
                    <a16:creationId xmlns:a16="http://schemas.microsoft.com/office/drawing/2014/main" id="{4581D8FE-A992-4B24-BF88-67D7CC5CA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79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544" name="Freeform 3407">
                <a:extLst>
                  <a:ext uri="{FF2B5EF4-FFF2-40B4-BE49-F238E27FC236}">
                    <a16:creationId xmlns:a16="http://schemas.microsoft.com/office/drawing/2014/main" id="{EE7E2BD5-6ADD-4DD8-B8C7-BBF4CA02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5" name="Freeform 3408">
                <a:extLst>
                  <a:ext uri="{FF2B5EF4-FFF2-40B4-BE49-F238E27FC236}">
                    <a16:creationId xmlns:a16="http://schemas.microsoft.com/office/drawing/2014/main" id="{C33C4866-AC89-4E97-937D-8BAE3C367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6" name="Freeform 3409">
                <a:extLst>
                  <a:ext uri="{FF2B5EF4-FFF2-40B4-BE49-F238E27FC236}">
                    <a16:creationId xmlns:a16="http://schemas.microsoft.com/office/drawing/2014/main" id="{C656AC84-A4CE-4F09-90E2-E68FFAF4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7" name="Freeform 3410">
                <a:extLst>
                  <a:ext uri="{FF2B5EF4-FFF2-40B4-BE49-F238E27FC236}">
                    <a16:creationId xmlns:a16="http://schemas.microsoft.com/office/drawing/2014/main" id="{FB08CA54-9EF4-491C-AD5C-B6B5790C6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8" name="Freeform 3411">
                <a:extLst>
                  <a:ext uri="{FF2B5EF4-FFF2-40B4-BE49-F238E27FC236}">
                    <a16:creationId xmlns:a16="http://schemas.microsoft.com/office/drawing/2014/main" id="{51026D54-1B68-4F7F-B26B-C26D7D44C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9" name="Freeform 3412">
                <a:extLst>
                  <a:ext uri="{FF2B5EF4-FFF2-40B4-BE49-F238E27FC236}">
                    <a16:creationId xmlns:a16="http://schemas.microsoft.com/office/drawing/2014/main" id="{9689C638-B781-4153-A34B-510DBAEE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0" name="Freeform 3413">
                <a:extLst>
                  <a:ext uri="{FF2B5EF4-FFF2-40B4-BE49-F238E27FC236}">
                    <a16:creationId xmlns:a16="http://schemas.microsoft.com/office/drawing/2014/main" id="{049E9334-886A-4872-BF45-B294BA036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1" name="Freeform 3414">
                <a:extLst>
                  <a:ext uri="{FF2B5EF4-FFF2-40B4-BE49-F238E27FC236}">
                    <a16:creationId xmlns:a16="http://schemas.microsoft.com/office/drawing/2014/main" id="{18C0E332-D2FF-41D0-9B4D-D06CC61D1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2" name="Freeform 3415">
                <a:extLst>
                  <a:ext uri="{FF2B5EF4-FFF2-40B4-BE49-F238E27FC236}">
                    <a16:creationId xmlns:a16="http://schemas.microsoft.com/office/drawing/2014/main" id="{48F73850-5BBB-4E6E-8DC8-1C0A42A1C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3" name="Oval 3416">
                <a:extLst>
                  <a:ext uri="{FF2B5EF4-FFF2-40B4-BE49-F238E27FC236}">
                    <a16:creationId xmlns:a16="http://schemas.microsoft.com/office/drawing/2014/main" id="{0BE01ECC-13DA-4E9C-94E8-D2899EB70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6" y="2371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554" name="Freeform 3417">
                <a:extLst>
                  <a:ext uri="{FF2B5EF4-FFF2-40B4-BE49-F238E27FC236}">
                    <a16:creationId xmlns:a16="http://schemas.microsoft.com/office/drawing/2014/main" id="{68F16AD6-95B8-4ECF-A536-6E392A40C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5" name="Freeform 3418">
                <a:extLst>
                  <a:ext uri="{FF2B5EF4-FFF2-40B4-BE49-F238E27FC236}">
                    <a16:creationId xmlns:a16="http://schemas.microsoft.com/office/drawing/2014/main" id="{10997709-DE10-4B3A-8BBC-645680A8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5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6" name="Freeform 3419">
                <a:extLst>
                  <a:ext uri="{FF2B5EF4-FFF2-40B4-BE49-F238E27FC236}">
                    <a16:creationId xmlns:a16="http://schemas.microsoft.com/office/drawing/2014/main" id="{1B7923F1-4B50-4D46-BC58-689A4DAD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6"/>
                <a:ext cx="55" cy="56"/>
              </a:xfrm>
              <a:custGeom>
                <a:avLst/>
                <a:gdLst>
                  <a:gd name="T0" fmla="*/ 95 w 22"/>
                  <a:gd name="T1" fmla="*/ 56 h 21"/>
                  <a:gd name="T2" fmla="*/ 313 w 22"/>
                  <a:gd name="T3" fmla="*/ 93 h 21"/>
                  <a:gd name="T4" fmla="*/ 250 w 22"/>
                  <a:gd name="T5" fmla="*/ 341 h 21"/>
                  <a:gd name="T6" fmla="*/ 50 w 22"/>
                  <a:gd name="T7" fmla="*/ 320 h 21"/>
                  <a:gd name="T8" fmla="*/ 95 w 2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6" y="3"/>
                    </a:moveTo>
                    <a:cubicBezTo>
                      <a:pt x="11" y="0"/>
                      <a:pt x="17" y="1"/>
                      <a:pt x="20" y="5"/>
                    </a:cubicBezTo>
                    <a:cubicBezTo>
                      <a:pt x="22" y="9"/>
                      <a:pt x="21" y="15"/>
                      <a:pt x="16" y="18"/>
                    </a:cubicBezTo>
                    <a:cubicBezTo>
                      <a:pt x="11" y="21"/>
                      <a:pt x="5" y="21"/>
                      <a:pt x="3" y="17"/>
                    </a:cubicBezTo>
                    <a:cubicBezTo>
                      <a:pt x="0" y="12"/>
                      <a:pt x="1" y="7"/>
                      <a:pt x="6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7" name="Freeform 3420">
                <a:extLst>
                  <a:ext uri="{FF2B5EF4-FFF2-40B4-BE49-F238E27FC236}">
                    <a16:creationId xmlns:a16="http://schemas.microsoft.com/office/drawing/2014/main" id="{BB92D029-32D3-4636-AFC8-B1BBB50A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8" name="Freeform 3421">
                <a:extLst>
                  <a:ext uri="{FF2B5EF4-FFF2-40B4-BE49-F238E27FC236}">
                    <a16:creationId xmlns:a16="http://schemas.microsoft.com/office/drawing/2014/main" id="{94EF4F2F-FDF2-4220-932C-E78E03E41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3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9" name="Freeform 3422">
                <a:extLst>
                  <a:ext uri="{FF2B5EF4-FFF2-40B4-BE49-F238E27FC236}">
                    <a16:creationId xmlns:a16="http://schemas.microsoft.com/office/drawing/2014/main" id="{38AA40A4-10A8-46AE-AADE-1A2AC793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0" name="Freeform 3423">
                <a:extLst>
                  <a:ext uri="{FF2B5EF4-FFF2-40B4-BE49-F238E27FC236}">
                    <a16:creationId xmlns:a16="http://schemas.microsoft.com/office/drawing/2014/main" id="{08DC36D2-D62D-4A34-B704-6475C252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52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1" name="Freeform 3424">
                <a:extLst>
                  <a:ext uri="{FF2B5EF4-FFF2-40B4-BE49-F238E27FC236}">
                    <a16:creationId xmlns:a16="http://schemas.microsoft.com/office/drawing/2014/main" id="{9F4F2AB4-BF4B-4CB3-BCC8-B0297025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5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2" name="Freeform 3425">
                <a:extLst>
                  <a:ext uri="{FF2B5EF4-FFF2-40B4-BE49-F238E27FC236}">
                    <a16:creationId xmlns:a16="http://schemas.microsoft.com/office/drawing/2014/main" id="{11EC9B08-C7AF-48E4-8B65-906BEF50A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3" name="Freeform 3426">
                <a:extLst>
                  <a:ext uri="{FF2B5EF4-FFF2-40B4-BE49-F238E27FC236}">
                    <a16:creationId xmlns:a16="http://schemas.microsoft.com/office/drawing/2014/main" id="{4C20A080-AA0E-4EB9-8E31-8B1214C6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4" name="Freeform 3427">
                <a:extLst>
                  <a:ext uri="{FF2B5EF4-FFF2-40B4-BE49-F238E27FC236}">
                    <a16:creationId xmlns:a16="http://schemas.microsoft.com/office/drawing/2014/main" id="{70D65497-9716-4110-803E-E2E2429C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715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5" name="Freeform 3428">
                <a:extLst>
                  <a:ext uri="{FF2B5EF4-FFF2-40B4-BE49-F238E27FC236}">
                    <a16:creationId xmlns:a16="http://schemas.microsoft.com/office/drawing/2014/main" id="{63E60E33-E727-48B2-9800-C3FBB757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6" name="Freeform 3429">
                <a:extLst>
                  <a:ext uri="{FF2B5EF4-FFF2-40B4-BE49-F238E27FC236}">
                    <a16:creationId xmlns:a16="http://schemas.microsoft.com/office/drawing/2014/main" id="{31C852C6-D49C-4270-868D-D62F8355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04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7" name="Freeform 3430">
                <a:extLst>
                  <a:ext uri="{FF2B5EF4-FFF2-40B4-BE49-F238E27FC236}">
                    <a16:creationId xmlns:a16="http://schemas.microsoft.com/office/drawing/2014/main" id="{BAAAB383-04D3-4BC4-BBFB-F8B0DD03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8" name="Freeform 3431">
                <a:extLst>
                  <a:ext uri="{FF2B5EF4-FFF2-40B4-BE49-F238E27FC236}">
                    <a16:creationId xmlns:a16="http://schemas.microsoft.com/office/drawing/2014/main" id="{3178E540-45DC-48B5-91A1-112B8BF95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9" name="Freeform 3432">
                <a:extLst>
                  <a:ext uri="{FF2B5EF4-FFF2-40B4-BE49-F238E27FC236}">
                    <a16:creationId xmlns:a16="http://schemas.microsoft.com/office/drawing/2014/main" id="{02A1EEC4-AA20-43BA-9000-22011641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0" name="Freeform 3433">
                <a:extLst>
                  <a:ext uri="{FF2B5EF4-FFF2-40B4-BE49-F238E27FC236}">
                    <a16:creationId xmlns:a16="http://schemas.microsoft.com/office/drawing/2014/main" id="{2DAC26F2-EA80-433F-9E8D-3DFBF90A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69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1" name="Freeform 3434">
                <a:extLst>
                  <a:ext uri="{FF2B5EF4-FFF2-40B4-BE49-F238E27FC236}">
                    <a16:creationId xmlns:a16="http://schemas.microsoft.com/office/drawing/2014/main" id="{8CA3A018-7E5A-41BA-950B-9BF5C7FC2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6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2" name="Freeform 3435">
                <a:extLst>
                  <a:ext uri="{FF2B5EF4-FFF2-40B4-BE49-F238E27FC236}">
                    <a16:creationId xmlns:a16="http://schemas.microsoft.com/office/drawing/2014/main" id="{1A9C31FB-193B-4344-8D96-1F9354D7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01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3" name="Freeform 3436">
                <a:extLst>
                  <a:ext uri="{FF2B5EF4-FFF2-40B4-BE49-F238E27FC236}">
                    <a16:creationId xmlns:a16="http://schemas.microsoft.com/office/drawing/2014/main" id="{603508D7-7343-49EA-902E-12132D27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1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4" name="Freeform 3437">
                <a:extLst>
                  <a:ext uri="{FF2B5EF4-FFF2-40B4-BE49-F238E27FC236}">
                    <a16:creationId xmlns:a16="http://schemas.microsoft.com/office/drawing/2014/main" id="{0BDB7091-2421-4E32-926E-947EC0943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723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5" name="Freeform 3438">
                <a:extLst>
                  <a:ext uri="{FF2B5EF4-FFF2-40B4-BE49-F238E27FC236}">
                    <a16:creationId xmlns:a16="http://schemas.microsoft.com/office/drawing/2014/main" id="{24FEE34C-B6B9-4573-930C-DB9ABBDD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3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37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6" name="Freeform 3439">
                <a:extLst>
                  <a:ext uri="{FF2B5EF4-FFF2-40B4-BE49-F238E27FC236}">
                    <a16:creationId xmlns:a16="http://schemas.microsoft.com/office/drawing/2014/main" id="{F8F48085-22CB-459D-8765-BE4D1C14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3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7" name="Freeform 3440">
                <a:extLst>
                  <a:ext uri="{FF2B5EF4-FFF2-40B4-BE49-F238E27FC236}">
                    <a16:creationId xmlns:a16="http://schemas.microsoft.com/office/drawing/2014/main" id="{B0C7C23C-9001-4B16-BE6B-9B9B7C91D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3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8" name="Freeform 3441">
                <a:extLst>
                  <a:ext uri="{FF2B5EF4-FFF2-40B4-BE49-F238E27FC236}">
                    <a16:creationId xmlns:a16="http://schemas.microsoft.com/office/drawing/2014/main" id="{8DDB4087-4A95-4891-8939-A28AC27B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9" name="Freeform 3442">
                <a:extLst>
                  <a:ext uri="{FF2B5EF4-FFF2-40B4-BE49-F238E27FC236}">
                    <a16:creationId xmlns:a16="http://schemas.microsoft.com/office/drawing/2014/main" id="{B02E84F4-1D25-4009-8CB6-42722132C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2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0" name="Freeform 3443">
                <a:extLst>
                  <a:ext uri="{FF2B5EF4-FFF2-40B4-BE49-F238E27FC236}">
                    <a16:creationId xmlns:a16="http://schemas.microsoft.com/office/drawing/2014/main" id="{12A14E56-B7B7-4B85-B16C-3E23CFFB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1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1" name="Freeform 3444">
                <a:extLst>
                  <a:ext uri="{FF2B5EF4-FFF2-40B4-BE49-F238E27FC236}">
                    <a16:creationId xmlns:a16="http://schemas.microsoft.com/office/drawing/2014/main" id="{82C31CE4-DF29-4BE5-A84A-E0E292953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691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2" name="Freeform 3445">
                <a:extLst>
                  <a:ext uri="{FF2B5EF4-FFF2-40B4-BE49-F238E27FC236}">
                    <a16:creationId xmlns:a16="http://schemas.microsoft.com/office/drawing/2014/main" id="{67B1CC54-EE34-4562-B564-FB8CC47C0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7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3" name="Freeform 3446">
                <a:extLst>
                  <a:ext uri="{FF2B5EF4-FFF2-40B4-BE49-F238E27FC236}">
                    <a16:creationId xmlns:a16="http://schemas.microsoft.com/office/drawing/2014/main" id="{CD9F9308-1328-4D43-99FE-8283E327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7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4" name="Freeform 3447">
                <a:extLst>
                  <a:ext uri="{FF2B5EF4-FFF2-40B4-BE49-F238E27FC236}">
                    <a16:creationId xmlns:a16="http://schemas.microsoft.com/office/drawing/2014/main" id="{59C041FD-F8E8-4D10-93EA-3D656FD28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5" name="Freeform 3448">
                <a:extLst>
                  <a:ext uri="{FF2B5EF4-FFF2-40B4-BE49-F238E27FC236}">
                    <a16:creationId xmlns:a16="http://schemas.microsoft.com/office/drawing/2014/main" id="{B93D8BE9-84B8-4511-B061-800A6423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6" name="Freeform 3449">
                <a:extLst>
                  <a:ext uri="{FF2B5EF4-FFF2-40B4-BE49-F238E27FC236}">
                    <a16:creationId xmlns:a16="http://schemas.microsoft.com/office/drawing/2014/main" id="{099491D5-6867-46A1-A594-0617829E2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6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7" name="Freeform 3450">
                <a:extLst>
                  <a:ext uri="{FF2B5EF4-FFF2-40B4-BE49-F238E27FC236}">
                    <a16:creationId xmlns:a16="http://schemas.microsoft.com/office/drawing/2014/main" id="{9DFCA06C-6FB2-4C50-AB4A-FABB2B4DD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04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8" name="Freeform 3451">
                <a:extLst>
                  <a:ext uri="{FF2B5EF4-FFF2-40B4-BE49-F238E27FC236}">
                    <a16:creationId xmlns:a16="http://schemas.microsoft.com/office/drawing/2014/main" id="{9C0AE985-AB81-4E0C-AD5D-C2923CA2B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09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9" name="Freeform 3452">
                <a:extLst>
                  <a:ext uri="{FF2B5EF4-FFF2-40B4-BE49-F238E27FC236}">
                    <a16:creationId xmlns:a16="http://schemas.microsoft.com/office/drawing/2014/main" id="{2643A3DD-9ED0-4BB3-962F-555D49AC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720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0" name="Freeform 3453">
                <a:extLst>
                  <a:ext uri="{FF2B5EF4-FFF2-40B4-BE49-F238E27FC236}">
                    <a16:creationId xmlns:a16="http://schemas.microsoft.com/office/drawing/2014/main" id="{C2B5052A-0637-4CA6-AC4A-10D835FF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25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0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1" name="Freeform 3454">
                <a:extLst>
                  <a:ext uri="{FF2B5EF4-FFF2-40B4-BE49-F238E27FC236}">
                    <a16:creationId xmlns:a16="http://schemas.microsoft.com/office/drawing/2014/main" id="{8BA140E4-D350-4CFC-85E1-DBD127E7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41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2" name="Freeform 3455">
                <a:extLst>
                  <a:ext uri="{FF2B5EF4-FFF2-40B4-BE49-F238E27FC236}">
                    <a16:creationId xmlns:a16="http://schemas.microsoft.com/office/drawing/2014/main" id="{6A4D0F32-DA00-44CE-B4D6-520F75EE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33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3" name="Freeform 3456">
                <a:extLst>
                  <a:ext uri="{FF2B5EF4-FFF2-40B4-BE49-F238E27FC236}">
                    <a16:creationId xmlns:a16="http://schemas.microsoft.com/office/drawing/2014/main" id="{48BEBF64-E33E-4C57-96AF-FAB4CB34E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74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4" name="Freeform 3457">
                <a:extLst>
                  <a:ext uri="{FF2B5EF4-FFF2-40B4-BE49-F238E27FC236}">
                    <a16:creationId xmlns:a16="http://schemas.microsoft.com/office/drawing/2014/main" id="{D4E98203-87C6-42D5-89B8-2E017DFD2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49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5" name="Freeform 3458">
                <a:extLst>
                  <a:ext uri="{FF2B5EF4-FFF2-40B4-BE49-F238E27FC236}">
                    <a16:creationId xmlns:a16="http://schemas.microsoft.com/office/drawing/2014/main" id="{49A44E38-9D83-4BC7-AF1B-2A439D087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7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6" name="Freeform 3459">
                <a:extLst>
                  <a:ext uri="{FF2B5EF4-FFF2-40B4-BE49-F238E27FC236}">
                    <a16:creationId xmlns:a16="http://schemas.microsoft.com/office/drawing/2014/main" id="{76410E93-D2BF-4966-AC57-953F91FF0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74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7" name="Freeform 3460">
                <a:extLst>
                  <a:ext uri="{FF2B5EF4-FFF2-40B4-BE49-F238E27FC236}">
                    <a16:creationId xmlns:a16="http://schemas.microsoft.com/office/drawing/2014/main" id="{D6ADAA33-AD38-4927-9F3D-6C8D3A096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36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8" name="Freeform 3461">
                <a:extLst>
                  <a:ext uri="{FF2B5EF4-FFF2-40B4-BE49-F238E27FC236}">
                    <a16:creationId xmlns:a16="http://schemas.microsoft.com/office/drawing/2014/main" id="{03DE95A9-68DF-4110-84E2-ADB70D560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44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9" name="Freeform 3462">
                <a:extLst>
                  <a:ext uri="{FF2B5EF4-FFF2-40B4-BE49-F238E27FC236}">
                    <a16:creationId xmlns:a16="http://schemas.microsoft.com/office/drawing/2014/main" id="{8F482033-98B9-47E5-954D-4C8CFFBF7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39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0" name="Freeform 3463">
                <a:extLst>
                  <a:ext uri="{FF2B5EF4-FFF2-40B4-BE49-F238E27FC236}">
                    <a16:creationId xmlns:a16="http://schemas.microsoft.com/office/drawing/2014/main" id="{821772CE-47C1-4C4E-A00D-A35A6D9BC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17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1" name="Freeform 3464">
                <a:extLst>
                  <a:ext uri="{FF2B5EF4-FFF2-40B4-BE49-F238E27FC236}">
                    <a16:creationId xmlns:a16="http://schemas.microsoft.com/office/drawing/2014/main" id="{D3C36E19-F64B-4882-8564-73CF54C4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2" name="Freeform 3465">
                <a:extLst>
                  <a:ext uri="{FF2B5EF4-FFF2-40B4-BE49-F238E27FC236}">
                    <a16:creationId xmlns:a16="http://schemas.microsoft.com/office/drawing/2014/main" id="{9F7FBDFC-1378-43D1-9C14-F349F132C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9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3" name="Freeform 3466">
                <a:extLst>
                  <a:ext uri="{FF2B5EF4-FFF2-40B4-BE49-F238E27FC236}">
                    <a16:creationId xmlns:a16="http://schemas.microsoft.com/office/drawing/2014/main" id="{CC06CD3C-F7CC-4847-936B-8D5A2954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3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4" name="Freeform 3467">
                <a:extLst>
                  <a:ext uri="{FF2B5EF4-FFF2-40B4-BE49-F238E27FC236}">
                    <a16:creationId xmlns:a16="http://schemas.microsoft.com/office/drawing/2014/main" id="{E5CD33B2-A20F-4AFD-A0CF-53234BD2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20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5" name="Freeform 3468">
                <a:extLst>
                  <a:ext uri="{FF2B5EF4-FFF2-40B4-BE49-F238E27FC236}">
                    <a16:creationId xmlns:a16="http://schemas.microsoft.com/office/drawing/2014/main" id="{49F30925-6A23-410D-8C5C-81C566FB9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6" name="Freeform 3469">
                <a:extLst>
                  <a:ext uri="{FF2B5EF4-FFF2-40B4-BE49-F238E27FC236}">
                    <a16:creationId xmlns:a16="http://schemas.microsoft.com/office/drawing/2014/main" id="{690B4BAB-D2CF-499C-91D0-3FB30CD8B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7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7" name="Freeform 3470">
                <a:extLst>
                  <a:ext uri="{FF2B5EF4-FFF2-40B4-BE49-F238E27FC236}">
                    <a16:creationId xmlns:a16="http://schemas.microsoft.com/office/drawing/2014/main" id="{5DBB9B75-7B57-436A-A545-F3719918E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08"/>
                <a:ext cx="32" cy="35"/>
              </a:xfrm>
              <a:custGeom>
                <a:avLst/>
                <a:gdLst>
                  <a:gd name="T0" fmla="*/ 42 w 13"/>
                  <a:gd name="T1" fmla="*/ 35 h 13"/>
                  <a:gd name="T2" fmla="*/ 182 w 13"/>
                  <a:gd name="T3" fmla="*/ 59 h 13"/>
                  <a:gd name="T4" fmla="*/ 153 w 13"/>
                  <a:gd name="T5" fmla="*/ 218 h 13"/>
                  <a:gd name="T6" fmla="*/ 12 w 13"/>
                  <a:gd name="T7" fmla="*/ 197 h 13"/>
                  <a:gd name="T8" fmla="*/ 42 w 13"/>
                  <a:gd name="T9" fmla="*/ 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9"/>
                      <a:pt x="10" y="11"/>
                    </a:cubicBezTo>
                    <a:cubicBezTo>
                      <a:pt x="7" y="13"/>
                      <a:pt x="3" y="12"/>
                      <a:pt x="1" y="10"/>
                    </a:cubicBezTo>
                    <a:cubicBezTo>
                      <a:pt x="0" y="7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8" name="Freeform 3471">
                <a:extLst>
                  <a:ext uri="{FF2B5EF4-FFF2-40B4-BE49-F238E27FC236}">
                    <a16:creationId xmlns:a16="http://schemas.microsoft.com/office/drawing/2014/main" id="{395C8D40-F782-4416-A3E1-623C1A72E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9" name="Freeform 3472">
                <a:extLst>
                  <a:ext uri="{FF2B5EF4-FFF2-40B4-BE49-F238E27FC236}">
                    <a16:creationId xmlns:a16="http://schemas.microsoft.com/office/drawing/2014/main" id="{97BBF931-0BCC-468E-87F5-DFF3FDE33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0" name="Freeform 3473">
                <a:extLst>
                  <a:ext uri="{FF2B5EF4-FFF2-40B4-BE49-F238E27FC236}">
                    <a16:creationId xmlns:a16="http://schemas.microsoft.com/office/drawing/2014/main" id="{2EE42DB8-08DE-49EB-BFD0-EA77D532F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4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1" name="Freeform 3474">
                <a:extLst>
                  <a:ext uri="{FF2B5EF4-FFF2-40B4-BE49-F238E27FC236}">
                    <a16:creationId xmlns:a16="http://schemas.microsoft.com/office/drawing/2014/main" id="{7042CC46-74CC-42C9-91D1-BD533E0E0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4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2" name="Freeform 3475">
                <a:extLst>
                  <a:ext uri="{FF2B5EF4-FFF2-40B4-BE49-F238E27FC236}">
                    <a16:creationId xmlns:a16="http://schemas.microsoft.com/office/drawing/2014/main" id="{8A8C7ECA-5877-4E14-8EFE-123BC7790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4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3" name="Freeform 3476">
                <a:extLst>
                  <a:ext uri="{FF2B5EF4-FFF2-40B4-BE49-F238E27FC236}">
                    <a16:creationId xmlns:a16="http://schemas.microsoft.com/office/drawing/2014/main" id="{3BE8D0C9-28D9-4D98-950D-87ECDC2C9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4" name="Freeform 3477">
                <a:extLst>
                  <a:ext uri="{FF2B5EF4-FFF2-40B4-BE49-F238E27FC236}">
                    <a16:creationId xmlns:a16="http://schemas.microsoft.com/office/drawing/2014/main" id="{F40F57F8-B9EA-42A9-97A9-3F7F0C386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5" name="Freeform 3478">
                <a:extLst>
                  <a:ext uri="{FF2B5EF4-FFF2-40B4-BE49-F238E27FC236}">
                    <a16:creationId xmlns:a16="http://schemas.microsoft.com/office/drawing/2014/main" id="{B8A28D3B-FC11-4F49-BCD6-929D6C91B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6" name="Freeform 3479">
                <a:extLst>
                  <a:ext uri="{FF2B5EF4-FFF2-40B4-BE49-F238E27FC236}">
                    <a16:creationId xmlns:a16="http://schemas.microsoft.com/office/drawing/2014/main" id="{48B931B7-9C5D-4BB7-A825-5D7BCE96D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7" name="Freeform 3480">
                <a:extLst>
                  <a:ext uri="{FF2B5EF4-FFF2-40B4-BE49-F238E27FC236}">
                    <a16:creationId xmlns:a16="http://schemas.microsoft.com/office/drawing/2014/main" id="{782FB54E-FC95-42A7-B59C-20FD7914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8" name="Freeform 3481">
                <a:extLst>
                  <a:ext uri="{FF2B5EF4-FFF2-40B4-BE49-F238E27FC236}">
                    <a16:creationId xmlns:a16="http://schemas.microsoft.com/office/drawing/2014/main" id="{185519EF-371E-45EA-A7F9-999828CEC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9" name="Freeform 3482">
                <a:extLst>
                  <a:ext uri="{FF2B5EF4-FFF2-40B4-BE49-F238E27FC236}">
                    <a16:creationId xmlns:a16="http://schemas.microsoft.com/office/drawing/2014/main" id="{BE37FB98-739A-4546-BF8C-4F8785E18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0" name="Freeform 3483">
                <a:extLst>
                  <a:ext uri="{FF2B5EF4-FFF2-40B4-BE49-F238E27FC236}">
                    <a16:creationId xmlns:a16="http://schemas.microsoft.com/office/drawing/2014/main" id="{2E52B07B-BDD0-4833-872E-734F6952D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1" name="Freeform 3484">
                <a:extLst>
                  <a:ext uri="{FF2B5EF4-FFF2-40B4-BE49-F238E27FC236}">
                    <a16:creationId xmlns:a16="http://schemas.microsoft.com/office/drawing/2014/main" id="{B90E49FE-6B6D-4F32-99E2-BB48DE44A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0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2" name="Freeform 3485">
                <a:extLst>
                  <a:ext uri="{FF2B5EF4-FFF2-40B4-BE49-F238E27FC236}">
                    <a16:creationId xmlns:a16="http://schemas.microsoft.com/office/drawing/2014/main" id="{77B474FC-2EB0-4866-BB48-04E6C0246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3" name="Freeform 3486">
                <a:extLst>
                  <a:ext uri="{FF2B5EF4-FFF2-40B4-BE49-F238E27FC236}">
                    <a16:creationId xmlns:a16="http://schemas.microsoft.com/office/drawing/2014/main" id="{74A448E9-355D-4C79-B0FC-2CAB4D18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6" name="Freeform 3487">
                <a:extLst>
                  <a:ext uri="{FF2B5EF4-FFF2-40B4-BE49-F238E27FC236}">
                    <a16:creationId xmlns:a16="http://schemas.microsoft.com/office/drawing/2014/main" id="{1E9DB47E-8E03-4A31-AEF3-3C30F2D68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1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7" name="Freeform 3488">
                <a:extLst>
                  <a:ext uri="{FF2B5EF4-FFF2-40B4-BE49-F238E27FC236}">
                    <a16:creationId xmlns:a16="http://schemas.microsoft.com/office/drawing/2014/main" id="{C89CEE43-C579-4511-8F7F-0E827D970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82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8" name="Freeform 3489">
                <a:extLst>
                  <a:ext uri="{FF2B5EF4-FFF2-40B4-BE49-F238E27FC236}">
                    <a16:creationId xmlns:a16="http://schemas.microsoft.com/office/drawing/2014/main" id="{5239A85B-4421-44CC-8D76-466E6FFF8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9" name="Freeform 3490">
                <a:extLst>
                  <a:ext uri="{FF2B5EF4-FFF2-40B4-BE49-F238E27FC236}">
                    <a16:creationId xmlns:a16="http://schemas.microsoft.com/office/drawing/2014/main" id="{8C14C08A-C5EA-4123-BB46-2DD4FD133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0" name="Freeform 3491">
                <a:extLst>
                  <a:ext uri="{FF2B5EF4-FFF2-40B4-BE49-F238E27FC236}">
                    <a16:creationId xmlns:a16="http://schemas.microsoft.com/office/drawing/2014/main" id="{B1FD61B5-4443-47C7-8AF5-57BD91FB6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2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1" name="Freeform 3492">
                <a:extLst>
                  <a:ext uri="{FF2B5EF4-FFF2-40B4-BE49-F238E27FC236}">
                    <a16:creationId xmlns:a16="http://schemas.microsoft.com/office/drawing/2014/main" id="{315336D2-3640-46D6-A03C-ADDC45F92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2" name="Freeform 3493">
                <a:extLst>
                  <a:ext uri="{FF2B5EF4-FFF2-40B4-BE49-F238E27FC236}">
                    <a16:creationId xmlns:a16="http://schemas.microsoft.com/office/drawing/2014/main" id="{F9555A5F-EDD2-487D-8AE0-B2ADCB9B8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3" name="Freeform 3494">
                <a:extLst>
                  <a:ext uri="{FF2B5EF4-FFF2-40B4-BE49-F238E27FC236}">
                    <a16:creationId xmlns:a16="http://schemas.microsoft.com/office/drawing/2014/main" id="{58A3A214-B019-4826-94BC-7D7A5D585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4" name="Freeform 3495">
                <a:extLst>
                  <a:ext uri="{FF2B5EF4-FFF2-40B4-BE49-F238E27FC236}">
                    <a16:creationId xmlns:a16="http://schemas.microsoft.com/office/drawing/2014/main" id="{080C9062-1B8F-4CA2-83CE-5575FC8AA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5" name="Freeform 3496">
                <a:extLst>
                  <a:ext uri="{FF2B5EF4-FFF2-40B4-BE49-F238E27FC236}">
                    <a16:creationId xmlns:a16="http://schemas.microsoft.com/office/drawing/2014/main" id="{79A07A23-D171-4CA4-93E2-1E8AD8B48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1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6" name="Freeform 3497">
                <a:extLst>
                  <a:ext uri="{FF2B5EF4-FFF2-40B4-BE49-F238E27FC236}">
                    <a16:creationId xmlns:a16="http://schemas.microsoft.com/office/drawing/2014/main" id="{101A4A4A-FDB0-456E-9C75-BB55952F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13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7" name="Freeform 3498">
                <a:extLst>
                  <a:ext uri="{FF2B5EF4-FFF2-40B4-BE49-F238E27FC236}">
                    <a16:creationId xmlns:a16="http://schemas.microsoft.com/office/drawing/2014/main" id="{1ED5D557-A9AC-4F35-BDEA-3B03F0A86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8" name="Freeform 3499">
                <a:extLst>
                  <a:ext uri="{FF2B5EF4-FFF2-40B4-BE49-F238E27FC236}">
                    <a16:creationId xmlns:a16="http://schemas.microsoft.com/office/drawing/2014/main" id="{F1A02EAE-FE20-4FF0-8F15-B799BE9FE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9" name="Freeform 3500">
                <a:extLst>
                  <a:ext uri="{FF2B5EF4-FFF2-40B4-BE49-F238E27FC236}">
                    <a16:creationId xmlns:a16="http://schemas.microsoft.com/office/drawing/2014/main" id="{C5A900FD-7202-4B3D-9782-4173F7C2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0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0" name="Freeform 3501">
                <a:extLst>
                  <a:ext uri="{FF2B5EF4-FFF2-40B4-BE49-F238E27FC236}">
                    <a16:creationId xmlns:a16="http://schemas.microsoft.com/office/drawing/2014/main" id="{8BF8088B-037F-4A04-AE45-24BCE2D15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Freeform 3502">
                <a:extLst>
                  <a:ext uri="{FF2B5EF4-FFF2-40B4-BE49-F238E27FC236}">
                    <a16:creationId xmlns:a16="http://schemas.microsoft.com/office/drawing/2014/main" id="{460C1B97-FC4F-4EDA-8577-FE9EFB20E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2" name="Freeform 3503">
                <a:extLst>
                  <a:ext uri="{FF2B5EF4-FFF2-40B4-BE49-F238E27FC236}">
                    <a16:creationId xmlns:a16="http://schemas.microsoft.com/office/drawing/2014/main" id="{D37BBA48-FFD3-4BFC-AF3D-FBB7A5F1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2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3" name="Freeform 3504">
                <a:extLst>
                  <a:ext uri="{FF2B5EF4-FFF2-40B4-BE49-F238E27FC236}">
                    <a16:creationId xmlns:a16="http://schemas.microsoft.com/office/drawing/2014/main" id="{6D2D34F9-6B15-4769-B544-7B57A8EB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4" name="Freeform 3505">
                <a:extLst>
                  <a:ext uri="{FF2B5EF4-FFF2-40B4-BE49-F238E27FC236}">
                    <a16:creationId xmlns:a16="http://schemas.microsoft.com/office/drawing/2014/main" id="{1907E7E8-F457-49B5-959D-5B042CC85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5" name="Freeform 3506">
                <a:extLst>
                  <a:ext uri="{FF2B5EF4-FFF2-40B4-BE49-F238E27FC236}">
                    <a16:creationId xmlns:a16="http://schemas.microsoft.com/office/drawing/2014/main" id="{6E977A62-5DA1-4C93-AFB4-A2642105E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6" name="Freeform 3507">
                <a:extLst>
                  <a:ext uri="{FF2B5EF4-FFF2-40B4-BE49-F238E27FC236}">
                    <a16:creationId xmlns:a16="http://schemas.microsoft.com/office/drawing/2014/main" id="{FBAED300-9450-4D14-B8BD-A8662E0AC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7" name="Freeform 3508">
                <a:extLst>
                  <a:ext uri="{FF2B5EF4-FFF2-40B4-BE49-F238E27FC236}">
                    <a16:creationId xmlns:a16="http://schemas.microsoft.com/office/drawing/2014/main" id="{5743EACA-345A-43E0-92A5-CECEE95AD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Freeform 3509">
                <a:extLst>
                  <a:ext uri="{FF2B5EF4-FFF2-40B4-BE49-F238E27FC236}">
                    <a16:creationId xmlns:a16="http://schemas.microsoft.com/office/drawing/2014/main" id="{10BC91C0-FBBD-4D80-A8EE-61417DD8B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Freeform 3510">
                <a:extLst>
                  <a:ext uri="{FF2B5EF4-FFF2-40B4-BE49-F238E27FC236}">
                    <a16:creationId xmlns:a16="http://schemas.microsoft.com/office/drawing/2014/main" id="{852F2609-1446-44FA-A489-D5AC148B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Freeform 3511">
                <a:extLst>
                  <a:ext uri="{FF2B5EF4-FFF2-40B4-BE49-F238E27FC236}">
                    <a16:creationId xmlns:a16="http://schemas.microsoft.com/office/drawing/2014/main" id="{64820069-383C-4914-A681-789268BD6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3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Freeform 3512">
                <a:extLst>
                  <a:ext uri="{FF2B5EF4-FFF2-40B4-BE49-F238E27FC236}">
                    <a16:creationId xmlns:a16="http://schemas.microsoft.com/office/drawing/2014/main" id="{63B1E884-3812-4549-ACCF-B987C65C8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3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2" name="Freeform 3513">
                <a:extLst>
                  <a:ext uri="{FF2B5EF4-FFF2-40B4-BE49-F238E27FC236}">
                    <a16:creationId xmlns:a16="http://schemas.microsoft.com/office/drawing/2014/main" id="{E50D5360-42A9-4C0D-9BA7-6088D192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3" name="Freeform 3514">
                <a:extLst>
                  <a:ext uri="{FF2B5EF4-FFF2-40B4-BE49-F238E27FC236}">
                    <a16:creationId xmlns:a16="http://schemas.microsoft.com/office/drawing/2014/main" id="{BA53F839-D331-4366-88FF-86BDEFDD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4" name="Freeform 3515">
                <a:extLst>
                  <a:ext uri="{FF2B5EF4-FFF2-40B4-BE49-F238E27FC236}">
                    <a16:creationId xmlns:a16="http://schemas.microsoft.com/office/drawing/2014/main" id="{BA8D833B-0871-49FD-A9B4-39BFE8AE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3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5" name="Freeform 3516">
                <a:extLst>
                  <a:ext uri="{FF2B5EF4-FFF2-40B4-BE49-F238E27FC236}">
                    <a16:creationId xmlns:a16="http://schemas.microsoft.com/office/drawing/2014/main" id="{68B2F334-CF52-462D-A566-1F6DE6954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6" name="Freeform 3517">
                <a:extLst>
                  <a:ext uri="{FF2B5EF4-FFF2-40B4-BE49-F238E27FC236}">
                    <a16:creationId xmlns:a16="http://schemas.microsoft.com/office/drawing/2014/main" id="{19AE084F-BFE3-49DE-ADB9-57DB6E875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7" name="Freeform 3518">
                <a:extLst>
                  <a:ext uri="{FF2B5EF4-FFF2-40B4-BE49-F238E27FC236}">
                    <a16:creationId xmlns:a16="http://schemas.microsoft.com/office/drawing/2014/main" id="{2D7195DA-7AA1-4E7C-B3A9-988EB17D9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8" name="Freeform 3519">
                <a:extLst>
                  <a:ext uri="{FF2B5EF4-FFF2-40B4-BE49-F238E27FC236}">
                    <a16:creationId xmlns:a16="http://schemas.microsoft.com/office/drawing/2014/main" id="{53BFD8C1-8335-4159-831B-F0BB9836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2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9" name="Freeform 3520">
                <a:extLst>
                  <a:ext uri="{FF2B5EF4-FFF2-40B4-BE49-F238E27FC236}">
                    <a16:creationId xmlns:a16="http://schemas.microsoft.com/office/drawing/2014/main" id="{59F931FF-BBC8-41A2-8884-C36CA7F8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1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0" name="Freeform 3521">
                <a:extLst>
                  <a:ext uri="{FF2B5EF4-FFF2-40B4-BE49-F238E27FC236}">
                    <a16:creationId xmlns:a16="http://schemas.microsoft.com/office/drawing/2014/main" id="{A9FD6F45-D423-411F-A13C-2FE366D76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27"/>
                <a:ext cx="35" cy="32"/>
              </a:xfrm>
              <a:custGeom>
                <a:avLst/>
                <a:gdLst>
                  <a:gd name="T0" fmla="*/ 63 w 14"/>
                  <a:gd name="T1" fmla="*/ 35 h 12"/>
                  <a:gd name="T2" fmla="*/ 188 w 14"/>
                  <a:gd name="T3" fmla="*/ 56 h 12"/>
                  <a:gd name="T4" fmla="*/ 158 w 14"/>
                  <a:gd name="T5" fmla="*/ 192 h 12"/>
                  <a:gd name="T6" fmla="*/ 33 w 14"/>
                  <a:gd name="T7" fmla="*/ 171 h 12"/>
                  <a:gd name="T8" fmla="*/ 63 w 14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2"/>
                    </a:moveTo>
                    <a:cubicBezTo>
                      <a:pt x="7" y="0"/>
                      <a:pt x="10" y="0"/>
                      <a:pt x="12" y="3"/>
                    </a:cubicBezTo>
                    <a:cubicBezTo>
                      <a:pt x="14" y="5"/>
                      <a:pt x="13" y="8"/>
                      <a:pt x="10" y="10"/>
                    </a:cubicBezTo>
                    <a:cubicBezTo>
                      <a:pt x="7" y="12"/>
                      <a:pt x="3" y="12"/>
                      <a:pt x="2" y="9"/>
                    </a:cubicBezTo>
                    <a:cubicBezTo>
                      <a:pt x="0" y="7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1" name="Freeform 3522">
                <a:extLst>
                  <a:ext uri="{FF2B5EF4-FFF2-40B4-BE49-F238E27FC236}">
                    <a16:creationId xmlns:a16="http://schemas.microsoft.com/office/drawing/2014/main" id="{FDBBD004-AFDE-4418-BAAA-6A41DDAA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2" name="Freeform 3523">
                <a:extLst>
                  <a:ext uri="{FF2B5EF4-FFF2-40B4-BE49-F238E27FC236}">
                    <a16:creationId xmlns:a16="http://schemas.microsoft.com/office/drawing/2014/main" id="{150AE07A-A0E5-4F6F-8B80-D3081EA7A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3" name="Freeform 3524">
                <a:extLst>
                  <a:ext uri="{FF2B5EF4-FFF2-40B4-BE49-F238E27FC236}">
                    <a16:creationId xmlns:a16="http://schemas.microsoft.com/office/drawing/2014/main" id="{00B881F3-E4F4-49BF-A591-B9E6EEE9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6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4" name="Freeform 3525">
                <a:extLst>
                  <a:ext uri="{FF2B5EF4-FFF2-40B4-BE49-F238E27FC236}">
                    <a16:creationId xmlns:a16="http://schemas.microsoft.com/office/drawing/2014/main" id="{3AD732EE-5D79-46A4-975B-86B37DA81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Freeform 3526">
                <a:extLst>
                  <a:ext uri="{FF2B5EF4-FFF2-40B4-BE49-F238E27FC236}">
                    <a16:creationId xmlns:a16="http://schemas.microsoft.com/office/drawing/2014/main" id="{C786EF22-6EAE-4A95-ADE5-5A6DFCAD9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61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6" name="Freeform 3527">
                <a:extLst>
                  <a:ext uri="{FF2B5EF4-FFF2-40B4-BE49-F238E27FC236}">
                    <a16:creationId xmlns:a16="http://schemas.microsoft.com/office/drawing/2014/main" id="{4BDCA6E8-AC53-44CD-AE38-413EBE23D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7" name="Freeform 3528">
                <a:extLst>
                  <a:ext uri="{FF2B5EF4-FFF2-40B4-BE49-F238E27FC236}">
                    <a16:creationId xmlns:a16="http://schemas.microsoft.com/office/drawing/2014/main" id="{1029C8F3-4A5F-4AF0-B88F-26A7840D7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8" name="Freeform 3529">
                <a:extLst>
                  <a:ext uri="{FF2B5EF4-FFF2-40B4-BE49-F238E27FC236}">
                    <a16:creationId xmlns:a16="http://schemas.microsoft.com/office/drawing/2014/main" id="{6F4F3BC8-225C-4188-8298-EAF24EB0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63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9" name="Freeform 3530">
                <a:extLst>
                  <a:ext uri="{FF2B5EF4-FFF2-40B4-BE49-F238E27FC236}">
                    <a16:creationId xmlns:a16="http://schemas.microsoft.com/office/drawing/2014/main" id="{6CC83EC9-CF03-4AA6-8426-3061A6E6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0" name="Freeform 3531">
                <a:extLst>
                  <a:ext uri="{FF2B5EF4-FFF2-40B4-BE49-F238E27FC236}">
                    <a16:creationId xmlns:a16="http://schemas.microsoft.com/office/drawing/2014/main" id="{D87F4205-BCD3-4165-ACF3-4EE94CB6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2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1" name="Freeform 3532">
                <a:extLst>
                  <a:ext uri="{FF2B5EF4-FFF2-40B4-BE49-F238E27FC236}">
                    <a16:creationId xmlns:a16="http://schemas.microsoft.com/office/drawing/2014/main" id="{EEE0607B-5C07-43B0-AF2F-1AE8D9CA5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2" name="Freeform 3533">
                <a:extLst>
                  <a:ext uri="{FF2B5EF4-FFF2-40B4-BE49-F238E27FC236}">
                    <a16:creationId xmlns:a16="http://schemas.microsoft.com/office/drawing/2014/main" id="{8283D1B5-3308-491C-8083-6F01B1C3B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19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3" name="Freeform 3534">
                <a:extLst>
                  <a:ext uri="{FF2B5EF4-FFF2-40B4-BE49-F238E27FC236}">
                    <a16:creationId xmlns:a16="http://schemas.microsoft.com/office/drawing/2014/main" id="{6A651798-C8C6-4B54-87D0-A425B297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4" name="Freeform 3535">
                <a:extLst>
                  <a:ext uri="{FF2B5EF4-FFF2-40B4-BE49-F238E27FC236}">
                    <a16:creationId xmlns:a16="http://schemas.microsoft.com/office/drawing/2014/main" id="{DB50025E-19B6-446A-8FFD-A29A63A7D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5" name="Freeform 3536">
                <a:extLst>
                  <a:ext uri="{FF2B5EF4-FFF2-40B4-BE49-F238E27FC236}">
                    <a16:creationId xmlns:a16="http://schemas.microsoft.com/office/drawing/2014/main" id="{BFCE28E1-AEE1-4629-895F-6A51532D4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6" name="Freeform 3537">
                <a:extLst>
                  <a:ext uri="{FF2B5EF4-FFF2-40B4-BE49-F238E27FC236}">
                    <a16:creationId xmlns:a16="http://schemas.microsoft.com/office/drawing/2014/main" id="{3C1E2EB1-0083-4E79-BB45-3D7FA187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7" name="Freeform 3538">
                <a:extLst>
                  <a:ext uri="{FF2B5EF4-FFF2-40B4-BE49-F238E27FC236}">
                    <a16:creationId xmlns:a16="http://schemas.microsoft.com/office/drawing/2014/main" id="{08C3B88D-47DF-499F-8EA9-8184B779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6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8" name="Freeform 3539">
                <a:extLst>
                  <a:ext uri="{FF2B5EF4-FFF2-40B4-BE49-F238E27FC236}">
                    <a16:creationId xmlns:a16="http://schemas.microsoft.com/office/drawing/2014/main" id="{1C28CACE-A89E-45EE-AA3E-3BCF70FF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0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9" name="Freeform 3540">
                <a:extLst>
                  <a:ext uri="{FF2B5EF4-FFF2-40B4-BE49-F238E27FC236}">
                    <a16:creationId xmlns:a16="http://schemas.microsoft.com/office/drawing/2014/main" id="{1B71C8DA-A2C5-4627-BBA5-5EA9B7E98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0" name="Freeform 3541">
                <a:extLst>
                  <a:ext uri="{FF2B5EF4-FFF2-40B4-BE49-F238E27FC236}">
                    <a16:creationId xmlns:a16="http://schemas.microsoft.com/office/drawing/2014/main" id="{1FB337DC-CF95-48E0-BA3C-723F33E94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4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1" name="Freeform 3542">
                <a:extLst>
                  <a:ext uri="{FF2B5EF4-FFF2-40B4-BE49-F238E27FC236}">
                    <a16:creationId xmlns:a16="http://schemas.microsoft.com/office/drawing/2014/main" id="{05A4D73C-ED9E-4240-804C-6D05D05B9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2" name="Freeform 3543">
                <a:extLst>
                  <a:ext uri="{FF2B5EF4-FFF2-40B4-BE49-F238E27FC236}">
                    <a16:creationId xmlns:a16="http://schemas.microsoft.com/office/drawing/2014/main" id="{FAFE5084-CCC6-40E0-9A3A-09B789555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3" name="Freeform 3544">
                <a:extLst>
                  <a:ext uri="{FF2B5EF4-FFF2-40B4-BE49-F238E27FC236}">
                    <a16:creationId xmlns:a16="http://schemas.microsoft.com/office/drawing/2014/main" id="{E47B7584-E49F-4491-AA06-997382F09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4" name="Freeform 3545">
                <a:extLst>
                  <a:ext uri="{FF2B5EF4-FFF2-40B4-BE49-F238E27FC236}">
                    <a16:creationId xmlns:a16="http://schemas.microsoft.com/office/drawing/2014/main" id="{78E94DA9-9393-4EDA-92E2-FDBE4C81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5" name="Freeform 3546">
                <a:extLst>
                  <a:ext uri="{FF2B5EF4-FFF2-40B4-BE49-F238E27FC236}">
                    <a16:creationId xmlns:a16="http://schemas.microsoft.com/office/drawing/2014/main" id="{93B7968F-2FBB-4D44-92EA-1C03A6D16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6" name="Freeform 3547">
                <a:extLst>
                  <a:ext uri="{FF2B5EF4-FFF2-40B4-BE49-F238E27FC236}">
                    <a16:creationId xmlns:a16="http://schemas.microsoft.com/office/drawing/2014/main" id="{7881A99B-A0BB-4B07-AB5A-743B1CAD1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7" name="Freeform 3548">
                <a:extLst>
                  <a:ext uri="{FF2B5EF4-FFF2-40B4-BE49-F238E27FC236}">
                    <a16:creationId xmlns:a16="http://schemas.microsoft.com/office/drawing/2014/main" id="{E6574723-9E8B-4FC9-B5F2-8A20E8438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8" name="Freeform 3549">
                <a:extLst>
                  <a:ext uri="{FF2B5EF4-FFF2-40B4-BE49-F238E27FC236}">
                    <a16:creationId xmlns:a16="http://schemas.microsoft.com/office/drawing/2014/main" id="{28E66312-2201-45CD-AA97-F0AE5141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9" name="Freeform 3550">
                <a:extLst>
                  <a:ext uri="{FF2B5EF4-FFF2-40B4-BE49-F238E27FC236}">
                    <a16:creationId xmlns:a16="http://schemas.microsoft.com/office/drawing/2014/main" id="{4F9FBB84-9748-4985-81E7-74EDF46AC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0" name="Freeform 3551">
                <a:extLst>
                  <a:ext uri="{FF2B5EF4-FFF2-40B4-BE49-F238E27FC236}">
                    <a16:creationId xmlns:a16="http://schemas.microsoft.com/office/drawing/2014/main" id="{47B9D733-315B-4E0D-8D94-749A00BC2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1" name="Freeform 3552">
                <a:extLst>
                  <a:ext uri="{FF2B5EF4-FFF2-40B4-BE49-F238E27FC236}">
                    <a16:creationId xmlns:a16="http://schemas.microsoft.com/office/drawing/2014/main" id="{8425B67E-B93D-4672-B92F-F1A2ECC1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3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2" name="Freeform 3553">
                <a:extLst>
                  <a:ext uri="{FF2B5EF4-FFF2-40B4-BE49-F238E27FC236}">
                    <a16:creationId xmlns:a16="http://schemas.microsoft.com/office/drawing/2014/main" id="{19BD8584-D889-47A2-AE66-C43392369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3" name="Freeform 3554">
                <a:extLst>
                  <a:ext uri="{FF2B5EF4-FFF2-40B4-BE49-F238E27FC236}">
                    <a16:creationId xmlns:a16="http://schemas.microsoft.com/office/drawing/2014/main" id="{733B452F-1D42-4BE0-9819-1AC6C3AD0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4" name="Freeform 3555">
                <a:extLst>
                  <a:ext uri="{FF2B5EF4-FFF2-40B4-BE49-F238E27FC236}">
                    <a16:creationId xmlns:a16="http://schemas.microsoft.com/office/drawing/2014/main" id="{6D2A6E89-C874-4C1F-BC96-0F352EC99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5" name="Freeform 3556">
                <a:extLst>
                  <a:ext uri="{FF2B5EF4-FFF2-40B4-BE49-F238E27FC236}">
                    <a16:creationId xmlns:a16="http://schemas.microsoft.com/office/drawing/2014/main" id="{D037A4DD-6999-44D2-8E05-C5B3BCFDB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6" name="Freeform 3557">
                <a:extLst>
                  <a:ext uri="{FF2B5EF4-FFF2-40B4-BE49-F238E27FC236}">
                    <a16:creationId xmlns:a16="http://schemas.microsoft.com/office/drawing/2014/main" id="{7EBB244B-7459-490B-94EF-F90953847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7" name="Freeform 3558">
                <a:extLst>
                  <a:ext uri="{FF2B5EF4-FFF2-40B4-BE49-F238E27FC236}">
                    <a16:creationId xmlns:a16="http://schemas.microsoft.com/office/drawing/2014/main" id="{B3FBEC8E-1A95-4401-8EF2-693B4A79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8" name="Freeform 3559">
                <a:extLst>
                  <a:ext uri="{FF2B5EF4-FFF2-40B4-BE49-F238E27FC236}">
                    <a16:creationId xmlns:a16="http://schemas.microsoft.com/office/drawing/2014/main" id="{81310F82-BA4D-4E0C-8805-B858853C0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5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9" name="Freeform 3560">
                <a:extLst>
                  <a:ext uri="{FF2B5EF4-FFF2-40B4-BE49-F238E27FC236}">
                    <a16:creationId xmlns:a16="http://schemas.microsoft.com/office/drawing/2014/main" id="{7CE8356B-7F7A-494E-9F8F-5A8AE5D47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61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0" name="Freeform 3561">
                <a:extLst>
                  <a:ext uri="{FF2B5EF4-FFF2-40B4-BE49-F238E27FC236}">
                    <a16:creationId xmlns:a16="http://schemas.microsoft.com/office/drawing/2014/main" id="{EB666CCE-0916-409F-8064-1E9503207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2" name="Group 3562">
              <a:extLst>
                <a:ext uri="{FF2B5EF4-FFF2-40B4-BE49-F238E27FC236}">
                  <a16:creationId xmlns:a16="http://schemas.microsoft.com/office/drawing/2014/main" id="{411ADFE5-CC0D-4214-A288-5F0869206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1960"/>
              <a:ext cx="970" cy="1123"/>
              <a:chOff x="3768" y="1960"/>
              <a:chExt cx="970" cy="1123"/>
            </a:xfrm>
          </p:grpSpPr>
          <p:sp>
            <p:nvSpPr>
              <p:cNvPr id="26299" name="Freeform 3563">
                <a:extLst>
                  <a:ext uri="{FF2B5EF4-FFF2-40B4-BE49-F238E27FC236}">
                    <a16:creationId xmlns:a16="http://schemas.microsoft.com/office/drawing/2014/main" id="{EBDDEB1D-90E1-4B75-9885-91B4B6C69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4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3564">
                <a:extLst>
                  <a:ext uri="{FF2B5EF4-FFF2-40B4-BE49-F238E27FC236}">
                    <a16:creationId xmlns:a16="http://schemas.microsoft.com/office/drawing/2014/main" id="{88CFC233-2517-470F-97DE-F6AC1E77B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65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Freeform 3565">
                <a:extLst>
                  <a:ext uri="{FF2B5EF4-FFF2-40B4-BE49-F238E27FC236}">
                    <a16:creationId xmlns:a16="http://schemas.microsoft.com/office/drawing/2014/main" id="{469C17F1-25FD-4D5C-884B-F618B762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3566">
                <a:extLst>
                  <a:ext uri="{FF2B5EF4-FFF2-40B4-BE49-F238E27FC236}">
                    <a16:creationId xmlns:a16="http://schemas.microsoft.com/office/drawing/2014/main" id="{71592661-E76D-42E1-9103-225B836C2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3567">
                <a:extLst>
                  <a:ext uri="{FF2B5EF4-FFF2-40B4-BE49-F238E27FC236}">
                    <a16:creationId xmlns:a16="http://schemas.microsoft.com/office/drawing/2014/main" id="{33073A6E-C719-4650-ACF5-A116A713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3568">
                <a:extLst>
                  <a:ext uri="{FF2B5EF4-FFF2-40B4-BE49-F238E27FC236}">
                    <a16:creationId xmlns:a16="http://schemas.microsoft.com/office/drawing/2014/main" id="{A1647D22-AC05-4998-A7DD-86AFCDF8E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Freeform 3569">
                <a:extLst>
                  <a:ext uri="{FF2B5EF4-FFF2-40B4-BE49-F238E27FC236}">
                    <a16:creationId xmlns:a16="http://schemas.microsoft.com/office/drawing/2014/main" id="{EB8861DA-8F8A-4913-B632-7EF5479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3570">
                <a:extLst>
                  <a:ext uri="{FF2B5EF4-FFF2-40B4-BE49-F238E27FC236}">
                    <a16:creationId xmlns:a16="http://schemas.microsoft.com/office/drawing/2014/main" id="{383678C1-2D94-4959-8B64-8F33A344D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3571">
                <a:extLst>
                  <a:ext uri="{FF2B5EF4-FFF2-40B4-BE49-F238E27FC236}">
                    <a16:creationId xmlns:a16="http://schemas.microsoft.com/office/drawing/2014/main" id="{AF007E36-B744-4A2D-9FBB-9BF50D7C0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3572">
                <a:extLst>
                  <a:ext uri="{FF2B5EF4-FFF2-40B4-BE49-F238E27FC236}">
                    <a16:creationId xmlns:a16="http://schemas.microsoft.com/office/drawing/2014/main" id="{CEA498DF-D5D4-4D33-984B-6ED9BBE3E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63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Freeform 3573">
                <a:extLst>
                  <a:ext uri="{FF2B5EF4-FFF2-40B4-BE49-F238E27FC236}">
                    <a16:creationId xmlns:a16="http://schemas.microsoft.com/office/drawing/2014/main" id="{ACCAC0FD-A29C-4883-9602-BA955F032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4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3574">
                <a:extLst>
                  <a:ext uri="{FF2B5EF4-FFF2-40B4-BE49-F238E27FC236}">
                    <a16:creationId xmlns:a16="http://schemas.microsoft.com/office/drawing/2014/main" id="{E17EC3C6-BBA0-4726-B53C-E4433D1A9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3575">
                <a:extLst>
                  <a:ext uri="{FF2B5EF4-FFF2-40B4-BE49-F238E27FC236}">
                    <a16:creationId xmlns:a16="http://schemas.microsoft.com/office/drawing/2014/main" id="{56F7AC2C-B8E8-41B2-8809-E53F39D1B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3576">
                <a:extLst>
                  <a:ext uri="{FF2B5EF4-FFF2-40B4-BE49-F238E27FC236}">
                    <a16:creationId xmlns:a16="http://schemas.microsoft.com/office/drawing/2014/main" id="{DCF2A7BA-F5D0-4A64-8229-D24D6B73B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Freeform 3577">
                <a:extLst>
                  <a:ext uri="{FF2B5EF4-FFF2-40B4-BE49-F238E27FC236}">
                    <a16:creationId xmlns:a16="http://schemas.microsoft.com/office/drawing/2014/main" id="{EF3F91E1-AA9B-416C-AE3B-850361A49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3578">
                <a:extLst>
                  <a:ext uri="{FF2B5EF4-FFF2-40B4-BE49-F238E27FC236}">
                    <a16:creationId xmlns:a16="http://schemas.microsoft.com/office/drawing/2014/main" id="{EEB300E8-EC90-486C-9886-88F9C1478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7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3579">
                <a:extLst>
                  <a:ext uri="{FF2B5EF4-FFF2-40B4-BE49-F238E27FC236}">
                    <a16:creationId xmlns:a16="http://schemas.microsoft.com/office/drawing/2014/main" id="{016F0B09-736E-4949-9509-0B4A9540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3580">
                <a:extLst>
                  <a:ext uri="{FF2B5EF4-FFF2-40B4-BE49-F238E27FC236}">
                    <a16:creationId xmlns:a16="http://schemas.microsoft.com/office/drawing/2014/main" id="{EBA1EDE9-E9AB-4EBA-A655-FB172ED51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0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Freeform 3581">
                <a:extLst>
                  <a:ext uri="{FF2B5EF4-FFF2-40B4-BE49-F238E27FC236}">
                    <a16:creationId xmlns:a16="http://schemas.microsoft.com/office/drawing/2014/main" id="{397A926A-37EE-4616-AE19-46A74732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0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3582">
                <a:extLst>
                  <a:ext uri="{FF2B5EF4-FFF2-40B4-BE49-F238E27FC236}">
                    <a16:creationId xmlns:a16="http://schemas.microsoft.com/office/drawing/2014/main" id="{FF27EEB8-6380-4BD2-ADA4-8A2F0FDB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3583">
                <a:extLst>
                  <a:ext uri="{FF2B5EF4-FFF2-40B4-BE49-F238E27FC236}">
                    <a16:creationId xmlns:a16="http://schemas.microsoft.com/office/drawing/2014/main" id="{7F881752-759F-410D-B87A-F5E982BA7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3584">
                <a:extLst>
                  <a:ext uri="{FF2B5EF4-FFF2-40B4-BE49-F238E27FC236}">
                    <a16:creationId xmlns:a16="http://schemas.microsoft.com/office/drawing/2014/main" id="{E1B4AD48-1239-455D-8555-FE51853CC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Freeform 3585">
                <a:extLst>
                  <a:ext uri="{FF2B5EF4-FFF2-40B4-BE49-F238E27FC236}">
                    <a16:creationId xmlns:a16="http://schemas.microsoft.com/office/drawing/2014/main" id="{C5F5A923-DCA1-429E-A9D1-E0EE28D17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Freeform 3586">
                <a:extLst>
                  <a:ext uri="{FF2B5EF4-FFF2-40B4-BE49-F238E27FC236}">
                    <a16:creationId xmlns:a16="http://schemas.microsoft.com/office/drawing/2014/main" id="{B230A78F-2E70-4AE7-AC06-733BA72AE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3587">
                <a:extLst>
                  <a:ext uri="{FF2B5EF4-FFF2-40B4-BE49-F238E27FC236}">
                    <a16:creationId xmlns:a16="http://schemas.microsoft.com/office/drawing/2014/main" id="{F97B88D4-40BD-4CC8-9C23-6C7F63A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3588">
                <a:extLst>
                  <a:ext uri="{FF2B5EF4-FFF2-40B4-BE49-F238E27FC236}">
                    <a16:creationId xmlns:a16="http://schemas.microsoft.com/office/drawing/2014/main" id="{8DCF4597-FD67-4A2C-9144-9882A156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Freeform 3589">
                <a:extLst>
                  <a:ext uri="{FF2B5EF4-FFF2-40B4-BE49-F238E27FC236}">
                    <a16:creationId xmlns:a16="http://schemas.microsoft.com/office/drawing/2014/main" id="{754883AF-B32E-4446-9C05-396A6EA32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3590">
                <a:extLst>
                  <a:ext uri="{FF2B5EF4-FFF2-40B4-BE49-F238E27FC236}">
                    <a16:creationId xmlns:a16="http://schemas.microsoft.com/office/drawing/2014/main" id="{E294DB36-ED06-411F-A4EF-F413010D8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3591">
                <a:extLst>
                  <a:ext uri="{FF2B5EF4-FFF2-40B4-BE49-F238E27FC236}">
                    <a16:creationId xmlns:a16="http://schemas.microsoft.com/office/drawing/2014/main" id="{87FE12B4-A5F8-49EF-90ED-F9DE4058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3592">
                <a:extLst>
                  <a:ext uri="{FF2B5EF4-FFF2-40B4-BE49-F238E27FC236}">
                    <a16:creationId xmlns:a16="http://schemas.microsoft.com/office/drawing/2014/main" id="{DDC3514F-2401-442C-9C91-47461AFD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Freeform 3593">
                <a:extLst>
                  <a:ext uri="{FF2B5EF4-FFF2-40B4-BE49-F238E27FC236}">
                    <a16:creationId xmlns:a16="http://schemas.microsoft.com/office/drawing/2014/main" id="{7CBA1DFF-6906-4614-BFB4-5CA7A0F0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3594">
                <a:extLst>
                  <a:ext uri="{FF2B5EF4-FFF2-40B4-BE49-F238E27FC236}">
                    <a16:creationId xmlns:a16="http://schemas.microsoft.com/office/drawing/2014/main" id="{041015D5-946A-4124-BFC1-3EE79AA84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3595">
                <a:extLst>
                  <a:ext uri="{FF2B5EF4-FFF2-40B4-BE49-F238E27FC236}">
                    <a16:creationId xmlns:a16="http://schemas.microsoft.com/office/drawing/2014/main" id="{04B3DF44-9BF2-4609-AC07-5BC43655E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3596">
                <a:extLst>
                  <a:ext uri="{FF2B5EF4-FFF2-40B4-BE49-F238E27FC236}">
                    <a16:creationId xmlns:a16="http://schemas.microsoft.com/office/drawing/2014/main" id="{67984F9B-78D8-4D69-9A8F-046F7E34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Freeform 3597">
                <a:extLst>
                  <a:ext uri="{FF2B5EF4-FFF2-40B4-BE49-F238E27FC236}">
                    <a16:creationId xmlns:a16="http://schemas.microsoft.com/office/drawing/2014/main" id="{1B8F6B71-0DCB-43A6-A284-00A2EACEE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5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3598">
                <a:extLst>
                  <a:ext uri="{FF2B5EF4-FFF2-40B4-BE49-F238E27FC236}">
                    <a16:creationId xmlns:a16="http://schemas.microsoft.com/office/drawing/2014/main" id="{5849F885-4C0A-4943-A35C-B4459517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Freeform 3599">
                <a:extLst>
                  <a:ext uri="{FF2B5EF4-FFF2-40B4-BE49-F238E27FC236}">
                    <a16:creationId xmlns:a16="http://schemas.microsoft.com/office/drawing/2014/main" id="{28EA9910-5415-4287-8015-36942B5D2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Freeform 3600">
                <a:extLst>
                  <a:ext uri="{FF2B5EF4-FFF2-40B4-BE49-F238E27FC236}">
                    <a16:creationId xmlns:a16="http://schemas.microsoft.com/office/drawing/2014/main" id="{B801ADFC-6A5F-4BBD-9C90-C2553EC87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Freeform 3601">
                <a:extLst>
                  <a:ext uri="{FF2B5EF4-FFF2-40B4-BE49-F238E27FC236}">
                    <a16:creationId xmlns:a16="http://schemas.microsoft.com/office/drawing/2014/main" id="{C4DDCAF6-BD22-45E7-92C9-C4670D336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3602">
                <a:extLst>
                  <a:ext uri="{FF2B5EF4-FFF2-40B4-BE49-F238E27FC236}">
                    <a16:creationId xmlns:a16="http://schemas.microsoft.com/office/drawing/2014/main" id="{91C39654-E307-44FF-B5F6-E56048C38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Freeform 3603">
                <a:extLst>
                  <a:ext uri="{FF2B5EF4-FFF2-40B4-BE49-F238E27FC236}">
                    <a16:creationId xmlns:a16="http://schemas.microsoft.com/office/drawing/2014/main" id="{532B747E-A292-4DB4-A4BC-00BDCF16E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4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3604">
                <a:extLst>
                  <a:ext uri="{FF2B5EF4-FFF2-40B4-BE49-F238E27FC236}">
                    <a16:creationId xmlns:a16="http://schemas.microsoft.com/office/drawing/2014/main" id="{1D6A479E-E55A-4B1B-852E-82A9BE83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Freeform 3605">
                <a:extLst>
                  <a:ext uri="{FF2B5EF4-FFF2-40B4-BE49-F238E27FC236}">
                    <a16:creationId xmlns:a16="http://schemas.microsoft.com/office/drawing/2014/main" id="{B17955FA-1E58-45F8-A39D-AD9C75554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3606">
                <a:extLst>
                  <a:ext uri="{FF2B5EF4-FFF2-40B4-BE49-F238E27FC236}">
                    <a16:creationId xmlns:a16="http://schemas.microsoft.com/office/drawing/2014/main" id="{32ADE7E9-2FB6-4D82-B0EB-A4B6C68B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3607">
                <a:extLst>
                  <a:ext uri="{FF2B5EF4-FFF2-40B4-BE49-F238E27FC236}">
                    <a16:creationId xmlns:a16="http://schemas.microsoft.com/office/drawing/2014/main" id="{CEC0BCF3-FB73-4EC9-BDAE-FE42F4D5F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9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3608">
                <a:extLst>
                  <a:ext uri="{FF2B5EF4-FFF2-40B4-BE49-F238E27FC236}">
                    <a16:creationId xmlns:a16="http://schemas.microsoft.com/office/drawing/2014/main" id="{E9F3BD7C-85FF-4ACC-A4FB-D3A998E58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Freeform 3609">
                <a:extLst>
                  <a:ext uri="{FF2B5EF4-FFF2-40B4-BE49-F238E27FC236}">
                    <a16:creationId xmlns:a16="http://schemas.microsoft.com/office/drawing/2014/main" id="{FEE818F4-CA32-4B2C-9582-00E24165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3610">
                <a:extLst>
                  <a:ext uri="{FF2B5EF4-FFF2-40B4-BE49-F238E27FC236}">
                    <a16:creationId xmlns:a16="http://schemas.microsoft.com/office/drawing/2014/main" id="{83A8BC44-FB2D-41E7-9FC5-BC8DB5795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7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3611">
                <a:extLst>
                  <a:ext uri="{FF2B5EF4-FFF2-40B4-BE49-F238E27FC236}">
                    <a16:creationId xmlns:a16="http://schemas.microsoft.com/office/drawing/2014/main" id="{F423BD32-9F79-4A5E-91A3-CD20517D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7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3612">
                <a:extLst>
                  <a:ext uri="{FF2B5EF4-FFF2-40B4-BE49-F238E27FC236}">
                    <a16:creationId xmlns:a16="http://schemas.microsoft.com/office/drawing/2014/main" id="{11737DDA-88B6-476B-94FC-BB97F97C3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77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Freeform 3613">
                <a:extLst>
                  <a:ext uri="{FF2B5EF4-FFF2-40B4-BE49-F238E27FC236}">
                    <a16:creationId xmlns:a16="http://schemas.microsoft.com/office/drawing/2014/main" id="{994D834F-D2CA-4FF2-8158-D38D486E9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3614">
                <a:extLst>
                  <a:ext uri="{FF2B5EF4-FFF2-40B4-BE49-F238E27FC236}">
                    <a16:creationId xmlns:a16="http://schemas.microsoft.com/office/drawing/2014/main" id="{C2E7DD05-7BFA-43BF-934E-154DF021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6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3615">
                <a:extLst>
                  <a:ext uri="{FF2B5EF4-FFF2-40B4-BE49-F238E27FC236}">
                    <a16:creationId xmlns:a16="http://schemas.microsoft.com/office/drawing/2014/main" id="{47427A19-C726-484A-8D5A-D8D3BFB4E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3616">
                <a:extLst>
                  <a:ext uri="{FF2B5EF4-FFF2-40B4-BE49-F238E27FC236}">
                    <a16:creationId xmlns:a16="http://schemas.microsoft.com/office/drawing/2014/main" id="{CE159955-8C11-4A7A-8721-DADC1C24B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Freeform 3617">
                <a:extLst>
                  <a:ext uri="{FF2B5EF4-FFF2-40B4-BE49-F238E27FC236}">
                    <a16:creationId xmlns:a16="http://schemas.microsoft.com/office/drawing/2014/main" id="{F5B17528-4F5A-497B-88B4-6A7AE0CB6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5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3618">
                <a:extLst>
                  <a:ext uri="{FF2B5EF4-FFF2-40B4-BE49-F238E27FC236}">
                    <a16:creationId xmlns:a16="http://schemas.microsoft.com/office/drawing/2014/main" id="{0E33BC57-C189-452C-B59A-E932B74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6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3619">
                <a:extLst>
                  <a:ext uri="{FF2B5EF4-FFF2-40B4-BE49-F238E27FC236}">
                    <a16:creationId xmlns:a16="http://schemas.microsoft.com/office/drawing/2014/main" id="{19469875-9AF0-4994-9288-82E7EE469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3620">
                <a:extLst>
                  <a:ext uri="{FF2B5EF4-FFF2-40B4-BE49-F238E27FC236}">
                    <a16:creationId xmlns:a16="http://schemas.microsoft.com/office/drawing/2014/main" id="{0E8ACC77-A443-43DA-B548-8BBC5B92A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Freeform 3621">
                <a:extLst>
                  <a:ext uri="{FF2B5EF4-FFF2-40B4-BE49-F238E27FC236}">
                    <a16:creationId xmlns:a16="http://schemas.microsoft.com/office/drawing/2014/main" id="{1465082C-B8C7-458E-B110-C2712998A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5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3622">
                <a:extLst>
                  <a:ext uri="{FF2B5EF4-FFF2-40B4-BE49-F238E27FC236}">
                    <a16:creationId xmlns:a16="http://schemas.microsoft.com/office/drawing/2014/main" id="{E2098963-BF5D-48FC-843F-09F3780C5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6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3623">
                <a:extLst>
                  <a:ext uri="{FF2B5EF4-FFF2-40B4-BE49-F238E27FC236}">
                    <a16:creationId xmlns:a16="http://schemas.microsoft.com/office/drawing/2014/main" id="{D4A8C737-885B-41F3-9667-8DDF24386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4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3624">
                <a:extLst>
                  <a:ext uri="{FF2B5EF4-FFF2-40B4-BE49-F238E27FC236}">
                    <a16:creationId xmlns:a16="http://schemas.microsoft.com/office/drawing/2014/main" id="{4E4DB21E-F20C-4F9D-8B97-D04214ED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45"/>
                <a:ext cx="35" cy="32"/>
              </a:xfrm>
              <a:custGeom>
                <a:avLst/>
                <a:gdLst>
                  <a:gd name="T0" fmla="*/ 145 w 14"/>
                  <a:gd name="T1" fmla="*/ 21 h 12"/>
                  <a:gd name="T2" fmla="*/ 208 w 14"/>
                  <a:gd name="T3" fmla="*/ 171 h 12"/>
                  <a:gd name="T4" fmla="*/ 83 w 14"/>
                  <a:gd name="T5" fmla="*/ 205 h 12"/>
                  <a:gd name="T6" fmla="*/ 33 w 14"/>
                  <a:gd name="T7" fmla="*/ 77 h 12"/>
                  <a:gd name="T8" fmla="*/ 145 w 14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9" y="1"/>
                    </a:moveTo>
                    <a:cubicBezTo>
                      <a:pt x="12" y="3"/>
                      <a:pt x="14" y="6"/>
                      <a:pt x="13" y="9"/>
                    </a:cubicBezTo>
                    <a:cubicBezTo>
                      <a:pt x="12" y="11"/>
                      <a:pt x="8" y="12"/>
                      <a:pt x="5" y="11"/>
                    </a:cubicBezTo>
                    <a:cubicBezTo>
                      <a:pt x="2" y="10"/>
                      <a:pt x="0" y="6"/>
                      <a:pt x="2" y="4"/>
                    </a:cubicBezTo>
                    <a:cubicBezTo>
                      <a:pt x="3" y="1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Freeform 3625">
                <a:extLst>
                  <a:ext uri="{FF2B5EF4-FFF2-40B4-BE49-F238E27FC236}">
                    <a16:creationId xmlns:a16="http://schemas.microsoft.com/office/drawing/2014/main" id="{F4BFA722-DDE0-49FC-A68B-D1B7BC82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3626">
                <a:extLst>
                  <a:ext uri="{FF2B5EF4-FFF2-40B4-BE49-F238E27FC236}">
                    <a16:creationId xmlns:a16="http://schemas.microsoft.com/office/drawing/2014/main" id="{8F175104-26A8-48E4-BC6E-52F54D4B4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3627">
                <a:extLst>
                  <a:ext uri="{FF2B5EF4-FFF2-40B4-BE49-F238E27FC236}">
                    <a16:creationId xmlns:a16="http://schemas.microsoft.com/office/drawing/2014/main" id="{2ADA8A0A-BAC2-4322-AB41-0E2D5090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75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3628">
                <a:extLst>
                  <a:ext uri="{FF2B5EF4-FFF2-40B4-BE49-F238E27FC236}">
                    <a16:creationId xmlns:a16="http://schemas.microsoft.com/office/drawing/2014/main" id="{B07A2F30-A1E9-4C7E-AAA1-9C696EE8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Freeform 3629">
                <a:extLst>
                  <a:ext uri="{FF2B5EF4-FFF2-40B4-BE49-F238E27FC236}">
                    <a16:creationId xmlns:a16="http://schemas.microsoft.com/office/drawing/2014/main" id="{DA009BFE-0FFE-4BBD-B47C-5ADF65E43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3630">
                <a:extLst>
                  <a:ext uri="{FF2B5EF4-FFF2-40B4-BE49-F238E27FC236}">
                    <a16:creationId xmlns:a16="http://schemas.microsoft.com/office/drawing/2014/main" id="{60D6E694-A156-42D2-B0EE-5FB551A3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3631">
                <a:extLst>
                  <a:ext uri="{FF2B5EF4-FFF2-40B4-BE49-F238E27FC236}">
                    <a16:creationId xmlns:a16="http://schemas.microsoft.com/office/drawing/2014/main" id="{5A1AF580-A5A0-443C-B5D2-258E9349D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3632">
                <a:extLst>
                  <a:ext uri="{FF2B5EF4-FFF2-40B4-BE49-F238E27FC236}">
                    <a16:creationId xmlns:a16="http://schemas.microsoft.com/office/drawing/2014/main" id="{4D26A36D-D010-4691-95BD-7F920262F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3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9" name="Freeform 3633">
                <a:extLst>
                  <a:ext uri="{FF2B5EF4-FFF2-40B4-BE49-F238E27FC236}">
                    <a16:creationId xmlns:a16="http://schemas.microsoft.com/office/drawing/2014/main" id="{EA15B6AC-0168-4B7C-987E-5E071E9ED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443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0" name="Freeform 3634">
                <a:extLst>
                  <a:ext uri="{FF2B5EF4-FFF2-40B4-BE49-F238E27FC236}">
                    <a16:creationId xmlns:a16="http://schemas.microsoft.com/office/drawing/2014/main" id="{AB1201C2-152C-48DF-9D3F-7E5F2A90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3635">
                <a:extLst>
                  <a:ext uri="{FF2B5EF4-FFF2-40B4-BE49-F238E27FC236}">
                    <a16:creationId xmlns:a16="http://schemas.microsoft.com/office/drawing/2014/main" id="{C8384C9B-16B4-473D-BB79-09E0EEBF9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3636">
                <a:extLst>
                  <a:ext uri="{FF2B5EF4-FFF2-40B4-BE49-F238E27FC236}">
                    <a16:creationId xmlns:a16="http://schemas.microsoft.com/office/drawing/2014/main" id="{246B9BBE-EEBE-4FD0-BBA5-027FA1F5C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4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Freeform 3637">
                <a:extLst>
                  <a:ext uri="{FF2B5EF4-FFF2-40B4-BE49-F238E27FC236}">
                    <a16:creationId xmlns:a16="http://schemas.microsoft.com/office/drawing/2014/main" id="{31DD0534-0BBD-4D79-86E9-9CB05B84B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Freeform 3638">
                <a:extLst>
                  <a:ext uri="{FF2B5EF4-FFF2-40B4-BE49-F238E27FC236}">
                    <a16:creationId xmlns:a16="http://schemas.microsoft.com/office/drawing/2014/main" id="{6E0858B8-80D3-4465-B28D-25A091CD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3639">
                <a:extLst>
                  <a:ext uri="{FF2B5EF4-FFF2-40B4-BE49-F238E27FC236}">
                    <a16:creationId xmlns:a16="http://schemas.microsoft.com/office/drawing/2014/main" id="{ABD3CDF9-E9A9-4F90-A1C7-DAC373439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3640">
                <a:extLst>
                  <a:ext uri="{FF2B5EF4-FFF2-40B4-BE49-F238E27FC236}">
                    <a16:creationId xmlns:a16="http://schemas.microsoft.com/office/drawing/2014/main" id="{820813D5-982D-43DD-A796-1F58D618A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4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3641">
                <a:extLst>
                  <a:ext uri="{FF2B5EF4-FFF2-40B4-BE49-F238E27FC236}">
                    <a16:creationId xmlns:a16="http://schemas.microsoft.com/office/drawing/2014/main" id="{B1BDE7B4-DE7C-4B21-AE43-3BE04A054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72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Freeform 3642">
                <a:extLst>
                  <a:ext uri="{FF2B5EF4-FFF2-40B4-BE49-F238E27FC236}">
                    <a16:creationId xmlns:a16="http://schemas.microsoft.com/office/drawing/2014/main" id="{FA274847-3F5E-404B-B79D-D280B5DE2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3643">
                <a:extLst>
                  <a:ext uri="{FF2B5EF4-FFF2-40B4-BE49-F238E27FC236}">
                    <a16:creationId xmlns:a16="http://schemas.microsoft.com/office/drawing/2014/main" id="{C12D829B-C218-44D7-A4E8-27978D5A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3644">
                <a:extLst>
                  <a:ext uri="{FF2B5EF4-FFF2-40B4-BE49-F238E27FC236}">
                    <a16:creationId xmlns:a16="http://schemas.microsoft.com/office/drawing/2014/main" id="{29B30F1F-3B30-4C2A-A3AA-C27811380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3645">
                <a:extLst>
                  <a:ext uri="{FF2B5EF4-FFF2-40B4-BE49-F238E27FC236}">
                    <a16:creationId xmlns:a16="http://schemas.microsoft.com/office/drawing/2014/main" id="{58349902-F9D0-4199-A573-17CF10C65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Freeform 3646">
                <a:extLst>
                  <a:ext uri="{FF2B5EF4-FFF2-40B4-BE49-F238E27FC236}">
                    <a16:creationId xmlns:a16="http://schemas.microsoft.com/office/drawing/2014/main" id="{96D6BAB9-4A9C-4D80-8910-CF5D4A78D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45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3647">
                <a:extLst>
                  <a:ext uri="{FF2B5EF4-FFF2-40B4-BE49-F238E27FC236}">
                    <a16:creationId xmlns:a16="http://schemas.microsoft.com/office/drawing/2014/main" id="{62B7D8F0-5E95-4573-B843-2E611AAA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3648">
                <a:extLst>
                  <a:ext uri="{FF2B5EF4-FFF2-40B4-BE49-F238E27FC236}">
                    <a16:creationId xmlns:a16="http://schemas.microsoft.com/office/drawing/2014/main" id="{D8CB59D2-3DA4-416D-9D43-3DBFFECF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45"/>
                <a:ext cx="2" cy="6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3649">
                <a:extLst>
                  <a:ext uri="{FF2B5EF4-FFF2-40B4-BE49-F238E27FC236}">
                    <a16:creationId xmlns:a16="http://schemas.microsoft.com/office/drawing/2014/main" id="{CE8514E7-BFAA-4973-A360-902234FCF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45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Freeform 3650">
                <a:extLst>
                  <a:ext uri="{FF2B5EF4-FFF2-40B4-BE49-F238E27FC236}">
                    <a16:creationId xmlns:a16="http://schemas.microsoft.com/office/drawing/2014/main" id="{15E2D7FC-6D9A-4D11-86A8-1B5E8E58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3651">
                <a:extLst>
                  <a:ext uri="{FF2B5EF4-FFF2-40B4-BE49-F238E27FC236}">
                    <a16:creationId xmlns:a16="http://schemas.microsoft.com/office/drawing/2014/main" id="{D06E912D-257B-4362-8CFA-0151DBD5E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5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3652">
                <a:extLst>
                  <a:ext uri="{FF2B5EF4-FFF2-40B4-BE49-F238E27FC236}">
                    <a16:creationId xmlns:a16="http://schemas.microsoft.com/office/drawing/2014/main" id="{EBED36F6-3637-45F2-9F84-B9E9A6F8D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3653">
                <a:extLst>
                  <a:ext uri="{FF2B5EF4-FFF2-40B4-BE49-F238E27FC236}">
                    <a16:creationId xmlns:a16="http://schemas.microsoft.com/office/drawing/2014/main" id="{31DEECE2-4498-470E-BF39-239182F37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3654">
                <a:extLst>
                  <a:ext uri="{FF2B5EF4-FFF2-40B4-BE49-F238E27FC236}">
                    <a16:creationId xmlns:a16="http://schemas.microsoft.com/office/drawing/2014/main" id="{8E1F66C3-243A-4247-8D93-70F16FF2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3655">
                <a:extLst>
                  <a:ext uri="{FF2B5EF4-FFF2-40B4-BE49-F238E27FC236}">
                    <a16:creationId xmlns:a16="http://schemas.microsoft.com/office/drawing/2014/main" id="{AF91DF57-AD55-4355-A6A1-0C58CC1BB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Freeform 3656">
                <a:extLst>
                  <a:ext uri="{FF2B5EF4-FFF2-40B4-BE49-F238E27FC236}">
                    <a16:creationId xmlns:a16="http://schemas.microsoft.com/office/drawing/2014/main" id="{4335560F-C370-40D2-BB76-10F7E789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3657">
                <a:extLst>
                  <a:ext uri="{FF2B5EF4-FFF2-40B4-BE49-F238E27FC236}">
                    <a16:creationId xmlns:a16="http://schemas.microsoft.com/office/drawing/2014/main" id="{49CF2085-489E-43BE-A620-165EBB1D1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2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3658">
                <a:extLst>
                  <a:ext uri="{FF2B5EF4-FFF2-40B4-BE49-F238E27FC236}">
                    <a16:creationId xmlns:a16="http://schemas.microsoft.com/office/drawing/2014/main" id="{0517BD25-C93E-46ED-9170-4BC56458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3659">
                <a:extLst>
                  <a:ext uri="{FF2B5EF4-FFF2-40B4-BE49-F238E27FC236}">
                    <a16:creationId xmlns:a16="http://schemas.microsoft.com/office/drawing/2014/main" id="{03BF132A-0FCF-466E-AFE1-4BD56B5D2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8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Freeform 3660">
                <a:extLst>
                  <a:ext uri="{FF2B5EF4-FFF2-40B4-BE49-F238E27FC236}">
                    <a16:creationId xmlns:a16="http://schemas.microsoft.com/office/drawing/2014/main" id="{16395051-3D8F-4003-B526-2BAB8A606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3661">
                <a:extLst>
                  <a:ext uri="{FF2B5EF4-FFF2-40B4-BE49-F238E27FC236}">
                    <a16:creationId xmlns:a16="http://schemas.microsoft.com/office/drawing/2014/main" id="{8EC4B74B-5961-4DB9-96F6-B0813B407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3662">
                <a:extLst>
                  <a:ext uri="{FF2B5EF4-FFF2-40B4-BE49-F238E27FC236}">
                    <a16:creationId xmlns:a16="http://schemas.microsoft.com/office/drawing/2014/main" id="{2BCEADD9-28E6-4402-8CEE-D914E03C4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3663">
                <a:extLst>
                  <a:ext uri="{FF2B5EF4-FFF2-40B4-BE49-F238E27FC236}">
                    <a16:creationId xmlns:a16="http://schemas.microsoft.com/office/drawing/2014/main" id="{041030C9-261C-40F6-BFC9-3E02464A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1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Freeform 3664">
                <a:extLst>
                  <a:ext uri="{FF2B5EF4-FFF2-40B4-BE49-F238E27FC236}">
                    <a16:creationId xmlns:a16="http://schemas.microsoft.com/office/drawing/2014/main" id="{3BB36A4F-6297-4340-A40E-C175DEABC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3665">
                <a:extLst>
                  <a:ext uri="{FF2B5EF4-FFF2-40B4-BE49-F238E27FC236}">
                    <a16:creationId xmlns:a16="http://schemas.microsoft.com/office/drawing/2014/main" id="{AC560867-36C7-4E6E-A99A-B41D45070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3666">
                <a:extLst>
                  <a:ext uri="{FF2B5EF4-FFF2-40B4-BE49-F238E27FC236}">
                    <a16:creationId xmlns:a16="http://schemas.microsoft.com/office/drawing/2014/main" id="{04B13DB3-8CCE-4C70-80EA-02A4129BB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3667">
                <a:extLst>
                  <a:ext uri="{FF2B5EF4-FFF2-40B4-BE49-F238E27FC236}">
                    <a16:creationId xmlns:a16="http://schemas.microsoft.com/office/drawing/2014/main" id="{0C7AA195-FA8C-42FD-A81F-23264B1A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Freeform 3668">
                <a:extLst>
                  <a:ext uri="{FF2B5EF4-FFF2-40B4-BE49-F238E27FC236}">
                    <a16:creationId xmlns:a16="http://schemas.microsoft.com/office/drawing/2014/main" id="{A299E13F-8D09-4857-98D7-36864FA54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3669">
                <a:extLst>
                  <a:ext uri="{FF2B5EF4-FFF2-40B4-BE49-F238E27FC236}">
                    <a16:creationId xmlns:a16="http://schemas.microsoft.com/office/drawing/2014/main" id="{629D2136-D811-472B-901A-98F0B9263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53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3670">
                <a:extLst>
                  <a:ext uri="{FF2B5EF4-FFF2-40B4-BE49-F238E27FC236}">
                    <a16:creationId xmlns:a16="http://schemas.microsoft.com/office/drawing/2014/main" id="{FC3976C8-C1BB-420F-B4CD-D2697AF86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48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3671">
                <a:extLst>
                  <a:ext uri="{FF2B5EF4-FFF2-40B4-BE49-F238E27FC236}">
                    <a16:creationId xmlns:a16="http://schemas.microsoft.com/office/drawing/2014/main" id="{08498842-025B-466C-AD0D-D2AF7832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4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Freeform 3672">
                <a:extLst>
                  <a:ext uri="{FF2B5EF4-FFF2-40B4-BE49-F238E27FC236}">
                    <a16:creationId xmlns:a16="http://schemas.microsoft.com/office/drawing/2014/main" id="{613FD8C0-F0AB-44C0-A2AC-209D95D0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64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3673">
                <a:extLst>
                  <a:ext uri="{FF2B5EF4-FFF2-40B4-BE49-F238E27FC236}">
                    <a16:creationId xmlns:a16="http://schemas.microsoft.com/office/drawing/2014/main" id="{A7E65F86-10D0-4683-846B-D2BC3C490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80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3674">
                <a:extLst>
                  <a:ext uri="{FF2B5EF4-FFF2-40B4-BE49-F238E27FC236}">
                    <a16:creationId xmlns:a16="http://schemas.microsoft.com/office/drawing/2014/main" id="{36A941C7-BC40-4DB3-AB9C-D0F83F40B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3675">
                <a:extLst>
                  <a:ext uri="{FF2B5EF4-FFF2-40B4-BE49-F238E27FC236}">
                    <a16:creationId xmlns:a16="http://schemas.microsoft.com/office/drawing/2014/main" id="{31D7D509-49FB-48E1-A74A-1119EC4A1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68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Freeform 3676">
                <a:extLst>
                  <a:ext uri="{FF2B5EF4-FFF2-40B4-BE49-F238E27FC236}">
                    <a16:creationId xmlns:a16="http://schemas.microsoft.com/office/drawing/2014/main" id="{4F851716-C452-4934-9383-6CAE58D7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3677">
                <a:extLst>
                  <a:ext uri="{FF2B5EF4-FFF2-40B4-BE49-F238E27FC236}">
                    <a16:creationId xmlns:a16="http://schemas.microsoft.com/office/drawing/2014/main" id="{E855DB1F-10D7-443D-AA1F-9E1537148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9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3678">
                <a:extLst>
                  <a:ext uri="{FF2B5EF4-FFF2-40B4-BE49-F238E27FC236}">
                    <a16:creationId xmlns:a16="http://schemas.microsoft.com/office/drawing/2014/main" id="{BCAF117F-2D73-4CB3-A94A-3DD19C92E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Freeform 3679">
                <a:extLst>
                  <a:ext uri="{FF2B5EF4-FFF2-40B4-BE49-F238E27FC236}">
                    <a16:creationId xmlns:a16="http://schemas.microsoft.com/office/drawing/2014/main" id="{E6F96734-C53C-4BB5-A64E-05A6936BF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0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Freeform 3680">
                <a:extLst>
                  <a:ext uri="{FF2B5EF4-FFF2-40B4-BE49-F238E27FC236}">
                    <a16:creationId xmlns:a16="http://schemas.microsoft.com/office/drawing/2014/main" id="{5D4D30CA-CD73-435C-BA6D-C47E69854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00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Freeform 3681">
                <a:extLst>
                  <a:ext uri="{FF2B5EF4-FFF2-40B4-BE49-F238E27FC236}">
                    <a16:creationId xmlns:a16="http://schemas.microsoft.com/office/drawing/2014/main" id="{A0C6FAAA-41C7-46AA-BB5D-1FF4D6AC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7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Freeform 3682">
                <a:extLst>
                  <a:ext uri="{FF2B5EF4-FFF2-40B4-BE49-F238E27FC236}">
                    <a16:creationId xmlns:a16="http://schemas.microsoft.com/office/drawing/2014/main" id="{BF46DF82-1030-4FEA-98F4-D251F2396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Freeform 3683">
                <a:extLst>
                  <a:ext uri="{FF2B5EF4-FFF2-40B4-BE49-F238E27FC236}">
                    <a16:creationId xmlns:a16="http://schemas.microsoft.com/office/drawing/2014/main" id="{36B4D5E9-9A7E-453B-A77B-AB41E193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97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Freeform 3684">
                <a:extLst>
                  <a:ext uri="{FF2B5EF4-FFF2-40B4-BE49-F238E27FC236}">
                    <a16:creationId xmlns:a16="http://schemas.microsoft.com/office/drawing/2014/main" id="{3748D809-9FA0-4487-961F-C1FFD789F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7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Freeform 3685">
                <a:extLst>
                  <a:ext uri="{FF2B5EF4-FFF2-40B4-BE49-F238E27FC236}">
                    <a16:creationId xmlns:a16="http://schemas.microsoft.com/office/drawing/2014/main" id="{89942338-6808-4794-8118-8AF12785F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Freeform 3686">
                <a:extLst>
                  <a:ext uri="{FF2B5EF4-FFF2-40B4-BE49-F238E27FC236}">
                    <a16:creationId xmlns:a16="http://schemas.microsoft.com/office/drawing/2014/main" id="{A30639AF-61E4-4309-9C4E-2A80FC8F7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3687">
                <a:extLst>
                  <a:ext uri="{FF2B5EF4-FFF2-40B4-BE49-F238E27FC236}">
                    <a16:creationId xmlns:a16="http://schemas.microsoft.com/office/drawing/2014/main" id="{C733F3E6-DD35-49E2-A72F-EB006B678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Freeform 3688">
                <a:extLst>
                  <a:ext uri="{FF2B5EF4-FFF2-40B4-BE49-F238E27FC236}">
                    <a16:creationId xmlns:a16="http://schemas.microsoft.com/office/drawing/2014/main" id="{2CBA4F2C-599B-455D-8169-9BD14E0DA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3689">
                <a:extLst>
                  <a:ext uri="{FF2B5EF4-FFF2-40B4-BE49-F238E27FC236}">
                    <a16:creationId xmlns:a16="http://schemas.microsoft.com/office/drawing/2014/main" id="{26C6EC99-DB4F-4321-80ED-F4E0E78B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3690">
                <a:extLst>
                  <a:ext uri="{FF2B5EF4-FFF2-40B4-BE49-F238E27FC236}">
                    <a16:creationId xmlns:a16="http://schemas.microsoft.com/office/drawing/2014/main" id="{DC0F3D1C-3E8E-48AA-82F9-465DAC887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3691">
                <a:extLst>
                  <a:ext uri="{FF2B5EF4-FFF2-40B4-BE49-F238E27FC236}">
                    <a16:creationId xmlns:a16="http://schemas.microsoft.com/office/drawing/2014/main" id="{7FCA54BC-A064-4284-8FAA-76DCB8AB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Freeform 3692">
                <a:extLst>
                  <a:ext uri="{FF2B5EF4-FFF2-40B4-BE49-F238E27FC236}">
                    <a16:creationId xmlns:a16="http://schemas.microsoft.com/office/drawing/2014/main" id="{07D676E0-06F0-4BFC-895A-9FC01F92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7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3693">
                <a:extLst>
                  <a:ext uri="{FF2B5EF4-FFF2-40B4-BE49-F238E27FC236}">
                    <a16:creationId xmlns:a16="http://schemas.microsoft.com/office/drawing/2014/main" id="{DA2067F1-E48D-4D7F-9F23-C8BADB09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9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3694">
                <a:extLst>
                  <a:ext uri="{FF2B5EF4-FFF2-40B4-BE49-F238E27FC236}">
                    <a16:creationId xmlns:a16="http://schemas.microsoft.com/office/drawing/2014/main" id="{C9942F8C-6F62-429A-942A-E9E0FEC6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3695">
                <a:extLst>
                  <a:ext uri="{FF2B5EF4-FFF2-40B4-BE49-F238E27FC236}">
                    <a16:creationId xmlns:a16="http://schemas.microsoft.com/office/drawing/2014/main" id="{17344519-3B24-4538-991D-F7F26687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Freeform 3696">
                <a:extLst>
                  <a:ext uri="{FF2B5EF4-FFF2-40B4-BE49-F238E27FC236}">
                    <a16:creationId xmlns:a16="http://schemas.microsoft.com/office/drawing/2014/main" id="{D1A4192B-C141-4043-A55E-619FAA884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8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3697">
                <a:extLst>
                  <a:ext uri="{FF2B5EF4-FFF2-40B4-BE49-F238E27FC236}">
                    <a16:creationId xmlns:a16="http://schemas.microsoft.com/office/drawing/2014/main" id="{DDA1038C-5B68-4088-8BD6-10612EC7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3698">
                <a:extLst>
                  <a:ext uri="{FF2B5EF4-FFF2-40B4-BE49-F238E27FC236}">
                    <a16:creationId xmlns:a16="http://schemas.microsoft.com/office/drawing/2014/main" id="{22729649-7211-43BB-A034-1B48B54B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3699">
                <a:extLst>
                  <a:ext uri="{FF2B5EF4-FFF2-40B4-BE49-F238E27FC236}">
                    <a16:creationId xmlns:a16="http://schemas.microsoft.com/office/drawing/2014/main" id="{F413F31F-2779-4C5F-BEB9-BAF2C96AF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Freeform 3700">
                <a:extLst>
                  <a:ext uri="{FF2B5EF4-FFF2-40B4-BE49-F238E27FC236}">
                    <a16:creationId xmlns:a16="http://schemas.microsoft.com/office/drawing/2014/main" id="{3C674D62-A52E-4A85-B775-8CCB6539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3701">
                <a:extLst>
                  <a:ext uri="{FF2B5EF4-FFF2-40B4-BE49-F238E27FC236}">
                    <a16:creationId xmlns:a16="http://schemas.microsoft.com/office/drawing/2014/main" id="{7F4FFE6C-A4C6-4B03-95F3-FFCEF36B3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3702">
                <a:extLst>
                  <a:ext uri="{FF2B5EF4-FFF2-40B4-BE49-F238E27FC236}">
                    <a16:creationId xmlns:a16="http://schemas.microsoft.com/office/drawing/2014/main" id="{1430B64C-1416-4695-8B8C-D30654117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7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3703">
                <a:extLst>
                  <a:ext uri="{FF2B5EF4-FFF2-40B4-BE49-F238E27FC236}">
                    <a16:creationId xmlns:a16="http://schemas.microsoft.com/office/drawing/2014/main" id="{B4DB54D2-E29A-449D-90F9-1FE38D6BC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Freeform 3704">
                <a:extLst>
                  <a:ext uri="{FF2B5EF4-FFF2-40B4-BE49-F238E27FC236}">
                    <a16:creationId xmlns:a16="http://schemas.microsoft.com/office/drawing/2014/main" id="{4680BA5D-A254-41AB-B439-9A8482E8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1" name="Freeform 3705">
                <a:extLst>
                  <a:ext uri="{FF2B5EF4-FFF2-40B4-BE49-F238E27FC236}">
                    <a16:creationId xmlns:a16="http://schemas.microsoft.com/office/drawing/2014/main" id="{BD123564-99E9-4713-8173-A8E6DC1B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6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2" name="Freeform 3706">
                <a:extLst>
                  <a:ext uri="{FF2B5EF4-FFF2-40B4-BE49-F238E27FC236}">
                    <a16:creationId xmlns:a16="http://schemas.microsoft.com/office/drawing/2014/main" id="{0477E97F-FB8F-4DF3-A381-9E2130462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3" name="Freeform 3707">
                <a:extLst>
                  <a:ext uri="{FF2B5EF4-FFF2-40B4-BE49-F238E27FC236}">
                    <a16:creationId xmlns:a16="http://schemas.microsoft.com/office/drawing/2014/main" id="{7452C255-D5BE-46C6-A91B-7949C510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4" name="Freeform 3708">
                <a:extLst>
                  <a:ext uri="{FF2B5EF4-FFF2-40B4-BE49-F238E27FC236}">
                    <a16:creationId xmlns:a16="http://schemas.microsoft.com/office/drawing/2014/main" id="{8EEB0FDF-1BB3-4EA7-B9DE-354A0200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5" name="Freeform 3709">
                <a:extLst>
                  <a:ext uri="{FF2B5EF4-FFF2-40B4-BE49-F238E27FC236}">
                    <a16:creationId xmlns:a16="http://schemas.microsoft.com/office/drawing/2014/main" id="{B92C24D0-2DCD-4F4B-9003-D50E33483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6" name="Freeform 3710">
                <a:extLst>
                  <a:ext uri="{FF2B5EF4-FFF2-40B4-BE49-F238E27FC236}">
                    <a16:creationId xmlns:a16="http://schemas.microsoft.com/office/drawing/2014/main" id="{7D168A88-11D6-4FA0-9069-C06377A6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7" name="Freeform 3711">
                <a:extLst>
                  <a:ext uri="{FF2B5EF4-FFF2-40B4-BE49-F238E27FC236}">
                    <a16:creationId xmlns:a16="http://schemas.microsoft.com/office/drawing/2014/main" id="{2C644D4C-DA25-48EA-B142-49BB85C27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8" name="Freeform 3712">
                <a:extLst>
                  <a:ext uri="{FF2B5EF4-FFF2-40B4-BE49-F238E27FC236}">
                    <a16:creationId xmlns:a16="http://schemas.microsoft.com/office/drawing/2014/main" id="{AC16FD46-37CA-4327-9650-B7791341F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9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9" name="Freeform 3713">
                <a:extLst>
                  <a:ext uri="{FF2B5EF4-FFF2-40B4-BE49-F238E27FC236}">
                    <a16:creationId xmlns:a16="http://schemas.microsoft.com/office/drawing/2014/main" id="{2265D120-43BA-455F-B03E-B7BD6831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0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0" name="Freeform 3714">
                <a:extLst>
                  <a:ext uri="{FF2B5EF4-FFF2-40B4-BE49-F238E27FC236}">
                    <a16:creationId xmlns:a16="http://schemas.microsoft.com/office/drawing/2014/main" id="{376AB4C6-35B0-4E23-8F25-77C87C70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0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1" name="Freeform 3715">
                <a:extLst>
                  <a:ext uri="{FF2B5EF4-FFF2-40B4-BE49-F238E27FC236}">
                    <a16:creationId xmlns:a16="http://schemas.microsoft.com/office/drawing/2014/main" id="{12722F24-7520-45AA-94D6-C71EB31E3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2" name="Freeform 3716">
                <a:extLst>
                  <a:ext uri="{FF2B5EF4-FFF2-40B4-BE49-F238E27FC236}">
                    <a16:creationId xmlns:a16="http://schemas.microsoft.com/office/drawing/2014/main" id="{5C1FD673-5E09-4D1C-83EB-EB514161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3" name="Freeform 3717">
                <a:extLst>
                  <a:ext uri="{FF2B5EF4-FFF2-40B4-BE49-F238E27FC236}">
                    <a16:creationId xmlns:a16="http://schemas.microsoft.com/office/drawing/2014/main" id="{19B7A191-1C6B-42E2-8EC3-66CD9403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4" name="Freeform 3718">
                <a:extLst>
                  <a:ext uri="{FF2B5EF4-FFF2-40B4-BE49-F238E27FC236}">
                    <a16:creationId xmlns:a16="http://schemas.microsoft.com/office/drawing/2014/main" id="{99C952C6-F37C-492D-B9C1-F646360F8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5" name="Freeform 3719">
                <a:extLst>
                  <a:ext uri="{FF2B5EF4-FFF2-40B4-BE49-F238E27FC236}">
                    <a16:creationId xmlns:a16="http://schemas.microsoft.com/office/drawing/2014/main" id="{21DA3EDC-FB58-43A7-BE24-CA6793F6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6" name="Freeform 3720">
                <a:extLst>
                  <a:ext uri="{FF2B5EF4-FFF2-40B4-BE49-F238E27FC236}">
                    <a16:creationId xmlns:a16="http://schemas.microsoft.com/office/drawing/2014/main" id="{896940C5-1097-43E3-BCC4-57A5CAF0D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7" name="Freeform 3721">
                <a:extLst>
                  <a:ext uri="{FF2B5EF4-FFF2-40B4-BE49-F238E27FC236}">
                    <a16:creationId xmlns:a16="http://schemas.microsoft.com/office/drawing/2014/main" id="{0E0C9C61-F529-4FEC-A083-9DD94097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8" name="Freeform 3722">
                <a:extLst>
                  <a:ext uri="{FF2B5EF4-FFF2-40B4-BE49-F238E27FC236}">
                    <a16:creationId xmlns:a16="http://schemas.microsoft.com/office/drawing/2014/main" id="{EE3A0471-CC12-47B1-83F7-02FF746EA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9" name="Freeform 3723">
                <a:extLst>
                  <a:ext uri="{FF2B5EF4-FFF2-40B4-BE49-F238E27FC236}">
                    <a16:creationId xmlns:a16="http://schemas.microsoft.com/office/drawing/2014/main" id="{ADFE0FAA-D4B0-4452-9768-956F44ADA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9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0" name="Freeform 3724">
                <a:extLst>
                  <a:ext uri="{FF2B5EF4-FFF2-40B4-BE49-F238E27FC236}">
                    <a16:creationId xmlns:a16="http://schemas.microsoft.com/office/drawing/2014/main" id="{B43BDE00-4799-45C0-BB8A-70BCECE3E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8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1" name="Freeform 3725">
                <a:extLst>
                  <a:ext uri="{FF2B5EF4-FFF2-40B4-BE49-F238E27FC236}">
                    <a16:creationId xmlns:a16="http://schemas.microsoft.com/office/drawing/2014/main" id="{55320D30-BB67-430F-90AD-36B961BB5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2" name="Freeform 3726">
                <a:extLst>
                  <a:ext uri="{FF2B5EF4-FFF2-40B4-BE49-F238E27FC236}">
                    <a16:creationId xmlns:a16="http://schemas.microsoft.com/office/drawing/2014/main" id="{74C20B46-EA3D-4034-AD24-C31E45A5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72"/>
                <a:ext cx="48" cy="48"/>
              </a:xfrm>
              <a:custGeom>
                <a:avLst/>
                <a:gdLst>
                  <a:gd name="T0" fmla="*/ 83 w 19"/>
                  <a:gd name="T1" fmla="*/ 56 h 18"/>
                  <a:gd name="T2" fmla="*/ 275 w 19"/>
                  <a:gd name="T3" fmla="*/ 77 h 18"/>
                  <a:gd name="T4" fmla="*/ 222 w 19"/>
                  <a:gd name="T5" fmla="*/ 285 h 18"/>
                  <a:gd name="T6" fmla="*/ 51 w 19"/>
                  <a:gd name="T7" fmla="*/ 264 h 18"/>
                  <a:gd name="T8" fmla="*/ 83 w 19"/>
                  <a:gd name="T9" fmla="*/ 5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5" y="3"/>
                    </a:moveTo>
                    <a:cubicBezTo>
                      <a:pt x="9" y="0"/>
                      <a:pt x="14" y="1"/>
                      <a:pt x="17" y="4"/>
                    </a:cubicBezTo>
                    <a:cubicBezTo>
                      <a:pt x="19" y="8"/>
                      <a:pt x="18" y="12"/>
                      <a:pt x="14" y="15"/>
                    </a:cubicBezTo>
                    <a:cubicBezTo>
                      <a:pt x="10" y="18"/>
                      <a:pt x="5" y="17"/>
                      <a:pt x="3" y="14"/>
                    </a:cubicBezTo>
                    <a:cubicBezTo>
                      <a:pt x="0" y="10"/>
                      <a:pt x="2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3" name="Freeform 3727">
                <a:extLst>
                  <a:ext uri="{FF2B5EF4-FFF2-40B4-BE49-F238E27FC236}">
                    <a16:creationId xmlns:a16="http://schemas.microsoft.com/office/drawing/2014/main" id="{345A862E-0FA6-453E-B34D-9A2410C02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4" name="Freeform 3728">
                <a:extLst>
                  <a:ext uri="{FF2B5EF4-FFF2-40B4-BE49-F238E27FC236}">
                    <a16:creationId xmlns:a16="http://schemas.microsoft.com/office/drawing/2014/main" id="{C46D7740-EFBE-4934-BA00-4E33AE1E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5" name="Freeform 3729">
                <a:extLst>
                  <a:ext uri="{FF2B5EF4-FFF2-40B4-BE49-F238E27FC236}">
                    <a16:creationId xmlns:a16="http://schemas.microsoft.com/office/drawing/2014/main" id="{E1E1A30C-BE30-4F10-B5C9-34B5747E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9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6" name="Freeform 3730">
                <a:extLst>
                  <a:ext uri="{FF2B5EF4-FFF2-40B4-BE49-F238E27FC236}">
                    <a16:creationId xmlns:a16="http://schemas.microsoft.com/office/drawing/2014/main" id="{103217FC-690C-41EA-8D3A-B217C51E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7" name="Freeform 3731">
                <a:extLst>
                  <a:ext uri="{FF2B5EF4-FFF2-40B4-BE49-F238E27FC236}">
                    <a16:creationId xmlns:a16="http://schemas.microsoft.com/office/drawing/2014/main" id="{A296C210-CA57-4EE3-92E2-73D51F8DD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8" name="Freeform 3732">
                <a:extLst>
                  <a:ext uri="{FF2B5EF4-FFF2-40B4-BE49-F238E27FC236}">
                    <a16:creationId xmlns:a16="http://schemas.microsoft.com/office/drawing/2014/main" id="{2B415313-755D-414A-B69E-5A0E737FD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9" name="Freeform 3733">
                <a:extLst>
                  <a:ext uri="{FF2B5EF4-FFF2-40B4-BE49-F238E27FC236}">
                    <a16:creationId xmlns:a16="http://schemas.microsoft.com/office/drawing/2014/main" id="{7FE78DA2-B217-4AE3-B89E-A33DE5813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0" name="Freeform 3734">
                <a:extLst>
                  <a:ext uri="{FF2B5EF4-FFF2-40B4-BE49-F238E27FC236}">
                    <a16:creationId xmlns:a16="http://schemas.microsoft.com/office/drawing/2014/main" id="{AFE786AB-49BC-48FD-8450-C32399F74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1" name="Freeform 3735">
                <a:extLst>
                  <a:ext uri="{FF2B5EF4-FFF2-40B4-BE49-F238E27FC236}">
                    <a16:creationId xmlns:a16="http://schemas.microsoft.com/office/drawing/2014/main" id="{11868FD8-C632-44C7-A6E6-0A51C4F9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2" name="Freeform 3736">
                <a:extLst>
                  <a:ext uri="{FF2B5EF4-FFF2-40B4-BE49-F238E27FC236}">
                    <a16:creationId xmlns:a16="http://schemas.microsoft.com/office/drawing/2014/main" id="{07C8F0D7-1FAB-44A4-8DD3-D56D7CDA9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3" name="Freeform 3737">
                <a:extLst>
                  <a:ext uri="{FF2B5EF4-FFF2-40B4-BE49-F238E27FC236}">
                    <a16:creationId xmlns:a16="http://schemas.microsoft.com/office/drawing/2014/main" id="{22CA7355-CB02-45F1-9FF0-F82D5FDC0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8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4" name="Freeform 3738">
                <a:extLst>
                  <a:ext uri="{FF2B5EF4-FFF2-40B4-BE49-F238E27FC236}">
                    <a16:creationId xmlns:a16="http://schemas.microsoft.com/office/drawing/2014/main" id="{8C1188C8-394D-4F9B-A020-88C54987C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5" name="Freeform 3739">
                <a:extLst>
                  <a:ext uri="{FF2B5EF4-FFF2-40B4-BE49-F238E27FC236}">
                    <a16:creationId xmlns:a16="http://schemas.microsoft.com/office/drawing/2014/main" id="{289FADFC-D995-4955-80CB-2ADFDB59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6" name="Freeform 3740">
                <a:extLst>
                  <a:ext uri="{FF2B5EF4-FFF2-40B4-BE49-F238E27FC236}">
                    <a16:creationId xmlns:a16="http://schemas.microsoft.com/office/drawing/2014/main" id="{3BB07165-876D-413A-B63D-9DC81B8F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7" name="Freeform 3741">
                <a:extLst>
                  <a:ext uri="{FF2B5EF4-FFF2-40B4-BE49-F238E27FC236}">
                    <a16:creationId xmlns:a16="http://schemas.microsoft.com/office/drawing/2014/main" id="{C69ED5A1-CEAB-4345-BF8E-2418E5355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8" name="Freeform 3742">
                <a:extLst>
                  <a:ext uri="{FF2B5EF4-FFF2-40B4-BE49-F238E27FC236}">
                    <a16:creationId xmlns:a16="http://schemas.microsoft.com/office/drawing/2014/main" id="{21E48E93-56FE-49DC-A5BD-A207A839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9" name="Freeform 3743">
                <a:extLst>
                  <a:ext uri="{FF2B5EF4-FFF2-40B4-BE49-F238E27FC236}">
                    <a16:creationId xmlns:a16="http://schemas.microsoft.com/office/drawing/2014/main" id="{C7EE864A-8CCA-42C1-936B-EDF46D29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8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0" name="Freeform 3744">
                <a:extLst>
                  <a:ext uri="{FF2B5EF4-FFF2-40B4-BE49-F238E27FC236}">
                    <a16:creationId xmlns:a16="http://schemas.microsoft.com/office/drawing/2014/main" id="{877AEB03-5B17-4061-88C4-4EDFD0981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1" name="Freeform 3745">
                <a:extLst>
                  <a:ext uri="{FF2B5EF4-FFF2-40B4-BE49-F238E27FC236}">
                    <a16:creationId xmlns:a16="http://schemas.microsoft.com/office/drawing/2014/main" id="{B0740443-65A1-4E13-92F6-CC1C133BA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2" name="Freeform 3746">
                <a:extLst>
                  <a:ext uri="{FF2B5EF4-FFF2-40B4-BE49-F238E27FC236}">
                    <a16:creationId xmlns:a16="http://schemas.microsoft.com/office/drawing/2014/main" id="{3752074F-920C-42A8-9213-B49B147FE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9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3" name="Freeform 3747">
                <a:extLst>
                  <a:ext uri="{FF2B5EF4-FFF2-40B4-BE49-F238E27FC236}">
                    <a16:creationId xmlns:a16="http://schemas.microsoft.com/office/drawing/2014/main" id="{3D3684CD-013D-40EE-A9DB-C4BD04D6F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4" name="Freeform 3748">
                <a:extLst>
                  <a:ext uri="{FF2B5EF4-FFF2-40B4-BE49-F238E27FC236}">
                    <a16:creationId xmlns:a16="http://schemas.microsoft.com/office/drawing/2014/main" id="{88363232-99AC-4DB9-9281-CFB291FF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5" name="Freeform 3749">
                <a:extLst>
                  <a:ext uri="{FF2B5EF4-FFF2-40B4-BE49-F238E27FC236}">
                    <a16:creationId xmlns:a16="http://schemas.microsoft.com/office/drawing/2014/main" id="{2C7BBF84-E2F2-41A7-9111-ECD5F8D3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6" name="Freeform 3750">
                <a:extLst>
                  <a:ext uri="{FF2B5EF4-FFF2-40B4-BE49-F238E27FC236}">
                    <a16:creationId xmlns:a16="http://schemas.microsoft.com/office/drawing/2014/main" id="{66D026D5-78C2-458C-BD2F-818A4B455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7" name="Freeform 3751">
                <a:extLst>
                  <a:ext uri="{FF2B5EF4-FFF2-40B4-BE49-F238E27FC236}">
                    <a16:creationId xmlns:a16="http://schemas.microsoft.com/office/drawing/2014/main" id="{DCC9B8CF-0A23-47DC-9980-C9BA0DB7B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8" name="Freeform 3752">
                <a:extLst>
                  <a:ext uri="{FF2B5EF4-FFF2-40B4-BE49-F238E27FC236}">
                    <a16:creationId xmlns:a16="http://schemas.microsoft.com/office/drawing/2014/main" id="{5C67514D-621A-4575-A547-A4D312051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8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9" name="Freeform 3753">
                <a:extLst>
                  <a:ext uri="{FF2B5EF4-FFF2-40B4-BE49-F238E27FC236}">
                    <a16:creationId xmlns:a16="http://schemas.microsoft.com/office/drawing/2014/main" id="{15BD41E8-7DDB-4A4A-AC0D-EB4F4ADD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0" name="Freeform 3754">
                <a:extLst>
                  <a:ext uri="{FF2B5EF4-FFF2-40B4-BE49-F238E27FC236}">
                    <a16:creationId xmlns:a16="http://schemas.microsoft.com/office/drawing/2014/main" id="{FBA3E9CD-A004-48F1-A69C-BA457868E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1" name="Freeform 3755">
                <a:extLst>
                  <a:ext uri="{FF2B5EF4-FFF2-40B4-BE49-F238E27FC236}">
                    <a16:creationId xmlns:a16="http://schemas.microsoft.com/office/drawing/2014/main" id="{5744B7BE-1267-48DA-ADB0-EA7CEAFEC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2" name="Freeform 3756">
                <a:extLst>
                  <a:ext uri="{FF2B5EF4-FFF2-40B4-BE49-F238E27FC236}">
                    <a16:creationId xmlns:a16="http://schemas.microsoft.com/office/drawing/2014/main" id="{3CC06438-F7B3-49FA-ADC9-FB6FF395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3" name="Freeform 3757">
                <a:extLst>
                  <a:ext uri="{FF2B5EF4-FFF2-40B4-BE49-F238E27FC236}">
                    <a16:creationId xmlns:a16="http://schemas.microsoft.com/office/drawing/2014/main" id="{49261C9E-4DE1-4597-A193-EFECEC3CD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4" name="Freeform 3758">
                <a:extLst>
                  <a:ext uri="{FF2B5EF4-FFF2-40B4-BE49-F238E27FC236}">
                    <a16:creationId xmlns:a16="http://schemas.microsoft.com/office/drawing/2014/main" id="{10CA0ED6-FF14-406B-A6EC-446F0838A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5" name="Freeform 3759">
                <a:extLst>
                  <a:ext uri="{FF2B5EF4-FFF2-40B4-BE49-F238E27FC236}">
                    <a16:creationId xmlns:a16="http://schemas.microsoft.com/office/drawing/2014/main" id="{FE1B0E54-273C-4CC4-9B57-DEBDDA42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6" name="Freeform 3760">
                <a:extLst>
                  <a:ext uri="{FF2B5EF4-FFF2-40B4-BE49-F238E27FC236}">
                    <a16:creationId xmlns:a16="http://schemas.microsoft.com/office/drawing/2014/main" id="{DB2662CA-DD20-4D1B-BFCD-30D269B00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7" name="Freeform 3761">
                <a:extLst>
                  <a:ext uri="{FF2B5EF4-FFF2-40B4-BE49-F238E27FC236}">
                    <a16:creationId xmlns:a16="http://schemas.microsoft.com/office/drawing/2014/main" id="{C4603B79-A49B-4A14-AF69-3759CD6F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8" name="Freeform 3762">
                <a:extLst>
                  <a:ext uri="{FF2B5EF4-FFF2-40B4-BE49-F238E27FC236}">
                    <a16:creationId xmlns:a16="http://schemas.microsoft.com/office/drawing/2014/main" id="{82C0735D-C226-4AD3-BE94-A05A2C69F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3" name="Group 3763">
              <a:extLst>
                <a:ext uri="{FF2B5EF4-FFF2-40B4-BE49-F238E27FC236}">
                  <a16:creationId xmlns:a16="http://schemas.microsoft.com/office/drawing/2014/main" id="{838830C4-4873-4ADD-BE48-4A79B58DF7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3" y="1504"/>
              <a:ext cx="555" cy="1424"/>
              <a:chOff x="3783" y="1504"/>
              <a:chExt cx="555" cy="1424"/>
            </a:xfrm>
          </p:grpSpPr>
          <p:sp>
            <p:nvSpPr>
              <p:cNvPr id="26099" name="Freeform 3764">
                <a:extLst>
                  <a:ext uri="{FF2B5EF4-FFF2-40B4-BE49-F238E27FC236}">
                    <a16:creationId xmlns:a16="http://schemas.microsoft.com/office/drawing/2014/main" id="{640E072B-5B66-4E52-9E48-22BE9945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1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0" name="Freeform 3765">
                <a:extLst>
                  <a:ext uri="{FF2B5EF4-FFF2-40B4-BE49-F238E27FC236}">
                    <a16:creationId xmlns:a16="http://schemas.microsoft.com/office/drawing/2014/main" id="{EDE7B21A-7EB3-4462-BC97-3BC891665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9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Freeform 3766">
                <a:extLst>
                  <a:ext uri="{FF2B5EF4-FFF2-40B4-BE49-F238E27FC236}">
                    <a16:creationId xmlns:a16="http://schemas.microsoft.com/office/drawing/2014/main" id="{9122E3EE-4B69-4BC3-A895-5B9DE09A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Freeform 3767">
                <a:extLst>
                  <a:ext uri="{FF2B5EF4-FFF2-40B4-BE49-F238E27FC236}">
                    <a16:creationId xmlns:a16="http://schemas.microsoft.com/office/drawing/2014/main" id="{E48CC6D9-3300-45B5-A398-6ACCC7409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Freeform 3768">
                <a:extLst>
                  <a:ext uri="{FF2B5EF4-FFF2-40B4-BE49-F238E27FC236}">
                    <a16:creationId xmlns:a16="http://schemas.microsoft.com/office/drawing/2014/main" id="{B06B60E6-0F21-4DAB-9490-1B529EF1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Freeform 3769">
                <a:extLst>
                  <a:ext uri="{FF2B5EF4-FFF2-40B4-BE49-F238E27FC236}">
                    <a16:creationId xmlns:a16="http://schemas.microsoft.com/office/drawing/2014/main" id="{194FB605-449A-427E-93B5-A77B0804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9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5" name="Freeform 3770">
                <a:extLst>
                  <a:ext uri="{FF2B5EF4-FFF2-40B4-BE49-F238E27FC236}">
                    <a16:creationId xmlns:a16="http://schemas.microsoft.com/office/drawing/2014/main" id="{A7626B89-59E2-4C3C-85E4-52CC48510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9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3771">
                <a:extLst>
                  <a:ext uri="{FF2B5EF4-FFF2-40B4-BE49-F238E27FC236}">
                    <a16:creationId xmlns:a16="http://schemas.microsoft.com/office/drawing/2014/main" id="{27470A11-2BE1-4351-AB2F-146ED739E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Freeform 3772">
                <a:extLst>
                  <a:ext uri="{FF2B5EF4-FFF2-40B4-BE49-F238E27FC236}">
                    <a16:creationId xmlns:a16="http://schemas.microsoft.com/office/drawing/2014/main" id="{3CC7F7BC-B478-4550-B473-B1A79A61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Freeform 3773">
                <a:extLst>
                  <a:ext uri="{FF2B5EF4-FFF2-40B4-BE49-F238E27FC236}">
                    <a16:creationId xmlns:a16="http://schemas.microsoft.com/office/drawing/2014/main" id="{645E949A-F4CE-40E6-8875-5CB220ED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Freeform 3774">
                <a:extLst>
                  <a:ext uri="{FF2B5EF4-FFF2-40B4-BE49-F238E27FC236}">
                    <a16:creationId xmlns:a16="http://schemas.microsoft.com/office/drawing/2014/main" id="{866B7EB2-9A91-4DE7-B827-76251AFF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0" name="Freeform 3775">
                <a:extLst>
                  <a:ext uri="{FF2B5EF4-FFF2-40B4-BE49-F238E27FC236}">
                    <a16:creationId xmlns:a16="http://schemas.microsoft.com/office/drawing/2014/main" id="{15E634AC-FA3E-4578-B499-55F9AF4D8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Freeform 3776">
                <a:extLst>
                  <a:ext uri="{FF2B5EF4-FFF2-40B4-BE49-F238E27FC236}">
                    <a16:creationId xmlns:a16="http://schemas.microsoft.com/office/drawing/2014/main" id="{140CE216-3CDD-47F1-ABCA-1569CF02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90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Freeform 3777">
                <a:extLst>
                  <a:ext uri="{FF2B5EF4-FFF2-40B4-BE49-F238E27FC236}">
                    <a16:creationId xmlns:a16="http://schemas.microsoft.com/office/drawing/2014/main" id="{710633C2-34BF-4B15-970F-C60446CD5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Freeform 3778">
                <a:extLst>
                  <a:ext uri="{FF2B5EF4-FFF2-40B4-BE49-F238E27FC236}">
                    <a16:creationId xmlns:a16="http://schemas.microsoft.com/office/drawing/2014/main" id="{9968E2AA-1AE5-4002-97FD-8A526879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0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Freeform 3779">
                <a:extLst>
                  <a:ext uri="{FF2B5EF4-FFF2-40B4-BE49-F238E27FC236}">
                    <a16:creationId xmlns:a16="http://schemas.microsoft.com/office/drawing/2014/main" id="{708381FB-3F3B-46C2-B189-AC706042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5" name="Freeform 3780">
                <a:extLst>
                  <a:ext uri="{FF2B5EF4-FFF2-40B4-BE49-F238E27FC236}">
                    <a16:creationId xmlns:a16="http://schemas.microsoft.com/office/drawing/2014/main" id="{E89F079E-151A-4F35-B3F6-F66F7C02E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Freeform 3781">
                <a:extLst>
                  <a:ext uri="{FF2B5EF4-FFF2-40B4-BE49-F238E27FC236}">
                    <a16:creationId xmlns:a16="http://schemas.microsoft.com/office/drawing/2014/main" id="{C84A8D3A-1449-4B70-891D-83D286823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Freeform 3782">
                <a:extLst>
                  <a:ext uri="{FF2B5EF4-FFF2-40B4-BE49-F238E27FC236}">
                    <a16:creationId xmlns:a16="http://schemas.microsoft.com/office/drawing/2014/main" id="{2C66AD40-8EEF-44F5-B150-56DEE14D3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3783">
                <a:extLst>
                  <a:ext uri="{FF2B5EF4-FFF2-40B4-BE49-F238E27FC236}">
                    <a16:creationId xmlns:a16="http://schemas.microsoft.com/office/drawing/2014/main" id="{3E8E9314-E037-4F72-9CC3-FE1E7919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Freeform 3784">
                <a:extLst>
                  <a:ext uri="{FF2B5EF4-FFF2-40B4-BE49-F238E27FC236}">
                    <a16:creationId xmlns:a16="http://schemas.microsoft.com/office/drawing/2014/main" id="{98F9D4A6-2D55-4523-9FC1-AD3724C1F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0" name="Freeform 3785">
                <a:extLst>
                  <a:ext uri="{FF2B5EF4-FFF2-40B4-BE49-F238E27FC236}">
                    <a16:creationId xmlns:a16="http://schemas.microsoft.com/office/drawing/2014/main" id="{8B48C3F9-92E8-4CFF-8E3A-257196FFE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3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Freeform 3786">
                <a:extLst>
                  <a:ext uri="{FF2B5EF4-FFF2-40B4-BE49-F238E27FC236}">
                    <a16:creationId xmlns:a16="http://schemas.microsoft.com/office/drawing/2014/main" id="{CEFCD2A6-5F78-4AE9-ABFC-245F1E7A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Freeform 3787">
                <a:extLst>
                  <a:ext uri="{FF2B5EF4-FFF2-40B4-BE49-F238E27FC236}">
                    <a16:creationId xmlns:a16="http://schemas.microsoft.com/office/drawing/2014/main" id="{134CEA69-C049-44FC-8A65-7AE2B420A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Freeform 3788">
                <a:extLst>
                  <a:ext uri="{FF2B5EF4-FFF2-40B4-BE49-F238E27FC236}">
                    <a16:creationId xmlns:a16="http://schemas.microsoft.com/office/drawing/2014/main" id="{CB18B502-7CAA-4133-A39C-82EA8FE21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Freeform 3789">
                <a:extLst>
                  <a:ext uri="{FF2B5EF4-FFF2-40B4-BE49-F238E27FC236}">
                    <a16:creationId xmlns:a16="http://schemas.microsoft.com/office/drawing/2014/main" id="{9221C4AB-65D3-40DB-8334-6F8924932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5" name="Freeform 3790">
                <a:extLst>
                  <a:ext uri="{FF2B5EF4-FFF2-40B4-BE49-F238E27FC236}">
                    <a16:creationId xmlns:a16="http://schemas.microsoft.com/office/drawing/2014/main" id="{6490AD25-0010-4B78-8B13-6699061AB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Freeform 3791">
                <a:extLst>
                  <a:ext uri="{FF2B5EF4-FFF2-40B4-BE49-F238E27FC236}">
                    <a16:creationId xmlns:a16="http://schemas.microsoft.com/office/drawing/2014/main" id="{174BBD24-4000-4835-BCD3-92340F53C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Freeform 3792">
                <a:extLst>
                  <a:ext uri="{FF2B5EF4-FFF2-40B4-BE49-F238E27FC236}">
                    <a16:creationId xmlns:a16="http://schemas.microsoft.com/office/drawing/2014/main" id="{FDC672DD-06EC-4419-94F6-395B28EC1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Freeform 3793">
                <a:extLst>
                  <a:ext uri="{FF2B5EF4-FFF2-40B4-BE49-F238E27FC236}">
                    <a16:creationId xmlns:a16="http://schemas.microsoft.com/office/drawing/2014/main" id="{8800A4D2-3899-4952-BA1A-B1C061E11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0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Freeform 3794">
                <a:extLst>
                  <a:ext uri="{FF2B5EF4-FFF2-40B4-BE49-F238E27FC236}">
                    <a16:creationId xmlns:a16="http://schemas.microsoft.com/office/drawing/2014/main" id="{91F06A78-E827-4599-89FE-1C3102D59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0" name="Freeform 3795">
                <a:extLst>
                  <a:ext uri="{FF2B5EF4-FFF2-40B4-BE49-F238E27FC236}">
                    <a16:creationId xmlns:a16="http://schemas.microsoft.com/office/drawing/2014/main" id="{943AC93E-379D-476F-BF64-C10BBBBE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Freeform 3796">
                <a:extLst>
                  <a:ext uri="{FF2B5EF4-FFF2-40B4-BE49-F238E27FC236}">
                    <a16:creationId xmlns:a16="http://schemas.microsoft.com/office/drawing/2014/main" id="{D0552604-EDEA-420D-BA75-679C49B0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1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Freeform 3797">
                <a:extLst>
                  <a:ext uri="{FF2B5EF4-FFF2-40B4-BE49-F238E27FC236}">
                    <a16:creationId xmlns:a16="http://schemas.microsoft.com/office/drawing/2014/main" id="{E39C2441-E04C-465D-B81C-8FD9865F7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2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Freeform 3798">
                <a:extLst>
                  <a:ext uri="{FF2B5EF4-FFF2-40B4-BE49-F238E27FC236}">
                    <a16:creationId xmlns:a16="http://schemas.microsoft.com/office/drawing/2014/main" id="{318C1A60-36BD-45B2-AF11-B90C857C9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Freeform 3799">
                <a:extLst>
                  <a:ext uri="{FF2B5EF4-FFF2-40B4-BE49-F238E27FC236}">
                    <a16:creationId xmlns:a16="http://schemas.microsoft.com/office/drawing/2014/main" id="{E3177B13-8E7A-4F2F-A13F-8363E1356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5" name="Freeform 3800">
                <a:extLst>
                  <a:ext uri="{FF2B5EF4-FFF2-40B4-BE49-F238E27FC236}">
                    <a16:creationId xmlns:a16="http://schemas.microsoft.com/office/drawing/2014/main" id="{7054B5F2-7157-4990-AC3A-785A58DD3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Freeform 3801">
                <a:extLst>
                  <a:ext uri="{FF2B5EF4-FFF2-40B4-BE49-F238E27FC236}">
                    <a16:creationId xmlns:a16="http://schemas.microsoft.com/office/drawing/2014/main" id="{81859E09-59E6-4A3A-B528-35F004578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Freeform 3802">
                <a:extLst>
                  <a:ext uri="{FF2B5EF4-FFF2-40B4-BE49-F238E27FC236}">
                    <a16:creationId xmlns:a16="http://schemas.microsoft.com/office/drawing/2014/main" id="{93D7E085-B516-44C8-B857-8845CAA4F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Freeform 3803">
                <a:extLst>
                  <a:ext uri="{FF2B5EF4-FFF2-40B4-BE49-F238E27FC236}">
                    <a16:creationId xmlns:a16="http://schemas.microsoft.com/office/drawing/2014/main" id="{F2A1DF60-D443-479C-B0D4-C692DFC8B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Freeform 3804">
                <a:extLst>
                  <a:ext uri="{FF2B5EF4-FFF2-40B4-BE49-F238E27FC236}">
                    <a16:creationId xmlns:a16="http://schemas.microsoft.com/office/drawing/2014/main" id="{06C12FBC-DDCA-47C2-8ED8-D70DD68C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Freeform 3805">
                <a:extLst>
                  <a:ext uri="{FF2B5EF4-FFF2-40B4-BE49-F238E27FC236}">
                    <a16:creationId xmlns:a16="http://schemas.microsoft.com/office/drawing/2014/main" id="{A416BBFB-1067-4DB0-98E2-25944F718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3806">
                <a:extLst>
                  <a:ext uri="{FF2B5EF4-FFF2-40B4-BE49-F238E27FC236}">
                    <a16:creationId xmlns:a16="http://schemas.microsoft.com/office/drawing/2014/main" id="{789D6818-DC3A-4095-A05E-F68C1C5E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3807">
                <a:extLst>
                  <a:ext uri="{FF2B5EF4-FFF2-40B4-BE49-F238E27FC236}">
                    <a16:creationId xmlns:a16="http://schemas.microsoft.com/office/drawing/2014/main" id="{F88115E6-91CD-48D4-A3EC-A96C514E3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3808">
                <a:extLst>
                  <a:ext uri="{FF2B5EF4-FFF2-40B4-BE49-F238E27FC236}">
                    <a16:creationId xmlns:a16="http://schemas.microsoft.com/office/drawing/2014/main" id="{DF1F6382-8864-424E-801A-48FF6F8C2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Freeform 3809">
                <a:extLst>
                  <a:ext uri="{FF2B5EF4-FFF2-40B4-BE49-F238E27FC236}">
                    <a16:creationId xmlns:a16="http://schemas.microsoft.com/office/drawing/2014/main" id="{86FDF729-1ECF-4D73-AC84-49488AAF3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3810">
                <a:extLst>
                  <a:ext uri="{FF2B5EF4-FFF2-40B4-BE49-F238E27FC236}">
                    <a16:creationId xmlns:a16="http://schemas.microsoft.com/office/drawing/2014/main" id="{C0D10737-76B5-40DE-8372-5917E888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3811">
                <a:extLst>
                  <a:ext uri="{FF2B5EF4-FFF2-40B4-BE49-F238E27FC236}">
                    <a16:creationId xmlns:a16="http://schemas.microsoft.com/office/drawing/2014/main" id="{629C1AFA-6457-45E5-97B5-1D08C7341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3812">
                <a:extLst>
                  <a:ext uri="{FF2B5EF4-FFF2-40B4-BE49-F238E27FC236}">
                    <a16:creationId xmlns:a16="http://schemas.microsoft.com/office/drawing/2014/main" id="{7E0FC5E4-2460-48F8-B4BA-E968734B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Freeform 3813">
                <a:extLst>
                  <a:ext uri="{FF2B5EF4-FFF2-40B4-BE49-F238E27FC236}">
                    <a16:creationId xmlns:a16="http://schemas.microsoft.com/office/drawing/2014/main" id="{11C761C7-EEC7-490D-9C4E-5F32CB283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3814">
                <a:extLst>
                  <a:ext uri="{FF2B5EF4-FFF2-40B4-BE49-F238E27FC236}">
                    <a16:creationId xmlns:a16="http://schemas.microsoft.com/office/drawing/2014/main" id="{FD841CD0-05C8-482C-934D-C27602726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3815">
                <a:extLst>
                  <a:ext uri="{FF2B5EF4-FFF2-40B4-BE49-F238E27FC236}">
                    <a16:creationId xmlns:a16="http://schemas.microsoft.com/office/drawing/2014/main" id="{9ED760BC-F95A-455D-AF28-2C2E93A7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3816">
                <a:extLst>
                  <a:ext uri="{FF2B5EF4-FFF2-40B4-BE49-F238E27FC236}">
                    <a16:creationId xmlns:a16="http://schemas.microsoft.com/office/drawing/2014/main" id="{04B94ADC-C6CB-42DF-98F5-FA5437CA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Freeform 3817">
                <a:extLst>
                  <a:ext uri="{FF2B5EF4-FFF2-40B4-BE49-F238E27FC236}">
                    <a16:creationId xmlns:a16="http://schemas.microsoft.com/office/drawing/2014/main" id="{CBFBAFD6-E8D4-4E01-8058-39E673193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55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Freeform 3818">
                <a:extLst>
                  <a:ext uri="{FF2B5EF4-FFF2-40B4-BE49-F238E27FC236}">
                    <a16:creationId xmlns:a16="http://schemas.microsoft.com/office/drawing/2014/main" id="{DC3B8A84-7690-4565-B248-1D6EF578E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Freeform 3819">
                <a:extLst>
                  <a:ext uri="{FF2B5EF4-FFF2-40B4-BE49-F238E27FC236}">
                    <a16:creationId xmlns:a16="http://schemas.microsoft.com/office/drawing/2014/main" id="{4673808D-2B67-4849-9A74-587518D91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3820">
                <a:extLst>
                  <a:ext uri="{FF2B5EF4-FFF2-40B4-BE49-F238E27FC236}">
                    <a16:creationId xmlns:a16="http://schemas.microsoft.com/office/drawing/2014/main" id="{B248DDCF-BB8E-48CE-A9A6-1D0C6DB2D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Freeform 3821">
                <a:extLst>
                  <a:ext uri="{FF2B5EF4-FFF2-40B4-BE49-F238E27FC236}">
                    <a16:creationId xmlns:a16="http://schemas.microsoft.com/office/drawing/2014/main" id="{8C1706C5-7DBF-4730-8F05-6B7C7B27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Freeform 3822">
                <a:extLst>
                  <a:ext uri="{FF2B5EF4-FFF2-40B4-BE49-F238E27FC236}">
                    <a16:creationId xmlns:a16="http://schemas.microsoft.com/office/drawing/2014/main" id="{7F9D679E-8DFB-4125-A550-08E8DDF6F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Freeform 3823">
                <a:extLst>
                  <a:ext uri="{FF2B5EF4-FFF2-40B4-BE49-F238E27FC236}">
                    <a16:creationId xmlns:a16="http://schemas.microsoft.com/office/drawing/2014/main" id="{F465A3CE-E81F-4831-B2F5-E3A783CB0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3824">
                <a:extLst>
                  <a:ext uri="{FF2B5EF4-FFF2-40B4-BE49-F238E27FC236}">
                    <a16:creationId xmlns:a16="http://schemas.microsoft.com/office/drawing/2014/main" id="{8376BCC5-A29F-414B-BAC3-D07FA32BA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Freeform 3825">
                <a:extLst>
                  <a:ext uri="{FF2B5EF4-FFF2-40B4-BE49-F238E27FC236}">
                    <a16:creationId xmlns:a16="http://schemas.microsoft.com/office/drawing/2014/main" id="{6F11652C-71AC-41C6-A6DB-D6376DB6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3826">
                <a:extLst>
                  <a:ext uri="{FF2B5EF4-FFF2-40B4-BE49-F238E27FC236}">
                    <a16:creationId xmlns:a16="http://schemas.microsoft.com/office/drawing/2014/main" id="{5CA0BB68-0290-4C6D-9CA1-1B8A68D59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3827">
                <a:extLst>
                  <a:ext uri="{FF2B5EF4-FFF2-40B4-BE49-F238E27FC236}">
                    <a16:creationId xmlns:a16="http://schemas.microsoft.com/office/drawing/2014/main" id="{C87A6AF4-3DAF-4C03-B383-138FC1259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2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3828">
                <a:extLst>
                  <a:ext uri="{FF2B5EF4-FFF2-40B4-BE49-F238E27FC236}">
                    <a16:creationId xmlns:a16="http://schemas.microsoft.com/office/drawing/2014/main" id="{36F65DD6-94DD-4237-BF79-081A36E94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Freeform 3829">
                <a:extLst>
                  <a:ext uri="{FF2B5EF4-FFF2-40B4-BE49-F238E27FC236}">
                    <a16:creationId xmlns:a16="http://schemas.microsoft.com/office/drawing/2014/main" id="{433B5D74-CB37-4090-9AD3-1B17C1CAD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2" cy="51"/>
              </a:xfrm>
              <a:custGeom>
                <a:avLst/>
                <a:gdLst>
                  <a:gd name="T0" fmla="*/ 124 w 21"/>
                  <a:gd name="T1" fmla="*/ 330 h 19"/>
                  <a:gd name="T2" fmla="*/ 30 w 21"/>
                  <a:gd name="T3" fmla="*/ 115 h 19"/>
                  <a:gd name="T4" fmla="*/ 196 w 21"/>
                  <a:gd name="T5" fmla="*/ 21 h 19"/>
                  <a:gd name="T6" fmla="*/ 307 w 21"/>
                  <a:gd name="T7" fmla="*/ 231 h 19"/>
                  <a:gd name="T8" fmla="*/ 124 w 21"/>
                  <a:gd name="T9" fmla="*/ 33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3830">
                <a:extLst>
                  <a:ext uri="{FF2B5EF4-FFF2-40B4-BE49-F238E27FC236}">
                    <a16:creationId xmlns:a16="http://schemas.microsoft.com/office/drawing/2014/main" id="{7BE5FD6E-5206-4611-A4AC-92FF04EF5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7" cy="43"/>
              </a:xfrm>
              <a:custGeom>
                <a:avLst/>
                <a:gdLst>
                  <a:gd name="T0" fmla="*/ 278 w 23"/>
                  <a:gd name="T1" fmla="*/ 274 h 16"/>
                  <a:gd name="T2" fmla="*/ 337 w 23"/>
                  <a:gd name="T3" fmla="*/ 196 h 16"/>
                  <a:gd name="T4" fmla="*/ 349 w 23"/>
                  <a:gd name="T5" fmla="*/ 175 h 16"/>
                  <a:gd name="T6" fmla="*/ 320 w 23"/>
                  <a:gd name="T7" fmla="*/ 116 h 16"/>
                  <a:gd name="T8" fmla="*/ 287 w 23"/>
                  <a:gd name="T9" fmla="*/ 22 h 16"/>
                  <a:gd name="T10" fmla="*/ 245 w 23"/>
                  <a:gd name="T11" fmla="*/ 35 h 16"/>
                  <a:gd name="T12" fmla="*/ 196 w 23"/>
                  <a:gd name="T13" fmla="*/ 22 h 16"/>
                  <a:gd name="T14" fmla="*/ 92 w 23"/>
                  <a:gd name="T15" fmla="*/ 22 h 16"/>
                  <a:gd name="T16" fmla="*/ 30 w 23"/>
                  <a:gd name="T17" fmla="*/ 94 h 16"/>
                  <a:gd name="T18" fmla="*/ 12 w 23"/>
                  <a:gd name="T19" fmla="*/ 159 h 16"/>
                  <a:gd name="T20" fmla="*/ 0 w 23"/>
                  <a:gd name="T21" fmla="*/ 231 h 16"/>
                  <a:gd name="T22" fmla="*/ 92 w 23"/>
                  <a:gd name="T23" fmla="*/ 29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3831">
                <a:extLst>
                  <a:ext uri="{FF2B5EF4-FFF2-40B4-BE49-F238E27FC236}">
                    <a16:creationId xmlns:a16="http://schemas.microsoft.com/office/drawing/2014/main" id="{C2CC7239-C50A-48FD-AE63-7AC43BA6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3832">
                <a:extLst>
                  <a:ext uri="{FF2B5EF4-FFF2-40B4-BE49-F238E27FC236}">
                    <a16:creationId xmlns:a16="http://schemas.microsoft.com/office/drawing/2014/main" id="{55DA06AB-379D-445E-B35F-5AC2C2FA1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" name="Freeform 3833">
                <a:extLst>
                  <a:ext uri="{FF2B5EF4-FFF2-40B4-BE49-F238E27FC236}">
                    <a16:creationId xmlns:a16="http://schemas.microsoft.com/office/drawing/2014/main" id="{5BFA188E-3DDA-4F5C-8E4A-93A6ADDAB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0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" name="Freeform 3834">
                <a:extLst>
                  <a:ext uri="{FF2B5EF4-FFF2-40B4-BE49-F238E27FC236}">
                    <a16:creationId xmlns:a16="http://schemas.microsoft.com/office/drawing/2014/main" id="{5DD9CB58-DB43-46CB-BDE2-9CFDC1DC4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3835">
                <a:extLst>
                  <a:ext uri="{FF2B5EF4-FFF2-40B4-BE49-F238E27FC236}">
                    <a16:creationId xmlns:a16="http://schemas.microsoft.com/office/drawing/2014/main" id="{15FF94ED-5DE3-40F0-87A9-A8E527A1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25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3836">
                <a:extLst>
                  <a:ext uri="{FF2B5EF4-FFF2-40B4-BE49-F238E27FC236}">
                    <a16:creationId xmlns:a16="http://schemas.microsoft.com/office/drawing/2014/main" id="{F975BC59-D873-44FB-8891-0E41EF92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3837">
                <a:extLst>
                  <a:ext uri="{FF2B5EF4-FFF2-40B4-BE49-F238E27FC236}">
                    <a16:creationId xmlns:a16="http://schemas.microsoft.com/office/drawing/2014/main" id="{BE1EB118-5AE6-42F7-871D-3091717C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Freeform 3838">
                <a:extLst>
                  <a:ext uri="{FF2B5EF4-FFF2-40B4-BE49-F238E27FC236}">
                    <a16:creationId xmlns:a16="http://schemas.microsoft.com/office/drawing/2014/main" id="{950AFCC0-DF8D-4048-9F65-A50CFCBDB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Freeform 3839">
                <a:extLst>
                  <a:ext uri="{FF2B5EF4-FFF2-40B4-BE49-F238E27FC236}">
                    <a16:creationId xmlns:a16="http://schemas.microsoft.com/office/drawing/2014/main" id="{E8F8E427-D651-48A0-9BB1-F02869CD9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3840">
                <a:extLst>
                  <a:ext uri="{FF2B5EF4-FFF2-40B4-BE49-F238E27FC236}">
                    <a16:creationId xmlns:a16="http://schemas.microsoft.com/office/drawing/2014/main" id="{1992DC36-B728-47AF-8BE3-5D68BEF2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5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3841">
                <a:extLst>
                  <a:ext uri="{FF2B5EF4-FFF2-40B4-BE49-F238E27FC236}">
                    <a16:creationId xmlns:a16="http://schemas.microsoft.com/office/drawing/2014/main" id="{8B1FD19B-7DAA-410E-A779-F216C1E4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Freeform 3842">
                <a:extLst>
                  <a:ext uri="{FF2B5EF4-FFF2-40B4-BE49-F238E27FC236}">
                    <a16:creationId xmlns:a16="http://schemas.microsoft.com/office/drawing/2014/main" id="{CB452C75-304F-40E5-97DC-2884EAD4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55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3843">
                <a:extLst>
                  <a:ext uri="{FF2B5EF4-FFF2-40B4-BE49-F238E27FC236}">
                    <a16:creationId xmlns:a16="http://schemas.microsoft.com/office/drawing/2014/main" id="{539495FF-8150-4DC8-B380-B532C6E9D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4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3844">
                <a:extLst>
                  <a:ext uri="{FF2B5EF4-FFF2-40B4-BE49-F238E27FC236}">
                    <a16:creationId xmlns:a16="http://schemas.microsoft.com/office/drawing/2014/main" id="{09D281D6-E1DD-42EC-8F44-0D42842A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3845">
                <a:extLst>
                  <a:ext uri="{FF2B5EF4-FFF2-40B4-BE49-F238E27FC236}">
                    <a16:creationId xmlns:a16="http://schemas.microsoft.com/office/drawing/2014/main" id="{6A972FBB-62C6-4986-9A49-2C0E3309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Freeform 3846">
                <a:extLst>
                  <a:ext uri="{FF2B5EF4-FFF2-40B4-BE49-F238E27FC236}">
                    <a16:creationId xmlns:a16="http://schemas.microsoft.com/office/drawing/2014/main" id="{C8A6E202-DF31-4F00-AC09-72240493D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0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3847">
                <a:extLst>
                  <a:ext uri="{FF2B5EF4-FFF2-40B4-BE49-F238E27FC236}">
                    <a16:creationId xmlns:a16="http://schemas.microsoft.com/office/drawing/2014/main" id="{6934CD63-E97D-44DC-A606-9534AAF31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0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27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3848">
                <a:extLst>
                  <a:ext uri="{FF2B5EF4-FFF2-40B4-BE49-F238E27FC236}">
                    <a16:creationId xmlns:a16="http://schemas.microsoft.com/office/drawing/2014/main" id="{C0248FD0-9B35-49A7-B4DE-E29DB40E8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3849">
                <a:extLst>
                  <a:ext uri="{FF2B5EF4-FFF2-40B4-BE49-F238E27FC236}">
                    <a16:creationId xmlns:a16="http://schemas.microsoft.com/office/drawing/2014/main" id="{38306233-0955-48E9-B5AF-CA749AA37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Freeform 3850">
                <a:extLst>
                  <a:ext uri="{FF2B5EF4-FFF2-40B4-BE49-F238E27FC236}">
                    <a16:creationId xmlns:a16="http://schemas.microsoft.com/office/drawing/2014/main" id="{B9BE912C-7074-4E0A-8253-AAF08C0C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4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3851">
                <a:extLst>
                  <a:ext uri="{FF2B5EF4-FFF2-40B4-BE49-F238E27FC236}">
                    <a16:creationId xmlns:a16="http://schemas.microsoft.com/office/drawing/2014/main" id="{F3F7E05C-B1E1-4EBB-914A-01777B2BC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3852">
                <a:extLst>
                  <a:ext uri="{FF2B5EF4-FFF2-40B4-BE49-F238E27FC236}">
                    <a16:creationId xmlns:a16="http://schemas.microsoft.com/office/drawing/2014/main" id="{0E85782F-DD47-4032-A633-D79A6EDB0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3853">
                <a:extLst>
                  <a:ext uri="{FF2B5EF4-FFF2-40B4-BE49-F238E27FC236}">
                    <a16:creationId xmlns:a16="http://schemas.microsoft.com/office/drawing/2014/main" id="{B9AE51AF-4552-4367-A660-79E0F544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3854">
                <a:extLst>
                  <a:ext uri="{FF2B5EF4-FFF2-40B4-BE49-F238E27FC236}">
                    <a16:creationId xmlns:a16="http://schemas.microsoft.com/office/drawing/2014/main" id="{2588DD73-D2EC-4D97-8535-7BCBF5994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3855">
                <a:extLst>
                  <a:ext uri="{FF2B5EF4-FFF2-40B4-BE49-F238E27FC236}">
                    <a16:creationId xmlns:a16="http://schemas.microsoft.com/office/drawing/2014/main" id="{3F1D8224-5836-4229-8E4E-23A88640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Freeform 3856">
                <a:extLst>
                  <a:ext uri="{FF2B5EF4-FFF2-40B4-BE49-F238E27FC236}">
                    <a16:creationId xmlns:a16="http://schemas.microsoft.com/office/drawing/2014/main" id="{BD32959A-5F05-43DA-BBDB-CDDE0A99C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541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3857">
                <a:extLst>
                  <a:ext uri="{FF2B5EF4-FFF2-40B4-BE49-F238E27FC236}">
                    <a16:creationId xmlns:a16="http://schemas.microsoft.com/office/drawing/2014/main" id="{503EBEB5-0B89-4183-B045-F1E2C199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3858">
                <a:extLst>
                  <a:ext uri="{FF2B5EF4-FFF2-40B4-BE49-F238E27FC236}">
                    <a16:creationId xmlns:a16="http://schemas.microsoft.com/office/drawing/2014/main" id="{BF53B28C-61D4-48BF-B63F-B5D574352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3859">
                <a:extLst>
                  <a:ext uri="{FF2B5EF4-FFF2-40B4-BE49-F238E27FC236}">
                    <a16:creationId xmlns:a16="http://schemas.microsoft.com/office/drawing/2014/main" id="{A2E89A4D-48A5-46C6-95D4-D0A5747F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Freeform 3860">
                <a:extLst>
                  <a:ext uri="{FF2B5EF4-FFF2-40B4-BE49-F238E27FC236}">
                    <a16:creationId xmlns:a16="http://schemas.microsoft.com/office/drawing/2014/main" id="{1E4CAA5E-6C90-4960-A9B9-1EE6DCAF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3861">
                <a:extLst>
                  <a:ext uri="{FF2B5EF4-FFF2-40B4-BE49-F238E27FC236}">
                    <a16:creationId xmlns:a16="http://schemas.microsoft.com/office/drawing/2014/main" id="{78752345-5E96-4AB8-BDDA-FB17F0535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3862">
                <a:extLst>
                  <a:ext uri="{FF2B5EF4-FFF2-40B4-BE49-F238E27FC236}">
                    <a16:creationId xmlns:a16="http://schemas.microsoft.com/office/drawing/2014/main" id="{A920E203-A1BB-4C4F-9231-0269CC0AD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5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3863">
                <a:extLst>
                  <a:ext uri="{FF2B5EF4-FFF2-40B4-BE49-F238E27FC236}">
                    <a16:creationId xmlns:a16="http://schemas.microsoft.com/office/drawing/2014/main" id="{B4D78D93-4506-4176-A800-79E15681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Freeform 3864">
                <a:extLst>
                  <a:ext uri="{FF2B5EF4-FFF2-40B4-BE49-F238E27FC236}">
                    <a16:creationId xmlns:a16="http://schemas.microsoft.com/office/drawing/2014/main" id="{22EA5ACF-CC6E-44B6-95F5-BC1A95ED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3865">
                <a:extLst>
                  <a:ext uri="{FF2B5EF4-FFF2-40B4-BE49-F238E27FC236}">
                    <a16:creationId xmlns:a16="http://schemas.microsoft.com/office/drawing/2014/main" id="{CD7A8CD7-A3C1-460C-8D54-435F29BC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3866">
                <a:extLst>
                  <a:ext uri="{FF2B5EF4-FFF2-40B4-BE49-F238E27FC236}">
                    <a16:creationId xmlns:a16="http://schemas.microsoft.com/office/drawing/2014/main" id="{107E9092-CA12-459B-B2DE-2A856E32C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3867">
                <a:extLst>
                  <a:ext uri="{FF2B5EF4-FFF2-40B4-BE49-F238E27FC236}">
                    <a16:creationId xmlns:a16="http://schemas.microsoft.com/office/drawing/2014/main" id="{9AAEB05F-D606-47BD-ACB5-C096885B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Freeform 3868">
                <a:extLst>
                  <a:ext uri="{FF2B5EF4-FFF2-40B4-BE49-F238E27FC236}">
                    <a16:creationId xmlns:a16="http://schemas.microsoft.com/office/drawing/2014/main" id="{0435FF7D-4CA0-4ABF-8F2A-8036DABD4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2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3869">
                <a:extLst>
                  <a:ext uri="{FF2B5EF4-FFF2-40B4-BE49-F238E27FC236}">
                    <a16:creationId xmlns:a16="http://schemas.microsoft.com/office/drawing/2014/main" id="{CE005BDE-1B8D-485C-BCDB-2F9579767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3870">
                <a:extLst>
                  <a:ext uri="{FF2B5EF4-FFF2-40B4-BE49-F238E27FC236}">
                    <a16:creationId xmlns:a16="http://schemas.microsoft.com/office/drawing/2014/main" id="{BBB0EB7D-E1E6-4E51-89FE-5219F1D57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3871">
                <a:extLst>
                  <a:ext uri="{FF2B5EF4-FFF2-40B4-BE49-F238E27FC236}">
                    <a16:creationId xmlns:a16="http://schemas.microsoft.com/office/drawing/2014/main" id="{A5AB8C8C-346B-4765-AFC0-3EA1ED9C5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Freeform 3872">
                <a:extLst>
                  <a:ext uri="{FF2B5EF4-FFF2-40B4-BE49-F238E27FC236}">
                    <a16:creationId xmlns:a16="http://schemas.microsoft.com/office/drawing/2014/main" id="{BBAA1EB4-6B3A-4D1A-8916-C99EC979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33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3873">
                <a:extLst>
                  <a:ext uri="{FF2B5EF4-FFF2-40B4-BE49-F238E27FC236}">
                    <a16:creationId xmlns:a16="http://schemas.microsoft.com/office/drawing/2014/main" id="{CDACAEB3-3A26-44A2-9070-30F3FFB64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Freeform 3874">
                <a:extLst>
                  <a:ext uri="{FF2B5EF4-FFF2-40B4-BE49-F238E27FC236}">
                    <a16:creationId xmlns:a16="http://schemas.microsoft.com/office/drawing/2014/main" id="{DB3B5C46-FD77-4889-83ED-D084251BA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Freeform 3875">
                <a:extLst>
                  <a:ext uri="{FF2B5EF4-FFF2-40B4-BE49-F238E27FC236}">
                    <a16:creationId xmlns:a16="http://schemas.microsoft.com/office/drawing/2014/main" id="{80A40492-9204-436E-8664-074E98753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89"/>
                <a:ext cx="28" cy="24"/>
              </a:xfrm>
              <a:custGeom>
                <a:avLst/>
                <a:gdLst>
                  <a:gd name="T0" fmla="*/ 117 w 11"/>
                  <a:gd name="T1" fmla="*/ 171 h 9"/>
                  <a:gd name="T2" fmla="*/ 20 w 11"/>
                  <a:gd name="T3" fmla="*/ 115 h 9"/>
                  <a:gd name="T4" fmla="*/ 64 w 11"/>
                  <a:gd name="T5" fmla="*/ 21 h 9"/>
                  <a:gd name="T6" fmla="*/ 163 w 11"/>
                  <a:gd name="T7" fmla="*/ 56 h 9"/>
                  <a:gd name="T8" fmla="*/ 117 w 11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7" y="9"/>
                    </a:moveTo>
                    <a:cubicBezTo>
                      <a:pt x="4" y="9"/>
                      <a:pt x="1" y="8"/>
                      <a:pt x="1" y="6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1" y="6"/>
                      <a:pt x="9" y="8"/>
                      <a:pt x="7" y="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Freeform 3876">
                <a:extLst>
                  <a:ext uri="{FF2B5EF4-FFF2-40B4-BE49-F238E27FC236}">
                    <a16:creationId xmlns:a16="http://schemas.microsoft.com/office/drawing/2014/main" id="{20B1A74E-86F3-40BA-8F7C-F82FCA02C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3877">
                <a:extLst>
                  <a:ext uri="{FF2B5EF4-FFF2-40B4-BE49-F238E27FC236}">
                    <a16:creationId xmlns:a16="http://schemas.microsoft.com/office/drawing/2014/main" id="{D46F00C7-DFC3-43F6-8F2A-6DD6B27E1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Freeform 3878">
                <a:extLst>
                  <a:ext uri="{FF2B5EF4-FFF2-40B4-BE49-F238E27FC236}">
                    <a16:creationId xmlns:a16="http://schemas.microsoft.com/office/drawing/2014/main" id="{B64BC44D-7231-418E-894C-FC181D05E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Freeform 3879">
                <a:extLst>
                  <a:ext uri="{FF2B5EF4-FFF2-40B4-BE49-F238E27FC236}">
                    <a16:creationId xmlns:a16="http://schemas.microsoft.com/office/drawing/2014/main" id="{4F636688-5F6F-4B9C-8397-C2E905F9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8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Freeform 3880">
                <a:extLst>
                  <a:ext uri="{FF2B5EF4-FFF2-40B4-BE49-F238E27FC236}">
                    <a16:creationId xmlns:a16="http://schemas.microsoft.com/office/drawing/2014/main" id="{66A0916B-5882-46AB-B860-34E287A35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3881">
                <a:extLst>
                  <a:ext uri="{FF2B5EF4-FFF2-40B4-BE49-F238E27FC236}">
                    <a16:creationId xmlns:a16="http://schemas.microsoft.com/office/drawing/2014/main" id="{8F0059D9-A130-4308-969E-7C583204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3882">
                <a:extLst>
                  <a:ext uri="{FF2B5EF4-FFF2-40B4-BE49-F238E27FC236}">
                    <a16:creationId xmlns:a16="http://schemas.microsoft.com/office/drawing/2014/main" id="{8B0C0B2E-8FFE-466A-B6BA-FDF71162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3883">
                <a:extLst>
                  <a:ext uri="{FF2B5EF4-FFF2-40B4-BE49-F238E27FC236}">
                    <a16:creationId xmlns:a16="http://schemas.microsoft.com/office/drawing/2014/main" id="{46828052-C015-467F-9781-721B2B96F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8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Freeform 3884">
                <a:extLst>
                  <a:ext uri="{FF2B5EF4-FFF2-40B4-BE49-F238E27FC236}">
                    <a16:creationId xmlns:a16="http://schemas.microsoft.com/office/drawing/2014/main" id="{C1EB1602-8BCF-4A45-A293-165BFF9F3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3885">
                <a:extLst>
                  <a:ext uri="{FF2B5EF4-FFF2-40B4-BE49-F238E27FC236}">
                    <a16:creationId xmlns:a16="http://schemas.microsoft.com/office/drawing/2014/main" id="{E06B93DB-163F-4128-8C77-D2ECF2909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3886">
                <a:extLst>
                  <a:ext uri="{FF2B5EF4-FFF2-40B4-BE49-F238E27FC236}">
                    <a16:creationId xmlns:a16="http://schemas.microsoft.com/office/drawing/2014/main" id="{3E097F93-C185-409C-94A4-52E26D595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3887">
                <a:extLst>
                  <a:ext uri="{FF2B5EF4-FFF2-40B4-BE49-F238E27FC236}">
                    <a16:creationId xmlns:a16="http://schemas.microsoft.com/office/drawing/2014/main" id="{A1B3A262-4665-41D7-86F3-3ED7D5F8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Freeform 3888">
                <a:extLst>
                  <a:ext uri="{FF2B5EF4-FFF2-40B4-BE49-F238E27FC236}">
                    <a16:creationId xmlns:a16="http://schemas.microsoft.com/office/drawing/2014/main" id="{DF2231B7-6781-48E7-BECD-A5FB8374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27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3889">
                <a:extLst>
                  <a:ext uri="{FF2B5EF4-FFF2-40B4-BE49-F238E27FC236}">
                    <a16:creationId xmlns:a16="http://schemas.microsoft.com/office/drawing/2014/main" id="{5E1C38D1-E74F-4522-BF40-24D909E1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3890">
                <a:extLst>
                  <a:ext uri="{FF2B5EF4-FFF2-40B4-BE49-F238E27FC236}">
                    <a16:creationId xmlns:a16="http://schemas.microsoft.com/office/drawing/2014/main" id="{42D68ECC-2CF0-47D7-88C6-B428ED0D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3891">
                <a:extLst>
                  <a:ext uri="{FF2B5EF4-FFF2-40B4-BE49-F238E27FC236}">
                    <a16:creationId xmlns:a16="http://schemas.microsoft.com/office/drawing/2014/main" id="{9CC2F5AC-CEAD-417F-862F-54E48B339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Freeform 3892">
                <a:extLst>
                  <a:ext uri="{FF2B5EF4-FFF2-40B4-BE49-F238E27FC236}">
                    <a16:creationId xmlns:a16="http://schemas.microsoft.com/office/drawing/2014/main" id="{91A98AB6-6E27-42F1-89F3-08910B4E4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3893">
                <a:extLst>
                  <a:ext uri="{FF2B5EF4-FFF2-40B4-BE49-F238E27FC236}">
                    <a16:creationId xmlns:a16="http://schemas.microsoft.com/office/drawing/2014/main" id="{738D6A3F-5AA6-4755-9B57-873D55311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3894">
                <a:extLst>
                  <a:ext uri="{FF2B5EF4-FFF2-40B4-BE49-F238E27FC236}">
                    <a16:creationId xmlns:a16="http://schemas.microsoft.com/office/drawing/2014/main" id="{B7D96B4A-0709-4E52-A661-43254AA02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3895">
                <a:extLst>
                  <a:ext uri="{FF2B5EF4-FFF2-40B4-BE49-F238E27FC236}">
                    <a16:creationId xmlns:a16="http://schemas.microsoft.com/office/drawing/2014/main" id="{8C275E30-E07B-4156-8BF6-1542B3992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Freeform 3896">
                <a:extLst>
                  <a:ext uri="{FF2B5EF4-FFF2-40B4-BE49-F238E27FC236}">
                    <a16:creationId xmlns:a16="http://schemas.microsoft.com/office/drawing/2014/main" id="{19176E8B-3594-47D0-9B24-38A942DA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97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3897">
                <a:extLst>
                  <a:ext uri="{FF2B5EF4-FFF2-40B4-BE49-F238E27FC236}">
                    <a16:creationId xmlns:a16="http://schemas.microsoft.com/office/drawing/2014/main" id="{D2F448C1-343E-482D-8B4E-049F15F8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3898">
                <a:extLst>
                  <a:ext uri="{FF2B5EF4-FFF2-40B4-BE49-F238E27FC236}">
                    <a16:creationId xmlns:a16="http://schemas.microsoft.com/office/drawing/2014/main" id="{E059E452-2B75-437C-AC88-3961CF1E7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3899">
                <a:extLst>
                  <a:ext uri="{FF2B5EF4-FFF2-40B4-BE49-F238E27FC236}">
                    <a16:creationId xmlns:a16="http://schemas.microsoft.com/office/drawing/2014/main" id="{BC705DA8-CB5C-4672-88EA-B2153465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Freeform 3900">
                <a:extLst>
                  <a:ext uri="{FF2B5EF4-FFF2-40B4-BE49-F238E27FC236}">
                    <a16:creationId xmlns:a16="http://schemas.microsoft.com/office/drawing/2014/main" id="{FA8D2489-B3CE-4D28-ABE8-0962E79CD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6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3901">
                <a:extLst>
                  <a:ext uri="{FF2B5EF4-FFF2-40B4-BE49-F238E27FC236}">
                    <a16:creationId xmlns:a16="http://schemas.microsoft.com/office/drawing/2014/main" id="{7F38F9E2-3660-489B-B27F-92FB3855A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3902">
                <a:extLst>
                  <a:ext uri="{FF2B5EF4-FFF2-40B4-BE49-F238E27FC236}">
                    <a16:creationId xmlns:a16="http://schemas.microsoft.com/office/drawing/2014/main" id="{982067D4-EB5E-4083-BCC8-C3BB75E8C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3903">
                <a:extLst>
                  <a:ext uri="{FF2B5EF4-FFF2-40B4-BE49-F238E27FC236}">
                    <a16:creationId xmlns:a16="http://schemas.microsoft.com/office/drawing/2014/main" id="{B6CED9B5-94EE-4E4D-AD4A-BA004319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Freeform 3904">
                <a:extLst>
                  <a:ext uri="{FF2B5EF4-FFF2-40B4-BE49-F238E27FC236}">
                    <a16:creationId xmlns:a16="http://schemas.microsoft.com/office/drawing/2014/main" id="{63FC75A7-D6CA-430E-B709-AD5E7F3C5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3905">
                <a:extLst>
                  <a:ext uri="{FF2B5EF4-FFF2-40B4-BE49-F238E27FC236}">
                    <a16:creationId xmlns:a16="http://schemas.microsoft.com/office/drawing/2014/main" id="{B11BEEB1-FC0F-4A10-9B97-009248A91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1" name="Freeform 3906">
                <a:extLst>
                  <a:ext uri="{FF2B5EF4-FFF2-40B4-BE49-F238E27FC236}">
                    <a16:creationId xmlns:a16="http://schemas.microsoft.com/office/drawing/2014/main" id="{0D94F4AA-73DA-4914-A7A7-98434F7D0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05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3907">
                <a:extLst>
                  <a:ext uri="{FF2B5EF4-FFF2-40B4-BE49-F238E27FC236}">
                    <a16:creationId xmlns:a16="http://schemas.microsoft.com/office/drawing/2014/main" id="{800F7912-8A68-4DCD-9546-CB9DE690B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Freeform 3908">
                <a:extLst>
                  <a:ext uri="{FF2B5EF4-FFF2-40B4-BE49-F238E27FC236}">
                    <a16:creationId xmlns:a16="http://schemas.microsoft.com/office/drawing/2014/main" id="{07146659-6CFB-47A2-A083-9B7DF701D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3909">
                <a:extLst>
                  <a:ext uri="{FF2B5EF4-FFF2-40B4-BE49-F238E27FC236}">
                    <a16:creationId xmlns:a16="http://schemas.microsoft.com/office/drawing/2014/main" id="{C3236798-630C-499D-B66D-D8751F55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3910">
                <a:extLst>
                  <a:ext uri="{FF2B5EF4-FFF2-40B4-BE49-F238E27FC236}">
                    <a16:creationId xmlns:a16="http://schemas.microsoft.com/office/drawing/2014/main" id="{6770BDCA-C5E6-4711-8C11-1A781370C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3911">
                <a:extLst>
                  <a:ext uri="{FF2B5EF4-FFF2-40B4-BE49-F238E27FC236}">
                    <a16:creationId xmlns:a16="http://schemas.microsoft.com/office/drawing/2014/main" id="{280C6391-5D5F-47BB-ADD6-F897EF0B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Freeform 3912">
                <a:extLst>
                  <a:ext uri="{FF2B5EF4-FFF2-40B4-BE49-F238E27FC236}">
                    <a16:creationId xmlns:a16="http://schemas.microsoft.com/office/drawing/2014/main" id="{9D7C5880-B839-48DE-AB82-0BC073D05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3913">
                <a:extLst>
                  <a:ext uri="{FF2B5EF4-FFF2-40B4-BE49-F238E27FC236}">
                    <a16:creationId xmlns:a16="http://schemas.microsoft.com/office/drawing/2014/main" id="{FE187192-1D0A-4CC9-A328-66FDFC86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3914">
                <a:extLst>
                  <a:ext uri="{FF2B5EF4-FFF2-40B4-BE49-F238E27FC236}">
                    <a16:creationId xmlns:a16="http://schemas.microsoft.com/office/drawing/2014/main" id="{58299A56-8950-4632-82E6-DEAB63BD5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3915">
                <a:extLst>
                  <a:ext uri="{FF2B5EF4-FFF2-40B4-BE49-F238E27FC236}">
                    <a16:creationId xmlns:a16="http://schemas.microsoft.com/office/drawing/2014/main" id="{90897831-D7DF-47F3-B8A4-CFDEAF157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Freeform 3916">
                <a:extLst>
                  <a:ext uri="{FF2B5EF4-FFF2-40B4-BE49-F238E27FC236}">
                    <a16:creationId xmlns:a16="http://schemas.microsoft.com/office/drawing/2014/main" id="{E00E8DBB-0AC9-4091-8E1B-792408FA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3917">
                <a:extLst>
                  <a:ext uri="{FF2B5EF4-FFF2-40B4-BE49-F238E27FC236}">
                    <a16:creationId xmlns:a16="http://schemas.microsoft.com/office/drawing/2014/main" id="{7188879F-C9BC-4A77-8EDC-D41264E53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3918">
                <a:extLst>
                  <a:ext uri="{FF2B5EF4-FFF2-40B4-BE49-F238E27FC236}">
                    <a16:creationId xmlns:a16="http://schemas.microsoft.com/office/drawing/2014/main" id="{517EB44B-0BC9-441D-B5BD-A2754B802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3919">
                <a:extLst>
                  <a:ext uri="{FF2B5EF4-FFF2-40B4-BE49-F238E27FC236}">
                    <a16:creationId xmlns:a16="http://schemas.microsoft.com/office/drawing/2014/main" id="{1417083C-1842-4A18-B21F-EDEF90242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Freeform 3920">
                <a:extLst>
                  <a:ext uri="{FF2B5EF4-FFF2-40B4-BE49-F238E27FC236}">
                    <a16:creationId xmlns:a16="http://schemas.microsoft.com/office/drawing/2014/main" id="{DC10313F-A300-4FF3-9928-64B139D6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3921">
                <a:extLst>
                  <a:ext uri="{FF2B5EF4-FFF2-40B4-BE49-F238E27FC236}">
                    <a16:creationId xmlns:a16="http://schemas.microsoft.com/office/drawing/2014/main" id="{E4450A1A-E884-472B-B0DA-9FA29155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3922">
                <a:extLst>
                  <a:ext uri="{FF2B5EF4-FFF2-40B4-BE49-F238E27FC236}">
                    <a16:creationId xmlns:a16="http://schemas.microsoft.com/office/drawing/2014/main" id="{D1AD349B-BA79-4FFA-ACE3-7E51F0E60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1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3923">
                <a:extLst>
                  <a:ext uri="{FF2B5EF4-FFF2-40B4-BE49-F238E27FC236}">
                    <a16:creationId xmlns:a16="http://schemas.microsoft.com/office/drawing/2014/main" id="{265BCAD2-BB3B-47DE-8A39-920F61ED0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Freeform 3924">
                <a:extLst>
                  <a:ext uri="{FF2B5EF4-FFF2-40B4-BE49-F238E27FC236}">
                    <a16:creationId xmlns:a16="http://schemas.microsoft.com/office/drawing/2014/main" id="{90BF8EE4-8B26-484F-AD84-93F135259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3925">
                <a:extLst>
                  <a:ext uri="{FF2B5EF4-FFF2-40B4-BE49-F238E27FC236}">
                    <a16:creationId xmlns:a16="http://schemas.microsoft.com/office/drawing/2014/main" id="{779D388D-7353-4E2C-89FD-7E13C7693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600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Freeform 3926">
                <a:extLst>
                  <a:ext uri="{FF2B5EF4-FFF2-40B4-BE49-F238E27FC236}">
                    <a16:creationId xmlns:a16="http://schemas.microsoft.com/office/drawing/2014/main" id="{BFF68B75-4805-4ED5-883A-3ADA10D89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5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Freeform 3927">
                <a:extLst>
                  <a:ext uri="{FF2B5EF4-FFF2-40B4-BE49-F238E27FC236}">
                    <a16:creationId xmlns:a16="http://schemas.microsoft.com/office/drawing/2014/main" id="{75AF53DB-A7A7-4763-9534-461DB175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Freeform 3928">
                <a:extLst>
                  <a:ext uri="{FF2B5EF4-FFF2-40B4-BE49-F238E27FC236}">
                    <a16:creationId xmlns:a16="http://schemas.microsoft.com/office/drawing/2014/main" id="{F2D22F62-B062-47B2-9C2B-7BB10831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3929">
                <a:extLst>
                  <a:ext uri="{FF2B5EF4-FFF2-40B4-BE49-F238E27FC236}">
                    <a16:creationId xmlns:a16="http://schemas.microsoft.com/office/drawing/2014/main" id="{E76D07A7-CB56-4102-BC5C-7C2E241D4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3930">
                <a:extLst>
                  <a:ext uri="{FF2B5EF4-FFF2-40B4-BE49-F238E27FC236}">
                    <a16:creationId xmlns:a16="http://schemas.microsoft.com/office/drawing/2014/main" id="{3811B3B5-A2AB-4B0D-A173-0E8303C9C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9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3931">
                <a:extLst>
                  <a:ext uri="{FF2B5EF4-FFF2-40B4-BE49-F238E27FC236}">
                    <a16:creationId xmlns:a16="http://schemas.microsoft.com/office/drawing/2014/main" id="{2735AA01-8B63-4134-A6CC-B4889A16D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6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Freeform 3932">
                <a:extLst>
                  <a:ext uri="{FF2B5EF4-FFF2-40B4-BE49-F238E27FC236}">
                    <a16:creationId xmlns:a16="http://schemas.microsoft.com/office/drawing/2014/main" id="{8A4E1BFF-F158-433A-BD64-296B2630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3933">
                <a:extLst>
                  <a:ext uri="{FF2B5EF4-FFF2-40B4-BE49-F238E27FC236}">
                    <a16:creationId xmlns:a16="http://schemas.microsoft.com/office/drawing/2014/main" id="{C115DD3A-DF30-4C62-8DE6-2935C434B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8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Freeform 3934">
                <a:extLst>
                  <a:ext uri="{FF2B5EF4-FFF2-40B4-BE49-F238E27FC236}">
                    <a16:creationId xmlns:a16="http://schemas.microsoft.com/office/drawing/2014/main" id="{52501D1D-C639-407D-B240-AC60E55A3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Freeform 3935">
                <a:extLst>
                  <a:ext uri="{FF2B5EF4-FFF2-40B4-BE49-F238E27FC236}">
                    <a16:creationId xmlns:a16="http://schemas.microsoft.com/office/drawing/2014/main" id="{9BC2A15A-8DBC-40A0-AFED-7B65AC99A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Freeform 3936">
                <a:extLst>
                  <a:ext uri="{FF2B5EF4-FFF2-40B4-BE49-F238E27FC236}">
                    <a16:creationId xmlns:a16="http://schemas.microsoft.com/office/drawing/2014/main" id="{F4DCF54E-8CC1-4622-B08E-CC144EC17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3937">
                <a:extLst>
                  <a:ext uri="{FF2B5EF4-FFF2-40B4-BE49-F238E27FC236}">
                    <a16:creationId xmlns:a16="http://schemas.microsoft.com/office/drawing/2014/main" id="{BBECEB0E-BE6B-47A1-A30B-A95A003D9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3938">
                <a:extLst>
                  <a:ext uri="{FF2B5EF4-FFF2-40B4-BE49-F238E27FC236}">
                    <a16:creationId xmlns:a16="http://schemas.microsoft.com/office/drawing/2014/main" id="{068E53EB-231F-4068-A86E-34B86E0C1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3939">
                <a:extLst>
                  <a:ext uri="{FF2B5EF4-FFF2-40B4-BE49-F238E27FC236}">
                    <a16:creationId xmlns:a16="http://schemas.microsoft.com/office/drawing/2014/main" id="{93C93F5F-B34C-43B1-8374-DFFEC34F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Freeform 3940">
                <a:extLst>
                  <a:ext uri="{FF2B5EF4-FFF2-40B4-BE49-F238E27FC236}">
                    <a16:creationId xmlns:a16="http://schemas.microsoft.com/office/drawing/2014/main" id="{E7C6CAC2-369D-4811-A2BD-1F2266C3C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3941">
                <a:extLst>
                  <a:ext uri="{FF2B5EF4-FFF2-40B4-BE49-F238E27FC236}">
                    <a16:creationId xmlns:a16="http://schemas.microsoft.com/office/drawing/2014/main" id="{56ED321D-76D4-4C9B-9B34-2B01909C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Freeform 3942">
                <a:extLst>
                  <a:ext uri="{FF2B5EF4-FFF2-40B4-BE49-F238E27FC236}">
                    <a16:creationId xmlns:a16="http://schemas.microsoft.com/office/drawing/2014/main" id="{7A558342-5150-44A6-84ED-991458D14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Freeform 3943">
                <a:extLst>
                  <a:ext uri="{FF2B5EF4-FFF2-40B4-BE49-F238E27FC236}">
                    <a16:creationId xmlns:a16="http://schemas.microsoft.com/office/drawing/2014/main" id="{36B82CD7-0E69-458E-8FE7-C7A21F148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Freeform 3944">
                <a:extLst>
                  <a:ext uri="{FF2B5EF4-FFF2-40B4-BE49-F238E27FC236}">
                    <a16:creationId xmlns:a16="http://schemas.microsoft.com/office/drawing/2014/main" id="{BA3CFE83-D2F7-410C-8C1C-D65E34A62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3945">
                <a:extLst>
                  <a:ext uri="{FF2B5EF4-FFF2-40B4-BE49-F238E27FC236}">
                    <a16:creationId xmlns:a16="http://schemas.microsoft.com/office/drawing/2014/main" id="{E80C639B-1F61-4847-9E30-547911874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3946">
                <a:extLst>
                  <a:ext uri="{FF2B5EF4-FFF2-40B4-BE49-F238E27FC236}">
                    <a16:creationId xmlns:a16="http://schemas.microsoft.com/office/drawing/2014/main" id="{D41AAD2C-A79F-4CB7-8338-0F54B2E2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3947">
                <a:extLst>
                  <a:ext uri="{FF2B5EF4-FFF2-40B4-BE49-F238E27FC236}">
                    <a16:creationId xmlns:a16="http://schemas.microsoft.com/office/drawing/2014/main" id="{517D6B2F-E845-429C-A797-02537E25E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Freeform 3948">
                <a:extLst>
                  <a:ext uri="{FF2B5EF4-FFF2-40B4-BE49-F238E27FC236}">
                    <a16:creationId xmlns:a16="http://schemas.microsoft.com/office/drawing/2014/main" id="{10C27101-B571-42A5-90CF-7F8854846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3949">
                <a:extLst>
                  <a:ext uri="{FF2B5EF4-FFF2-40B4-BE49-F238E27FC236}">
                    <a16:creationId xmlns:a16="http://schemas.microsoft.com/office/drawing/2014/main" id="{B28415DE-A53F-491C-BAA9-D6C968FE1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3950">
                <a:extLst>
                  <a:ext uri="{FF2B5EF4-FFF2-40B4-BE49-F238E27FC236}">
                    <a16:creationId xmlns:a16="http://schemas.microsoft.com/office/drawing/2014/main" id="{91371C91-A947-4729-8F06-433A8A989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3951">
                <a:extLst>
                  <a:ext uri="{FF2B5EF4-FFF2-40B4-BE49-F238E27FC236}">
                    <a16:creationId xmlns:a16="http://schemas.microsoft.com/office/drawing/2014/main" id="{09144472-3595-4C8D-BC02-DA3D68504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Freeform 3952">
                <a:extLst>
                  <a:ext uri="{FF2B5EF4-FFF2-40B4-BE49-F238E27FC236}">
                    <a16:creationId xmlns:a16="http://schemas.microsoft.com/office/drawing/2014/main" id="{9B4549C2-89EF-4153-986E-5F4525C32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6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Freeform 3953">
                <a:extLst>
                  <a:ext uri="{FF2B5EF4-FFF2-40B4-BE49-F238E27FC236}">
                    <a16:creationId xmlns:a16="http://schemas.microsoft.com/office/drawing/2014/main" id="{93071F17-F3D8-4BE9-BADC-F72279327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Freeform 3954">
                <a:extLst>
                  <a:ext uri="{FF2B5EF4-FFF2-40B4-BE49-F238E27FC236}">
                    <a16:creationId xmlns:a16="http://schemas.microsoft.com/office/drawing/2014/main" id="{4700E08D-54C3-4176-A58F-A964DCA00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3955">
                <a:extLst>
                  <a:ext uri="{FF2B5EF4-FFF2-40B4-BE49-F238E27FC236}">
                    <a16:creationId xmlns:a16="http://schemas.microsoft.com/office/drawing/2014/main" id="{ABB105D8-DCDB-4CF0-BD6B-29F474CE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3956">
                <a:extLst>
                  <a:ext uri="{FF2B5EF4-FFF2-40B4-BE49-F238E27FC236}">
                    <a16:creationId xmlns:a16="http://schemas.microsoft.com/office/drawing/2014/main" id="{C11C6442-B747-4574-9431-4C7E2E10F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3957">
                <a:extLst>
                  <a:ext uri="{FF2B5EF4-FFF2-40B4-BE49-F238E27FC236}">
                    <a16:creationId xmlns:a16="http://schemas.microsoft.com/office/drawing/2014/main" id="{96BDB5D9-2E35-4A95-BB04-64900D5A7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Freeform 3958">
                <a:extLst>
                  <a:ext uri="{FF2B5EF4-FFF2-40B4-BE49-F238E27FC236}">
                    <a16:creationId xmlns:a16="http://schemas.microsoft.com/office/drawing/2014/main" id="{DF5AFA9B-7AEB-4AB5-A7C3-95119A44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3959">
                <a:extLst>
                  <a:ext uri="{FF2B5EF4-FFF2-40B4-BE49-F238E27FC236}">
                    <a16:creationId xmlns:a16="http://schemas.microsoft.com/office/drawing/2014/main" id="{8BBEFBA6-C3BE-4E78-8F0F-AAE0B0F10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3960">
                <a:extLst>
                  <a:ext uri="{FF2B5EF4-FFF2-40B4-BE49-F238E27FC236}">
                    <a16:creationId xmlns:a16="http://schemas.microsoft.com/office/drawing/2014/main" id="{0DAF35E7-19AF-45F3-8A40-D301C3882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3961">
                <a:extLst>
                  <a:ext uri="{FF2B5EF4-FFF2-40B4-BE49-F238E27FC236}">
                    <a16:creationId xmlns:a16="http://schemas.microsoft.com/office/drawing/2014/main" id="{D3EC2028-F486-4540-897B-0236D4D58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Freeform 3962">
                <a:extLst>
                  <a:ext uri="{FF2B5EF4-FFF2-40B4-BE49-F238E27FC236}">
                    <a16:creationId xmlns:a16="http://schemas.microsoft.com/office/drawing/2014/main" id="{878C8CE7-25E9-42F5-9B26-AFC6C396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3963">
                <a:extLst>
                  <a:ext uri="{FF2B5EF4-FFF2-40B4-BE49-F238E27FC236}">
                    <a16:creationId xmlns:a16="http://schemas.microsoft.com/office/drawing/2014/main" id="{610AFCA6-5500-419F-A20D-39FA68FC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14" name="Group 3964">
              <a:extLst>
                <a:ext uri="{FF2B5EF4-FFF2-40B4-BE49-F238E27FC236}">
                  <a16:creationId xmlns:a16="http://schemas.microsoft.com/office/drawing/2014/main" id="{01A06CBC-BC0B-486C-B204-0ECB3C439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8" y="1557"/>
              <a:ext cx="685" cy="1419"/>
              <a:chOff x="3828" y="1557"/>
              <a:chExt cx="685" cy="1419"/>
            </a:xfrm>
          </p:grpSpPr>
          <p:sp>
            <p:nvSpPr>
              <p:cNvPr id="25899" name="Freeform 3965">
                <a:extLst>
                  <a:ext uri="{FF2B5EF4-FFF2-40B4-BE49-F238E27FC236}">
                    <a16:creationId xmlns:a16="http://schemas.microsoft.com/office/drawing/2014/main" id="{0F993EE0-E11C-4E96-9013-088AC4B3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95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3966">
                <a:extLst>
                  <a:ext uri="{FF2B5EF4-FFF2-40B4-BE49-F238E27FC236}">
                    <a16:creationId xmlns:a16="http://schemas.microsoft.com/office/drawing/2014/main" id="{02A1CAE6-E310-4D59-B95C-7893A7968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6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Freeform 3967">
                <a:extLst>
                  <a:ext uri="{FF2B5EF4-FFF2-40B4-BE49-F238E27FC236}">
                    <a16:creationId xmlns:a16="http://schemas.microsoft.com/office/drawing/2014/main" id="{66C48931-2FFE-40A0-A964-DA4A4CC8F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3968">
                <a:extLst>
                  <a:ext uri="{FF2B5EF4-FFF2-40B4-BE49-F238E27FC236}">
                    <a16:creationId xmlns:a16="http://schemas.microsoft.com/office/drawing/2014/main" id="{187BC7A9-245C-4C25-B9EB-12363F61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3969">
                <a:extLst>
                  <a:ext uri="{FF2B5EF4-FFF2-40B4-BE49-F238E27FC236}">
                    <a16:creationId xmlns:a16="http://schemas.microsoft.com/office/drawing/2014/main" id="{A16DF559-B488-443F-A216-989F8AD9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3970">
                <a:extLst>
                  <a:ext uri="{FF2B5EF4-FFF2-40B4-BE49-F238E27FC236}">
                    <a16:creationId xmlns:a16="http://schemas.microsoft.com/office/drawing/2014/main" id="{E9B8C9D8-CA61-4E32-8F1B-24CA7B6C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Freeform 3971">
                <a:extLst>
                  <a:ext uri="{FF2B5EF4-FFF2-40B4-BE49-F238E27FC236}">
                    <a16:creationId xmlns:a16="http://schemas.microsoft.com/office/drawing/2014/main" id="{BD0679D0-954E-419E-90AF-583BC3D77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3972">
                <a:extLst>
                  <a:ext uri="{FF2B5EF4-FFF2-40B4-BE49-F238E27FC236}">
                    <a16:creationId xmlns:a16="http://schemas.microsoft.com/office/drawing/2014/main" id="{9245D207-F463-4AF2-9B58-42460FFE9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3973">
                <a:extLst>
                  <a:ext uri="{FF2B5EF4-FFF2-40B4-BE49-F238E27FC236}">
                    <a16:creationId xmlns:a16="http://schemas.microsoft.com/office/drawing/2014/main" id="{07C74624-F97C-4501-9095-0CB2C25F7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3974">
                <a:extLst>
                  <a:ext uri="{FF2B5EF4-FFF2-40B4-BE49-F238E27FC236}">
                    <a16:creationId xmlns:a16="http://schemas.microsoft.com/office/drawing/2014/main" id="{C616664E-BFEA-4875-BFD7-C1F10B7E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Freeform 3975">
                <a:extLst>
                  <a:ext uri="{FF2B5EF4-FFF2-40B4-BE49-F238E27FC236}">
                    <a16:creationId xmlns:a16="http://schemas.microsoft.com/office/drawing/2014/main" id="{A5DEBD23-E840-4644-A965-69CBD46D5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3976">
                <a:extLst>
                  <a:ext uri="{FF2B5EF4-FFF2-40B4-BE49-F238E27FC236}">
                    <a16:creationId xmlns:a16="http://schemas.microsoft.com/office/drawing/2014/main" id="{0C9573DB-883C-4DF7-882E-D492A9491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5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3977">
                <a:extLst>
                  <a:ext uri="{FF2B5EF4-FFF2-40B4-BE49-F238E27FC236}">
                    <a16:creationId xmlns:a16="http://schemas.microsoft.com/office/drawing/2014/main" id="{E3698A92-3137-42FC-AFA4-20EC0216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3978">
                <a:extLst>
                  <a:ext uri="{FF2B5EF4-FFF2-40B4-BE49-F238E27FC236}">
                    <a16:creationId xmlns:a16="http://schemas.microsoft.com/office/drawing/2014/main" id="{AE30D088-EB23-4463-B4DB-D297B84C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28"/>
                <a:ext cx="37" cy="40"/>
              </a:xfrm>
              <a:custGeom>
                <a:avLst/>
                <a:gdLst>
                  <a:gd name="T0" fmla="*/ 30 w 15"/>
                  <a:gd name="T1" fmla="*/ 77 h 15"/>
                  <a:gd name="T2" fmla="*/ 165 w 15"/>
                  <a:gd name="T3" fmla="*/ 35 h 15"/>
                  <a:gd name="T4" fmla="*/ 195 w 15"/>
                  <a:gd name="T5" fmla="*/ 205 h 15"/>
                  <a:gd name="T6" fmla="*/ 62 w 15"/>
                  <a:gd name="T7" fmla="*/ 248 h 15"/>
                  <a:gd name="T8" fmla="*/ 30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Freeform 3979">
                <a:extLst>
                  <a:ext uri="{FF2B5EF4-FFF2-40B4-BE49-F238E27FC236}">
                    <a16:creationId xmlns:a16="http://schemas.microsoft.com/office/drawing/2014/main" id="{8703DC32-5409-4055-8FAF-0B6D8F66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3980">
                <a:extLst>
                  <a:ext uri="{FF2B5EF4-FFF2-40B4-BE49-F238E27FC236}">
                    <a16:creationId xmlns:a16="http://schemas.microsoft.com/office/drawing/2014/main" id="{BAD4B37B-4569-428E-BF0E-0699E33C9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3981">
                <a:extLst>
                  <a:ext uri="{FF2B5EF4-FFF2-40B4-BE49-F238E27FC236}">
                    <a16:creationId xmlns:a16="http://schemas.microsoft.com/office/drawing/2014/main" id="{5DDF4DC7-FE18-43C1-8A98-A9F5A8090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3982">
                <a:extLst>
                  <a:ext uri="{FF2B5EF4-FFF2-40B4-BE49-F238E27FC236}">
                    <a16:creationId xmlns:a16="http://schemas.microsoft.com/office/drawing/2014/main" id="{8026FD6F-C7EC-4602-82EA-3A2E296A2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Freeform 3983">
                <a:extLst>
                  <a:ext uri="{FF2B5EF4-FFF2-40B4-BE49-F238E27FC236}">
                    <a16:creationId xmlns:a16="http://schemas.microsoft.com/office/drawing/2014/main" id="{E8A5FCBC-131C-44F9-9F17-B18688D4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7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3984">
                <a:extLst>
                  <a:ext uri="{FF2B5EF4-FFF2-40B4-BE49-F238E27FC236}">
                    <a16:creationId xmlns:a16="http://schemas.microsoft.com/office/drawing/2014/main" id="{9830B1D4-6D6F-4F70-8472-7302357E5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3985">
                <a:extLst>
                  <a:ext uri="{FF2B5EF4-FFF2-40B4-BE49-F238E27FC236}">
                    <a16:creationId xmlns:a16="http://schemas.microsoft.com/office/drawing/2014/main" id="{2210E44A-BA09-4137-B5E0-BFE8ECF23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3986">
                <a:extLst>
                  <a:ext uri="{FF2B5EF4-FFF2-40B4-BE49-F238E27FC236}">
                    <a16:creationId xmlns:a16="http://schemas.microsoft.com/office/drawing/2014/main" id="{775C2204-C811-4838-9703-0ACFFAF0A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Freeform 3987">
                <a:extLst>
                  <a:ext uri="{FF2B5EF4-FFF2-40B4-BE49-F238E27FC236}">
                    <a16:creationId xmlns:a16="http://schemas.microsoft.com/office/drawing/2014/main" id="{17DD191D-895D-4841-8F15-8AEB8828F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3988">
                <a:extLst>
                  <a:ext uri="{FF2B5EF4-FFF2-40B4-BE49-F238E27FC236}">
                    <a16:creationId xmlns:a16="http://schemas.microsoft.com/office/drawing/2014/main" id="{87F175D0-F450-482C-BFDF-8005CF028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4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3989">
                <a:extLst>
                  <a:ext uri="{FF2B5EF4-FFF2-40B4-BE49-F238E27FC236}">
                    <a16:creationId xmlns:a16="http://schemas.microsoft.com/office/drawing/2014/main" id="{543E13EF-8CDC-4222-B095-764A89F95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3990">
                <a:extLst>
                  <a:ext uri="{FF2B5EF4-FFF2-40B4-BE49-F238E27FC236}">
                    <a16:creationId xmlns:a16="http://schemas.microsoft.com/office/drawing/2014/main" id="{D855EA93-1AF3-4A5F-8158-32DFF6A8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Freeform 3991">
                <a:extLst>
                  <a:ext uri="{FF2B5EF4-FFF2-40B4-BE49-F238E27FC236}">
                    <a16:creationId xmlns:a16="http://schemas.microsoft.com/office/drawing/2014/main" id="{B8BA210F-ACAA-4FFE-AB81-65A0DFFEC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3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3992">
                <a:extLst>
                  <a:ext uri="{FF2B5EF4-FFF2-40B4-BE49-F238E27FC236}">
                    <a16:creationId xmlns:a16="http://schemas.microsoft.com/office/drawing/2014/main" id="{A58DDF46-0882-49F3-87D6-D4356D1B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3993">
                <a:extLst>
                  <a:ext uri="{FF2B5EF4-FFF2-40B4-BE49-F238E27FC236}">
                    <a16:creationId xmlns:a16="http://schemas.microsoft.com/office/drawing/2014/main" id="{C23E35D1-ECF8-4DA4-8376-FDF1CA5EF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2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3994">
                <a:extLst>
                  <a:ext uri="{FF2B5EF4-FFF2-40B4-BE49-F238E27FC236}">
                    <a16:creationId xmlns:a16="http://schemas.microsoft.com/office/drawing/2014/main" id="{898F0BE7-8B2E-43ED-8885-40E25F2DA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Freeform 3995">
                <a:extLst>
                  <a:ext uri="{FF2B5EF4-FFF2-40B4-BE49-F238E27FC236}">
                    <a16:creationId xmlns:a16="http://schemas.microsoft.com/office/drawing/2014/main" id="{BFFD3E08-0EC4-4CF6-8FB4-81B22CA1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Freeform 3996">
                <a:extLst>
                  <a:ext uri="{FF2B5EF4-FFF2-40B4-BE49-F238E27FC236}">
                    <a16:creationId xmlns:a16="http://schemas.microsoft.com/office/drawing/2014/main" id="{98A4654E-150C-4736-8B1D-15277809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3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3997">
                <a:extLst>
                  <a:ext uri="{FF2B5EF4-FFF2-40B4-BE49-F238E27FC236}">
                    <a16:creationId xmlns:a16="http://schemas.microsoft.com/office/drawing/2014/main" id="{912D4F17-E1BD-4AA7-A1D8-3B0FC4F57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4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3998">
                <a:extLst>
                  <a:ext uri="{FF2B5EF4-FFF2-40B4-BE49-F238E27FC236}">
                    <a16:creationId xmlns:a16="http://schemas.microsoft.com/office/drawing/2014/main" id="{3961D1B2-920D-4E70-98A7-11365BA4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Freeform 3999">
                <a:extLst>
                  <a:ext uri="{FF2B5EF4-FFF2-40B4-BE49-F238E27FC236}">
                    <a16:creationId xmlns:a16="http://schemas.microsoft.com/office/drawing/2014/main" id="{C70AE347-75A8-4B49-BCBD-7A844DC6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4000">
                <a:extLst>
                  <a:ext uri="{FF2B5EF4-FFF2-40B4-BE49-F238E27FC236}">
                    <a16:creationId xmlns:a16="http://schemas.microsoft.com/office/drawing/2014/main" id="{18B62DD2-B3E9-45CA-926E-AEA3E8F73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4001">
                <a:extLst>
                  <a:ext uri="{FF2B5EF4-FFF2-40B4-BE49-F238E27FC236}">
                    <a16:creationId xmlns:a16="http://schemas.microsoft.com/office/drawing/2014/main" id="{89A7726D-E580-41D6-AB69-853B17873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5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4002">
                <a:extLst>
                  <a:ext uri="{FF2B5EF4-FFF2-40B4-BE49-F238E27FC236}">
                    <a16:creationId xmlns:a16="http://schemas.microsoft.com/office/drawing/2014/main" id="{81C414CF-F0DC-4907-9BB3-B73B2ACAC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4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Freeform 4003">
                <a:extLst>
                  <a:ext uri="{FF2B5EF4-FFF2-40B4-BE49-F238E27FC236}">
                    <a16:creationId xmlns:a16="http://schemas.microsoft.com/office/drawing/2014/main" id="{468E98C6-E197-4EE8-B02B-7079BBBD7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4004">
                <a:extLst>
                  <a:ext uri="{FF2B5EF4-FFF2-40B4-BE49-F238E27FC236}">
                    <a16:creationId xmlns:a16="http://schemas.microsoft.com/office/drawing/2014/main" id="{DBA84295-F67A-4662-9044-E0252EF5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4005">
                <a:extLst>
                  <a:ext uri="{FF2B5EF4-FFF2-40B4-BE49-F238E27FC236}">
                    <a16:creationId xmlns:a16="http://schemas.microsoft.com/office/drawing/2014/main" id="{8D5419E9-0D89-44F1-8C5F-F1C97F191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4006">
                <a:extLst>
                  <a:ext uri="{FF2B5EF4-FFF2-40B4-BE49-F238E27FC236}">
                    <a16:creationId xmlns:a16="http://schemas.microsoft.com/office/drawing/2014/main" id="{31218619-D9DE-4DF1-9938-1C6789B7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Freeform 4007">
                <a:extLst>
                  <a:ext uri="{FF2B5EF4-FFF2-40B4-BE49-F238E27FC236}">
                    <a16:creationId xmlns:a16="http://schemas.microsoft.com/office/drawing/2014/main" id="{010C1C67-0207-41BB-B1C7-32DFF0D69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4008">
                <a:extLst>
                  <a:ext uri="{FF2B5EF4-FFF2-40B4-BE49-F238E27FC236}">
                    <a16:creationId xmlns:a16="http://schemas.microsoft.com/office/drawing/2014/main" id="{3BE393C5-8447-4B2E-BC28-1BA36BECD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4009">
                <a:extLst>
                  <a:ext uri="{FF2B5EF4-FFF2-40B4-BE49-F238E27FC236}">
                    <a16:creationId xmlns:a16="http://schemas.microsoft.com/office/drawing/2014/main" id="{DDE1DD1C-1240-4CA6-8C7E-B79E70080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4010">
                <a:extLst>
                  <a:ext uri="{FF2B5EF4-FFF2-40B4-BE49-F238E27FC236}">
                    <a16:creationId xmlns:a16="http://schemas.microsoft.com/office/drawing/2014/main" id="{F38029D2-B840-4CD2-9449-FFEC35242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Freeform 4011">
                <a:extLst>
                  <a:ext uri="{FF2B5EF4-FFF2-40B4-BE49-F238E27FC236}">
                    <a16:creationId xmlns:a16="http://schemas.microsoft.com/office/drawing/2014/main" id="{FB36DBCF-7E77-4A02-8E56-AC633A7DA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Freeform 4012">
                <a:extLst>
                  <a:ext uri="{FF2B5EF4-FFF2-40B4-BE49-F238E27FC236}">
                    <a16:creationId xmlns:a16="http://schemas.microsoft.com/office/drawing/2014/main" id="{81C0F221-8E3F-4E3E-8DA9-A221DF337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4013">
                <a:extLst>
                  <a:ext uri="{FF2B5EF4-FFF2-40B4-BE49-F238E27FC236}">
                    <a16:creationId xmlns:a16="http://schemas.microsoft.com/office/drawing/2014/main" id="{283BE608-5BE0-404E-837B-EE89F185E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5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4014">
                <a:extLst>
                  <a:ext uri="{FF2B5EF4-FFF2-40B4-BE49-F238E27FC236}">
                    <a16:creationId xmlns:a16="http://schemas.microsoft.com/office/drawing/2014/main" id="{CB773911-F038-46EB-B0A5-F55353EF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Freeform 4015">
                <a:extLst>
                  <a:ext uri="{FF2B5EF4-FFF2-40B4-BE49-F238E27FC236}">
                    <a16:creationId xmlns:a16="http://schemas.microsoft.com/office/drawing/2014/main" id="{272D3092-E646-4CFE-8541-B9CE799DD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6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4016">
                <a:extLst>
                  <a:ext uri="{FF2B5EF4-FFF2-40B4-BE49-F238E27FC236}">
                    <a16:creationId xmlns:a16="http://schemas.microsoft.com/office/drawing/2014/main" id="{736B1CB5-5820-43B3-BBC5-C36A6FA42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4017">
                <a:extLst>
                  <a:ext uri="{FF2B5EF4-FFF2-40B4-BE49-F238E27FC236}">
                    <a16:creationId xmlns:a16="http://schemas.microsoft.com/office/drawing/2014/main" id="{28F71B18-FBE6-4FF5-B688-04E0638BA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4018">
                <a:extLst>
                  <a:ext uri="{FF2B5EF4-FFF2-40B4-BE49-F238E27FC236}">
                    <a16:creationId xmlns:a16="http://schemas.microsoft.com/office/drawing/2014/main" id="{1F0729AF-246F-4A34-9351-3CE4EA138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Freeform 4019">
                <a:extLst>
                  <a:ext uri="{FF2B5EF4-FFF2-40B4-BE49-F238E27FC236}">
                    <a16:creationId xmlns:a16="http://schemas.microsoft.com/office/drawing/2014/main" id="{16C7F021-06E9-4218-931A-346B101CD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4020">
                <a:extLst>
                  <a:ext uri="{FF2B5EF4-FFF2-40B4-BE49-F238E27FC236}">
                    <a16:creationId xmlns:a16="http://schemas.microsoft.com/office/drawing/2014/main" id="{9CF9E765-F977-4E29-AD1D-35DFA7E8D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4021">
                <a:extLst>
                  <a:ext uri="{FF2B5EF4-FFF2-40B4-BE49-F238E27FC236}">
                    <a16:creationId xmlns:a16="http://schemas.microsoft.com/office/drawing/2014/main" id="{6CAA33FF-17FD-471F-95E1-BBD7E0BA4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4022">
                <a:extLst>
                  <a:ext uri="{FF2B5EF4-FFF2-40B4-BE49-F238E27FC236}">
                    <a16:creationId xmlns:a16="http://schemas.microsoft.com/office/drawing/2014/main" id="{1120DED3-F7B7-483E-AA3E-A4187F58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Freeform 4023">
                <a:extLst>
                  <a:ext uri="{FF2B5EF4-FFF2-40B4-BE49-F238E27FC236}">
                    <a16:creationId xmlns:a16="http://schemas.microsoft.com/office/drawing/2014/main" id="{62539323-28F4-4D4E-B919-8D820783C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4024">
                <a:extLst>
                  <a:ext uri="{FF2B5EF4-FFF2-40B4-BE49-F238E27FC236}">
                    <a16:creationId xmlns:a16="http://schemas.microsoft.com/office/drawing/2014/main" id="{DFEBAC0C-97EC-47F1-97D6-3174D84B8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4025">
                <a:extLst>
                  <a:ext uri="{FF2B5EF4-FFF2-40B4-BE49-F238E27FC236}">
                    <a16:creationId xmlns:a16="http://schemas.microsoft.com/office/drawing/2014/main" id="{7AE2CB44-0019-4D9B-9D7A-8D6295DF9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4026">
                <a:extLst>
                  <a:ext uri="{FF2B5EF4-FFF2-40B4-BE49-F238E27FC236}">
                    <a16:creationId xmlns:a16="http://schemas.microsoft.com/office/drawing/2014/main" id="{B264D88B-09BA-4A65-ADD5-954456C1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Freeform 4027">
                <a:extLst>
                  <a:ext uri="{FF2B5EF4-FFF2-40B4-BE49-F238E27FC236}">
                    <a16:creationId xmlns:a16="http://schemas.microsoft.com/office/drawing/2014/main" id="{D5659697-A806-4859-8D7D-BFBBB6C5C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94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4028">
                <a:extLst>
                  <a:ext uri="{FF2B5EF4-FFF2-40B4-BE49-F238E27FC236}">
                    <a16:creationId xmlns:a16="http://schemas.microsoft.com/office/drawing/2014/main" id="{40EC4FB1-B514-452E-87F4-276E7CC4E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4029">
                <a:extLst>
                  <a:ext uri="{FF2B5EF4-FFF2-40B4-BE49-F238E27FC236}">
                    <a16:creationId xmlns:a16="http://schemas.microsoft.com/office/drawing/2014/main" id="{DBA0CECD-2C85-42EE-AC7F-DD28CD99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368"/>
                <a:ext cx="125" cy="205"/>
              </a:xfrm>
              <a:custGeom>
                <a:avLst/>
                <a:gdLst>
                  <a:gd name="T0" fmla="*/ 95 w 50"/>
                  <a:gd name="T1" fmla="*/ 226 h 77"/>
                  <a:gd name="T2" fmla="*/ 33 w 50"/>
                  <a:gd name="T3" fmla="*/ 809 h 77"/>
                  <a:gd name="T4" fmla="*/ 113 w 50"/>
                  <a:gd name="T5" fmla="*/ 1169 h 77"/>
                  <a:gd name="T6" fmla="*/ 345 w 50"/>
                  <a:gd name="T7" fmla="*/ 1190 h 77"/>
                  <a:gd name="T8" fmla="*/ 363 w 50"/>
                  <a:gd name="T9" fmla="*/ 809 h 77"/>
                  <a:gd name="T10" fmla="*/ 458 w 50"/>
                  <a:gd name="T11" fmla="*/ 532 h 77"/>
                  <a:gd name="T12" fmla="*/ 470 w 50"/>
                  <a:gd name="T13" fmla="*/ 703 h 77"/>
                  <a:gd name="T14" fmla="*/ 500 w 50"/>
                  <a:gd name="T15" fmla="*/ 998 h 77"/>
                  <a:gd name="T16" fmla="*/ 770 w 50"/>
                  <a:gd name="T17" fmla="*/ 1169 h 77"/>
                  <a:gd name="T18" fmla="*/ 645 w 50"/>
                  <a:gd name="T19" fmla="*/ 977 h 77"/>
                  <a:gd name="T20" fmla="*/ 675 w 50"/>
                  <a:gd name="T21" fmla="*/ 682 h 77"/>
                  <a:gd name="T22" fmla="*/ 708 w 50"/>
                  <a:gd name="T23" fmla="*/ 490 h 77"/>
                  <a:gd name="T24" fmla="*/ 658 w 50"/>
                  <a:gd name="T25" fmla="*/ 264 h 77"/>
                  <a:gd name="T26" fmla="*/ 283 w 50"/>
                  <a:gd name="T27" fmla="*/ 0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77">
                    <a:moveTo>
                      <a:pt x="6" y="12"/>
                    </a:moveTo>
                    <a:cubicBezTo>
                      <a:pt x="2" y="24"/>
                      <a:pt x="0" y="29"/>
                      <a:pt x="2" y="43"/>
                    </a:cubicBezTo>
                    <a:cubicBezTo>
                      <a:pt x="3" y="48"/>
                      <a:pt x="3" y="57"/>
                      <a:pt x="7" y="62"/>
                    </a:cubicBezTo>
                    <a:cubicBezTo>
                      <a:pt x="11" y="68"/>
                      <a:pt x="16" y="65"/>
                      <a:pt x="22" y="63"/>
                    </a:cubicBezTo>
                    <a:cubicBezTo>
                      <a:pt x="22" y="56"/>
                      <a:pt x="24" y="50"/>
                      <a:pt x="23" y="43"/>
                    </a:cubicBezTo>
                    <a:cubicBezTo>
                      <a:pt x="22" y="37"/>
                      <a:pt x="20" y="29"/>
                      <a:pt x="29" y="28"/>
                    </a:cubicBezTo>
                    <a:cubicBezTo>
                      <a:pt x="28" y="31"/>
                      <a:pt x="29" y="33"/>
                      <a:pt x="30" y="37"/>
                    </a:cubicBezTo>
                    <a:cubicBezTo>
                      <a:pt x="31" y="42"/>
                      <a:pt x="31" y="48"/>
                      <a:pt x="32" y="53"/>
                    </a:cubicBezTo>
                    <a:cubicBezTo>
                      <a:pt x="33" y="59"/>
                      <a:pt x="44" y="77"/>
                      <a:pt x="49" y="62"/>
                    </a:cubicBezTo>
                    <a:cubicBezTo>
                      <a:pt x="50" y="56"/>
                      <a:pt x="43" y="57"/>
                      <a:pt x="41" y="52"/>
                    </a:cubicBezTo>
                    <a:cubicBezTo>
                      <a:pt x="38" y="46"/>
                      <a:pt x="40" y="40"/>
                      <a:pt x="43" y="36"/>
                    </a:cubicBezTo>
                    <a:cubicBezTo>
                      <a:pt x="47" y="30"/>
                      <a:pt x="47" y="32"/>
                      <a:pt x="45" y="26"/>
                    </a:cubicBezTo>
                    <a:cubicBezTo>
                      <a:pt x="44" y="22"/>
                      <a:pt x="39" y="19"/>
                      <a:pt x="42" y="14"/>
                    </a:cubicBezTo>
                    <a:cubicBezTo>
                      <a:pt x="30" y="11"/>
                      <a:pt x="23" y="13"/>
                      <a:pt x="18" y="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Oval 4030">
                <a:extLst>
                  <a:ext uri="{FF2B5EF4-FFF2-40B4-BE49-F238E27FC236}">
                    <a16:creationId xmlns:a16="http://schemas.microsoft.com/office/drawing/2014/main" id="{C7462694-ABB3-4693-A321-4A3AFDABB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92"/>
                <a:ext cx="18" cy="19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65" name="Oval 4031">
                <a:extLst>
                  <a:ext uri="{FF2B5EF4-FFF2-40B4-BE49-F238E27FC236}">
                    <a16:creationId xmlns:a16="http://schemas.microsoft.com/office/drawing/2014/main" id="{31DB6CAD-852B-482B-B7B6-D894E5884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66" name="Oval 4032">
                <a:extLst>
                  <a:ext uri="{FF2B5EF4-FFF2-40B4-BE49-F238E27FC236}">
                    <a16:creationId xmlns:a16="http://schemas.microsoft.com/office/drawing/2014/main" id="{C6DF034B-9716-463D-BA8F-EAD4254A5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35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67" name="Oval 4033">
                <a:extLst>
                  <a:ext uri="{FF2B5EF4-FFF2-40B4-BE49-F238E27FC236}">
                    <a16:creationId xmlns:a16="http://schemas.microsoft.com/office/drawing/2014/main" id="{FD8D5E02-8EF5-4804-B955-77D6B1F95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45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68" name="Oval 4034">
                <a:extLst>
                  <a:ext uri="{FF2B5EF4-FFF2-40B4-BE49-F238E27FC236}">
                    <a16:creationId xmlns:a16="http://schemas.microsoft.com/office/drawing/2014/main" id="{CC408D9B-3C1A-4AFC-9DBF-81B694AEE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69" name="Oval 4035">
                <a:extLst>
                  <a:ext uri="{FF2B5EF4-FFF2-40B4-BE49-F238E27FC236}">
                    <a16:creationId xmlns:a16="http://schemas.microsoft.com/office/drawing/2014/main" id="{B01CDE84-5942-44A7-85F3-4CDFBA397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6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0" name="Oval 4036">
                <a:extLst>
                  <a:ext uri="{FF2B5EF4-FFF2-40B4-BE49-F238E27FC236}">
                    <a16:creationId xmlns:a16="http://schemas.microsoft.com/office/drawing/2014/main" id="{57CD8DEF-0C28-42EF-841D-226478903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9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1" name="Oval 4037">
                <a:extLst>
                  <a:ext uri="{FF2B5EF4-FFF2-40B4-BE49-F238E27FC236}">
                    <a16:creationId xmlns:a16="http://schemas.microsoft.com/office/drawing/2014/main" id="{155FCD80-3165-461A-93C5-BD1EEF7A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2" name="Oval 4038">
                <a:extLst>
                  <a:ext uri="{FF2B5EF4-FFF2-40B4-BE49-F238E27FC236}">
                    <a16:creationId xmlns:a16="http://schemas.microsoft.com/office/drawing/2014/main" id="{4911CF78-0574-4D88-9643-B79A06F6A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8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3" name="Oval 4039">
                <a:extLst>
                  <a:ext uri="{FF2B5EF4-FFF2-40B4-BE49-F238E27FC236}">
                    <a16:creationId xmlns:a16="http://schemas.microsoft.com/office/drawing/2014/main" id="{663AE9EF-AE45-4A62-ADC5-9ADF90F9A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4" name="Oval 4040">
                <a:extLst>
                  <a:ext uri="{FF2B5EF4-FFF2-40B4-BE49-F238E27FC236}">
                    <a16:creationId xmlns:a16="http://schemas.microsoft.com/office/drawing/2014/main" id="{05CED0FD-B44D-4A3A-94E2-73ABFDF8F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5" name="Oval 4041">
                <a:extLst>
                  <a:ext uri="{FF2B5EF4-FFF2-40B4-BE49-F238E27FC236}">
                    <a16:creationId xmlns:a16="http://schemas.microsoft.com/office/drawing/2014/main" id="{2C5150C7-3E77-469C-A237-4874A9F87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6" name="Oval 4042">
                <a:extLst>
                  <a:ext uri="{FF2B5EF4-FFF2-40B4-BE49-F238E27FC236}">
                    <a16:creationId xmlns:a16="http://schemas.microsoft.com/office/drawing/2014/main" id="{37431207-1801-41E4-BDD8-CEA0BCAD8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20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7" name="Oval 4043">
                <a:extLst>
                  <a:ext uri="{FF2B5EF4-FFF2-40B4-BE49-F238E27FC236}">
                    <a16:creationId xmlns:a16="http://schemas.microsoft.com/office/drawing/2014/main" id="{8B99E12A-CD58-4845-84D5-85738CB7F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28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8" name="Oval 4044">
                <a:extLst>
                  <a:ext uri="{FF2B5EF4-FFF2-40B4-BE49-F238E27FC236}">
                    <a16:creationId xmlns:a16="http://schemas.microsoft.com/office/drawing/2014/main" id="{0AF0226E-7121-4E85-B346-E1372861B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3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79" name="Oval 4045">
                <a:extLst>
                  <a:ext uri="{FF2B5EF4-FFF2-40B4-BE49-F238E27FC236}">
                    <a16:creationId xmlns:a16="http://schemas.microsoft.com/office/drawing/2014/main" id="{00983875-99D0-4242-8D0D-D2B1CA72D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4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0" name="Oval 4046">
                <a:extLst>
                  <a:ext uri="{FF2B5EF4-FFF2-40B4-BE49-F238E27FC236}">
                    <a16:creationId xmlns:a16="http://schemas.microsoft.com/office/drawing/2014/main" id="{C5E2D122-D3D1-4796-BE0E-38237803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429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1" name="Oval 4047">
                <a:extLst>
                  <a:ext uri="{FF2B5EF4-FFF2-40B4-BE49-F238E27FC236}">
                    <a16:creationId xmlns:a16="http://schemas.microsoft.com/office/drawing/2014/main" id="{49CF9218-C180-41AE-A4C2-D5094A67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4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2" name="Oval 4048">
                <a:extLst>
                  <a:ext uri="{FF2B5EF4-FFF2-40B4-BE49-F238E27FC236}">
                    <a16:creationId xmlns:a16="http://schemas.microsoft.com/office/drawing/2014/main" id="{5C6A201D-DB92-40E8-A07F-DD4C44A92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5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3" name="Oval 4049">
                <a:extLst>
                  <a:ext uri="{FF2B5EF4-FFF2-40B4-BE49-F238E27FC236}">
                    <a16:creationId xmlns:a16="http://schemas.microsoft.com/office/drawing/2014/main" id="{E794B950-3513-4864-AAF4-6F9670873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0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4" name="Oval 4050">
                <a:extLst>
                  <a:ext uri="{FF2B5EF4-FFF2-40B4-BE49-F238E27FC236}">
                    <a16:creationId xmlns:a16="http://schemas.microsoft.com/office/drawing/2014/main" id="{FDB57EC0-3B67-4173-B0AD-A28E63BA4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0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5" name="Oval 4051">
                <a:extLst>
                  <a:ext uri="{FF2B5EF4-FFF2-40B4-BE49-F238E27FC236}">
                    <a16:creationId xmlns:a16="http://schemas.microsoft.com/office/drawing/2014/main" id="{46ACDF1A-D6EC-49EF-BC85-A961A2442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6" name="Oval 4052">
                <a:extLst>
                  <a:ext uri="{FF2B5EF4-FFF2-40B4-BE49-F238E27FC236}">
                    <a16:creationId xmlns:a16="http://schemas.microsoft.com/office/drawing/2014/main" id="{485D65B4-092F-4CB5-8F3C-C44F46F38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1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7" name="Oval 4053">
                <a:extLst>
                  <a:ext uri="{FF2B5EF4-FFF2-40B4-BE49-F238E27FC236}">
                    <a16:creationId xmlns:a16="http://schemas.microsoft.com/office/drawing/2014/main" id="{9C0BF6D7-2654-48D5-991A-DE71E198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2496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8" name="Oval 4054">
                <a:extLst>
                  <a:ext uri="{FF2B5EF4-FFF2-40B4-BE49-F238E27FC236}">
                    <a16:creationId xmlns:a16="http://schemas.microsoft.com/office/drawing/2014/main" id="{0B763A2B-C002-491F-B778-FEE3F9BB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1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89" name="Oval 4055">
                <a:extLst>
                  <a:ext uri="{FF2B5EF4-FFF2-40B4-BE49-F238E27FC236}">
                    <a16:creationId xmlns:a16="http://schemas.microsoft.com/office/drawing/2014/main" id="{0410CB11-207A-4BA0-995D-629DA374D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0" name="Oval 4056">
                <a:extLst>
                  <a:ext uri="{FF2B5EF4-FFF2-40B4-BE49-F238E27FC236}">
                    <a16:creationId xmlns:a16="http://schemas.microsoft.com/office/drawing/2014/main" id="{411EAB3E-70BF-4D1C-914D-AD52DA7E1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533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1" name="Oval 4057">
                <a:extLst>
                  <a:ext uri="{FF2B5EF4-FFF2-40B4-BE49-F238E27FC236}">
                    <a16:creationId xmlns:a16="http://schemas.microsoft.com/office/drawing/2014/main" id="{96FF102A-99AC-4807-8A4A-02F806843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2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2" name="Oval 4058">
                <a:extLst>
                  <a:ext uri="{FF2B5EF4-FFF2-40B4-BE49-F238E27FC236}">
                    <a16:creationId xmlns:a16="http://schemas.microsoft.com/office/drawing/2014/main" id="{18431A4D-28DF-45CA-823B-32925BAFC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50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3" name="Oval 4059">
                <a:extLst>
                  <a:ext uri="{FF2B5EF4-FFF2-40B4-BE49-F238E27FC236}">
                    <a16:creationId xmlns:a16="http://schemas.microsoft.com/office/drawing/2014/main" id="{329502B9-B746-4259-B879-E6D95AEF3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20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4" name="Oval 4060">
                <a:extLst>
                  <a:ext uri="{FF2B5EF4-FFF2-40B4-BE49-F238E27FC236}">
                    <a16:creationId xmlns:a16="http://schemas.microsoft.com/office/drawing/2014/main" id="{0B8D330F-A0BA-4351-B8DB-93CA1AA42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52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5" name="Oval 4061">
                <a:extLst>
                  <a:ext uri="{FF2B5EF4-FFF2-40B4-BE49-F238E27FC236}">
                    <a16:creationId xmlns:a16="http://schemas.microsoft.com/office/drawing/2014/main" id="{A2DA7823-12AB-4B6F-A789-C992D849C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6" name="Oval 4062">
                <a:extLst>
                  <a:ext uri="{FF2B5EF4-FFF2-40B4-BE49-F238E27FC236}">
                    <a16:creationId xmlns:a16="http://schemas.microsoft.com/office/drawing/2014/main" id="{EB254FF8-41BF-4556-98A6-964742904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7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7" name="Oval 4063">
                <a:extLst>
                  <a:ext uri="{FF2B5EF4-FFF2-40B4-BE49-F238E27FC236}">
                    <a16:creationId xmlns:a16="http://schemas.microsoft.com/office/drawing/2014/main" id="{7CAF8B3E-07E6-4340-8BE7-6C9A09599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485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8" name="Oval 4064">
                <a:extLst>
                  <a:ext uri="{FF2B5EF4-FFF2-40B4-BE49-F238E27FC236}">
                    <a16:creationId xmlns:a16="http://schemas.microsoft.com/office/drawing/2014/main" id="{900A367F-A036-468A-A97C-41E34CE66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464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999" name="Oval 4065">
                <a:extLst>
                  <a:ext uri="{FF2B5EF4-FFF2-40B4-BE49-F238E27FC236}">
                    <a16:creationId xmlns:a16="http://schemas.microsoft.com/office/drawing/2014/main" id="{CE3A1F81-584B-4014-9AC7-1D38B2C86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9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0" name="Oval 4066">
                <a:extLst>
                  <a:ext uri="{FF2B5EF4-FFF2-40B4-BE49-F238E27FC236}">
                    <a16:creationId xmlns:a16="http://schemas.microsoft.com/office/drawing/2014/main" id="{7E440073-6385-4591-A6E0-F8C43076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07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1" name="Oval 4067">
                <a:extLst>
                  <a:ext uri="{FF2B5EF4-FFF2-40B4-BE49-F238E27FC236}">
                    <a16:creationId xmlns:a16="http://schemas.microsoft.com/office/drawing/2014/main" id="{6C24B12E-EB1F-44CD-9857-5BE9F50DC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437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2" name="Oval 4068">
                <a:extLst>
                  <a:ext uri="{FF2B5EF4-FFF2-40B4-BE49-F238E27FC236}">
                    <a16:creationId xmlns:a16="http://schemas.microsoft.com/office/drawing/2014/main" id="{2E537134-23C3-4EDA-90FD-24E4745B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8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3" name="Oval 4069">
                <a:extLst>
                  <a:ext uri="{FF2B5EF4-FFF2-40B4-BE49-F238E27FC236}">
                    <a16:creationId xmlns:a16="http://schemas.microsoft.com/office/drawing/2014/main" id="{19925F70-7FF1-4088-84AF-DD49D1944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01"/>
                <a:ext cx="8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4" name="Oval 4070">
                <a:extLst>
                  <a:ext uri="{FF2B5EF4-FFF2-40B4-BE49-F238E27FC236}">
                    <a16:creationId xmlns:a16="http://schemas.microsoft.com/office/drawing/2014/main" id="{E775DA6F-831D-4D02-9302-5E6D67E37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512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5" name="Oval 4071">
                <a:extLst>
                  <a:ext uri="{FF2B5EF4-FFF2-40B4-BE49-F238E27FC236}">
                    <a16:creationId xmlns:a16="http://schemas.microsoft.com/office/drawing/2014/main" id="{686B379A-A453-4CFF-970B-20A4E81EF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528"/>
                <a:ext cx="8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6" name="Oval 4072">
                <a:extLst>
                  <a:ext uri="{FF2B5EF4-FFF2-40B4-BE49-F238E27FC236}">
                    <a16:creationId xmlns:a16="http://schemas.microsoft.com/office/drawing/2014/main" id="{81F4EB03-7FBA-465F-BA11-41D51690B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2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7" name="Oval 4073">
                <a:extLst>
                  <a:ext uri="{FF2B5EF4-FFF2-40B4-BE49-F238E27FC236}">
                    <a16:creationId xmlns:a16="http://schemas.microsoft.com/office/drawing/2014/main" id="{D180B3F1-2E14-4027-AF92-376C06603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8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8" name="Oval 4074">
                <a:extLst>
                  <a:ext uri="{FF2B5EF4-FFF2-40B4-BE49-F238E27FC236}">
                    <a16:creationId xmlns:a16="http://schemas.microsoft.com/office/drawing/2014/main" id="{8B8D885A-3484-4AE0-8C83-68A3C155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9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09" name="Oval 4075">
                <a:extLst>
                  <a:ext uri="{FF2B5EF4-FFF2-40B4-BE49-F238E27FC236}">
                    <a16:creationId xmlns:a16="http://schemas.microsoft.com/office/drawing/2014/main" id="{3F5C94B1-3C68-4442-8217-C0213E7CE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0" name="Oval 4076">
                <a:extLst>
                  <a:ext uri="{FF2B5EF4-FFF2-40B4-BE49-F238E27FC236}">
                    <a16:creationId xmlns:a16="http://schemas.microsoft.com/office/drawing/2014/main" id="{319BD29E-8D29-498E-9E16-AAC22958D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4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1" name="Oval 4077">
                <a:extLst>
                  <a:ext uri="{FF2B5EF4-FFF2-40B4-BE49-F238E27FC236}">
                    <a16:creationId xmlns:a16="http://schemas.microsoft.com/office/drawing/2014/main" id="{55C87075-FF61-4914-B058-2E2834C56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42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2" name="Oval 4078">
                <a:extLst>
                  <a:ext uri="{FF2B5EF4-FFF2-40B4-BE49-F238E27FC236}">
                    <a16:creationId xmlns:a16="http://schemas.microsoft.com/office/drawing/2014/main" id="{0FC5B67E-1430-4A11-BBC0-27147380B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95"/>
                <a:ext cx="7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3" name="Oval 4079">
                <a:extLst>
                  <a:ext uri="{FF2B5EF4-FFF2-40B4-BE49-F238E27FC236}">
                    <a16:creationId xmlns:a16="http://schemas.microsoft.com/office/drawing/2014/main" id="{28C49525-D53C-48CE-A734-AAB8F3D92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37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4" name="Oval 4080">
                <a:extLst>
                  <a:ext uri="{FF2B5EF4-FFF2-40B4-BE49-F238E27FC236}">
                    <a16:creationId xmlns:a16="http://schemas.microsoft.com/office/drawing/2014/main" id="{572803C6-FE4A-4FA6-8FC8-5501CC6FB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38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5" name="Oval 4081">
                <a:extLst>
                  <a:ext uri="{FF2B5EF4-FFF2-40B4-BE49-F238E27FC236}">
                    <a16:creationId xmlns:a16="http://schemas.microsoft.com/office/drawing/2014/main" id="{EC55C76D-81E3-49EF-A1AB-71D926A5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39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6" name="Oval 4082">
                <a:extLst>
                  <a:ext uri="{FF2B5EF4-FFF2-40B4-BE49-F238E27FC236}">
                    <a16:creationId xmlns:a16="http://schemas.microsoft.com/office/drawing/2014/main" id="{A66DE12F-F3CE-474A-87BD-8AD6578DF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389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7" name="Oval 4083">
                <a:extLst>
                  <a:ext uri="{FF2B5EF4-FFF2-40B4-BE49-F238E27FC236}">
                    <a16:creationId xmlns:a16="http://schemas.microsoft.com/office/drawing/2014/main" id="{2D2EF271-8682-4A3E-AA65-5FCC483EB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03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8" name="Oval 4084">
                <a:extLst>
                  <a:ext uri="{FF2B5EF4-FFF2-40B4-BE49-F238E27FC236}">
                    <a16:creationId xmlns:a16="http://schemas.microsoft.com/office/drawing/2014/main" id="{F31AAEF1-27F5-4E47-AA3E-0E54A75AC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19" name="Oval 4085">
                <a:extLst>
                  <a:ext uri="{FF2B5EF4-FFF2-40B4-BE49-F238E27FC236}">
                    <a16:creationId xmlns:a16="http://schemas.microsoft.com/office/drawing/2014/main" id="{0D0F063B-E3D7-4468-B4F1-B2A85D122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4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0" name="Oval 4086">
                <a:extLst>
                  <a:ext uri="{FF2B5EF4-FFF2-40B4-BE49-F238E27FC236}">
                    <a16:creationId xmlns:a16="http://schemas.microsoft.com/office/drawing/2014/main" id="{8886A113-863D-4E7D-9B48-AAAA01C4E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4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1" name="Oval 4087">
                <a:extLst>
                  <a:ext uri="{FF2B5EF4-FFF2-40B4-BE49-F238E27FC236}">
                    <a16:creationId xmlns:a16="http://schemas.microsoft.com/office/drawing/2014/main" id="{7479510B-C23D-43D5-8367-130C956BD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2" name="Oval 4088">
                <a:extLst>
                  <a:ext uri="{FF2B5EF4-FFF2-40B4-BE49-F238E27FC236}">
                    <a16:creationId xmlns:a16="http://schemas.microsoft.com/office/drawing/2014/main" id="{94632611-A0B1-4F8B-ACA7-D2E3567BA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3" name="Oval 4089">
                <a:extLst>
                  <a:ext uri="{FF2B5EF4-FFF2-40B4-BE49-F238E27FC236}">
                    <a16:creationId xmlns:a16="http://schemas.microsoft.com/office/drawing/2014/main" id="{6F0F002B-058A-4E7A-B7E5-71587F08C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45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4" name="Oval 4090">
                <a:extLst>
                  <a:ext uri="{FF2B5EF4-FFF2-40B4-BE49-F238E27FC236}">
                    <a16:creationId xmlns:a16="http://schemas.microsoft.com/office/drawing/2014/main" id="{D45FB92E-AB11-4A20-891C-154AAE1B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0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5" name="Oval 4091">
                <a:extLst>
                  <a:ext uri="{FF2B5EF4-FFF2-40B4-BE49-F238E27FC236}">
                    <a16:creationId xmlns:a16="http://schemas.microsoft.com/office/drawing/2014/main" id="{7AFE90F0-BD1F-4E9B-833C-8BEBA4CF0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1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6" name="Oval 4092">
                <a:extLst>
                  <a:ext uri="{FF2B5EF4-FFF2-40B4-BE49-F238E27FC236}">
                    <a16:creationId xmlns:a16="http://schemas.microsoft.com/office/drawing/2014/main" id="{5780A34A-8F5C-4A2D-B077-E5EEA1792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2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7" name="Oval 4093">
                <a:extLst>
                  <a:ext uri="{FF2B5EF4-FFF2-40B4-BE49-F238E27FC236}">
                    <a16:creationId xmlns:a16="http://schemas.microsoft.com/office/drawing/2014/main" id="{B1F8AB38-23BC-40BC-B54D-852C1D805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8" name="Oval 4094">
                <a:extLst>
                  <a:ext uri="{FF2B5EF4-FFF2-40B4-BE49-F238E27FC236}">
                    <a16:creationId xmlns:a16="http://schemas.microsoft.com/office/drawing/2014/main" id="{C9E1E4DC-D35E-4048-B57F-1C9C11FA4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53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29" name="Oval 4095">
                <a:extLst>
                  <a:ext uri="{FF2B5EF4-FFF2-40B4-BE49-F238E27FC236}">
                    <a16:creationId xmlns:a16="http://schemas.microsoft.com/office/drawing/2014/main" id="{3C084BB0-0628-4677-8665-229B27C02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0" name="Oval 4096">
                <a:extLst>
                  <a:ext uri="{FF2B5EF4-FFF2-40B4-BE49-F238E27FC236}">
                    <a16:creationId xmlns:a16="http://schemas.microsoft.com/office/drawing/2014/main" id="{08321C8A-1490-455F-ADE7-2BFB3282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53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1" name="Oval 4097">
                <a:extLst>
                  <a:ext uri="{FF2B5EF4-FFF2-40B4-BE49-F238E27FC236}">
                    <a16:creationId xmlns:a16="http://schemas.microsoft.com/office/drawing/2014/main" id="{560C64D8-033D-4125-91C6-92BF384F5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2" name="Oval 4098">
                <a:extLst>
                  <a:ext uri="{FF2B5EF4-FFF2-40B4-BE49-F238E27FC236}">
                    <a16:creationId xmlns:a16="http://schemas.microsoft.com/office/drawing/2014/main" id="{70D71B44-8C5D-4AA9-9903-2915D8C08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50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3" name="Oval 4099">
                <a:extLst>
                  <a:ext uri="{FF2B5EF4-FFF2-40B4-BE49-F238E27FC236}">
                    <a16:creationId xmlns:a16="http://schemas.microsoft.com/office/drawing/2014/main" id="{E21C17CF-4B96-4C1F-ABD6-64BFF6326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250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4" name="Oval 4100">
                <a:extLst>
                  <a:ext uri="{FF2B5EF4-FFF2-40B4-BE49-F238E27FC236}">
                    <a16:creationId xmlns:a16="http://schemas.microsoft.com/office/drawing/2014/main" id="{5B2CD65B-DE62-4AC8-B720-B0601FF56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5" name="Oval 4101">
                <a:extLst>
                  <a:ext uri="{FF2B5EF4-FFF2-40B4-BE49-F238E27FC236}">
                    <a16:creationId xmlns:a16="http://schemas.microsoft.com/office/drawing/2014/main" id="{0247385E-611B-4B88-950F-B47E6DBCD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48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6" name="Oval 4102">
                <a:extLst>
                  <a:ext uri="{FF2B5EF4-FFF2-40B4-BE49-F238E27FC236}">
                    <a16:creationId xmlns:a16="http://schemas.microsoft.com/office/drawing/2014/main" id="{3840213A-6EF6-4B48-8622-88416A8D2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69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7" name="Oval 4103">
                <a:extLst>
                  <a:ext uri="{FF2B5EF4-FFF2-40B4-BE49-F238E27FC236}">
                    <a16:creationId xmlns:a16="http://schemas.microsoft.com/office/drawing/2014/main" id="{670A2FED-8FAF-45BD-B2F3-5A0A19FE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9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8" name="Oval 4104">
                <a:extLst>
                  <a:ext uri="{FF2B5EF4-FFF2-40B4-BE49-F238E27FC236}">
                    <a16:creationId xmlns:a16="http://schemas.microsoft.com/office/drawing/2014/main" id="{FA7F3B7E-E0C3-4AA3-91CF-47C6A349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1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39" name="Oval 4105">
                <a:extLst>
                  <a:ext uri="{FF2B5EF4-FFF2-40B4-BE49-F238E27FC236}">
                    <a16:creationId xmlns:a16="http://schemas.microsoft.com/office/drawing/2014/main" id="{B7662802-DE89-41E7-979C-7232D354E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0" name="Oval 4106">
                <a:extLst>
                  <a:ext uri="{FF2B5EF4-FFF2-40B4-BE49-F238E27FC236}">
                    <a16:creationId xmlns:a16="http://schemas.microsoft.com/office/drawing/2014/main" id="{B2567E70-34BA-4E34-A412-5A10C5B0B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1" name="Oval 4107">
                <a:extLst>
                  <a:ext uri="{FF2B5EF4-FFF2-40B4-BE49-F238E27FC236}">
                    <a16:creationId xmlns:a16="http://schemas.microsoft.com/office/drawing/2014/main" id="{9B931DE4-830A-403A-9035-B8C0DB4D0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9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2" name="Oval 4108">
                <a:extLst>
                  <a:ext uri="{FF2B5EF4-FFF2-40B4-BE49-F238E27FC236}">
                    <a16:creationId xmlns:a16="http://schemas.microsoft.com/office/drawing/2014/main" id="{15B92FB7-F1A5-42DB-AF9B-8AC6F3D77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3" name="Oval 4109">
                <a:extLst>
                  <a:ext uri="{FF2B5EF4-FFF2-40B4-BE49-F238E27FC236}">
                    <a16:creationId xmlns:a16="http://schemas.microsoft.com/office/drawing/2014/main" id="{14AD214B-E699-4A4F-A4ED-B5FF7C8E9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4" name="Oval 4110">
                <a:extLst>
                  <a:ext uri="{FF2B5EF4-FFF2-40B4-BE49-F238E27FC236}">
                    <a16:creationId xmlns:a16="http://schemas.microsoft.com/office/drawing/2014/main" id="{CD8F8F17-7AB2-4A5D-AA43-D45043895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5" name="Oval 4111">
                <a:extLst>
                  <a:ext uri="{FF2B5EF4-FFF2-40B4-BE49-F238E27FC236}">
                    <a16:creationId xmlns:a16="http://schemas.microsoft.com/office/drawing/2014/main" id="{4DA2F09D-6AD6-45F0-86D3-D94DE1B22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6" name="Oval 4112">
                <a:extLst>
                  <a:ext uri="{FF2B5EF4-FFF2-40B4-BE49-F238E27FC236}">
                    <a16:creationId xmlns:a16="http://schemas.microsoft.com/office/drawing/2014/main" id="{24474203-0897-4264-A400-AEDD55B35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7" name="Oval 4113">
                <a:extLst>
                  <a:ext uri="{FF2B5EF4-FFF2-40B4-BE49-F238E27FC236}">
                    <a16:creationId xmlns:a16="http://schemas.microsoft.com/office/drawing/2014/main" id="{E2325827-0150-4510-A8CB-176069F9E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6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8" name="Oval 4114">
                <a:extLst>
                  <a:ext uri="{FF2B5EF4-FFF2-40B4-BE49-F238E27FC236}">
                    <a16:creationId xmlns:a16="http://schemas.microsoft.com/office/drawing/2014/main" id="{6D08FC43-841A-4977-8FA6-BFFD9033F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38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49" name="Oval 4115">
                <a:extLst>
                  <a:ext uri="{FF2B5EF4-FFF2-40B4-BE49-F238E27FC236}">
                    <a16:creationId xmlns:a16="http://schemas.microsoft.com/office/drawing/2014/main" id="{4AAFBD69-B5B6-4CA7-A2A1-6D61E4816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0" name="Oval 4116">
                <a:extLst>
                  <a:ext uri="{FF2B5EF4-FFF2-40B4-BE49-F238E27FC236}">
                    <a16:creationId xmlns:a16="http://schemas.microsoft.com/office/drawing/2014/main" id="{9DECD261-5F3C-4C35-993B-1FE4CF1B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37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1" name="Oval 4117">
                <a:extLst>
                  <a:ext uri="{FF2B5EF4-FFF2-40B4-BE49-F238E27FC236}">
                    <a16:creationId xmlns:a16="http://schemas.microsoft.com/office/drawing/2014/main" id="{0BB3DCAD-62CB-480C-9F56-CD995D5E2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49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2" name="Oval 4118">
                <a:extLst>
                  <a:ext uri="{FF2B5EF4-FFF2-40B4-BE49-F238E27FC236}">
                    <a16:creationId xmlns:a16="http://schemas.microsoft.com/office/drawing/2014/main" id="{AA1FA751-1C79-41E5-92ED-FB9682891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3" name="Oval 4119">
                <a:extLst>
                  <a:ext uri="{FF2B5EF4-FFF2-40B4-BE49-F238E27FC236}">
                    <a16:creationId xmlns:a16="http://schemas.microsoft.com/office/drawing/2014/main" id="{B88CB6F3-F54B-4BD7-8278-6A51F5A4A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8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4" name="Oval 4120">
                <a:extLst>
                  <a:ext uri="{FF2B5EF4-FFF2-40B4-BE49-F238E27FC236}">
                    <a16:creationId xmlns:a16="http://schemas.microsoft.com/office/drawing/2014/main" id="{66B6339F-1C80-4E90-85E0-06824BFDF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38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5" name="Oval 4121">
                <a:extLst>
                  <a:ext uri="{FF2B5EF4-FFF2-40B4-BE49-F238E27FC236}">
                    <a16:creationId xmlns:a16="http://schemas.microsoft.com/office/drawing/2014/main" id="{4659A1CF-1709-4AEF-A2BF-776986A13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38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6" name="Oval 4122">
                <a:extLst>
                  <a:ext uri="{FF2B5EF4-FFF2-40B4-BE49-F238E27FC236}">
                    <a16:creationId xmlns:a16="http://schemas.microsoft.com/office/drawing/2014/main" id="{233B1B44-694C-4746-A42B-B09135719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7" name="Oval 4123">
                <a:extLst>
                  <a:ext uri="{FF2B5EF4-FFF2-40B4-BE49-F238E27FC236}">
                    <a16:creationId xmlns:a16="http://schemas.microsoft.com/office/drawing/2014/main" id="{0C0F3CCC-B074-408E-A7D6-AC5C78193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8" name="Oval 4124">
                <a:extLst>
                  <a:ext uri="{FF2B5EF4-FFF2-40B4-BE49-F238E27FC236}">
                    <a16:creationId xmlns:a16="http://schemas.microsoft.com/office/drawing/2014/main" id="{BDBEE01D-99CF-4F8D-B27F-8F074D73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59" name="Oval 4125">
                <a:extLst>
                  <a:ext uri="{FF2B5EF4-FFF2-40B4-BE49-F238E27FC236}">
                    <a16:creationId xmlns:a16="http://schemas.microsoft.com/office/drawing/2014/main" id="{F0AD0427-0999-4F46-B311-C43F04133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0" name="Oval 4126">
                <a:extLst>
                  <a:ext uri="{FF2B5EF4-FFF2-40B4-BE49-F238E27FC236}">
                    <a16:creationId xmlns:a16="http://schemas.microsoft.com/office/drawing/2014/main" id="{8620E969-9621-486E-AD17-AEF73D8B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1" name="Oval 4127">
                <a:extLst>
                  <a:ext uri="{FF2B5EF4-FFF2-40B4-BE49-F238E27FC236}">
                    <a16:creationId xmlns:a16="http://schemas.microsoft.com/office/drawing/2014/main" id="{3D15495C-464D-4661-B975-E0B3F02E0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2" name="Oval 4128">
                <a:extLst>
                  <a:ext uri="{FF2B5EF4-FFF2-40B4-BE49-F238E27FC236}">
                    <a16:creationId xmlns:a16="http://schemas.microsoft.com/office/drawing/2014/main" id="{88199041-FA5E-42F4-9BF5-A5247257C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3" name="Oval 4129">
                <a:extLst>
                  <a:ext uri="{FF2B5EF4-FFF2-40B4-BE49-F238E27FC236}">
                    <a16:creationId xmlns:a16="http://schemas.microsoft.com/office/drawing/2014/main" id="{A4078887-A79D-48B4-BBC1-E8827D024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08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4" name="Oval 4130">
                <a:extLst>
                  <a:ext uri="{FF2B5EF4-FFF2-40B4-BE49-F238E27FC236}">
                    <a16:creationId xmlns:a16="http://schemas.microsoft.com/office/drawing/2014/main" id="{BF59A225-BC0F-4380-B114-103CB2A33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1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5" name="Oval 4131">
                <a:extLst>
                  <a:ext uri="{FF2B5EF4-FFF2-40B4-BE49-F238E27FC236}">
                    <a16:creationId xmlns:a16="http://schemas.microsoft.com/office/drawing/2014/main" id="{F0D6A8E2-CE0E-4BCF-AD9C-0A9D68A9E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6" name="Oval 4132">
                <a:extLst>
                  <a:ext uri="{FF2B5EF4-FFF2-40B4-BE49-F238E27FC236}">
                    <a16:creationId xmlns:a16="http://schemas.microsoft.com/office/drawing/2014/main" id="{04EDC744-97AF-4888-8D1F-22043A375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7" name="Oval 4133">
                <a:extLst>
                  <a:ext uri="{FF2B5EF4-FFF2-40B4-BE49-F238E27FC236}">
                    <a16:creationId xmlns:a16="http://schemas.microsoft.com/office/drawing/2014/main" id="{C195CD6F-5AD0-45A1-AF6C-AC828E600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3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8" name="Oval 4134">
                <a:extLst>
                  <a:ext uri="{FF2B5EF4-FFF2-40B4-BE49-F238E27FC236}">
                    <a16:creationId xmlns:a16="http://schemas.microsoft.com/office/drawing/2014/main" id="{5E75DD51-B9FC-4C93-BD85-78C581ED9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8" y="243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69" name="Oval 4135">
                <a:extLst>
                  <a:ext uri="{FF2B5EF4-FFF2-40B4-BE49-F238E27FC236}">
                    <a16:creationId xmlns:a16="http://schemas.microsoft.com/office/drawing/2014/main" id="{39FF2A72-3220-4CD8-BCD5-77B93BBFD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5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0" name="Oval 4136">
                <a:extLst>
                  <a:ext uri="{FF2B5EF4-FFF2-40B4-BE49-F238E27FC236}">
                    <a16:creationId xmlns:a16="http://schemas.microsoft.com/office/drawing/2014/main" id="{B4483B3A-4801-442D-910C-A1DE7A983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1" name="Oval 4137">
                <a:extLst>
                  <a:ext uri="{FF2B5EF4-FFF2-40B4-BE49-F238E27FC236}">
                    <a16:creationId xmlns:a16="http://schemas.microsoft.com/office/drawing/2014/main" id="{02E41F6A-F569-40F3-A0A8-958C8BE79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7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2" name="Oval 4138">
                <a:extLst>
                  <a:ext uri="{FF2B5EF4-FFF2-40B4-BE49-F238E27FC236}">
                    <a16:creationId xmlns:a16="http://schemas.microsoft.com/office/drawing/2014/main" id="{C05A0345-82F2-4363-BA7A-525D35069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8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3" name="Oval 4139">
                <a:extLst>
                  <a:ext uri="{FF2B5EF4-FFF2-40B4-BE49-F238E27FC236}">
                    <a16:creationId xmlns:a16="http://schemas.microsoft.com/office/drawing/2014/main" id="{4FA1C999-0C1A-467C-AB05-379ECB8E1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7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4" name="Oval 4140">
                <a:extLst>
                  <a:ext uri="{FF2B5EF4-FFF2-40B4-BE49-F238E27FC236}">
                    <a16:creationId xmlns:a16="http://schemas.microsoft.com/office/drawing/2014/main" id="{1898D096-1E7D-424A-B3CA-7BA042D05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7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5" name="Oval 4141">
                <a:extLst>
                  <a:ext uri="{FF2B5EF4-FFF2-40B4-BE49-F238E27FC236}">
                    <a16:creationId xmlns:a16="http://schemas.microsoft.com/office/drawing/2014/main" id="{9903299B-AAE5-4C9B-90B0-DF8F0DB4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0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6" name="Oval 4142">
                <a:extLst>
                  <a:ext uri="{FF2B5EF4-FFF2-40B4-BE49-F238E27FC236}">
                    <a16:creationId xmlns:a16="http://schemas.microsoft.com/office/drawing/2014/main" id="{06AFD0A8-9D7D-456D-989E-5C4176D9E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52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7" name="Oval 4143">
                <a:extLst>
                  <a:ext uri="{FF2B5EF4-FFF2-40B4-BE49-F238E27FC236}">
                    <a16:creationId xmlns:a16="http://schemas.microsoft.com/office/drawing/2014/main" id="{B3390B46-4B06-4109-9B78-CBBD3824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8" name="Oval 4144">
                <a:extLst>
                  <a:ext uri="{FF2B5EF4-FFF2-40B4-BE49-F238E27FC236}">
                    <a16:creationId xmlns:a16="http://schemas.microsoft.com/office/drawing/2014/main" id="{35AF5D60-BAFA-433F-8FD8-F86A3BA35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79" name="Oval 4145">
                <a:extLst>
                  <a:ext uri="{FF2B5EF4-FFF2-40B4-BE49-F238E27FC236}">
                    <a16:creationId xmlns:a16="http://schemas.microsoft.com/office/drawing/2014/main" id="{652EC424-C69D-4482-8102-C663A50E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4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0" name="Oval 4146">
                <a:extLst>
                  <a:ext uri="{FF2B5EF4-FFF2-40B4-BE49-F238E27FC236}">
                    <a16:creationId xmlns:a16="http://schemas.microsoft.com/office/drawing/2014/main" id="{F8D8964E-C871-48BB-AAB1-1C03F8913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1" name="Oval 4147">
                <a:extLst>
                  <a:ext uri="{FF2B5EF4-FFF2-40B4-BE49-F238E27FC236}">
                    <a16:creationId xmlns:a16="http://schemas.microsoft.com/office/drawing/2014/main" id="{06536587-E121-4C11-B33D-228C73A0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2" name="Oval 4148">
                <a:extLst>
                  <a:ext uri="{FF2B5EF4-FFF2-40B4-BE49-F238E27FC236}">
                    <a16:creationId xmlns:a16="http://schemas.microsoft.com/office/drawing/2014/main" id="{F3E4782B-6FA1-48ED-B2C3-732ED1833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3" name="Oval 4149">
                <a:extLst>
                  <a:ext uri="{FF2B5EF4-FFF2-40B4-BE49-F238E27FC236}">
                    <a16:creationId xmlns:a16="http://schemas.microsoft.com/office/drawing/2014/main" id="{FA4E76D4-586A-4D28-9791-3A01F9C61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51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4" name="Oval 4150">
                <a:extLst>
                  <a:ext uri="{FF2B5EF4-FFF2-40B4-BE49-F238E27FC236}">
                    <a16:creationId xmlns:a16="http://schemas.microsoft.com/office/drawing/2014/main" id="{5F38E230-78C0-4C6A-AA43-3CFC29D1B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52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5" name="Oval 4151">
                <a:extLst>
                  <a:ext uri="{FF2B5EF4-FFF2-40B4-BE49-F238E27FC236}">
                    <a16:creationId xmlns:a16="http://schemas.microsoft.com/office/drawing/2014/main" id="{0E61BE9F-B935-409B-96B2-82C698BAA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54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6" name="Oval 4152">
                <a:extLst>
                  <a:ext uri="{FF2B5EF4-FFF2-40B4-BE49-F238E27FC236}">
                    <a16:creationId xmlns:a16="http://schemas.microsoft.com/office/drawing/2014/main" id="{38049F2B-4BE4-4E34-95DB-12DB3BAE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96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7" name="Oval 4153">
                <a:extLst>
                  <a:ext uri="{FF2B5EF4-FFF2-40B4-BE49-F238E27FC236}">
                    <a16:creationId xmlns:a16="http://schemas.microsoft.com/office/drawing/2014/main" id="{1B149BCF-6B11-462C-B159-DA2B8C445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9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8" name="Oval 4154">
                <a:extLst>
                  <a:ext uri="{FF2B5EF4-FFF2-40B4-BE49-F238E27FC236}">
                    <a16:creationId xmlns:a16="http://schemas.microsoft.com/office/drawing/2014/main" id="{8D086749-9834-450A-91AB-23BD9C8DB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2469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89" name="Oval 4155">
                <a:extLst>
                  <a:ext uri="{FF2B5EF4-FFF2-40B4-BE49-F238E27FC236}">
                    <a16:creationId xmlns:a16="http://schemas.microsoft.com/office/drawing/2014/main" id="{C260A789-7E0C-4625-A06B-C79BCAF16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4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0" name="Oval 4156">
                <a:extLst>
                  <a:ext uri="{FF2B5EF4-FFF2-40B4-BE49-F238E27FC236}">
                    <a16:creationId xmlns:a16="http://schemas.microsoft.com/office/drawing/2014/main" id="{FECA34B2-C36E-431F-8BCB-DE54F6F21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2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1" name="Oval 4157">
                <a:extLst>
                  <a:ext uri="{FF2B5EF4-FFF2-40B4-BE49-F238E27FC236}">
                    <a16:creationId xmlns:a16="http://schemas.microsoft.com/office/drawing/2014/main" id="{21C3FB18-498F-43EC-98D5-F912D43E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242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2" name="Oval 4158">
                <a:extLst>
                  <a:ext uri="{FF2B5EF4-FFF2-40B4-BE49-F238E27FC236}">
                    <a16:creationId xmlns:a16="http://schemas.microsoft.com/office/drawing/2014/main" id="{999D72D3-EC31-47C9-98A0-274BC130C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40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3" name="Oval 4159">
                <a:extLst>
                  <a:ext uri="{FF2B5EF4-FFF2-40B4-BE49-F238E27FC236}">
                    <a16:creationId xmlns:a16="http://schemas.microsoft.com/office/drawing/2014/main" id="{37C238AD-7A4A-46A3-9019-C5A17845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4" name="Oval 4160">
                <a:extLst>
                  <a:ext uri="{FF2B5EF4-FFF2-40B4-BE49-F238E27FC236}">
                    <a16:creationId xmlns:a16="http://schemas.microsoft.com/office/drawing/2014/main" id="{5B107327-DA80-4F5A-981E-951316BE8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05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5" name="Oval 4161">
                <a:extLst>
                  <a:ext uri="{FF2B5EF4-FFF2-40B4-BE49-F238E27FC236}">
                    <a16:creationId xmlns:a16="http://schemas.microsoft.com/office/drawing/2014/main" id="{22D2242E-9981-45F5-AD3E-0C8BE5A06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6" name="Oval 4162">
                <a:extLst>
                  <a:ext uri="{FF2B5EF4-FFF2-40B4-BE49-F238E27FC236}">
                    <a16:creationId xmlns:a16="http://schemas.microsoft.com/office/drawing/2014/main" id="{F115F31B-8217-4030-8BC7-04D47E51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7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7" name="Oval 4163">
                <a:extLst>
                  <a:ext uri="{FF2B5EF4-FFF2-40B4-BE49-F238E27FC236}">
                    <a16:creationId xmlns:a16="http://schemas.microsoft.com/office/drawing/2014/main" id="{81852719-BF86-4CB6-8364-AE59BDFF5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098" name="Oval 4164">
                <a:extLst>
                  <a:ext uri="{FF2B5EF4-FFF2-40B4-BE49-F238E27FC236}">
                    <a16:creationId xmlns:a16="http://schemas.microsoft.com/office/drawing/2014/main" id="{E63214EF-B047-471E-830C-3DB5B7F87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76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25615" name="Group 4165">
              <a:extLst>
                <a:ext uri="{FF2B5EF4-FFF2-40B4-BE49-F238E27FC236}">
                  <a16:creationId xmlns:a16="http://schemas.microsoft.com/office/drawing/2014/main" id="{B205D4CC-7D1A-4108-9919-D946784F5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1" y="1459"/>
              <a:ext cx="1465" cy="1624"/>
              <a:chOff x="3441" y="1459"/>
              <a:chExt cx="1465" cy="1624"/>
            </a:xfrm>
          </p:grpSpPr>
          <p:sp>
            <p:nvSpPr>
              <p:cNvPr id="25699" name="Oval 4166">
                <a:extLst>
                  <a:ext uri="{FF2B5EF4-FFF2-40B4-BE49-F238E27FC236}">
                    <a16:creationId xmlns:a16="http://schemas.microsoft.com/office/drawing/2014/main" id="{5C8CF561-04D4-430F-A26A-190540252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20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0" name="Oval 4167">
                <a:extLst>
                  <a:ext uri="{FF2B5EF4-FFF2-40B4-BE49-F238E27FC236}">
                    <a16:creationId xmlns:a16="http://schemas.microsoft.com/office/drawing/2014/main" id="{56E79958-C903-4FFE-99D9-9886F49E1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53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1" name="Oval 4168">
                <a:extLst>
                  <a:ext uri="{FF2B5EF4-FFF2-40B4-BE49-F238E27FC236}">
                    <a16:creationId xmlns:a16="http://schemas.microsoft.com/office/drawing/2014/main" id="{83609EC4-D953-4BDD-99E9-AECDDB83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4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2" name="Oval 4169">
                <a:extLst>
                  <a:ext uri="{FF2B5EF4-FFF2-40B4-BE49-F238E27FC236}">
                    <a16:creationId xmlns:a16="http://schemas.microsoft.com/office/drawing/2014/main" id="{540A6FC9-6302-4D6E-B75C-680F898C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54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3" name="Oval 4170">
                <a:extLst>
                  <a:ext uri="{FF2B5EF4-FFF2-40B4-BE49-F238E27FC236}">
                    <a16:creationId xmlns:a16="http://schemas.microsoft.com/office/drawing/2014/main" id="{D921C016-D9BA-4165-94C2-F1181ADF0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4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4" name="Oval 4171">
                <a:extLst>
                  <a:ext uri="{FF2B5EF4-FFF2-40B4-BE49-F238E27FC236}">
                    <a16:creationId xmlns:a16="http://schemas.microsoft.com/office/drawing/2014/main" id="{82E69E18-FBCA-48A2-B860-87B800B62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52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5" name="Oval 4172">
                <a:extLst>
                  <a:ext uri="{FF2B5EF4-FFF2-40B4-BE49-F238E27FC236}">
                    <a16:creationId xmlns:a16="http://schemas.microsoft.com/office/drawing/2014/main" id="{C762EA71-45A2-45EA-860F-CE79C35AB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525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6" name="Oval 4173">
                <a:extLst>
                  <a:ext uri="{FF2B5EF4-FFF2-40B4-BE49-F238E27FC236}">
                    <a16:creationId xmlns:a16="http://schemas.microsoft.com/office/drawing/2014/main" id="{1E8F7811-FAB0-4F27-ABA6-A330EC26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8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7" name="Oval 4174">
                <a:extLst>
                  <a:ext uri="{FF2B5EF4-FFF2-40B4-BE49-F238E27FC236}">
                    <a16:creationId xmlns:a16="http://schemas.microsoft.com/office/drawing/2014/main" id="{683571C4-663E-4FC1-BFB1-B985F18B0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2491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8" name="Oval 4175">
                <a:extLst>
                  <a:ext uri="{FF2B5EF4-FFF2-40B4-BE49-F238E27FC236}">
                    <a16:creationId xmlns:a16="http://schemas.microsoft.com/office/drawing/2014/main" id="{F82F0702-C818-4BA5-AA73-A53F5FE0E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7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09" name="Oval 4176">
                <a:extLst>
                  <a:ext uri="{FF2B5EF4-FFF2-40B4-BE49-F238E27FC236}">
                    <a16:creationId xmlns:a16="http://schemas.microsoft.com/office/drawing/2014/main" id="{C4C0E76B-1571-4E60-85C8-982494D95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4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0" name="Oval 4177">
                <a:extLst>
                  <a:ext uri="{FF2B5EF4-FFF2-40B4-BE49-F238E27FC236}">
                    <a16:creationId xmlns:a16="http://schemas.microsoft.com/office/drawing/2014/main" id="{3E8E3E78-B193-4F0C-B937-D61D1DA3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88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1" name="Oval 4178">
                <a:extLst>
                  <a:ext uri="{FF2B5EF4-FFF2-40B4-BE49-F238E27FC236}">
                    <a16:creationId xmlns:a16="http://schemas.microsoft.com/office/drawing/2014/main" id="{DFFEDFB9-19D5-4801-96F5-77BCC0C4D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1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2" name="Oval 4179">
                <a:extLst>
                  <a:ext uri="{FF2B5EF4-FFF2-40B4-BE49-F238E27FC236}">
                    <a16:creationId xmlns:a16="http://schemas.microsoft.com/office/drawing/2014/main" id="{CAFD1F7F-1787-46F8-8750-F4C67F935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33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3" name="Oval 4180">
                <a:extLst>
                  <a:ext uri="{FF2B5EF4-FFF2-40B4-BE49-F238E27FC236}">
                    <a16:creationId xmlns:a16="http://schemas.microsoft.com/office/drawing/2014/main" id="{44AEC262-0240-496C-AC6B-6F25A6EEF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41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4" name="Oval 4181">
                <a:extLst>
                  <a:ext uri="{FF2B5EF4-FFF2-40B4-BE49-F238E27FC236}">
                    <a16:creationId xmlns:a16="http://schemas.microsoft.com/office/drawing/2014/main" id="{845A47C5-0D77-4684-964C-95D7D9DEC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2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5" name="Oval 4182">
                <a:extLst>
                  <a:ext uri="{FF2B5EF4-FFF2-40B4-BE49-F238E27FC236}">
                    <a16:creationId xmlns:a16="http://schemas.microsoft.com/office/drawing/2014/main" id="{7704254A-5C10-4808-8CB6-0CA3BE6FF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40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6" name="Oval 4183">
                <a:extLst>
                  <a:ext uri="{FF2B5EF4-FFF2-40B4-BE49-F238E27FC236}">
                    <a16:creationId xmlns:a16="http://schemas.microsoft.com/office/drawing/2014/main" id="{11DBCC66-FE16-44DB-9447-B11673704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38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7" name="Oval 4184">
                <a:extLst>
                  <a:ext uri="{FF2B5EF4-FFF2-40B4-BE49-F238E27FC236}">
                    <a16:creationId xmlns:a16="http://schemas.microsoft.com/office/drawing/2014/main" id="{98BFA418-A55B-4448-96A9-31F8EDCB5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8" name="Oval 4185">
                <a:extLst>
                  <a:ext uri="{FF2B5EF4-FFF2-40B4-BE49-F238E27FC236}">
                    <a16:creationId xmlns:a16="http://schemas.microsoft.com/office/drawing/2014/main" id="{FF2DADC4-B004-4339-8CBD-108C3A6B0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7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19" name="Oval 4186">
                <a:extLst>
                  <a:ext uri="{FF2B5EF4-FFF2-40B4-BE49-F238E27FC236}">
                    <a16:creationId xmlns:a16="http://schemas.microsoft.com/office/drawing/2014/main" id="{7A977B06-5E71-4D3F-8206-45CB3FBA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0" name="Oval 4187">
                <a:extLst>
                  <a:ext uri="{FF2B5EF4-FFF2-40B4-BE49-F238E27FC236}">
                    <a16:creationId xmlns:a16="http://schemas.microsoft.com/office/drawing/2014/main" id="{4B2F26C7-EFA9-4E6E-B64D-C4B67B39E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7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1" name="Oval 4188">
                <a:extLst>
                  <a:ext uri="{FF2B5EF4-FFF2-40B4-BE49-F238E27FC236}">
                    <a16:creationId xmlns:a16="http://schemas.microsoft.com/office/drawing/2014/main" id="{3EAE835B-9BBD-4347-9658-B74F5386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2360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2" name="Oval 4189">
                <a:extLst>
                  <a:ext uri="{FF2B5EF4-FFF2-40B4-BE49-F238E27FC236}">
                    <a16:creationId xmlns:a16="http://schemas.microsoft.com/office/drawing/2014/main" id="{CCB003C5-E432-4FD5-BC91-EC914D954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3" name="Oval 4190">
                <a:extLst>
                  <a:ext uri="{FF2B5EF4-FFF2-40B4-BE49-F238E27FC236}">
                    <a16:creationId xmlns:a16="http://schemas.microsoft.com/office/drawing/2014/main" id="{D6C8BABC-62F1-499E-A30C-EB1D1F189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4" name="Oval 4191">
                <a:extLst>
                  <a:ext uri="{FF2B5EF4-FFF2-40B4-BE49-F238E27FC236}">
                    <a16:creationId xmlns:a16="http://schemas.microsoft.com/office/drawing/2014/main" id="{62E0962D-C7D5-4010-BBF6-52BFA8EE9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7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5" name="Oval 4192">
                <a:extLst>
                  <a:ext uri="{FF2B5EF4-FFF2-40B4-BE49-F238E27FC236}">
                    <a16:creationId xmlns:a16="http://schemas.microsoft.com/office/drawing/2014/main" id="{741C5FF9-C8BE-4933-A0CF-FDAE1F7BD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6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6" name="Oval 4193">
                <a:extLst>
                  <a:ext uri="{FF2B5EF4-FFF2-40B4-BE49-F238E27FC236}">
                    <a16:creationId xmlns:a16="http://schemas.microsoft.com/office/drawing/2014/main" id="{B11F56CC-CBC1-47AF-99E8-CFC549CB7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51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7" name="Oval 4194">
                <a:extLst>
                  <a:ext uri="{FF2B5EF4-FFF2-40B4-BE49-F238E27FC236}">
                    <a16:creationId xmlns:a16="http://schemas.microsoft.com/office/drawing/2014/main" id="{8077D07F-7A84-448C-8783-FF33FCF11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5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8" name="Oval 4195">
                <a:extLst>
                  <a:ext uri="{FF2B5EF4-FFF2-40B4-BE49-F238E27FC236}">
                    <a16:creationId xmlns:a16="http://schemas.microsoft.com/office/drawing/2014/main" id="{83BA746F-5B7E-44EC-8643-2EABF3DE6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0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5729" name="Freeform 4196">
                <a:extLst>
                  <a:ext uri="{FF2B5EF4-FFF2-40B4-BE49-F238E27FC236}">
                    <a16:creationId xmlns:a16="http://schemas.microsoft.com/office/drawing/2014/main" id="{6D2DA7D3-0CF6-479F-829B-20E6E8464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467"/>
                <a:ext cx="35" cy="101"/>
              </a:xfrm>
              <a:custGeom>
                <a:avLst/>
                <a:gdLst>
                  <a:gd name="T0" fmla="*/ 220 w 14"/>
                  <a:gd name="T1" fmla="*/ 712 h 38"/>
                  <a:gd name="T2" fmla="*/ 208 w 14"/>
                  <a:gd name="T3" fmla="*/ 545 h 38"/>
                  <a:gd name="T4" fmla="*/ 0 w 14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8">
                    <a:moveTo>
                      <a:pt x="14" y="38"/>
                    </a:moveTo>
                    <a:cubicBezTo>
                      <a:pt x="14" y="35"/>
                      <a:pt x="13" y="32"/>
                      <a:pt x="13" y="29"/>
                    </a:cubicBezTo>
                    <a:cubicBezTo>
                      <a:pt x="9" y="19"/>
                      <a:pt x="2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4197">
                <a:extLst>
                  <a:ext uri="{FF2B5EF4-FFF2-40B4-BE49-F238E27FC236}">
                    <a16:creationId xmlns:a16="http://schemas.microsoft.com/office/drawing/2014/main" id="{21A06C25-F506-47C0-85ED-BA82A5CC0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568"/>
                <a:ext cx="153" cy="213"/>
              </a:xfrm>
              <a:custGeom>
                <a:avLst/>
                <a:gdLst>
                  <a:gd name="T0" fmla="*/ 963 w 61"/>
                  <a:gd name="T1" fmla="*/ 1510 h 80"/>
                  <a:gd name="T2" fmla="*/ 459 w 61"/>
                  <a:gd name="T3" fmla="*/ 588 h 80"/>
                  <a:gd name="T4" fmla="*/ 50 w 61"/>
                  <a:gd name="T5" fmla="*/ 205 h 80"/>
                  <a:gd name="T6" fmla="*/ 0 w 61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0">
                    <a:moveTo>
                      <a:pt x="61" y="80"/>
                    </a:moveTo>
                    <a:cubicBezTo>
                      <a:pt x="49" y="65"/>
                      <a:pt x="49" y="41"/>
                      <a:pt x="29" y="31"/>
                    </a:cubicBezTo>
                    <a:cubicBezTo>
                      <a:pt x="15" y="24"/>
                      <a:pt x="9" y="29"/>
                      <a:pt x="3" y="11"/>
                    </a:cubicBezTo>
                    <a:cubicBezTo>
                      <a:pt x="1" y="7"/>
                      <a:pt x="1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4198">
                <a:extLst>
                  <a:ext uri="{FF2B5EF4-FFF2-40B4-BE49-F238E27FC236}">
                    <a16:creationId xmlns:a16="http://schemas.microsoft.com/office/drawing/2014/main" id="{E4580676-1F0D-4A1B-8D70-C8C91EAB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81"/>
                <a:ext cx="162" cy="38"/>
              </a:xfrm>
              <a:custGeom>
                <a:avLst/>
                <a:gdLst>
                  <a:gd name="T0" fmla="*/ 1007 w 65"/>
                  <a:gd name="T1" fmla="*/ 220 h 14"/>
                  <a:gd name="T2" fmla="*/ 808 w 65"/>
                  <a:gd name="T3" fmla="*/ 198 h 14"/>
                  <a:gd name="T4" fmla="*/ 187 w 65"/>
                  <a:gd name="T5" fmla="*/ 163 h 14"/>
                  <a:gd name="T6" fmla="*/ 0 w 6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14">
                    <a:moveTo>
                      <a:pt x="65" y="11"/>
                    </a:moveTo>
                    <a:cubicBezTo>
                      <a:pt x="61" y="10"/>
                      <a:pt x="57" y="10"/>
                      <a:pt x="52" y="10"/>
                    </a:cubicBezTo>
                    <a:cubicBezTo>
                      <a:pt x="37" y="10"/>
                      <a:pt x="27" y="14"/>
                      <a:pt x="12" y="8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4199">
                <a:extLst>
                  <a:ext uri="{FF2B5EF4-FFF2-40B4-BE49-F238E27FC236}">
                    <a16:creationId xmlns:a16="http://schemas.microsoft.com/office/drawing/2014/main" id="{E1BF56C1-5D6C-43D2-B906-1F667427A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9"/>
                <a:ext cx="448" cy="306"/>
              </a:xfrm>
              <a:custGeom>
                <a:avLst/>
                <a:gdLst>
                  <a:gd name="T0" fmla="*/ 2806 w 179"/>
                  <a:gd name="T1" fmla="*/ 0 h 115"/>
                  <a:gd name="T2" fmla="*/ 2555 w 179"/>
                  <a:gd name="T3" fmla="*/ 362 h 115"/>
                  <a:gd name="T4" fmla="*/ 1754 w 179"/>
                  <a:gd name="T5" fmla="*/ 942 h 115"/>
                  <a:gd name="T6" fmla="*/ 1241 w 179"/>
                  <a:gd name="T7" fmla="*/ 1918 h 115"/>
                  <a:gd name="T8" fmla="*/ 283 w 179"/>
                  <a:gd name="T9" fmla="*/ 2075 h 115"/>
                  <a:gd name="T10" fmla="*/ 0 w 179"/>
                  <a:gd name="T11" fmla="*/ 1918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15">
                    <a:moveTo>
                      <a:pt x="179" y="0"/>
                    </a:moveTo>
                    <a:cubicBezTo>
                      <a:pt x="176" y="8"/>
                      <a:pt x="171" y="14"/>
                      <a:pt x="163" y="19"/>
                    </a:cubicBezTo>
                    <a:cubicBezTo>
                      <a:pt x="144" y="31"/>
                      <a:pt x="127" y="31"/>
                      <a:pt x="112" y="50"/>
                    </a:cubicBezTo>
                    <a:cubicBezTo>
                      <a:pt x="100" y="67"/>
                      <a:pt x="98" y="92"/>
                      <a:pt x="79" y="102"/>
                    </a:cubicBezTo>
                    <a:cubicBezTo>
                      <a:pt x="63" y="110"/>
                      <a:pt x="34" y="115"/>
                      <a:pt x="18" y="110"/>
                    </a:cubicBezTo>
                    <a:cubicBezTo>
                      <a:pt x="11" y="107"/>
                      <a:pt x="6" y="104"/>
                      <a:pt x="0" y="102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4200">
                <a:extLst>
                  <a:ext uri="{FF2B5EF4-FFF2-40B4-BE49-F238E27FC236}">
                    <a16:creationId xmlns:a16="http://schemas.microsoft.com/office/drawing/2014/main" id="{45DB4881-94EA-4DB0-A042-3443FEC33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301"/>
                <a:ext cx="82" cy="238"/>
              </a:xfrm>
              <a:custGeom>
                <a:avLst/>
                <a:gdLst>
                  <a:gd name="T0" fmla="*/ 507 w 33"/>
                  <a:gd name="T1" fmla="*/ 0 h 89"/>
                  <a:gd name="T2" fmla="*/ 0 w 33"/>
                  <a:gd name="T3" fmla="*/ 1701 h 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4" y="20"/>
                      <a:pt x="14" y="61"/>
                      <a:pt x="0" y="89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Freeform 4201">
                <a:extLst>
                  <a:ext uri="{FF2B5EF4-FFF2-40B4-BE49-F238E27FC236}">
                    <a16:creationId xmlns:a16="http://schemas.microsoft.com/office/drawing/2014/main" id="{B1D2A619-30E7-4681-910E-D547B6F1E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691"/>
                <a:ext cx="42" cy="200"/>
              </a:xfrm>
              <a:custGeom>
                <a:avLst/>
                <a:gdLst>
                  <a:gd name="T0" fmla="*/ 212 w 17"/>
                  <a:gd name="T1" fmla="*/ 0 h 75"/>
                  <a:gd name="T2" fmla="*/ 166 w 17"/>
                  <a:gd name="T3" fmla="*/ 1080 h 75"/>
                  <a:gd name="T4" fmla="*/ 0 w 17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13" y="19"/>
                      <a:pt x="17" y="39"/>
                      <a:pt x="11" y="57"/>
                    </a:cubicBezTo>
                    <a:cubicBezTo>
                      <a:pt x="8" y="64"/>
                      <a:pt x="5" y="70"/>
                      <a:pt x="0" y="75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4202">
                <a:extLst>
                  <a:ext uri="{FF2B5EF4-FFF2-40B4-BE49-F238E27FC236}">
                    <a16:creationId xmlns:a16="http://schemas.microsoft.com/office/drawing/2014/main" id="{467BDC30-AE42-4C48-812D-60B2D7EB5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549"/>
                <a:ext cx="47" cy="142"/>
              </a:xfrm>
              <a:custGeom>
                <a:avLst/>
                <a:gdLst>
                  <a:gd name="T0" fmla="*/ 287 w 19"/>
                  <a:gd name="T1" fmla="*/ 0 h 53"/>
                  <a:gd name="T2" fmla="*/ 12 w 19"/>
                  <a:gd name="T3" fmla="*/ 825 h 53"/>
                  <a:gd name="T4" fmla="*/ 0 w 19"/>
                  <a:gd name="T5" fmla="*/ 101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16" y="11"/>
                      <a:pt x="3" y="32"/>
                      <a:pt x="1" y="43"/>
                    </a:cubicBezTo>
                    <a:cubicBezTo>
                      <a:pt x="1" y="46"/>
                      <a:pt x="1" y="49"/>
                      <a:pt x="0" y="53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4203">
                <a:extLst>
                  <a:ext uri="{FF2B5EF4-FFF2-40B4-BE49-F238E27FC236}">
                    <a16:creationId xmlns:a16="http://schemas.microsoft.com/office/drawing/2014/main" id="{1CC86072-4C6D-4AEB-ABED-4FD3F692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792"/>
                <a:ext cx="250" cy="93"/>
              </a:xfrm>
              <a:custGeom>
                <a:avLst/>
                <a:gdLst>
                  <a:gd name="T0" fmla="*/ 0 w 100"/>
                  <a:gd name="T1" fmla="*/ 523 h 35"/>
                  <a:gd name="T2" fmla="*/ 333 w 100"/>
                  <a:gd name="T3" fmla="*/ 566 h 35"/>
                  <a:gd name="T4" fmla="*/ 688 w 100"/>
                  <a:gd name="T5" fmla="*/ 656 h 35"/>
                  <a:gd name="T6" fmla="*/ 1020 w 100"/>
                  <a:gd name="T7" fmla="*/ 340 h 35"/>
                  <a:gd name="T8" fmla="*/ 1563 w 10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35">
                    <a:moveTo>
                      <a:pt x="0" y="28"/>
                    </a:moveTo>
                    <a:cubicBezTo>
                      <a:pt x="6" y="28"/>
                      <a:pt x="15" y="29"/>
                      <a:pt x="21" y="30"/>
                    </a:cubicBezTo>
                    <a:cubicBezTo>
                      <a:pt x="28" y="30"/>
                      <a:pt x="38" y="35"/>
                      <a:pt x="44" y="35"/>
                    </a:cubicBezTo>
                    <a:cubicBezTo>
                      <a:pt x="54" y="33"/>
                      <a:pt x="58" y="24"/>
                      <a:pt x="65" y="18"/>
                    </a:cubicBezTo>
                    <a:cubicBezTo>
                      <a:pt x="75" y="9"/>
                      <a:pt x="89" y="8"/>
                      <a:pt x="10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4204">
                <a:extLst>
                  <a:ext uri="{FF2B5EF4-FFF2-40B4-BE49-F238E27FC236}">
                    <a16:creationId xmlns:a16="http://schemas.microsoft.com/office/drawing/2014/main" id="{56A01164-AB81-4791-B3B3-BA426BCCB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691"/>
                <a:ext cx="147" cy="178"/>
              </a:xfrm>
              <a:custGeom>
                <a:avLst/>
                <a:gdLst>
                  <a:gd name="T0" fmla="*/ 12 w 59"/>
                  <a:gd name="T1" fmla="*/ 0 h 67"/>
                  <a:gd name="T2" fmla="*/ 229 w 59"/>
                  <a:gd name="T3" fmla="*/ 938 h 67"/>
                  <a:gd name="T4" fmla="*/ 912 w 59"/>
                  <a:gd name="T5" fmla="*/ 125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1" y="0"/>
                    </a:moveTo>
                    <a:cubicBezTo>
                      <a:pt x="0" y="16"/>
                      <a:pt x="4" y="37"/>
                      <a:pt x="15" y="50"/>
                    </a:cubicBezTo>
                    <a:cubicBezTo>
                      <a:pt x="28" y="65"/>
                      <a:pt x="43" y="67"/>
                      <a:pt x="59" y="67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Freeform 4205">
                <a:extLst>
                  <a:ext uri="{FF2B5EF4-FFF2-40B4-BE49-F238E27FC236}">
                    <a16:creationId xmlns:a16="http://schemas.microsoft.com/office/drawing/2014/main" id="{D7BAFBFC-B155-4D6F-9732-888FA5433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576"/>
                <a:ext cx="102" cy="61"/>
              </a:xfrm>
              <a:custGeom>
                <a:avLst/>
                <a:gdLst>
                  <a:gd name="T0" fmla="*/ 632 w 41"/>
                  <a:gd name="T1" fmla="*/ 430 h 23"/>
                  <a:gd name="T2" fmla="*/ 0 w 4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28" y="15"/>
                      <a:pt x="13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4206">
                <a:extLst>
                  <a:ext uri="{FF2B5EF4-FFF2-40B4-BE49-F238E27FC236}">
                    <a16:creationId xmlns:a16="http://schemas.microsoft.com/office/drawing/2014/main" id="{1B74BADB-0805-4C25-BA95-4837EDA79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637"/>
                <a:ext cx="118" cy="275"/>
              </a:xfrm>
              <a:custGeom>
                <a:avLst/>
                <a:gdLst>
                  <a:gd name="T0" fmla="*/ 459 w 47"/>
                  <a:gd name="T1" fmla="*/ 1960 h 103"/>
                  <a:gd name="T2" fmla="*/ 535 w 47"/>
                  <a:gd name="T3" fmla="*/ 1824 h 103"/>
                  <a:gd name="T4" fmla="*/ 113 w 47"/>
                  <a:gd name="T5" fmla="*/ 77 h 103"/>
                  <a:gd name="T6" fmla="*/ 0 w 47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3">
                    <a:moveTo>
                      <a:pt x="29" y="103"/>
                    </a:moveTo>
                    <a:cubicBezTo>
                      <a:pt x="30" y="101"/>
                      <a:pt x="32" y="99"/>
                      <a:pt x="34" y="96"/>
                    </a:cubicBezTo>
                    <a:cubicBezTo>
                      <a:pt x="47" y="69"/>
                      <a:pt x="31" y="20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4207">
                <a:extLst>
                  <a:ext uri="{FF2B5EF4-FFF2-40B4-BE49-F238E27FC236}">
                    <a16:creationId xmlns:a16="http://schemas.microsoft.com/office/drawing/2014/main" id="{FDFA6C6E-57F2-4F4A-863B-142C9E15E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912"/>
                <a:ext cx="125" cy="251"/>
              </a:xfrm>
              <a:custGeom>
                <a:avLst/>
                <a:gdLst>
                  <a:gd name="T0" fmla="*/ 0 w 50"/>
                  <a:gd name="T1" fmla="*/ 1789 h 94"/>
                  <a:gd name="T2" fmla="*/ 83 w 50"/>
                  <a:gd name="T3" fmla="*/ 1391 h 94"/>
                  <a:gd name="T4" fmla="*/ 220 w 50"/>
                  <a:gd name="T5" fmla="*/ 593 h 94"/>
                  <a:gd name="T6" fmla="*/ 783 w 50"/>
                  <a:gd name="T7" fmla="*/ 0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4">
                    <a:moveTo>
                      <a:pt x="0" y="94"/>
                    </a:moveTo>
                    <a:cubicBezTo>
                      <a:pt x="3" y="88"/>
                      <a:pt x="4" y="80"/>
                      <a:pt x="5" y="73"/>
                    </a:cubicBezTo>
                    <a:cubicBezTo>
                      <a:pt x="8" y="57"/>
                      <a:pt x="3" y="44"/>
                      <a:pt x="14" y="31"/>
                    </a:cubicBezTo>
                    <a:cubicBezTo>
                      <a:pt x="24" y="19"/>
                      <a:pt x="40" y="12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4208">
                <a:extLst>
                  <a:ext uri="{FF2B5EF4-FFF2-40B4-BE49-F238E27FC236}">
                    <a16:creationId xmlns:a16="http://schemas.microsoft.com/office/drawing/2014/main" id="{3A287B6A-BDD8-4E4C-B5FD-AAE870DFD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163"/>
                <a:ext cx="33" cy="138"/>
              </a:xfrm>
              <a:custGeom>
                <a:avLst/>
                <a:gdLst>
                  <a:gd name="T0" fmla="*/ 193 w 13"/>
                  <a:gd name="T1" fmla="*/ 971 h 52"/>
                  <a:gd name="T2" fmla="*/ 213 w 1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2">
                    <a:moveTo>
                      <a:pt x="12" y="52"/>
                    </a:moveTo>
                    <a:cubicBezTo>
                      <a:pt x="0" y="34"/>
                      <a:pt x="7" y="17"/>
                      <a:pt x="13" y="0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Freeform 4209">
                <a:extLst>
                  <a:ext uri="{FF2B5EF4-FFF2-40B4-BE49-F238E27FC236}">
                    <a16:creationId xmlns:a16="http://schemas.microsoft.com/office/drawing/2014/main" id="{63C656FD-1F31-45EA-9BAE-A7B605ED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888"/>
                <a:ext cx="305" cy="155"/>
              </a:xfrm>
              <a:custGeom>
                <a:avLst/>
                <a:gdLst>
                  <a:gd name="T0" fmla="*/ 1908 w 122"/>
                  <a:gd name="T1" fmla="*/ 1106 h 58"/>
                  <a:gd name="T2" fmla="*/ 1708 w 122"/>
                  <a:gd name="T3" fmla="*/ 914 h 58"/>
                  <a:gd name="T4" fmla="*/ 345 w 122"/>
                  <a:gd name="T5" fmla="*/ 115 h 58"/>
                  <a:gd name="T6" fmla="*/ 0 w 122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58">
                    <a:moveTo>
                      <a:pt x="122" y="58"/>
                    </a:moveTo>
                    <a:cubicBezTo>
                      <a:pt x="117" y="56"/>
                      <a:pt x="113" y="52"/>
                      <a:pt x="109" y="48"/>
                    </a:cubicBezTo>
                    <a:cubicBezTo>
                      <a:pt x="85" y="22"/>
                      <a:pt x="61" y="0"/>
                      <a:pt x="22" y="6"/>
                    </a:cubicBezTo>
                    <a:cubicBezTo>
                      <a:pt x="14" y="7"/>
                      <a:pt x="7" y="9"/>
                      <a:pt x="0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4210">
                <a:extLst>
                  <a:ext uri="{FF2B5EF4-FFF2-40B4-BE49-F238E27FC236}">
                    <a16:creationId xmlns:a16="http://schemas.microsoft.com/office/drawing/2014/main" id="{4CBE3C3F-5BBA-4C3A-9479-75995761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043"/>
                <a:ext cx="340" cy="117"/>
              </a:xfrm>
              <a:custGeom>
                <a:avLst/>
                <a:gdLst>
                  <a:gd name="T0" fmla="*/ 2113 w 136"/>
                  <a:gd name="T1" fmla="*/ 827 h 44"/>
                  <a:gd name="T2" fmla="*/ 1250 w 136"/>
                  <a:gd name="T3" fmla="*/ 114 h 44"/>
                  <a:gd name="T4" fmla="*/ 0 w 136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44">
                    <a:moveTo>
                      <a:pt x="135" y="44"/>
                    </a:moveTo>
                    <a:cubicBezTo>
                      <a:pt x="136" y="14"/>
                      <a:pt x="103" y="1"/>
                      <a:pt x="80" y="6"/>
                    </a:cubicBezTo>
                    <a:cubicBezTo>
                      <a:pt x="56" y="10"/>
                      <a:pt x="23" y="1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4211">
                <a:extLst>
                  <a:ext uri="{FF2B5EF4-FFF2-40B4-BE49-F238E27FC236}">
                    <a16:creationId xmlns:a16="http://schemas.microsoft.com/office/drawing/2014/main" id="{FFBC0C33-D01D-449E-9DEB-FE1711E6B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013"/>
                <a:ext cx="338" cy="174"/>
              </a:xfrm>
              <a:custGeom>
                <a:avLst/>
                <a:gdLst>
                  <a:gd name="T0" fmla="*/ 0 w 135"/>
                  <a:gd name="T1" fmla="*/ 1226 h 65"/>
                  <a:gd name="T2" fmla="*/ 396 w 135"/>
                  <a:gd name="T3" fmla="*/ 1210 h 65"/>
                  <a:gd name="T4" fmla="*/ 784 w 135"/>
                  <a:gd name="T5" fmla="*/ 824 h 65"/>
                  <a:gd name="T6" fmla="*/ 1367 w 135"/>
                  <a:gd name="T7" fmla="*/ 94 h 65"/>
                  <a:gd name="T8" fmla="*/ 2118 w 135"/>
                  <a:gd name="T9" fmla="*/ 19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65">
                    <a:moveTo>
                      <a:pt x="0" y="64"/>
                    </a:moveTo>
                    <a:cubicBezTo>
                      <a:pt x="8" y="62"/>
                      <a:pt x="16" y="65"/>
                      <a:pt x="25" y="63"/>
                    </a:cubicBezTo>
                    <a:cubicBezTo>
                      <a:pt x="36" y="61"/>
                      <a:pt x="43" y="52"/>
                      <a:pt x="50" y="43"/>
                    </a:cubicBezTo>
                    <a:cubicBezTo>
                      <a:pt x="62" y="29"/>
                      <a:pt x="68" y="11"/>
                      <a:pt x="87" y="5"/>
                    </a:cubicBezTo>
                    <a:cubicBezTo>
                      <a:pt x="103" y="0"/>
                      <a:pt x="120" y="4"/>
                      <a:pt x="135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4212">
                <a:extLst>
                  <a:ext uri="{FF2B5EF4-FFF2-40B4-BE49-F238E27FC236}">
                    <a16:creationId xmlns:a16="http://schemas.microsoft.com/office/drawing/2014/main" id="{B6F783CA-54F2-4659-AF0C-6C6B5B6C7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52"/>
                <a:ext cx="30" cy="144"/>
              </a:xfrm>
              <a:custGeom>
                <a:avLst/>
                <a:gdLst>
                  <a:gd name="T0" fmla="*/ 188 w 12"/>
                  <a:gd name="T1" fmla="*/ 1024 h 54"/>
                  <a:gd name="T2" fmla="*/ 63 w 12"/>
                  <a:gd name="T3" fmla="*/ 589 h 54"/>
                  <a:gd name="T4" fmla="*/ 20 w 12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4">
                    <a:moveTo>
                      <a:pt x="12" y="54"/>
                    </a:moveTo>
                    <a:cubicBezTo>
                      <a:pt x="12" y="46"/>
                      <a:pt x="8" y="41"/>
                      <a:pt x="4" y="31"/>
                    </a:cubicBezTo>
                    <a:cubicBezTo>
                      <a:pt x="0" y="20"/>
                      <a:pt x="3" y="1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Freeform 4213">
                <a:extLst>
                  <a:ext uri="{FF2B5EF4-FFF2-40B4-BE49-F238E27FC236}">
                    <a16:creationId xmlns:a16="http://schemas.microsoft.com/office/drawing/2014/main" id="{D7E3ACB6-45A1-4306-AFFD-C417DDC77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696"/>
                <a:ext cx="50" cy="229"/>
              </a:xfrm>
              <a:custGeom>
                <a:avLst/>
                <a:gdLst>
                  <a:gd name="T0" fmla="*/ 188 w 20"/>
                  <a:gd name="T1" fmla="*/ 1624 h 86"/>
                  <a:gd name="T2" fmla="*/ 20 w 20"/>
                  <a:gd name="T3" fmla="*/ 921 h 86"/>
                  <a:gd name="T4" fmla="*/ 270 w 20"/>
                  <a:gd name="T5" fmla="*/ 149 h 86"/>
                  <a:gd name="T6" fmla="*/ 313 w 20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6">
                    <a:moveTo>
                      <a:pt x="12" y="86"/>
                    </a:moveTo>
                    <a:cubicBezTo>
                      <a:pt x="7" y="74"/>
                      <a:pt x="0" y="63"/>
                      <a:pt x="1" y="49"/>
                    </a:cubicBezTo>
                    <a:cubicBezTo>
                      <a:pt x="2" y="35"/>
                      <a:pt x="13" y="22"/>
                      <a:pt x="17" y="8"/>
                    </a:cubicBezTo>
                    <a:cubicBezTo>
                      <a:pt x="19" y="5"/>
                      <a:pt x="19" y="2"/>
                      <a:pt x="2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4214">
                <a:extLst>
                  <a:ext uri="{FF2B5EF4-FFF2-40B4-BE49-F238E27FC236}">
                    <a16:creationId xmlns:a16="http://schemas.microsoft.com/office/drawing/2014/main" id="{1C60BB4E-2833-4DC0-998A-9454DA22E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49"/>
                <a:ext cx="157" cy="150"/>
              </a:xfrm>
              <a:custGeom>
                <a:avLst/>
                <a:gdLst>
                  <a:gd name="T0" fmla="*/ 0 w 63"/>
                  <a:gd name="T1" fmla="*/ 1077 h 56"/>
                  <a:gd name="T2" fmla="*/ 541 w 63"/>
                  <a:gd name="T3" fmla="*/ 769 h 56"/>
                  <a:gd name="T4" fmla="*/ 974 w 63"/>
                  <a:gd name="T5" fmla="*/ 9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6">
                    <a:moveTo>
                      <a:pt x="0" y="56"/>
                    </a:moveTo>
                    <a:cubicBezTo>
                      <a:pt x="9" y="54"/>
                      <a:pt x="28" y="46"/>
                      <a:pt x="35" y="40"/>
                    </a:cubicBezTo>
                    <a:cubicBezTo>
                      <a:pt x="45" y="31"/>
                      <a:pt x="42" y="0"/>
                      <a:pt x="63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4215">
                <a:extLst>
                  <a:ext uri="{FF2B5EF4-FFF2-40B4-BE49-F238E27FC236}">
                    <a16:creationId xmlns:a16="http://schemas.microsoft.com/office/drawing/2014/main" id="{33AB8361-5DD9-43AF-AD76-5B21CF222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029"/>
                <a:ext cx="83" cy="104"/>
              </a:xfrm>
              <a:custGeom>
                <a:avLst/>
                <a:gdLst>
                  <a:gd name="T0" fmla="*/ 0 w 33"/>
                  <a:gd name="T1" fmla="*/ 739 h 39"/>
                  <a:gd name="T2" fmla="*/ 50 w 33"/>
                  <a:gd name="T3" fmla="*/ 627 h 39"/>
                  <a:gd name="T4" fmla="*/ 526 w 33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39"/>
                    </a:moveTo>
                    <a:cubicBezTo>
                      <a:pt x="1" y="37"/>
                      <a:pt x="2" y="35"/>
                      <a:pt x="3" y="33"/>
                    </a:cubicBezTo>
                    <a:cubicBezTo>
                      <a:pt x="8" y="19"/>
                      <a:pt x="16" y="2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4216">
                <a:extLst>
                  <a:ext uri="{FF2B5EF4-FFF2-40B4-BE49-F238E27FC236}">
                    <a16:creationId xmlns:a16="http://schemas.microsoft.com/office/drawing/2014/main" id="{8F876611-B15E-4A76-8925-394C03D0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133"/>
                <a:ext cx="85" cy="118"/>
              </a:xfrm>
              <a:custGeom>
                <a:avLst/>
                <a:gdLst>
                  <a:gd name="T0" fmla="*/ 0 w 34"/>
                  <a:gd name="T1" fmla="*/ 847 h 44"/>
                  <a:gd name="T2" fmla="*/ 533 w 34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4">
                    <a:moveTo>
                      <a:pt x="0" y="44"/>
                    </a:moveTo>
                    <a:cubicBezTo>
                      <a:pt x="16" y="35"/>
                      <a:pt x="27" y="17"/>
                      <a:pt x="34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Freeform 4217">
                <a:extLst>
                  <a:ext uri="{FF2B5EF4-FFF2-40B4-BE49-F238E27FC236}">
                    <a16:creationId xmlns:a16="http://schemas.microsoft.com/office/drawing/2014/main" id="{DDC3528B-4FF5-448C-AA37-3BF99CB97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5"/>
                <a:ext cx="230" cy="58"/>
              </a:xfrm>
              <a:custGeom>
                <a:avLst/>
                <a:gdLst>
                  <a:gd name="T0" fmla="*/ 0 w 92"/>
                  <a:gd name="T1" fmla="*/ 403 h 22"/>
                  <a:gd name="T2" fmla="*/ 1313 w 92"/>
                  <a:gd name="T3" fmla="*/ 182 h 22"/>
                  <a:gd name="T4" fmla="*/ 1438 w 92"/>
                  <a:gd name="T5" fmla="*/ 11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cubicBezTo>
                      <a:pt x="14" y="0"/>
                      <a:pt x="59" y="19"/>
                      <a:pt x="84" y="10"/>
                    </a:cubicBezTo>
                    <a:cubicBezTo>
                      <a:pt x="87" y="9"/>
                      <a:pt x="89" y="8"/>
                      <a:pt x="92" y="6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4218">
                <a:extLst>
                  <a:ext uri="{FF2B5EF4-FFF2-40B4-BE49-F238E27FC236}">
                    <a16:creationId xmlns:a16="http://schemas.microsoft.com/office/drawing/2014/main" id="{2750AE6C-D30E-41BD-B2D2-954B603F8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232"/>
                <a:ext cx="103" cy="104"/>
              </a:xfrm>
              <a:custGeom>
                <a:avLst/>
                <a:gdLst>
                  <a:gd name="T0" fmla="*/ 0 w 41"/>
                  <a:gd name="T1" fmla="*/ 171 h 39"/>
                  <a:gd name="T2" fmla="*/ 651 w 4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9">
                    <a:moveTo>
                      <a:pt x="0" y="9"/>
                    </a:moveTo>
                    <a:cubicBezTo>
                      <a:pt x="18" y="0"/>
                      <a:pt x="33" y="23"/>
                      <a:pt x="41" y="3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4219">
                <a:extLst>
                  <a:ext uri="{FF2B5EF4-FFF2-40B4-BE49-F238E27FC236}">
                    <a16:creationId xmlns:a16="http://schemas.microsoft.com/office/drawing/2014/main" id="{A8A5AEC4-51D7-4BA5-BEF9-3882881DB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573"/>
                <a:ext cx="100" cy="131"/>
              </a:xfrm>
              <a:custGeom>
                <a:avLst/>
                <a:gdLst>
                  <a:gd name="T0" fmla="*/ 0 w 40"/>
                  <a:gd name="T1" fmla="*/ 0 h 49"/>
                  <a:gd name="T2" fmla="*/ 333 w 40"/>
                  <a:gd name="T3" fmla="*/ 265 h 49"/>
                  <a:gd name="T4" fmla="*/ 625 w 40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9">
                    <a:moveTo>
                      <a:pt x="0" y="0"/>
                    </a:moveTo>
                    <a:cubicBezTo>
                      <a:pt x="8" y="4"/>
                      <a:pt x="15" y="8"/>
                      <a:pt x="21" y="14"/>
                    </a:cubicBezTo>
                    <a:cubicBezTo>
                      <a:pt x="32" y="25"/>
                      <a:pt x="32" y="38"/>
                      <a:pt x="40" y="4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4220">
                <a:extLst>
                  <a:ext uri="{FF2B5EF4-FFF2-40B4-BE49-F238E27FC236}">
                    <a16:creationId xmlns:a16="http://schemas.microsoft.com/office/drawing/2014/main" id="{60CEDAEA-C093-4CF2-A6C6-B416BEEFE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387"/>
                <a:ext cx="175" cy="186"/>
              </a:xfrm>
              <a:custGeom>
                <a:avLst/>
                <a:gdLst>
                  <a:gd name="T0" fmla="*/ 0 w 70"/>
                  <a:gd name="T1" fmla="*/ 0 h 70"/>
                  <a:gd name="T2" fmla="*/ 595 w 70"/>
                  <a:gd name="T3" fmla="*/ 1052 h 70"/>
                  <a:gd name="T4" fmla="*/ 1095 w 70"/>
                  <a:gd name="T5" fmla="*/ 13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0" y="0"/>
                    </a:moveTo>
                    <a:cubicBezTo>
                      <a:pt x="8" y="30"/>
                      <a:pt x="5" y="46"/>
                      <a:pt x="38" y="56"/>
                    </a:cubicBezTo>
                    <a:cubicBezTo>
                      <a:pt x="49" y="60"/>
                      <a:pt x="60" y="64"/>
                      <a:pt x="70" y="7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Freeform 4221">
                <a:extLst>
                  <a:ext uri="{FF2B5EF4-FFF2-40B4-BE49-F238E27FC236}">
                    <a16:creationId xmlns:a16="http://schemas.microsoft.com/office/drawing/2014/main" id="{74E279B1-2310-4903-9E94-07661E50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779"/>
                <a:ext cx="150" cy="232"/>
              </a:xfrm>
              <a:custGeom>
                <a:avLst/>
                <a:gdLst>
                  <a:gd name="T0" fmla="*/ 938 w 60"/>
                  <a:gd name="T1" fmla="*/ 1651 h 87"/>
                  <a:gd name="T2" fmla="*/ 470 w 60"/>
                  <a:gd name="T3" fmla="*/ 115 h 87"/>
                  <a:gd name="T4" fmla="*/ 0 w 60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87">
                    <a:moveTo>
                      <a:pt x="60" y="87"/>
                    </a:moveTo>
                    <a:cubicBezTo>
                      <a:pt x="55" y="63"/>
                      <a:pt x="54" y="20"/>
                      <a:pt x="30" y="6"/>
                    </a:cubicBezTo>
                    <a:cubicBezTo>
                      <a:pt x="21" y="1"/>
                      <a:pt x="10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4222">
                <a:extLst>
                  <a:ext uri="{FF2B5EF4-FFF2-40B4-BE49-F238E27FC236}">
                    <a16:creationId xmlns:a16="http://schemas.microsoft.com/office/drawing/2014/main" id="{A0CCEE24-C3FC-4080-A864-E325028D6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872"/>
                <a:ext cx="90" cy="29"/>
              </a:xfrm>
              <a:custGeom>
                <a:avLst/>
                <a:gdLst>
                  <a:gd name="T0" fmla="*/ 0 w 36"/>
                  <a:gd name="T1" fmla="*/ 0 h 11"/>
                  <a:gd name="T2" fmla="*/ 563 w 36"/>
                  <a:gd name="T3" fmla="*/ 1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12" y="3"/>
                      <a:pt x="22" y="11"/>
                      <a:pt x="36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4223">
                <a:extLst>
                  <a:ext uri="{FF2B5EF4-FFF2-40B4-BE49-F238E27FC236}">
                    <a16:creationId xmlns:a16="http://schemas.microsoft.com/office/drawing/2014/main" id="{1C82B1C0-48E8-4354-A1EB-D06CF8D4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869"/>
                <a:ext cx="135" cy="48"/>
              </a:xfrm>
              <a:custGeom>
                <a:avLst/>
                <a:gdLst>
                  <a:gd name="T0" fmla="*/ 0 w 54"/>
                  <a:gd name="T1" fmla="*/ 341 h 18"/>
                  <a:gd name="T2" fmla="*/ 658 w 54"/>
                  <a:gd name="T3" fmla="*/ 21 h 18"/>
                  <a:gd name="T4" fmla="*/ 845 w 54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0" y="18"/>
                    </a:moveTo>
                    <a:cubicBezTo>
                      <a:pt x="13" y="13"/>
                      <a:pt x="29" y="2"/>
                      <a:pt x="42" y="1"/>
                    </a:cubicBezTo>
                    <a:cubicBezTo>
                      <a:pt x="46" y="0"/>
                      <a:pt x="50" y="0"/>
                      <a:pt x="54" y="1"/>
                    </a:cubicBezTo>
                  </a:path>
                </a:pathLst>
              </a:custGeom>
              <a:noFill/>
              <a:ln w="15875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4224">
                <a:extLst>
                  <a:ext uri="{FF2B5EF4-FFF2-40B4-BE49-F238E27FC236}">
                    <a16:creationId xmlns:a16="http://schemas.microsoft.com/office/drawing/2014/main" id="{DEC48C9D-057C-46DD-9AEE-EA16EE73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720"/>
                <a:ext cx="67" cy="195"/>
              </a:xfrm>
              <a:custGeom>
                <a:avLst/>
                <a:gdLst>
                  <a:gd name="T0" fmla="*/ 104 w 27"/>
                  <a:gd name="T1" fmla="*/ 0 h 73"/>
                  <a:gd name="T2" fmla="*/ 154 w 27"/>
                  <a:gd name="T3" fmla="*/ 841 h 73"/>
                  <a:gd name="T4" fmla="*/ 412 w 27"/>
                  <a:gd name="T5" fmla="*/ 1392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73">
                    <a:moveTo>
                      <a:pt x="7" y="0"/>
                    </a:moveTo>
                    <a:cubicBezTo>
                      <a:pt x="4" y="18"/>
                      <a:pt x="0" y="26"/>
                      <a:pt x="10" y="44"/>
                    </a:cubicBezTo>
                    <a:cubicBezTo>
                      <a:pt x="15" y="54"/>
                      <a:pt x="15" y="69"/>
                      <a:pt x="2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Freeform 4225">
                <a:extLst>
                  <a:ext uri="{FF2B5EF4-FFF2-40B4-BE49-F238E27FC236}">
                    <a16:creationId xmlns:a16="http://schemas.microsoft.com/office/drawing/2014/main" id="{BD0A3616-43F1-452C-A6C3-8E9AF5423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467"/>
                <a:ext cx="110" cy="114"/>
              </a:xfrm>
              <a:custGeom>
                <a:avLst/>
                <a:gdLst>
                  <a:gd name="T0" fmla="*/ 0 w 44"/>
                  <a:gd name="T1" fmla="*/ 374 h 43"/>
                  <a:gd name="T2" fmla="*/ 220 w 44"/>
                  <a:gd name="T3" fmla="*/ 541 h 43"/>
                  <a:gd name="T4" fmla="*/ 363 w 44"/>
                  <a:gd name="T5" fmla="*/ 801 h 43"/>
                  <a:gd name="T6" fmla="*/ 458 w 44"/>
                  <a:gd name="T7" fmla="*/ 353 h 43"/>
                  <a:gd name="T8" fmla="*/ 500 w 44"/>
                  <a:gd name="T9" fmla="*/ 133 h 43"/>
                  <a:gd name="T10" fmla="*/ 688 w 4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3">
                    <a:moveTo>
                      <a:pt x="0" y="20"/>
                    </a:moveTo>
                    <a:cubicBezTo>
                      <a:pt x="4" y="22"/>
                      <a:pt x="10" y="25"/>
                      <a:pt x="14" y="29"/>
                    </a:cubicBezTo>
                    <a:cubicBezTo>
                      <a:pt x="18" y="33"/>
                      <a:pt x="19" y="39"/>
                      <a:pt x="23" y="43"/>
                    </a:cubicBezTo>
                    <a:cubicBezTo>
                      <a:pt x="21" y="35"/>
                      <a:pt x="27" y="26"/>
                      <a:pt x="29" y="19"/>
                    </a:cubicBezTo>
                    <a:cubicBezTo>
                      <a:pt x="30" y="13"/>
                      <a:pt x="28" y="13"/>
                      <a:pt x="32" y="7"/>
                    </a:cubicBezTo>
                    <a:cubicBezTo>
                      <a:pt x="34" y="3"/>
                      <a:pt x="42" y="5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4226">
                <a:extLst>
                  <a:ext uri="{FF2B5EF4-FFF2-40B4-BE49-F238E27FC236}">
                    <a16:creationId xmlns:a16="http://schemas.microsoft.com/office/drawing/2014/main" id="{D1447C86-2936-45DB-8773-547F60CD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584"/>
                <a:ext cx="120" cy="43"/>
              </a:xfrm>
              <a:custGeom>
                <a:avLst/>
                <a:gdLst>
                  <a:gd name="T0" fmla="*/ 750 w 48"/>
                  <a:gd name="T1" fmla="*/ 312 h 16"/>
                  <a:gd name="T2" fmla="*/ 375 w 48"/>
                  <a:gd name="T3" fmla="*/ 218 h 16"/>
                  <a:gd name="T4" fmla="*/ 0 w 48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48" y="16"/>
                    </a:moveTo>
                    <a:cubicBezTo>
                      <a:pt x="45" y="0"/>
                      <a:pt x="32" y="10"/>
                      <a:pt x="24" y="11"/>
                    </a:cubicBezTo>
                    <a:cubicBezTo>
                      <a:pt x="15" y="11"/>
                      <a:pt x="9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4227">
                <a:extLst>
                  <a:ext uri="{FF2B5EF4-FFF2-40B4-BE49-F238E27FC236}">
                    <a16:creationId xmlns:a16="http://schemas.microsoft.com/office/drawing/2014/main" id="{4B6AE759-17FA-48E2-9CA0-76ACAAB45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459"/>
                <a:ext cx="55" cy="98"/>
              </a:xfrm>
              <a:custGeom>
                <a:avLst/>
                <a:gdLst>
                  <a:gd name="T0" fmla="*/ 0 w 22"/>
                  <a:gd name="T1" fmla="*/ 689 h 37"/>
                  <a:gd name="T2" fmla="*/ 125 w 22"/>
                  <a:gd name="T3" fmla="*/ 315 h 37"/>
                  <a:gd name="T4" fmla="*/ 333 w 22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7">
                    <a:moveTo>
                      <a:pt x="0" y="37"/>
                    </a:moveTo>
                    <a:cubicBezTo>
                      <a:pt x="3" y="29"/>
                      <a:pt x="3" y="23"/>
                      <a:pt x="8" y="17"/>
                    </a:cubicBezTo>
                    <a:cubicBezTo>
                      <a:pt x="13" y="12"/>
                      <a:pt x="22" y="9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4228">
                <a:extLst>
                  <a:ext uri="{FF2B5EF4-FFF2-40B4-BE49-F238E27FC236}">
                    <a16:creationId xmlns:a16="http://schemas.microsoft.com/office/drawing/2014/main" id="{75BF910D-038C-4228-9BB6-E763A2BE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17"/>
                <a:ext cx="57" cy="40"/>
              </a:xfrm>
              <a:custGeom>
                <a:avLst/>
                <a:gdLst>
                  <a:gd name="T0" fmla="*/ 349 w 23"/>
                  <a:gd name="T1" fmla="*/ 285 h 15"/>
                  <a:gd name="T2" fmla="*/ 0 w 23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cubicBezTo>
                      <a:pt x="19" y="0"/>
                      <a:pt x="10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Freeform 4229">
                <a:extLst>
                  <a:ext uri="{FF2B5EF4-FFF2-40B4-BE49-F238E27FC236}">
                    <a16:creationId xmlns:a16="http://schemas.microsoft.com/office/drawing/2014/main" id="{6BFD9881-13E6-4743-93E7-3502031F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773"/>
                <a:ext cx="212" cy="59"/>
              </a:xfrm>
              <a:custGeom>
                <a:avLst/>
                <a:gdLst>
                  <a:gd name="T0" fmla="*/ 1319 w 85"/>
                  <a:gd name="T1" fmla="*/ 56 h 22"/>
                  <a:gd name="T2" fmla="*/ 653 w 85"/>
                  <a:gd name="T3" fmla="*/ 193 h 22"/>
                  <a:gd name="T4" fmla="*/ 374 w 85"/>
                  <a:gd name="T5" fmla="*/ 402 h 22"/>
                  <a:gd name="T6" fmla="*/ 0 w 85"/>
                  <a:gd name="T7" fmla="*/ 38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22">
                    <a:moveTo>
                      <a:pt x="85" y="3"/>
                    </a:moveTo>
                    <a:cubicBezTo>
                      <a:pt x="68" y="3"/>
                      <a:pt x="58" y="0"/>
                      <a:pt x="42" y="10"/>
                    </a:cubicBezTo>
                    <a:cubicBezTo>
                      <a:pt x="36" y="13"/>
                      <a:pt x="30" y="19"/>
                      <a:pt x="24" y="21"/>
                    </a:cubicBezTo>
                    <a:cubicBezTo>
                      <a:pt x="16" y="22"/>
                      <a:pt x="8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4230">
                <a:extLst>
                  <a:ext uri="{FF2B5EF4-FFF2-40B4-BE49-F238E27FC236}">
                    <a16:creationId xmlns:a16="http://schemas.microsoft.com/office/drawing/2014/main" id="{A7AD30FE-6EB7-4747-AF38-650BCB9E6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08"/>
                <a:ext cx="48" cy="120"/>
              </a:xfrm>
              <a:custGeom>
                <a:avLst/>
                <a:gdLst>
                  <a:gd name="T0" fmla="*/ 306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5" y="13"/>
                      <a:pt x="14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4231">
                <a:extLst>
                  <a:ext uri="{FF2B5EF4-FFF2-40B4-BE49-F238E27FC236}">
                    <a16:creationId xmlns:a16="http://schemas.microsoft.com/office/drawing/2014/main" id="{93864BE0-EE8D-4C3C-9A1F-2FC659DA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536"/>
                <a:ext cx="25" cy="104"/>
              </a:xfrm>
              <a:custGeom>
                <a:avLst/>
                <a:gdLst>
                  <a:gd name="T0" fmla="*/ 0 w 10"/>
                  <a:gd name="T1" fmla="*/ 0 h 39"/>
                  <a:gd name="T2" fmla="*/ 145 w 10"/>
                  <a:gd name="T3" fmla="*/ 320 h 39"/>
                  <a:gd name="T4" fmla="*/ 145 w 10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9">
                    <a:moveTo>
                      <a:pt x="0" y="0"/>
                    </a:moveTo>
                    <a:cubicBezTo>
                      <a:pt x="4" y="4"/>
                      <a:pt x="9" y="10"/>
                      <a:pt x="9" y="17"/>
                    </a:cubicBezTo>
                    <a:cubicBezTo>
                      <a:pt x="10" y="24"/>
                      <a:pt x="4" y="31"/>
                      <a:pt x="9" y="3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4232">
                <a:extLst>
                  <a:ext uri="{FF2B5EF4-FFF2-40B4-BE49-F238E27FC236}">
                    <a16:creationId xmlns:a16="http://schemas.microsoft.com/office/drawing/2014/main" id="{6E599511-B8A1-4FE1-902B-E81AD0997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563"/>
                <a:ext cx="60" cy="48"/>
              </a:xfrm>
              <a:custGeom>
                <a:avLst/>
                <a:gdLst>
                  <a:gd name="T0" fmla="*/ 0 w 24"/>
                  <a:gd name="T1" fmla="*/ 264 h 18"/>
                  <a:gd name="T2" fmla="*/ 375 w 24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14"/>
                    </a:moveTo>
                    <a:cubicBezTo>
                      <a:pt x="6" y="0"/>
                      <a:pt x="17" y="18"/>
                      <a:pt x="24" y="12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Freeform 4233">
                <a:extLst>
                  <a:ext uri="{FF2B5EF4-FFF2-40B4-BE49-F238E27FC236}">
                    <a16:creationId xmlns:a16="http://schemas.microsoft.com/office/drawing/2014/main" id="{25EF3BB4-D960-4535-9CBA-6AD15BF09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976"/>
                <a:ext cx="25" cy="168"/>
              </a:xfrm>
              <a:custGeom>
                <a:avLst/>
                <a:gdLst>
                  <a:gd name="T0" fmla="*/ 95 w 10"/>
                  <a:gd name="T1" fmla="*/ 0 h 63"/>
                  <a:gd name="T2" fmla="*/ 145 w 10"/>
                  <a:gd name="T3" fmla="*/ 648 h 63"/>
                  <a:gd name="T4" fmla="*/ 125 w 10"/>
                  <a:gd name="T5" fmla="*/ 119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3">
                    <a:moveTo>
                      <a:pt x="6" y="0"/>
                    </a:moveTo>
                    <a:cubicBezTo>
                      <a:pt x="0" y="11"/>
                      <a:pt x="7" y="22"/>
                      <a:pt x="9" y="34"/>
                    </a:cubicBezTo>
                    <a:cubicBezTo>
                      <a:pt x="10" y="43"/>
                      <a:pt x="10" y="54"/>
                      <a:pt x="8" y="6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Freeform 4234">
                <a:extLst>
                  <a:ext uri="{FF2B5EF4-FFF2-40B4-BE49-F238E27FC236}">
                    <a16:creationId xmlns:a16="http://schemas.microsoft.com/office/drawing/2014/main" id="{AD183791-D80F-45E7-A1B4-83B857AC3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43"/>
                <a:ext cx="102" cy="120"/>
              </a:xfrm>
              <a:custGeom>
                <a:avLst/>
                <a:gdLst>
                  <a:gd name="T0" fmla="*/ 0 w 41"/>
                  <a:gd name="T1" fmla="*/ 661 h 45"/>
                  <a:gd name="T2" fmla="*/ 415 w 41"/>
                  <a:gd name="T3" fmla="*/ 683 h 45"/>
                  <a:gd name="T4" fmla="*/ 632 w 4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0" y="35"/>
                    </a:moveTo>
                    <a:cubicBezTo>
                      <a:pt x="9" y="39"/>
                      <a:pt x="18" y="45"/>
                      <a:pt x="27" y="36"/>
                    </a:cubicBezTo>
                    <a:cubicBezTo>
                      <a:pt x="33" y="30"/>
                      <a:pt x="40" y="8"/>
                      <a:pt x="4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4235">
                <a:extLst>
                  <a:ext uri="{FF2B5EF4-FFF2-40B4-BE49-F238E27FC236}">
                    <a16:creationId xmlns:a16="http://schemas.microsoft.com/office/drawing/2014/main" id="{31CF0AA8-8499-48E7-9769-11ECBDE9D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352"/>
                <a:ext cx="33" cy="101"/>
              </a:xfrm>
              <a:custGeom>
                <a:avLst/>
                <a:gdLst>
                  <a:gd name="T0" fmla="*/ 0 w 13"/>
                  <a:gd name="T1" fmla="*/ 0 h 38"/>
                  <a:gd name="T2" fmla="*/ 193 w 13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13" y="4"/>
                      <a:pt x="8" y="27"/>
                      <a:pt x="12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4236">
                <a:extLst>
                  <a:ext uri="{FF2B5EF4-FFF2-40B4-BE49-F238E27FC236}">
                    <a16:creationId xmlns:a16="http://schemas.microsoft.com/office/drawing/2014/main" id="{45C26702-1548-4CC9-A4E2-493864373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536"/>
                <a:ext cx="92" cy="37"/>
              </a:xfrm>
              <a:custGeom>
                <a:avLst/>
                <a:gdLst>
                  <a:gd name="T0" fmla="*/ 0 w 37"/>
                  <a:gd name="T1" fmla="*/ 204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1"/>
                    </a:moveTo>
                    <a:cubicBezTo>
                      <a:pt x="13" y="14"/>
                      <a:pt x="28" y="9"/>
                      <a:pt x="37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4237">
                <a:extLst>
                  <a:ext uri="{FF2B5EF4-FFF2-40B4-BE49-F238E27FC236}">
                    <a16:creationId xmlns:a16="http://schemas.microsoft.com/office/drawing/2014/main" id="{BEA549F5-059E-47ED-82D0-962005F14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872"/>
                <a:ext cx="35" cy="195"/>
              </a:xfrm>
              <a:custGeom>
                <a:avLst/>
                <a:gdLst>
                  <a:gd name="T0" fmla="*/ 0 w 14"/>
                  <a:gd name="T1" fmla="*/ 0 h 73"/>
                  <a:gd name="T2" fmla="*/ 175 w 14"/>
                  <a:gd name="T3" fmla="*/ 705 h 73"/>
                  <a:gd name="T4" fmla="*/ 63 w 14"/>
                  <a:gd name="T5" fmla="*/ 991 h 73"/>
                  <a:gd name="T6" fmla="*/ 0 w 14"/>
                  <a:gd name="T7" fmla="*/ 139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3">
                    <a:moveTo>
                      <a:pt x="0" y="0"/>
                    </a:moveTo>
                    <a:cubicBezTo>
                      <a:pt x="12" y="3"/>
                      <a:pt x="14" y="28"/>
                      <a:pt x="11" y="37"/>
                    </a:cubicBezTo>
                    <a:cubicBezTo>
                      <a:pt x="9" y="42"/>
                      <a:pt x="5" y="46"/>
                      <a:pt x="4" y="52"/>
                    </a:cubicBezTo>
                    <a:cubicBezTo>
                      <a:pt x="2" y="59"/>
                      <a:pt x="2" y="66"/>
                      <a:pt x="0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Freeform 4238">
                <a:extLst>
                  <a:ext uri="{FF2B5EF4-FFF2-40B4-BE49-F238E27FC236}">
                    <a16:creationId xmlns:a16="http://schemas.microsoft.com/office/drawing/2014/main" id="{980D8B1F-E7E4-42B8-9DB1-8893B0BBB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899"/>
                <a:ext cx="63" cy="184"/>
              </a:xfrm>
              <a:custGeom>
                <a:avLst/>
                <a:gdLst>
                  <a:gd name="T0" fmla="*/ 179 w 25"/>
                  <a:gd name="T1" fmla="*/ 0 h 69"/>
                  <a:gd name="T2" fmla="*/ 83 w 25"/>
                  <a:gd name="T3" fmla="*/ 627 h 69"/>
                  <a:gd name="T4" fmla="*/ 401 w 25"/>
                  <a:gd name="T5" fmla="*/ 13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7" y="12"/>
                      <a:pt x="0" y="18"/>
                      <a:pt x="5" y="33"/>
                    </a:cubicBezTo>
                    <a:cubicBezTo>
                      <a:pt x="10" y="46"/>
                      <a:pt x="16" y="59"/>
                      <a:pt x="25" y="6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4239">
                <a:extLst>
                  <a:ext uri="{FF2B5EF4-FFF2-40B4-BE49-F238E27FC236}">
                    <a16:creationId xmlns:a16="http://schemas.microsoft.com/office/drawing/2014/main" id="{35D55EA8-A313-4646-B2F6-4FF760B0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03"/>
                <a:ext cx="123" cy="258"/>
              </a:xfrm>
              <a:custGeom>
                <a:avLst/>
                <a:gdLst>
                  <a:gd name="T0" fmla="*/ 776 w 49"/>
                  <a:gd name="T1" fmla="*/ 0 h 97"/>
                  <a:gd name="T2" fmla="*/ 146 w 49"/>
                  <a:gd name="T3" fmla="*/ 694 h 97"/>
                  <a:gd name="T4" fmla="*/ 83 w 49"/>
                  <a:gd name="T5" fmla="*/ 1825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49" y="0"/>
                    </a:moveTo>
                    <a:cubicBezTo>
                      <a:pt x="40" y="16"/>
                      <a:pt x="17" y="19"/>
                      <a:pt x="9" y="37"/>
                    </a:cubicBezTo>
                    <a:cubicBezTo>
                      <a:pt x="0" y="57"/>
                      <a:pt x="6" y="76"/>
                      <a:pt x="5" y="9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4240">
                <a:extLst>
                  <a:ext uri="{FF2B5EF4-FFF2-40B4-BE49-F238E27FC236}">
                    <a16:creationId xmlns:a16="http://schemas.microsoft.com/office/drawing/2014/main" id="{25638D7C-1F58-4E8F-BA59-A2E7C3768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41"/>
                <a:ext cx="145" cy="83"/>
              </a:xfrm>
              <a:custGeom>
                <a:avLst/>
                <a:gdLst>
                  <a:gd name="T0" fmla="*/ 0 w 58"/>
                  <a:gd name="T1" fmla="*/ 423 h 31"/>
                  <a:gd name="T2" fmla="*/ 675 w 58"/>
                  <a:gd name="T3" fmla="*/ 388 h 31"/>
                  <a:gd name="T4" fmla="*/ 908 w 58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1">
                    <a:moveTo>
                      <a:pt x="0" y="22"/>
                    </a:moveTo>
                    <a:cubicBezTo>
                      <a:pt x="10" y="31"/>
                      <a:pt x="32" y="25"/>
                      <a:pt x="43" y="20"/>
                    </a:cubicBezTo>
                    <a:cubicBezTo>
                      <a:pt x="52" y="16"/>
                      <a:pt x="54" y="9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4241">
                <a:extLst>
                  <a:ext uri="{FF2B5EF4-FFF2-40B4-BE49-F238E27FC236}">
                    <a16:creationId xmlns:a16="http://schemas.microsoft.com/office/drawing/2014/main" id="{80A0762E-F3AD-4D63-B4A1-C2D6DA2C7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056"/>
                <a:ext cx="135" cy="128"/>
              </a:xfrm>
              <a:custGeom>
                <a:avLst/>
                <a:gdLst>
                  <a:gd name="T0" fmla="*/ 0 w 54"/>
                  <a:gd name="T1" fmla="*/ 0 h 48"/>
                  <a:gd name="T2" fmla="*/ 500 w 54"/>
                  <a:gd name="T3" fmla="*/ 435 h 48"/>
                  <a:gd name="T4" fmla="*/ 845 w 54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8">
                    <a:moveTo>
                      <a:pt x="0" y="0"/>
                    </a:moveTo>
                    <a:cubicBezTo>
                      <a:pt x="0" y="21"/>
                      <a:pt x="19" y="15"/>
                      <a:pt x="32" y="23"/>
                    </a:cubicBezTo>
                    <a:cubicBezTo>
                      <a:pt x="40" y="28"/>
                      <a:pt x="46" y="41"/>
                      <a:pt x="54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Freeform 4242">
                <a:extLst>
                  <a:ext uri="{FF2B5EF4-FFF2-40B4-BE49-F238E27FC236}">
                    <a16:creationId xmlns:a16="http://schemas.microsoft.com/office/drawing/2014/main" id="{635E6F5D-D3F3-4CBC-92FA-DA0DFD05D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965"/>
                <a:ext cx="30" cy="163"/>
              </a:xfrm>
              <a:custGeom>
                <a:avLst/>
                <a:gdLst>
                  <a:gd name="T0" fmla="*/ 0 w 12"/>
                  <a:gd name="T1" fmla="*/ 1165 h 61"/>
                  <a:gd name="T2" fmla="*/ 20 w 12"/>
                  <a:gd name="T3" fmla="*/ 901 h 61"/>
                  <a:gd name="T4" fmla="*/ 83 w 12"/>
                  <a:gd name="T5" fmla="*/ 743 h 61"/>
                  <a:gd name="T6" fmla="*/ 50 w 12"/>
                  <a:gd name="T7" fmla="*/ 572 h 61"/>
                  <a:gd name="T8" fmla="*/ 145 w 12"/>
                  <a:gd name="T9" fmla="*/ 321 h 61"/>
                  <a:gd name="T10" fmla="*/ 175 w 12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1">
                    <a:moveTo>
                      <a:pt x="0" y="61"/>
                    </a:moveTo>
                    <a:cubicBezTo>
                      <a:pt x="1" y="55"/>
                      <a:pt x="0" y="52"/>
                      <a:pt x="1" y="47"/>
                    </a:cubicBezTo>
                    <a:cubicBezTo>
                      <a:pt x="1" y="44"/>
                      <a:pt x="4" y="42"/>
                      <a:pt x="5" y="39"/>
                    </a:cubicBezTo>
                    <a:cubicBezTo>
                      <a:pt x="5" y="36"/>
                      <a:pt x="3" y="33"/>
                      <a:pt x="3" y="30"/>
                    </a:cubicBezTo>
                    <a:cubicBezTo>
                      <a:pt x="4" y="22"/>
                      <a:pt x="7" y="22"/>
                      <a:pt x="9" y="17"/>
                    </a:cubicBezTo>
                    <a:cubicBezTo>
                      <a:pt x="12" y="11"/>
                      <a:pt x="10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Freeform 4243">
                <a:extLst>
                  <a:ext uri="{FF2B5EF4-FFF2-40B4-BE49-F238E27FC236}">
                    <a16:creationId xmlns:a16="http://schemas.microsoft.com/office/drawing/2014/main" id="{5B54608B-F44C-4CBB-B09C-EE2FD8B8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749"/>
                <a:ext cx="100" cy="59"/>
              </a:xfrm>
              <a:custGeom>
                <a:avLst/>
                <a:gdLst>
                  <a:gd name="T0" fmla="*/ 625 w 40"/>
                  <a:gd name="T1" fmla="*/ 424 h 22"/>
                  <a:gd name="T2" fmla="*/ 408 w 40"/>
                  <a:gd name="T3" fmla="*/ 330 h 22"/>
                  <a:gd name="T4" fmla="*/ 333 w 40"/>
                  <a:gd name="T5" fmla="*/ 137 h 22"/>
                  <a:gd name="T6" fmla="*/ 0 w 4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6" y="18"/>
                      <a:pt x="29" y="19"/>
                      <a:pt x="26" y="17"/>
                    </a:cubicBezTo>
                    <a:cubicBezTo>
                      <a:pt x="23" y="14"/>
                      <a:pt x="24" y="9"/>
                      <a:pt x="21" y="7"/>
                    </a:cubicBezTo>
                    <a:cubicBezTo>
                      <a:pt x="14" y="2"/>
                      <a:pt x="6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Freeform 4244">
                <a:extLst>
                  <a:ext uri="{FF2B5EF4-FFF2-40B4-BE49-F238E27FC236}">
                    <a16:creationId xmlns:a16="http://schemas.microsoft.com/office/drawing/2014/main" id="{08E8A87C-1301-408F-B6C3-D99F5CBD7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552"/>
                <a:ext cx="52" cy="227"/>
              </a:xfrm>
              <a:custGeom>
                <a:avLst/>
                <a:gdLst>
                  <a:gd name="T0" fmla="*/ 319 w 21"/>
                  <a:gd name="T1" fmla="*/ 1618 h 85"/>
                  <a:gd name="T2" fmla="*/ 228 w 21"/>
                  <a:gd name="T3" fmla="*/ 820 h 85"/>
                  <a:gd name="T4" fmla="*/ 134 w 21"/>
                  <a:gd name="T5" fmla="*/ 401 h 85"/>
                  <a:gd name="T6" fmla="*/ 62 w 21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21" y="85"/>
                    </a:moveTo>
                    <a:cubicBezTo>
                      <a:pt x="0" y="77"/>
                      <a:pt x="19" y="56"/>
                      <a:pt x="15" y="43"/>
                    </a:cubicBezTo>
                    <a:cubicBezTo>
                      <a:pt x="12" y="34"/>
                      <a:pt x="8" y="30"/>
                      <a:pt x="9" y="21"/>
                    </a:cubicBezTo>
                    <a:cubicBezTo>
                      <a:pt x="9" y="10"/>
                      <a:pt x="11" y="1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4245">
                <a:extLst>
                  <a:ext uri="{FF2B5EF4-FFF2-40B4-BE49-F238E27FC236}">
                    <a16:creationId xmlns:a16="http://schemas.microsoft.com/office/drawing/2014/main" id="{2EFC6E34-F4B3-4DA3-B2E0-6939E7E72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61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145 w 18"/>
                  <a:gd name="T3" fmla="*/ 227 h 27"/>
                  <a:gd name="T4" fmla="*/ 283 w 1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0" y="17"/>
                      <a:pt x="5" y="17"/>
                      <a:pt x="9" y="12"/>
                    </a:cubicBezTo>
                    <a:cubicBezTo>
                      <a:pt x="11" y="9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4246">
                <a:extLst>
                  <a:ext uri="{FF2B5EF4-FFF2-40B4-BE49-F238E27FC236}">
                    <a16:creationId xmlns:a16="http://schemas.microsoft.com/office/drawing/2014/main" id="{C922AB16-B4B7-441E-BCC5-D1A0788B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883"/>
                <a:ext cx="68" cy="96"/>
              </a:xfrm>
              <a:custGeom>
                <a:avLst/>
                <a:gdLst>
                  <a:gd name="T0" fmla="*/ 0 w 27"/>
                  <a:gd name="T1" fmla="*/ 0 h 36"/>
                  <a:gd name="T2" fmla="*/ 191 w 27"/>
                  <a:gd name="T3" fmla="*/ 149 h 36"/>
                  <a:gd name="T4" fmla="*/ 242 w 27"/>
                  <a:gd name="T5" fmla="*/ 341 h 36"/>
                  <a:gd name="T6" fmla="*/ 400 w 27"/>
                  <a:gd name="T7" fmla="*/ 456 h 36"/>
                  <a:gd name="T8" fmla="*/ 431 w 27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0"/>
                    </a:moveTo>
                    <a:cubicBezTo>
                      <a:pt x="5" y="2"/>
                      <a:pt x="9" y="3"/>
                      <a:pt x="12" y="8"/>
                    </a:cubicBezTo>
                    <a:cubicBezTo>
                      <a:pt x="14" y="11"/>
                      <a:pt x="12" y="14"/>
                      <a:pt x="15" y="18"/>
                    </a:cubicBezTo>
                    <a:cubicBezTo>
                      <a:pt x="17" y="21"/>
                      <a:pt x="22" y="20"/>
                      <a:pt x="25" y="24"/>
                    </a:cubicBezTo>
                    <a:cubicBezTo>
                      <a:pt x="27" y="27"/>
                      <a:pt x="26" y="32"/>
                      <a:pt x="27" y="3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4247">
                <a:extLst>
                  <a:ext uri="{FF2B5EF4-FFF2-40B4-BE49-F238E27FC236}">
                    <a16:creationId xmlns:a16="http://schemas.microsoft.com/office/drawing/2014/main" id="{8D05A97A-CB3A-42F0-8604-B74F2F90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64"/>
                <a:ext cx="98" cy="91"/>
              </a:xfrm>
              <a:custGeom>
                <a:avLst/>
                <a:gdLst>
                  <a:gd name="T0" fmla="*/ 0 w 39"/>
                  <a:gd name="T1" fmla="*/ 252 h 34"/>
                  <a:gd name="T2" fmla="*/ 397 w 39"/>
                  <a:gd name="T3" fmla="*/ 329 h 34"/>
                  <a:gd name="T4" fmla="*/ 538 w 39"/>
                  <a:gd name="T5" fmla="*/ 367 h 34"/>
                  <a:gd name="T6" fmla="*/ 618 w 39"/>
                  <a:gd name="T7" fmla="*/ 65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4">
                    <a:moveTo>
                      <a:pt x="0" y="13"/>
                    </a:moveTo>
                    <a:cubicBezTo>
                      <a:pt x="9" y="0"/>
                      <a:pt x="17" y="13"/>
                      <a:pt x="25" y="17"/>
                    </a:cubicBezTo>
                    <a:cubicBezTo>
                      <a:pt x="30" y="19"/>
                      <a:pt x="30" y="15"/>
                      <a:pt x="34" y="19"/>
                    </a:cubicBezTo>
                    <a:cubicBezTo>
                      <a:pt x="37" y="22"/>
                      <a:pt x="38" y="30"/>
                      <a:pt x="39" y="3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Freeform 4248">
                <a:extLst>
                  <a:ext uri="{FF2B5EF4-FFF2-40B4-BE49-F238E27FC236}">
                    <a16:creationId xmlns:a16="http://schemas.microsoft.com/office/drawing/2014/main" id="{5F8E8105-2A48-4C81-94CA-B8DBE019A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13"/>
                <a:ext cx="57" cy="163"/>
              </a:xfrm>
              <a:custGeom>
                <a:avLst/>
                <a:gdLst>
                  <a:gd name="T0" fmla="*/ 337 w 23"/>
                  <a:gd name="T1" fmla="*/ 0 h 61"/>
                  <a:gd name="T2" fmla="*/ 320 w 23"/>
                  <a:gd name="T3" fmla="*/ 401 h 61"/>
                  <a:gd name="T4" fmla="*/ 166 w 23"/>
                  <a:gd name="T5" fmla="*/ 628 h 61"/>
                  <a:gd name="T6" fmla="*/ 154 w 23"/>
                  <a:gd name="T7" fmla="*/ 970 h 61"/>
                  <a:gd name="T8" fmla="*/ 0 w 23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1">
                    <a:moveTo>
                      <a:pt x="22" y="0"/>
                    </a:moveTo>
                    <a:cubicBezTo>
                      <a:pt x="22" y="6"/>
                      <a:pt x="23" y="15"/>
                      <a:pt x="21" y="21"/>
                    </a:cubicBezTo>
                    <a:cubicBezTo>
                      <a:pt x="18" y="26"/>
                      <a:pt x="14" y="28"/>
                      <a:pt x="11" y="33"/>
                    </a:cubicBezTo>
                    <a:cubicBezTo>
                      <a:pt x="7" y="39"/>
                      <a:pt x="12" y="45"/>
                      <a:pt x="10" y="51"/>
                    </a:cubicBezTo>
                    <a:cubicBezTo>
                      <a:pt x="8" y="56"/>
                      <a:pt x="3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4249">
                <a:extLst>
                  <a:ext uri="{FF2B5EF4-FFF2-40B4-BE49-F238E27FC236}">
                    <a16:creationId xmlns:a16="http://schemas.microsoft.com/office/drawing/2014/main" id="{C6276374-B0F8-445A-88F6-8ED810133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2837"/>
                <a:ext cx="30" cy="102"/>
              </a:xfrm>
              <a:custGeom>
                <a:avLst/>
                <a:gdLst>
                  <a:gd name="T0" fmla="*/ 0 w 12"/>
                  <a:gd name="T1" fmla="*/ 0 h 38"/>
                  <a:gd name="T2" fmla="*/ 63 w 12"/>
                  <a:gd name="T3" fmla="*/ 346 h 38"/>
                  <a:gd name="T4" fmla="*/ 113 w 12"/>
                  <a:gd name="T5" fmla="*/ 73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0"/>
                    </a:moveTo>
                    <a:cubicBezTo>
                      <a:pt x="12" y="3"/>
                      <a:pt x="6" y="10"/>
                      <a:pt x="4" y="18"/>
                    </a:cubicBezTo>
                    <a:cubicBezTo>
                      <a:pt x="1" y="26"/>
                      <a:pt x="3" y="30"/>
                      <a:pt x="7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4250">
                <a:extLst>
                  <a:ext uri="{FF2B5EF4-FFF2-40B4-BE49-F238E27FC236}">
                    <a16:creationId xmlns:a16="http://schemas.microsoft.com/office/drawing/2014/main" id="{D354023A-CACA-497F-9739-766D7213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11"/>
                <a:ext cx="65" cy="72"/>
              </a:xfrm>
              <a:custGeom>
                <a:avLst/>
                <a:gdLst>
                  <a:gd name="T0" fmla="*/ 0 w 26"/>
                  <a:gd name="T1" fmla="*/ 397 h 27"/>
                  <a:gd name="T2" fmla="*/ 250 w 26"/>
                  <a:gd name="T3" fmla="*/ 264 h 27"/>
                  <a:gd name="T4" fmla="*/ 313 w 26"/>
                  <a:gd name="T5" fmla="*/ 93 h 27"/>
                  <a:gd name="T6" fmla="*/ 408 w 2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0" y="21"/>
                    </a:moveTo>
                    <a:cubicBezTo>
                      <a:pt x="8" y="27"/>
                      <a:pt x="12" y="19"/>
                      <a:pt x="16" y="14"/>
                    </a:cubicBezTo>
                    <a:cubicBezTo>
                      <a:pt x="18" y="11"/>
                      <a:pt x="17" y="8"/>
                      <a:pt x="20" y="5"/>
                    </a:cubicBezTo>
                    <a:cubicBezTo>
                      <a:pt x="21" y="3"/>
                      <a:pt x="24" y="2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4251">
                <a:extLst>
                  <a:ext uri="{FF2B5EF4-FFF2-40B4-BE49-F238E27FC236}">
                    <a16:creationId xmlns:a16="http://schemas.microsoft.com/office/drawing/2014/main" id="{F3A3B937-DD95-4EF7-8632-DA5E0FF9E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509"/>
                <a:ext cx="160" cy="126"/>
              </a:xfrm>
              <a:custGeom>
                <a:avLst/>
                <a:gdLst>
                  <a:gd name="T0" fmla="*/ 0 w 64"/>
                  <a:gd name="T1" fmla="*/ 0 h 47"/>
                  <a:gd name="T2" fmla="*/ 220 w 64"/>
                  <a:gd name="T3" fmla="*/ 402 h 47"/>
                  <a:gd name="T4" fmla="*/ 408 w 64"/>
                  <a:gd name="T5" fmla="*/ 826 h 47"/>
                  <a:gd name="T6" fmla="*/ 738 w 64"/>
                  <a:gd name="T7" fmla="*/ 906 h 47"/>
                  <a:gd name="T8" fmla="*/ 1000 w 64"/>
                  <a:gd name="T9" fmla="*/ 88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7">
                    <a:moveTo>
                      <a:pt x="0" y="0"/>
                    </a:moveTo>
                    <a:cubicBezTo>
                      <a:pt x="0" y="11"/>
                      <a:pt x="8" y="13"/>
                      <a:pt x="14" y="21"/>
                    </a:cubicBezTo>
                    <a:cubicBezTo>
                      <a:pt x="19" y="29"/>
                      <a:pt x="16" y="38"/>
                      <a:pt x="26" y="43"/>
                    </a:cubicBezTo>
                    <a:cubicBezTo>
                      <a:pt x="30" y="45"/>
                      <a:pt x="42" y="46"/>
                      <a:pt x="47" y="47"/>
                    </a:cubicBezTo>
                    <a:cubicBezTo>
                      <a:pt x="51" y="47"/>
                      <a:pt x="60" y="43"/>
                      <a:pt x="64" y="4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Freeform 4252">
                <a:extLst>
                  <a:ext uri="{FF2B5EF4-FFF2-40B4-BE49-F238E27FC236}">
                    <a16:creationId xmlns:a16="http://schemas.microsoft.com/office/drawing/2014/main" id="{8161ED42-137A-486E-893D-9DE4CCAE6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2427"/>
                <a:ext cx="112" cy="133"/>
              </a:xfrm>
              <a:custGeom>
                <a:avLst/>
                <a:gdLst>
                  <a:gd name="T0" fmla="*/ 75 w 45"/>
                  <a:gd name="T1" fmla="*/ 942 h 50"/>
                  <a:gd name="T2" fmla="*/ 383 w 45"/>
                  <a:gd name="T3" fmla="*/ 452 h 50"/>
                  <a:gd name="T4" fmla="*/ 694 w 4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5" y="50"/>
                    </a:moveTo>
                    <a:cubicBezTo>
                      <a:pt x="0" y="32"/>
                      <a:pt x="16" y="34"/>
                      <a:pt x="25" y="24"/>
                    </a:cubicBezTo>
                    <a:cubicBezTo>
                      <a:pt x="33" y="16"/>
                      <a:pt x="29" y="2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4253">
                <a:extLst>
                  <a:ext uri="{FF2B5EF4-FFF2-40B4-BE49-F238E27FC236}">
                    <a16:creationId xmlns:a16="http://schemas.microsoft.com/office/drawing/2014/main" id="{4DACE6AB-DF71-42F0-B9CA-DA129A4BD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648"/>
                <a:ext cx="205" cy="59"/>
              </a:xfrm>
              <a:custGeom>
                <a:avLst/>
                <a:gdLst>
                  <a:gd name="T0" fmla="*/ 0 w 82"/>
                  <a:gd name="T1" fmla="*/ 0 h 22"/>
                  <a:gd name="T2" fmla="*/ 95 w 82"/>
                  <a:gd name="T3" fmla="*/ 172 h 22"/>
                  <a:gd name="T4" fmla="*/ 395 w 82"/>
                  <a:gd name="T5" fmla="*/ 215 h 22"/>
                  <a:gd name="T6" fmla="*/ 833 w 82"/>
                  <a:gd name="T7" fmla="*/ 402 h 22"/>
                  <a:gd name="T8" fmla="*/ 1283 w 82"/>
                  <a:gd name="T9" fmla="*/ 15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22">
                    <a:moveTo>
                      <a:pt x="0" y="0"/>
                    </a:moveTo>
                    <a:cubicBezTo>
                      <a:pt x="1" y="3"/>
                      <a:pt x="3" y="7"/>
                      <a:pt x="6" y="9"/>
                    </a:cubicBezTo>
                    <a:cubicBezTo>
                      <a:pt x="13" y="14"/>
                      <a:pt x="17" y="11"/>
                      <a:pt x="25" y="11"/>
                    </a:cubicBezTo>
                    <a:cubicBezTo>
                      <a:pt x="37" y="10"/>
                      <a:pt x="41" y="20"/>
                      <a:pt x="53" y="21"/>
                    </a:cubicBezTo>
                    <a:cubicBezTo>
                      <a:pt x="64" y="22"/>
                      <a:pt x="72" y="9"/>
                      <a:pt x="82" y="8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4254">
                <a:extLst>
                  <a:ext uri="{FF2B5EF4-FFF2-40B4-BE49-F238E27FC236}">
                    <a16:creationId xmlns:a16="http://schemas.microsoft.com/office/drawing/2014/main" id="{9236F7C5-65A9-4D4E-9B4C-DB808F281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73"/>
                <a:ext cx="75" cy="75"/>
              </a:xfrm>
              <a:custGeom>
                <a:avLst/>
                <a:gdLst>
                  <a:gd name="T0" fmla="*/ 0 w 30"/>
                  <a:gd name="T1" fmla="*/ 0 h 28"/>
                  <a:gd name="T2" fmla="*/ 83 w 30"/>
                  <a:gd name="T3" fmla="*/ 287 h 28"/>
                  <a:gd name="T4" fmla="*/ 395 w 30"/>
                  <a:gd name="T5" fmla="*/ 388 h 28"/>
                  <a:gd name="T6" fmla="*/ 470 w 3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0" y="0"/>
                    </a:moveTo>
                    <a:cubicBezTo>
                      <a:pt x="1" y="5"/>
                      <a:pt x="0" y="11"/>
                      <a:pt x="5" y="15"/>
                    </a:cubicBezTo>
                    <a:cubicBezTo>
                      <a:pt x="11" y="19"/>
                      <a:pt x="18" y="14"/>
                      <a:pt x="25" y="20"/>
                    </a:cubicBezTo>
                    <a:cubicBezTo>
                      <a:pt x="27" y="22"/>
                      <a:pt x="28" y="25"/>
                      <a:pt x="30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4255">
                <a:extLst>
                  <a:ext uri="{FF2B5EF4-FFF2-40B4-BE49-F238E27FC236}">
                    <a16:creationId xmlns:a16="http://schemas.microsoft.com/office/drawing/2014/main" id="{9A860ABC-CA98-4846-9C9D-FA931C8C8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15"/>
                <a:ext cx="35" cy="117"/>
              </a:xfrm>
              <a:custGeom>
                <a:avLst/>
                <a:gdLst>
                  <a:gd name="T0" fmla="*/ 0 w 14"/>
                  <a:gd name="T1" fmla="*/ 827 h 44"/>
                  <a:gd name="T2" fmla="*/ 145 w 14"/>
                  <a:gd name="T3" fmla="*/ 452 h 44"/>
                  <a:gd name="T4" fmla="*/ 158 w 1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4">
                    <a:moveTo>
                      <a:pt x="0" y="44"/>
                    </a:moveTo>
                    <a:cubicBezTo>
                      <a:pt x="0" y="31"/>
                      <a:pt x="3" y="33"/>
                      <a:pt x="9" y="24"/>
                    </a:cubicBezTo>
                    <a:cubicBezTo>
                      <a:pt x="14" y="15"/>
                      <a:pt x="9" y="9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Freeform 4256">
                <a:extLst>
                  <a:ext uri="{FF2B5EF4-FFF2-40B4-BE49-F238E27FC236}">
                    <a16:creationId xmlns:a16="http://schemas.microsoft.com/office/drawing/2014/main" id="{5C39FB28-A536-4D72-B506-FBDDBAC1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691"/>
                <a:ext cx="130" cy="128"/>
              </a:xfrm>
              <a:custGeom>
                <a:avLst/>
                <a:gdLst>
                  <a:gd name="T0" fmla="*/ 0 w 52"/>
                  <a:gd name="T1" fmla="*/ 77 h 48"/>
                  <a:gd name="T2" fmla="*/ 250 w 52"/>
                  <a:gd name="T3" fmla="*/ 341 h 48"/>
                  <a:gd name="T4" fmla="*/ 458 w 52"/>
                  <a:gd name="T5" fmla="*/ 512 h 48"/>
                  <a:gd name="T6" fmla="*/ 813 w 52"/>
                  <a:gd name="T7" fmla="*/ 90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4"/>
                    </a:moveTo>
                    <a:cubicBezTo>
                      <a:pt x="10" y="0"/>
                      <a:pt x="13" y="12"/>
                      <a:pt x="16" y="18"/>
                    </a:cubicBezTo>
                    <a:cubicBezTo>
                      <a:pt x="21" y="27"/>
                      <a:pt x="19" y="23"/>
                      <a:pt x="29" y="27"/>
                    </a:cubicBezTo>
                    <a:cubicBezTo>
                      <a:pt x="39" y="32"/>
                      <a:pt x="44" y="42"/>
                      <a:pt x="52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4257">
                <a:extLst>
                  <a:ext uri="{FF2B5EF4-FFF2-40B4-BE49-F238E27FC236}">
                    <a16:creationId xmlns:a16="http://schemas.microsoft.com/office/drawing/2014/main" id="{6D6C19AF-F7A6-458E-A94B-63C528C4F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704"/>
                <a:ext cx="115" cy="91"/>
              </a:xfrm>
              <a:custGeom>
                <a:avLst/>
                <a:gdLst>
                  <a:gd name="T0" fmla="*/ 0 w 46"/>
                  <a:gd name="T1" fmla="*/ 0 h 34"/>
                  <a:gd name="T2" fmla="*/ 158 w 46"/>
                  <a:gd name="T3" fmla="*/ 252 h 34"/>
                  <a:gd name="T4" fmla="*/ 283 w 46"/>
                  <a:gd name="T5" fmla="*/ 573 h 34"/>
                  <a:gd name="T6" fmla="*/ 533 w 46"/>
                  <a:gd name="T7" fmla="*/ 538 h 34"/>
                  <a:gd name="T8" fmla="*/ 720 w 46"/>
                  <a:gd name="T9" fmla="*/ 63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0" y="0"/>
                    </a:moveTo>
                    <a:cubicBezTo>
                      <a:pt x="4" y="5"/>
                      <a:pt x="5" y="8"/>
                      <a:pt x="10" y="13"/>
                    </a:cubicBezTo>
                    <a:cubicBezTo>
                      <a:pt x="13" y="17"/>
                      <a:pt x="15" y="27"/>
                      <a:pt x="18" y="30"/>
                    </a:cubicBezTo>
                    <a:cubicBezTo>
                      <a:pt x="23" y="34"/>
                      <a:pt x="29" y="28"/>
                      <a:pt x="34" y="28"/>
                    </a:cubicBezTo>
                    <a:cubicBezTo>
                      <a:pt x="41" y="28"/>
                      <a:pt x="40" y="29"/>
                      <a:pt x="46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4258">
                <a:extLst>
                  <a:ext uri="{FF2B5EF4-FFF2-40B4-BE49-F238E27FC236}">
                    <a16:creationId xmlns:a16="http://schemas.microsoft.com/office/drawing/2014/main" id="{CEC68FC1-043B-4BB0-955F-62710C80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504"/>
                <a:ext cx="25" cy="72"/>
              </a:xfrm>
              <a:custGeom>
                <a:avLst/>
                <a:gdLst>
                  <a:gd name="T0" fmla="*/ 158 w 10"/>
                  <a:gd name="T1" fmla="*/ 0 h 27"/>
                  <a:gd name="T2" fmla="*/ 83 w 10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7">
                    <a:moveTo>
                      <a:pt x="10" y="0"/>
                    </a:moveTo>
                    <a:cubicBezTo>
                      <a:pt x="2" y="1"/>
                      <a:pt x="0" y="20"/>
                      <a:pt x="5" y="2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4259">
                <a:extLst>
                  <a:ext uri="{FF2B5EF4-FFF2-40B4-BE49-F238E27FC236}">
                    <a16:creationId xmlns:a16="http://schemas.microsoft.com/office/drawing/2014/main" id="{9A06BFA9-F8B7-4CF7-8FBC-5FC17EBC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245"/>
                <a:ext cx="192" cy="144"/>
              </a:xfrm>
              <a:custGeom>
                <a:avLst/>
                <a:gdLst>
                  <a:gd name="T0" fmla="*/ 0 w 77"/>
                  <a:gd name="T1" fmla="*/ 1024 h 54"/>
                  <a:gd name="T2" fmla="*/ 12 w 77"/>
                  <a:gd name="T3" fmla="*/ 1003 h 54"/>
                  <a:gd name="T4" fmla="*/ 249 w 77"/>
                  <a:gd name="T5" fmla="*/ 341 h 54"/>
                  <a:gd name="T6" fmla="*/ 633 w 77"/>
                  <a:gd name="T7" fmla="*/ 77 h 54"/>
                  <a:gd name="T8" fmla="*/ 945 w 77"/>
                  <a:gd name="T9" fmla="*/ 363 h 54"/>
                  <a:gd name="T10" fmla="*/ 1194 w 77"/>
                  <a:gd name="T11" fmla="*/ 397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4">
                    <a:moveTo>
                      <a:pt x="0" y="54"/>
                    </a:moveTo>
                    <a:cubicBezTo>
                      <a:pt x="0" y="54"/>
                      <a:pt x="1" y="53"/>
                      <a:pt x="1" y="53"/>
                    </a:cubicBezTo>
                    <a:cubicBezTo>
                      <a:pt x="7" y="45"/>
                      <a:pt x="7" y="21"/>
                      <a:pt x="16" y="18"/>
                    </a:cubicBezTo>
                    <a:cubicBezTo>
                      <a:pt x="25" y="16"/>
                      <a:pt x="35" y="11"/>
                      <a:pt x="41" y="4"/>
                    </a:cubicBezTo>
                    <a:cubicBezTo>
                      <a:pt x="45" y="0"/>
                      <a:pt x="55" y="18"/>
                      <a:pt x="61" y="19"/>
                    </a:cubicBezTo>
                    <a:cubicBezTo>
                      <a:pt x="66" y="20"/>
                      <a:pt x="73" y="22"/>
                      <a:pt x="77" y="2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Freeform 4260">
                <a:extLst>
                  <a:ext uri="{FF2B5EF4-FFF2-40B4-BE49-F238E27FC236}">
                    <a16:creationId xmlns:a16="http://schemas.microsoft.com/office/drawing/2014/main" id="{7D056D31-B7FA-4341-A18C-DD725FCD7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89"/>
                <a:ext cx="148" cy="102"/>
              </a:xfrm>
              <a:custGeom>
                <a:avLst/>
                <a:gdLst>
                  <a:gd name="T0" fmla="*/ 0 w 59"/>
                  <a:gd name="T1" fmla="*/ 735 h 38"/>
                  <a:gd name="T2" fmla="*/ 188 w 59"/>
                  <a:gd name="T3" fmla="*/ 446 h 38"/>
                  <a:gd name="T4" fmla="*/ 692 w 59"/>
                  <a:gd name="T5" fmla="*/ 389 h 38"/>
                  <a:gd name="T6" fmla="*/ 931 w 5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8">
                    <a:moveTo>
                      <a:pt x="0" y="38"/>
                    </a:moveTo>
                    <a:cubicBezTo>
                      <a:pt x="0" y="34"/>
                      <a:pt x="9" y="25"/>
                      <a:pt x="12" y="23"/>
                    </a:cubicBezTo>
                    <a:cubicBezTo>
                      <a:pt x="22" y="19"/>
                      <a:pt x="34" y="25"/>
                      <a:pt x="44" y="20"/>
                    </a:cubicBezTo>
                    <a:cubicBezTo>
                      <a:pt x="53" y="16"/>
                      <a:pt x="54" y="8"/>
                      <a:pt x="59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4261">
                <a:extLst>
                  <a:ext uri="{FF2B5EF4-FFF2-40B4-BE49-F238E27FC236}">
                    <a16:creationId xmlns:a16="http://schemas.microsoft.com/office/drawing/2014/main" id="{A450B157-D102-4C46-A77C-8FBA923E7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485"/>
                <a:ext cx="113" cy="134"/>
              </a:xfrm>
              <a:custGeom>
                <a:avLst/>
                <a:gdLst>
                  <a:gd name="T0" fmla="*/ 0 w 45"/>
                  <a:gd name="T1" fmla="*/ 689 h 50"/>
                  <a:gd name="T2" fmla="*/ 304 w 45"/>
                  <a:gd name="T3" fmla="*/ 330 h 50"/>
                  <a:gd name="T4" fmla="*/ 367 w 45"/>
                  <a:gd name="T5" fmla="*/ 150 h 50"/>
                  <a:gd name="T6" fmla="*/ 397 w 45"/>
                  <a:gd name="T7" fmla="*/ 0 h 50"/>
                  <a:gd name="T8" fmla="*/ 397 w 45"/>
                  <a:gd name="T9" fmla="*/ 209 h 50"/>
                  <a:gd name="T10" fmla="*/ 588 w 45"/>
                  <a:gd name="T11" fmla="*/ 423 h 50"/>
                  <a:gd name="T12" fmla="*/ 600 w 45"/>
                  <a:gd name="T13" fmla="*/ 710 h 50"/>
                  <a:gd name="T14" fmla="*/ 681 w 45"/>
                  <a:gd name="T15" fmla="*/ 96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0">
                    <a:moveTo>
                      <a:pt x="0" y="36"/>
                    </a:moveTo>
                    <a:cubicBezTo>
                      <a:pt x="11" y="36"/>
                      <a:pt x="15" y="24"/>
                      <a:pt x="19" y="17"/>
                    </a:cubicBezTo>
                    <a:cubicBezTo>
                      <a:pt x="20" y="14"/>
                      <a:pt x="22" y="11"/>
                      <a:pt x="23" y="8"/>
                    </a:cubicBezTo>
                    <a:cubicBezTo>
                      <a:pt x="24" y="5"/>
                      <a:pt x="24" y="2"/>
                      <a:pt x="25" y="0"/>
                    </a:cubicBezTo>
                    <a:cubicBezTo>
                      <a:pt x="25" y="3"/>
                      <a:pt x="22" y="8"/>
                      <a:pt x="25" y="11"/>
                    </a:cubicBezTo>
                    <a:cubicBezTo>
                      <a:pt x="28" y="17"/>
                      <a:pt x="38" y="13"/>
                      <a:pt x="37" y="22"/>
                    </a:cubicBezTo>
                    <a:cubicBezTo>
                      <a:pt x="36" y="29"/>
                      <a:pt x="31" y="33"/>
                      <a:pt x="38" y="37"/>
                    </a:cubicBezTo>
                    <a:cubicBezTo>
                      <a:pt x="45" y="41"/>
                      <a:pt x="42" y="42"/>
                      <a:pt x="43" y="5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4262">
                <a:extLst>
                  <a:ext uri="{FF2B5EF4-FFF2-40B4-BE49-F238E27FC236}">
                    <a16:creationId xmlns:a16="http://schemas.microsoft.com/office/drawing/2014/main" id="{5F0C4D09-C4F7-41CF-970F-24867DB34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79"/>
                <a:ext cx="55" cy="69"/>
              </a:xfrm>
              <a:custGeom>
                <a:avLst/>
                <a:gdLst>
                  <a:gd name="T0" fmla="*/ 20 w 22"/>
                  <a:gd name="T1" fmla="*/ 0 h 26"/>
                  <a:gd name="T2" fmla="*/ 83 w 22"/>
                  <a:gd name="T3" fmla="*/ 170 h 26"/>
                  <a:gd name="T4" fmla="*/ 158 w 22"/>
                  <a:gd name="T5" fmla="*/ 226 h 26"/>
                  <a:gd name="T6" fmla="*/ 188 w 22"/>
                  <a:gd name="T7" fmla="*/ 295 h 26"/>
                  <a:gd name="T8" fmla="*/ 270 w 22"/>
                  <a:gd name="T9" fmla="*/ 451 h 26"/>
                  <a:gd name="T10" fmla="*/ 345 w 22"/>
                  <a:gd name="T11" fmla="*/ 48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1" y="0"/>
                    </a:moveTo>
                    <a:cubicBezTo>
                      <a:pt x="0" y="3"/>
                      <a:pt x="3" y="7"/>
                      <a:pt x="5" y="9"/>
                    </a:cubicBezTo>
                    <a:cubicBezTo>
                      <a:pt x="7" y="10"/>
                      <a:pt x="9" y="11"/>
                      <a:pt x="10" y="12"/>
                    </a:cubicBezTo>
                    <a:cubicBezTo>
                      <a:pt x="12" y="14"/>
                      <a:pt x="11" y="14"/>
                      <a:pt x="12" y="16"/>
                    </a:cubicBezTo>
                    <a:cubicBezTo>
                      <a:pt x="13" y="20"/>
                      <a:pt x="12" y="22"/>
                      <a:pt x="17" y="24"/>
                    </a:cubicBezTo>
                    <a:cubicBezTo>
                      <a:pt x="18" y="25"/>
                      <a:pt x="20" y="25"/>
                      <a:pt x="22" y="26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4263">
                <a:extLst>
                  <a:ext uri="{FF2B5EF4-FFF2-40B4-BE49-F238E27FC236}">
                    <a16:creationId xmlns:a16="http://schemas.microsoft.com/office/drawing/2014/main" id="{ACA987F6-21B2-4B52-B490-7013B07A8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429"/>
                <a:ext cx="17" cy="112"/>
              </a:xfrm>
              <a:custGeom>
                <a:avLst/>
                <a:gdLst>
                  <a:gd name="T0" fmla="*/ 100 w 7"/>
                  <a:gd name="T1" fmla="*/ 0 h 42"/>
                  <a:gd name="T2" fmla="*/ 29 w 7"/>
                  <a:gd name="T3" fmla="*/ 136 h 42"/>
                  <a:gd name="T4" fmla="*/ 70 w 7"/>
                  <a:gd name="T5" fmla="*/ 376 h 42"/>
                  <a:gd name="T6" fmla="*/ 70 w 7"/>
                  <a:gd name="T7" fmla="*/ 648 h 42"/>
                  <a:gd name="T8" fmla="*/ 0 w 7"/>
                  <a:gd name="T9" fmla="*/ 79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1" y="12"/>
                      <a:pt x="3" y="15"/>
                      <a:pt x="5" y="20"/>
                    </a:cubicBezTo>
                    <a:cubicBezTo>
                      <a:pt x="6" y="24"/>
                      <a:pt x="6" y="30"/>
                      <a:pt x="5" y="34"/>
                    </a:cubicBezTo>
                    <a:cubicBezTo>
                      <a:pt x="3" y="37"/>
                      <a:pt x="0" y="38"/>
                      <a:pt x="0" y="4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Freeform 4264">
                <a:extLst>
                  <a:ext uri="{FF2B5EF4-FFF2-40B4-BE49-F238E27FC236}">
                    <a16:creationId xmlns:a16="http://schemas.microsoft.com/office/drawing/2014/main" id="{2E3FDEE8-E7CE-4FAD-BE52-1CE166E9C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464"/>
                <a:ext cx="132" cy="120"/>
              </a:xfrm>
              <a:custGeom>
                <a:avLst/>
                <a:gdLst>
                  <a:gd name="T0" fmla="*/ 0 w 53"/>
                  <a:gd name="T1" fmla="*/ 136 h 45"/>
                  <a:gd name="T2" fmla="*/ 249 w 53"/>
                  <a:gd name="T3" fmla="*/ 285 h 45"/>
                  <a:gd name="T4" fmla="*/ 446 w 53"/>
                  <a:gd name="T5" fmla="*/ 435 h 45"/>
                  <a:gd name="T6" fmla="*/ 496 w 53"/>
                  <a:gd name="T7" fmla="*/ 605 h 45"/>
                  <a:gd name="T8" fmla="*/ 819 w 53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5">
                    <a:moveTo>
                      <a:pt x="0" y="7"/>
                    </a:moveTo>
                    <a:cubicBezTo>
                      <a:pt x="8" y="0"/>
                      <a:pt x="11" y="10"/>
                      <a:pt x="16" y="15"/>
                    </a:cubicBezTo>
                    <a:cubicBezTo>
                      <a:pt x="20" y="18"/>
                      <a:pt x="25" y="20"/>
                      <a:pt x="29" y="23"/>
                    </a:cubicBezTo>
                    <a:cubicBezTo>
                      <a:pt x="32" y="25"/>
                      <a:pt x="31" y="28"/>
                      <a:pt x="32" y="32"/>
                    </a:cubicBezTo>
                    <a:cubicBezTo>
                      <a:pt x="35" y="42"/>
                      <a:pt x="47" y="41"/>
                      <a:pt x="53" y="4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4265">
                <a:extLst>
                  <a:ext uri="{FF2B5EF4-FFF2-40B4-BE49-F238E27FC236}">
                    <a16:creationId xmlns:a16="http://schemas.microsoft.com/office/drawing/2014/main" id="{4445D8FB-5975-4226-957C-7D22E4FBD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99"/>
                <a:ext cx="83" cy="237"/>
              </a:xfrm>
              <a:custGeom>
                <a:avLst/>
                <a:gdLst>
                  <a:gd name="T0" fmla="*/ 126 w 33"/>
                  <a:gd name="T1" fmla="*/ 1020 h 89"/>
                  <a:gd name="T2" fmla="*/ 0 w 33"/>
                  <a:gd name="T3" fmla="*/ 1680 h 89"/>
                  <a:gd name="T4" fmla="*/ 0 w 33"/>
                  <a:gd name="T5" fmla="*/ 1680 h 89"/>
                  <a:gd name="T6" fmla="*/ 158 w 33"/>
                  <a:gd name="T7" fmla="*/ 1020 h 89"/>
                  <a:gd name="T8" fmla="*/ 526 w 33"/>
                  <a:gd name="T9" fmla="*/ 0 h 89"/>
                  <a:gd name="T10" fmla="*/ 526 w 33"/>
                  <a:gd name="T11" fmla="*/ 0 h 89"/>
                  <a:gd name="T12" fmla="*/ 126 w 33"/>
                  <a:gd name="T13" fmla="*/ 102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89">
                    <a:moveTo>
                      <a:pt x="8" y="54"/>
                    </a:moveTo>
                    <a:cubicBezTo>
                      <a:pt x="7" y="66"/>
                      <a:pt x="5" y="7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5" y="79"/>
                      <a:pt x="9" y="67"/>
                      <a:pt x="10" y="54"/>
                    </a:cubicBezTo>
                    <a:cubicBezTo>
                      <a:pt x="13" y="34"/>
                      <a:pt x="15" y="1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4" y="13"/>
                      <a:pt x="11" y="34"/>
                      <a:pt x="8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4266">
                <a:extLst>
                  <a:ext uri="{FF2B5EF4-FFF2-40B4-BE49-F238E27FC236}">
                    <a16:creationId xmlns:a16="http://schemas.microsoft.com/office/drawing/2014/main" id="{172C91DD-26BE-43A3-86A7-B147ADD5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160"/>
                <a:ext cx="20" cy="133"/>
              </a:xfrm>
              <a:custGeom>
                <a:avLst/>
                <a:gdLst>
                  <a:gd name="T0" fmla="*/ 113 w 8"/>
                  <a:gd name="T1" fmla="*/ 21 h 50"/>
                  <a:gd name="T2" fmla="*/ 0 w 8"/>
                  <a:gd name="T3" fmla="*/ 511 h 50"/>
                  <a:gd name="T4" fmla="*/ 63 w 8"/>
                  <a:gd name="T5" fmla="*/ 904 h 50"/>
                  <a:gd name="T6" fmla="*/ 63 w 8"/>
                  <a:gd name="T7" fmla="*/ 904 h 50"/>
                  <a:gd name="T8" fmla="*/ 33 w 8"/>
                  <a:gd name="T9" fmla="*/ 524 h 50"/>
                  <a:gd name="T10" fmla="*/ 113 w 8"/>
                  <a:gd name="T11" fmla="*/ 21 h 50"/>
                  <a:gd name="T12" fmla="*/ 125 w 8"/>
                  <a:gd name="T13" fmla="*/ 0 h 50"/>
                  <a:gd name="T14" fmla="*/ 113 w 8"/>
                  <a:gd name="T15" fmla="*/ 21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0">
                    <a:moveTo>
                      <a:pt x="7" y="1"/>
                    </a:moveTo>
                    <a:cubicBezTo>
                      <a:pt x="4" y="10"/>
                      <a:pt x="1" y="19"/>
                      <a:pt x="0" y="27"/>
                    </a:cubicBezTo>
                    <a:cubicBezTo>
                      <a:pt x="0" y="34"/>
                      <a:pt x="1" y="41"/>
                      <a:pt x="4" y="48"/>
                    </a:cubicBezTo>
                    <a:cubicBezTo>
                      <a:pt x="5" y="50"/>
                      <a:pt x="5" y="49"/>
                      <a:pt x="4" y="48"/>
                    </a:cubicBezTo>
                    <a:cubicBezTo>
                      <a:pt x="2" y="41"/>
                      <a:pt x="2" y="34"/>
                      <a:pt x="2" y="28"/>
                    </a:cubicBezTo>
                    <a:cubicBezTo>
                      <a:pt x="3" y="19"/>
                      <a:pt x="4" y="10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4267">
                <a:extLst>
                  <a:ext uri="{FF2B5EF4-FFF2-40B4-BE49-F238E27FC236}">
                    <a16:creationId xmlns:a16="http://schemas.microsoft.com/office/drawing/2014/main" id="{631A3BA7-E75C-4218-83B5-BE7A72C84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6"/>
                <a:ext cx="200" cy="19"/>
              </a:xfrm>
              <a:custGeom>
                <a:avLst/>
                <a:gdLst>
                  <a:gd name="T0" fmla="*/ 645 w 80"/>
                  <a:gd name="T1" fmla="*/ 38 h 7"/>
                  <a:gd name="T2" fmla="*/ 0 w 80"/>
                  <a:gd name="T3" fmla="*/ 141 h 7"/>
                  <a:gd name="T4" fmla="*/ 0 w 80"/>
                  <a:gd name="T5" fmla="*/ 141 h 7"/>
                  <a:gd name="T6" fmla="*/ 645 w 80"/>
                  <a:gd name="T7" fmla="*/ 60 h 7"/>
                  <a:gd name="T8" fmla="*/ 1250 w 80"/>
                  <a:gd name="T9" fmla="*/ 0 h 7"/>
                  <a:gd name="T10" fmla="*/ 1250 w 80"/>
                  <a:gd name="T11" fmla="*/ 0 h 7"/>
                  <a:gd name="T12" fmla="*/ 645 w 80"/>
                  <a:gd name="T13" fmla="*/ 3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">
                    <a:moveTo>
                      <a:pt x="41" y="2"/>
                    </a:moveTo>
                    <a:cubicBezTo>
                      <a:pt x="26" y="2"/>
                      <a:pt x="12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1"/>
                      <a:pt x="26" y="3"/>
                      <a:pt x="41" y="3"/>
                    </a:cubicBezTo>
                    <a:cubicBezTo>
                      <a:pt x="54" y="4"/>
                      <a:pt x="70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69" y="4"/>
                      <a:pt x="54" y="2"/>
                      <a:pt x="4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Freeform 4268">
                <a:extLst>
                  <a:ext uri="{FF2B5EF4-FFF2-40B4-BE49-F238E27FC236}">
                    <a16:creationId xmlns:a16="http://schemas.microsoft.com/office/drawing/2014/main" id="{F1E96BDD-9106-4350-B52A-6B52F2D5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93"/>
                <a:ext cx="125" cy="107"/>
              </a:xfrm>
              <a:custGeom>
                <a:avLst/>
                <a:gdLst>
                  <a:gd name="T0" fmla="*/ 0 w 50"/>
                  <a:gd name="T1" fmla="*/ 650 h 40"/>
                  <a:gd name="T2" fmla="*/ 470 w 50"/>
                  <a:gd name="T3" fmla="*/ 136 h 40"/>
                  <a:gd name="T4" fmla="*/ 783 w 50"/>
                  <a:gd name="T5" fmla="*/ 2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0" y="34"/>
                    </a:moveTo>
                    <a:cubicBezTo>
                      <a:pt x="16" y="40"/>
                      <a:pt x="20" y="13"/>
                      <a:pt x="30" y="7"/>
                    </a:cubicBezTo>
                    <a:cubicBezTo>
                      <a:pt x="35" y="5"/>
                      <a:pt x="47" y="0"/>
                      <a:pt x="50" y="1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4269">
                <a:extLst>
                  <a:ext uri="{FF2B5EF4-FFF2-40B4-BE49-F238E27FC236}">
                    <a16:creationId xmlns:a16="http://schemas.microsoft.com/office/drawing/2014/main" id="{027A5925-DB3A-45EC-89C9-3D50AE726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179"/>
                <a:ext cx="62" cy="144"/>
              </a:xfrm>
              <a:custGeom>
                <a:avLst/>
                <a:gdLst>
                  <a:gd name="T0" fmla="*/ 0 w 25"/>
                  <a:gd name="T1" fmla="*/ 0 h 54"/>
                  <a:gd name="T2" fmla="*/ 12 w 25"/>
                  <a:gd name="T3" fmla="*/ 77 h 54"/>
                  <a:gd name="T4" fmla="*/ 196 w 25"/>
                  <a:gd name="T5" fmla="*/ 10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6" y="17"/>
                      <a:pt x="25" y="40"/>
                      <a:pt x="13" y="54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4270">
                <a:extLst>
                  <a:ext uri="{FF2B5EF4-FFF2-40B4-BE49-F238E27FC236}">
                    <a16:creationId xmlns:a16="http://schemas.microsoft.com/office/drawing/2014/main" id="{78491D0C-E136-4C01-B3D6-4ABF0228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64"/>
                <a:ext cx="92" cy="115"/>
              </a:xfrm>
              <a:custGeom>
                <a:avLst/>
                <a:gdLst>
                  <a:gd name="T0" fmla="*/ 569 w 37"/>
                  <a:gd name="T1" fmla="*/ 0 h 43"/>
                  <a:gd name="T2" fmla="*/ 92 w 37"/>
                  <a:gd name="T3" fmla="*/ 516 h 43"/>
                  <a:gd name="T4" fmla="*/ 30 w 37"/>
                  <a:gd name="T5" fmla="*/ 82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3">
                    <a:moveTo>
                      <a:pt x="37" y="0"/>
                    </a:moveTo>
                    <a:cubicBezTo>
                      <a:pt x="21" y="4"/>
                      <a:pt x="17" y="17"/>
                      <a:pt x="6" y="27"/>
                    </a:cubicBezTo>
                    <a:cubicBezTo>
                      <a:pt x="0" y="33"/>
                      <a:pt x="0" y="38"/>
                      <a:pt x="2" y="43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4271">
                <a:extLst>
                  <a:ext uri="{FF2B5EF4-FFF2-40B4-BE49-F238E27FC236}">
                    <a16:creationId xmlns:a16="http://schemas.microsoft.com/office/drawing/2014/main" id="{46B949BB-EFB4-46A9-BEBA-0590C79E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227"/>
                <a:ext cx="153" cy="34"/>
              </a:xfrm>
              <a:custGeom>
                <a:avLst/>
                <a:gdLst>
                  <a:gd name="T0" fmla="*/ 0 w 61"/>
                  <a:gd name="T1" fmla="*/ 0 h 13"/>
                  <a:gd name="T2" fmla="*/ 314 w 61"/>
                  <a:gd name="T3" fmla="*/ 123 h 13"/>
                  <a:gd name="T4" fmla="*/ 617 w 61"/>
                  <a:gd name="T5" fmla="*/ 212 h 13"/>
                  <a:gd name="T6" fmla="*/ 963 w 61"/>
                  <a:gd name="T7" fmla="*/ 19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13">
                    <a:moveTo>
                      <a:pt x="0" y="0"/>
                    </a:moveTo>
                    <a:cubicBezTo>
                      <a:pt x="6" y="10"/>
                      <a:pt x="13" y="8"/>
                      <a:pt x="20" y="7"/>
                    </a:cubicBezTo>
                    <a:cubicBezTo>
                      <a:pt x="30" y="6"/>
                      <a:pt x="32" y="11"/>
                      <a:pt x="39" y="12"/>
                    </a:cubicBezTo>
                    <a:cubicBezTo>
                      <a:pt x="49" y="13"/>
                      <a:pt x="54" y="3"/>
                      <a:pt x="61" y="1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Freeform 4272">
                <a:extLst>
                  <a:ext uri="{FF2B5EF4-FFF2-40B4-BE49-F238E27FC236}">
                    <a16:creationId xmlns:a16="http://schemas.microsoft.com/office/drawing/2014/main" id="{F6386DC0-F3B3-4605-9F89-0937D0250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701"/>
                <a:ext cx="108" cy="83"/>
              </a:xfrm>
              <a:custGeom>
                <a:avLst/>
                <a:gdLst>
                  <a:gd name="T0" fmla="*/ 0 w 43"/>
                  <a:gd name="T1" fmla="*/ 56 h 31"/>
                  <a:gd name="T2" fmla="*/ 146 w 43"/>
                  <a:gd name="T3" fmla="*/ 35 h 31"/>
                  <a:gd name="T4" fmla="*/ 188 w 43"/>
                  <a:gd name="T5" fmla="*/ 252 h 31"/>
                  <a:gd name="T6" fmla="*/ 316 w 43"/>
                  <a:gd name="T7" fmla="*/ 329 h 31"/>
                  <a:gd name="T8" fmla="*/ 379 w 43"/>
                  <a:gd name="T9" fmla="*/ 444 h 31"/>
                  <a:gd name="T10" fmla="*/ 568 w 43"/>
                  <a:gd name="T11" fmla="*/ 501 h 31"/>
                  <a:gd name="T12" fmla="*/ 681 w 43"/>
                  <a:gd name="T13" fmla="*/ 57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1">
                    <a:moveTo>
                      <a:pt x="0" y="3"/>
                    </a:moveTo>
                    <a:cubicBezTo>
                      <a:pt x="2" y="2"/>
                      <a:pt x="6" y="0"/>
                      <a:pt x="9" y="2"/>
                    </a:cubicBezTo>
                    <a:cubicBezTo>
                      <a:pt x="11" y="5"/>
                      <a:pt x="9" y="10"/>
                      <a:pt x="12" y="13"/>
                    </a:cubicBezTo>
                    <a:cubicBezTo>
                      <a:pt x="15" y="15"/>
                      <a:pt x="18" y="15"/>
                      <a:pt x="20" y="17"/>
                    </a:cubicBezTo>
                    <a:cubicBezTo>
                      <a:pt x="22" y="20"/>
                      <a:pt x="20" y="21"/>
                      <a:pt x="24" y="23"/>
                    </a:cubicBezTo>
                    <a:cubicBezTo>
                      <a:pt x="28" y="26"/>
                      <a:pt x="32" y="24"/>
                      <a:pt x="36" y="26"/>
                    </a:cubicBezTo>
                    <a:cubicBezTo>
                      <a:pt x="39" y="28"/>
                      <a:pt x="40" y="31"/>
                      <a:pt x="43" y="3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4273">
                <a:extLst>
                  <a:ext uri="{FF2B5EF4-FFF2-40B4-BE49-F238E27FC236}">
                    <a16:creationId xmlns:a16="http://schemas.microsoft.com/office/drawing/2014/main" id="{5F2EF585-07A1-4AC5-8B58-2B6C32F41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912"/>
                <a:ext cx="195" cy="35"/>
              </a:xfrm>
              <a:custGeom>
                <a:avLst/>
                <a:gdLst>
                  <a:gd name="T0" fmla="*/ 0 w 78"/>
                  <a:gd name="T1" fmla="*/ 22 h 13"/>
                  <a:gd name="T2" fmla="*/ 158 w 78"/>
                  <a:gd name="T3" fmla="*/ 59 h 13"/>
                  <a:gd name="T4" fmla="*/ 438 w 78"/>
                  <a:gd name="T5" fmla="*/ 159 h 13"/>
                  <a:gd name="T6" fmla="*/ 563 w 78"/>
                  <a:gd name="T7" fmla="*/ 253 h 13"/>
                  <a:gd name="T8" fmla="*/ 675 w 78"/>
                  <a:gd name="T9" fmla="*/ 197 h 13"/>
                  <a:gd name="T10" fmla="*/ 833 w 78"/>
                  <a:gd name="T11" fmla="*/ 197 h 13"/>
                  <a:gd name="T12" fmla="*/ 958 w 78"/>
                  <a:gd name="T13" fmla="*/ 232 h 13"/>
                  <a:gd name="T14" fmla="*/ 1083 w 78"/>
                  <a:gd name="T15" fmla="*/ 94 h 13"/>
                  <a:gd name="T16" fmla="*/ 1220 w 78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13">
                    <a:moveTo>
                      <a:pt x="0" y="1"/>
                    </a:moveTo>
                    <a:cubicBezTo>
                      <a:pt x="2" y="5"/>
                      <a:pt x="6" y="4"/>
                      <a:pt x="10" y="3"/>
                    </a:cubicBezTo>
                    <a:cubicBezTo>
                      <a:pt x="19" y="2"/>
                      <a:pt x="21" y="2"/>
                      <a:pt x="28" y="8"/>
                    </a:cubicBezTo>
                    <a:cubicBezTo>
                      <a:pt x="30" y="10"/>
                      <a:pt x="33" y="13"/>
                      <a:pt x="36" y="13"/>
                    </a:cubicBezTo>
                    <a:cubicBezTo>
                      <a:pt x="40" y="13"/>
                      <a:pt x="40" y="11"/>
                      <a:pt x="43" y="10"/>
                    </a:cubicBezTo>
                    <a:cubicBezTo>
                      <a:pt x="47" y="8"/>
                      <a:pt x="49" y="8"/>
                      <a:pt x="53" y="10"/>
                    </a:cubicBezTo>
                    <a:cubicBezTo>
                      <a:pt x="56" y="11"/>
                      <a:pt x="58" y="13"/>
                      <a:pt x="61" y="12"/>
                    </a:cubicBezTo>
                    <a:cubicBezTo>
                      <a:pt x="64" y="11"/>
                      <a:pt x="66" y="7"/>
                      <a:pt x="69" y="5"/>
                    </a:cubicBezTo>
                    <a:cubicBezTo>
                      <a:pt x="71" y="2"/>
                      <a:pt x="74" y="2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4274">
                <a:extLst>
                  <a:ext uri="{FF2B5EF4-FFF2-40B4-BE49-F238E27FC236}">
                    <a16:creationId xmlns:a16="http://schemas.microsoft.com/office/drawing/2014/main" id="{A6BA93EF-01F0-4180-A5BC-C2D4CA94B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33"/>
                <a:ext cx="178" cy="62"/>
              </a:xfrm>
              <a:custGeom>
                <a:avLst/>
                <a:gdLst>
                  <a:gd name="T0" fmla="*/ 0 w 71"/>
                  <a:gd name="T1" fmla="*/ 218 h 23"/>
                  <a:gd name="T2" fmla="*/ 283 w 71"/>
                  <a:gd name="T3" fmla="*/ 59 h 23"/>
                  <a:gd name="T4" fmla="*/ 396 w 71"/>
                  <a:gd name="T5" fmla="*/ 116 h 23"/>
                  <a:gd name="T6" fmla="*/ 459 w 71"/>
                  <a:gd name="T7" fmla="*/ 94 h 23"/>
                  <a:gd name="T8" fmla="*/ 709 w 71"/>
                  <a:gd name="T9" fmla="*/ 369 h 23"/>
                  <a:gd name="T10" fmla="*/ 847 w 71"/>
                  <a:gd name="T11" fmla="*/ 334 h 23"/>
                  <a:gd name="T12" fmla="*/ 963 w 71"/>
                  <a:gd name="T13" fmla="*/ 369 h 23"/>
                  <a:gd name="T14" fmla="*/ 1118 w 71"/>
                  <a:gd name="T15" fmla="*/ 45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3">
                    <a:moveTo>
                      <a:pt x="0" y="11"/>
                    </a:moveTo>
                    <a:cubicBezTo>
                      <a:pt x="5" y="5"/>
                      <a:pt x="10" y="0"/>
                      <a:pt x="18" y="3"/>
                    </a:cubicBezTo>
                    <a:cubicBezTo>
                      <a:pt x="20" y="4"/>
                      <a:pt x="22" y="6"/>
                      <a:pt x="25" y="6"/>
                    </a:cubicBezTo>
                    <a:cubicBezTo>
                      <a:pt x="26" y="6"/>
                      <a:pt x="27" y="5"/>
                      <a:pt x="29" y="5"/>
                    </a:cubicBezTo>
                    <a:cubicBezTo>
                      <a:pt x="36" y="7"/>
                      <a:pt x="37" y="18"/>
                      <a:pt x="45" y="19"/>
                    </a:cubicBezTo>
                    <a:cubicBezTo>
                      <a:pt x="48" y="19"/>
                      <a:pt x="51" y="17"/>
                      <a:pt x="54" y="17"/>
                    </a:cubicBezTo>
                    <a:cubicBezTo>
                      <a:pt x="57" y="17"/>
                      <a:pt x="59" y="18"/>
                      <a:pt x="61" y="19"/>
                    </a:cubicBezTo>
                    <a:cubicBezTo>
                      <a:pt x="64" y="20"/>
                      <a:pt x="70" y="20"/>
                      <a:pt x="71" y="23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4275">
                <a:extLst>
                  <a:ext uri="{FF2B5EF4-FFF2-40B4-BE49-F238E27FC236}">
                    <a16:creationId xmlns:a16="http://schemas.microsoft.com/office/drawing/2014/main" id="{8FA34394-1D57-4EA6-839E-ECB60DC31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776"/>
                <a:ext cx="95" cy="64"/>
              </a:xfrm>
              <a:custGeom>
                <a:avLst/>
                <a:gdLst>
                  <a:gd name="T0" fmla="*/ 595 w 38"/>
                  <a:gd name="T1" fmla="*/ 56 h 24"/>
                  <a:gd name="T2" fmla="*/ 250 w 38"/>
                  <a:gd name="T3" fmla="*/ 149 h 24"/>
                  <a:gd name="T4" fmla="*/ 83 w 38"/>
                  <a:gd name="T5" fmla="*/ 227 h 24"/>
                  <a:gd name="T6" fmla="*/ 0 w 38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4">
                    <a:moveTo>
                      <a:pt x="38" y="3"/>
                    </a:moveTo>
                    <a:cubicBezTo>
                      <a:pt x="30" y="0"/>
                      <a:pt x="24" y="7"/>
                      <a:pt x="16" y="8"/>
                    </a:cubicBezTo>
                    <a:cubicBezTo>
                      <a:pt x="12" y="9"/>
                      <a:pt x="7" y="8"/>
                      <a:pt x="5" y="12"/>
                    </a:cubicBezTo>
                    <a:cubicBezTo>
                      <a:pt x="3" y="17"/>
                      <a:pt x="9" y="22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Freeform 4276">
                <a:extLst>
                  <a:ext uri="{FF2B5EF4-FFF2-40B4-BE49-F238E27FC236}">
                    <a16:creationId xmlns:a16="http://schemas.microsoft.com/office/drawing/2014/main" id="{DDC0F37F-F5FD-4178-873F-109649F89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805"/>
                <a:ext cx="92" cy="107"/>
              </a:xfrm>
              <a:custGeom>
                <a:avLst/>
                <a:gdLst>
                  <a:gd name="T0" fmla="*/ 569 w 37"/>
                  <a:gd name="T1" fmla="*/ 0 h 40"/>
                  <a:gd name="T2" fmla="*/ 415 w 37"/>
                  <a:gd name="T3" fmla="*/ 150 h 40"/>
                  <a:gd name="T4" fmla="*/ 370 w 37"/>
                  <a:gd name="T5" fmla="*/ 385 h 40"/>
                  <a:gd name="T6" fmla="*/ 216 w 37"/>
                  <a:gd name="T7" fmla="*/ 538 h 40"/>
                  <a:gd name="T8" fmla="*/ 0 w 37"/>
                  <a:gd name="T9" fmla="*/ 76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0"/>
                    </a:moveTo>
                    <a:cubicBezTo>
                      <a:pt x="34" y="2"/>
                      <a:pt x="29" y="5"/>
                      <a:pt x="27" y="8"/>
                    </a:cubicBezTo>
                    <a:cubicBezTo>
                      <a:pt x="25" y="11"/>
                      <a:pt x="25" y="16"/>
                      <a:pt x="24" y="20"/>
                    </a:cubicBezTo>
                    <a:cubicBezTo>
                      <a:pt x="22" y="25"/>
                      <a:pt x="18" y="26"/>
                      <a:pt x="14" y="28"/>
                    </a:cubicBezTo>
                    <a:cubicBezTo>
                      <a:pt x="8" y="31"/>
                      <a:pt x="4" y="35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4277">
                <a:extLst>
                  <a:ext uri="{FF2B5EF4-FFF2-40B4-BE49-F238E27FC236}">
                    <a16:creationId xmlns:a16="http://schemas.microsoft.com/office/drawing/2014/main" id="{5904CCED-FDD2-4E4F-8B5E-D9928EDD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968"/>
                <a:ext cx="70" cy="99"/>
              </a:xfrm>
              <a:custGeom>
                <a:avLst/>
                <a:gdLst>
                  <a:gd name="T0" fmla="*/ 0 w 28"/>
                  <a:gd name="T1" fmla="*/ 0 h 37"/>
                  <a:gd name="T2" fmla="*/ 83 w 28"/>
                  <a:gd name="T3" fmla="*/ 209 h 37"/>
                  <a:gd name="T4" fmla="*/ 220 w 28"/>
                  <a:gd name="T5" fmla="*/ 385 h 37"/>
                  <a:gd name="T6" fmla="*/ 313 w 28"/>
                  <a:gd name="T7" fmla="*/ 573 h 37"/>
                  <a:gd name="T8" fmla="*/ 438 w 28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0" y="0"/>
                    </a:moveTo>
                    <a:cubicBezTo>
                      <a:pt x="1" y="4"/>
                      <a:pt x="2" y="8"/>
                      <a:pt x="5" y="11"/>
                    </a:cubicBezTo>
                    <a:cubicBezTo>
                      <a:pt x="8" y="14"/>
                      <a:pt x="12" y="16"/>
                      <a:pt x="14" y="20"/>
                    </a:cubicBezTo>
                    <a:cubicBezTo>
                      <a:pt x="16" y="24"/>
                      <a:pt x="15" y="27"/>
                      <a:pt x="20" y="30"/>
                    </a:cubicBezTo>
                    <a:cubicBezTo>
                      <a:pt x="24" y="32"/>
                      <a:pt x="27" y="33"/>
                      <a:pt x="28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4278">
                <a:extLst>
                  <a:ext uri="{FF2B5EF4-FFF2-40B4-BE49-F238E27FC236}">
                    <a16:creationId xmlns:a16="http://schemas.microsoft.com/office/drawing/2014/main" id="{C7E4CE9B-6DD4-44AE-815D-B888365C0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875"/>
                <a:ext cx="153" cy="104"/>
              </a:xfrm>
              <a:custGeom>
                <a:avLst/>
                <a:gdLst>
                  <a:gd name="T0" fmla="*/ 0 w 61"/>
                  <a:gd name="T1" fmla="*/ 683 h 39"/>
                  <a:gd name="T2" fmla="*/ 221 w 61"/>
                  <a:gd name="T3" fmla="*/ 661 h 39"/>
                  <a:gd name="T4" fmla="*/ 409 w 61"/>
                  <a:gd name="T5" fmla="*/ 435 h 39"/>
                  <a:gd name="T6" fmla="*/ 710 w 61"/>
                  <a:gd name="T7" fmla="*/ 264 h 39"/>
                  <a:gd name="T8" fmla="*/ 963 w 6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9">
                    <a:moveTo>
                      <a:pt x="0" y="36"/>
                    </a:moveTo>
                    <a:cubicBezTo>
                      <a:pt x="2" y="39"/>
                      <a:pt x="11" y="37"/>
                      <a:pt x="14" y="35"/>
                    </a:cubicBezTo>
                    <a:cubicBezTo>
                      <a:pt x="20" y="33"/>
                      <a:pt x="23" y="27"/>
                      <a:pt x="26" y="23"/>
                    </a:cubicBezTo>
                    <a:cubicBezTo>
                      <a:pt x="32" y="16"/>
                      <a:pt x="38" y="18"/>
                      <a:pt x="45" y="14"/>
                    </a:cubicBezTo>
                    <a:cubicBezTo>
                      <a:pt x="48" y="11"/>
                      <a:pt x="61" y="7"/>
                      <a:pt x="6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4279">
                <a:extLst>
                  <a:ext uri="{FF2B5EF4-FFF2-40B4-BE49-F238E27FC236}">
                    <a16:creationId xmlns:a16="http://schemas.microsoft.com/office/drawing/2014/main" id="{B6AABC99-0C39-4210-944D-D165AA8EF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699"/>
                <a:ext cx="23" cy="80"/>
              </a:xfrm>
              <a:custGeom>
                <a:avLst/>
                <a:gdLst>
                  <a:gd name="T0" fmla="*/ 118 w 9"/>
                  <a:gd name="T1" fmla="*/ 0 h 30"/>
                  <a:gd name="T2" fmla="*/ 97 w 9"/>
                  <a:gd name="T3" fmla="*/ 285 h 30"/>
                  <a:gd name="T4" fmla="*/ 20 w 9"/>
                  <a:gd name="T5" fmla="*/ 397 h 30"/>
                  <a:gd name="T6" fmla="*/ 0 w 9"/>
                  <a:gd name="T7" fmla="*/ 568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0">
                    <a:moveTo>
                      <a:pt x="7" y="0"/>
                    </a:moveTo>
                    <a:cubicBezTo>
                      <a:pt x="7" y="6"/>
                      <a:pt x="9" y="9"/>
                      <a:pt x="6" y="15"/>
                    </a:cubicBezTo>
                    <a:cubicBezTo>
                      <a:pt x="4" y="17"/>
                      <a:pt x="2" y="19"/>
                      <a:pt x="1" y="21"/>
                    </a:cubicBezTo>
                    <a:cubicBezTo>
                      <a:pt x="0" y="24"/>
                      <a:pt x="1" y="27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Freeform 4280">
                <a:extLst>
                  <a:ext uri="{FF2B5EF4-FFF2-40B4-BE49-F238E27FC236}">
                    <a16:creationId xmlns:a16="http://schemas.microsoft.com/office/drawing/2014/main" id="{F31ABA8B-A460-4F6D-9BEB-9776F1D54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339"/>
                <a:ext cx="27" cy="160"/>
              </a:xfrm>
              <a:custGeom>
                <a:avLst/>
                <a:gdLst>
                  <a:gd name="T0" fmla="*/ 91 w 11"/>
                  <a:gd name="T1" fmla="*/ 0 h 60"/>
                  <a:gd name="T2" fmla="*/ 120 w 11"/>
                  <a:gd name="T3" fmla="*/ 307 h 60"/>
                  <a:gd name="T4" fmla="*/ 103 w 11"/>
                  <a:gd name="T5" fmla="*/ 661 h 60"/>
                  <a:gd name="T6" fmla="*/ 133 w 11"/>
                  <a:gd name="T7" fmla="*/ 931 h 60"/>
                  <a:gd name="T8" fmla="*/ 0 w 11"/>
                  <a:gd name="T9" fmla="*/ 11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6" y="0"/>
                    </a:moveTo>
                    <a:cubicBezTo>
                      <a:pt x="7" y="6"/>
                      <a:pt x="9" y="10"/>
                      <a:pt x="8" y="16"/>
                    </a:cubicBezTo>
                    <a:cubicBezTo>
                      <a:pt x="7" y="22"/>
                      <a:pt x="4" y="28"/>
                      <a:pt x="7" y="35"/>
                    </a:cubicBezTo>
                    <a:cubicBezTo>
                      <a:pt x="8" y="40"/>
                      <a:pt x="11" y="43"/>
                      <a:pt x="9" y="49"/>
                    </a:cubicBezTo>
                    <a:cubicBezTo>
                      <a:pt x="8" y="53"/>
                      <a:pt x="5" y="60"/>
                      <a:pt x="0" y="6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4281">
                <a:extLst>
                  <a:ext uri="{FF2B5EF4-FFF2-40B4-BE49-F238E27FC236}">
                    <a16:creationId xmlns:a16="http://schemas.microsoft.com/office/drawing/2014/main" id="{1C4B8105-D5EA-465C-A045-20F99A98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400"/>
                <a:ext cx="123" cy="173"/>
              </a:xfrm>
              <a:custGeom>
                <a:avLst/>
                <a:gdLst>
                  <a:gd name="T0" fmla="*/ 146 w 49"/>
                  <a:gd name="T1" fmla="*/ 0 h 65"/>
                  <a:gd name="T2" fmla="*/ 208 w 49"/>
                  <a:gd name="T3" fmla="*/ 362 h 65"/>
                  <a:gd name="T4" fmla="*/ 113 w 49"/>
                  <a:gd name="T5" fmla="*/ 546 h 65"/>
                  <a:gd name="T6" fmla="*/ 113 w 49"/>
                  <a:gd name="T7" fmla="*/ 751 h 65"/>
                  <a:gd name="T8" fmla="*/ 0 w 49"/>
                  <a:gd name="T9" fmla="*/ 1035 h 65"/>
                  <a:gd name="T10" fmla="*/ 221 w 49"/>
                  <a:gd name="T11" fmla="*/ 806 h 65"/>
                  <a:gd name="T12" fmla="*/ 459 w 49"/>
                  <a:gd name="T13" fmla="*/ 865 h 65"/>
                  <a:gd name="T14" fmla="*/ 585 w 49"/>
                  <a:gd name="T15" fmla="*/ 1057 h 65"/>
                  <a:gd name="T16" fmla="*/ 713 w 49"/>
                  <a:gd name="T17" fmla="*/ 1078 h 65"/>
                  <a:gd name="T18" fmla="*/ 776 w 49"/>
                  <a:gd name="T19" fmla="*/ 1224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65">
                    <a:moveTo>
                      <a:pt x="9" y="0"/>
                    </a:moveTo>
                    <a:cubicBezTo>
                      <a:pt x="11" y="6"/>
                      <a:pt x="14" y="13"/>
                      <a:pt x="13" y="19"/>
                    </a:cubicBezTo>
                    <a:cubicBezTo>
                      <a:pt x="12" y="23"/>
                      <a:pt x="8" y="25"/>
                      <a:pt x="7" y="29"/>
                    </a:cubicBezTo>
                    <a:cubicBezTo>
                      <a:pt x="6" y="33"/>
                      <a:pt x="7" y="36"/>
                      <a:pt x="7" y="40"/>
                    </a:cubicBezTo>
                    <a:cubicBezTo>
                      <a:pt x="7" y="45"/>
                      <a:pt x="5" y="52"/>
                      <a:pt x="0" y="55"/>
                    </a:cubicBezTo>
                    <a:cubicBezTo>
                      <a:pt x="2" y="51"/>
                      <a:pt x="10" y="45"/>
                      <a:pt x="14" y="43"/>
                    </a:cubicBezTo>
                    <a:cubicBezTo>
                      <a:pt x="19" y="41"/>
                      <a:pt x="25" y="43"/>
                      <a:pt x="29" y="46"/>
                    </a:cubicBezTo>
                    <a:cubicBezTo>
                      <a:pt x="33" y="50"/>
                      <a:pt x="31" y="55"/>
                      <a:pt x="37" y="56"/>
                    </a:cubicBezTo>
                    <a:cubicBezTo>
                      <a:pt x="39" y="57"/>
                      <a:pt x="42" y="55"/>
                      <a:pt x="45" y="57"/>
                    </a:cubicBezTo>
                    <a:cubicBezTo>
                      <a:pt x="47" y="58"/>
                      <a:pt x="48" y="63"/>
                      <a:pt x="49" y="6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4282">
                <a:extLst>
                  <a:ext uri="{FF2B5EF4-FFF2-40B4-BE49-F238E27FC236}">
                    <a16:creationId xmlns:a16="http://schemas.microsoft.com/office/drawing/2014/main" id="{7187F7DA-A7F0-430F-B84B-0FB025C5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765"/>
                <a:ext cx="57" cy="112"/>
              </a:xfrm>
              <a:custGeom>
                <a:avLst/>
                <a:gdLst>
                  <a:gd name="T0" fmla="*/ 0 w 23"/>
                  <a:gd name="T1" fmla="*/ 760 h 42"/>
                  <a:gd name="T2" fmla="*/ 136 w 23"/>
                  <a:gd name="T3" fmla="*/ 760 h 42"/>
                  <a:gd name="T4" fmla="*/ 216 w 23"/>
                  <a:gd name="T5" fmla="*/ 568 h 42"/>
                  <a:gd name="T6" fmla="*/ 307 w 23"/>
                  <a:gd name="T7" fmla="*/ 397 h 42"/>
                  <a:gd name="T8" fmla="*/ 196 w 2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0" y="40"/>
                    </a:moveTo>
                    <a:cubicBezTo>
                      <a:pt x="3" y="42"/>
                      <a:pt x="6" y="42"/>
                      <a:pt x="9" y="40"/>
                    </a:cubicBezTo>
                    <a:cubicBezTo>
                      <a:pt x="14" y="38"/>
                      <a:pt x="13" y="35"/>
                      <a:pt x="14" y="30"/>
                    </a:cubicBezTo>
                    <a:cubicBezTo>
                      <a:pt x="15" y="26"/>
                      <a:pt x="19" y="25"/>
                      <a:pt x="20" y="21"/>
                    </a:cubicBezTo>
                    <a:cubicBezTo>
                      <a:pt x="23" y="15"/>
                      <a:pt x="19" y="3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4283">
                <a:extLst>
                  <a:ext uri="{FF2B5EF4-FFF2-40B4-BE49-F238E27FC236}">
                    <a16:creationId xmlns:a16="http://schemas.microsoft.com/office/drawing/2014/main" id="{B26FEA9B-9017-4E94-AE40-13CA03584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11"/>
                <a:ext cx="30" cy="8"/>
              </a:xfrm>
              <a:custGeom>
                <a:avLst/>
                <a:gdLst>
                  <a:gd name="T0" fmla="*/ 0 w 12"/>
                  <a:gd name="T1" fmla="*/ 56 h 3"/>
                  <a:gd name="T2" fmla="*/ 188 w 1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4" y="0"/>
                      <a:pt x="9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Freeform 4284">
                <a:extLst>
                  <a:ext uri="{FF2B5EF4-FFF2-40B4-BE49-F238E27FC236}">
                    <a16:creationId xmlns:a16="http://schemas.microsoft.com/office/drawing/2014/main" id="{6FAFB12D-AAA1-42DF-A494-4507B9464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155"/>
                <a:ext cx="233" cy="88"/>
              </a:xfrm>
              <a:custGeom>
                <a:avLst/>
                <a:gdLst>
                  <a:gd name="T0" fmla="*/ 0 w 93"/>
                  <a:gd name="T1" fmla="*/ 627 h 33"/>
                  <a:gd name="T2" fmla="*/ 238 w 93"/>
                  <a:gd name="T3" fmla="*/ 512 h 33"/>
                  <a:gd name="T4" fmla="*/ 458 w 93"/>
                  <a:gd name="T5" fmla="*/ 397 h 33"/>
                  <a:gd name="T6" fmla="*/ 616 w 93"/>
                  <a:gd name="T7" fmla="*/ 285 h 33"/>
                  <a:gd name="T8" fmla="*/ 817 w 93"/>
                  <a:gd name="T9" fmla="*/ 149 h 33"/>
                  <a:gd name="T10" fmla="*/ 1213 w 93"/>
                  <a:gd name="T11" fmla="*/ 115 h 33"/>
                  <a:gd name="T12" fmla="*/ 1463 w 93"/>
                  <a:gd name="T13" fmla="*/ 19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3">
                    <a:moveTo>
                      <a:pt x="0" y="33"/>
                    </a:moveTo>
                    <a:cubicBezTo>
                      <a:pt x="6" y="33"/>
                      <a:pt x="11" y="31"/>
                      <a:pt x="15" y="27"/>
                    </a:cubicBezTo>
                    <a:cubicBezTo>
                      <a:pt x="20" y="21"/>
                      <a:pt x="21" y="20"/>
                      <a:pt x="29" y="21"/>
                    </a:cubicBezTo>
                    <a:cubicBezTo>
                      <a:pt x="34" y="21"/>
                      <a:pt x="35" y="19"/>
                      <a:pt x="39" y="15"/>
                    </a:cubicBezTo>
                    <a:cubicBezTo>
                      <a:pt x="43" y="10"/>
                      <a:pt x="47" y="10"/>
                      <a:pt x="52" y="8"/>
                    </a:cubicBezTo>
                    <a:cubicBezTo>
                      <a:pt x="62" y="6"/>
                      <a:pt x="68" y="0"/>
                      <a:pt x="77" y="6"/>
                    </a:cubicBezTo>
                    <a:cubicBezTo>
                      <a:pt x="82" y="9"/>
                      <a:pt x="85" y="13"/>
                      <a:pt x="93" y="1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4285">
                <a:extLst>
                  <a:ext uri="{FF2B5EF4-FFF2-40B4-BE49-F238E27FC236}">
                    <a16:creationId xmlns:a16="http://schemas.microsoft.com/office/drawing/2014/main" id="{A820395C-847C-4E9C-8BCE-E9DE5A27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144"/>
                <a:ext cx="78" cy="48"/>
              </a:xfrm>
              <a:custGeom>
                <a:avLst/>
                <a:gdLst>
                  <a:gd name="T0" fmla="*/ 0 w 31"/>
                  <a:gd name="T1" fmla="*/ 0 h 18"/>
                  <a:gd name="T2" fmla="*/ 113 w 31"/>
                  <a:gd name="T3" fmla="*/ 205 h 18"/>
                  <a:gd name="T4" fmla="*/ 242 w 31"/>
                  <a:gd name="T5" fmla="*/ 205 h 18"/>
                  <a:gd name="T6" fmla="*/ 317 w 31"/>
                  <a:gd name="T7" fmla="*/ 248 h 18"/>
                  <a:gd name="T8" fmla="*/ 493 w 31"/>
                  <a:gd name="T9" fmla="*/ 34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0" y="0"/>
                    </a:moveTo>
                    <a:cubicBezTo>
                      <a:pt x="4" y="4"/>
                      <a:pt x="1" y="9"/>
                      <a:pt x="7" y="11"/>
                    </a:cubicBezTo>
                    <a:cubicBezTo>
                      <a:pt x="10" y="12"/>
                      <a:pt x="12" y="10"/>
                      <a:pt x="15" y="11"/>
                    </a:cubicBezTo>
                    <a:cubicBezTo>
                      <a:pt x="17" y="11"/>
                      <a:pt x="17" y="12"/>
                      <a:pt x="20" y="13"/>
                    </a:cubicBezTo>
                    <a:cubicBezTo>
                      <a:pt x="24" y="14"/>
                      <a:pt x="27" y="14"/>
                      <a:pt x="31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4286">
                <a:extLst>
                  <a:ext uri="{FF2B5EF4-FFF2-40B4-BE49-F238E27FC236}">
                    <a16:creationId xmlns:a16="http://schemas.microsoft.com/office/drawing/2014/main" id="{0B03939A-3F85-4A92-A185-EA219E03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16"/>
                <a:ext cx="290" cy="189"/>
              </a:xfrm>
              <a:custGeom>
                <a:avLst/>
                <a:gdLst>
                  <a:gd name="T0" fmla="*/ 1813 w 116"/>
                  <a:gd name="T1" fmla="*/ 1227 h 71"/>
                  <a:gd name="T2" fmla="*/ 1345 w 116"/>
                  <a:gd name="T3" fmla="*/ 1091 h 71"/>
                  <a:gd name="T4" fmla="*/ 1425 w 116"/>
                  <a:gd name="T5" fmla="*/ 793 h 71"/>
                  <a:gd name="T6" fmla="*/ 1158 w 116"/>
                  <a:gd name="T7" fmla="*/ 695 h 71"/>
                  <a:gd name="T8" fmla="*/ 595 w 116"/>
                  <a:gd name="T9" fmla="*/ 341 h 71"/>
                  <a:gd name="T10" fmla="*/ 438 w 116"/>
                  <a:gd name="T11" fmla="*/ 114 h 71"/>
                  <a:gd name="T12" fmla="*/ 208 w 116"/>
                  <a:gd name="T13" fmla="*/ 114 h 71"/>
                  <a:gd name="T14" fmla="*/ 0 w 116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" h="71">
                    <a:moveTo>
                      <a:pt x="116" y="65"/>
                    </a:moveTo>
                    <a:cubicBezTo>
                      <a:pt x="107" y="69"/>
                      <a:pt x="83" y="71"/>
                      <a:pt x="86" y="58"/>
                    </a:cubicBezTo>
                    <a:cubicBezTo>
                      <a:pt x="88" y="53"/>
                      <a:pt x="93" y="48"/>
                      <a:pt x="91" y="42"/>
                    </a:cubicBezTo>
                    <a:cubicBezTo>
                      <a:pt x="89" y="35"/>
                      <a:pt x="81" y="37"/>
                      <a:pt x="74" y="37"/>
                    </a:cubicBezTo>
                    <a:cubicBezTo>
                      <a:pt x="58" y="38"/>
                      <a:pt x="40" y="32"/>
                      <a:pt x="38" y="18"/>
                    </a:cubicBezTo>
                    <a:cubicBezTo>
                      <a:pt x="37" y="13"/>
                      <a:pt x="36" y="7"/>
                      <a:pt x="28" y="6"/>
                    </a:cubicBezTo>
                    <a:cubicBezTo>
                      <a:pt x="23" y="5"/>
                      <a:pt x="18" y="7"/>
                      <a:pt x="13" y="6"/>
                    </a:cubicBez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4287">
                <a:extLst>
                  <a:ext uri="{FF2B5EF4-FFF2-40B4-BE49-F238E27FC236}">
                    <a16:creationId xmlns:a16="http://schemas.microsoft.com/office/drawing/2014/main" id="{F3AE3951-A558-41B3-BFDE-05D9F4F52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200"/>
                <a:ext cx="95" cy="45"/>
              </a:xfrm>
              <a:custGeom>
                <a:avLst/>
                <a:gdLst>
                  <a:gd name="T0" fmla="*/ 595 w 38"/>
                  <a:gd name="T1" fmla="*/ 132 h 17"/>
                  <a:gd name="T2" fmla="*/ 208 w 38"/>
                  <a:gd name="T3" fmla="*/ 281 h 17"/>
                  <a:gd name="T4" fmla="*/ 50 w 38"/>
                  <a:gd name="T5" fmla="*/ 281 h 17"/>
                  <a:gd name="T6" fmla="*/ 0 w 38"/>
                  <a:gd name="T7" fmla="*/ 28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7">
                    <a:moveTo>
                      <a:pt x="38" y="7"/>
                    </a:moveTo>
                    <a:cubicBezTo>
                      <a:pt x="30" y="0"/>
                      <a:pt x="20" y="12"/>
                      <a:pt x="13" y="15"/>
                    </a:cubicBezTo>
                    <a:cubicBezTo>
                      <a:pt x="9" y="17"/>
                      <a:pt x="8" y="16"/>
                      <a:pt x="3" y="15"/>
                    </a:cubicBezTo>
                    <a:cubicBezTo>
                      <a:pt x="1" y="14"/>
                      <a:pt x="1" y="13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Freeform 4288">
                <a:extLst>
                  <a:ext uri="{FF2B5EF4-FFF2-40B4-BE49-F238E27FC236}">
                    <a16:creationId xmlns:a16="http://schemas.microsoft.com/office/drawing/2014/main" id="{92657244-F3E4-4ED5-B65F-376EC0FF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5"/>
                <a:ext cx="37" cy="186"/>
              </a:xfrm>
              <a:custGeom>
                <a:avLst/>
                <a:gdLst>
                  <a:gd name="T0" fmla="*/ 0 w 15"/>
                  <a:gd name="T1" fmla="*/ 1313 h 70"/>
                  <a:gd name="T2" fmla="*/ 42 w 15"/>
                  <a:gd name="T3" fmla="*/ 938 h 70"/>
                  <a:gd name="T4" fmla="*/ 12 w 15"/>
                  <a:gd name="T5" fmla="*/ 712 h 70"/>
                  <a:gd name="T6" fmla="*/ 104 w 15"/>
                  <a:gd name="T7" fmla="*/ 465 h 70"/>
                  <a:gd name="T8" fmla="*/ 62 w 15"/>
                  <a:gd name="T9" fmla="*/ 282 h 70"/>
                  <a:gd name="T10" fmla="*/ 121 w 15"/>
                  <a:gd name="T11" fmla="*/ 133 h 70"/>
                  <a:gd name="T12" fmla="*/ 224 w 15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70">
                    <a:moveTo>
                      <a:pt x="0" y="70"/>
                    </a:moveTo>
                    <a:cubicBezTo>
                      <a:pt x="7" y="65"/>
                      <a:pt x="7" y="57"/>
                      <a:pt x="3" y="50"/>
                    </a:cubicBezTo>
                    <a:cubicBezTo>
                      <a:pt x="2" y="47"/>
                      <a:pt x="0" y="42"/>
                      <a:pt x="1" y="38"/>
                    </a:cubicBezTo>
                    <a:cubicBezTo>
                      <a:pt x="2" y="34"/>
                      <a:pt x="6" y="30"/>
                      <a:pt x="7" y="25"/>
                    </a:cubicBezTo>
                    <a:cubicBezTo>
                      <a:pt x="8" y="21"/>
                      <a:pt x="5" y="19"/>
                      <a:pt x="4" y="15"/>
                    </a:cubicBezTo>
                    <a:cubicBezTo>
                      <a:pt x="4" y="12"/>
                      <a:pt x="6" y="10"/>
                      <a:pt x="8" y="7"/>
                    </a:cubicBezTo>
                    <a:cubicBezTo>
                      <a:pt x="10" y="5"/>
                      <a:pt x="11" y="2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4289">
                <a:extLst>
                  <a:ext uri="{FF2B5EF4-FFF2-40B4-BE49-F238E27FC236}">
                    <a16:creationId xmlns:a16="http://schemas.microsoft.com/office/drawing/2014/main" id="{9DA9131C-8703-4EB5-9E46-190D9BD38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65"/>
                <a:ext cx="83" cy="150"/>
              </a:xfrm>
              <a:custGeom>
                <a:avLst/>
                <a:gdLst>
                  <a:gd name="T0" fmla="*/ 443 w 33"/>
                  <a:gd name="T1" fmla="*/ 1077 h 56"/>
                  <a:gd name="T2" fmla="*/ 443 w 33"/>
                  <a:gd name="T3" fmla="*/ 846 h 56"/>
                  <a:gd name="T4" fmla="*/ 335 w 33"/>
                  <a:gd name="T5" fmla="*/ 731 h 56"/>
                  <a:gd name="T6" fmla="*/ 335 w 33"/>
                  <a:gd name="T7" fmla="*/ 517 h 56"/>
                  <a:gd name="T8" fmla="*/ 113 w 33"/>
                  <a:gd name="T9" fmla="*/ 287 h 56"/>
                  <a:gd name="T10" fmla="*/ 63 w 33"/>
                  <a:gd name="T11" fmla="*/ 137 h 56"/>
                  <a:gd name="T12" fmla="*/ 0 w 33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6">
                    <a:moveTo>
                      <a:pt x="28" y="56"/>
                    </a:moveTo>
                    <a:cubicBezTo>
                      <a:pt x="32" y="52"/>
                      <a:pt x="33" y="48"/>
                      <a:pt x="28" y="44"/>
                    </a:cubicBezTo>
                    <a:cubicBezTo>
                      <a:pt x="26" y="42"/>
                      <a:pt x="22" y="41"/>
                      <a:pt x="21" y="38"/>
                    </a:cubicBezTo>
                    <a:cubicBezTo>
                      <a:pt x="18" y="35"/>
                      <a:pt x="21" y="31"/>
                      <a:pt x="21" y="27"/>
                    </a:cubicBezTo>
                    <a:cubicBezTo>
                      <a:pt x="21" y="20"/>
                      <a:pt x="12" y="18"/>
                      <a:pt x="7" y="15"/>
                    </a:cubicBezTo>
                    <a:cubicBezTo>
                      <a:pt x="3" y="12"/>
                      <a:pt x="4" y="11"/>
                      <a:pt x="4" y="7"/>
                    </a:cubicBezTo>
                    <a:cubicBezTo>
                      <a:pt x="4" y="3"/>
                      <a:pt x="4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4290">
                <a:extLst>
                  <a:ext uri="{FF2B5EF4-FFF2-40B4-BE49-F238E27FC236}">
                    <a16:creationId xmlns:a16="http://schemas.microsoft.com/office/drawing/2014/main" id="{93C472AE-6598-4598-8734-8BA14A5D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3"/>
                <a:ext cx="55" cy="59"/>
              </a:xfrm>
              <a:custGeom>
                <a:avLst/>
                <a:gdLst>
                  <a:gd name="T0" fmla="*/ 0 w 22"/>
                  <a:gd name="T1" fmla="*/ 0 h 22"/>
                  <a:gd name="T2" fmla="*/ 113 w 22"/>
                  <a:gd name="T3" fmla="*/ 172 h 22"/>
                  <a:gd name="T4" fmla="*/ 175 w 22"/>
                  <a:gd name="T5" fmla="*/ 389 h 22"/>
                  <a:gd name="T6" fmla="*/ 345 w 22"/>
                  <a:gd name="T7" fmla="*/ 42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0" y="0"/>
                    </a:moveTo>
                    <a:cubicBezTo>
                      <a:pt x="1" y="4"/>
                      <a:pt x="6" y="5"/>
                      <a:pt x="7" y="9"/>
                    </a:cubicBezTo>
                    <a:cubicBezTo>
                      <a:pt x="9" y="13"/>
                      <a:pt x="5" y="17"/>
                      <a:pt x="11" y="20"/>
                    </a:cubicBezTo>
                    <a:cubicBezTo>
                      <a:pt x="14" y="21"/>
                      <a:pt x="20" y="21"/>
                      <a:pt x="22" y="2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4291">
                <a:extLst>
                  <a:ext uri="{FF2B5EF4-FFF2-40B4-BE49-F238E27FC236}">
                    <a16:creationId xmlns:a16="http://schemas.microsoft.com/office/drawing/2014/main" id="{4B45B065-9AE1-4303-9B91-0C94F6101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176"/>
                <a:ext cx="43" cy="43"/>
              </a:xfrm>
              <a:custGeom>
                <a:avLst/>
                <a:gdLst>
                  <a:gd name="T0" fmla="*/ 0 w 17"/>
                  <a:gd name="T1" fmla="*/ 312 h 16"/>
                  <a:gd name="T2" fmla="*/ 180 w 17"/>
                  <a:gd name="T3" fmla="*/ 94 h 16"/>
                  <a:gd name="T4" fmla="*/ 255 w 1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0" y="16"/>
                    </a:moveTo>
                    <a:cubicBezTo>
                      <a:pt x="0" y="9"/>
                      <a:pt x="4" y="8"/>
                      <a:pt x="11" y="5"/>
                    </a:cubicBezTo>
                    <a:cubicBezTo>
                      <a:pt x="14" y="4"/>
                      <a:pt x="17" y="3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Freeform 4292">
                <a:extLst>
                  <a:ext uri="{FF2B5EF4-FFF2-40B4-BE49-F238E27FC236}">
                    <a16:creationId xmlns:a16="http://schemas.microsoft.com/office/drawing/2014/main" id="{5DD3F0C1-63DC-44BC-9C46-C0E328D99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01"/>
                <a:ext cx="95" cy="56"/>
              </a:xfrm>
              <a:custGeom>
                <a:avLst/>
                <a:gdLst>
                  <a:gd name="T0" fmla="*/ 595 w 38"/>
                  <a:gd name="T1" fmla="*/ 397 h 21"/>
                  <a:gd name="T2" fmla="*/ 300 w 38"/>
                  <a:gd name="T3" fmla="*/ 136 h 21"/>
                  <a:gd name="T4" fmla="*/ 95 w 38"/>
                  <a:gd name="T5" fmla="*/ 77 h 21"/>
                  <a:gd name="T6" fmla="*/ 0 w 38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28" y="21"/>
                      <a:pt x="28" y="9"/>
                      <a:pt x="19" y="7"/>
                    </a:cubicBezTo>
                    <a:cubicBezTo>
                      <a:pt x="15" y="5"/>
                      <a:pt x="10" y="6"/>
                      <a:pt x="6" y="4"/>
                    </a:cubicBezTo>
                    <a:cubicBezTo>
                      <a:pt x="3" y="3"/>
                      <a:pt x="3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4293">
                <a:extLst>
                  <a:ext uri="{FF2B5EF4-FFF2-40B4-BE49-F238E27FC236}">
                    <a16:creationId xmlns:a16="http://schemas.microsoft.com/office/drawing/2014/main" id="{ECA408A7-ED35-4635-960F-496681FDD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109"/>
                <a:ext cx="155" cy="123"/>
              </a:xfrm>
              <a:custGeom>
                <a:avLst/>
                <a:gdLst>
                  <a:gd name="T0" fmla="*/ 970 w 62"/>
                  <a:gd name="T1" fmla="*/ 21 h 46"/>
                  <a:gd name="T2" fmla="*/ 675 w 62"/>
                  <a:gd name="T3" fmla="*/ 193 h 46"/>
                  <a:gd name="T4" fmla="*/ 500 w 62"/>
                  <a:gd name="T5" fmla="*/ 265 h 46"/>
                  <a:gd name="T6" fmla="*/ 375 w 62"/>
                  <a:gd name="T7" fmla="*/ 380 h 46"/>
                  <a:gd name="T8" fmla="*/ 145 w 62"/>
                  <a:gd name="T9" fmla="*/ 516 h 46"/>
                  <a:gd name="T10" fmla="*/ 0 w 62"/>
                  <a:gd name="T11" fmla="*/ 88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6">
                    <a:moveTo>
                      <a:pt x="62" y="1"/>
                    </a:moveTo>
                    <a:cubicBezTo>
                      <a:pt x="51" y="0"/>
                      <a:pt x="50" y="5"/>
                      <a:pt x="43" y="10"/>
                    </a:cubicBezTo>
                    <a:cubicBezTo>
                      <a:pt x="40" y="12"/>
                      <a:pt x="36" y="13"/>
                      <a:pt x="32" y="14"/>
                    </a:cubicBezTo>
                    <a:cubicBezTo>
                      <a:pt x="29" y="16"/>
                      <a:pt x="27" y="18"/>
                      <a:pt x="24" y="20"/>
                    </a:cubicBezTo>
                    <a:cubicBezTo>
                      <a:pt x="18" y="23"/>
                      <a:pt x="13" y="22"/>
                      <a:pt x="9" y="27"/>
                    </a:cubicBezTo>
                    <a:cubicBezTo>
                      <a:pt x="4" y="33"/>
                      <a:pt x="8" y="4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4294">
                <a:extLst>
                  <a:ext uri="{FF2B5EF4-FFF2-40B4-BE49-F238E27FC236}">
                    <a16:creationId xmlns:a16="http://schemas.microsoft.com/office/drawing/2014/main" id="{E50B9083-934C-4A9C-A4AC-5528949A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160"/>
                <a:ext cx="93" cy="48"/>
              </a:xfrm>
              <a:custGeom>
                <a:avLst/>
                <a:gdLst>
                  <a:gd name="T0" fmla="*/ 588 w 37"/>
                  <a:gd name="T1" fmla="*/ 115 h 18"/>
                  <a:gd name="T2" fmla="*/ 176 w 37"/>
                  <a:gd name="T3" fmla="*/ 205 h 18"/>
                  <a:gd name="T4" fmla="*/ 63 w 37"/>
                  <a:gd name="T5" fmla="*/ 320 h 18"/>
                  <a:gd name="T6" fmla="*/ 0 w 37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7" y="6"/>
                    </a:moveTo>
                    <a:cubicBezTo>
                      <a:pt x="29" y="0"/>
                      <a:pt x="16" y="5"/>
                      <a:pt x="11" y="11"/>
                    </a:cubicBezTo>
                    <a:cubicBezTo>
                      <a:pt x="9" y="13"/>
                      <a:pt x="7" y="15"/>
                      <a:pt x="4" y="17"/>
                    </a:cubicBezTo>
                    <a:cubicBezTo>
                      <a:pt x="3" y="17"/>
                      <a:pt x="0" y="18"/>
                      <a:pt x="0" y="18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4295">
                <a:extLst>
                  <a:ext uri="{FF2B5EF4-FFF2-40B4-BE49-F238E27FC236}">
                    <a16:creationId xmlns:a16="http://schemas.microsoft.com/office/drawing/2014/main" id="{B092EC39-3FF8-495D-9C90-7A1DD4BE4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37"/>
                <a:ext cx="33" cy="38"/>
              </a:xfrm>
              <a:custGeom>
                <a:avLst/>
                <a:gdLst>
                  <a:gd name="T0" fmla="*/ 20 w 13"/>
                  <a:gd name="T1" fmla="*/ 280 h 14"/>
                  <a:gd name="T2" fmla="*/ 193 w 13"/>
                  <a:gd name="T3" fmla="*/ 0 h 14"/>
                  <a:gd name="T4" fmla="*/ 213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cubicBezTo>
                      <a:pt x="0" y="6"/>
                      <a:pt x="11" y="6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Freeform 4296">
                <a:extLst>
                  <a:ext uri="{FF2B5EF4-FFF2-40B4-BE49-F238E27FC236}">
                    <a16:creationId xmlns:a16="http://schemas.microsoft.com/office/drawing/2014/main" id="{25784866-4C45-4D11-9FD8-8DD8B9D1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75"/>
                <a:ext cx="25" cy="21"/>
              </a:xfrm>
              <a:custGeom>
                <a:avLst/>
                <a:gdLst>
                  <a:gd name="T0" fmla="*/ 0 w 10"/>
                  <a:gd name="T1" fmla="*/ 144 h 8"/>
                  <a:gd name="T2" fmla="*/ 15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7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4297">
                <a:extLst>
                  <a:ext uri="{FF2B5EF4-FFF2-40B4-BE49-F238E27FC236}">
                    <a16:creationId xmlns:a16="http://schemas.microsoft.com/office/drawing/2014/main" id="{5BF22278-FC44-4358-9C77-C76D3EA45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59"/>
                <a:ext cx="25" cy="8"/>
              </a:xfrm>
              <a:custGeom>
                <a:avLst/>
                <a:gdLst>
                  <a:gd name="T0" fmla="*/ 0 w 10"/>
                  <a:gd name="T1" fmla="*/ 0 h 3"/>
                  <a:gd name="T2" fmla="*/ 158 w 10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3" y="2"/>
                      <a:pt x="6" y="3"/>
                      <a:pt x="1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4298">
                <a:extLst>
                  <a:ext uri="{FF2B5EF4-FFF2-40B4-BE49-F238E27FC236}">
                    <a16:creationId xmlns:a16="http://schemas.microsoft.com/office/drawing/2014/main" id="{8803B72B-02F4-4D35-9ADC-5D44AAEE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13"/>
                <a:ext cx="25" cy="30"/>
              </a:xfrm>
              <a:custGeom>
                <a:avLst/>
                <a:gdLst>
                  <a:gd name="T0" fmla="*/ 0 w 10"/>
                  <a:gd name="T1" fmla="*/ 224 h 11"/>
                  <a:gd name="T2" fmla="*/ 158 w 1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cubicBezTo>
                      <a:pt x="3" y="6"/>
                      <a:pt x="5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4299">
                <a:extLst>
                  <a:ext uri="{FF2B5EF4-FFF2-40B4-BE49-F238E27FC236}">
                    <a16:creationId xmlns:a16="http://schemas.microsoft.com/office/drawing/2014/main" id="{A8772892-C684-4B82-B9AA-19024EE9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133"/>
                <a:ext cx="87" cy="203"/>
              </a:xfrm>
              <a:custGeom>
                <a:avLst/>
                <a:gdLst>
                  <a:gd name="T0" fmla="*/ 383 w 35"/>
                  <a:gd name="T1" fmla="*/ 1448 h 76"/>
                  <a:gd name="T2" fmla="*/ 445 w 35"/>
                  <a:gd name="T3" fmla="*/ 1311 h 76"/>
                  <a:gd name="T4" fmla="*/ 475 w 35"/>
                  <a:gd name="T5" fmla="*/ 1162 h 76"/>
                  <a:gd name="T6" fmla="*/ 433 w 35"/>
                  <a:gd name="T7" fmla="*/ 956 h 76"/>
                  <a:gd name="T8" fmla="*/ 462 w 35"/>
                  <a:gd name="T9" fmla="*/ 820 h 76"/>
                  <a:gd name="T10" fmla="*/ 537 w 35"/>
                  <a:gd name="T11" fmla="*/ 743 h 76"/>
                  <a:gd name="T12" fmla="*/ 445 w 35"/>
                  <a:gd name="T13" fmla="*/ 572 h 76"/>
                  <a:gd name="T14" fmla="*/ 199 w 35"/>
                  <a:gd name="T15" fmla="*/ 342 h 76"/>
                  <a:gd name="T16" fmla="*/ 137 w 35"/>
                  <a:gd name="T17" fmla="*/ 150 h 76"/>
                  <a:gd name="T18" fmla="*/ 0 w 35"/>
                  <a:gd name="T19" fmla="*/ 21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76">
                    <a:moveTo>
                      <a:pt x="25" y="76"/>
                    </a:moveTo>
                    <a:cubicBezTo>
                      <a:pt x="25" y="73"/>
                      <a:pt x="27" y="72"/>
                      <a:pt x="29" y="69"/>
                    </a:cubicBezTo>
                    <a:cubicBezTo>
                      <a:pt x="32" y="66"/>
                      <a:pt x="32" y="65"/>
                      <a:pt x="31" y="61"/>
                    </a:cubicBezTo>
                    <a:cubicBezTo>
                      <a:pt x="29" y="58"/>
                      <a:pt x="28" y="54"/>
                      <a:pt x="28" y="50"/>
                    </a:cubicBezTo>
                    <a:cubicBezTo>
                      <a:pt x="28" y="48"/>
                      <a:pt x="29" y="46"/>
                      <a:pt x="30" y="43"/>
                    </a:cubicBezTo>
                    <a:cubicBezTo>
                      <a:pt x="31" y="42"/>
                      <a:pt x="35" y="41"/>
                      <a:pt x="35" y="39"/>
                    </a:cubicBezTo>
                    <a:cubicBezTo>
                      <a:pt x="35" y="36"/>
                      <a:pt x="30" y="32"/>
                      <a:pt x="29" y="30"/>
                    </a:cubicBezTo>
                    <a:cubicBezTo>
                      <a:pt x="24" y="24"/>
                      <a:pt x="21" y="21"/>
                      <a:pt x="13" y="18"/>
                    </a:cubicBezTo>
                    <a:cubicBezTo>
                      <a:pt x="6" y="15"/>
                      <a:pt x="8" y="12"/>
                      <a:pt x="9" y="8"/>
                    </a:cubicBezTo>
                    <a:cubicBezTo>
                      <a:pt x="12" y="2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Freeform 4300">
                <a:extLst>
                  <a:ext uri="{FF2B5EF4-FFF2-40B4-BE49-F238E27FC236}">
                    <a16:creationId xmlns:a16="http://schemas.microsoft.com/office/drawing/2014/main" id="{1CD8918D-3DC8-4A04-9DD2-BA19E0634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456"/>
                <a:ext cx="35" cy="40"/>
              </a:xfrm>
              <a:custGeom>
                <a:avLst/>
                <a:gdLst>
                  <a:gd name="T0" fmla="*/ 63 w 14"/>
                  <a:gd name="T1" fmla="*/ 248 h 15"/>
                  <a:gd name="T2" fmla="*/ 220 w 14"/>
                  <a:gd name="T3" fmla="*/ 192 h 15"/>
                  <a:gd name="T4" fmla="*/ 0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13"/>
                    </a:moveTo>
                    <a:cubicBezTo>
                      <a:pt x="7" y="15"/>
                      <a:pt x="14" y="15"/>
                      <a:pt x="14" y="10"/>
                    </a:cubicBezTo>
                    <a:cubicBezTo>
                      <a:pt x="13" y="3"/>
                      <a:pt x="4" y="4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4301">
                <a:extLst>
                  <a:ext uri="{FF2B5EF4-FFF2-40B4-BE49-F238E27FC236}">
                    <a16:creationId xmlns:a16="http://schemas.microsoft.com/office/drawing/2014/main" id="{E91CCBF7-F637-49AD-9349-FD43348C9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12"/>
                <a:ext cx="30" cy="21"/>
              </a:xfrm>
              <a:custGeom>
                <a:avLst/>
                <a:gdLst>
                  <a:gd name="T0" fmla="*/ 20 w 12"/>
                  <a:gd name="T1" fmla="*/ 144 h 8"/>
                  <a:gd name="T2" fmla="*/ 188 w 1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1" y="8"/>
                    </a:moveTo>
                    <a:cubicBezTo>
                      <a:pt x="0" y="5"/>
                      <a:pt x="10" y="1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Freeform 4302">
                <a:extLst>
                  <a:ext uri="{FF2B5EF4-FFF2-40B4-BE49-F238E27FC236}">
                    <a16:creationId xmlns:a16="http://schemas.microsoft.com/office/drawing/2014/main" id="{5B863521-EF5F-4725-9EC7-C43C391A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533"/>
                <a:ext cx="35" cy="75"/>
              </a:xfrm>
              <a:custGeom>
                <a:avLst/>
                <a:gdLst>
                  <a:gd name="T0" fmla="*/ 0 w 14"/>
                  <a:gd name="T1" fmla="*/ 230 h 28"/>
                  <a:gd name="T2" fmla="*/ 145 w 14"/>
                  <a:gd name="T3" fmla="*/ 517 h 28"/>
                  <a:gd name="T4" fmla="*/ 188 w 14"/>
                  <a:gd name="T5" fmla="*/ 230 h 28"/>
                  <a:gd name="T6" fmla="*/ 145 w 14"/>
                  <a:gd name="T7" fmla="*/ 94 h 28"/>
                  <a:gd name="T8" fmla="*/ 95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0" y="12"/>
                    </a:moveTo>
                    <a:cubicBezTo>
                      <a:pt x="1" y="15"/>
                      <a:pt x="6" y="28"/>
                      <a:pt x="9" y="27"/>
                    </a:cubicBezTo>
                    <a:cubicBezTo>
                      <a:pt x="14" y="26"/>
                      <a:pt x="13" y="15"/>
                      <a:pt x="12" y="12"/>
                    </a:cubicBezTo>
                    <a:cubicBezTo>
                      <a:pt x="12" y="9"/>
                      <a:pt x="11" y="7"/>
                      <a:pt x="9" y="5"/>
                    </a:cubicBezTo>
                    <a:cubicBezTo>
                      <a:pt x="8" y="3"/>
                      <a:pt x="7" y="2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4303">
                <a:extLst>
                  <a:ext uri="{FF2B5EF4-FFF2-40B4-BE49-F238E27FC236}">
                    <a16:creationId xmlns:a16="http://schemas.microsoft.com/office/drawing/2014/main" id="{5AF06A22-7F8C-4E23-AACC-BA9E539D9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368"/>
                <a:ext cx="12" cy="37"/>
              </a:xfrm>
              <a:custGeom>
                <a:avLst/>
                <a:gdLst>
                  <a:gd name="T0" fmla="*/ 0 w 5"/>
                  <a:gd name="T1" fmla="*/ 0 h 14"/>
                  <a:gd name="T2" fmla="*/ 5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4"/>
                      <a:pt x="5" y="10"/>
                      <a:pt x="4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Freeform 4304">
                <a:extLst>
                  <a:ext uri="{FF2B5EF4-FFF2-40B4-BE49-F238E27FC236}">
                    <a16:creationId xmlns:a16="http://schemas.microsoft.com/office/drawing/2014/main" id="{51352116-C7F7-41BF-B43F-6B59B757A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101"/>
                <a:ext cx="10" cy="22"/>
              </a:xfrm>
              <a:custGeom>
                <a:avLst/>
                <a:gdLst>
                  <a:gd name="T0" fmla="*/ 20 w 4"/>
                  <a:gd name="T1" fmla="*/ 0 h 8"/>
                  <a:gd name="T2" fmla="*/ 63 w 4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3" y="6"/>
                      <a:pt x="4" y="8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4305">
                <a:extLst>
                  <a:ext uri="{FF2B5EF4-FFF2-40B4-BE49-F238E27FC236}">
                    <a16:creationId xmlns:a16="http://schemas.microsoft.com/office/drawing/2014/main" id="{1DFB01A9-5B4B-4AF1-A2FF-E3B774B1D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269"/>
                <a:ext cx="68" cy="222"/>
              </a:xfrm>
              <a:custGeom>
                <a:avLst/>
                <a:gdLst>
                  <a:gd name="T0" fmla="*/ 254 w 27"/>
                  <a:gd name="T1" fmla="*/ 0 h 83"/>
                  <a:gd name="T2" fmla="*/ 305 w 27"/>
                  <a:gd name="T3" fmla="*/ 401 h 83"/>
                  <a:gd name="T4" fmla="*/ 159 w 27"/>
                  <a:gd name="T5" fmla="*/ 572 h 83"/>
                  <a:gd name="T6" fmla="*/ 305 w 27"/>
                  <a:gd name="T7" fmla="*/ 845 h 83"/>
                  <a:gd name="T8" fmla="*/ 126 w 27"/>
                  <a:gd name="T9" fmla="*/ 1166 h 83"/>
                  <a:gd name="T10" fmla="*/ 400 w 27"/>
                  <a:gd name="T11" fmla="*/ 1589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83">
                    <a:moveTo>
                      <a:pt x="16" y="0"/>
                    </a:moveTo>
                    <a:cubicBezTo>
                      <a:pt x="0" y="11"/>
                      <a:pt x="20" y="11"/>
                      <a:pt x="19" y="21"/>
                    </a:cubicBezTo>
                    <a:cubicBezTo>
                      <a:pt x="19" y="25"/>
                      <a:pt x="11" y="26"/>
                      <a:pt x="10" y="30"/>
                    </a:cubicBezTo>
                    <a:cubicBezTo>
                      <a:pt x="9" y="37"/>
                      <a:pt x="18" y="39"/>
                      <a:pt x="19" y="44"/>
                    </a:cubicBezTo>
                    <a:cubicBezTo>
                      <a:pt x="23" y="57"/>
                      <a:pt x="10" y="52"/>
                      <a:pt x="8" y="61"/>
                    </a:cubicBezTo>
                    <a:cubicBezTo>
                      <a:pt x="4" y="73"/>
                      <a:pt x="27" y="71"/>
                      <a:pt x="25" y="8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4306">
                <a:extLst>
                  <a:ext uri="{FF2B5EF4-FFF2-40B4-BE49-F238E27FC236}">
                    <a16:creationId xmlns:a16="http://schemas.microsoft.com/office/drawing/2014/main" id="{245C31F9-BC90-4DBE-AFE6-1112FC74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331"/>
                <a:ext cx="215" cy="213"/>
              </a:xfrm>
              <a:custGeom>
                <a:avLst/>
                <a:gdLst>
                  <a:gd name="T0" fmla="*/ 20 w 86"/>
                  <a:gd name="T1" fmla="*/ 0 h 80"/>
                  <a:gd name="T2" fmla="*/ 113 w 86"/>
                  <a:gd name="T3" fmla="*/ 320 h 80"/>
                  <a:gd name="T4" fmla="*/ 238 w 86"/>
                  <a:gd name="T5" fmla="*/ 397 h 80"/>
                  <a:gd name="T6" fmla="*/ 220 w 86"/>
                  <a:gd name="T7" fmla="*/ 602 h 80"/>
                  <a:gd name="T8" fmla="*/ 283 w 86"/>
                  <a:gd name="T9" fmla="*/ 831 h 80"/>
                  <a:gd name="T10" fmla="*/ 375 w 86"/>
                  <a:gd name="T11" fmla="*/ 865 h 80"/>
                  <a:gd name="T12" fmla="*/ 375 w 86"/>
                  <a:gd name="T13" fmla="*/ 1036 h 80"/>
                  <a:gd name="T14" fmla="*/ 520 w 86"/>
                  <a:gd name="T15" fmla="*/ 1227 h 80"/>
                  <a:gd name="T16" fmla="*/ 658 w 86"/>
                  <a:gd name="T17" fmla="*/ 1190 h 80"/>
                  <a:gd name="T18" fmla="*/ 770 w 86"/>
                  <a:gd name="T19" fmla="*/ 1305 h 80"/>
                  <a:gd name="T20" fmla="*/ 1020 w 86"/>
                  <a:gd name="T21" fmla="*/ 1262 h 80"/>
                  <a:gd name="T22" fmla="*/ 1345 w 86"/>
                  <a:gd name="T23" fmla="*/ 126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80">
                    <a:moveTo>
                      <a:pt x="1" y="0"/>
                    </a:moveTo>
                    <a:cubicBezTo>
                      <a:pt x="0" y="8"/>
                      <a:pt x="3" y="12"/>
                      <a:pt x="7" y="17"/>
                    </a:cubicBezTo>
                    <a:cubicBezTo>
                      <a:pt x="10" y="20"/>
                      <a:pt x="13" y="17"/>
                      <a:pt x="15" y="21"/>
                    </a:cubicBezTo>
                    <a:cubicBezTo>
                      <a:pt x="17" y="25"/>
                      <a:pt x="14" y="29"/>
                      <a:pt x="14" y="32"/>
                    </a:cubicBezTo>
                    <a:cubicBezTo>
                      <a:pt x="14" y="39"/>
                      <a:pt x="15" y="39"/>
                      <a:pt x="18" y="44"/>
                    </a:cubicBezTo>
                    <a:cubicBezTo>
                      <a:pt x="19" y="46"/>
                      <a:pt x="23" y="44"/>
                      <a:pt x="24" y="46"/>
                    </a:cubicBezTo>
                    <a:cubicBezTo>
                      <a:pt x="25" y="49"/>
                      <a:pt x="24" y="53"/>
                      <a:pt x="24" y="55"/>
                    </a:cubicBezTo>
                    <a:cubicBezTo>
                      <a:pt x="26" y="61"/>
                      <a:pt x="27" y="64"/>
                      <a:pt x="33" y="65"/>
                    </a:cubicBezTo>
                    <a:cubicBezTo>
                      <a:pt x="36" y="66"/>
                      <a:pt x="40" y="63"/>
                      <a:pt x="42" y="63"/>
                    </a:cubicBezTo>
                    <a:cubicBezTo>
                      <a:pt x="46" y="64"/>
                      <a:pt x="46" y="67"/>
                      <a:pt x="49" y="69"/>
                    </a:cubicBezTo>
                    <a:cubicBezTo>
                      <a:pt x="60" y="76"/>
                      <a:pt x="54" y="71"/>
                      <a:pt x="65" y="67"/>
                    </a:cubicBezTo>
                    <a:cubicBezTo>
                      <a:pt x="74" y="64"/>
                      <a:pt x="77" y="80"/>
                      <a:pt x="86" y="6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4307">
                <a:extLst>
                  <a:ext uri="{FF2B5EF4-FFF2-40B4-BE49-F238E27FC236}">
                    <a16:creationId xmlns:a16="http://schemas.microsoft.com/office/drawing/2014/main" id="{0838CE8E-312C-49ED-855D-A1C785CD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20"/>
                <a:ext cx="167" cy="75"/>
              </a:xfrm>
              <a:custGeom>
                <a:avLst/>
                <a:gdLst>
                  <a:gd name="T0" fmla="*/ 0 w 67"/>
                  <a:gd name="T1" fmla="*/ 0 h 28"/>
                  <a:gd name="T2" fmla="*/ 292 w 67"/>
                  <a:gd name="T3" fmla="*/ 137 h 28"/>
                  <a:gd name="T4" fmla="*/ 479 w 67"/>
                  <a:gd name="T5" fmla="*/ 504 h 28"/>
                  <a:gd name="T6" fmla="*/ 758 w 67"/>
                  <a:gd name="T7" fmla="*/ 329 h 28"/>
                  <a:gd name="T8" fmla="*/ 1037 w 67"/>
                  <a:gd name="T9" fmla="*/ 5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28">
                    <a:moveTo>
                      <a:pt x="0" y="0"/>
                    </a:moveTo>
                    <a:cubicBezTo>
                      <a:pt x="8" y="11"/>
                      <a:pt x="11" y="3"/>
                      <a:pt x="19" y="7"/>
                    </a:cubicBezTo>
                    <a:cubicBezTo>
                      <a:pt x="28" y="10"/>
                      <a:pt x="22" y="24"/>
                      <a:pt x="31" y="26"/>
                    </a:cubicBezTo>
                    <a:cubicBezTo>
                      <a:pt x="38" y="28"/>
                      <a:pt x="42" y="17"/>
                      <a:pt x="49" y="17"/>
                    </a:cubicBezTo>
                    <a:cubicBezTo>
                      <a:pt x="55" y="17"/>
                      <a:pt x="62" y="25"/>
                      <a:pt x="67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Freeform 4308">
                <a:extLst>
                  <a:ext uri="{FF2B5EF4-FFF2-40B4-BE49-F238E27FC236}">
                    <a16:creationId xmlns:a16="http://schemas.microsoft.com/office/drawing/2014/main" id="{72289176-BB34-45E1-8FBF-62A7B4F9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917"/>
                <a:ext cx="77" cy="142"/>
              </a:xfrm>
              <a:custGeom>
                <a:avLst/>
                <a:gdLst>
                  <a:gd name="T0" fmla="*/ 474 w 31"/>
                  <a:gd name="T1" fmla="*/ 1018 h 53"/>
                  <a:gd name="T2" fmla="*/ 186 w 31"/>
                  <a:gd name="T3" fmla="*/ 654 h 53"/>
                  <a:gd name="T4" fmla="*/ 42 w 31"/>
                  <a:gd name="T5" fmla="*/ 402 h 53"/>
                  <a:gd name="T6" fmla="*/ 0 w 31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3">
                    <a:moveTo>
                      <a:pt x="31" y="53"/>
                    </a:moveTo>
                    <a:cubicBezTo>
                      <a:pt x="31" y="45"/>
                      <a:pt x="24" y="40"/>
                      <a:pt x="12" y="34"/>
                    </a:cubicBezTo>
                    <a:cubicBezTo>
                      <a:pt x="4" y="30"/>
                      <a:pt x="1" y="31"/>
                      <a:pt x="3" y="21"/>
                    </a:cubicBezTo>
                    <a:cubicBezTo>
                      <a:pt x="5" y="13"/>
                      <a:pt x="15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4309">
                <a:extLst>
                  <a:ext uri="{FF2B5EF4-FFF2-40B4-BE49-F238E27FC236}">
                    <a16:creationId xmlns:a16="http://schemas.microsoft.com/office/drawing/2014/main" id="{527A58E1-3FF1-42A4-A256-CD066554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059"/>
                <a:ext cx="80" cy="208"/>
              </a:xfrm>
              <a:custGeom>
                <a:avLst/>
                <a:gdLst>
                  <a:gd name="T0" fmla="*/ 488 w 32"/>
                  <a:gd name="T1" fmla="*/ 1480 h 78"/>
                  <a:gd name="T2" fmla="*/ 375 w 32"/>
                  <a:gd name="T3" fmla="*/ 1080 h 78"/>
                  <a:gd name="T4" fmla="*/ 500 w 32"/>
                  <a:gd name="T5" fmla="*/ 797 h 78"/>
                  <a:gd name="T6" fmla="*/ 145 w 32"/>
                  <a:gd name="T7" fmla="*/ 227 h 78"/>
                  <a:gd name="T8" fmla="*/ 188 w 32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cubicBezTo>
                      <a:pt x="26" y="74"/>
                      <a:pt x="22" y="64"/>
                      <a:pt x="24" y="57"/>
                    </a:cubicBezTo>
                    <a:cubicBezTo>
                      <a:pt x="26" y="51"/>
                      <a:pt x="32" y="49"/>
                      <a:pt x="32" y="42"/>
                    </a:cubicBezTo>
                    <a:cubicBezTo>
                      <a:pt x="32" y="21"/>
                      <a:pt x="0" y="35"/>
                      <a:pt x="9" y="12"/>
                    </a:cubicBezTo>
                    <a:cubicBezTo>
                      <a:pt x="11" y="7"/>
                      <a:pt x="12" y="4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4310">
                <a:extLst>
                  <a:ext uri="{FF2B5EF4-FFF2-40B4-BE49-F238E27FC236}">
                    <a16:creationId xmlns:a16="http://schemas.microsoft.com/office/drawing/2014/main" id="{81CC8101-D727-45ED-B50E-F276C0B6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832"/>
                <a:ext cx="45" cy="227"/>
              </a:xfrm>
              <a:custGeom>
                <a:avLst/>
                <a:gdLst>
                  <a:gd name="T0" fmla="*/ 83 w 18"/>
                  <a:gd name="T1" fmla="*/ 1618 h 85"/>
                  <a:gd name="T2" fmla="*/ 113 w 18"/>
                  <a:gd name="T3" fmla="*/ 1242 h 85"/>
                  <a:gd name="T4" fmla="*/ 188 w 18"/>
                  <a:gd name="T5" fmla="*/ 820 h 85"/>
                  <a:gd name="T6" fmla="*/ 188 w 18"/>
                  <a:gd name="T7" fmla="*/ 422 h 85"/>
                  <a:gd name="T8" fmla="*/ 0 w 18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5">
                    <a:moveTo>
                      <a:pt x="5" y="85"/>
                    </a:moveTo>
                    <a:cubicBezTo>
                      <a:pt x="4" y="77"/>
                      <a:pt x="2" y="73"/>
                      <a:pt x="7" y="65"/>
                    </a:cubicBezTo>
                    <a:cubicBezTo>
                      <a:pt x="14" y="54"/>
                      <a:pt x="18" y="56"/>
                      <a:pt x="12" y="43"/>
                    </a:cubicBezTo>
                    <a:cubicBezTo>
                      <a:pt x="9" y="33"/>
                      <a:pt x="12" y="31"/>
                      <a:pt x="12" y="22"/>
                    </a:cubicBezTo>
                    <a:cubicBezTo>
                      <a:pt x="13" y="11"/>
                      <a:pt x="8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4311">
                <a:extLst>
                  <a:ext uri="{FF2B5EF4-FFF2-40B4-BE49-F238E27FC236}">
                    <a16:creationId xmlns:a16="http://schemas.microsoft.com/office/drawing/2014/main" id="{CA554FE4-3A59-4CE5-A581-A2D6FBC2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09"/>
                <a:ext cx="75" cy="147"/>
              </a:xfrm>
              <a:custGeom>
                <a:avLst/>
                <a:gdLst>
                  <a:gd name="T0" fmla="*/ 0 w 30"/>
                  <a:gd name="T1" fmla="*/ 0 h 55"/>
                  <a:gd name="T2" fmla="*/ 345 w 30"/>
                  <a:gd name="T3" fmla="*/ 649 h 55"/>
                  <a:gd name="T4" fmla="*/ 333 w 30"/>
                  <a:gd name="T5" fmla="*/ 786 h 55"/>
                  <a:gd name="T6" fmla="*/ 425 w 30"/>
                  <a:gd name="T7" fmla="*/ 879 h 55"/>
                  <a:gd name="T8" fmla="*/ 470 w 30"/>
                  <a:gd name="T9" fmla="*/ 105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0" y="0"/>
                    </a:moveTo>
                    <a:cubicBezTo>
                      <a:pt x="2" y="18"/>
                      <a:pt x="19" y="20"/>
                      <a:pt x="22" y="34"/>
                    </a:cubicBezTo>
                    <a:cubicBezTo>
                      <a:pt x="23" y="36"/>
                      <a:pt x="20" y="39"/>
                      <a:pt x="21" y="41"/>
                    </a:cubicBezTo>
                    <a:cubicBezTo>
                      <a:pt x="22" y="44"/>
                      <a:pt x="26" y="44"/>
                      <a:pt x="27" y="46"/>
                    </a:cubicBezTo>
                    <a:cubicBezTo>
                      <a:pt x="29" y="50"/>
                      <a:pt x="27" y="53"/>
                      <a:pt x="30" y="5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Freeform 4312">
                <a:extLst>
                  <a:ext uri="{FF2B5EF4-FFF2-40B4-BE49-F238E27FC236}">
                    <a16:creationId xmlns:a16="http://schemas.microsoft.com/office/drawing/2014/main" id="{B1C861E0-B054-4E49-8793-C4E2182A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928"/>
                <a:ext cx="245" cy="293"/>
              </a:xfrm>
              <a:custGeom>
                <a:avLst/>
                <a:gdLst>
                  <a:gd name="T0" fmla="*/ 0 w 98"/>
                  <a:gd name="T1" fmla="*/ 2078 h 110"/>
                  <a:gd name="T2" fmla="*/ 550 w 98"/>
                  <a:gd name="T3" fmla="*/ 1590 h 110"/>
                  <a:gd name="T4" fmla="*/ 770 w 98"/>
                  <a:gd name="T5" fmla="*/ 1377 h 110"/>
                  <a:gd name="T6" fmla="*/ 1095 w 98"/>
                  <a:gd name="T7" fmla="*/ 1377 h 110"/>
                  <a:gd name="T8" fmla="*/ 1158 w 98"/>
                  <a:gd name="T9" fmla="*/ 964 h 110"/>
                  <a:gd name="T10" fmla="*/ 1345 w 98"/>
                  <a:gd name="T11" fmla="*/ 682 h 110"/>
                  <a:gd name="T12" fmla="*/ 1313 w 98"/>
                  <a:gd name="T13" fmla="*/ 362 h 110"/>
                  <a:gd name="T14" fmla="*/ 1533 w 98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10">
                    <a:moveTo>
                      <a:pt x="0" y="110"/>
                    </a:moveTo>
                    <a:cubicBezTo>
                      <a:pt x="3" y="86"/>
                      <a:pt x="24" y="100"/>
                      <a:pt x="35" y="84"/>
                    </a:cubicBezTo>
                    <a:cubicBezTo>
                      <a:pt x="39" y="78"/>
                      <a:pt x="40" y="73"/>
                      <a:pt x="49" y="73"/>
                    </a:cubicBezTo>
                    <a:cubicBezTo>
                      <a:pt x="60" y="73"/>
                      <a:pt x="61" y="83"/>
                      <a:pt x="70" y="73"/>
                    </a:cubicBezTo>
                    <a:cubicBezTo>
                      <a:pt x="76" y="65"/>
                      <a:pt x="72" y="59"/>
                      <a:pt x="74" y="51"/>
                    </a:cubicBezTo>
                    <a:cubicBezTo>
                      <a:pt x="76" y="44"/>
                      <a:pt x="84" y="42"/>
                      <a:pt x="86" y="36"/>
                    </a:cubicBezTo>
                    <a:cubicBezTo>
                      <a:pt x="87" y="30"/>
                      <a:pt x="83" y="25"/>
                      <a:pt x="84" y="19"/>
                    </a:cubicBezTo>
                    <a:cubicBezTo>
                      <a:pt x="85" y="11"/>
                      <a:pt x="92" y="6"/>
                      <a:pt x="98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4313">
                <a:extLst>
                  <a:ext uri="{FF2B5EF4-FFF2-40B4-BE49-F238E27FC236}">
                    <a16:creationId xmlns:a16="http://schemas.microsoft.com/office/drawing/2014/main" id="{E3782A79-3DB1-4D60-A3C2-E2944F14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65"/>
                <a:ext cx="248" cy="64"/>
              </a:xfrm>
              <a:custGeom>
                <a:avLst/>
                <a:gdLst>
                  <a:gd name="T0" fmla="*/ 0 w 99"/>
                  <a:gd name="T1" fmla="*/ 77 h 24"/>
                  <a:gd name="T2" fmla="*/ 313 w 99"/>
                  <a:gd name="T3" fmla="*/ 35 h 24"/>
                  <a:gd name="T4" fmla="*/ 534 w 99"/>
                  <a:gd name="T5" fmla="*/ 307 h 24"/>
                  <a:gd name="T6" fmla="*/ 784 w 99"/>
                  <a:gd name="T7" fmla="*/ 205 h 24"/>
                  <a:gd name="T8" fmla="*/ 1022 w 99"/>
                  <a:gd name="T9" fmla="*/ 341 h 24"/>
                  <a:gd name="T10" fmla="*/ 1222 w 99"/>
                  <a:gd name="T11" fmla="*/ 320 h 24"/>
                  <a:gd name="T12" fmla="*/ 1556 w 99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4">
                    <a:moveTo>
                      <a:pt x="0" y="4"/>
                    </a:moveTo>
                    <a:cubicBezTo>
                      <a:pt x="6" y="3"/>
                      <a:pt x="14" y="0"/>
                      <a:pt x="20" y="2"/>
                    </a:cubicBezTo>
                    <a:cubicBezTo>
                      <a:pt x="27" y="5"/>
                      <a:pt x="26" y="14"/>
                      <a:pt x="34" y="16"/>
                    </a:cubicBezTo>
                    <a:cubicBezTo>
                      <a:pt x="41" y="18"/>
                      <a:pt x="44" y="11"/>
                      <a:pt x="50" y="11"/>
                    </a:cubicBezTo>
                    <a:cubicBezTo>
                      <a:pt x="58" y="10"/>
                      <a:pt x="60" y="14"/>
                      <a:pt x="65" y="18"/>
                    </a:cubicBezTo>
                    <a:cubicBezTo>
                      <a:pt x="73" y="24"/>
                      <a:pt x="70" y="22"/>
                      <a:pt x="78" y="17"/>
                    </a:cubicBezTo>
                    <a:cubicBezTo>
                      <a:pt x="85" y="12"/>
                      <a:pt x="94" y="16"/>
                      <a:pt x="99" y="1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4314">
                <a:extLst>
                  <a:ext uri="{FF2B5EF4-FFF2-40B4-BE49-F238E27FC236}">
                    <a16:creationId xmlns:a16="http://schemas.microsoft.com/office/drawing/2014/main" id="{BB78C506-4530-482B-B12C-5B3B6897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107"/>
                <a:ext cx="92" cy="85"/>
              </a:xfrm>
              <a:custGeom>
                <a:avLst/>
                <a:gdLst>
                  <a:gd name="T0" fmla="*/ 0 w 37"/>
                  <a:gd name="T1" fmla="*/ 600 h 32"/>
                  <a:gd name="T2" fmla="*/ 308 w 37"/>
                  <a:gd name="T3" fmla="*/ 303 h 32"/>
                  <a:gd name="T4" fmla="*/ 569 w 37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2">
                    <a:moveTo>
                      <a:pt x="0" y="32"/>
                    </a:moveTo>
                    <a:cubicBezTo>
                      <a:pt x="12" y="27"/>
                      <a:pt x="13" y="27"/>
                      <a:pt x="20" y="16"/>
                    </a:cubicBezTo>
                    <a:cubicBezTo>
                      <a:pt x="25" y="8"/>
                      <a:pt x="33" y="10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4315">
                <a:extLst>
                  <a:ext uri="{FF2B5EF4-FFF2-40B4-BE49-F238E27FC236}">
                    <a16:creationId xmlns:a16="http://schemas.microsoft.com/office/drawing/2014/main" id="{15EADFBD-3227-4712-B1ED-563CFD230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029"/>
                <a:ext cx="22" cy="120"/>
              </a:xfrm>
              <a:custGeom>
                <a:avLst/>
                <a:gdLst>
                  <a:gd name="T0" fmla="*/ 42 w 9"/>
                  <a:gd name="T1" fmla="*/ 0 h 45"/>
                  <a:gd name="T2" fmla="*/ 120 w 9"/>
                  <a:gd name="T3" fmla="*/ 285 h 45"/>
                  <a:gd name="T4" fmla="*/ 12 w 9"/>
                  <a:gd name="T5" fmla="*/ 491 h 45"/>
                  <a:gd name="T6" fmla="*/ 0 w 9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5">
                    <a:moveTo>
                      <a:pt x="3" y="0"/>
                    </a:moveTo>
                    <a:cubicBezTo>
                      <a:pt x="6" y="4"/>
                      <a:pt x="9" y="10"/>
                      <a:pt x="8" y="15"/>
                    </a:cubicBezTo>
                    <a:cubicBezTo>
                      <a:pt x="7" y="21"/>
                      <a:pt x="3" y="22"/>
                      <a:pt x="1" y="26"/>
                    </a:cubicBezTo>
                    <a:cubicBezTo>
                      <a:pt x="0" y="32"/>
                      <a:pt x="2" y="38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Freeform 4316">
                <a:extLst>
                  <a:ext uri="{FF2B5EF4-FFF2-40B4-BE49-F238E27FC236}">
                    <a16:creationId xmlns:a16="http://schemas.microsoft.com/office/drawing/2014/main" id="{494E3261-FF04-43AD-A48C-7570FB64D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280"/>
                <a:ext cx="115" cy="61"/>
              </a:xfrm>
              <a:custGeom>
                <a:avLst/>
                <a:gdLst>
                  <a:gd name="T0" fmla="*/ 0 w 46"/>
                  <a:gd name="T1" fmla="*/ 395 h 23"/>
                  <a:gd name="T2" fmla="*/ 175 w 46"/>
                  <a:gd name="T3" fmla="*/ 294 h 23"/>
                  <a:gd name="T4" fmla="*/ 283 w 46"/>
                  <a:gd name="T5" fmla="*/ 374 h 23"/>
                  <a:gd name="T6" fmla="*/ 458 w 46"/>
                  <a:gd name="T7" fmla="*/ 281 h 23"/>
                  <a:gd name="T8" fmla="*/ 533 w 46"/>
                  <a:gd name="T9" fmla="*/ 204 h 23"/>
                  <a:gd name="T10" fmla="*/ 645 w 46"/>
                  <a:gd name="T11" fmla="*/ 225 h 23"/>
                  <a:gd name="T12" fmla="*/ 720 w 4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3">
                    <a:moveTo>
                      <a:pt x="0" y="21"/>
                    </a:moveTo>
                    <a:cubicBezTo>
                      <a:pt x="4" y="23"/>
                      <a:pt x="6" y="15"/>
                      <a:pt x="11" y="16"/>
                    </a:cubicBezTo>
                    <a:cubicBezTo>
                      <a:pt x="14" y="17"/>
                      <a:pt x="15" y="20"/>
                      <a:pt x="18" y="20"/>
                    </a:cubicBezTo>
                    <a:cubicBezTo>
                      <a:pt x="22" y="21"/>
                      <a:pt x="26" y="17"/>
                      <a:pt x="29" y="15"/>
                    </a:cubicBezTo>
                    <a:cubicBezTo>
                      <a:pt x="31" y="13"/>
                      <a:pt x="31" y="11"/>
                      <a:pt x="34" y="11"/>
                    </a:cubicBezTo>
                    <a:cubicBezTo>
                      <a:pt x="37" y="10"/>
                      <a:pt x="39" y="13"/>
                      <a:pt x="41" y="12"/>
                    </a:cubicBezTo>
                    <a:cubicBezTo>
                      <a:pt x="46" y="12"/>
                      <a:pt x="42" y="3"/>
                      <a:pt x="4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4317">
                <a:extLst>
                  <a:ext uri="{FF2B5EF4-FFF2-40B4-BE49-F238E27FC236}">
                    <a16:creationId xmlns:a16="http://schemas.microsoft.com/office/drawing/2014/main" id="{FE16A32E-5E39-400F-9943-DA1443F5D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331"/>
                <a:ext cx="90" cy="53"/>
              </a:xfrm>
              <a:custGeom>
                <a:avLst/>
                <a:gdLst>
                  <a:gd name="T0" fmla="*/ 0 w 36"/>
                  <a:gd name="T1" fmla="*/ 239 h 20"/>
                  <a:gd name="T2" fmla="*/ 250 w 36"/>
                  <a:gd name="T3" fmla="*/ 111 h 20"/>
                  <a:gd name="T4" fmla="*/ 425 w 36"/>
                  <a:gd name="T5" fmla="*/ 148 h 20"/>
                  <a:gd name="T6" fmla="*/ 563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cubicBezTo>
                      <a:pt x="5" y="20"/>
                      <a:pt x="12" y="8"/>
                      <a:pt x="16" y="6"/>
                    </a:cubicBezTo>
                    <a:cubicBezTo>
                      <a:pt x="20" y="5"/>
                      <a:pt x="24" y="8"/>
                      <a:pt x="27" y="8"/>
                    </a:cubicBezTo>
                    <a:cubicBezTo>
                      <a:pt x="32" y="6"/>
                      <a:pt x="31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4318">
                <a:extLst>
                  <a:ext uri="{FF2B5EF4-FFF2-40B4-BE49-F238E27FC236}">
                    <a16:creationId xmlns:a16="http://schemas.microsoft.com/office/drawing/2014/main" id="{1757F6EA-678C-49E5-AA14-84D2C355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333"/>
                <a:ext cx="40" cy="126"/>
              </a:xfrm>
              <a:custGeom>
                <a:avLst/>
                <a:gdLst>
                  <a:gd name="T0" fmla="*/ 0 w 16"/>
                  <a:gd name="T1" fmla="*/ 0 h 47"/>
                  <a:gd name="T2" fmla="*/ 95 w 16"/>
                  <a:gd name="T3" fmla="*/ 193 h 47"/>
                  <a:gd name="T4" fmla="*/ 125 w 16"/>
                  <a:gd name="T5" fmla="*/ 445 h 47"/>
                  <a:gd name="T6" fmla="*/ 188 w 16"/>
                  <a:gd name="T7" fmla="*/ 676 h 47"/>
                  <a:gd name="T8" fmla="*/ 250 w 16"/>
                  <a:gd name="T9" fmla="*/ 90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cubicBezTo>
                      <a:pt x="3" y="4"/>
                      <a:pt x="6" y="4"/>
                      <a:pt x="6" y="10"/>
                    </a:cubicBezTo>
                    <a:cubicBezTo>
                      <a:pt x="6" y="16"/>
                      <a:pt x="4" y="19"/>
                      <a:pt x="8" y="23"/>
                    </a:cubicBezTo>
                    <a:cubicBezTo>
                      <a:pt x="13" y="27"/>
                      <a:pt x="13" y="29"/>
                      <a:pt x="12" y="35"/>
                    </a:cubicBezTo>
                    <a:cubicBezTo>
                      <a:pt x="11" y="41"/>
                      <a:pt x="10" y="44"/>
                      <a:pt x="16" y="4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4319">
                <a:extLst>
                  <a:ext uri="{FF2B5EF4-FFF2-40B4-BE49-F238E27FC236}">
                    <a16:creationId xmlns:a16="http://schemas.microsoft.com/office/drawing/2014/main" id="{709C1B63-E34F-402B-B57C-6576606BB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304"/>
                <a:ext cx="45" cy="88"/>
              </a:xfrm>
              <a:custGeom>
                <a:avLst/>
                <a:gdLst>
                  <a:gd name="T0" fmla="*/ 145 w 18"/>
                  <a:gd name="T1" fmla="*/ 0 h 33"/>
                  <a:gd name="T2" fmla="*/ 270 w 18"/>
                  <a:gd name="T3" fmla="*/ 376 h 33"/>
                  <a:gd name="T4" fmla="*/ 238 w 18"/>
                  <a:gd name="T5" fmla="*/ 512 h 33"/>
                  <a:gd name="T6" fmla="*/ 283 w 18"/>
                  <a:gd name="T7" fmla="*/ 547 h 33"/>
                  <a:gd name="T8" fmla="*/ 283 w 1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3">
                    <a:moveTo>
                      <a:pt x="9" y="0"/>
                    </a:moveTo>
                    <a:cubicBezTo>
                      <a:pt x="0" y="9"/>
                      <a:pt x="17" y="12"/>
                      <a:pt x="17" y="20"/>
                    </a:cubicBezTo>
                    <a:cubicBezTo>
                      <a:pt x="17" y="23"/>
                      <a:pt x="14" y="24"/>
                      <a:pt x="15" y="27"/>
                    </a:cubicBezTo>
                    <a:cubicBezTo>
                      <a:pt x="16" y="28"/>
                      <a:pt x="17" y="28"/>
                      <a:pt x="18" y="29"/>
                    </a:cubicBezTo>
                    <a:cubicBezTo>
                      <a:pt x="18" y="30"/>
                      <a:pt x="18" y="32"/>
                      <a:pt x="18" y="3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Freeform 4320">
                <a:extLst>
                  <a:ext uri="{FF2B5EF4-FFF2-40B4-BE49-F238E27FC236}">
                    <a16:creationId xmlns:a16="http://schemas.microsoft.com/office/drawing/2014/main" id="{9BE293EC-DBF3-4BA6-8057-B400481EE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435"/>
                <a:ext cx="30" cy="48"/>
              </a:xfrm>
              <a:custGeom>
                <a:avLst/>
                <a:gdLst>
                  <a:gd name="T0" fmla="*/ 175 w 12"/>
                  <a:gd name="T1" fmla="*/ 0 h 18"/>
                  <a:gd name="T2" fmla="*/ 95 w 1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cubicBezTo>
                      <a:pt x="12" y="7"/>
                      <a:pt x="0" y="10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4321">
                <a:extLst>
                  <a:ext uri="{FF2B5EF4-FFF2-40B4-BE49-F238E27FC236}">
                    <a16:creationId xmlns:a16="http://schemas.microsoft.com/office/drawing/2014/main" id="{546C834C-18D2-4EAF-96DF-51E9548C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493"/>
                <a:ext cx="65" cy="224"/>
              </a:xfrm>
              <a:custGeom>
                <a:avLst/>
                <a:gdLst>
                  <a:gd name="T0" fmla="*/ 83 w 26"/>
                  <a:gd name="T1" fmla="*/ 0 h 84"/>
                  <a:gd name="T2" fmla="*/ 83 w 26"/>
                  <a:gd name="T3" fmla="*/ 397 h 84"/>
                  <a:gd name="T4" fmla="*/ 20 w 26"/>
                  <a:gd name="T5" fmla="*/ 661 h 84"/>
                  <a:gd name="T6" fmla="*/ 145 w 26"/>
                  <a:gd name="T7" fmla="*/ 853 h 84"/>
                  <a:gd name="T8" fmla="*/ 188 w 26"/>
                  <a:gd name="T9" fmla="*/ 1272 h 84"/>
                  <a:gd name="T10" fmla="*/ 313 w 26"/>
                  <a:gd name="T11" fmla="*/ 1344 h 84"/>
                  <a:gd name="T12" fmla="*/ 375 w 26"/>
                  <a:gd name="T13" fmla="*/ 1592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4">
                    <a:moveTo>
                      <a:pt x="5" y="0"/>
                    </a:moveTo>
                    <a:cubicBezTo>
                      <a:pt x="11" y="7"/>
                      <a:pt x="8" y="14"/>
                      <a:pt x="5" y="21"/>
                    </a:cubicBezTo>
                    <a:cubicBezTo>
                      <a:pt x="3" y="25"/>
                      <a:pt x="0" y="30"/>
                      <a:pt x="1" y="35"/>
                    </a:cubicBezTo>
                    <a:cubicBezTo>
                      <a:pt x="2" y="39"/>
                      <a:pt x="6" y="41"/>
                      <a:pt x="9" y="45"/>
                    </a:cubicBezTo>
                    <a:cubicBezTo>
                      <a:pt x="15" y="52"/>
                      <a:pt x="8" y="60"/>
                      <a:pt x="12" y="67"/>
                    </a:cubicBezTo>
                    <a:cubicBezTo>
                      <a:pt x="14" y="70"/>
                      <a:pt x="18" y="69"/>
                      <a:pt x="20" y="71"/>
                    </a:cubicBezTo>
                    <a:cubicBezTo>
                      <a:pt x="25" y="74"/>
                      <a:pt x="26" y="80"/>
                      <a:pt x="24" y="8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4322">
                <a:extLst>
                  <a:ext uri="{FF2B5EF4-FFF2-40B4-BE49-F238E27FC236}">
                    <a16:creationId xmlns:a16="http://schemas.microsoft.com/office/drawing/2014/main" id="{CC712F27-A446-4EC1-B7B4-CA5A51AC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611"/>
                <a:ext cx="112" cy="120"/>
              </a:xfrm>
              <a:custGeom>
                <a:avLst/>
                <a:gdLst>
                  <a:gd name="T0" fmla="*/ 0 w 45"/>
                  <a:gd name="T1" fmla="*/ 0 h 45"/>
                  <a:gd name="T2" fmla="*/ 167 w 45"/>
                  <a:gd name="T3" fmla="*/ 93 h 45"/>
                  <a:gd name="T4" fmla="*/ 291 w 45"/>
                  <a:gd name="T5" fmla="*/ 149 h 45"/>
                  <a:gd name="T6" fmla="*/ 383 w 45"/>
                  <a:gd name="T7" fmla="*/ 307 h 45"/>
                  <a:gd name="T8" fmla="*/ 632 w 45"/>
                  <a:gd name="T9" fmla="*/ 477 h 45"/>
                  <a:gd name="T10" fmla="*/ 662 w 45"/>
                  <a:gd name="T11" fmla="*/ 661 h 45"/>
                  <a:gd name="T12" fmla="*/ 694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0" y="0"/>
                    </a:moveTo>
                    <a:cubicBezTo>
                      <a:pt x="3" y="3"/>
                      <a:pt x="7" y="4"/>
                      <a:pt x="11" y="5"/>
                    </a:cubicBezTo>
                    <a:cubicBezTo>
                      <a:pt x="14" y="6"/>
                      <a:pt x="17" y="6"/>
                      <a:pt x="19" y="8"/>
                    </a:cubicBezTo>
                    <a:cubicBezTo>
                      <a:pt x="22" y="10"/>
                      <a:pt x="23" y="14"/>
                      <a:pt x="25" y="16"/>
                    </a:cubicBezTo>
                    <a:cubicBezTo>
                      <a:pt x="31" y="20"/>
                      <a:pt x="38" y="18"/>
                      <a:pt x="41" y="25"/>
                    </a:cubicBezTo>
                    <a:cubicBezTo>
                      <a:pt x="43" y="28"/>
                      <a:pt x="43" y="31"/>
                      <a:pt x="43" y="35"/>
                    </a:cubicBezTo>
                    <a:cubicBezTo>
                      <a:pt x="43" y="38"/>
                      <a:pt x="43" y="42"/>
                      <a:pt x="45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4323">
                <a:extLst>
                  <a:ext uri="{FF2B5EF4-FFF2-40B4-BE49-F238E27FC236}">
                    <a16:creationId xmlns:a16="http://schemas.microsoft.com/office/drawing/2014/main" id="{75B7D172-ED94-430E-8B79-F9626693F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544"/>
                <a:ext cx="87" cy="251"/>
              </a:xfrm>
              <a:custGeom>
                <a:avLst/>
                <a:gdLst>
                  <a:gd name="T0" fmla="*/ 42 w 35"/>
                  <a:gd name="T1" fmla="*/ 0 h 94"/>
                  <a:gd name="T2" fmla="*/ 62 w 35"/>
                  <a:gd name="T3" fmla="*/ 422 h 94"/>
                  <a:gd name="T4" fmla="*/ 92 w 35"/>
                  <a:gd name="T5" fmla="*/ 1028 h 94"/>
                  <a:gd name="T6" fmla="*/ 229 w 35"/>
                  <a:gd name="T7" fmla="*/ 1183 h 94"/>
                  <a:gd name="T8" fmla="*/ 383 w 35"/>
                  <a:gd name="T9" fmla="*/ 1354 h 94"/>
                  <a:gd name="T10" fmla="*/ 537 w 35"/>
                  <a:gd name="T11" fmla="*/ 1789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94">
                    <a:moveTo>
                      <a:pt x="3" y="0"/>
                    </a:moveTo>
                    <a:cubicBezTo>
                      <a:pt x="0" y="7"/>
                      <a:pt x="0" y="16"/>
                      <a:pt x="4" y="22"/>
                    </a:cubicBezTo>
                    <a:cubicBezTo>
                      <a:pt x="11" y="33"/>
                      <a:pt x="2" y="43"/>
                      <a:pt x="6" y="54"/>
                    </a:cubicBezTo>
                    <a:cubicBezTo>
                      <a:pt x="8" y="58"/>
                      <a:pt x="11" y="60"/>
                      <a:pt x="15" y="62"/>
                    </a:cubicBezTo>
                    <a:cubicBezTo>
                      <a:pt x="20" y="64"/>
                      <a:pt x="23" y="66"/>
                      <a:pt x="25" y="71"/>
                    </a:cubicBezTo>
                    <a:cubicBezTo>
                      <a:pt x="29" y="79"/>
                      <a:pt x="27" y="88"/>
                      <a:pt x="35" y="9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Freeform 4324">
                <a:extLst>
                  <a:ext uri="{FF2B5EF4-FFF2-40B4-BE49-F238E27FC236}">
                    <a16:creationId xmlns:a16="http://schemas.microsoft.com/office/drawing/2014/main" id="{63767D12-E830-48E9-ABB1-669BAD34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03"/>
                <a:ext cx="207" cy="29"/>
              </a:xfrm>
              <a:custGeom>
                <a:avLst/>
                <a:gdLst>
                  <a:gd name="T0" fmla="*/ 0 w 83"/>
                  <a:gd name="T1" fmla="*/ 34 h 11"/>
                  <a:gd name="T2" fmla="*/ 262 w 83"/>
                  <a:gd name="T3" fmla="*/ 111 h 11"/>
                  <a:gd name="T4" fmla="*/ 466 w 83"/>
                  <a:gd name="T5" fmla="*/ 90 h 11"/>
                  <a:gd name="T6" fmla="*/ 716 w 83"/>
                  <a:gd name="T7" fmla="*/ 200 h 11"/>
                  <a:gd name="T8" fmla="*/ 870 w 83"/>
                  <a:gd name="T9" fmla="*/ 166 h 11"/>
                  <a:gd name="T10" fmla="*/ 965 w 83"/>
                  <a:gd name="T11" fmla="*/ 76 h 11"/>
                  <a:gd name="T12" fmla="*/ 1287 w 83"/>
                  <a:gd name="T13" fmla="*/ 3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1">
                    <a:moveTo>
                      <a:pt x="0" y="2"/>
                    </a:moveTo>
                    <a:cubicBezTo>
                      <a:pt x="4" y="9"/>
                      <a:pt x="11" y="7"/>
                      <a:pt x="17" y="6"/>
                    </a:cubicBezTo>
                    <a:cubicBezTo>
                      <a:pt x="21" y="5"/>
                      <a:pt x="25" y="4"/>
                      <a:pt x="30" y="5"/>
                    </a:cubicBezTo>
                    <a:cubicBezTo>
                      <a:pt x="35" y="7"/>
                      <a:pt x="40" y="10"/>
                      <a:pt x="46" y="11"/>
                    </a:cubicBezTo>
                    <a:cubicBezTo>
                      <a:pt x="49" y="11"/>
                      <a:pt x="54" y="11"/>
                      <a:pt x="56" y="9"/>
                    </a:cubicBezTo>
                    <a:cubicBezTo>
                      <a:pt x="59" y="8"/>
                      <a:pt x="59" y="5"/>
                      <a:pt x="62" y="4"/>
                    </a:cubicBezTo>
                    <a:cubicBezTo>
                      <a:pt x="68" y="0"/>
                      <a:pt x="77" y="6"/>
                      <a:pt x="83" y="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4325">
                <a:extLst>
                  <a:ext uri="{FF2B5EF4-FFF2-40B4-BE49-F238E27FC236}">
                    <a16:creationId xmlns:a16="http://schemas.microsoft.com/office/drawing/2014/main" id="{68BAE652-8444-4F8C-BA6F-2A1FAFF34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712"/>
                <a:ext cx="65" cy="43"/>
              </a:xfrm>
              <a:custGeom>
                <a:avLst/>
                <a:gdLst>
                  <a:gd name="T0" fmla="*/ 0 w 26"/>
                  <a:gd name="T1" fmla="*/ 22 h 16"/>
                  <a:gd name="T2" fmla="*/ 208 w 26"/>
                  <a:gd name="T3" fmla="*/ 81 h 16"/>
                  <a:gd name="T4" fmla="*/ 408 w 26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6">
                    <a:moveTo>
                      <a:pt x="0" y="1"/>
                    </a:moveTo>
                    <a:cubicBezTo>
                      <a:pt x="4" y="4"/>
                      <a:pt x="9" y="0"/>
                      <a:pt x="13" y="4"/>
                    </a:cubicBezTo>
                    <a:cubicBezTo>
                      <a:pt x="18" y="9"/>
                      <a:pt x="17" y="16"/>
                      <a:pt x="26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4326">
                <a:extLst>
                  <a:ext uri="{FF2B5EF4-FFF2-40B4-BE49-F238E27FC236}">
                    <a16:creationId xmlns:a16="http://schemas.microsoft.com/office/drawing/2014/main" id="{7299FA5B-0DAD-46CD-91AF-2D56BCA2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531"/>
                <a:ext cx="52" cy="98"/>
              </a:xfrm>
              <a:custGeom>
                <a:avLst/>
                <a:gdLst>
                  <a:gd name="T0" fmla="*/ 0 w 21"/>
                  <a:gd name="T1" fmla="*/ 0 h 37"/>
                  <a:gd name="T2" fmla="*/ 215 w 21"/>
                  <a:gd name="T3" fmla="*/ 371 h 37"/>
                  <a:gd name="T4" fmla="*/ 215 w 21"/>
                  <a:gd name="T5" fmla="*/ 519 h 37"/>
                  <a:gd name="T6" fmla="*/ 319 w 21"/>
                  <a:gd name="T7" fmla="*/ 689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6" y="5"/>
                      <a:pt x="14" y="11"/>
                      <a:pt x="14" y="20"/>
                    </a:cubicBezTo>
                    <a:cubicBezTo>
                      <a:pt x="14" y="23"/>
                      <a:pt x="13" y="25"/>
                      <a:pt x="14" y="28"/>
                    </a:cubicBezTo>
                    <a:cubicBezTo>
                      <a:pt x="16" y="31"/>
                      <a:pt x="21" y="33"/>
                      <a:pt x="21" y="3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4327">
                <a:extLst>
                  <a:ext uri="{FF2B5EF4-FFF2-40B4-BE49-F238E27FC236}">
                    <a16:creationId xmlns:a16="http://schemas.microsoft.com/office/drawing/2014/main" id="{89B8056E-5AF0-4725-A11A-CA91BD4EE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576"/>
                <a:ext cx="35" cy="35"/>
              </a:xfrm>
              <a:custGeom>
                <a:avLst/>
                <a:gdLst>
                  <a:gd name="T0" fmla="*/ 0 w 14"/>
                  <a:gd name="T1" fmla="*/ 0 h 13"/>
                  <a:gd name="T2" fmla="*/ 113 w 14"/>
                  <a:gd name="T3" fmla="*/ 81 h 13"/>
                  <a:gd name="T4" fmla="*/ 220 w 14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1" y="3"/>
                      <a:pt x="5" y="2"/>
                      <a:pt x="7" y="4"/>
                    </a:cubicBezTo>
                    <a:cubicBezTo>
                      <a:pt x="11" y="6"/>
                      <a:pt x="14" y="9"/>
                      <a:pt x="14" y="1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Freeform 4328">
                <a:extLst>
                  <a:ext uri="{FF2B5EF4-FFF2-40B4-BE49-F238E27FC236}">
                    <a16:creationId xmlns:a16="http://schemas.microsoft.com/office/drawing/2014/main" id="{6EDCF6AE-F38A-4A61-9B22-438A725E3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747"/>
                <a:ext cx="18" cy="74"/>
              </a:xfrm>
              <a:custGeom>
                <a:avLst/>
                <a:gdLst>
                  <a:gd name="T0" fmla="*/ 54 w 7"/>
                  <a:gd name="T1" fmla="*/ 0 h 28"/>
                  <a:gd name="T2" fmla="*/ 118 w 7"/>
                  <a:gd name="T3" fmla="*/ 225 h 28"/>
                  <a:gd name="T4" fmla="*/ 85 w 7"/>
                  <a:gd name="T5" fmla="*/ 51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8">
                    <a:moveTo>
                      <a:pt x="3" y="0"/>
                    </a:moveTo>
                    <a:cubicBezTo>
                      <a:pt x="3" y="4"/>
                      <a:pt x="7" y="7"/>
                      <a:pt x="7" y="12"/>
                    </a:cubicBezTo>
                    <a:cubicBezTo>
                      <a:pt x="6" y="18"/>
                      <a:pt x="0" y="21"/>
                      <a:pt x="5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4329">
                <a:extLst>
                  <a:ext uri="{FF2B5EF4-FFF2-40B4-BE49-F238E27FC236}">
                    <a16:creationId xmlns:a16="http://schemas.microsoft.com/office/drawing/2014/main" id="{76780BAC-B3C2-4213-A571-E21F655BA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600"/>
                <a:ext cx="225" cy="64"/>
              </a:xfrm>
              <a:custGeom>
                <a:avLst/>
                <a:gdLst>
                  <a:gd name="T0" fmla="*/ 0 w 90"/>
                  <a:gd name="T1" fmla="*/ 0 h 24"/>
                  <a:gd name="T2" fmla="*/ 283 w 90"/>
                  <a:gd name="T3" fmla="*/ 93 h 24"/>
                  <a:gd name="T4" fmla="*/ 533 w 90"/>
                  <a:gd name="T5" fmla="*/ 136 h 24"/>
                  <a:gd name="T6" fmla="*/ 738 w 90"/>
                  <a:gd name="T7" fmla="*/ 307 h 24"/>
                  <a:gd name="T8" fmla="*/ 988 w 90"/>
                  <a:gd name="T9" fmla="*/ 307 h 24"/>
                  <a:gd name="T10" fmla="*/ 1158 w 90"/>
                  <a:gd name="T11" fmla="*/ 264 h 24"/>
                  <a:gd name="T12" fmla="*/ 1408 w 90"/>
                  <a:gd name="T13" fmla="*/ 45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24">
                    <a:moveTo>
                      <a:pt x="0" y="0"/>
                    </a:moveTo>
                    <a:cubicBezTo>
                      <a:pt x="6" y="2"/>
                      <a:pt x="12" y="5"/>
                      <a:pt x="18" y="5"/>
                    </a:cubicBezTo>
                    <a:cubicBezTo>
                      <a:pt x="24" y="6"/>
                      <a:pt x="29" y="5"/>
                      <a:pt x="34" y="7"/>
                    </a:cubicBezTo>
                    <a:cubicBezTo>
                      <a:pt x="39" y="10"/>
                      <a:pt x="42" y="14"/>
                      <a:pt x="47" y="16"/>
                    </a:cubicBezTo>
                    <a:cubicBezTo>
                      <a:pt x="52" y="18"/>
                      <a:pt x="58" y="17"/>
                      <a:pt x="63" y="16"/>
                    </a:cubicBezTo>
                    <a:cubicBezTo>
                      <a:pt x="66" y="16"/>
                      <a:pt x="71" y="13"/>
                      <a:pt x="74" y="14"/>
                    </a:cubicBezTo>
                    <a:cubicBezTo>
                      <a:pt x="81" y="15"/>
                      <a:pt x="82" y="24"/>
                      <a:pt x="9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4330">
                <a:extLst>
                  <a:ext uri="{FF2B5EF4-FFF2-40B4-BE49-F238E27FC236}">
                    <a16:creationId xmlns:a16="http://schemas.microsoft.com/office/drawing/2014/main" id="{C6BB2F57-898B-4D05-B5E6-25EEFCA8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55" cy="91"/>
              </a:xfrm>
              <a:custGeom>
                <a:avLst/>
                <a:gdLst>
                  <a:gd name="T0" fmla="*/ 0 w 22"/>
                  <a:gd name="T1" fmla="*/ 653 h 34"/>
                  <a:gd name="T2" fmla="*/ 145 w 22"/>
                  <a:gd name="T3" fmla="*/ 500 h 34"/>
                  <a:gd name="T4" fmla="*/ 158 w 22"/>
                  <a:gd name="T5" fmla="*/ 308 h 34"/>
                  <a:gd name="T6" fmla="*/ 283 w 22"/>
                  <a:gd name="T7" fmla="*/ 150 h 34"/>
                  <a:gd name="T8" fmla="*/ 345 w 22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0" y="34"/>
                    </a:moveTo>
                    <a:cubicBezTo>
                      <a:pt x="3" y="33"/>
                      <a:pt x="7" y="29"/>
                      <a:pt x="9" y="26"/>
                    </a:cubicBezTo>
                    <a:cubicBezTo>
                      <a:pt x="12" y="22"/>
                      <a:pt x="10" y="20"/>
                      <a:pt x="10" y="16"/>
                    </a:cubicBezTo>
                    <a:cubicBezTo>
                      <a:pt x="11" y="12"/>
                      <a:pt x="15" y="10"/>
                      <a:pt x="18" y="8"/>
                    </a:cubicBezTo>
                    <a:cubicBezTo>
                      <a:pt x="20" y="6"/>
                      <a:pt x="20" y="3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4331">
                <a:extLst>
                  <a:ext uri="{FF2B5EF4-FFF2-40B4-BE49-F238E27FC236}">
                    <a16:creationId xmlns:a16="http://schemas.microsoft.com/office/drawing/2014/main" id="{D5CC250B-560C-41A7-80F6-D62A0F2F5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35"/>
                <a:ext cx="78" cy="26"/>
              </a:xfrm>
              <a:custGeom>
                <a:avLst/>
                <a:gdLst>
                  <a:gd name="T0" fmla="*/ 0 w 31"/>
                  <a:gd name="T1" fmla="*/ 156 h 10"/>
                  <a:gd name="T2" fmla="*/ 96 w 31"/>
                  <a:gd name="T3" fmla="*/ 177 h 10"/>
                  <a:gd name="T4" fmla="*/ 221 w 31"/>
                  <a:gd name="T5" fmla="*/ 68 h 10"/>
                  <a:gd name="T6" fmla="*/ 335 w 31"/>
                  <a:gd name="T7" fmla="*/ 0 h 10"/>
                  <a:gd name="T8" fmla="*/ 493 w 31"/>
                  <a:gd name="T9" fmla="*/ 2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0" y="9"/>
                    </a:moveTo>
                    <a:cubicBezTo>
                      <a:pt x="2" y="9"/>
                      <a:pt x="4" y="10"/>
                      <a:pt x="6" y="10"/>
                    </a:cubicBezTo>
                    <a:cubicBezTo>
                      <a:pt x="10" y="9"/>
                      <a:pt x="12" y="7"/>
                      <a:pt x="14" y="4"/>
                    </a:cubicBezTo>
                    <a:cubicBezTo>
                      <a:pt x="16" y="2"/>
                      <a:pt x="18" y="1"/>
                      <a:pt x="21" y="0"/>
                    </a:cubicBezTo>
                    <a:cubicBezTo>
                      <a:pt x="25" y="0"/>
                      <a:pt x="28" y="2"/>
                      <a:pt x="31" y="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Freeform 4332">
                <a:extLst>
                  <a:ext uri="{FF2B5EF4-FFF2-40B4-BE49-F238E27FC236}">
                    <a16:creationId xmlns:a16="http://schemas.microsoft.com/office/drawing/2014/main" id="{61F71C0F-E215-4C3B-8FF9-76D307ED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92"/>
                <a:ext cx="150" cy="29"/>
              </a:xfrm>
              <a:custGeom>
                <a:avLst/>
                <a:gdLst>
                  <a:gd name="T0" fmla="*/ 0 w 60"/>
                  <a:gd name="T1" fmla="*/ 124 h 11"/>
                  <a:gd name="T2" fmla="*/ 188 w 60"/>
                  <a:gd name="T3" fmla="*/ 55 h 11"/>
                  <a:gd name="T4" fmla="*/ 408 w 60"/>
                  <a:gd name="T5" fmla="*/ 76 h 11"/>
                  <a:gd name="T6" fmla="*/ 500 w 60"/>
                  <a:gd name="T7" fmla="*/ 166 h 11"/>
                  <a:gd name="T8" fmla="*/ 675 w 60"/>
                  <a:gd name="T9" fmla="*/ 145 h 11"/>
                  <a:gd name="T10" fmla="*/ 938 w 60"/>
                  <a:gd name="T11" fmla="*/ 145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1">
                    <a:moveTo>
                      <a:pt x="0" y="7"/>
                    </a:moveTo>
                    <a:cubicBezTo>
                      <a:pt x="2" y="9"/>
                      <a:pt x="9" y="4"/>
                      <a:pt x="12" y="3"/>
                    </a:cubicBezTo>
                    <a:cubicBezTo>
                      <a:pt x="17" y="1"/>
                      <a:pt x="21" y="0"/>
                      <a:pt x="26" y="4"/>
                    </a:cubicBezTo>
                    <a:cubicBezTo>
                      <a:pt x="28" y="6"/>
                      <a:pt x="29" y="8"/>
                      <a:pt x="32" y="9"/>
                    </a:cubicBezTo>
                    <a:cubicBezTo>
                      <a:pt x="36" y="11"/>
                      <a:pt x="39" y="9"/>
                      <a:pt x="43" y="8"/>
                    </a:cubicBezTo>
                    <a:cubicBezTo>
                      <a:pt x="48" y="7"/>
                      <a:pt x="54" y="5"/>
                      <a:pt x="6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4333">
                <a:extLst>
                  <a:ext uri="{FF2B5EF4-FFF2-40B4-BE49-F238E27FC236}">
                    <a16:creationId xmlns:a16="http://schemas.microsoft.com/office/drawing/2014/main" id="{F36855D8-9F34-411C-97A4-5C9C0BDF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80"/>
                <a:ext cx="8" cy="56"/>
              </a:xfrm>
              <a:custGeom>
                <a:avLst/>
                <a:gdLst>
                  <a:gd name="T0" fmla="*/ 0 w 3"/>
                  <a:gd name="T1" fmla="*/ 0 h 21"/>
                  <a:gd name="T2" fmla="*/ 35 w 3"/>
                  <a:gd name="T3" fmla="*/ 171 h 21"/>
                  <a:gd name="T4" fmla="*/ 56 w 3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cubicBezTo>
                      <a:pt x="0" y="3"/>
                      <a:pt x="2" y="6"/>
                      <a:pt x="2" y="9"/>
                    </a:cubicBezTo>
                    <a:cubicBezTo>
                      <a:pt x="2" y="14"/>
                      <a:pt x="0" y="16"/>
                      <a:pt x="3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4334">
                <a:extLst>
                  <a:ext uri="{FF2B5EF4-FFF2-40B4-BE49-F238E27FC236}">
                    <a16:creationId xmlns:a16="http://schemas.microsoft.com/office/drawing/2014/main" id="{9E91FC4C-66A3-477D-9619-644D2A324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216"/>
                <a:ext cx="45" cy="40"/>
              </a:xfrm>
              <a:custGeom>
                <a:avLst/>
                <a:gdLst>
                  <a:gd name="T0" fmla="*/ 0 w 18"/>
                  <a:gd name="T1" fmla="*/ 21 h 15"/>
                  <a:gd name="T2" fmla="*/ 125 w 18"/>
                  <a:gd name="T3" fmla="*/ 192 h 15"/>
                  <a:gd name="T4" fmla="*/ 283 w 18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0" y="1"/>
                    </a:moveTo>
                    <a:cubicBezTo>
                      <a:pt x="6" y="0"/>
                      <a:pt x="7" y="4"/>
                      <a:pt x="8" y="10"/>
                    </a:cubicBezTo>
                    <a:cubicBezTo>
                      <a:pt x="10" y="15"/>
                      <a:pt x="13" y="15"/>
                      <a:pt x="18" y="1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4335">
                <a:extLst>
                  <a:ext uri="{FF2B5EF4-FFF2-40B4-BE49-F238E27FC236}">
                    <a16:creationId xmlns:a16="http://schemas.microsoft.com/office/drawing/2014/main" id="{A556CA5C-DC2C-4DA0-9D81-D20F1A705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285"/>
                <a:ext cx="55" cy="32"/>
              </a:xfrm>
              <a:custGeom>
                <a:avLst/>
                <a:gdLst>
                  <a:gd name="T0" fmla="*/ 0 w 22"/>
                  <a:gd name="T1" fmla="*/ 227 h 12"/>
                  <a:gd name="T2" fmla="*/ 83 w 22"/>
                  <a:gd name="T3" fmla="*/ 149 h 12"/>
                  <a:gd name="T4" fmla="*/ 220 w 22"/>
                  <a:gd name="T5" fmla="*/ 136 h 12"/>
                  <a:gd name="T6" fmla="*/ 250 w 22"/>
                  <a:gd name="T7" fmla="*/ 77 h 12"/>
                  <a:gd name="T8" fmla="*/ 345 w 2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1" y="11"/>
                      <a:pt x="3" y="9"/>
                      <a:pt x="5" y="8"/>
                    </a:cubicBezTo>
                    <a:cubicBezTo>
                      <a:pt x="8" y="6"/>
                      <a:pt x="11" y="8"/>
                      <a:pt x="14" y="7"/>
                    </a:cubicBezTo>
                    <a:cubicBezTo>
                      <a:pt x="16" y="6"/>
                      <a:pt x="15" y="6"/>
                      <a:pt x="16" y="4"/>
                    </a:cubicBezTo>
                    <a:cubicBezTo>
                      <a:pt x="18" y="1"/>
                      <a:pt x="18" y="0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Freeform 4336">
                <a:extLst>
                  <a:ext uri="{FF2B5EF4-FFF2-40B4-BE49-F238E27FC236}">
                    <a16:creationId xmlns:a16="http://schemas.microsoft.com/office/drawing/2014/main" id="{A7CEBFC6-4089-45B8-89B9-0840CC65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725"/>
                <a:ext cx="45" cy="160"/>
              </a:xfrm>
              <a:custGeom>
                <a:avLst/>
                <a:gdLst>
                  <a:gd name="T0" fmla="*/ 0 w 18"/>
                  <a:gd name="T1" fmla="*/ 1139 h 60"/>
                  <a:gd name="T2" fmla="*/ 158 w 18"/>
                  <a:gd name="T3" fmla="*/ 888 h 60"/>
                  <a:gd name="T4" fmla="*/ 125 w 18"/>
                  <a:gd name="T5" fmla="*/ 627 h 60"/>
                  <a:gd name="T6" fmla="*/ 220 w 18"/>
                  <a:gd name="T7" fmla="*/ 320 h 60"/>
                  <a:gd name="T8" fmla="*/ 188 w 1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0">
                    <a:moveTo>
                      <a:pt x="0" y="60"/>
                    </a:moveTo>
                    <a:cubicBezTo>
                      <a:pt x="3" y="57"/>
                      <a:pt x="8" y="51"/>
                      <a:pt x="10" y="47"/>
                    </a:cubicBezTo>
                    <a:cubicBezTo>
                      <a:pt x="12" y="42"/>
                      <a:pt x="9" y="38"/>
                      <a:pt x="8" y="33"/>
                    </a:cubicBezTo>
                    <a:cubicBezTo>
                      <a:pt x="6" y="25"/>
                      <a:pt x="10" y="23"/>
                      <a:pt x="14" y="17"/>
                    </a:cubicBezTo>
                    <a:cubicBezTo>
                      <a:pt x="18" y="12"/>
                      <a:pt x="13" y="6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4337">
                <a:extLst>
                  <a:ext uri="{FF2B5EF4-FFF2-40B4-BE49-F238E27FC236}">
                    <a16:creationId xmlns:a16="http://schemas.microsoft.com/office/drawing/2014/main" id="{016D923D-9ACF-4249-BCCB-816AFAF64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1827"/>
                <a:ext cx="35" cy="18"/>
              </a:xfrm>
              <a:custGeom>
                <a:avLst/>
                <a:gdLst>
                  <a:gd name="T0" fmla="*/ 0 w 14"/>
                  <a:gd name="T1" fmla="*/ 118 h 7"/>
                  <a:gd name="T2" fmla="*/ 220 w 14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cubicBezTo>
                      <a:pt x="0" y="0"/>
                      <a:pt x="10" y="5"/>
                      <a:pt x="14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4338">
                <a:extLst>
                  <a:ext uri="{FF2B5EF4-FFF2-40B4-BE49-F238E27FC236}">
                    <a16:creationId xmlns:a16="http://schemas.microsoft.com/office/drawing/2014/main" id="{23F5BD1F-5A39-4AAA-95F2-253569EDE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760"/>
                <a:ext cx="48" cy="213"/>
              </a:xfrm>
              <a:custGeom>
                <a:avLst/>
                <a:gdLst>
                  <a:gd name="T0" fmla="*/ 0 w 19"/>
                  <a:gd name="T1" fmla="*/ 0 h 80"/>
                  <a:gd name="T2" fmla="*/ 222 w 19"/>
                  <a:gd name="T3" fmla="*/ 567 h 80"/>
                  <a:gd name="T4" fmla="*/ 159 w 19"/>
                  <a:gd name="T5" fmla="*/ 772 h 80"/>
                  <a:gd name="T6" fmla="*/ 222 w 19"/>
                  <a:gd name="T7" fmla="*/ 921 h 80"/>
                  <a:gd name="T8" fmla="*/ 275 w 19"/>
                  <a:gd name="T9" fmla="*/ 1113 h 80"/>
                  <a:gd name="T10" fmla="*/ 243 w 19"/>
                  <a:gd name="T11" fmla="*/ 1262 h 80"/>
                  <a:gd name="T12" fmla="*/ 222 w 19"/>
                  <a:gd name="T13" fmla="*/ 151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0">
                    <a:moveTo>
                      <a:pt x="0" y="0"/>
                    </a:moveTo>
                    <a:cubicBezTo>
                      <a:pt x="6" y="10"/>
                      <a:pt x="18" y="16"/>
                      <a:pt x="14" y="30"/>
                    </a:cubicBezTo>
                    <a:cubicBezTo>
                      <a:pt x="13" y="34"/>
                      <a:pt x="11" y="37"/>
                      <a:pt x="10" y="41"/>
                    </a:cubicBezTo>
                    <a:cubicBezTo>
                      <a:pt x="10" y="44"/>
                      <a:pt x="12" y="46"/>
                      <a:pt x="14" y="49"/>
                    </a:cubicBezTo>
                    <a:cubicBezTo>
                      <a:pt x="16" y="52"/>
                      <a:pt x="17" y="55"/>
                      <a:pt x="17" y="59"/>
                    </a:cubicBezTo>
                    <a:cubicBezTo>
                      <a:pt x="17" y="62"/>
                      <a:pt x="15" y="65"/>
                      <a:pt x="15" y="67"/>
                    </a:cubicBezTo>
                    <a:cubicBezTo>
                      <a:pt x="14" y="73"/>
                      <a:pt x="19" y="75"/>
                      <a:pt x="14" y="8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4339">
                <a:extLst>
                  <a:ext uri="{FF2B5EF4-FFF2-40B4-BE49-F238E27FC236}">
                    <a16:creationId xmlns:a16="http://schemas.microsoft.com/office/drawing/2014/main" id="{1BC5FAC2-C2DF-4E07-A025-A5BD1DC3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099"/>
                <a:ext cx="63" cy="61"/>
              </a:xfrm>
              <a:custGeom>
                <a:avLst/>
                <a:gdLst>
                  <a:gd name="T0" fmla="*/ 0 w 25"/>
                  <a:gd name="T1" fmla="*/ 430 h 23"/>
                  <a:gd name="T2" fmla="*/ 96 w 25"/>
                  <a:gd name="T3" fmla="*/ 260 h 23"/>
                  <a:gd name="T4" fmla="*/ 255 w 25"/>
                  <a:gd name="T5" fmla="*/ 260 h 23"/>
                  <a:gd name="T6" fmla="*/ 318 w 25"/>
                  <a:gd name="T7" fmla="*/ 133 h 23"/>
                  <a:gd name="T8" fmla="*/ 368 w 25"/>
                  <a:gd name="T9" fmla="*/ 77 h 23"/>
                  <a:gd name="T10" fmla="*/ 401 w 2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0" y="23"/>
                    </a:moveTo>
                    <a:cubicBezTo>
                      <a:pt x="1" y="20"/>
                      <a:pt x="2" y="15"/>
                      <a:pt x="6" y="14"/>
                    </a:cubicBezTo>
                    <a:cubicBezTo>
                      <a:pt x="10" y="14"/>
                      <a:pt x="12" y="17"/>
                      <a:pt x="16" y="14"/>
                    </a:cubicBezTo>
                    <a:cubicBezTo>
                      <a:pt x="19" y="12"/>
                      <a:pt x="19" y="9"/>
                      <a:pt x="20" y="7"/>
                    </a:cubicBezTo>
                    <a:cubicBezTo>
                      <a:pt x="21" y="6"/>
                      <a:pt x="23" y="5"/>
                      <a:pt x="23" y="4"/>
                    </a:cubicBezTo>
                    <a:cubicBezTo>
                      <a:pt x="24" y="3"/>
                      <a:pt x="24" y="1"/>
                      <a:pt x="25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Freeform 4340">
                <a:extLst>
                  <a:ext uri="{FF2B5EF4-FFF2-40B4-BE49-F238E27FC236}">
                    <a16:creationId xmlns:a16="http://schemas.microsoft.com/office/drawing/2014/main" id="{5D2DEA90-1D49-4A50-82CB-68A77BD24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059"/>
                <a:ext cx="22" cy="45"/>
              </a:xfrm>
              <a:custGeom>
                <a:avLst/>
                <a:gdLst>
                  <a:gd name="T0" fmla="*/ 0 w 9"/>
                  <a:gd name="T1" fmla="*/ 0 h 17"/>
                  <a:gd name="T2" fmla="*/ 59 w 9"/>
                  <a:gd name="T3" fmla="*/ 77 h 17"/>
                  <a:gd name="T4" fmla="*/ 103 w 9"/>
                  <a:gd name="T5" fmla="*/ 169 h 17"/>
                  <a:gd name="T6" fmla="*/ 132 w 9"/>
                  <a:gd name="T7" fmla="*/ 3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0" y="3"/>
                      <a:pt x="2" y="3"/>
                      <a:pt x="4" y="4"/>
                    </a:cubicBezTo>
                    <a:cubicBezTo>
                      <a:pt x="8" y="6"/>
                      <a:pt x="6" y="5"/>
                      <a:pt x="7" y="9"/>
                    </a:cubicBezTo>
                    <a:cubicBezTo>
                      <a:pt x="8" y="13"/>
                      <a:pt x="9" y="14"/>
                      <a:pt x="9" y="1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4341">
                <a:extLst>
                  <a:ext uri="{FF2B5EF4-FFF2-40B4-BE49-F238E27FC236}">
                    <a16:creationId xmlns:a16="http://schemas.microsoft.com/office/drawing/2014/main" id="{0FD37FC0-F36B-48DC-8935-C19CA7640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133"/>
                <a:ext cx="28" cy="43"/>
              </a:xfrm>
              <a:custGeom>
                <a:avLst/>
                <a:gdLst>
                  <a:gd name="T0" fmla="*/ 0 w 11"/>
                  <a:gd name="T1" fmla="*/ 0 h 16"/>
                  <a:gd name="T2" fmla="*/ 64 w 11"/>
                  <a:gd name="T3" fmla="*/ 59 h 16"/>
                  <a:gd name="T4" fmla="*/ 64 w 11"/>
                  <a:gd name="T5" fmla="*/ 159 h 16"/>
                  <a:gd name="T6" fmla="*/ 163 w 11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5" y="4"/>
                      <a:pt x="4" y="6"/>
                      <a:pt x="4" y="8"/>
                    </a:cubicBezTo>
                    <a:cubicBezTo>
                      <a:pt x="6" y="11"/>
                      <a:pt x="11" y="11"/>
                      <a:pt x="10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4342">
                <a:extLst>
                  <a:ext uri="{FF2B5EF4-FFF2-40B4-BE49-F238E27FC236}">
                    <a16:creationId xmlns:a16="http://schemas.microsoft.com/office/drawing/2014/main" id="{FDB17AB5-D377-487B-9A31-3F90ABE80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25" cy="56"/>
              </a:xfrm>
              <a:custGeom>
                <a:avLst/>
                <a:gdLst>
                  <a:gd name="T0" fmla="*/ 158 w 10"/>
                  <a:gd name="T1" fmla="*/ 397 h 21"/>
                  <a:gd name="T2" fmla="*/ 125 w 10"/>
                  <a:gd name="T3" fmla="*/ 285 h 21"/>
                  <a:gd name="T4" fmla="*/ 125 w 10"/>
                  <a:gd name="T5" fmla="*/ 205 h 21"/>
                  <a:gd name="T6" fmla="*/ 33 w 10"/>
                  <a:gd name="T7" fmla="*/ 115 h 21"/>
                  <a:gd name="T8" fmla="*/ 20 w 1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cubicBezTo>
                      <a:pt x="10" y="19"/>
                      <a:pt x="8" y="17"/>
                      <a:pt x="8" y="15"/>
                    </a:cubicBezTo>
                    <a:cubicBezTo>
                      <a:pt x="8" y="14"/>
                      <a:pt x="8" y="12"/>
                      <a:pt x="8" y="11"/>
                    </a:cubicBezTo>
                    <a:cubicBezTo>
                      <a:pt x="8" y="7"/>
                      <a:pt x="4" y="8"/>
                      <a:pt x="2" y="6"/>
                    </a:cubicBezTo>
                    <a:cubicBezTo>
                      <a:pt x="0" y="4"/>
                      <a:pt x="2" y="3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4343">
                <a:extLst>
                  <a:ext uri="{FF2B5EF4-FFF2-40B4-BE49-F238E27FC236}">
                    <a16:creationId xmlns:a16="http://schemas.microsoft.com/office/drawing/2014/main" id="{0A5BE6DD-F26E-4BCF-AE19-B5FC64C49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211"/>
                <a:ext cx="15" cy="85"/>
              </a:xfrm>
              <a:custGeom>
                <a:avLst/>
                <a:gdLst>
                  <a:gd name="T0" fmla="*/ 0 w 6"/>
                  <a:gd name="T1" fmla="*/ 600 h 32"/>
                  <a:gd name="T2" fmla="*/ 50 w 6"/>
                  <a:gd name="T3" fmla="*/ 353 h 32"/>
                  <a:gd name="T4" fmla="*/ 63 w 6"/>
                  <a:gd name="T5" fmla="*/ 205 h 32"/>
                  <a:gd name="T6" fmla="*/ 95 w 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6" y="29"/>
                      <a:pt x="2" y="23"/>
                      <a:pt x="3" y="19"/>
                    </a:cubicBezTo>
                    <a:cubicBezTo>
                      <a:pt x="5" y="14"/>
                      <a:pt x="6" y="16"/>
                      <a:pt x="4" y="11"/>
                    </a:cubicBez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Freeform 4344">
                <a:extLst>
                  <a:ext uri="{FF2B5EF4-FFF2-40B4-BE49-F238E27FC236}">
                    <a16:creationId xmlns:a16="http://schemas.microsoft.com/office/drawing/2014/main" id="{753944F9-D4D5-4C85-971C-0F37E5515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7"/>
                <a:ext cx="33" cy="19"/>
              </a:xfrm>
              <a:custGeom>
                <a:avLst/>
                <a:gdLst>
                  <a:gd name="T0" fmla="*/ 0 w 13"/>
                  <a:gd name="T1" fmla="*/ 117 h 7"/>
                  <a:gd name="T2" fmla="*/ 117 w 13"/>
                  <a:gd name="T3" fmla="*/ 38 h 7"/>
                  <a:gd name="T4" fmla="*/ 129 w 13"/>
                  <a:gd name="T5" fmla="*/ 0 h 7"/>
                  <a:gd name="T6" fmla="*/ 213 w 1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0" y="6"/>
                    </a:moveTo>
                    <a:cubicBezTo>
                      <a:pt x="3" y="7"/>
                      <a:pt x="5" y="4"/>
                      <a:pt x="7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9" y="0"/>
                      <a:pt x="11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4345">
                <a:extLst>
                  <a:ext uri="{FF2B5EF4-FFF2-40B4-BE49-F238E27FC236}">
                    <a16:creationId xmlns:a16="http://schemas.microsoft.com/office/drawing/2014/main" id="{A8B414A3-5DC7-4A43-A11A-53349C039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328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12 w 3"/>
                  <a:gd name="T3" fmla="*/ 115 h 12"/>
                  <a:gd name="T4" fmla="*/ 0 w 3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3"/>
                      <a:pt x="0" y="2"/>
                      <a:pt x="1" y="6"/>
                    </a:cubicBezTo>
                    <a:cubicBezTo>
                      <a:pt x="3" y="10"/>
                      <a:pt x="3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4346">
                <a:extLst>
                  <a:ext uri="{FF2B5EF4-FFF2-40B4-BE49-F238E27FC236}">
                    <a16:creationId xmlns:a16="http://schemas.microsoft.com/office/drawing/2014/main" id="{1FD71D06-8DD0-419A-B71B-3EEB5CF3D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371"/>
                <a:ext cx="15" cy="74"/>
              </a:xfrm>
              <a:custGeom>
                <a:avLst/>
                <a:gdLst>
                  <a:gd name="T0" fmla="*/ 33 w 6"/>
                  <a:gd name="T1" fmla="*/ 0 h 28"/>
                  <a:gd name="T2" fmla="*/ 83 w 6"/>
                  <a:gd name="T3" fmla="*/ 90 h 28"/>
                  <a:gd name="T4" fmla="*/ 63 w 6"/>
                  <a:gd name="T5" fmla="*/ 293 h 28"/>
                  <a:gd name="T6" fmla="*/ 20 w 6"/>
                  <a:gd name="T7" fmla="*/ 426 h 28"/>
                  <a:gd name="T8" fmla="*/ 50 w 6"/>
                  <a:gd name="T9" fmla="*/ 51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2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6" y="9"/>
                      <a:pt x="5" y="12"/>
                      <a:pt x="4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1" y="25"/>
                      <a:pt x="3" y="26"/>
                      <a:pt x="3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4347">
                <a:extLst>
                  <a:ext uri="{FF2B5EF4-FFF2-40B4-BE49-F238E27FC236}">
                    <a16:creationId xmlns:a16="http://schemas.microsoft.com/office/drawing/2014/main" id="{99527D03-8CAB-44BD-ABC9-7F75C2AE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92"/>
                <a:ext cx="20" cy="69"/>
              </a:xfrm>
              <a:custGeom>
                <a:avLst/>
                <a:gdLst>
                  <a:gd name="T0" fmla="*/ 0 w 8"/>
                  <a:gd name="T1" fmla="*/ 0 h 26"/>
                  <a:gd name="T2" fmla="*/ 50 w 8"/>
                  <a:gd name="T3" fmla="*/ 247 h 26"/>
                  <a:gd name="T4" fmla="*/ 33 w 8"/>
                  <a:gd name="T5" fmla="*/ 353 h 26"/>
                  <a:gd name="T6" fmla="*/ 125 w 8"/>
                  <a:gd name="T7" fmla="*/ 48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cubicBezTo>
                      <a:pt x="3" y="3"/>
                      <a:pt x="5" y="9"/>
                      <a:pt x="3" y="13"/>
                    </a:cubicBezTo>
                    <a:cubicBezTo>
                      <a:pt x="3" y="16"/>
                      <a:pt x="1" y="16"/>
                      <a:pt x="2" y="19"/>
                    </a:cubicBezTo>
                    <a:cubicBezTo>
                      <a:pt x="3" y="22"/>
                      <a:pt x="8" y="22"/>
                      <a:pt x="8" y="2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Freeform 4348">
                <a:extLst>
                  <a:ext uri="{FF2B5EF4-FFF2-40B4-BE49-F238E27FC236}">
                    <a16:creationId xmlns:a16="http://schemas.microsoft.com/office/drawing/2014/main" id="{0A2EB1EB-55E1-4CB7-83D1-A90DC66F8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408"/>
                <a:ext cx="55" cy="48"/>
              </a:xfrm>
              <a:custGeom>
                <a:avLst/>
                <a:gdLst>
                  <a:gd name="T0" fmla="*/ 0 w 22"/>
                  <a:gd name="T1" fmla="*/ 0 h 18"/>
                  <a:gd name="T2" fmla="*/ 83 w 22"/>
                  <a:gd name="T3" fmla="*/ 77 h 18"/>
                  <a:gd name="T4" fmla="*/ 208 w 22"/>
                  <a:gd name="T5" fmla="*/ 93 h 18"/>
                  <a:gd name="T6" fmla="*/ 345 w 2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5"/>
                      <a:pt x="11" y="4"/>
                      <a:pt x="13" y="5"/>
                    </a:cubicBezTo>
                    <a:cubicBezTo>
                      <a:pt x="19" y="6"/>
                      <a:pt x="16" y="18"/>
                      <a:pt x="22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4349">
                <a:extLst>
                  <a:ext uri="{FF2B5EF4-FFF2-40B4-BE49-F238E27FC236}">
                    <a16:creationId xmlns:a16="http://schemas.microsoft.com/office/drawing/2014/main" id="{51E87A26-67C2-4566-99A1-6C1034001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429"/>
                <a:ext cx="43" cy="24"/>
              </a:xfrm>
              <a:custGeom>
                <a:avLst/>
                <a:gdLst>
                  <a:gd name="T0" fmla="*/ 0 w 17"/>
                  <a:gd name="T1" fmla="*/ 171 h 9"/>
                  <a:gd name="T2" fmla="*/ 96 w 17"/>
                  <a:gd name="T3" fmla="*/ 77 h 9"/>
                  <a:gd name="T4" fmla="*/ 276 w 1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2" y="6"/>
                      <a:pt x="3" y="5"/>
                      <a:pt x="6" y="4"/>
                    </a:cubicBezTo>
                    <a:cubicBezTo>
                      <a:pt x="12" y="4"/>
                      <a:pt x="13" y="5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4350">
                <a:extLst>
                  <a:ext uri="{FF2B5EF4-FFF2-40B4-BE49-F238E27FC236}">
                    <a16:creationId xmlns:a16="http://schemas.microsoft.com/office/drawing/2014/main" id="{5E6CF68D-61CE-432F-B1D5-9425A18FA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725"/>
                <a:ext cx="30" cy="88"/>
              </a:xfrm>
              <a:custGeom>
                <a:avLst/>
                <a:gdLst>
                  <a:gd name="T0" fmla="*/ 0 w 12"/>
                  <a:gd name="T1" fmla="*/ 627 h 33"/>
                  <a:gd name="T2" fmla="*/ 50 w 12"/>
                  <a:gd name="T3" fmla="*/ 533 h 33"/>
                  <a:gd name="T4" fmla="*/ 83 w 12"/>
                  <a:gd name="T5" fmla="*/ 456 h 33"/>
                  <a:gd name="T6" fmla="*/ 145 w 12"/>
                  <a:gd name="T7" fmla="*/ 376 h 33"/>
                  <a:gd name="T8" fmla="*/ 113 w 1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3">
                    <a:moveTo>
                      <a:pt x="0" y="33"/>
                    </a:moveTo>
                    <a:cubicBezTo>
                      <a:pt x="1" y="32"/>
                      <a:pt x="2" y="30"/>
                      <a:pt x="3" y="28"/>
                    </a:cubicBezTo>
                    <a:cubicBezTo>
                      <a:pt x="4" y="27"/>
                      <a:pt x="4" y="25"/>
                      <a:pt x="5" y="24"/>
                    </a:cubicBezTo>
                    <a:cubicBezTo>
                      <a:pt x="6" y="23"/>
                      <a:pt x="8" y="22"/>
                      <a:pt x="9" y="20"/>
                    </a:cubicBezTo>
                    <a:cubicBezTo>
                      <a:pt x="12" y="15"/>
                      <a:pt x="4" y="6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4351">
                <a:extLst>
                  <a:ext uri="{FF2B5EF4-FFF2-40B4-BE49-F238E27FC236}">
                    <a16:creationId xmlns:a16="http://schemas.microsoft.com/office/drawing/2014/main" id="{EB18B5F1-62E5-4C2E-BBC5-895E49293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651"/>
                <a:ext cx="32" cy="114"/>
              </a:xfrm>
              <a:custGeom>
                <a:avLst/>
                <a:gdLst>
                  <a:gd name="T0" fmla="*/ 42 w 13"/>
                  <a:gd name="T1" fmla="*/ 801 h 43"/>
                  <a:gd name="T2" fmla="*/ 91 w 13"/>
                  <a:gd name="T3" fmla="*/ 408 h 43"/>
                  <a:gd name="T4" fmla="*/ 182 w 13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3">
                    <a:moveTo>
                      <a:pt x="3" y="43"/>
                    </a:moveTo>
                    <a:cubicBezTo>
                      <a:pt x="1" y="36"/>
                      <a:pt x="0" y="26"/>
                      <a:pt x="6" y="22"/>
                    </a:cubicBezTo>
                    <a:cubicBezTo>
                      <a:pt x="13" y="16"/>
                      <a:pt x="9" y="8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Freeform 4352">
                <a:extLst>
                  <a:ext uri="{FF2B5EF4-FFF2-40B4-BE49-F238E27FC236}">
                    <a16:creationId xmlns:a16="http://schemas.microsoft.com/office/drawing/2014/main" id="{750CECBD-81A4-4369-86AC-13C17564D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696"/>
                <a:ext cx="35" cy="16"/>
              </a:xfrm>
              <a:custGeom>
                <a:avLst/>
                <a:gdLst>
                  <a:gd name="T0" fmla="*/ 0 w 14"/>
                  <a:gd name="T1" fmla="*/ 21 h 6"/>
                  <a:gd name="T2" fmla="*/ 63 w 14"/>
                  <a:gd name="T3" fmla="*/ 93 h 6"/>
                  <a:gd name="T4" fmla="*/ 220 w 14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1"/>
                    </a:moveTo>
                    <a:cubicBezTo>
                      <a:pt x="3" y="0"/>
                      <a:pt x="2" y="4"/>
                      <a:pt x="4" y="5"/>
                    </a:cubicBezTo>
                    <a:cubicBezTo>
                      <a:pt x="7" y="6"/>
                      <a:pt x="12" y="3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4353">
                <a:extLst>
                  <a:ext uri="{FF2B5EF4-FFF2-40B4-BE49-F238E27FC236}">
                    <a16:creationId xmlns:a16="http://schemas.microsoft.com/office/drawing/2014/main" id="{13C0F50C-771F-41AD-9F5D-A9C30E660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75"/>
                <a:ext cx="42" cy="165"/>
              </a:xfrm>
              <a:custGeom>
                <a:avLst/>
                <a:gdLst>
                  <a:gd name="T0" fmla="*/ 91 w 17"/>
                  <a:gd name="T1" fmla="*/ 0 h 62"/>
                  <a:gd name="T2" fmla="*/ 62 w 17"/>
                  <a:gd name="T3" fmla="*/ 375 h 62"/>
                  <a:gd name="T4" fmla="*/ 133 w 17"/>
                  <a:gd name="T5" fmla="*/ 588 h 62"/>
                  <a:gd name="T6" fmla="*/ 212 w 17"/>
                  <a:gd name="T7" fmla="*/ 750 h 62"/>
                  <a:gd name="T8" fmla="*/ 212 w 17"/>
                  <a:gd name="T9" fmla="*/ 1019 h 62"/>
                  <a:gd name="T10" fmla="*/ 257 w 17"/>
                  <a:gd name="T11" fmla="*/ 1168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62">
                    <a:moveTo>
                      <a:pt x="6" y="0"/>
                    </a:moveTo>
                    <a:cubicBezTo>
                      <a:pt x="7" y="8"/>
                      <a:pt x="0" y="13"/>
                      <a:pt x="4" y="20"/>
                    </a:cubicBezTo>
                    <a:cubicBezTo>
                      <a:pt x="6" y="24"/>
                      <a:pt x="8" y="28"/>
                      <a:pt x="9" y="31"/>
                    </a:cubicBezTo>
                    <a:cubicBezTo>
                      <a:pt x="10" y="35"/>
                      <a:pt x="13" y="37"/>
                      <a:pt x="14" y="40"/>
                    </a:cubicBezTo>
                    <a:cubicBezTo>
                      <a:pt x="16" y="45"/>
                      <a:pt x="13" y="49"/>
                      <a:pt x="14" y="54"/>
                    </a:cubicBezTo>
                    <a:cubicBezTo>
                      <a:pt x="15" y="57"/>
                      <a:pt x="16" y="60"/>
                      <a:pt x="17" y="6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4354">
                <a:extLst>
                  <a:ext uri="{FF2B5EF4-FFF2-40B4-BE49-F238E27FC236}">
                    <a16:creationId xmlns:a16="http://schemas.microsoft.com/office/drawing/2014/main" id="{7CB8B728-CE67-450C-B787-4277FF17D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707"/>
                <a:ext cx="25" cy="80"/>
              </a:xfrm>
              <a:custGeom>
                <a:avLst/>
                <a:gdLst>
                  <a:gd name="T0" fmla="*/ 20 w 10"/>
                  <a:gd name="T1" fmla="*/ 568 h 30"/>
                  <a:gd name="T2" fmla="*/ 50 w 10"/>
                  <a:gd name="T3" fmla="*/ 307 h 30"/>
                  <a:gd name="T4" fmla="*/ 113 w 10"/>
                  <a:gd name="T5" fmla="*/ 205 h 30"/>
                  <a:gd name="T6" fmla="*/ 158 w 10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0">
                    <a:moveTo>
                      <a:pt x="1" y="30"/>
                    </a:moveTo>
                    <a:cubicBezTo>
                      <a:pt x="2" y="25"/>
                      <a:pt x="0" y="20"/>
                      <a:pt x="3" y="16"/>
                    </a:cubicBezTo>
                    <a:cubicBezTo>
                      <a:pt x="4" y="14"/>
                      <a:pt x="6" y="13"/>
                      <a:pt x="7" y="11"/>
                    </a:cubicBezTo>
                    <a:cubicBezTo>
                      <a:pt x="9" y="7"/>
                      <a:pt x="9" y="3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4355">
                <a:extLst>
                  <a:ext uri="{FF2B5EF4-FFF2-40B4-BE49-F238E27FC236}">
                    <a16:creationId xmlns:a16="http://schemas.microsoft.com/office/drawing/2014/main" id="{EEA65A62-D9FF-4AF4-A8ED-F61B2B002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856"/>
                <a:ext cx="15" cy="115"/>
              </a:xfrm>
              <a:custGeom>
                <a:avLst/>
                <a:gdLst>
                  <a:gd name="T0" fmla="*/ 20 w 6"/>
                  <a:gd name="T1" fmla="*/ 824 h 43"/>
                  <a:gd name="T2" fmla="*/ 0 w 6"/>
                  <a:gd name="T3" fmla="*/ 709 h 43"/>
                  <a:gd name="T4" fmla="*/ 83 w 6"/>
                  <a:gd name="T5" fmla="*/ 500 h 43"/>
                  <a:gd name="T6" fmla="*/ 33 w 6"/>
                  <a:gd name="T7" fmla="*/ 286 h 43"/>
                  <a:gd name="T8" fmla="*/ 33 w 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3">
                    <a:moveTo>
                      <a:pt x="1" y="43"/>
                    </a:moveTo>
                    <a:cubicBezTo>
                      <a:pt x="1" y="41"/>
                      <a:pt x="0" y="39"/>
                      <a:pt x="0" y="37"/>
                    </a:cubicBezTo>
                    <a:cubicBezTo>
                      <a:pt x="1" y="33"/>
                      <a:pt x="4" y="30"/>
                      <a:pt x="5" y="26"/>
                    </a:cubicBezTo>
                    <a:cubicBezTo>
                      <a:pt x="6" y="23"/>
                      <a:pt x="3" y="19"/>
                      <a:pt x="2" y="15"/>
                    </a:cubicBezTo>
                    <a:cubicBezTo>
                      <a:pt x="0" y="10"/>
                      <a:pt x="2" y="5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Freeform 4356">
                <a:extLst>
                  <a:ext uri="{FF2B5EF4-FFF2-40B4-BE49-F238E27FC236}">
                    <a16:creationId xmlns:a16="http://schemas.microsoft.com/office/drawing/2014/main" id="{7A501FC1-631D-45A0-9EE4-C3327959F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933"/>
                <a:ext cx="35" cy="24"/>
              </a:xfrm>
              <a:custGeom>
                <a:avLst/>
                <a:gdLst>
                  <a:gd name="T0" fmla="*/ 0 w 14"/>
                  <a:gd name="T1" fmla="*/ 171 h 9"/>
                  <a:gd name="T2" fmla="*/ 63 w 14"/>
                  <a:gd name="T3" fmla="*/ 77 h 9"/>
                  <a:gd name="T4" fmla="*/ 220 w 1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2" y="7"/>
                      <a:pt x="1" y="5"/>
                      <a:pt x="4" y="4"/>
                    </a:cubicBezTo>
                    <a:cubicBezTo>
                      <a:pt x="7" y="2"/>
                      <a:pt x="11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4357">
                <a:extLst>
                  <a:ext uri="{FF2B5EF4-FFF2-40B4-BE49-F238E27FC236}">
                    <a16:creationId xmlns:a16="http://schemas.microsoft.com/office/drawing/2014/main" id="{1767B02D-8F3C-4DE0-999D-977317FDB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731"/>
                <a:ext cx="48" cy="170"/>
              </a:xfrm>
              <a:custGeom>
                <a:avLst/>
                <a:gdLst>
                  <a:gd name="T0" fmla="*/ 33 w 19"/>
                  <a:gd name="T1" fmla="*/ 0 h 64"/>
                  <a:gd name="T2" fmla="*/ 63 w 19"/>
                  <a:gd name="T3" fmla="*/ 319 h 64"/>
                  <a:gd name="T4" fmla="*/ 147 w 19"/>
                  <a:gd name="T5" fmla="*/ 770 h 64"/>
                  <a:gd name="T6" fmla="*/ 192 w 19"/>
                  <a:gd name="T7" fmla="*/ 1031 h 64"/>
                  <a:gd name="T8" fmla="*/ 306 w 19"/>
                  <a:gd name="T9" fmla="*/ 120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4">
                    <a:moveTo>
                      <a:pt x="2" y="0"/>
                    </a:moveTo>
                    <a:cubicBezTo>
                      <a:pt x="9" y="5"/>
                      <a:pt x="6" y="10"/>
                      <a:pt x="4" y="17"/>
                    </a:cubicBezTo>
                    <a:cubicBezTo>
                      <a:pt x="0" y="27"/>
                      <a:pt x="2" y="33"/>
                      <a:pt x="9" y="41"/>
                    </a:cubicBezTo>
                    <a:cubicBezTo>
                      <a:pt x="14" y="48"/>
                      <a:pt x="10" y="48"/>
                      <a:pt x="12" y="55"/>
                    </a:cubicBezTo>
                    <a:cubicBezTo>
                      <a:pt x="13" y="59"/>
                      <a:pt x="16" y="62"/>
                      <a:pt x="19" y="6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4358">
                <a:extLst>
                  <a:ext uri="{FF2B5EF4-FFF2-40B4-BE49-F238E27FC236}">
                    <a16:creationId xmlns:a16="http://schemas.microsoft.com/office/drawing/2014/main" id="{A4B0A94B-F8A9-492C-B3E9-066DA3DB4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771"/>
                <a:ext cx="40" cy="80"/>
              </a:xfrm>
              <a:custGeom>
                <a:avLst/>
                <a:gdLst>
                  <a:gd name="T0" fmla="*/ 20 w 16"/>
                  <a:gd name="T1" fmla="*/ 568 h 30"/>
                  <a:gd name="T2" fmla="*/ 95 w 16"/>
                  <a:gd name="T3" fmla="*/ 341 h 30"/>
                  <a:gd name="T4" fmla="*/ 250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" y="30"/>
                    </a:moveTo>
                    <a:cubicBezTo>
                      <a:pt x="0" y="24"/>
                      <a:pt x="2" y="22"/>
                      <a:pt x="6" y="18"/>
                    </a:cubicBezTo>
                    <a:cubicBezTo>
                      <a:pt x="12" y="12"/>
                      <a:pt x="12" y="8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4359">
                <a:extLst>
                  <a:ext uri="{FF2B5EF4-FFF2-40B4-BE49-F238E27FC236}">
                    <a16:creationId xmlns:a16="http://schemas.microsoft.com/office/drawing/2014/main" id="{77D5DF7B-D28C-476B-A9D0-5C3D9ABE1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763"/>
                <a:ext cx="43" cy="218"/>
              </a:xfrm>
              <a:custGeom>
                <a:avLst/>
                <a:gdLst>
                  <a:gd name="T0" fmla="*/ 83 w 17"/>
                  <a:gd name="T1" fmla="*/ 1542 h 82"/>
                  <a:gd name="T2" fmla="*/ 20 w 17"/>
                  <a:gd name="T3" fmla="*/ 1130 h 82"/>
                  <a:gd name="T4" fmla="*/ 180 w 17"/>
                  <a:gd name="T5" fmla="*/ 792 h 82"/>
                  <a:gd name="T6" fmla="*/ 116 w 17"/>
                  <a:gd name="T7" fmla="*/ 247 h 82"/>
                  <a:gd name="T8" fmla="*/ 255 w 17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2">
                    <a:moveTo>
                      <a:pt x="5" y="82"/>
                    </a:moveTo>
                    <a:cubicBezTo>
                      <a:pt x="3" y="76"/>
                      <a:pt x="0" y="67"/>
                      <a:pt x="1" y="60"/>
                    </a:cubicBezTo>
                    <a:cubicBezTo>
                      <a:pt x="3" y="52"/>
                      <a:pt x="12" y="51"/>
                      <a:pt x="11" y="42"/>
                    </a:cubicBezTo>
                    <a:cubicBezTo>
                      <a:pt x="10" y="32"/>
                      <a:pt x="2" y="25"/>
                      <a:pt x="7" y="13"/>
                    </a:cubicBezTo>
                    <a:cubicBezTo>
                      <a:pt x="9" y="9"/>
                      <a:pt x="17" y="5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Freeform 4360">
                <a:extLst>
                  <a:ext uri="{FF2B5EF4-FFF2-40B4-BE49-F238E27FC236}">
                    <a16:creationId xmlns:a16="http://schemas.microsoft.com/office/drawing/2014/main" id="{AFC66382-E29E-4284-B940-0E2DD380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51"/>
                <a:ext cx="65" cy="32"/>
              </a:xfrm>
              <a:custGeom>
                <a:avLst/>
                <a:gdLst>
                  <a:gd name="T0" fmla="*/ 0 w 26"/>
                  <a:gd name="T1" fmla="*/ 227 h 12"/>
                  <a:gd name="T2" fmla="*/ 175 w 26"/>
                  <a:gd name="T3" fmla="*/ 115 h 12"/>
                  <a:gd name="T4" fmla="*/ 408 w 2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2">
                    <a:moveTo>
                      <a:pt x="0" y="12"/>
                    </a:moveTo>
                    <a:cubicBezTo>
                      <a:pt x="6" y="8"/>
                      <a:pt x="5" y="5"/>
                      <a:pt x="11" y="6"/>
                    </a:cubicBezTo>
                    <a:cubicBezTo>
                      <a:pt x="19" y="6"/>
                      <a:pt x="20" y="7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4361">
                <a:extLst>
                  <a:ext uri="{FF2B5EF4-FFF2-40B4-BE49-F238E27FC236}">
                    <a16:creationId xmlns:a16="http://schemas.microsoft.com/office/drawing/2014/main" id="{32210D01-2634-4010-8E49-E11FB727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859"/>
                <a:ext cx="17" cy="149"/>
              </a:xfrm>
              <a:custGeom>
                <a:avLst/>
                <a:gdLst>
                  <a:gd name="T0" fmla="*/ 12 w 7"/>
                  <a:gd name="T1" fmla="*/ 0 h 56"/>
                  <a:gd name="T2" fmla="*/ 29 w 7"/>
                  <a:gd name="T3" fmla="*/ 205 h 56"/>
                  <a:gd name="T4" fmla="*/ 100 w 7"/>
                  <a:gd name="T5" fmla="*/ 490 h 56"/>
                  <a:gd name="T6" fmla="*/ 12 w 7"/>
                  <a:gd name="T7" fmla="*/ 737 h 56"/>
                  <a:gd name="T8" fmla="*/ 0 w 7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6">
                    <a:moveTo>
                      <a:pt x="1" y="0"/>
                    </a:moveTo>
                    <a:cubicBezTo>
                      <a:pt x="3" y="4"/>
                      <a:pt x="2" y="7"/>
                      <a:pt x="2" y="11"/>
                    </a:cubicBezTo>
                    <a:cubicBezTo>
                      <a:pt x="3" y="16"/>
                      <a:pt x="7" y="21"/>
                      <a:pt x="7" y="26"/>
                    </a:cubicBezTo>
                    <a:cubicBezTo>
                      <a:pt x="7" y="32"/>
                      <a:pt x="3" y="34"/>
                      <a:pt x="1" y="39"/>
                    </a:cubicBezTo>
                    <a:cubicBezTo>
                      <a:pt x="0" y="44"/>
                      <a:pt x="2" y="50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4362">
                <a:extLst>
                  <a:ext uri="{FF2B5EF4-FFF2-40B4-BE49-F238E27FC236}">
                    <a16:creationId xmlns:a16="http://schemas.microsoft.com/office/drawing/2014/main" id="{A8AB9DE2-28EF-4D15-81E6-064566221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957"/>
                <a:ext cx="35" cy="102"/>
              </a:xfrm>
              <a:custGeom>
                <a:avLst/>
                <a:gdLst>
                  <a:gd name="T0" fmla="*/ 20 w 14"/>
                  <a:gd name="T1" fmla="*/ 0 h 38"/>
                  <a:gd name="T2" fmla="*/ 20 w 14"/>
                  <a:gd name="T3" fmla="*/ 274 h 38"/>
                  <a:gd name="T4" fmla="*/ 125 w 14"/>
                  <a:gd name="T5" fmla="*/ 446 h 38"/>
                  <a:gd name="T6" fmla="*/ 220 w 14"/>
                  <a:gd name="T7" fmla="*/ 73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1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1"/>
                      <a:pt x="4" y="19"/>
                      <a:pt x="8" y="23"/>
                    </a:cubicBezTo>
                    <a:cubicBezTo>
                      <a:pt x="12" y="28"/>
                      <a:pt x="9" y="34"/>
                      <a:pt x="14" y="3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4363">
                <a:extLst>
                  <a:ext uri="{FF2B5EF4-FFF2-40B4-BE49-F238E27FC236}">
                    <a16:creationId xmlns:a16="http://schemas.microsoft.com/office/drawing/2014/main" id="{F8EA361E-0694-4DC6-BA27-F100DCDBE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059"/>
                <a:ext cx="90" cy="101"/>
              </a:xfrm>
              <a:custGeom>
                <a:avLst/>
                <a:gdLst>
                  <a:gd name="T0" fmla="*/ 50 w 36"/>
                  <a:gd name="T1" fmla="*/ 712 h 38"/>
                  <a:gd name="T2" fmla="*/ 458 w 36"/>
                  <a:gd name="T3" fmla="*/ 375 h 38"/>
                  <a:gd name="T4" fmla="*/ 563 w 3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8">
                    <a:moveTo>
                      <a:pt x="3" y="38"/>
                    </a:moveTo>
                    <a:cubicBezTo>
                      <a:pt x="0" y="23"/>
                      <a:pt x="23" y="27"/>
                      <a:pt x="29" y="20"/>
                    </a:cubicBezTo>
                    <a:cubicBezTo>
                      <a:pt x="34" y="14"/>
                      <a:pt x="28" y="3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Freeform 4364">
                <a:extLst>
                  <a:ext uri="{FF2B5EF4-FFF2-40B4-BE49-F238E27FC236}">
                    <a16:creationId xmlns:a16="http://schemas.microsoft.com/office/drawing/2014/main" id="{68731927-3A70-424B-AFD3-D187DA8A7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144"/>
                <a:ext cx="27" cy="107"/>
              </a:xfrm>
              <a:custGeom>
                <a:avLst/>
                <a:gdLst>
                  <a:gd name="T0" fmla="*/ 42 w 11"/>
                  <a:gd name="T1" fmla="*/ 0 h 40"/>
                  <a:gd name="T2" fmla="*/ 12 w 11"/>
                  <a:gd name="T3" fmla="*/ 251 h 40"/>
                  <a:gd name="T4" fmla="*/ 133 w 11"/>
                  <a:gd name="T5" fmla="*/ 444 h 40"/>
                  <a:gd name="T6" fmla="*/ 133 w 11"/>
                  <a:gd name="T7" fmla="*/ 765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0">
                    <a:moveTo>
                      <a:pt x="3" y="0"/>
                    </a:moveTo>
                    <a:cubicBezTo>
                      <a:pt x="3" y="5"/>
                      <a:pt x="0" y="9"/>
                      <a:pt x="1" y="13"/>
                    </a:cubicBezTo>
                    <a:cubicBezTo>
                      <a:pt x="2" y="18"/>
                      <a:pt x="7" y="19"/>
                      <a:pt x="9" y="23"/>
                    </a:cubicBezTo>
                    <a:cubicBezTo>
                      <a:pt x="11" y="29"/>
                      <a:pt x="2" y="34"/>
                      <a:pt x="9" y="4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4365">
                <a:extLst>
                  <a:ext uri="{FF2B5EF4-FFF2-40B4-BE49-F238E27FC236}">
                    <a16:creationId xmlns:a16="http://schemas.microsoft.com/office/drawing/2014/main" id="{A5E7FB49-C16A-49DB-AB79-A7ECC4546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123"/>
                <a:ext cx="40" cy="58"/>
              </a:xfrm>
              <a:custGeom>
                <a:avLst/>
                <a:gdLst>
                  <a:gd name="T0" fmla="*/ 0 w 16"/>
                  <a:gd name="T1" fmla="*/ 403 h 22"/>
                  <a:gd name="T2" fmla="*/ 175 w 16"/>
                  <a:gd name="T3" fmla="*/ 258 h 22"/>
                  <a:gd name="T4" fmla="*/ 250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1" y="16"/>
                      <a:pt x="8" y="17"/>
                      <a:pt x="11" y="14"/>
                    </a:cubicBezTo>
                    <a:cubicBezTo>
                      <a:pt x="14" y="9"/>
                      <a:pt x="11" y="4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6" name="Freeform 4366">
              <a:extLst>
                <a:ext uri="{FF2B5EF4-FFF2-40B4-BE49-F238E27FC236}">
                  <a16:creationId xmlns:a16="http://schemas.microsoft.com/office/drawing/2014/main" id="{9B6F41AF-F303-47E7-99DF-6C3FC24AD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387"/>
              <a:ext cx="162" cy="165"/>
            </a:xfrm>
            <a:custGeom>
              <a:avLst/>
              <a:gdLst>
                <a:gd name="T0" fmla="*/ 1007 w 65"/>
                <a:gd name="T1" fmla="*/ 0 h 62"/>
                <a:gd name="T2" fmla="*/ 882 w 65"/>
                <a:gd name="T3" fmla="*/ 136 h 62"/>
                <a:gd name="T4" fmla="*/ 820 w 65"/>
                <a:gd name="T5" fmla="*/ 362 h 62"/>
                <a:gd name="T6" fmla="*/ 496 w 65"/>
                <a:gd name="T7" fmla="*/ 601 h 62"/>
                <a:gd name="T8" fmla="*/ 341 w 65"/>
                <a:gd name="T9" fmla="*/ 977 h 62"/>
                <a:gd name="T10" fmla="*/ 0 w 65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2">
                  <a:moveTo>
                    <a:pt x="65" y="0"/>
                  </a:moveTo>
                  <a:cubicBezTo>
                    <a:pt x="62" y="3"/>
                    <a:pt x="59" y="5"/>
                    <a:pt x="57" y="7"/>
                  </a:cubicBezTo>
                  <a:cubicBezTo>
                    <a:pt x="54" y="11"/>
                    <a:pt x="55" y="15"/>
                    <a:pt x="53" y="19"/>
                  </a:cubicBezTo>
                  <a:cubicBezTo>
                    <a:pt x="48" y="31"/>
                    <a:pt x="40" y="26"/>
                    <a:pt x="32" y="32"/>
                  </a:cubicBezTo>
                  <a:cubicBezTo>
                    <a:pt x="26" y="37"/>
                    <a:pt x="28" y="47"/>
                    <a:pt x="22" y="52"/>
                  </a:cubicBezTo>
                  <a:cubicBezTo>
                    <a:pt x="16" y="57"/>
                    <a:pt x="6" y="57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4367">
              <a:extLst>
                <a:ext uri="{FF2B5EF4-FFF2-40B4-BE49-F238E27FC236}">
                  <a16:creationId xmlns:a16="http://schemas.microsoft.com/office/drawing/2014/main" id="{6CFE99EE-5ABF-4A43-A874-90AF58278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472"/>
              <a:ext cx="65" cy="27"/>
            </a:xfrm>
            <a:custGeom>
              <a:avLst/>
              <a:gdLst>
                <a:gd name="T0" fmla="*/ 0 w 26"/>
                <a:gd name="T1" fmla="*/ 59 h 10"/>
                <a:gd name="T2" fmla="*/ 125 w 26"/>
                <a:gd name="T3" fmla="*/ 176 h 10"/>
                <a:gd name="T4" fmla="*/ 238 w 26"/>
                <a:gd name="T5" fmla="*/ 103 h 10"/>
                <a:gd name="T6" fmla="*/ 333 w 26"/>
                <a:gd name="T7" fmla="*/ 22 h 10"/>
                <a:gd name="T8" fmla="*/ 408 w 2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">
                  <a:moveTo>
                    <a:pt x="0" y="3"/>
                  </a:moveTo>
                  <a:cubicBezTo>
                    <a:pt x="5" y="3"/>
                    <a:pt x="3" y="8"/>
                    <a:pt x="8" y="9"/>
                  </a:cubicBezTo>
                  <a:cubicBezTo>
                    <a:pt x="11" y="10"/>
                    <a:pt x="13" y="7"/>
                    <a:pt x="15" y="5"/>
                  </a:cubicBezTo>
                  <a:cubicBezTo>
                    <a:pt x="18" y="3"/>
                    <a:pt x="17" y="2"/>
                    <a:pt x="21" y="1"/>
                  </a:cubicBezTo>
                  <a:cubicBezTo>
                    <a:pt x="23" y="0"/>
                    <a:pt x="24" y="2"/>
                    <a:pt x="26" y="1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4368">
              <a:extLst>
                <a:ext uri="{FF2B5EF4-FFF2-40B4-BE49-F238E27FC236}">
                  <a16:creationId xmlns:a16="http://schemas.microsoft.com/office/drawing/2014/main" id="{235B07F9-8407-4C79-A5EA-5A58AF85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68"/>
              <a:ext cx="82" cy="40"/>
            </a:xfrm>
            <a:custGeom>
              <a:avLst/>
              <a:gdLst>
                <a:gd name="T0" fmla="*/ 0 w 33"/>
                <a:gd name="T1" fmla="*/ 0 h 15"/>
                <a:gd name="T2" fmla="*/ 154 w 33"/>
                <a:gd name="T3" fmla="*/ 192 h 15"/>
                <a:gd name="T4" fmla="*/ 321 w 33"/>
                <a:gd name="T5" fmla="*/ 192 h 15"/>
                <a:gd name="T6" fmla="*/ 432 w 33"/>
                <a:gd name="T7" fmla="*/ 285 h 15"/>
                <a:gd name="T8" fmla="*/ 507 w 33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5" y="1"/>
                    <a:pt x="4" y="8"/>
                    <a:pt x="10" y="10"/>
                  </a:cubicBezTo>
                  <a:cubicBezTo>
                    <a:pt x="14" y="12"/>
                    <a:pt x="17" y="8"/>
                    <a:pt x="21" y="10"/>
                  </a:cubicBezTo>
                  <a:cubicBezTo>
                    <a:pt x="24" y="11"/>
                    <a:pt x="24" y="14"/>
                    <a:pt x="28" y="15"/>
                  </a:cubicBezTo>
                  <a:cubicBezTo>
                    <a:pt x="30" y="15"/>
                    <a:pt x="31" y="13"/>
                    <a:pt x="33" y="14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4369">
              <a:extLst>
                <a:ext uri="{FF2B5EF4-FFF2-40B4-BE49-F238E27FC236}">
                  <a16:creationId xmlns:a16="http://schemas.microsoft.com/office/drawing/2014/main" id="{B28CB144-4A06-4E85-8305-18904AC4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307"/>
              <a:ext cx="23" cy="88"/>
            </a:xfrm>
            <a:custGeom>
              <a:avLst/>
              <a:gdLst>
                <a:gd name="T0" fmla="*/ 118 w 9"/>
                <a:gd name="T1" fmla="*/ 627 h 33"/>
                <a:gd name="T2" fmla="*/ 97 w 9"/>
                <a:gd name="T3" fmla="*/ 307 h 33"/>
                <a:gd name="T4" fmla="*/ 151 w 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3">
                  <a:moveTo>
                    <a:pt x="7" y="33"/>
                  </a:moveTo>
                  <a:cubicBezTo>
                    <a:pt x="0" y="27"/>
                    <a:pt x="4" y="22"/>
                    <a:pt x="6" y="16"/>
                  </a:cubicBezTo>
                  <a:cubicBezTo>
                    <a:pt x="7" y="10"/>
                    <a:pt x="3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4370">
              <a:extLst>
                <a:ext uri="{FF2B5EF4-FFF2-40B4-BE49-F238E27FC236}">
                  <a16:creationId xmlns:a16="http://schemas.microsoft.com/office/drawing/2014/main" id="{A19E87E9-D5B6-40F2-B765-5277EC652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560"/>
              <a:ext cx="123" cy="53"/>
            </a:xfrm>
            <a:custGeom>
              <a:avLst/>
              <a:gdLst>
                <a:gd name="T0" fmla="*/ 0 w 49"/>
                <a:gd name="T1" fmla="*/ 0 h 20"/>
                <a:gd name="T2" fmla="*/ 188 w 49"/>
                <a:gd name="T3" fmla="*/ 225 h 20"/>
                <a:gd name="T4" fmla="*/ 301 w 49"/>
                <a:gd name="T5" fmla="*/ 239 h 20"/>
                <a:gd name="T6" fmla="*/ 379 w 49"/>
                <a:gd name="T7" fmla="*/ 337 h 20"/>
                <a:gd name="T8" fmla="*/ 555 w 49"/>
                <a:gd name="T9" fmla="*/ 371 h 20"/>
                <a:gd name="T10" fmla="*/ 650 w 49"/>
                <a:gd name="T11" fmla="*/ 337 h 20"/>
                <a:gd name="T12" fmla="*/ 776 w 49"/>
                <a:gd name="T13" fmla="*/ 33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1" y="8"/>
                    <a:pt x="4" y="10"/>
                    <a:pt x="12" y="12"/>
                  </a:cubicBezTo>
                  <a:cubicBezTo>
                    <a:pt x="15" y="12"/>
                    <a:pt x="16" y="12"/>
                    <a:pt x="19" y="13"/>
                  </a:cubicBezTo>
                  <a:cubicBezTo>
                    <a:pt x="21" y="15"/>
                    <a:pt x="21" y="17"/>
                    <a:pt x="24" y="18"/>
                  </a:cubicBezTo>
                  <a:cubicBezTo>
                    <a:pt x="25" y="19"/>
                    <a:pt x="34" y="20"/>
                    <a:pt x="35" y="20"/>
                  </a:cubicBezTo>
                  <a:cubicBezTo>
                    <a:pt x="38" y="20"/>
                    <a:pt x="39" y="18"/>
                    <a:pt x="41" y="18"/>
                  </a:cubicBezTo>
                  <a:cubicBezTo>
                    <a:pt x="44" y="17"/>
                    <a:pt x="46" y="18"/>
                    <a:pt x="49" y="18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4371">
              <a:extLst>
                <a:ext uri="{FF2B5EF4-FFF2-40B4-BE49-F238E27FC236}">
                  <a16:creationId xmlns:a16="http://schemas.microsoft.com/office/drawing/2014/main" id="{2B4DE976-80C6-4B23-B733-0500860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592"/>
              <a:ext cx="38" cy="37"/>
            </a:xfrm>
            <a:custGeom>
              <a:avLst/>
              <a:gdLst>
                <a:gd name="T0" fmla="*/ 0 w 15"/>
                <a:gd name="T1" fmla="*/ 259 h 14"/>
                <a:gd name="T2" fmla="*/ 180 w 15"/>
                <a:gd name="T3" fmla="*/ 77 h 14"/>
                <a:gd name="T4" fmla="*/ 243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1" y="9"/>
                    <a:pt x="5" y="3"/>
                    <a:pt x="11" y="4"/>
                  </a:cubicBezTo>
                  <a:cubicBezTo>
                    <a:pt x="11" y="2"/>
                    <a:pt x="13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4372">
              <a:extLst>
                <a:ext uri="{FF2B5EF4-FFF2-40B4-BE49-F238E27FC236}">
                  <a16:creationId xmlns:a16="http://schemas.microsoft.com/office/drawing/2014/main" id="{B1B81349-1DE3-4E5D-9CD8-097BAD578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501"/>
              <a:ext cx="65" cy="38"/>
            </a:xfrm>
            <a:custGeom>
              <a:avLst/>
              <a:gdLst>
                <a:gd name="T0" fmla="*/ 0 w 26"/>
                <a:gd name="T1" fmla="*/ 220 h 14"/>
                <a:gd name="T2" fmla="*/ 175 w 26"/>
                <a:gd name="T3" fmla="*/ 81 h 14"/>
                <a:gd name="T4" fmla="*/ 408 w 2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0" y="11"/>
                  </a:moveTo>
                  <a:cubicBezTo>
                    <a:pt x="6" y="14"/>
                    <a:pt x="6" y="6"/>
                    <a:pt x="11" y="4"/>
                  </a:cubicBezTo>
                  <a:cubicBezTo>
                    <a:pt x="18" y="1"/>
                    <a:pt x="19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4373">
              <a:extLst>
                <a:ext uri="{FF2B5EF4-FFF2-40B4-BE49-F238E27FC236}">
                  <a16:creationId xmlns:a16="http://schemas.microsoft.com/office/drawing/2014/main" id="{C034182C-34FB-4492-9E48-67FE8D09B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525"/>
              <a:ext cx="20" cy="51"/>
            </a:xfrm>
            <a:custGeom>
              <a:avLst/>
              <a:gdLst>
                <a:gd name="T0" fmla="*/ 95 w 8"/>
                <a:gd name="T1" fmla="*/ 0 h 19"/>
                <a:gd name="T2" fmla="*/ 33 w 8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0" y="7"/>
                    <a:pt x="8" y="12"/>
                    <a:pt x="2" y="1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4374">
              <a:extLst>
                <a:ext uri="{FF2B5EF4-FFF2-40B4-BE49-F238E27FC236}">
                  <a16:creationId xmlns:a16="http://schemas.microsoft.com/office/drawing/2014/main" id="{CC5D4762-54DA-4D60-8845-2EEB19474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613"/>
              <a:ext cx="52" cy="67"/>
            </a:xfrm>
            <a:custGeom>
              <a:avLst/>
              <a:gdLst>
                <a:gd name="T0" fmla="*/ 0 w 21"/>
                <a:gd name="T1" fmla="*/ 0 h 25"/>
                <a:gd name="T2" fmla="*/ 74 w 21"/>
                <a:gd name="T3" fmla="*/ 137 h 25"/>
                <a:gd name="T4" fmla="*/ 166 w 21"/>
                <a:gd name="T5" fmla="*/ 172 h 25"/>
                <a:gd name="T6" fmla="*/ 319 w 21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1" y="2"/>
                    <a:pt x="2" y="5"/>
                    <a:pt x="5" y="7"/>
                  </a:cubicBezTo>
                  <a:cubicBezTo>
                    <a:pt x="7" y="8"/>
                    <a:pt x="10" y="8"/>
                    <a:pt x="11" y="9"/>
                  </a:cubicBezTo>
                  <a:cubicBezTo>
                    <a:pt x="15" y="14"/>
                    <a:pt x="11" y="25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4375">
              <a:extLst>
                <a:ext uri="{FF2B5EF4-FFF2-40B4-BE49-F238E27FC236}">
                  <a16:creationId xmlns:a16="http://schemas.microsoft.com/office/drawing/2014/main" id="{C076D1CD-433C-4581-B020-FCB4B8B7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555"/>
              <a:ext cx="110" cy="69"/>
            </a:xfrm>
            <a:custGeom>
              <a:avLst/>
              <a:gdLst>
                <a:gd name="T0" fmla="*/ 0 w 44"/>
                <a:gd name="T1" fmla="*/ 486 h 26"/>
                <a:gd name="T2" fmla="*/ 283 w 44"/>
                <a:gd name="T3" fmla="*/ 247 h 26"/>
                <a:gd name="T4" fmla="*/ 520 w 44"/>
                <a:gd name="T5" fmla="*/ 247 h 26"/>
                <a:gd name="T6" fmla="*/ 688 w 44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6">
                  <a:moveTo>
                    <a:pt x="0" y="26"/>
                  </a:moveTo>
                  <a:cubicBezTo>
                    <a:pt x="11" y="26"/>
                    <a:pt x="9" y="15"/>
                    <a:pt x="18" y="13"/>
                  </a:cubicBezTo>
                  <a:cubicBezTo>
                    <a:pt x="23" y="12"/>
                    <a:pt x="28" y="15"/>
                    <a:pt x="33" y="13"/>
                  </a:cubicBezTo>
                  <a:cubicBezTo>
                    <a:pt x="38" y="11"/>
                    <a:pt x="41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4376">
              <a:extLst>
                <a:ext uri="{FF2B5EF4-FFF2-40B4-BE49-F238E27FC236}">
                  <a16:creationId xmlns:a16="http://schemas.microsoft.com/office/drawing/2014/main" id="{4F1EAE64-EE9B-4427-AA2E-810A7E2D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376"/>
              <a:ext cx="40" cy="48"/>
            </a:xfrm>
            <a:custGeom>
              <a:avLst/>
              <a:gdLst>
                <a:gd name="T0" fmla="*/ 0 w 16"/>
                <a:gd name="T1" fmla="*/ 0 h 18"/>
                <a:gd name="T2" fmla="*/ 113 w 16"/>
                <a:gd name="T3" fmla="*/ 171 h 18"/>
                <a:gd name="T4" fmla="*/ 250 w 16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2" y="4"/>
                    <a:pt x="2" y="6"/>
                    <a:pt x="7" y="9"/>
                  </a:cubicBezTo>
                  <a:cubicBezTo>
                    <a:pt x="14" y="12"/>
                    <a:pt x="14" y="8"/>
                    <a:pt x="16" y="1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4377">
              <a:extLst>
                <a:ext uri="{FF2B5EF4-FFF2-40B4-BE49-F238E27FC236}">
                  <a16:creationId xmlns:a16="http://schemas.microsoft.com/office/drawing/2014/main" id="{24B4937D-BB98-48D3-AF17-292477D39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875"/>
              <a:ext cx="115" cy="53"/>
            </a:xfrm>
            <a:custGeom>
              <a:avLst/>
              <a:gdLst>
                <a:gd name="T0" fmla="*/ 0 w 46"/>
                <a:gd name="T1" fmla="*/ 191 h 20"/>
                <a:gd name="T2" fmla="*/ 238 w 46"/>
                <a:gd name="T3" fmla="*/ 294 h 20"/>
                <a:gd name="T4" fmla="*/ 375 w 46"/>
                <a:gd name="T5" fmla="*/ 133 h 20"/>
                <a:gd name="T6" fmla="*/ 488 w 46"/>
                <a:gd name="T7" fmla="*/ 148 h 20"/>
                <a:gd name="T8" fmla="*/ 533 w 46"/>
                <a:gd name="T9" fmla="*/ 34 h 20"/>
                <a:gd name="T10" fmla="*/ 625 w 46"/>
                <a:gd name="T11" fmla="*/ 77 h 20"/>
                <a:gd name="T12" fmla="*/ 720 w 4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5" y="13"/>
                    <a:pt x="7" y="20"/>
                    <a:pt x="15" y="16"/>
                  </a:cubicBezTo>
                  <a:cubicBezTo>
                    <a:pt x="19" y="13"/>
                    <a:pt x="19" y="8"/>
                    <a:pt x="24" y="7"/>
                  </a:cubicBezTo>
                  <a:cubicBezTo>
                    <a:pt x="27" y="6"/>
                    <a:pt x="27" y="10"/>
                    <a:pt x="31" y="8"/>
                  </a:cubicBezTo>
                  <a:cubicBezTo>
                    <a:pt x="32" y="7"/>
                    <a:pt x="32" y="3"/>
                    <a:pt x="34" y="2"/>
                  </a:cubicBezTo>
                  <a:cubicBezTo>
                    <a:pt x="36" y="1"/>
                    <a:pt x="38" y="4"/>
                    <a:pt x="40" y="4"/>
                  </a:cubicBezTo>
                  <a:cubicBezTo>
                    <a:pt x="42" y="3"/>
                    <a:pt x="44" y="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4378">
              <a:extLst>
                <a:ext uri="{FF2B5EF4-FFF2-40B4-BE49-F238E27FC236}">
                  <a16:creationId xmlns:a16="http://schemas.microsoft.com/office/drawing/2014/main" id="{56BA7106-F8B9-4604-B8F5-BDA59783C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840"/>
              <a:ext cx="23" cy="136"/>
            </a:xfrm>
            <a:custGeom>
              <a:avLst/>
              <a:gdLst>
                <a:gd name="T0" fmla="*/ 151 w 9"/>
                <a:gd name="T1" fmla="*/ 0 h 51"/>
                <a:gd name="T2" fmla="*/ 51 w 9"/>
                <a:gd name="T3" fmla="*/ 205 h 51"/>
                <a:gd name="T4" fmla="*/ 97 w 9"/>
                <a:gd name="T5" fmla="*/ 435 h 51"/>
                <a:gd name="T6" fmla="*/ 0 w 9"/>
                <a:gd name="T7" fmla="*/ 683 h 51"/>
                <a:gd name="T8" fmla="*/ 20 w 9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1">
                  <a:moveTo>
                    <a:pt x="9" y="0"/>
                  </a:moveTo>
                  <a:cubicBezTo>
                    <a:pt x="8" y="4"/>
                    <a:pt x="3" y="7"/>
                    <a:pt x="3" y="11"/>
                  </a:cubicBezTo>
                  <a:cubicBezTo>
                    <a:pt x="3" y="16"/>
                    <a:pt x="9" y="17"/>
                    <a:pt x="6" y="23"/>
                  </a:cubicBezTo>
                  <a:cubicBezTo>
                    <a:pt x="4" y="29"/>
                    <a:pt x="0" y="29"/>
                    <a:pt x="0" y="36"/>
                  </a:cubicBezTo>
                  <a:cubicBezTo>
                    <a:pt x="1" y="42"/>
                    <a:pt x="3" y="45"/>
                    <a:pt x="1" y="5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4379">
              <a:extLst>
                <a:ext uri="{FF2B5EF4-FFF2-40B4-BE49-F238E27FC236}">
                  <a16:creationId xmlns:a16="http://schemas.microsoft.com/office/drawing/2014/main" id="{30A08809-3113-4555-BB44-A0C3DB36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880"/>
              <a:ext cx="75" cy="45"/>
            </a:xfrm>
            <a:custGeom>
              <a:avLst/>
              <a:gdLst>
                <a:gd name="T0" fmla="*/ 0 w 30"/>
                <a:gd name="T1" fmla="*/ 111 h 17"/>
                <a:gd name="T2" fmla="*/ 145 w 30"/>
                <a:gd name="T3" fmla="*/ 183 h 17"/>
                <a:gd name="T4" fmla="*/ 283 w 30"/>
                <a:gd name="T5" fmla="*/ 204 h 17"/>
                <a:gd name="T6" fmla="*/ 470 w 30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0" y="6"/>
                  </a:moveTo>
                  <a:cubicBezTo>
                    <a:pt x="4" y="0"/>
                    <a:pt x="6" y="8"/>
                    <a:pt x="9" y="10"/>
                  </a:cubicBezTo>
                  <a:cubicBezTo>
                    <a:pt x="12" y="13"/>
                    <a:pt x="14" y="14"/>
                    <a:pt x="18" y="11"/>
                  </a:cubicBezTo>
                  <a:cubicBezTo>
                    <a:pt x="22" y="16"/>
                    <a:pt x="25" y="17"/>
                    <a:pt x="30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4380">
              <a:extLst>
                <a:ext uri="{FF2B5EF4-FFF2-40B4-BE49-F238E27FC236}">
                  <a16:creationId xmlns:a16="http://schemas.microsoft.com/office/drawing/2014/main" id="{505F5FA1-BDD5-432F-AD53-29856D3E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701"/>
              <a:ext cx="23" cy="174"/>
            </a:xfrm>
            <a:custGeom>
              <a:avLst/>
              <a:gdLst>
                <a:gd name="T0" fmla="*/ 51 w 9"/>
                <a:gd name="T1" fmla="*/ 0 h 65"/>
                <a:gd name="T2" fmla="*/ 66 w 9"/>
                <a:gd name="T3" fmla="*/ 329 h 65"/>
                <a:gd name="T4" fmla="*/ 33 w 9"/>
                <a:gd name="T5" fmla="*/ 632 h 65"/>
                <a:gd name="T6" fmla="*/ 97 w 9"/>
                <a:gd name="T7" fmla="*/ 902 h 65"/>
                <a:gd name="T8" fmla="*/ 97 w 9"/>
                <a:gd name="T9" fmla="*/ 124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5">
                  <a:moveTo>
                    <a:pt x="3" y="0"/>
                  </a:moveTo>
                  <a:cubicBezTo>
                    <a:pt x="0" y="8"/>
                    <a:pt x="2" y="10"/>
                    <a:pt x="4" y="17"/>
                  </a:cubicBezTo>
                  <a:cubicBezTo>
                    <a:pt x="6" y="24"/>
                    <a:pt x="3" y="27"/>
                    <a:pt x="2" y="33"/>
                  </a:cubicBezTo>
                  <a:cubicBezTo>
                    <a:pt x="0" y="40"/>
                    <a:pt x="4" y="41"/>
                    <a:pt x="6" y="47"/>
                  </a:cubicBezTo>
                  <a:cubicBezTo>
                    <a:pt x="9" y="53"/>
                    <a:pt x="6" y="58"/>
                    <a:pt x="6" y="6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4381">
              <a:extLst>
                <a:ext uri="{FF2B5EF4-FFF2-40B4-BE49-F238E27FC236}">
                  <a16:creationId xmlns:a16="http://schemas.microsoft.com/office/drawing/2014/main" id="{D7E08951-D5B5-4130-8E59-FD7A9E5A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635"/>
              <a:ext cx="30" cy="120"/>
            </a:xfrm>
            <a:custGeom>
              <a:avLst/>
              <a:gdLst>
                <a:gd name="T0" fmla="*/ 188 w 12"/>
                <a:gd name="T1" fmla="*/ 0 h 45"/>
                <a:gd name="T2" fmla="*/ 188 w 12"/>
                <a:gd name="T3" fmla="*/ 512 h 45"/>
                <a:gd name="T4" fmla="*/ 95 w 12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5">
                  <a:moveTo>
                    <a:pt x="12" y="0"/>
                  </a:moveTo>
                  <a:cubicBezTo>
                    <a:pt x="0" y="9"/>
                    <a:pt x="12" y="17"/>
                    <a:pt x="12" y="27"/>
                  </a:cubicBezTo>
                  <a:cubicBezTo>
                    <a:pt x="12" y="34"/>
                    <a:pt x="6" y="37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4382">
              <a:extLst>
                <a:ext uri="{FF2B5EF4-FFF2-40B4-BE49-F238E27FC236}">
                  <a16:creationId xmlns:a16="http://schemas.microsoft.com/office/drawing/2014/main" id="{BF80DCB8-1350-44CC-BD15-023F164A5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688"/>
              <a:ext cx="55" cy="104"/>
            </a:xfrm>
            <a:custGeom>
              <a:avLst/>
              <a:gdLst>
                <a:gd name="T0" fmla="*/ 0 w 22"/>
                <a:gd name="T1" fmla="*/ 0 h 39"/>
                <a:gd name="T2" fmla="*/ 145 w 22"/>
                <a:gd name="T3" fmla="*/ 136 h 39"/>
                <a:gd name="T4" fmla="*/ 208 w 22"/>
                <a:gd name="T5" fmla="*/ 320 h 39"/>
                <a:gd name="T6" fmla="*/ 220 w 22"/>
                <a:gd name="T7" fmla="*/ 547 h 39"/>
                <a:gd name="T8" fmla="*/ 345 w 22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1" y="6"/>
                    <a:pt x="5" y="4"/>
                    <a:pt x="9" y="7"/>
                  </a:cubicBezTo>
                  <a:cubicBezTo>
                    <a:pt x="12" y="10"/>
                    <a:pt x="12" y="12"/>
                    <a:pt x="13" y="17"/>
                  </a:cubicBezTo>
                  <a:cubicBezTo>
                    <a:pt x="14" y="20"/>
                    <a:pt x="13" y="26"/>
                    <a:pt x="14" y="29"/>
                  </a:cubicBezTo>
                  <a:cubicBezTo>
                    <a:pt x="15" y="33"/>
                    <a:pt x="20" y="35"/>
                    <a:pt x="22" y="3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4383">
              <a:extLst>
                <a:ext uri="{FF2B5EF4-FFF2-40B4-BE49-F238E27FC236}">
                  <a16:creationId xmlns:a16="http://schemas.microsoft.com/office/drawing/2014/main" id="{C6959D29-21C2-491B-A0C8-48C56AA4F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848"/>
              <a:ext cx="20" cy="160"/>
            </a:xfrm>
            <a:custGeom>
              <a:avLst/>
              <a:gdLst>
                <a:gd name="T0" fmla="*/ 50 w 8"/>
                <a:gd name="T1" fmla="*/ 0 h 60"/>
                <a:gd name="T2" fmla="*/ 95 w 8"/>
                <a:gd name="T3" fmla="*/ 307 h 60"/>
                <a:gd name="T4" fmla="*/ 95 w 8"/>
                <a:gd name="T5" fmla="*/ 568 h 60"/>
                <a:gd name="T6" fmla="*/ 50 w 8"/>
                <a:gd name="T7" fmla="*/ 776 h 60"/>
                <a:gd name="T8" fmla="*/ 50 w 8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0">
                  <a:moveTo>
                    <a:pt x="3" y="0"/>
                  </a:moveTo>
                  <a:cubicBezTo>
                    <a:pt x="6" y="7"/>
                    <a:pt x="8" y="8"/>
                    <a:pt x="6" y="16"/>
                  </a:cubicBezTo>
                  <a:cubicBezTo>
                    <a:pt x="3" y="24"/>
                    <a:pt x="4" y="22"/>
                    <a:pt x="6" y="30"/>
                  </a:cubicBezTo>
                  <a:cubicBezTo>
                    <a:pt x="8" y="36"/>
                    <a:pt x="6" y="35"/>
                    <a:pt x="3" y="41"/>
                  </a:cubicBezTo>
                  <a:cubicBezTo>
                    <a:pt x="0" y="46"/>
                    <a:pt x="0" y="53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4384">
              <a:extLst>
                <a:ext uri="{FF2B5EF4-FFF2-40B4-BE49-F238E27FC236}">
                  <a16:creationId xmlns:a16="http://schemas.microsoft.com/office/drawing/2014/main" id="{AAD7305B-66CC-4E89-8749-6F35B8C6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944"/>
              <a:ext cx="48" cy="80"/>
            </a:xfrm>
            <a:custGeom>
              <a:avLst/>
              <a:gdLst>
                <a:gd name="T0" fmla="*/ 0 w 19"/>
                <a:gd name="T1" fmla="*/ 0 h 30"/>
                <a:gd name="T2" fmla="*/ 147 w 19"/>
                <a:gd name="T3" fmla="*/ 285 h 30"/>
                <a:gd name="T4" fmla="*/ 306 w 19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0" y="9"/>
                    <a:pt x="7" y="8"/>
                    <a:pt x="9" y="15"/>
                  </a:cubicBezTo>
                  <a:cubicBezTo>
                    <a:pt x="12" y="24"/>
                    <a:pt x="5" y="27"/>
                    <a:pt x="19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4385">
              <a:extLst>
                <a:ext uri="{FF2B5EF4-FFF2-40B4-BE49-F238E27FC236}">
                  <a16:creationId xmlns:a16="http://schemas.microsoft.com/office/drawing/2014/main" id="{E1EC9009-75B0-4E5E-B51A-1B77C2EC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35"/>
              <a:ext cx="143" cy="29"/>
            </a:xfrm>
            <a:custGeom>
              <a:avLst/>
              <a:gdLst>
                <a:gd name="T0" fmla="*/ 0 w 57"/>
                <a:gd name="T1" fmla="*/ 200 h 11"/>
                <a:gd name="T2" fmla="*/ 188 w 57"/>
                <a:gd name="T3" fmla="*/ 90 h 11"/>
                <a:gd name="T4" fmla="*/ 492 w 57"/>
                <a:gd name="T5" fmla="*/ 166 h 11"/>
                <a:gd name="T6" fmla="*/ 660 w 57"/>
                <a:gd name="T7" fmla="*/ 21 h 11"/>
                <a:gd name="T8" fmla="*/ 901 w 57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1">
                  <a:moveTo>
                    <a:pt x="0" y="11"/>
                  </a:moveTo>
                  <a:cubicBezTo>
                    <a:pt x="4" y="9"/>
                    <a:pt x="8" y="6"/>
                    <a:pt x="12" y="5"/>
                  </a:cubicBezTo>
                  <a:cubicBezTo>
                    <a:pt x="19" y="4"/>
                    <a:pt x="24" y="10"/>
                    <a:pt x="31" y="9"/>
                  </a:cubicBezTo>
                  <a:cubicBezTo>
                    <a:pt x="35" y="9"/>
                    <a:pt x="38" y="3"/>
                    <a:pt x="42" y="1"/>
                  </a:cubicBezTo>
                  <a:cubicBezTo>
                    <a:pt x="48" y="0"/>
                    <a:pt x="52" y="4"/>
                    <a:pt x="57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4386">
              <a:extLst>
                <a:ext uri="{FF2B5EF4-FFF2-40B4-BE49-F238E27FC236}">
                  <a16:creationId xmlns:a16="http://schemas.microsoft.com/office/drawing/2014/main" id="{B897E818-1B15-4F5B-BEE0-E9F734BB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760"/>
              <a:ext cx="38" cy="67"/>
            </a:xfrm>
            <a:custGeom>
              <a:avLst/>
              <a:gdLst>
                <a:gd name="T0" fmla="*/ 0 w 15"/>
                <a:gd name="T1" fmla="*/ 0 h 25"/>
                <a:gd name="T2" fmla="*/ 129 w 15"/>
                <a:gd name="T3" fmla="*/ 137 h 25"/>
                <a:gd name="T4" fmla="*/ 117 w 15"/>
                <a:gd name="T5" fmla="*/ 287 h 25"/>
                <a:gd name="T6" fmla="*/ 193 w 15"/>
                <a:gd name="T7" fmla="*/ 346 h 25"/>
                <a:gd name="T8" fmla="*/ 193 w 15"/>
                <a:gd name="T9" fmla="*/ 402 h 25"/>
                <a:gd name="T10" fmla="*/ 243 w 15"/>
                <a:gd name="T11" fmla="*/ 4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3" y="2"/>
                    <a:pt x="7" y="2"/>
                    <a:pt x="8" y="7"/>
                  </a:cubicBezTo>
                  <a:cubicBezTo>
                    <a:pt x="9" y="11"/>
                    <a:pt x="5" y="10"/>
                    <a:pt x="7" y="15"/>
                  </a:cubicBezTo>
                  <a:cubicBezTo>
                    <a:pt x="8" y="16"/>
                    <a:pt x="11" y="16"/>
                    <a:pt x="12" y="18"/>
                  </a:cubicBezTo>
                  <a:cubicBezTo>
                    <a:pt x="12" y="18"/>
                    <a:pt x="11" y="20"/>
                    <a:pt x="12" y="21"/>
                  </a:cubicBezTo>
                  <a:cubicBezTo>
                    <a:pt x="13" y="22"/>
                    <a:pt x="14" y="24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4387">
              <a:extLst>
                <a:ext uri="{FF2B5EF4-FFF2-40B4-BE49-F238E27FC236}">
                  <a16:creationId xmlns:a16="http://schemas.microsoft.com/office/drawing/2014/main" id="{AFFF6ED9-B962-4A9B-9ACC-DC76DA99E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032"/>
              <a:ext cx="152" cy="75"/>
            </a:xfrm>
            <a:custGeom>
              <a:avLst/>
              <a:gdLst>
                <a:gd name="T0" fmla="*/ 0 w 61"/>
                <a:gd name="T1" fmla="*/ 56 h 28"/>
                <a:gd name="T2" fmla="*/ 311 w 61"/>
                <a:gd name="T3" fmla="*/ 193 h 28"/>
                <a:gd name="T4" fmla="*/ 508 w 61"/>
                <a:gd name="T5" fmla="*/ 193 h 28"/>
                <a:gd name="T6" fmla="*/ 558 w 61"/>
                <a:gd name="T7" fmla="*/ 78 h 28"/>
                <a:gd name="T8" fmla="*/ 633 w 61"/>
                <a:gd name="T9" fmla="*/ 137 h 28"/>
                <a:gd name="T10" fmla="*/ 944 w 61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8">
                  <a:moveTo>
                    <a:pt x="0" y="3"/>
                  </a:moveTo>
                  <a:cubicBezTo>
                    <a:pt x="5" y="12"/>
                    <a:pt x="14" y="28"/>
                    <a:pt x="20" y="10"/>
                  </a:cubicBezTo>
                  <a:cubicBezTo>
                    <a:pt x="27" y="12"/>
                    <a:pt x="27" y="16"/>
                    <a:pt x="33" y="10"/>
                  </a:cubicBezTo>
                  <a:cubicBezTo>
                    <a:pt x="35" y="7"/>
                    <a:pt x="32" y="6"/>
                    <a:pt x="36" y="4"/>
                  </a:cubicBezTo>
                  <a:cubicBezTo>
                    <a:pt x="38" y="4"/>
                    <a:pt x="39" y="7"/>
                    <a:pt x="41" y="7"/>
                  </a:cubicBezTo>
                  <a:cubicBezTo>
                    <a:pt x="48" y="8"/>
                    <a:pt x="54" y="1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4388">
              <a:extLst>
                <a:ext uri="{FF2B5EF4-FFF2-40B4-BE49-F238E27FC236}">
                  <a16:creationId xmlns:a16="http://schemas.microsoft.com/office/drawing/2014/main" id="{6D375675-4509-4928-B469-73505587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067"/>
              <a:ext cx="43" cy="34"/>
            </a:xfrm>
            <a:custGeom>
              <a:avLst/>
              <a:gdLst>
                <a:gd name="T0" fmla="*/ 0 w 17"/>
                <a:gd name="T1" fmla="*/ 233 h 13"/>
                <a:gd name="T2" fmla="*/ 147 w 17"/>
                <a:gd name="T3" fmla="*/ 21 h 13"/>
                <a:gd name="T4" fmla="*/ 276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3" y="7"/>
                    <a:pt x="1" y="3"/>
                    <a:pt x="9" y="1"/>
                  </a:cubicBezTo>
                  <a:cubicBezTo>
                    <a:pt x="12" y="0"/>
                    <a:pt x="15" y="0"/>
                    <a:pt x="17" y="1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4389">
              <a:extLst>
                <a:ext uri="{FF2B5EF4-FFF2-40B4-BE49-F238E27FC236}">
                  <a16:creationId xmlns:a16="http://schemas.microsoft.com/office/drawing/2014/main" id="{FD7C8BA5-E326-4EDF-BA13-4B7326AA3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181"/>
              <a:ext cx="188" cy="144"/>
            </a:xfrm>
            <a:custGeom>
              <a:avLst/>
              <a:gdLst>
                <a:gd name="T0" fmla="*/ 1181 w 75"/>
                <a:gd name="T1" fmla="*/ 0 h 54"/>
                <a:gd name="T2" fmla="*/ 867 w 75"/>
                <a:gd name="T3" fmla="*/ 248 h 54"/>
                <a:gd name="T4" fmla="*/ 755 w 75"/>
                <a:gd name="T5" fmla="*/ 456 h 54"/>
                <a:gd name="T6" fmla="*/ 534 w 75"/>
                <a:gd name="T7" fmla="*/ 512 h 54"/>
                <a:gd name="T8" fmla="*/ 346 w 75"/>
                <a:gd name="T9" fmla="*/ 568 h 54"/>
                <a:gd name="T10" fmla="*/ 271 w 75"/>
                <a:gd name="T11" fmla="*/ 776 h 54"/>
                <a:gd name="T12" fmla="*/ 0 w 75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54">
                  <a:moveTo>
                    <a:pt x="75" y="0"/>
                  </a:moveTo>
                  <a:cubicBezTo>
                    <a:pt x="68" y="5"/>
                    <a:pt x="60" y="6"/>
                    <a:pt x="55" y="13"/>
                  </a:cubicBezTo>
                  <a:cubicBezTo>
                    <a:pt x="52" y="17"/>
                    <a:pt x="52" y="21"/>
                    <a:pt x="48" y="24"/>
                  </a:cubicBezTo>
                  <a:cubicBezTo>
                    <a:pt x="44" y="27"/>
                    <a:pt x="38" y="27"/>
                    <a:pt x="34" y="27"/>
                  </a:cubicBezTo>
                  <a:cubicBezTo>
                    <a:pt x="29" y="27"/>
                    <a:pt x="26" y="26"/>
                    <a:pt x="22" y="30"/>
                  </a:cubicBezTo>
                  <a:cubicBezTo>
                    <a:pt x="18" y="33"/>
                    <a:pt x="20" y="38"/>
                    <a:pt x="17" y="41"/>
                  </a:cubicBezTo>
                  <a:cubicBezTo>
                    <a:pt x="12" y="48"/>
                    <a:pt x="2" y="43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4390">
              <a:extLst>
                <a:ext uri="{FF2B5EF4-FFF2-40B4-BE49-F238E27FC236}">
                  <a16:creationId xmlns:a16="http://schemas.microsoft.com/office/drawing/2014/main" id="{5D8B476C-E53E-434A-8601-95526BE3D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293"/>
              <a:ext cx="62" cy="107"/>
            </a:xfrm>
            <a:custGeom>
              <a:avLst/>
              <a:gdLst>
                <a:gd name="T0" fmla="*/ 350 w 25"/>
                <a:gd name="T1" fmla="*/ 0 h 40"/>
                <a:gd name="T2" fmla="*/ 228 w 25"/>
                <a:gd name="T3" fmla="*/ 364 h 40"/>
                <a:gd name="T4" fmla="*/ 196 w 25"/>
                <a:gd name="T5" fmla="*/ 572 h 40"/>
                <a:gd name="T6" fmla="*/ 0 w 25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0">
                  <a:moveTo>
                    <a:pt x="23" y="0"/>
                  </a:moveTo>
                  <a:cubicBezTo>
                    <a:pt x="25" y="6"/>
                    <a:pt x="16" y="12"/>
                    <a:pt x="15" y="19"/>
                  </a:cubicBezTo>
                  <a:cubicBezTo>
                    <a:pt x="14" y="23"/>
                    <a:pt x="17" y="25"/>
                    <a:pt x="13" y="30"/>
                  </a:cubicBezTo>
                  <a:cubicBezTo>
                    <a:pt x="10" y="34"/>
                    <a:pt x="2" y="34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4391">
              <a:extLst>
                <a:ext uri="{FF2B5EF4-FFF2-40B4-BE49-F238E27FC236}">
                  <a16:creationId xmlns:a16="http://schemas.microsoft.com/office/drawing/2014/main" id="{0067B465-B36C-4BAD-9110-DB608E06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491"/>
              <a:ext cx="30" cy="184"/>
            </a:xfrm>
            <a:custGeom>
              <a:avLst/>
              <a:gdLst>
                <a:gd name="T0" fmla="*/ 125 w 12"/>
                <a:gd name="T1" fmla="*/ 1309 h 69"/>
                <a:gd name="T2" fmla="*/ 20 w 12"/>
                <a:gd name="T3" fmla="*/ 947 h 69"/>
                <a:gd name="T4" fmla="*/ 113 w 12"/>
                <a:gd name="T5" fmla="*/ 661 h 69"/>
                <a:gd name="T6" fmla="*/ 95 w 12"/>
                <a:gd name="T7" fmla="*/ 307 h 69"/>
                <a:gd name="T8" fmla="*/ 158 w 1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9">
                  <a:moveTo>
                    <a:pt x="8" y="69"/>
                  </a:moveTo>
                  <a:cubicBezTo>
                    <a:pt x="3" y="65"/>
                    <a:pt x="0" y="56"/>
                    <a:pt x="1" y="50"/>
                  </a:cubicBezTo>
                  <a:cubicBezTo>
                    <a:pt x="2" y="44"/>
                    <a:pt x="7" y="40"/>
                    <a:pt x="7" y="35"/>
                  </a:cubicBezTo>
                  <a:cubicBezTo>
                    <a:pt x="7" y="27"/>
                    <a:pt x="2" y="24"/>
                    <a:pt x="6" y="16"/>
                  </a:cubicBezTo>
                  <a:cubicBezTo>
                    <a:pt x="9" y="10"/>
                    <a:pt x="12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4392">
              <a:extLst>
                <a:ext uri="{FF2B5EF4-FFF2-40B4-BE49-F238E27FC236}">
                  <a16:creationId xmlns:a16="http://schemas.microsoft.com/office/drawing/2014/main" id="{948FFA8A-1CD4-4E57-9A12-EEA7C2809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544"/>
              <a:ext cx="65" cy="51"/>
            </a:xfrm>
            <a:custGeom>
              <a:avLst/>
              <a:gdLst>
                <a:gd name="T0" fmla="*/ 0 w 26"/>
                <a:gd name="T1" fmla="*/ 368 h 19"/>
                <a:gd name="T2" fmla="*/ 188 w 26"/>
                <a:gd name="T3" fmla="*/ 150 h 19"/>
                <a:gd name="T4" fmla="*/ 250 w 26"/>
                <a:gd name="T5" fmla="*/ 35 h 19"/>
                <a:gd name="T6" fmla="*/ 408 w 2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0" y="19"/>
                  </a:moveTo>
                  <a:cubicBezTo>
                    <a:pt x="1" y="9"/>
                    <a:pt x="5" y="13"/>
                    <a:pt x="12" y="8"/>
                  </a:cubicBezTo>
                  <a:cubicBezTo>
                    <a:pt x="13" y="7"/>
                    <a:pt x="14" y="4"/>
                    <a:pt x="16" y="2"/>
                  </a:cubicBezTo>
                  <a:cubicBezTo>
                    <a:pt x="19" y="0"/>
                    <a:pt x="23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4393">
              <a:extLst>
                <a:ext uri="{FF2B5EF4-FFF2-40B4-BE49-F238E27FC236}">
                  <a16:creationId xmlns:a16="http://schemas.microsoft.com/office/drawing/2014/main" id="{1D9903F8-A8A5-409C-A5F7-A9702EAAA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9"/>
              <a:ext cx="33" cy="112"/>
            </a:xfrm>
            <a:custGeom>
              <a:avLst/>
              <a:gdLst>
                <a:gd name="T0" fmla="*/ 96 w 13"/>
                <a:gd name="T1" fmla="*/ 0 h 42"/>
                <a:gd name="T2" fmla="*/ 129 w 13"/>
                <a:gd name="T3" fmla="*/ 341 h 42"/>
                <a:gd name="T4" fmla="*/ 147 w 13"/>
                <a:gd name="T5" fmla="*/ 589 h 42"/>
                <a:gd name="T6" fmla="*/ 213 w 1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">
                  <a:moveTo>
                    <a:pt x="6" y="0"/>
                  </a:moveTo>
                  <a:cubicBezTo>
                    <a:pt x="6" y="4"/>
                    <a:pt x="0" y="17"/>
                    <a:pt x="8" y="18"/>
                  </a:cubicBezTo>
                  <a:cubicBezTo>
                    <a:pt x="9" y="22"/>
                    <a:pt x="8" y="26"/>
                    <a:pt x="9" y="31"/>
                  </a:cubicBezTo>
                  <a:cubicBezTo>
                    <a:pt x="11" y="35"/>
                    <a:pt x="12" y="38"/>
                    <a:pt x="13" y="4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4394">
              <a:extLst>
                <a:ext uri="{FF2B5EF4-FFF2-40B4-BE49-F238E27FC236}">
                  <a16:creationId xmlns:a16="http://schemas.microsoft.com/office/drawing/2014/main" id="{18FF00A8-F205-41C6-9586-ACBFD52E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736"/>
              <a:ext cx="115" cy="75"/>
            </a:xfrm>
            <a:custGeom>
              <a:avLst/>
              <a:gdLst>
                <a:gd name="T0" fmla="*/ 0 w 46"/>
                <a:gd name="T1" fmla="*/ 137 h 28"/>
                <a:gd name="T2" fmla="*/ 175 w 46"/>
                <a:gd name="T3" fmla="*/ 346 h 28"/>
                <a:gd name="T4" fmla="*/ 395 w 46"/>
                <a:gd name="T5" fmla="*/ 458 h 28"/>
                <a:gd name="T6" fmla="*/ 488 w 46"/>
                <a:gd name="T7" fmla="*/ 538 h 28"/>
                <a:gd name="T8" fmla="*/ 583 w 46"/>
                <a:gd name="T9" fmla="*/ 517 h 28"/>
                <a:gd name="T10" fmla="*/ 720 w 46"/>
                <a:gd name="T11" fmla="*/ 51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8">
                  <a:moveTo>
                    <a:pt x="0" y="7"/>
                  </a:moveTo>
                  <a:cubicBezTo>
                    <a:pt x="9" y="0"/>
                    <a:pt x="9" y="13"/>
                    <a:pt x="11" y="18"/>
                  </a:cubicBezTo>
                  <a:cubicBezTo>
                    <a:pt x="15" y="28"/>
                    <a:pt x="18" y="21"/>
                    <a:pt x="25" y="24"/>
                  </a:cubicBezTo>
                  <a:cubicBezTo>
                    <a:pt x="27" y="24"/>
                    <a:pt x="28" y="27"/>
                    <a:pt x="31" y="28"/>
                  </a:cubicBezTo>
                  <a:cubicBezTo>
                    <a:pt x="33" y="28"/>
                    <a:pt x="34" y="27"/>
                    <a:pt x="37" y="27"/>
                  </a:cubicBezTo>
                  <a:cubicBezTo>
                    <a:pt x="40" y="27"/>
                    <a:pt x="43" y="28"/>
                    <a:pt x="46" y="27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4395">
              <a:extLst>
                <a:ext uri="{FF2B5EF4-FFF2-40B4-BE49-F238E27FC236}">
                  <a16:creationId xmlns:a16="http://schemas.microsoft.com/office/drawing/2014/main" id="{72E526EC-39DD-4846-A386-747DE47B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717"/>
              <a:ext cx="17" cy="88"/>
            </a:xfrm>
            <a:custGeom>
              <a:avLst/>
              <a:gdLst>
                <a:gd name="T0" fmla="*/ 100 w 7"/>
                <a:gd name="T1" fmla="*/ 627 h 33"/>
                <a:gd name="T2" fmla="*/ 0 w 7"/>
                <a:gd name="T3" fmla="*/ 456 h 33"/>
                <a:gd name="T4" fmla="*/ 58 w 7"/>
                <a:gd name="T5" fmla="*/ 320 h 33"/>
                <a:gd name="T6" fmla="*/ 29 w 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3">
                  <a:moveTo>
                    <a:pt x="7" y="33"/>
                  </a:moveTo>
                  <a:cubicBezTo>
                    <a:pt x="6" y="31"/>
                    <a:pt x="0" y="27"/>
                    <a:pt x="0" y="24"/>
                  </a:cubicBezTo>
                  <a:cubicBezTo>
                    <a:pt x="0" y="20"/>
                    <a:pt x="3" y="19"/>
                    <a:pt x="4" y="17"/>
                  </a:cubicBezTo>
                  <a:cubicBezTo>
                    <a:pt x="6" y="11"/>
                    <a:pt x="0" y="6"/>
                    <a:pt x="2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4396">
              <a:extLst>
                <a:ext uri="{FF2B5EF4-FFF2-40B4-BE49-F238E27FC236}">
                  <a16:creationId xmlns:a16="http://schemas.microsoft.com/office/drawing/2014/main" id="{124B8384-B45E-455F-A056-CA39AE0F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603"/>
              <a:ext cx="172" cy="93"/>
            </a:xfrm>
            <a:custGeom>
              <a:avLst/>
              <a:gdLst>
                <a:gd name="T0" fmla="*/ 0 w 69"/>
                <a:gd name="T1" fmla="*/ 0 h 35"/>
                <a:gd name="T2" fmla="*/ 167 w 69"/>
                <a:gd name="T3" fmla="*/ 77 h 35"/>
                <a:gd name="T4" fmla="*/ 292 w 69"/>
                <a:gd name="T5" fmla="*/ 114 h 35"/>
                <a:gd name="T6" fmla="*/ 479 w 69"/>
                <a:gd name="T7" fmla="*/ 340 h 35"/>
                <a:gd name="T8" fmla="*/ 790 w 69"/>
                <a:gd name="T9" fmla="*/ 622 h 35"/>
                <a:gd name="T10" fmla="*/ 1069 w 69"/>
                <a:gd name="T11" fmla="*/ 52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5">
                  <a:moveTo>
                    <a:pt x="0" y="0"/>
                  </a:moveTo>
                  <a:cubicBezTo>
                    <a:pt x="4" y="9"/>
                    <a:pt x="5" y="4"/>
                    <a:pt x="11" y="4"/>
                  </a:cubicBezTo>
                  <a:cubicBezTo>
                    <a:pt x="16" y="3"/>
                    <a:pt x="14" y="3"/>
                    <a:pt x="19" y="6"/>
                  </a:cubicBezTo>
                  <a:cubicBezTo>
                    <a:pt x="25" y="10"/>
                    <a:pt x="27" y="11"/>
                    <a:pt x="31" y="18"/>
                  </a:cubicBezTo>
                  <a:cubicBezTo>
                    <a:pt x="41" y="26"/>
                    <a:pt x="42" y="30"/>
                    <a:pt x="51" y="33"/>
                  </a:cubicBezTo>
                  <a:cubicBezTo>
                    <a:pt x="59" y="35"/>
                    <a:pt x="63" y="24"/>
                    <a:pt x="69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4397">
              <a:extLst>
                <a:ext uri="{FF2B5EF4-FFF2-40B4-BE49-F238E27FC236}">
                  <a16:creationId xmlns:a16="http://schemas.microsoft.com/office/drawing/2014/main" id="{44F24B1F-1E89-43AE-9E08-C51570FF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640"/>
              <a:ext cx="70" cy="21"/>
            </a:xfrm>
            <a:custGeom>
              <a:avLst/>
              <a:gdLst>
                <a:gd name="T0" fmla="*/ 0 w 28"/>
                <a:gd name="T1" fmla="*/ 55 h 8"/>
                <a:gd name="T2" fmla="*/ 158 w 28"/>
                <a:gd name="T3" fmla="*/ 21 h 8"/>
                <a:gd name="T4" fmla="*/ 270 w 28"/>
                <a:gd name="T5" fmla="*/ 144 h 8"/>
                <a:gd name="T6" fmla="*/ 438 w 2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">
                  <a:moveTo>
                    <a:pt x="0" y="3"/>
                  </a:moveTo>
                  <a:cubicBezTo>
                    <a:pt x="4" y="5"/>
                    <a:pt x="6" y="0"/>
                    <a:pt x="10" y="1"/>
                  </a:cubicBezTo>
                  <a:cubicBezTo>
                    <a:pt x="13" y="2"/>
                    <a:pt x="15" y="6"/>
                    <a:pt x="17" y="8"/>
                  </a:cubicBezTo>
                  <a:cubicBezTo>
                    <a:pt x="20" y="4"/>
                    <a:pt x="25" y="5"/>
                    <a:pt x="28" y="6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4398">
              <a:extLst>
                <a:ext uri="{FF2B5EF4-FFF2-40B4-BE49-F238E27FC236}">
                  <a16:creationId xmlns:a16="http://schemas.microsoft.com/office/drawing/2014/main" id="{54CF3702-9809-4D1D-AEA6-DE84197B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9"/>
              <a:ext cx="52" cy="66"/>
            </a:xfrm>
            <a:custGeom>
              <a:avLst/>
              <a:gdLst>
                <a:gd name="T0" fmla="*/ 42 w 21"/>
                <a:gd name="T1" fmla="*/ 459 h 25"/>
                <a:gd name="T2" fmla="*/ 74 w 21"/>
                <a:gd name="T3" fmla="*/ 238 h 25"/>
                <a:gd name="T4" fmla="*/ 166 w 21"/>
                <a:gd name="T5" fmla="*/ 222 h 25"/>
                <a:gd name="T6" fmla="*/ 196 w 21"/>
                <a:gd name="T7" fmla="*/ 127 h 25"/>
                <a:gd name="T8" fmla="*/ 245 w 21"/>
                <a:gd name="T9" fmla="*/ 0 h 25"/>
                <a:gd name="T10" fmla="*/ 319 w 2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3" y="25"/>
                  </a:moveTo>
                  <a:cubicBezTo>
                    <a:pt x="5" y="19"/>
                    <a:pt x="0" y="17"/>
                    <a:pt x="5" y="13"/>
                  </a:cubicBezTo>
                  <a:cubicBezTo>
                    <a:pt x="7" y="12"/>
                    <a:pt x="10" y="13"/>
                    <a:pt x="11" y="12"/>
                  </a:cubicBezTo>
                  <a:cubicBezTo>
                    <a:pt x="14" y="10"/>
                    <a:pt x="12" y="10"/>
                    <a:pt x="13" y="7"/>
                  </a:cubicBezTo>
                  <a:cubicBezTo>
                    <a:pt x="14" y="3"/>
                    <a:pt x="11" y="2"/>
                    <a:pt x="16" y="0"/>
                  </a:cubicBezTo>
                  <a:cubicBezTo>
                    <a:pt x="17" y="0"/>
                    <a:pt x="19" y="0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4399">
              <a:extLst>
                <a:ext uri="{FF2B5EF4-FFF2-40B4-BE49-F238E27FC236}">
                  <a16:creationId xmlns:a16="http://schemas.microsoft.com/office/drawing/2014/main" id="{D6188200-FE83-49C0-AD77-88204A9FF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091"/>
              <a:ext cx="80" cy="37"/>
            </a:xfrm>
            <a:custGeom>
              <a:avLst/>
              <a:gdLst>
                <a:gd name="T0" fmla="*/ 0 w 32"/>
                <a:gd name="T1" fmla="*/ 77 h 14"/>
                <a:gd name="T2" fmla="*/ 83 w 32"/>
                <a:gd name="T3" fmla="*/ 34 h 14"/>
                <a:gd name="T4" fmla="*/ 250 w 32"/>
                <a:gd name="T5" fmla="*/ 90 h 14"/>
                <a:gd name="T6" fmla="*/ 408 w 32"/>
                <a:gd name="T7" fmla="*/ 132 h 14"/>
                <a:gd name="T8" fmla="*/ 500 w 32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4"/>
                  </a:moveTo>
                  <a:cubicBezTo>
                    <a:pt x="1" y="3"/>
                    <a:pt x="4" y="3"/>
                    <a:pt x="5" y="2"/>
                  </a:cubicBezTo>
                  <a:cubicBezTo>
                    <a:pt x="9" y="7"/>
                    <a:pt x="13" y="14"/>
                    <a:pt x="16" y="5"/>
                  </a:cubicBezTo>
                  <a:cubicBezTo>
                    <a:pt x="22" y="9"/>
                    <a:pt x="21" y="10"/>
                    <a:pt x="26" y="7"/>
                  </a:cubicBezTo>
                  <a:cubicBezTo>
                    <a:pt x="29" y="5"/>
                    <a:pt x="26" y="0"/>
                    <a:pt x="32" y="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4400">
              <a:extLst>
                <a:ext uri="{FF2B5EF4-FFF2-40B4-BE49-F238E27FC236}">
                  <a16:creationId xmlns:a16="http://schemas.microsoft.com/office/drawing/2014/main" id="{C7BEA3BD-6B95-4A8E-B00F-3BCF3DB9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576"/>
              <a:ext cx="85" cy="61"/>
            </a:xfrm>
            <a:custGeom>
              <a:avLst/>
              <a:gdLst>
                <a:gd name="T0" fmla="*/ 20 w 34"/>
                <a:gd name="T1" fmla="*/ 0 h 23"/>
                <a:gd name="T2" fmla="*/ 20 w 34"/>
                <a:gd name="T3" fmla="*/ 77 h 23"/>
                <a:gd name="T4" fmla="*/ 175 w 34"/>
                <a:gd name="T5" fmla="*/ 281 h 23"/>
                <a:gd name="T6" fmla="*/ 333 w 34"/>
                <a:gd name="T7" fmla="*/ 294 h 23"/>
                <a:gd name="T8" fmla="*/ 425 w 34"/>
                <a:gd name="T9" fmla="*/ 374 h 23"/>
                <a:gd name="T10" fmla="*/ 533 w 34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3">
                  <a:moveTo>
                    <a:pt x="1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9" y="1"/>
                    <a:pt x="7" y="12"/>
                    <a:pt x="11" y="15"/>
                  </a:cubicBezTo>
                  <a:cubicBezTo>
                    <a:pt x="16" y="19"/>
                    <a:pt x="17" y="14"/>
                    <a:pt x="21" y="16"/>
                  </a:cubicBezTo>
                  <a:cubicBezTo>
                    <a:pt x="26" y="19"/>
                    <a:pt x="20" y="23"/>
                    <a:pt x="27" y="20"/>
                  </a:cubicBezTo>
                  <a:cubicBezTo>
                    <a:pt x="30" y="19"/>
                    <a:pt x="30" y="16"/>
                    <a:pt x="34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4401">
              <a:extLst>
                <a:ext uri="{FF2B5EF4-FFF2-40B4-BE49-F238E27FC236}">
                  <a16:creationId xmlns:a16="http://schemas.microsoft.com/office/drawing/2014/main" id="{9D109F5A-C184-455B-ABD2-0D24D58A3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64"/>
              <a:ext cx="32" cy="75"/>
            </a:xfrm>
            <a:custGeom>
              <a:avLst/>
              <a:gdLst>
                <a:gd name="T0" fmla="*/ 30 w 13"/>
                <a:gd name="T1" fmla="*/ 0 h 28"/>
                <a:gd name="T2" fmla="*/ 30 w 13"/>
                <a:gd name="T3" fmla="*/ 252 h 28"/>
                <a:gd name="T4" fmla="*/ 103 w 13"/>
                <a:gd name="T5" fmla="*/ 287 h 28"/>
                <a:gd name="T6" fmla="*/ 103 w 13"/>
                <a:gd name="T7" fmla="*/ 367 h 28"/>
                <a:gd name="T8" fmla="*/ 194 w 13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1" y="5"/>
                    <a:pt x="0" y="9"/>
                    <a:pt x="2" y="13"/>
                  </a:cubicBezTo>
                  <a:cubicBezTo>
                    <a:pt x="3" y="14"/>
                    <a:pt x="6" y="13"/>
                    <a:pt x="7" y="15"/>
                  </a:cubicBezTo>
                  <a:cubicBezTo>
                    <a:pt x="7" y="16"/>
                    <a:pt x="7" y="19"/>
                    <a:pt x="7" y="19"/>
                  </a:cubicBezTo>
                  <a:cubicBezTo>
                    <a:pt x="9" y="21"/>
                    <a:pt x="12" y="26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4402">
              <a:extLst>
                <a:ext uri="{FF2B5EF4-FFF2-40B4-BE49-F238E27FC236}">
                  <a16:creationId xmlns:a16="http://schemas.microsoft.com/office/drawing/2014/main" id="{7404C578-32CA-4970-87CC-4404AB90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49"/>
              <a:ext cx="73" cy="27"/>
            </a:xfrm>
            <a:custGeom>
              <a:avLst/>
              <a:gdLst>
                <a:gd name="T0" fmla="*/ 0 w 29"/>
                <a:gd name="T1" fmla="*/ 197 h 10"/>
                <a:gd name="T2" fmla="*/ 146 w 29"/>
                <a:gd name="T3" fmla="*/ 59 h 10"/>
                <a:gd name="T4" fmla="*/ 222 w 29"/>
                <a:gd name="T5" fmla="*/ 159 h 10"/>
                <a:gd name="T6" fmla="*/ 272 w 29"/>
                <a:gd name="T7" fmla="*/ 81 h 10"/>
                <a:gd name="T8" fmla="*/ 463 w 29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" y="2"/>
                    <a:pt x="3" y="0"/>
                    <a:pt x="9" y="3"/>
                  </a:cubicBezTo>
                  <a:cubicBezTo>
                    <a:pt x="10" y="4"/>
                    <a:pt x="11" y="8"/>
                    <a:pt x="14" y="8"/>
                  </a:cubicBezTo>
                  <a:cubicBezTo>
                    <a:pt x="17" y="8"/>
                    <a:pt x="16" y="5"/>
                    <a:pt x="17" y="4"/>
                  </a:cubicBezTo>
                  <a:cubicBezTo>
                    <a:pt x="20" y="3"/>
                    <a:pt x="27" y="3"/>
                    <a:pt x="29" y="3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4403">
              <a:extLst>
                <a:ext uri="{FF2B5EF4-FFF2-40B4-BE49-F238E27FC236}">
                  <a16:creationId xmlns:a16="http://schemas.microsoft.com/office/drawing/2014/main" id="{C2BCECFD-16D6-4528-8F0B-9C714DA0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235"/>
              <a:ext cx="147" cy="240"/>
            </a:xfrm>
            <a:custGeom>
              <a:avLst/>
              <a:gdLst>
                <a:gd name="T0" fmla="*/ 42 w 59"/>
                <a:gd name="T1" fmla="*/ 0 h 90"/>
                <a:gd name="T2" fmla="*/ 30 w 59"/>
                <a:gd name="T3" fmla="*/ 248 h 90"/>
                <a:gd name="T4" fmla="*/ 217 w 59"/>
                <a:gd name="T5" fmla="*/ 419 h 90"/>
                <a:gd name="T6" fmla="*/ 217 w 59"/>
                <a:gd name="T7" fmla="*/ 704 h 90"/>
                <a:gd name="T8" fmla="*/ 466 w 59"/>
                <a:gd name="T9" fmla="*/ 797 h 90"/>
                <a:gd name="T10" fmla="*/ 633 w 59"/>
                <a:gd name="T11" fmla="*/ 1024 h 90"/>
                <a:gd name="T12" fmla="*/ 695 w 59"/>
                <a:gd name="T13" fmla="*/ 1195 h 90"/>
                <a:gd name="T14" fmla="*/ 820 w 59"/>
                <a:gd name="T15" fmla="*/ 1365 h 90"/>
                <a:gd name="T16" fmla="*/ 882 w 59"/>
                <a:gd name="T17" fmla="*/ 1459 h 90"/>
                <a:gd name="T18" fmla="*/ 912 w 59"/>
                <a:gd name="T19" fmla="*/ 1707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0">
                  <a:moveTo>
                    <a:pt x="3" y="0"/>
                  </a:moveTo>
                  <a:cubicBezTo>
                    <a:pt x="3" y="4"/>
                    <a:pt x="0" y="9"/>
                    <a:pt x="2" y="13"/>
                  </a:cubicBezTo>
                  <a:cubicBezTo>
                    <a:pt x="4" y="18"/>
                    <a:pt x="12" y="18"/>
                    <a:pt x="14" y="22"/>
                  </a:cubicBezTo>
                  <a:cubicBezTo>
                    <a:pt x="16" y="27"/>
                    <a:pt x="12" y="32"/>
                    <a:pt x="14" y="37"/>
                  </a:cubicBezTo>
                  <a:cubicBezTo>
                    <a:pt x="18" y="45"/>
                    <a:pt x="24" y="41"/>
                    <a:pt x="30" y="42"/>
                  </a:cubicBezTo>
                  <a:cubicBezTo>
                    <a:pt x="38" y="42"/>
                    <a:pt x="41" y="47"/>
                    <a:pt x="41" y="54"/>
                  </a:cubicBezTo>
                  <a:cubicBezTo>
                    <a:pt x="42" y="60"/>
                    <a:pt x="41" y="59"/>
                    <a:pt x="45" y="63"/>
                  </a:cubicBezTo>
                  <a:cubicBezTo>
                    <a:pt x="49" y="66"/>
                    <a:pt x="50" y="68"/>
                    <a:pt x="53" y="72"/>
                  </a:cubicBezTo>
                  <a:cubicBezTo>
                    <a:pt x="54" y="74"/>
                    <a:pt x="56" y="75"/>
                    <a:pt x="57" y="77"/>
                  </a:cubicBezTo>
                  <a:cubicBezTo>
                    <a:pt x="59" y="81"/>
                    <a:pt x="57" y="86"/>
                    <a:pt x="59" y="9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4404">
              <a:extLst>
                <a:ext uri="{FF2B5EF4-FFF2-40B4-BE49-F238E27FC236}">
                  <a16:creationId xmlns:a16="http://schemas.microsoft.com/office/drawing/2014/main" id="{EF37D6FB-6BF4-4BDD-9307-CAEBC8B0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299"/>
              <a:ext cx="77" cy="128"/>
            </a:xfrm>
            <a:custGeom>
              <a:avLst/>
              <a:gdLst>
                <a:gd name="T0" fmla="*/ 474 w 31"/>
                <a:gd name="T1" fmla="*/ 0 h 48"/>
                <a:gd name="T2" fmla="*/ 278 w 31"/>
                <a:gd name="T3" fmla="*/ 248 h 48"/>
                <a:gd name="T4" fmla="*/ 137 w 31"/>
                <a:gd name="T5" fmla="*/ 491 h 48"/>
                <a:gd name="T6" fmla="*/ 75 w 31"/>
                <a:gd name="T7" fmla="*/ 739 h 48"/>
                <a:gd name="T8" fmla="*/ 0 w 3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8">
                  <a:moveTo>
                    <a:pt x="31" y="0"/>
                  </a:moveTo>
                  <a:cubicBezTo>
                    <a:pt x="22" y="0"/>
                    <a:pt x="19" y="5"/>
                    <a:pt x="18" y="13"/>
                  </a:cubicBezTo>
                  <a:cubicBezTo>
                    <a:pt x="17" y="22"/>
                    <a:pt x="14" y="21"/>
                    <a:pt x="9" y="26"/>
                  </a:cubicBezTo>
                  <a:cubicBezTo>
                    <a:pt x="4" y="31"/>
                    <a:pt x="7" y="34"/>
                    <a:pt x="5" y="39"/>
                  </a:cubicBezTo>
                  <a:cubicBezTo>
                    <a:pt x="5" y="42"/>
                    <a:pt x="2" y="45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4405">
              <a:extLst>
                <a:ext uri="{FF2B5EF4-FFF2-40B4-BE49-F238E27FC236}">
                  <a16:creationId xmlns:a16="http://schemas.microsoft.com/office/drawing/2014/main" id="{59EFAECD-3765-45A3-A181-61C4A578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95"/>
              <a:ext cx="20" cy="104"/>
            </a:xfrm>
            <a:custGeom>
              <a:avLst/>
              <a:gdLst>
                <a:gd name="T0" fmla="*/ 113 w 8"/>
                <a:gd name="T1" fmla="*/ 0 h 39"/>
                <a:gd name="T2" fmla="*/ 125 w 8"/>
                <a:gd name="T3" fmla="*/ 171 h 39"/>
                <a:gd name="T4" fmla="*/ 83 w 8"/>
                <a:gd name="T5" fmla="*/ 397 h 39"/>
                <a:gd name="T6" fmla="*/ 113 w 8"/>
                <a:gd name="T7" fmla="*/ 533 h 39"/>
                <a:gd name="T8" fmla="*/ 0 w 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9">
                  <a:moveTo>
                    <a:pt x="7" y="0"/>
                  </a:moveTo>
                  <a:cubicBezTo>
                    <a:pt x="7" y="3"/>
                    <a:pt x="8" y="6"/>
                    <a:pt x="8" y="9"/>
                  </a:cubicBezTo>
                  <a:cubicBezTo>
                    <a:pt x="7" y="13"/>
                    <a:pt x="4" y="17"/>
                    <a:pt x="5" y="21"/>
                  </a:cubicBezTo>
                  <a:cubicBezTo>
                    <a:pt x="5" y="23"/>
                    <a:pt x="7" y="25"/>
                    <a:pt x="7" y="28"/>
                  </a:cubicBezTo>
                  <a:cubicBezTo>
                    <a:pt x="7" y="32"/>
                    <a:pt x="2" y="36"/>
                    <a:pt x="0" y="39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4406">
              <a:extLst>
                <a:ext uri="{FF2B5EF4-FFF2-40B4-BE49-F238E27FC236}">
                  <a16:creationId xmlns:a16="http://schemas.microsoft.com/office/drawing/2014/main" id="{D38CD0C4-A23D-42CE-8379-EB2348770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376"/>
              <a:ext cx="15" cy="29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5"/>
                    <a:pt x="3" y="9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4407">
              <a:extLst>
                <a:ext uri="{FF2B5EF4-FFF2-40B4-BE49-F238E27FC236}">
                  <a16:creationId xmlns:a16="http://schemas.microsoft.com/office/drawing/2014/main" id="{E18F4B88-D43D-4BB3-89F3-6F6049BB5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413"/>
              <a:ext cx="17" cy="35"/>
            </a:xfrm>
            <a:custGeom>
              <a:avLst/>
              <a:gdLst>
                <a:gd name="T0" fmla="*/ 0 w 7"/>
                <a:gd name="T1" fmla="*/ 0 h 13"/>
                <a:gd name="T2" fmla="*/ 100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3" y="10"/>
                    <a:pt x="7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4408">
              <a:extLst>
                <a:ext uri="{FF2B5EF4-FFF2-40B4-BE49-F238E27FC236}">
                  <a16:creationId xmlns:a16="http://schemas.microsoft.com/office/drawing/2014/main" id="{A7876167-AFDC-4727-9D89-C115CC6E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533"/>
              <a:ext cx="15" cy="30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1" y="5"/>
                    <a:pt x="3" y="8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4409">
              <a:extLst>
                <a:ext uri="{FF2B5EF4-FFF2-40B4-BE49-F238E27FC236}">
                  <a16:creationId xmlns:a16="http://schemas.microsoft.com/office/drawing/2014/main" id="{5A193AE4-F246-4667-B184-D82EB40C4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560"/>
              <a:ext cx="35" cy="53"/>
            </a:xfrm>
            <a:custGeom>
              <a:avLst/>
              <a:gdLst>
                <a:gd name="T0" fmla="*/ 0 w 14"/>
                <a:gd name="T1" fmla="*/ 204 h 20"/>
                <a:gd name="T2" fmla="*/ 50 w 1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12" y="0"/>
                    <a:pt x="14" y="19"/>
                    <a:pt x="3" y="2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4410">
              <a:extLst>
                <a:ext uri="{FF2B5EF4-FFF2-40B4-BE49-F238E27FC236}">
                  <a16:creationId xmlns:a16="http://schemas.microsoft.com/office/drawing/2014/main" id="{15151284-6BF3-496A-92F8-9B16BB41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973"/>
              <a:ext cx="18" cy="6"/>
            </a:xfrm>
            <a:custGeom>
              <a:avLst/>
              <a:gdLst>
                <a:gd name="T0" fmla="*/ 0 w 7"/>
                <a:gd name="T1" fmla="*/ 0 h 2"/>
                <a:gd name="T2" fmla="*/ 118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4" y="2"/>
                    <a:pt x="7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4411">
              <a:extLst>
                <a:ext uri="{FF2B5EF4-FFF2-40B4-BE49-F238E27FC236}">
                  <a16:creationId xmlns:a16="http://schemas.microsoft.com/office/drawing/2014/main" id="{FAE4F2F7-EB39-4854-92BD-F9AEA250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080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3" y="5"/>
                    <a:pt x="7" y="8"/>
                    <a:pt x="12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4412">
              <a:extLst>
                <a:ext uri="{FF2B5EF4-FFF2-40B4-BE49-F238E27FC236}">
                  <a16:creationId xmlns:a16="http://schemas.microsoft.com/office/drawing/2014/main" id="{B9612B55-C17F-432B-9F46-C8178B93C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40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4413">
              <a:extLst>
                <a:ext uri="{FF2B5EF4-FFF2-40B4-BE49-F238E27FC236}">
                  <a16:creationId xmlns:a16="http://schemas.microsoft.com/office/drawing/2014/main" id="{C6BDE0E0-DC59-401B-9C85-9786A4DC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47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58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4414">
              <a:extLst>
                <a:ext uri="{FF2B5EF4-FFF2-40B4-BE49-F238E27FC236}">
                  <a16:creationId xmlns:a16="http://schemas.microsoft.com/office/drawing/2014/main" id="{D2FE409E-D0F2-45C4-B17C-1BF8489F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968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4415">
              <a:extLst>
                <a:ext uri="{FF2B5EF4-FFF2-40B4-BE49-F238E27FC236}">
                  <a16:creationId xmlns:a16="http://schemas.microsoft.com/office/drawing/2014/main" id="{3B400976-195B-47D9-8B45-DBAF2DC0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73"/>
              <a:ext cx="38" cy="30"/>
            </a:xfrm>
            <a:custGeom>
              <a:avLst/>
              <a:gdLst>
                <a:gd name="T0" fmla="*/ 0 w 15"/>
                <a:gd name="T1" fmla="*/ 224 h 11"/>
                <a:gd name="T2" fmla="*/ 160 w 15"/>
                <a:gd name="T3" fmla="*/ 142 h 11"/>
                <a:gd name="T4" fmla="*/ 0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10"/>
                    <a:pt x="8" y="9"/>
                    <a:pt x="10" y="7"/>
                  </a:cubicBezTo>
                  <a:cubicBezTo>
                    <a:pt x="15" y="1"/>
                    <a:pt x="4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4416">
              <a:extLst>
                <a:ext uri="{FF2B5EF4-FFF2-40B4-BE49-F238E27FC236}">
                  <a16:creationId xmlns:a16="http://schemas.microsoft.com/office/drawing/2014/main" id="{341F442C-A674-47D6-BB60-BEBA1CB4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907"/>
              <a:ext cx="25" cy="37"/>
            </a:xfrm>
            <a:custGeom>
              <a:avLst/>
              <a:gdLst>
                <a:gd name="T0" fmla="*/ 158 w 10"/>
                <a:gd name="T1" fmla="*/ 0 h 14"/>
                <a:gd name="T2" fmla="*/ 0 w 10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5"/>
                    <a:pt x="3" y="10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4417">
              <a:extLst>
                <a:ext uri="{FF2B5EF4-FFF2-40B4-BE49-F238E27FC236}">
                  <a16:creationId xmlns:a16="http://schemas.microsoft.com/office/drawing/2014/main" id="{EB6D7B7B-4A0E-4353-81F6-F51573CF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861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5"/>
                    <a:pt x="8" y="1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4418">
              <a:extLst>
                <a:ext uri="{FF2B5EF4-FFF2-40B4-BE49-F238E27FC236}">
                  <a16:creationId xmlns:a16="http://schemas.microsoft.com/office/drawing/2014/main" id="{28C5CD80-20ED-4C6A-A114-87D6B47E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37"/>
              <a:ext cx="17" cy="30"/>
            </a:xfrm>
            <a:custGeom>
              <a:avLst/>
              <a:gdLst>
                <a:gd name="T0" fmla="*/ 100 w 7"/>
                <a:gd name="T1" fmla="*/ 0 h 11"/>
                <a:gd name="T2" fmla="*/ 0 w 7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6" y="4"/>
                    <a:pt x="2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4419">
              <a:extLst>
                <a:ext uri="{FF2B5EF4-FFF2-40B4-BE49-F238E27FC236}">
                  <a16:creationId xmlns:a16="http://schemas.microsoft.com/office/drawing/2014/main" id="{E4BE7DE9-5C34-4E70-87C9-DB9443A0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928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4420">
              <a:extLst>
                <a:ext uri="{FF2B5EF4-FFF2-40B4-BE49-F238E27FC236}">
                  <a16:creationId xmlns:a16="http://schemas.microsoft.com/office/drawing/2014/main" id="{6CA7CDC1-DD73-4DC2-A712-5D8A43B6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131"/>
              <a:ext cx="18" cy="8"/>
            </a:xfrm>
            <a:custGeom>
              <a:avLst/>
              <a:gdLst>
                <a:gd name="T0" fmla="*/ 118 w 7"/>
                <a:gd name="T1" fmla="*/ 56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4421">
              <a:extLst>
                <a:ext uri="{FF2B5EF4-FFF2-40B4-BE49-F238E27FC236}">
                  <a16:creationId xmlns:a16="http://schemas.microsoft.com/office/drawing/2014/main" id="{5986047A-03B5-4600-B62C-C5E37CE8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52"/>
              <a:ext cx="20" cy="3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2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4422">
              <a:extLst>
                <a:ext uri="{FF2B5EF4-FFF2-40B4-BE49-F238E27FC236}">
                  <a16:creationId xmlns:a16="http://schemas.microsoft.com/office/drawing/2014/main" id="{E3EB3619-BE7C-4C7A-9107-63F889053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763"/>
              <a:ext cx="30" cy="34"/>
            </a:xfrm>
            <a:custGeom>
              <a:avLst/>
              <a:gdLst>
                <a:gd name="T0" fmla="*/ 113 w 12"/>
                <a:gd name="T1" fmla="*/ 233 h 13"/>
                <a:gd name="T2" fmla="*/ 175 w 12"/>
                <a:gd name="T3" fmla="*/ 68 h 13"/>
                <a:gd name="T4" fmla="*/ 0 w 12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cubicBezTo>
                    <a:pt x="8" y="11"/>
                    <a:pt x="12" y="6"/>
                    <a:pt x="11" y="4"/>
                  </a:cubicBezTo>
                  <a:cubicBezTo>
                    <a:pt x="8" y="0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4423">
              <a:extLst>
                <a:ext uri="{FF2B5EF4-FFF2-40B4-BE49-F238E27FC236}">
                  <a16:creationId xmlns:a16="http://schemas.microsoft.com/office/drawing/2014/main" id="{64950878-9C0B-4378-A3CC-453BE006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664"/>
              <a:ext cx="10" cy="24"/>
            </a:xfrm>
            <a:custGeom>
              <a:avLst/>
              <a:gdLst>
                <a:gd name="T0" fmla="*/ 0 w 4"/>
                <a:gd name="T1" fmla="*/ 171 h 9"/>
                <a:gd name="T2" fmla="*/ 63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4424">
              <a:extLst>
                <a:ext uri="{FF2B5EF4-FFF2-40B4-BE49-F238E27FC236}">
                  <a16:creationId xmlns:a16="http://schemas.microsoft.com/office/drawing/2014/main" id="{50CDD123-4739-4934-B99C-62B7D2C8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699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4425">
              <a:extLst>
                <a:ext uri="{FF2B5EF4-FFF2-40B4-BE49-F238E27FC236}">
                  <a16:creationId xmlns:a16="http://schemas.microsoft.com/office/drawing/2014/main" id="{F86A8547-1103-4B2D-8526-43F3C5F2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57"/>
              <a:ext cx="42" cy="35"/>
            </a:xfrm>
            <a:custGeom>
              <a:avLst/>
              <a:gdLst>
                <a:gd name="T0" fmla="*/ 166 w 17"/>
                <a:gd name="T1" fmla="*/ 253 h 13"/>
                <a:gd name="T2" fmla="*/ 212 w 17"/>
                <a:gd name="T3" fmla="*/ 59 h 13"/>
                <a:gd name="T4" fmla="*/ 0 w 17"/>
                <a:gd name="T5" fmla="*/ 23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1" y="13"/>
                  </a:moveTo>
                  <a:cubicBezTo>
                    <a:pt x="13" y="12"/>
                    <a:pt x="17" y="5"/>
                    <a:pt x="14" y="3"/>
                  </a:cubicBezTo>
                  <a:cubicBezTo>
                    <a:pt x="10" y="0"/>
                    <a:pt x="3" y="10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4426">
              <a:extLst>
                <a:ext uri="{FF2B5EF4-FFF2-40B4-BE49-F238E27FC236}">
                  <a16:creationId xmlns:a16="http://schemas.microsoft.com/office/drawing/2014/main" id="{6DC7757D-60B9-4B0C-81D8-6CCEFC434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861"/>
              <a:ext cx="25" cy="6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2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4427">
              <a:extLst>
                <a:ext uri="{FF2B5EF4-FFF2-40B4-BE49-F238E27FC236}">
                  <a16:creationId xmlns:a16="http://schemas.microsoft.com/office/drawing/2014/main" id="{71604CC6-9D91-4E9D-9A8E-E7534CD1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2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4428">
              <a:extLst>
                <a:ext uri="{FF2B5EF4-FFF2-40B4-BE49-F238E27FC236}">
                  <a16:creationId xmlns:a16="http://schemas.microsoft.com/office/drawing/2014/main" id="{D9ABD90D-BBC9-4D48-9797-35F61C2C2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741"/>
              <a:ext cx="2" cy="22"/>
            </a:xfrm>
            <a:custGeom>
              <a:avLst/>
              <a:gdLst>
                <a:gd name="T0" fmla="*/ 0 w 1"/>
                <a:gd name="T1" fmla="*/ 168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4429">
              <a:extLst>
                <a:ext uri="{FF2B5EF4-FFF2-40B4-BE49-F238E27FC236}">
                  <a16:creationId xmlns:a16="http://schemas.microsoft.com/office/drawing/2014/main" id="{437FE561-4F37-4F3E-85E4-56086F58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99"/>
              <a:ext cx="42" cy="37"/>
            </a:xfrm>
            <a:custGeom>
              <a:avLst/>
              <a:gdLst>
                <a:gd name="T0" fmla="*/ 42 w 17"/>
                <a:gd name="T1" fmla="*/ 0 h 14"/>
                <a:gd name="T2" fmla="*/ 0 w 17"/>
                <a:gd name="T3" fmla="*/ 18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3" y="0"/>
                  </a:moveTo>
                  <a:cubicBezTo>
                    <a:pt x="17" y="4"/>
                    <a:pt x="13" y="14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4430">
              <a:extLst>
                <a:ext uri="{FF2B5EF4-FFF2-40B4-BE49-F238E27FC236}">
                  <a16:creationId xmlns:a16="http://schemas.microsoft.com/office/drawing/2014/main" id="{AC0A97EA-491F-478F-88BB-A6CEBF0F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691"/>
              <a:ext cx="8" cy="18"/>
            </a:xfrm>
            <a:custGeom>
              <a:avLst/>
              <a:gdLst>
                <a:gd name="T0" fmla="*/ 0 w 3"/>
                <a:gd name="T1" fmla="*/ 118 h 7"/>
                <a:gd name="T2" fmla="*/ 56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1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4431">
              <a:extLst>
                <a:ext uri="{FF2B5EF4-FFF2-40B4-BE49-F238E27FC236}">
                  <a16:creationId xmlns:a16="http://schemas.microsoft.com/office/drawing/2014/main" id="{77FA1A8C-7164-4B5D-978D-3A6A957D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925"/>
              <a:ext cx="35" cy="32"/>
            </a:xfrm>
            <a:custGeom>
              <a:avLst/>
              <a:gdLst>
                <a:gd name="T0" fmla="*/ 33 w 14"/>
                <a:gd name="T1" fmla="*/ 0 h 12"/>
                <a:gd name="T2" fmla="*/ 220 w 1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0" y="6"/>
                    <a:pt x="10" y="9"/>
                    <a:pt x="14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4432">
              <a:extLst>
                <a:ext uri="{FF2B5EF4-FFF2-40B4-BE49-F238E27FC236}">
                  <a16:creationId xmlns:a16="http://schemas.microsoft.com/office/drawing/2014/main" id="{19EE4F45-14B3-444E-9F5A-43970D9E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040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4433">
              <a:extLst>
                <a:ext uri="{FF2B5EF4-FFF2-40B4-BE49-F238E27FC236}">
                  <a16:creationId xmlns:a16="http://schemas.microsoft.com/office/drawing/2014/main" id="{B3DDA2FF-666E-48F0-A405-8E87045F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107"/>
              <a:ext cx="42" cy="42"/>
            </a:xfrm>
            <a:custGeom>
              <a:avLst/>
              <a:gdLst>
                <a:gd name="T0" fmla="*/ 153 w 17"/>
                <a:gd name="T1" fmla="*/ 0 h 16"/>
                <a:gd name="T2" fmla="*/ 195 w 17"/>
                <a:gd name="T3" fmla="*/ 234 h 16"/>
                <a:gd name="T4" fmla="*/ 0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0"/>
                  </a:moveTo>
                  <a:cubicBezTo>
                    <a:pt x="11" y="3"/>
                    <a:pt x="17" y="10"/>
                    <a:pt x="13" y="13"/>
                  </a:cubicBezTo>
                  <a:cubicBezTo>
                    <a:pt x="10" y="16"/>
                    <a:pt x="2" y="6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4434">
              <a:extLst>
                <a:ext uri="{FF2B5EF4-FFF2-40B4-BE49-F238E27FC236}">
                  <a16:creationId xmlns:a16="http://schemas.microsoft.com/office/drawing/2014/main" id="{D7F639C5-6546-43DC-8003-4CE3C33D5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155"/>
              <a:ext cx="17" cy="10"/>
            </a:xfrm>
            <a:custGeom>
              <a:avLst/>
              <a:gdLst>
                <a:gd name="T0" fmla="*/ 0 w 7"/>
                <a:gd name="T1" fmla="*/ 6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4435">
              <a:extLst>
                <a:ext uri="{FF2B5EF4-FFF2-40B4-BE49-F238E27FC236}">
                  <a16:creationId xmlns:a16="http://schemas.microsoft.com/office/drawing/2014/main" id="{57B783CF-2CE4-44BD-81D7-AA3262C74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38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4436">
              <a:extLst>
                <a:ext uri="{FF2B5EF4-FFF2-40B4-BE49-F238E27FC236}">
                  <a16:creationId xmlns:a16="http://schemas.microsoft.com/office/drawing/2014/main" id="{2EF41193-953B-4FC2-9390-0CD081E5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21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Freeform 4437">
              <a:extLst>
                <a:ext uri="{FF2B5EF4-FFF2-40B4-BE49-F238E27FC236}">
                  <a16:creationId xmlns:a16="http://schemas.microsoft.com/office/drawing/2014/main" id="{5A2188C7-3936-4F0C-BCA9-416E8A6B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25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5"/>
                    <a:pt x="6" y="6"/>
                    <a:pt x="8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4438">
              <a:extLst>
                <a:ext uri="{FF2B5EF4-FFF2-40B4-BE49-F238E27FC236}">
                  <a16:creationId xmlns:a16="http://schemas.microsoft.com/office/drawing/2014/main" id="{4C7AB549-4AA2-465A-BB17-AA506E168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2483"/>
              <a:ext cx="13" cy="24"/>
            </a:xfrm>
            <a:custGeom>
              <a:avLst/>
              <a:gdLst>
                <a:gd name="T0" fmla="*/ 0 w 5"/>
                <a:gd name="T1" fmla="*/ 0 h 9"/>
                <a:gd name="T2" fmla="*/ 88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4"/>
                    <a:pt x="2" y="7"/>
                    <a:pt x="5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4439">
              <a:extLst>
                <a:ext uri="{FF2B5EF4-FFF2-40B4-BE49-F238E27FC236}">
                  <a16:creationId xmlns:a16="http://schemas.microsoft.com/office/drawing/2014/main" id="{04BAD025-C1E4-4549-A4E0-8C27492B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533"/>
              <a:ext cx="35" cy="35"/>
            </a:xfrm>
            <a:custGeom>
              <a:avLst/>
              <a:gdLst>
                <a:gd name="T0" fmla="*/ 125 w 14"/>
                <a:gd name="T1" fmla="*/ 232 h 13"/>
                <a:gd name="T2" fmla="*/ 158 w 14"/>
                <a:gd name="T3" fmla="*/ 35 h 13"/>
                <a:gd name="T4" fmla="*/ 0 w 1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1" y="10"/>
                    <a:pt x="14" y="5"/>
                    <a:pt x="10" y="2"/>
                  </a:cubicBezTo>
                  <a:cubicBezTo>
                    <a:pt x="5" y="0"/>
                    <a:pt x="0" y="10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4440">
              <a:extLst>
                <a:ext uri="{FF2B5EF4-FFF2-40B4-BE49-F238E27FC236}">
                  <a16:creationId xmlns:a16="http://schemas.microsoft.com/office/drawing/2014/main" id="{6D417B98-6428-42CE-8E8C-D552DB47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712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3" y="5"/>
                    <a:pt x="6" y="2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4441">
              <a:extLst>
                <a:ext uri="{FF2B5EF4-FFF2-40B4-BE49-F238E27FC236}">
                  <a16:creationId xmlns:a16="http://schemas.microsoft.com/office/drawing/2014/main" id="{EB501D00-82AB-4840-86BA-E8287798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757"/>
              <a:ext cx="7" cy="27"/>
            </a:xfrm>
            <a:custGeom>
              <a:avLst/>
              <a:gdLst>
                <a:gd name="T0" fmla="*/ 0 w 3"/>
                <a:gd name="T1" fmla="*/ 0 h 10"/>
                <a:gd name="T2" fmla="*/ 37 w 3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4"/>
                    <a:pt x="1" y="7"/>
                    <a:pt x="3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4442">
              <a:extLst>
                <a:ext uri="{FF2B5EF4-FFF2-40B4-BE49-F238E27FC236}">
                  <a16:creationId xmlns:a16="http://schemas.microsoft.com/office/drawing/2014/main" id="{70B9D58C-9883-41E1-8EAA-F88D8EC0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795"/>
              <a:ext cx="25" cy="34"/>
            </a:xfrm>
            <a:custGeom>
              <a:avLst/>
              <a:gdLst>
                <a:gd name="T0" fmla="*/ 158 w 10"/>
                <a:gd name="T1" fmla="*/ 178 h 13"/>
                <a:gd name="T2" fmla="*/ 63 w 10"/>
                <a:gd name="T3" fmla="*/ 0 h 13"/>
                <a:gd name="T4" fmla="*/ 33 w 1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9" y="8"/>
                    <a:pt x="8" y="0"/>
                    <a:pt x="4" y="0"/>
                  </a:cubicBezTo>
                  <a:cubicBezTo>
                    <a:pt x="0" y="1"/>
                    <a:pt x="2" y="10"/>
                    <a:pt x="2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4443">
              <a:extLst>
                <a:ext uri="{FF2B5EF4-FFF2-40B4-BE49-F238E27FC236}">
                  <a16:creationId xmlns:a16="http://schemas.microsoft.com/office/drawing/2014/main" id="{823C22B0-5BCE-4599-BE20-76429E4D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811"/>
              <a:ext cx="5" cy="29"/>
            </a:xfrm>
            <a:custGeom>
              <a:avLst/>
              <a:gdLst>
                <a:gd name="T0" fmla="*/ 33 w 2"/>
                <a:gd name="T1" fmla="*/ 200 h 11"/>
                <a:gd name="T2" fmla="*/ 33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8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4444">
              <a:extLst>
                <a:ext uri="{FF2B5EF4-FFF2-40B4-BE49-F238E27FC236}">
                  <a16:creationId xmlns:a16="http://schemas.microsoft.com/office/drawing/2014/main" id="{52394813-F57C-4C0E-B07A-5AAF6A6B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853"/>
              <a:ext cx="15" cy="27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5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4445">
              <a:extLst>
                <a:ext uri="{FF2B5EF4-FFF2-40B4-BE49-F238E27FC236}">
                  <a16:creationId xmlns:a16="http://schemas.microsoft.com/office/drawing/2014/main" id="{D993010B-7806-4D09-9DAF-CF46A69B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776"/>
              <a:ext cx="12" cy="5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4446">
              <a:extLst>
                <a:ext uri="{FF2B5EF4-FFF2-40B4-BE49-F238E27FC236}">
                  <a16:creationId xmlns:a16="http://schemas.microsoft.com/office/drawing/2014/main" id="{78739A68-2A77-4A1B-9617-6922C655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715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4447">
              <a:extLst>
                <a:ext uri="{FF2B5EF4-FFF2-40B4-BE49-F238E27FC236}">
                  <a16:creationId xmlns:a16="http://schemas.microsoft.com/office/drawing/2014/main" id="{FFFF3F37-EB1C-4630-BC64-47F17471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757"/>
              <a:ext cx="28" cy="38"/>
            </a:xfrm>
            <a:custGeom>
              <a:avLst/>
              <a:gdLst>
                <a:gd name="T0" fmla="*/ 0 w 11"/>
                <a:gd name="T1" fmla="*/ 163 h 14"/>
                <a:gd name="T2" fmla="*/ 97 w 11"/>
                <a:gd name="T3" fmla="*/ 60 h 14"/>
                <a:gd name="T4" fmla="*/ 0 w 11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8"/>
                  </a:moveTo>
                  <a:cubicBezTo>
                    <a:pt x="0" y="5"/>
                    <a:pt x="3" y="0"/>
                    <a:pt x="6" y="3"/>
                  </a:cubicBezTo>
                  <a:cubicBezTo>
                    <a:pt x="11" y="7"/>
                    <a:pt x="3" y="13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4448">
              <a:extLst>
                <a:ext uri="{FF2B5EF4-FFF2-40B4-BE49-F238E27FC236}">
                  <a16:creationId xmlns:a16="http://schemas.microsoft.com/office/drawing/2014/main" id="{D21512B7-BBC9-482D-9E91-42A25AED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96"/>
              <a:ext cx="5" cy="16"/>
            </a:xfrm>
            <a:custGeom>
              <a:avLst/>
              <a:gdLst>
                <a:gd name="T0" fmla="*/ 0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5"/>
                    <a:pt x="2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95AE8C48-A494-4C65-AE70-9766D9BD4B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Nephropathy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1E6087B8-33B5-4E7D-9260-60D67CC69CF6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524000"/>
            <a:ext cx="2787650" cy="3990975"/>
            <a:chOff x="3521" y="1492"/>
            <a:chExt cx="1756" cy="2514"/>
          </a:xfrm>
        </p:grpSpPr>
        <p:sp>
          <p:nvSpPr>
            <p:cNvPr id="27199" name="Freeform 4">
              <a:extLst>
                <a:ext uri="{FF2B5EF4-FFF2-40B4-BE49-F238E27FC236}">
                  <a16:creationId xmlns:a16="http://schemas.microsoft.com/office/drawing/2014/main" id="{0A8206F1-9F41-4CF1-B8EB-3F788A91C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0" name="Freeform 5">
              <a:extLst>
                <a:ext uri="{FF2B5EF4-FFF2-40B4-BE49-F238E27FC236}">
                  <a16:creationId xmlns:a16="http://schemas.microsoft.com/office/drawing/2014/main" id="{C686870C-26B9-49B2-92AD-E443A89D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1" name="Freeform 6">
              <a:extLst>
                <a:ext uri="{FF2B5EF4-FFF2-40B4-BE49-F238E27FC236}">
                  <a16:creationId xmlns:a16="http://schemas.microsoft.com/office/drawing/2014/main" id="{354FA668-03BD-48FA-B413-686F10F7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506"/>
              <a:ext cx="916" cy="1356"/>
            </a:xfrm>
            <a:custGeom>
              <a:avLst/>
              <a:gdLst>
                <a:gd name="T0" fmla="*/ 1978 w 295"/>
                <a:gd name="T1" fmla="*/ 8685 h 410"/>
                <a:gd name="T2" fmla="*/ 4164 w 295"/>
                <a:gd name="T3" fmla="*/ 3939 h 410"/>
                <a:gd name="T4" fmla="*/ 8831 w 295"/>
                <a:gd name="T5" fmla="*/ 394 h 410"/>
                <a:gd name="T6" fmla="*/ 2931 w 295"/>
                <a:gd name="T7" fmla="*/ 3982 h 410"/>
                <a:gd name="T8" fmla="*/ 1438 w 295"/>
                <a:gd name="T9" fmla="*/ 7888 h 410"/>
                <a:gd name="T10" fmla="*/ 155 w 295"/>
                <a:gd name="T11" fmla="*/ 14833 h 410"/>
                <a:gd name="T12" fmla="*/ 1978 w 295"/>
                <a:gd name="T13" fmla="*/ 8685 h 4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410">
                  <a:moveTo>
                    <a:pt x="66" y="240"/>
                  </a:moveTo>
                  <a:cubicBezTo>
                    <a:pt x="81" y="210"/>
                    <a:pt x="107" y="154"/>
                    <a:pt x="139" y="109"/>
                  </a:cubicBezTo>
                  <a:cubicBezTo>
                    <a:pt x="184" y="46"/>
                    <a:pt x="266" y="13"/>
                    <a:pt x="295" y="11"/>
                  </a:cubicBezTo>
                  <a:cubicBezTo>
                    <a:pt x="224" y="0"/>
                    <a:pt x="126" y="51"/>
                    <a:pt x="98" y="110"/>
                  </a:cubicBezTo>
                  <a:cubicBezTo>
                    <a:pt x="70" y="169"/>
                    <a:pt x="63" y="189"/>
                    <a:pt x="48" y="218"/>
                  </a:cubicBezTo>
                  <a:cubicBezTo>
                    <a:pt x="32" y="247"/>
                    <a:pt x="0" y="333"/>
                    <a:pt x="5" y="410"/>
                  </a:cubicBezTo>
                  <a:cubicBezTo>
                    <a:pt x="13" y="366"/>
                    <a:pt x="54" y="255"/>
                    <a:pt x="66" y="240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2" name="Freeform 7">
              <a:extLst>
                <a:ext uri="{FF2B5EF4-FFF2-40B4-BE49-F238E27FC236}">
                  <a16:creationId xmlns:a16="http://schemas.microsoft.com/office/drawing/2014/main" id="{208232B9-D07B-4A97-A5B0-6D9C539C2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506"/>
              <a:ext cx="767" cy="721"/>
            </a:xfrm>
            <a:custGeom>
              <a:avLst/>
              <a:gdLst>
                <a:gd name="T0" fmla="*/ 1438 w 247"/>
                <a:gd name="T1" fmla="*/ 3949 h 218"/>
                <a:gd name="T2" fmla="*/ 683 w 247"/>
                <a:gd name="T3" fmla="*/ 6006 h 218"/>
                <a:gd name="T4" fmla="*/ 0 w 247"/>
                <a:gd name="T5" fmla="*/ 7888 h 218"/>
                <a:gd name="T6" fmla="*/ 0 w 247"/>
                <a:gd name="T7" fmla="*/ 7888 h 218"/>
                <a:gd name="T8" fmla="*/ 783 w 247"/>
                <a:gd name="T9" fmla="*/ 6039 h 218"/>
                <a:gd name="T10" fmla="*/ 1553 w 247"/>
                <a:gd name="T11" fmla="*/ 4015 h 218"/>
                <a:gd name="T12" fmla="*/ 7397 w 247"/>
                <a:gd name="T13" fmla="*/ 394 h 218"/>
                <a:gd name="T14" fmla="*/ 7397 w 247"/>
                <a:gd name="T15" fmla="*/ 394 h 218"/>
                <a:gd name="T16" fmla="*/ 1438 w 247"/>
                <a:gd name="T17" fmla="*/ 3949 h 2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18">
                  <a:moveTo>
                    <a:pt x="48" y="109"/>
                  </a:moveTo>
                  <a:cubicBezTo>
                    <a:pt x="23" y="166"/>
                    <a:pt x="23" y="166"/>
                    <a:pt x="23" y="166"/>
                  </a:cubicBezTo>
                  <a:cubicBezTo>
                    <a:pt x="13" y="187"/>
                    <a:pt x="9" y="201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9" y="201"/>
                    <a:pt x="17" y="188"/>
                    <a:pt x="26" y="167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80" y="52"/>
                    <a:pt x="178" y="0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176" y="0"/>
                    <a:pt x="77" y="47"/>
                    <a:pt x="48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3" name="Freeform 8">
              <a:extLst>
                <a:ext uri="{FF2B5EF4-FFF2-40B4-BE49-F238E27FC236}">
                  <a16:creationId xmlns:a16="http://schemas.microsoft.com/office/drawing/2014/main" id="{40885E98-B0AF-40FC-A07D-542A41E89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91"/>
              <a:ext cx="1108" cy="956"/>
            </a:xfrm>
            <a:custGeom>
              <a:avLst/>
              <a:gdLst>
                <a:gd name="T0" fmla="*/ 10192 w 357"/>
                <a:gd name="T1" fmla="*/ 1224 h 289"/>
                <a:gd name="T2" fmla="*/ 9749 w 357"/>
                <a:gd name="T3" fmla="*/ 6917 h 289"/>
                <a:gd name="T4" fmla="*/ 4122 w 357"/>
                <a:gd name="T5" fmla="*/ 9881 h 289"/>
                <a:gd name="T6" fmla="*/ 0 w 357"/>
                <a:gd name="T7" fmla="*/ 6619 h 289"/>
                <a:gd name="T8" fmla="*/ 5885 w 357"/>
                <a:gd name="T9" fmla="*/ 7059 h 289"/>
                <a:gd name="T10" fmla="*/ 9891 w 357"/>
                <a:gd name="T11" fmla="*/ 1664 h 289"/>
                <a:gd name="T12" fmla="*/ 9323 w 357"/>
                <a:gd name="T13" fmla="*/ 0 h 289"/>
                <a:gd name="T14" fmla="*/ 10192 w 357"/>
                <a:gd name="T15" fmla="*/ 1224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7" h="289">
                  <a:moveTo>
                    <a:pt x="341" y="34"/>
                  </a:moveTo>
                  <a:cubicBezTo>
                    <a:pt x="357" y="70"/>
                    <a:pt x="345" y="149"/>
                    <a:pt x="326" y="191"/>
                  </a:cubicBezTo>
                  <a:cubicBezTo>
                    <a:pt x="308" y="233"/>
                    <a:pt x="236" y="289"/>
                    <a:pt x="138" y="273"/>
                  </a:cubicBezTo>
                  <a:cubicBezTo>
                    <a:pt x="89" y="265"/>
                    <a:pt x="29" y="231"/>
                    <a:pt x="0" y="183"/>
                  </a:cubicBezTo>
                  <a:cubicBezTo>
                    <a:pt x="27" y="204"/>
                    <a:pt x="126" y="226"/>
                    <a:pt x="197" y="195"/>
                  </a:cubicBezTo>
                  <a:cubicBezTo>
                    <a:pt x="268" y="163"/>
                    <a:pt x="346" y="123"/>
                    <a:pt x="331" y="46"/>
                  </a:cubicBezTo>
                  <a:cubicBezTo>
                    <a:pt x="324" y="9"/>
                    <a:pt x="320" y="6"/>
                    <a:pt x="312" y="0"/>
                  </a:cubicBezTo>
                  <a:cubicBezTo>
                    <a:pt x="323" y="2"/>
                    <a:pt x="335" y="14"/>
                    <a:pt x="341" y="34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4" name="Freeform 9">
              <a:extLst>
                <a:ext uri="{FF2B5EF4-FFF2-40B4-BE49-F238E27FC236}">
                  <a16:creationId xmlns:a16="http://schemas.microsoft.com/office/drawing/2014/main" id="{A4700603-47B2-4FAE-89E9-7973FCC7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65"/>
              <a:ext cx="351" cy="986"/>
            </a:xfrm>
            <a:custGeom>
              <a:avLst/>
              <a:gdLst>
                <a:gd name="T0" fmla="*/ 0 w 113"/>
                <a:gd name="T1" fmla="*/ 0 h 298"/>
                <a:gd name="T2" fmla="*/ 3271 w 113"/>
                <a:gd name="T3" fmla="*/ 5003 h 298"/>
                <a:gd name="T4" fmla="*/ 1861 w 113"/>
                <a:gd name="T5" fmla="*/ 9820 h 298"/>
                <a:gd name="T6" fmla="*/ 183 w 113"/>
                <a:gd name="T7" fmla="*/ 10684 h 298"/>
                <a:gd name="T8" fmla="*/ 1823 w 113"/>
                <a:gd name="T9" fmla="*/ 8407 h 298"/>
                <a:gd name="T10" fmla="*/ 2162 w 113"/>
                <a:gd name="T11" fmla="*/ 3765 h 298"/>
                <a:gd name="T12" fmla="*/ 0 w 113"/>
                <a:gd name="T13" fmla="*/ 0 h 2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98">
                  <a:moveTo>
                    <a:pt x="0" y="0"/>
                  </a:moveTo>
                  <a:cubicBezTo>
                    <a:pt x="36" y="14"/>
                    <a:pt x="106" y="47"/>
                    <a:pt x="109" y="138"/>
                  </a:cubicBezTo>
                  <a:cubicBezTo>
                    <a:pt x="113" y="228"/>
                    <a:pt x="77" y="256"/>
                    <a:pt x="62" y="271"/>
                  </a:cubicBezTo>
                  <a:cubicBezTo>
                    <a:pt x="48" y="285"/>
                    <a:pt x="18" y="298"/>
                    <a:pt x="6" y="295"/>
                  </a:cubicBezTo>
                  <a:cubicBezTo>
                    <a:pt x="25" y="286"/>
                    <a:pt x="50" y="261"/>
                    <a:pt x="61" y="232"/>
                  </a:cubicBezTo>
                  <a:cubicBezTo>
                    <a:pt x="74" y="198"/>
                    <a:pt x="85" y="164"/>
                    <a:pt x="72" y="104"/>
                  </a:cubicBezTo>
                  <a:cubicBezTo>
                    <a:pt x="60" y="50"/>
                    <a:pt x="43" y="24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5" name="Freeform 10">
              <a:extLst>
                <a:ext uri="{FF2B5EF4-FFF2-40B4-BE49-F238E27FC236}">
                  <a16:creationId xmlns:a16="http://schemas.microsoft.com/office/drawing/2014/main" id="{2EEABE3D-3EE9-4DBC-9F3E-2958979F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671"/>
              <a:ext cx="515" cy="850"/>
            </a:xfrm>
            <a:custGeom>
              <a:avLst/>
              <a:gdLst>
                <a:gd name="T0" fmla="*/ 4958 w 166"/>
                <a:gd name="T1" fmla="*/ 0 h 257"/>
                <a:gd name="T2" fmla="*/ 2870 w 166"/>
                <a:gd name="T3" fmla="*/ 3182 h 257"/>
                <a:gd name="T4" fmla="*/ 1973 w 166"/>
                <a:gd name="T5" fmla="*/ 6191 h 257"/>
                <a:gd name="T6" fmla="*/ 0 w 166"/>
                <a:gd name="T7" fmla="*/ 9297 h 257"/>
                <a:gd name="T8" fmla="*/ 866 w 166"/>
                <a:gd name="T9" fmla="*/ 5252 h 257"/>
                <a:gd name="T10" fmla="*/ 2628 w 166"/>
                <a:gd name="T11" fmla="*/ 2067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257">
                  <a:moveTo>
                    <a:pt x="166" y="0"/>
                  </a:moveTo>
                  <a:cubicBezTo>
                    <a:pt x="141" y="16"/>
                    <a:pt x="103" y="60"/>
                    <a:pt x="96" y="88"/>
                  </a:cubicBezTo>
                  <a:cubicBezTo>
                    <a:pt x="88" y="120"/>
                    <a:pt x="93" y="145"/>
                    <a:pt x="66" y="171"/>
                  </a:cubicBezTo>
                  <a:cubicBezTo>
                    <a:pt x="44" y="191"/>
                    <a:pt x="12" y="228"/>
                    <a:pt x="0" y="257"/>
                  </a:cubicBezTo>
                  <a:cubicBezTo>
                    <a:pt x="13" y="226"/>
                    <a:pt x="13" y="174"/>
                    <a:pt x="29" y="145"/>
                  </a:cubicBezTo>
                  <a:cubicBezTo>
                    <a:pt x="46" y="114"/>
                    <a:pt x="65" y="83"/>
                    <a:pt x="88" y="57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6" name="Freeform 11">
              <a:extLst>
                <a:ext uri="{FF2B5EF4-FFF2-40B4-BE49-F238E27FC236}">
                  <a16:creationId xmlns:a16="http://schemas.microsoft.com/office/drawing/2014/main" id="{D9671EDB-9716-4724-870D-5BB0C12DF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95"/>
              <a:ext cx="357" cy="1399"/>
            </a:xfrm>
            <a:custGeom>
              <a:avLst/>
              <a:gdLst>
                <a:gd name="T0" fmla="*/ 723 w 115"/>
                <a:gd name="T1" fmla="*/ 437 h 423"/>
                <a:gd name="T2" fmla="*/ 3325 w 115"/>
                <a:gd name="T3" fmla="*/ 8391 h 423"/>
                <a:gd name="T4" fmla="*/ 3353 w 115"/>
                <a:gd name="T5" fmla="*/ 15303 h 423"/>
                <a:gd name="T6" fmla="*/ 2574 w 115"/>
                <a:gd name="T7" fmla="*/ 5252 h 423"/>
                <a:gd name="T8" fmla="*/ 413 w 115"/>
                <a:gd name="T9" fmla="*/ 1333 h 423"/>
                <a:gd name="T10" fmla="*/ 723 w 115"/>
                <a:gd name="T11" fmla="*/ 437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23">
                  <a:moveTo>
                    <a:pt x="24" y="12"/>
                  </a:moveTo>
                  <a:cubicBezTo>
                    <a:pt x="52" y="31"/>
                    <a:pt x="102" y="65"/>
                    <a:pt x="111" y="232"/>
                  </a:cubicBezTo>
                  <a:cubicBezTo>
                    <a:pt x="114" y="296"/>
                    <a:pt x="112" y="423"/>
                    <a:pt x="112" y="423"/>
                  </a:cubicBezTo>
                  <a:cubicBezTo>
                    <a:pt x="115" y="350"/>
                    <a:pt x="103" y="198"/>
                    <a:pt x="86" y="145"/>
                  </a:cubicBezTo>
                  <a:cubicBezTo>
                    <a:pt x="69" y="91"/>
                    <a:pt x="29" y="49"/>
                    <a:pt x="14" y="37"/>
                  </a:cubicBezTo>
                  <a:cubicBezTo>
                    <a:pt x="0" y="25"/>
                    <a:pt x="7" y="0"/>
                    <a:pt x="24" y="12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7" name="Freeform 12">
              <a:extLst>
                <a:ext uri="{FF2B5EF4-FFF2-40B4-BE49-F238E27FC236}">
                  <a16:creationId xmlns:a16="http://schemas.microsoft.com/office/drawing/2014/main" id="{6234177F-8B15-4E0F-8823-E3EDA4E1C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46"/>
              <a:ext cx="289" cy="781"/>
            </a:xfrm>
            <a:custGeom>
              <a:avLst/>
              <a:gdLst>
                <a:gd name="T0" fmla="*/ 115 w 93"/>
                <a:gd name="T1" fmla="*/ 109 h 236"/>
                <a:gd name="T2" fmla="*/ 569 w 93"/>
                <a:gd name="T3" fmla="*/ 2542 h 236"/>
                <a:gd name="T4" fmla="*/ 1081 w 93"/>
                <a:gd name="T5" fmla="*/ 4282 h 236"/>
                <a:gd name="T6" fmla="*/ 2104 w 93"/>
                <a:gd name="T7" fmla="*/ 5477 h 236"/>
                <a:gd name="T8" fmla="*/ 2791 w 93"/>
                <a:gd name="T9" fmla="*/ 8555 h 236"/>
                <a:gd name="T10" fmla="*/ 2607 w 93"/>
                <a:gd name="T11" fmla="*/ 6450 h 236"/>
                <a:gd name="T12" fmla="*/ 2461 w 93"/>
                <a:gd name="T13" fmla="*/ 5368 h 236"/>
                <a:gd name="T14" fmla="*/ 1380 w 93"/>
                <a:gd name="T15" fmla="*/ 3438 h 236"/>
                <a:gd name="T16" fmla="*/ 656 w 93"/>
                <a:gd name="T17" fmla="*/ 1489 h 236"/>
                <a:gd name="T18" fmla="*/ 183 w 93"/>
                <a:gd name="T19" fmla="*/ 0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3" h="236">
                  <a:moveTo>
                    <a:pt x="4" y="3"/>
                  </a:moveTo>
                  <a:cubicBezTo>
                    <a:pt x="0" y="26"/>
                    <a:pt x="11" y="48"/>
                    <a:pt x="19" y="70"/>
                  </a:cubicBezTo>
                  <a:cubicBezTo>
                    <a:pt x="26" y="86"/>
                    <a:pt x="28" y="102"/>
                    <a:pt x="36" y="118"/>
                  </a:cubicBezTo>
                  <a:cubicBezTo>
                    <a:pt x="45" y="133"/>
                    <a:pt x="60" y="136"/>
                    <a:pt x="70" y="151"/>
                  </a:cubicBezTo>
                  <a:cubicBezTo>
                    <a:pt x="83" y="171"/>
                    <a:pt x="87" y="205"/>
                    <a:pt x="93" y="236"/>
                  </a:cubicBezTo>
                  <a:cubicBezTo>
                    <a:pt x="93" y="223"/>
                    <a:pt x="91" y="191"/>
                    <a:pt x="87" y="178"/>
                  </a:cubicBezTo>
                  <a:cubicBezTo>
                    <a:pt x="84" y="166"/>
                    <a:pt x="86" y="159"/>
                    <a:pt x="82" y="148"/>
                  </a:cubicBezTo>
                  <a:cubicBezTo>
                    <a:pt x="75" y="129"/>
                    <a:pt x="55" y="112"/>
                    <a:pt x="46" y="95"/>
                  </a:cubicBezTo>
                  <a:cubicBezTo>
                    <a:pt x="35" y="73"/>
                    <a:pt x="36" y="62"/>
                    <a:pt x="22" y="41"/>
                  </a:cubicBezTo>
                  <a:cubicBezTo>
                    <a:pt x="14" y="29"/>
                    <a:pt x="4" y="15"/>
                    <a:pt x="6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8" name="Freeform 13">
              <a:extLst>
                <a:ext uri="{FF2B5EF4-FFF2-40B4-BE49-F238E27FC236}">
                  <a16:creationId xmlns:a16="http://schemas.microsoft.com/office/drawing/2014/main" id="{70218115-EFA8-42DB-B13D-D18DD5C0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491"/>
              <a:ext cx="109" cy="215"/>
            </a:xfrm>
            <a:custGeom>
              <a:avLst/>
              <a:gdLst>
                <a:gd name="T0" fmla="*/ 757 w 35"/>
                <a:gd name="T1" fmla="*/ 437 h 65"/>
                <a:gd name="T2" fmla="*/ 87 w 35"/>
                <a:gd name="T3" fmla="*/ 2352 h 65"/>
                <a:gd name="T4" fmla="*/ 427 w 35"/>
                <a:gd name="T5" fmla="*/ 1488 h 65"/>
                <a:gd name="T6" fmla="*/ 1000 w 35"/>
                <a:gd name="T7" fmla="*/ 1849 h 65"/>
                <a:gd name="T8" fmla="*/ 903 w 35"/>
                <a:gd name="T9" fmla="*/ 83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5">
                  <a:moveTo>
                    <a:pt x="25" y="12"/>
                  </a:moveTo>
                  <a:cubicBezTo>
                    <a:pt x="0" y="0"/>
                    <a:pt x="1" y="55"/>
                    <a:pt x="3" y="65"/>
                  </a:cubicBezTo>
                  <a:cubicBezTo>
                    <a:pt x="6" y="58"/>
                    <a:pt x="5" y="43"/>
                    <a:pt x="14" y="41"/>
                  </a:cubicBezTo>
                  <a:cubicBezTo>
                    <a:pt x="21" y="39"/>
                    <a:pt x="29" y="47"/>
                    <a:pt x="33" y="51"/>
                  </a:cubicBezTo>
                  <a:cubicBezTo>
                    <a:pt x="35" y="41"/>
                    <a:pt x="35" y="32"/>
                    <a:pt x="30" y="23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9" name="Freeform 14">
              <a:extLst>
                <a:ext uri="{FF2B5EF4-FFF2-40B4-BE49-F238E27FC236}">
                  <a16:creationId xmlns:a16="http://schemas.microsoft.com/office/drawing/2014/main" id="{CDC5B145-6D96-4752-B08B-BB0E1556B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796"/>
              <a:ext cx="152" cy="182"/>
            </a:xfrm>
            <a:custGeom>
              <a:avLst/>
              <a:gdLst>
                <a:gd name="T0" fmla="*/ 0 w 49"/>
                <a:gd name="T1" fmla="*/ 801 h 55"/>
                <a:gd name="T2" fmla="*/ 242 w 49"/>
                <a:gd name="T3" fmla="*/ 1195 h 55"/>
                <a:gd name="T4" fmla="*/ 627 w 49"/>
                <a:gd name="T5" fmla="*/ 1380 h 55"/>
                <a:gd name="T6" fmla="*/ 1464 w 49"/>
                <a:gd name="T7" fmla="*/ 1992 h 55"/>
                <a:gd name="T8" fmla="*/ 1011 w 49"/>
                <a:gd name="T9" fmla="*/ 0 h 55"/>
                <a:gd name="T10" fmla="*/ 298 w 49"/>
                <a:gd name="T11" fmla="*/ 94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5">
                  <a:moveTo>
                    <a:pt x="0" y="22"/>
                  </a:moveTo>
                  <a:cubicBezTo>
                    <a:pt x="3" y="25"/>
                    <a:pt x="5" y="30"/>
                    <a:pt x="8" y="33"/>
                  </a:cubicBezTo>
                  <a:cubicBezTo>
                    <a:pt x="11" y="36"/>
                    <a:pt x="17" y="37"/>
                    <a:pt x="21" y="38"/>
                  </a:cubicBezTo>
                  <a:cubicBezTo>
                    <a:pt x="31" y="43"/>
                    <a:pt x="40" y="49"/>
                    <a:pt x="49" y="55"/>
                  </a:cubicBezTo>
                  <a:cubicBezTo>
                    <a:pt x="33" y="41"/>
                    <a:pt x="34" y="20"/>
                    <a:pt x="34" y="0"/>
                  </a:cubicBezTo>
                  <a:cubicBezTo>
                    <a:pt x="33" y="12"/>
                    <a:pt x="26" y="35"/>
                    <a:pt x="10" y="26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0" name="Freeform 15">
              <a:extLst>
                <a:ext uri="{FF2B5EF4-FFF2-40B4-BE49-F238E27FC236}">
                  <a16:creationId xmlns:a16="http://schemas.microsoft.com/office/drawing/2014/main" id="{6E74645C-51FD-4EAF-A6E0-718A66FF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647"/>
              <a:ext cx="295" cy="394"/>
            </a:xfrm>
            <a:custGeom>
              <a:avLst/>
              <a:gdLst>
                <a:gd name="T0" fmla="*/ 1407 w 95"/>
                <a:gd name="T1" fmla="*/ 0 h 119"/>
                <a:gd name="T2" fmla="*/ 1081 w 95"/>
                <a:gd name="T3" fmla="*/ 3046 h 119"/>
                <a:gd name="T4" fmla="*/ 2844 w 95"/>
                <a:gd name="T5" fmla="*/ 3738 h 119"/>
                <a:gd name="T6" fmla="*/ 953 w 95"/>
                <a:gd name="T7" fmla="*/ 3771 h 119"/>
                <a:gd name="T8" fmla="*/ 1407 w 95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19">
                  <a:moveTo>
                    <a:pt x="47" y="0"/>
                  </a:moveTo>
                  <a:cubicBezTo>
                    <a:pt x="28" y="33"/>
                    <a:pt x="25" y="69"/>
                    <a:pt x="36" y="84"/>
                  </a:cubicBezTo>
                  <a:cubicBezTo>
                    <a:pt x="50" y="101"/>
                    <a:pt x="78" y="84"/>
                    <a:pt x="95" y="103"/>
                  </a:cubicBezTo>
                  <a:cubicBezTo>
                    <a:pt x="83" y="97"/>
                    <a:pt x="63" y="119"/>
                    <a:pt x="32" y="104"/>
                  </a:cubicBezTo>
                  <a:cubicBezTo>
                    <a:pt x="1" y="88"/>
                    <a:pt x="0" y="36"/>
                    <a:pt x="47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1" name="Freeform 16">
              <a:extLst>
                <a:ext uri="{FF2B5EF4-FFF2-40B4-BE49-F238E27FC236}">
                  <a16:creationId xmlns:a16="http://schemas.microsoft.com/office/drawing/2014/main" id="{2F3B916F-A8DF-421A-99F9-D0D13C2AA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558"/>
              <a:ext cx="242" cy="314"/>
            </a:xfrm>
            <a:custGeom>
              <a:avLst/>
              <a:gdLst>
                <a:gd name="T0" fmla="*/ 568 w 78"/>
                <a:gd name="T1" fmla="*/ 3431 h 95"/>
                <a:gd name="T2" fmla="*/ 897 w 78"/>
                <a:gd name="T3" fmla="*/ 2786 h 95"/>
                <a:gd name="T4" fmla="*/ 2088 w 78"/>
                <a:gd name="T5" fmla="*/ 2885 h 95"/>
                <a:gd name="T6" fmla="*/ 2215 w 78"/>
                <a:gd name="T7" fmla="*/ 1801 h 95"/>
                <a:gd name="T8" fmla="*/ 2032 w 78"/>
                <a:gd name="T9" fmla="*/ 502 h 95"/>
                <a:gd name="T10" fmla="*/ 596 w 78"/>
                <a:gd name="T11" fmla="*/ 1114 h 95"/>
                <a:gd name="T12" fmla="*/ 0 w 78"/>
                <a:gd name="T13" fmla="*/ 332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95">
                  <a:moveTo>
                    <a:pt x="19" y="95"/>
                  </a:moveTo>
                  <a:cubicBezTo>
                    <a:pt x="16" y="87"/>
                    <a:pt x="24" y="82"/>
                    <a:pt x="30" y="77"/>
                  </a:cubicBezTo>
                  <a:cubicBezTo>
                    <a:pt x="44" y="66"/>
                    <a:pt x="63" y="84"/>
                    <a:pt x="70" y="80"/>
                  </a:cubicBezTo>
                  <a:cubicBezTo>
                    <a:pt x="78" y="76"/>
                    <a:pt x="75" y="64"/>
                    <a:pt x="74" y="50"/>
                  </a:cubicBezTo>
                  <a:cubicBezTo>
                    <a:pt x="74" y="37"/>
                    <a:pt x="76" y="22"/>
                    <a:pt x="68" y="14"/>
                  </a:cubicBezTo>
                  <a:cubicBezTo>
                    <a:pt x="55" y="0"/>
                    <a:pt x="29" y="20"/>
                    <a:pt x="20" y="31"/>
                  </a:cubicBezTo>
                  <a:cubicBezTo>
                    <a:pt x="4" y="50"/>
                    <a:pt x="0" y="67"/>
                    <a:pt x="0" y="92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2" name="Freeform 17">
              <a:extLst>
                <a:ext uri="{FF2B5EF4-FFF2-40B4-BE49-F238E27FC236}">
                  <a16:creationId xmlns:a16="http://schemas.microsoft.com/office/drawing/2014/main" id="{90025662-1D64-4F9F-AC7F-5F7BFFAA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92"/>
              <a:ext cx="1561" cy="2514"/>
            </a:xfrm>
            <a:custGeom>
              <a:avLst/>
              <a:gdLst>
                <a:gd name="T0" fmla="*/ 866 w 503"/>
                <a:gd name="T1" fmla="*/ 18240 h 760"/>
                <a:gd name="T2" fmla="*/ 1704 w 503"/>
                <a:gd name="T3" fmla="*/ 20922 h 760"/>
                <a:gd name="T4" fmla="*/ 8581 w 503"/>
                <a:gd name="T5" fmla="*/ 26930 h 760"/>
                <a:gd name="T6" fmla="*/ 8581 w 503"/>
                <a:gd name="T7" fmla="*/ 26930 h 760"/>
                <a:gd name="T8" fmla="*/ 9350 w 503"/>
                <a:gd name="T9" fmla="*/ 26820 h 760"/>
                <a:gd name="T10" fmla="*/ 13512 w 503"/>
                <a:gd name="T11" fmla="*/ 22583 h 760"/>
                <a:gd name="T12" fmla="*/ 13540 w 503"/>
                <a:gd name="T13" fmla="*/ 17234 h 760"/>
                <a:gd name="T14" fmla="*/ 12761 w 503"/>
                <a:gd name="T15" fmla="*/ 14115 h 760"/>
                <a:gd name="T16" fmla="*/ 13627 w 503"/>
                <a:gd name="T17" fmla="*/ 10602 h 760"/>
                <a:gd name="T18" fmla="*/ 14946 w 503"/>
                <a:gd name="T19" fmla="*/ 5832 h 760"/>
                <a:gd name="T20" fmla="*/ 9447 w 503"/>
                <a:gd name="T21" fmla="*/ 33 h 760"/>
                <a:gd name="T22" fmla="*/ 3553 w 503"/>
                <a:gd name="T23" fmla="*/ 3152 h 760"/>
                <a:gd name="T24" fmla="*/ 2784 w 503"/>
                <a:gd name="T25" fmla="*/ 4704 h 760"/>
                <a:gd name="T26" fmla="*/ 1493 w 503"/>
                <a:gd name="T27" fmla="*/ 7965 h 760"/>
                <a:gd name="T28" fmla="*/ 568 w 503"/>
                <a:gd name="T29" fmla="*/ 11545 h 760"/>
                <a:gd name="T30" fmla="*/ 866 w 503"/>
                <a:gd name="T31" fmla="*/ 18240 h 7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3" h="760">
                  <a:moveTo>
                    <a:pt x="29" y="504"/>
                  </a:moveTo>
                  <a:cubicBezTo>
                    <a:pt x="38" y="531"/>
                    <a:pt x="53" y="567"/>
                    <a:pt x="57" y="578"/>
                  </a:cubicBezTo>
                  <a:cubicBezTo>
                    <a:pt x="75" y="633"/>
                    <a:pt x="151" y="760"/>
                    <a:pt x="287" y="744"/>
                  </a:cubicBezTo>
                  <a:cubicBezTo>
                    <a:pt x="287" y="744"/>
                    <a:pt x="287" y="744"/>
                    <a:pt x="287" y="744"/>
                  </a:cubicBezTo>
                  <a:cubicBezTo>
                    <a:pt x="296" y="744"/>
                    <a:pt x="304" y="743"/>
                    <a:pt x="313" y="741"/>
                  </a:cubicBezTo>
                  <a:cubicBezTo>
                    <a:pt x="401" y="727"/>
                    <a:pt x="440" y="674"/>
                    <a:pt x="452" y="624"/>
                  </a:cubicBezTo>
                  <a:cubicBezTo>
                    <a:pt x="461" y="585"/>
                    <a:pt x="466" y="513"/>
                    <a:pt x="453" y="476"/>
                  </a:cubicBezTo>
                  <a:cubicBezTo>
                    <a:pt x="441" y="439"/>
                    <a:pt x="429" y="426"/>
                    <a:pt x="427" y="390"/>
                  </a:cubicBezTo>
                  <a:cubicBezTo>
                    <a:pt x="426" y="353"/>
                    <a:pt x="440" y="316"/>
                    <a:pt x="456" y="293"/>
                  </a:cubicBezTo>
                  <a:cubicBezTo>
                    <a:pt x="472" y="270"/>
                    <a:pt x="503" y="230"/>
                    <a:pt x="500" y="161"/>
                  </a:cubicBezTo>
                  <a:cubicBezTo>
                    <a:pt x="493" y="86"/>
                    <a:pt x="448" y="5"/>
                    <a:pt x="316" y="1"/>
                  </a:cubicBezTo>
                  <a:cubicBezTo>
                    <a:pt x="237" y="0"/>
                    <a:pt x="164" y="23"/>
                    <a:pt x="119" y="87"/>
                  </a:cubicBezTo>
                  <a:cubicBezTo>
                    <a:pt x="106" y="105"/>
                    <a:pt x="98" y="119"/>
                    <a:pt x="93" y="130"/>
                  </a:cubicBezTo>
                  <a:cubicBezTo>
                    <a:pt x="82" y="157"/>
                    <a:pt x="62" y="197"/>
                    <a:pt x="50" y="220"/>
                  </a:cubicBezTo>
                  <a:cubicBezTo>
                    <a:pt x="40" y="241"/>
                    <a:pt x="28" y="272"/>
                    <a:pt x="19" y="319"/>
                  </a:cubicBezTo>
                  <a:cubicBezTo>
                    <a:pt x="0" y="416"/>
                    <a:pt x="19" y="478"/>
                    <a:pt x="29" y="50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3" name="Freeform 18">
              <a:extLst>
                <a:ext uri="{FF2B5EF4-FFF2-40B4-BE49-F238E27FC236}">
                  <a16:creationId xmlns:a16="http://schemas.microsoft.com/office/drawing/2014/main" id="{90E3508A-D6E7-420B-B738-CF55D627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462"/>
              <a:ext cx="434" cy="1452"/>
            </a:xfrm>
            <a:custGeom>
              <a:avLst/>
              <a:gdLst>
                <a:gd name="T0" fmla="*/ 806 w 140"/>
                <a:gd name="T1" fmla="*/ 6618 h 439"/>
                <a:gd name="T2" fmla="*/ 28 w 140"/>
                <a:gd name="T3" fmla="*/ 3513 h 439"/>
                <a:gd name="T4" fmla="*/ 893 w 140"/>
                <a:gd name="T5" fmla="*/ 0 h 439"/>
                <a:gd name="T6" fmla="*/ 924 w 140"/>
                <a:gd name="T7" fmla="*/ 33 h 439"/>
                <a:gd name="T8" fmla="*/ 4055 w 140"/>
                <a:gd name="T9" fmla="*/ 7779 h 439"/>
                <a:gd name="T10" fmla="*/ 4055 w 140"/>
                <a:gd name="T11" fmla="*/ 15886 h 439"/>
                <a:gd name="T12" fmla="*/ 2892 w 140"/>
                <a:gd name="T13" fmla="*/ 15886 h 439"/>
                <a:gd name="T14" fmla="*/ 2536 w 140"/>
                <a:gd name="T15" fmla="*/ 10022 h 439"/>
                <a:gd name="T16" fmla="*/ 1011 w 140"/>
                <a:gd name="T17" fmla="*/ 7888 h 439"/>
                <a:gd name="T18" fmla="*/ 806 w 140"/>
                <a:gd name="T19" fmla="*/ 6618 h 4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439">
                  <a:moveTo>
                    <a:pt x="27" y="183"/>
                  </a:moveTo>
                  <a:cubicBezTo>
                    <a:pt x="15" y="146"/>
                    <a:pt x="3" y="133"/>
                    <a:pt x="1" y="97"/>
                  </a:cubicBezTo>
                  <a:cubicBezTo>
                    <a:pt x="0" y="60"/>
                    <a:pt x="14" y="23"/>
                    <a:pt x="30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82" y="40"/>
                    <a:pt x="132" y="76"/>
                    <a:pt x="136" y="215"/>
                  </a:cubicBezTo>
                  <a:cubicBezTo>
                    <a:pt x="140" y="367"/>
                    <a:pt x="136" y="439"/>
                    <a:pt x="136" y="439"/>
                  </a:cubicBezTo>
                  <a:cubicBezTo>
                    <a:pt x="97" y="439"/>
                    <a:pt x="97" y="439"/>
                    <a:pt x="97" y="439"/>
                  </a:cubicBezTo>
                  <a:cubicBezTo>
                    <a:pt x="97" y="384"/>
                    <a:pt x="96" y="338"/>
                    <a:pt x="85" y="277"/>
                  </a:cubicBezTo>
                  <a:cubicBezTo>
                    <a:pt x="79" y="249"/>
                    <a:pt x="62" y="221"/>
                    <a:pt x="34" y="218"/>
                  </a:cubicBezTo>
                  <a:cubicBezTo>
                    <a:pt x="33" y="205"/>
                    <a:pt x="31" y="193"/>
                    <a:pt x="27" y="18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4" name="Freeform 19">
              <a:extLst>
                <a:ext uri="{FF2B5EF4-FFF2-40B4-BE49-F238E27FC236}">
                  <a16:creationId xmlns:a16="http://schemas.microsoft.com/office/drawing/2014/main" id="{D4E3E57A-8E77-4B1F-8AB4-CF32CE65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462"/>
              <a:ext cx="177" cy="115"/>
            </a:xfrm>
            <a:custGeom>
              <a:avLst/>
              <a:gdLst>
                <a:gd name="T0" fmla="*/ 1708 w 57"/>
                <a:gd name="T1" fmla="*/ 0 h 35"/>
                <a:gd name="T2" fmla="*/ 0 w 57"/>
                <a:gd name="T3" fmla="*/ 1242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5">
                  <a:moveTo>
                    <a:pt x="57" y="0"/>
                  </a:moveTo>
                  <a:cubicBezTo>
                    <a:pt x="49" y="10"/>
                    <a:pt x="30" y="34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5" name="Freeform 20">
              <a:extLst>
                <a:ext uri="{FF2B5EF4-FFF2-40B4-BE49-F238E27FC236}">
                  <a16:creationId xmlns:a16="http://schemas.microsoft.com/office/drawing/2014/main" id="{19BF6FC6-2B15-407F-8C92-A963BA1C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908"/>
              <a:ext cx="255" cy="179"/>
            </a:xfrm>
            <a:custGeom>
              <a:avLst/>
              <a:gdLst>
                <a:gd name="T0" fmla="*/ 2466 w 82"/>
                <a:gd name="T1" fmla="*/ 1966 h 54"/>
                <a:gd name="T2" fmla="*/ 0 w 82"/>
                <a:gd name="T3" fmla="*/ 1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4">
                  <a:moveTo>
                    <a:pt x="82" y="54"/>
                  </a:moveTo>
                  <a:cubicBezTo>
                    <a:pt x="74" y="27"/>
                    <a:pt x="34" y="0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6" name="Freeform 21">
              <a:extLst>
                <a:ext uri="{FF2B5EF4-FFF2-40B4-BE49-F238E27FC236}">
                  <a16:creationId xmlns:a16="http://schemas.microsoft.com/office/drawing/2014/main" id="{347900ED-9D0A-4A9C-B155-2F76F2E5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69"/>
              <a:ext cx="59" cy="59"/>
            </a:xfrm>
            <a:custGeom>
              <a:avLst/>
              <a:gdLst>
                <a:gd name="T0" fmla="*/ 568 w 19"/>
                <a:gd name="T1" fmla="*/ 633 h 18"/>
                <a:gd name="T2" fmla="*/ 0 w 19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22">
            <a:extLst>
              <a:ext uri="{FF2B5EF4-FFF2-40B4-BE49-F238E27FC236}">
                <a16:creationId xmlns:a16="http://schemas.microsoft.com/office/drawing/2014/main" id="{D11B28E6-67D9-4551-AB40-8293C7DB68BB}"/>
              </a:ext>
            </a:extLst>
          </p:cNvPr>
          <p:cNvGrpSpPr>
            <a:grpSpLocks/>
          </p:cNvGrpSpPr>
          <p:nvPr/>
        </p:nvGrpSpPr>
        <p:grpSpPr bwMode="auto">
          <a:xfrm>
            <a:off x="6845300" y="1971675"/>
            <a:ext cx="2290763" cy="3408363"/>
            <a:chOff x="3352" y="1242"/>
            <a:chExt cx="1443" cy="2147"/>
          </a:xfrm>
        </p:grpSpPr>
        <p:grpSp>
          <p:nvGrpSpPr>
            <p:cNvPr id="26630" name="Group 23">
              <a:extLst>
                <a:ext uri="{FF2B5EF4-FFF2-40B4-BE49-F238E27FC236}">
                  <a16:creationId xmlns:a16="http://schemas.microsoft.com/office/drawing/2014/main" id="{3689CB65-62EE-4337-AF16-0182FA346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2" y="1242"/>
              <a:ext cx="1443" cy="2147"/>
              <a:chOff x="3352" y="1242"/>
              <a:chExt cx="1443" cy="2147"/>
            </a:xfrm>
          </p:grpSpPr>
          <p:sp>
            <p:nvSpPr>
              <p:cNvPr id="26999" name="Freeform 24">
                <a:extLst>
                  <a:ext uri="{FF2B5EF4-FFF2-40B4-BE49-F238E27FC236}">
                    <a16:creationId xmlns:a16="http://schemas.microsoft.com/office/drawing/2014/main" id="{88309325-1001-4995-91D3-472498621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</a:path>
                </a:pathLst>
              </a:custGeom>
              <a:solidFill>
                <a:srgbClr val="FBC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Freeform 25">
                <a:extLst>
                  <a:ext uri="{FF2B5EF4-FFF2-40B4-BE49-F238E27FC236}">
                    <a16:creationId xmlns:a16="http://schemas.microsoft.com/office/drawing/2014/main" id="{9D6CCA4A-1866-4A97-AF11-7075555F1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049"/>
                <a:ext cx="325" cy="1271"/>
              </a:xfrm>
              <a:custGeom>
                <a:avLst/>
                <a:gdLst>
                  <a:gd name="T0" fmla="*/ 543 w 115"/>
                  <a:gd name="T1" fmla="*/ 325 h 422"/>
                  <a:gd name="T2" fmla="*/ 2507 w 115"/>
                  <a:gd name="T3" fmla="*/ 6340 h 422"/>
                  <a:gd name="T4" fmla="*/ 2532 w 115"/>
                  <a:gd name="T5" fmla="*/ 11529 h 422"/>
                  <a:gd name="T6" fmla="*/ 1942 w 115"/>
                  <a:gd name="T7" fmla="*/ 3936 h 422"/>
                  <a:gd name="T8" fmla="*/ 319 w 115"/>
                  <a:gd name="T9" fmla="*/ 1006 h 422"/>
                  <a:gd name="T10" fmla="*/ 543 w 115"/>
                  <a:gd name="T11" fmla="*/ 325 h 4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422">
                    <a:moveTo>
                      <a:pt x="24" y="12"/>
                    </a:moveTo>
                    <a:cubicBezTo>
                      <a:pt x="51" y="31"/>
                      <a:pt x="102" y="64"/>
                      <a:pt x="111" y="232"/>
                    </a:cubicBezTo>
                    <a:cubicBezTo>
                      <a:pt x="114" y="296"/>
                      <a:pt x="112" y="422"/>
                      <a:pt x="112" y="422"/>
                    </a:cubicBezTo>
                    <a:cubicBezTo>
                      <a:pt x="115" y="350"/>
                      <a:pt x="103" y="198"/>
                      <a:pt x="86" y="144"/>
                    </a:cubicBezTo>
                    <a:cubicBezTo>
                      <a:pt x="68" y="90"/>
                      <a:pt x="29" y="48"/>
                      <a:pt x="14" y="37"/>
                    </a:cubicBezTo>
                    <a:cubicBezTo>
                      <a:pt x="0" y="25"/>
                      <a:pt x="7" y="0"/>
                      <a:pt x="24" y="12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Freeform 26">
                <a:extLst>
                  <a:ext uri="{FF2B5EF4-FFF2-40B4-BE49-F238E27FC236}">
                    <a16:creationId xmlns:a16="http://schemas.microsoft.com/office/drawing/2014/main" id="{066D75C4-8B5B-4770-A7B3-C9D0FCEE1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278"/>
                <a:ext cx="263" cy="711"/>
              </a:xfrm>
              <a:custGeom>
                <a:avLst/>
                <a:gdLst>
                  <a:gd name="T0" fmla="*/ 88 w 93"/>
                  <a:gd name="T1" fmla="*/ 54 h 236"/>
                  <a:gd name="T2" fmla="*/ 433 w 93"/>
                  <a:gd name="T3" fmla="*/ 1889 h 236"/>
                  <a:gd name="T4" fmla="*/ 814 w 93"/>
                  <a:gd name="T5" fmla="*/ 3193 h 236"/>
                  <a:gd name="T6" fmla="*/ 1584 w 93"/>
                  <a:gd name="T7" fmla="*/ 4130 h 236"/>
                  <a:gd name="T8" fmla="*/ 2079 w 93"/>
                  <a:gd name="T9" fmla="*/ 6453 h 236"/>
                  <a:gd name="T10" fmla="*/ 1968 w 93"/>
                  <a:gd name="T11" fmla="*/ 4866 h 236"/>
                  <a:gd name="T12" fmla="*/ 1855 w 93"/>
                  <a:gd name="T13" fmla="*/ 4022 h 236"/>
                  <a:gd name="T14" fmla="*/ 1041 w 93"/>
                  <a:gd name="T15" fmla="*/ 2597 h 236"/>
                  <a:gd name="T16" fmla="*/ 495 w 93"/>
                  <a:gd name="T17" fmla="*/ 1100 h 236"/>
                  <a:gd name="T18" fmla="*/ 113 w 93"/>
                  <a:gd name="T19" fmla="*/ 0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236">
                    <a:moveTo>
                      <a:pt x="4" y="2"/>
                    </a:moveTo>
                    <a:cubicBezTo>
                      <a:pt x="0" y="26"/>
                      <a:pt x="11" y="48"/>
                      <a:pt x="19" y="69"/>
                    </a:cubicBezTo>
                    <a:cubicBezTo>
                      <a:pt x="25" y="86"/>
                      <a:pt x="28" y="102"/>
                      <a:pt x="36" y="117"/>
                    </a:cubicBezTo>
                    <a:cubicBezTo>
                      <a:pt x="45" y="133"/>
                      <a:pt x="60" y="135"/>
                      <a:pt x="70" y="151"/>
                    </a:cubicBezTo>
                    <a:cubicBezTo>
                      <a:pt x="83" y="170"/>
                      <a:pt x="87" y="205"/>
                      <a:pt x="92" y="236"/>
                    </a:cubicBezTo>
                    <a:cubicBezTo>
                      <a:pt x="93" y="222"/>
                      <a:pt x="90" y="191"/>
                      <a:pt x="87" y="178"/>
                    </a:cubicBezTo>
                    <a:cubicBezTo>
                      <a:pt x="84" y="166"/>
                      <a:pt x="86" y="159"/>
                      <a:pt x="82" y="147"/>
                    </a:cubicBezTo>
                    <a:cubicBezTo>
                      <a:pt x="75" y="129"/>
                      <a:pt x="55" y="112"/>
                      <a:pt x="46" y="95"/>
                    </a:cubicBezTo>
                    <a:cubicBezTo>
                      <a:pt x="35" y="73"/>
                      <a:pt x="36" y="62"/>
                      <a:pt x="22" y="40"/>
                    </a:cubicBezTo>
                    <a:cubicBezTo>
                      <a:pt x="14" y="28"/>
                      <a:pt x="4" y="15"/>
                      <a:pt x="5" y="0"/>
                    </a:cubicBezTo>
                  </a:path>
                </a:pathLst>
              </a:custGeom>
              <a:solidFill>
                <a:srgbClr val="F8BB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Freeform 27">
                <a:extLst>
                  <a:ext uri="{FF2B5EF4-FFF2-40B4-BE49-F238E27FC236}">
                    <a16:creationId xmlns:a16="http://schemas.microsoft.com/office/drawing/2014/main" id="{73DE7C63-D5B2-47F4-8BFC-1F5FD6AC0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019"/>
                <a:ext cx="396" cy="1319"/>
              </a:xfrm>
              <a:custGeom>
                <a:avLst/>
                <a:gdLst>
                  <a:gd name="T0" fmla="*/ 608 w 140"/>
                  <a:gd name="T1" fmla="*/ 4996 h 438"/>
                  <a:gd name="T2" fmla="*/ 23 w 140"/>
                  <a:gd name="T3" fmla="*/ 2620 h 438"/>
                  <a:gd name="T4" fmla="*/ 679 w 140"/>
                  <a:gd name="T5" fmla="*/ 0 h 438"/>
                  <a:gd name="T6" fmla="*/ 704 w 140"/>
                  <a:gd name="T7" fmla="*/ 0 h 438"/>
                  <a:gd name="T8" fmla="*/ 3080 w 140"/>
                  <a:gd name="T9" fmla="*/ 5866 h 438"/>
                  <a:gd name="T10" fmla="*/ 3080 w 140"/>
                  <a:gd name="T11" fmla="*/ 11961 h 438"/>
                  <a:gd name="T12" fmla="*/ 2192 w 140"/>
                  <a:gd name="T13" fmla="*/ 11961 h 438"/>
                  <a:gd name="T14" fmla="*/ 1904 w 140"/>
                  <a:gd name="T15" fmla="*/ 7535 h 438"/>
                  <a:gd name="T16" fmla="*/ 769 w 140"/>
                  <a:gd name="T17" fmla="*/ 5948 h 438"/>
                  <a:gd name="T18" fmla="*/ 608 w 140"/>
                  <a:gd name="T19" fmla="*/ 4996 h 4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438">
                    <a:moveTo>
                      <a:pt x="27" y="183"/>
                    </a:moveTo>
                    <a:cubicBezTo>
                      <a:pt x="14" y="145"/>
                      <a:pt x="2" y="133"/>
                      <a:pt x="1" y="96"/>
                    </a:cubicBezTo>
                    <a:cubicBezTo>
                      <a:pt x="0" y="60"/>
                      <a:pt x="14" y="23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2" y="40"/>
                      <a:pt x="132" y="76"/>
                      <a:pt x="136" y="215"/>
                    </a:cubicBezTo>
                    <a:cubicBezTo>
                      <a:pt x="140" y="366"/>
                      <a:pt x="136" y="438"/>
                      <a:pt x="136" y="438"/>
                    </a:cubicBezTo>
                    <a:cubicBezTo>
                      <a:pt x="97" y="438"/>
                      <a:pt x="97" y="438"/>
                      <a:pt x="97" y="438"/>
                    </a:cubicBezTo>
                    <a:cubicBezTo>
                      <a:pt x="97" y="384"/>
                      <a:pt x="96" y="337"/>
                      <a:pt x="84" y="276"/>
                    </a:cubicBezTo>
                    <a:cubicBezTo>
                      <a:pt x="79" y="249"/>
                      <a:pt x="62" y="220"/>
                      <a:pt x="34" y="218"/>
                    </a:cubicBezTo>
                    <a:cubicBezTo>
                      <a:pt x="33" y="205"/>
                      <a:pt x="31" y="192"/>
                      <a:pt x="27" y="18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5857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Freeform 28">
                <a:extLst>
                  <a:ext uri="{FF2B5EF4-FFF2-40B4-BE49-F238E27FC236}">
                    <a16:creationId xmlns:a16="http://schemas.microsoft.com/office/drawing/2014/main" id="{72F4953A-BAC4-4998-AD17-078FE6B5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079"/>
                <a:ext cx="209" cy="259"/>
              </a:xfrm>
              <a:custGeom>
                <a:avLst/>
                <a:gdLst>
                  <a:gd name="T0" fmla="*/ 319 w 74"/>
                  <a:gd name="T1" fmla="*/ 54 h 86"/>
                  <a:gd name="T2" fmla="*/ 158 w 74"/>
                  <a:gd name="T3" fmla="*/ 979 h 86"/>
                  <a:gd name="T4" fmla="*/ 23 w 74"/>
                  <a:gd name="T5" fmla="*/ 1370 h 86"/>
                  <a:gd name="T6" fmla="*/ 48 w 74"/>
                  <a:gd name="T7" fmla="*/ 1750 h 86"/>
                  <a:gd name="T8" fmla="*/ 359 w 74"/>
                  <a:gd name="T9" fmla="*/ 1262 h 86"/>
                  <a:gd name="T10" fmla="*/ 830 w 74"/>
                  <a:gd name="T11" fmla="*/ 1479 h 86"/>
                  <a:gd name="T12" fmla="*/ 1198 w 74"/>
                  <a:gd name="T13" fmla="*/ 1858 h 86"/>
                  <a:gd name="T14" fmla="*/ 1421 w 74"/>
                  <a:gd name="T15" fmla="*/ 2078 h 86"/>
                  <a:gd name="T16" fmla="*/ 1644 w 74"/>
                  <a:gd name="T17" fmla="*/ 2349 h 86"/>
                  <a:gd name="T18" fmla="*/ 830 w 74"/>
                  <a:gd name="T19" fmla="*/ 572 h 86"/>
                  <a:gd name="T20" fmla="*/ 407 w 74"/>
                  <a:gd name="T21" fmla="*/ 81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86">
                    <a:moveTo>
                      <a:pt x="14" y="2"/>
                    </a:moveTo>
                    <a:cubicBezTo>
                      <a:pt x="9" y="13"/>
                      <a:pt x="11" y="25"/>
                      <a:pt x="7" y="36"/>
                    </a:cubicBezTo>
                    <a:cubicBezTo>
                      <a:pt x="5" y="40"/>
                      <a:pt x="2" y="45"/>
                      <a:pt x="1" y="50"/>
                    </a:cubicBezTo>
                    <a:cubicBezTo>
                      <a:pt x="0" y="55"/>
                      <a:pt x="2" y="59"/>
                      <a:pt x="2" y="64"/>
                    </a:cubicBezTo>
                    <a:cubicBezTo>
                      <a:pt x="4" y="55"/>
                      <a:pt x="5" y="47"/>
                      <a:pt x="16" y="46"/>
                    </a:cubicBezTo>
                    <a:cubicBezTo>
                      <a:pt x="24" y="46"/>
                      <a:pt x="31" y="50"/>
                      <a:pt x="37" y="54"/>
                    </a:cubicBezTo>
                    <a:cubicBezTo>
                      <a:pt x="43" y="57"/>
                      <a:pt x="48" y="63"/>
                      <a:pt x="53" y="68"/>
                    </a:cubicBezTo>
                    <a:cubicBezTo>
                      <a:pt x="57" y="71"/>
                      <a:pt x="60" y="73"/>
                      <a:pt x="63" y="76"/>
                    </a:cubicBezTo>
                    <a:cubicBezTo>
                      <a:pt x="66" y="79"/>
                      <a:pt x="69" y="85"/>
                      <a:pt x="73" y="86"/>
                    </a:cubicBezTo>
                    <a:cubicBezTo>
                      <a:pt x="74" y="61"/>
                      <a:pt x="51" y="39"/>
                      <a:pt x="37" y="21"/>
                    </a:cubicBezTo>
                    <a:cubicBezTo>
                      <a:pt x="34" y="16"/>
                      <a:pt x="25" y="0"/>
                      <a:pt x="18" y="3"/>
                    </a:cubicBezTo>
                  </a:path>
                </a:pathLst>
              </a:custGeom>
              <a:solidFill>
                <a:srgbClr val="FCD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Freeform 29">
                <a:extLst>
                  <a:ext uri="{FF2B5EF4-FFF2-40B4-BE49-F238E27FC236}">
                    <a16:creationId xmlns:a16="http://schemas.microsoft.com/office/drawing/2014/main" id="{EE0BA86F-67A3-4898-B0F6-5D931D4A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48"/>
                <a:ext cx="1234" cy="2099"/>
              </a:xfrm>
              <a:custGeom>
                <a:avLst/>
                <a:gdLst>
                  <a:gd name="T0" fmla="*/ 294 w 437"/>
                  <a:gd name="T1" fmla="*/ 12642 h 697"/>
                  <a:gd name="T2" fmla="*/ 1014 w 437"/>
                  <a:gd name="T3" fmla="*/ 14473 h 697"/>
                  <a:gd name="T4" fmla="*/ 5631 w 437"/>
                  <a:gd name="T5" fmla="*/ 18656 h 697"/>
                  <a:gd name="T6" fmla="*/ 5605 w 437"/>
                  <a:gd name="T7" fmla="*/ 18656 h 697"/>
                  <a:gd name="T8" fmla="*/ 6147 w 437"/>
                  <a:gd name="T9" fmla="*/ 18575 h 697"/>
                  <a:gd name="T10" fmla="*/ 8892 w 437"/>
                  <a:gd name="T11" fmla="*/ 15545 h 697"/>
                  <a:gd name="T12" fmla="*/ 9028 w 437"/>
                  <a:gd name="T13" fmla="*/ 11934 h 697"/>
                  <a:gd name="T14" fmla="*/ 8491 w 437"/>
                  <a:gd name="T15" fmla="*/ 9748 h 697"/>
                  <a:gd name="T16" fmla="*/ 9098 w 437"/>
                  <a:gd name="T17" fmla="*/ 7318 h 697"/>
                  <a:gd name="T18" fmla="*/ 9776 w 437"/>
                  <a:gd name="T19" fmla="*/ 4044 h 697"/>
                  <a:gd name="T20" fmla="*/ 6195 w 437"/>
                  <a:gd name="T21" fmla="*/ 27 h 697"/>
                  <a:gd name="T22" fmla="*/ 2234 w 437"/>
                  <a:gd name="T23" fmla="*/ 2241 h 697"/>
                  <a:gd name="T24" fmla="*/ 1618 w 437"/>
                  <a:gd name="T25" fmla="*/ 3246 h 697"/>
                  <a:gd name="T26" fmla="*/ 743 w 437"/>
                  <a:gd name="T27" fmla="*/ 5514 h 697"/>
                  <a:gd name="T28" fmla="*/ 384 w 437"/>
                  <a:gd name="T29" fmla="*/ 8107 h 697"/>
                  <a:gd name="T30" fmla="*/ 294 w 437"/>
                  <a:gd name="T31" fmla="*/ 12642 h 6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7" h="697">
                    <a:moveTo>
                      <a:pt x="13" y="463"/>
                    </a:moveTo>
                    <a:cubicBezTo>
                      <a:pt x="22" y="487"/>
                      <a:pt x="41" y="520"/>
                      <a:pt x="45" y="530"/>
                    </a:cubicBezTo>
                    <a:cubicBezTo>
                      <a:pt x="61" y="580"/>
                      <a:pt x="125" y="697"/>
                      <a:pt x="250" y="683"/>
                    </a:cubicBezTo>
                    <a:cubicBezTo>
                      <a:pt x="249" y="683"/>
                      <a:pt x="249" y="683"/>
                      <a:pt x="249" y="683"/>
                    </a:cubicBezTo>
                    <a:cubicBezTo>
                      <a:pt x="257" y="682"/>
                      <a:pt x="265" y="682"/>
                      <a:pt x="273" y="680"/>
                    </a:cubicBezTo>
                    <a:cubicBezTo>
                      <a:pt x="353" y="667"/>
                      <a:pt x="384" y="615"/>
                      <a:pt x="395" y="569"/>
                    </a:cubicBezTo>
                    <a:cubicBezTo>
                      <a:pt x="403" y="533"/>
                      <a:pt x="413" y="471"/>
                      <a:pt x="401" y="437"/>
                    </a:cubicBezTo>
                    <a:cubicBezTo>
                      <a:pt x="389" y="402"/>
                      <a:pt x="378" y="391"/>
                      <a:pt x="377" y="357"/>
                    </a:cubicBezTo>
                    <a:cubicBezTo>
                      <a:pt x="376" y="324"/>
                      <a:pt x="389" y="290"/>
                      <a:pt x="404" y="268"/>
                    </a:cubicBezTo>
                    <a:cubicBezTo>
                      <a:pt x="418" y="247"/>
                      <a:pt x="437" y="212"/>
                      <a:pt x="434" y="148"/>
                    </a:cubicBezTo>
                    <a:cubicBezTo>
                      <a:pt x="428" y="79"/>
                      <a:pt x="396" y="5"/>
                      <a:pt x="275" y="1"/>
                    </a:cubicBezTo>
                    <a:cubicBezTo>
                      <a:pt x="203" y="0"/>
                      <a:pt x="141" y="24"/>
                      <a:pt x="99" y="82"/>
                    </a:cubicBezTo>
                    <a:cubicBezTo>
                      <a:pt x="87" y="99"/>
                      <a:pt x="77" y="109"/>
                      <a:pt x="72" y="119"/>
                    </a:cubicBezTo>
                    <a:cubicBezTo>
                      <a:pt x="62" y="144"/>
                      <a:pt x="44" y="181"/>
                      <a:pt x="33" y="202"/>
                    </a:cubicBezTo>
                    <a:cubicBezTo>
                      <a:pt x="23" y="221"/>
                      <a:pt x="26" y="255"/>
                      <a:pt x="17" y="297"/>
                    </a:cubicBezTo>
                    <a:cubicBezTo>
                      <a:pt x="0" y="386"/>
                      <a:pt x="4" y="439"/>
                      <a:pt x="13" y="463"/>
                    </a:cubicBezTo>
                  </a:path>
                </a:pathLst>
              </a:custGeom>
              <a:solidFill>
                <a:srgbClr val="934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Freeform 30">
                <a:extLst>
                  <a:ext uri="{FF2B5EF4-FFF2-40B4-BE49-F238E27FC236}">
                    <a16:creationId xmlns:a16="http://schemas.microsoft.com/office/drawing/2014/main" id="{7C58A17A-50B7-4FB2-BF89-0A6A5740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425"/>
                <a:ext cx="494" cy="356"/>
              </a:xfrm>
              <a:custGeom>
                <a:avLst/>
                <a:gdLst>
                  <a:gd name="T0" fmla="*/ 3873 w 175"/>
                  <a:gd name="T1" fmla="*/ 1183 h 118"/>
                  <a:gd name="T2" fmla="*/ 3667 w 175"/>
                  <a:gd name="T3" fmla="*/ 763 h 118"/>
                  <a:gd name="T4" fmla="*/ 3602 w 175"/>
                  <a:gd name="T5" fmla="*/ 383 h 118"/>
                  <a:gd name="T6" fmla="*/ 3418 w 175"/>
                  <a:gd name="T7" fmla="*/ 437 h 118"/>
                  <a:gd name="T8" fmla="*/ 3370 w 175"/>
                  <a:gd name="T9" fmla="*/ 217 h 118"/>
                  <a:gd name="T10" fmla="*/ 3218 w 175"/>
                  <a:gd name="T11" fmla="*/ 109 h 118"/>
                  <a:gd name="T12" fmla="*/ 3108 w 175"/>
                  <a:gd name="T13" fmla="*/ 244 h 118"/>
                  <a:gd name="T14" fmla="*/ 2837 w 175"/>
                  <a:gd name="T15" fmla="*/ 109 h 118"/>
                  <a:gd name="T16" fmla="*/ 2631 w 175"/>
                  <a:gd name="T17" fmla="*/ 81 h 118"/>
                  <a:gd name="T18" fmla="*/ 2408 w 175"/>
                  <a:gd name="T19" fmla="*/ 0 h 118"/>
                  <a:gd name="T20" fmla="*/ 2207 w 175"/>
                  <a:gd name="T21" fmla="*/ 136 h 118"/>
                  <a:gd name="T22" fmla="*/ 1713 w 175"/>
                  <a:gd name="T23" fmla="*/ 81 h 118"/>
                  <a:gd name="T24" fmla="*/ 1459 w 175"/>
                  <a:gd name="T25" fmla="*/ 109 h 118"/>
                  <a:gd name="T26" fmla="*/ 1372 w 175"/>
                  <a:gd name="T27" fmla="*/ 109 h 118"/>
                  <a:gd name="T28" fmla="*/ 1330 w 175"/>
                  <a:gd name="T29" fmla="*/ 217 h 118"/>
                  <a:gd name="T30" fmla="*/ 988 w 175"/>
                  <a:gd name="T31" fmla="*/ 383 h 118"/>
                  <a:gd name="T32" fmla="*/ 988 w 175"/>
                  <a:gd name="T33" fmla="*/ 573 h 118"/>
                  <a:gd name="T34" fmla="*/ 765 w 175"/>
                  <a:gd name="T35" fmla="*/ 884 h 118"/>
                  <a:gd name="T36" fmla="*/ 629 w 175"/>
                  <a:gd name="T37" fmla="*/ 1210 h 118"/>
                  <a:gd name="T38" fmla="*/ 248 w 175"/>
                  <a:gd name="T39" fmla="*/ 1539 h 118"/>
                  <a:gd name="T40" fmla="*/ 294 w 175"/>
                  <a:gd name="T41" fmla="*/ 2411 h 118"/>
                  <a:gd name="T42" fmla="*/ 158 w 175"/>
                  <a:gd name="T43" fmla="*/ 2857 h 118"/>
                  <a:gd name="T44" fmla="*/ 223 w 175"/>
                  <a:gd name="T45" fmla="*/ 3132 h 118"/>
                  <a:gd name="T46" fmla="*/ 629 w 175"/>
                  <a:gd name="T47" fmla="*/ 3104 h 118"/>
                  <a:gd name="T48" fmla="*/ 853 w 175"/>
                  <a:gd name="T49" fmla="*/ 2996 h 118"/>
                  <a:gd name="T50" fmla="*/ 988 w 175"/>
                  <a:gd name="T51" fmla="*/ 3077 h 118"/>
                  <a:gd name="T52" fmla="*/ 1101 w 175"/>
                  <a:gd name="T53" fmla="*/ 3023 h 118"/>
                  <a:gd name="T54" fmla="*/ 1194 w 175"/>
                  <a:gd name="T55" fmla="*/ 2939 h 118"/>
                  <a:gd name="T56" fmla="*/ 1347 w 175"/>
                  <a:gd name="T57" fmla="*/ 2996 h 118"/>
                  <a:gd name="T58" fmla="*/ 1530 w 175"/>
                  <a:gd name="T59" fmla="*/ 2667 h 118"/>
                  <a:gd name="T60" fmla="*/ 1911 w 175"/>
                  <a:gd name="T61" fmla="*/ 1895 h 118"/>
                  <a:gd name="T62" fmla="*/ 2111 w 175"/>
                  <a:gd name="T63" fmla="*/ 1376 h 118"/>
                  <a:gd name="T64" fmla="*/ 2541 w 175"/>
                  <a:gd name="T65" fmla="*/ 1264 h 118"/>
                  <a:gd name="T66" fmla="*/ 2589 w 175"/>
                  <a:gd name="T67" fmla="*/ 993 h 118"/>
                  <a:gd name="T68" fmla="*/ 2860 w 175"/>
                  <a:gd name="T69" fmla="*/ 911 h 118"/>
                  <a:gd name="T70" fmla="*/ 3195 w 175"/>
                  <a:gd name="T71" fmla="*/ 1047 h 118"/>
                  <a:gd name="T72" fmla="*/ 3370 w 175"/>
                  <a:gd name="T73" fmla="*/ 1020 h 118"/>
                  <a:gd name="T74" fmla="*/ 3418 w 175"/>
                  <a:gd name="T75" fmla="*/ 1291 h 118"/>
                  <a:gd name="T76" fmla="*/ 3641 w 175"/>
                  <a:gd name="T77" fmla="*/ 1376 h 118"/>
                  <a:gd name="T78" fmla="*/ 3825 w 175"/>
                  <a:gd name="T79" fmla="*/ 1264 h 118"/>
                  <a:gd name="T80" fmla="*/ 3825 w 175"/>
                  <a:gd name="T81" fmla="*/ 112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5" h="118">
                    <a:moveTo>
                      <a:pt x="172" y="43"/>
                    </a:moveTo>
                    <a:cubicBezTo>
                      <a:pt x="165" y="43"/>
                      <a:pt x="159" y="34"/>
                      <a:pt x="163" y="28"/>
                    </a:cubicBezTo>
                    <a:cubicBezTo>
                      <a:pt x="152" y="30"/>
                      <a:pt x="159" y="18"/>
                      <a:pt x="160" y="14"/>
                    </a:cubicBezTo>
                    <a:cubicBezTo>
                      <a:pt x="158" y="14"/>
                      <a:pt x="153" y="17"/>
                      <a:pt x="152" y="16"/>
                    </a:cubicBezTo>
                    <a:cubicBezTo>
                      <a:pt x="149" y="14"/>
                      <a:pt x="152" y="10"/>
                      <a:pt x="150" y="8"/>
                    </a:cubicBezTo>
                    <a:cubicBezTo>
                      <a:pt x="149" y="6"/>
                      <a:pt x="146" y="3"/>
                      <a:pt x="143" y="4"/>
                    </a:cubicBezTo>
                    <a:cubicBezTo>
                      <a:pt x="139" y="5"/>
                      <a:pt x="142" y="8"/>
                      <a:pt x="138" y="9"/>
                    </a:cubicBezTo>
                    <a:cubicBezTo>
                      <a:pt x="134" y="10"/>
                      <a:pt x="129" y="5"/>
                      <a:pt x="126" y="4"/>
                    </a:cubicBezTo>
                    <a:cubicBezTo>
                      <a:pt x="123" y="4"/>
                      <a:pt x="120" y="4"/>
                      <a:pt x="117" y="3"/>
                    </a:cubicBezTo>
                    <a:cubicBezTo>
                      <a:pt x="113" y="2"/>
                      <a:pt x="110" y="0"/>
                      <a:pt x="107" y="0"/>
                    </a:cubicBezTo>
                    <a:cubicBezTo>
                      <a:pt x="103" y="1"/>
                      <a:pt x="101" y="4"/>
                      <a:pt x="98" y="5"/>
                    </a:cubicBezTo>
                    <a:cubicBezTo>
                      <a:pt x="91" y="7"/>
                      <a:pt x="84" y="2"/>
                      <a:pt x="76" y="3"/>
                    </a:cubicBezTo>
                    <a:cubicBezTo>
                      <a:pt x="73" y="3"/>
                      <a:pt x="69" y="4"/>
                      <a:pt x="65" y="4"/>
                    </a:cubicBezTo>
                    <a:cubicBezTo>
                      <a:pt x="64" y="5"/>
                      <a:pt x="62" y="4"/>
                      <a:pt x="61" y="4"/>
                    </a:cubicBezTo>
                    <a:cubicBezTo>
                      <a:pt x="60" y="5"/>
                      <a:pt x="60" y="8"/>
                      <a:pt x="59" y="8"/>
                    </a:cubicBezTo>
                    <a:cubicBezTo>
                      <a:pt x="56" y="10"/>
                      <a:pt x="46" y="10"/>
                      <a:pt x="44" y="14"/>
                    </a:cubicBezTo>
                    <a:cubicBezTo>
                      <a:pt x="42" y="17"/>
                      <a:pt x="45" y="18"/>
                      <a:pt x="44" y="21"/>
                    </a:cubicBezTo>
                    <a:cubicBezTo>
                      <a:pt x="42" y="24"/>
                      <a:pt x="35" y="27"/>
                      <a:pt x="34" y="32"/>
                    </a:cubicBezTo>
                    <a:cubicBezTo>
                      <a:pt x="31" y="38"/>
                      <a:pt x="36" y="40"/>
                      <a:pt x="28" y="44"/>
                    </a:cubicBezTo>
                    <a:cubicBezTo>
                      <a:pt x="20" y="47"/>
                      <a:pt x="14" y="47"/>
                      <a:pt x="11" y="56"/>
                    </a:cubicBezTo>
                    <a:cubicBezTo>
                      <a:pt x="29" y="66"/>
                      <a:pt x="0" y="78"/>
                      <a:pt x="13" y="88"/>
                    </a:cubicBezTo>
                    <a:cubicBezTo>
                      <a:pt x="10" y="93"/>
                      <a:pt x="5" y="99"/>
                      <a:pt x="7" y="104"/>
                    </a:cubicBezTo>
                    <a:cubicBezTo>
                      <a:pt x="8" y="108"/>
                      <a:pt x="12" y="108"/>
                      <a:pt x="10" y="114"/>
                    </a:cubicBezTo>
                    <a:cubicBezTo>
                      <a:pt x="17" y="117"/>
                      <a:pt x="22" y="118"/>
                      <a:pt x="28" y="113"/>
                    </a:cubicBezTo>
                    <a:cubicBezTo>
                      <a:pt x="33" y="109"/>
                      <a:pt x="31" y="108"/>
                      <a:pt x="38" y="109"/>
                    </a:cubicBezTo>
                    <a:cubicBezTo>
                      <a:pt x="40" y="110"/>
                      <a:pt x="41" y="112"/>
                      <a:pt x="44" y="112"/>
                    </a:cubicBezTo>
                    <a:cubicBezTo>
                      <a:pt x="47" y="112"/>
                      <a:pt x="47" y="110"/>
                      <a:pt x="49" y="110"/>
                    </a:cubicBezTo>
                    <a:cubicBezTo>
                      <a:pt x="50" y="110"/>
                      <a:pt x="51" y="108"/>
                      <a:pt x="53" y="107"/>
                    </a:cubicBezTo>
                    <a:cubicBezTo>
                      <a:pt x="55" y="107"/>
                      <a:pt x="58" y="110"/>
                      <a:pt x="60" y="109"/>
                    </a:cubicBezTo>
                    <a:cubicBezTo>
                      <a:pt x="63" y="108"/>
                      <a:pt x="67" y="100"/>
                      <a:pt x="68" y="97"/>
                    </a:cubicBezTo>
                    <a:cubicBezTo>
                      <a:pt x="72" y="84"/>
                      <a:pt x="67" y="72"/>
                      <a:pt x="85" y="69"/>
                    </a:cubicBezTo>
                    <a:cubicBezTo>
                      <a:pt x="81" y="59"/>
                      <a:pt x="85" y="53"/>
                      <a:pt x="94" y="50"/>
                    </a:cubicBezTo>
                    <a:cubicBezTo>
                      <a:pt x="101" y="49"/>
                      <a:pt x="105" y="45"/>
                      <a:pt x="113" y="46"/>
                    </a:cubicBezTo>
                    <a:cubicBezTo>
                      <a:pt x="112" y="42"/>
                      <a:pt x="113" y="39"/>
                      <a:pt x="115" y="36"/>
                    </a:cubicBezTo>
                    <a:cubicBezTo>
                      <a:pt x="120" y="30"/>
                      <a:pt x="122" y="33"/>
                      <a:pt x="127" y="33"/>
                    </a:cubicBezTo>
                    <a:cubicBezTo>
                      <a:pt x="135" y="31"/>
                      <a:pt x="143" y="25"/>
                      <a:pt x="142" y="38"/>
                    </a:cubicBezTo>
                    <a:cubicBezTo>
                      <a:pt x="145" y="38"/>
                      <a:pt x="147" y="37"/>
                      <a:pt x="150" y="37"/>
                    </a:cubicBezTo>
                    <a:cubicBezTo>
                      <a:pt x="150" y="40"/>
                      <a:pt x="149" y="45"/>
                      <a:pt x="152" y="47"/>
                    </a:cubicBezTo>
                    <a:cubicBezTo>
                      <a:pt x="155" y="48"/>
                      <a:pt x="161" y="41"/>
                      <a:pt x="162" y="50"/>
                    </a:cubicBezTo>
                    <a:cubicBezTo>
                      <a:pt x="165" y="49"/>
                      <a:pt x="168" y="50"/>
                      <a:pt x="170" y="46"/>
                    </a:cubicBezTo>
                    <a:cubicBezTo>
                      <a:pt x="175" y="48"/>
                      <a:pt x="173" y="43"/>
                      <a:pt x="170" y="4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Freeform 31">
                <a:extLst>
                  <a:ext uri="{FF2B5EF4-FFF2-40B4-BE49-F238E27FC236}">
                    <a16:creationId xmlns:a16="http://schemas.microsoft.com/office/drawing/2014/main" id="{B35B0585-5387-467E-ABE0-C54B3016D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462"/>
                <a:ext cx="556" cy="1051"/>
              </a:xfrm>
              <a:custGeom>
                <a:avLst/>
                <a:gdLst>
                  <a:gd name="T0" fmla="*/ 3689 w 197"/>
                  <a:gd name="T1" fmla="*/ 136 h 349"/>
                  <a:gd name="T2" fmla="*/ 3440 w 197"/>
                  <a:gd name="T3" fmla="*/ 27 h 349"/>
                  <a:gd name="T4" fmla="*/ 3195 w 197"/>
                  <a:gd name="T5" fmla="*/ 163 h 349"/>
                  <a:gd name="T6" fmla="*/ 2763 w 197"/>
                  <a:gd name="T7" fmla="*/ 491 h 349"/>
                  <a:gd name="T8" fmla="*/ 2653 w 197"/>
                  <a:gd name="T9" fmla="*/ 464 h 349"/>
                  <a:gd name="T10" fmla="*/ 2207 w 197"/>
                  <a:gd name="T11" fmla="*/ 897 h 349"/>
                  <a:gd name="T12" fmla="*/ 1823 w 197"/>
                  <a:gd name="T13" fmla="*/ 1614 h 349"/>
                  <a:gd name="T14" fmla="*/ 1530 w 197"/>
                  <a:gd name="T15" fmla="*/ 2024 h 349"/>
                  <a:gd name="T16" fmla="*/ 1530 w 197"/>
                  <a:gd name="T17" fmla="*/ 2376 h 349"/>
                  <a:gd name="T18" fmla="*/ 1456 w 197"/>
                  <a:gd name="T19" fmla="*/ 2566 h 349"/>
                  <a:gd name="T20" fmla="*/ 1552 w 197"/>
                  <a:gd name="T21" fmla="*/ 2728 h 349"/>
                  <a:gd name="T22" fmla="*/ 1417 w 197"/>
                  <a:gd name="T23" fmla="*/ 3192 h 349"/>
                  <a:gd name="T24" fmla="*/ 739 w 197"/>
                  <a:gd name="T25" fmla="*/ 4071 h 349"/>
                  <a:gd name="T26" fmla="*/ 516 w 197"/>
                  <a:gd name="T27" fmla="*/ 4644 h 349"/>
                  <a:gd name="T28" fmla="*/ 542 w 197"/>
                  <a:gd name="T29" fmla="*/ 5132 h 349"/>
                  <a:gd name="T30" fmla="*/ 294 w 197"/>
                  <a:gd name="T31" fmla="*/ 6448 h 349"/>
                  <a:gd name="T32" fmla="*/ 246 w 197"/>
                  <a:gd name="T33" fmla="*/ 7155 h 349"/>
                  <a:gd name="T34" fmla="*/ 135 w 197"/>
                  <a:gd name="T35" fmla="*/ 7944 h 349"/>
                  <a:gd name="T36" fmla="*/ 581 w 197"/>
                  <a:gd name="T37" fmla="*/ 8297 h 349"/>
                  <a:gd name="T38" fmla="*/ 739 w 197"/>
                  <a:gd name="T39" fmla="*/ 9013 h 349"/>
                  <a:gd name="T40" fmla="*/ 1281 w 197"/>
                  <a:gd name="T41" fmla="*/ 9369 h 349"/>
                  <a:gd name="T42" fmla="*/ 1705 w 197"/>
                  <a:gd name="T43" fmla="*/ 9095 h 349"/>
                  <a:gd name="T44" fmla="*/ 2134 w 197"/>
                  <a:gd name="T45" fmla="*/ 8742 h 349"/>
                  <a:gd name="T46" fmla="*/ 2382 w 197"/>
                  <a:gd name="T47" fmla="*/ 8269 h 349"/>
                  <a:gd name="T48" fmla="*/ 2763 w 197"/>
                  <a:gd name="T49" fmla="*/ 8107 h 349"/>
                  <a:gd name="T50" fmla="*/ 3217 w 197"/>
                  <a:gd name="T51" fmla="*/ 7998 h 349"/>
                  <a:gd name="T52" fmla="*/ 3751 w 197"/>
                  <a:gd name="T53" fmla="*/ 8161 h 349"/>
                  <a:gd name="T54" fmla="*/ 4270 w 197"/>
                  <a:gd name="T55" fmla="*/ 7508 h 349"/>
                  <a:gd name="T56" fmla="*/ 4205 w 197"/>
                  <a:gd name="T57" fmla="*/ 6857 h 349"/>
                  <a:gd name="T58" fmla="*/ 4231 w 197"/>
                  <a:gd name="T59" fmla="*/ 6610 h 349"/>
                  <a:gd name="T60" fmla="*/ 4070 w 197"/>
                  <a:gd name="T61" fmla="*/ 6420 h 349"/>
                  <a:gd name="T62" fmla="*/ 3799 w 197"/>
                  <a:gd name="T63" fmla="*/ 5650 h 349"/>
                  <a:gd name="T64" fmla="*/ 3864 w 197"/>
                  <a:gd name="T65" fmla="*/ 5162 h 349"/>
                  <a:gd name="T66" fmla="*/ 3711 w 197"/>
                  <a:gd name="T67" fmla="*/ 4860 h 349"/>
                  <a:gd name="T68" fmla="*/ 3886 w 197"/>
                  <a:gd name="T69" fmla="*/ 4562 h 349"/>
                  <a:gd name="T70" fmla="*/ 3751 w 197"/>
                  <a:gd name="T71" fmla="*/ 4099 h 349"/>
                  <a:gd name="T72" fmla="*/ 3934 w 197"/>
                  <a:gd name="T73" fmla="*/ 3719 h 349"/>
                  <a:gd name="T74" fmla="*/ 4095 w 197"/>
                  <a:gd name="T75" fmla="*/ 3382 h 349"/>
                  <a:gd name="T76" fmla="*/ 3934 w 197"/>
                  <a:gd name="T77" fmla="*/ 3111 h 349"/>
                  <a:gd name="T78" fmla="*/ 4270 w 197"/>
                  <a:gd name="T79" fmla="*/ 2647 h 349"/>
                  <a:gd name="T80" fmla="*/ 4109 w 197"/>
                  <a:gd name="T81" fmla="*/ 2132 h 349"/>
                  <a:gd name="T82" fmla="*/ 4270 w 197"/>
                  <a:gd name="T83" fmla="*/ 1641 h 349"/>
                  <a:gd name="T84" fmla="*/ 4135 w 197"/>
                  <a:gd name="T85" fmla="*/ 1114 h 349"/>
                  <a:gd name="T86" fmla="*/ 3982 w 197"/>
                  <a:gd name="T87" fmla="*/ 518 h 349"/>
                  <a:gd name="T88" fmla="*/ 3663 w 197"/>
                  <a:gd name="T89" fmla="*/ 27 h 3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7" h="349">
                    <a:moveTo>
                      <a:pt x="164" y="5"/>
                    </a:moveTo>
                    <a:cubicBezTo>
                      <a:pt x="160" y="3"/>
                      <a:pt x="158" y="1"/>
                      <a:pt x="153" y="1"/>
                    </a:cubicBezTo>
                    <a:cubicBezTo>
                      <a:pt x="146" y="0"/>
                      <a:pt x="147" y="4"/>
                      <a:pt x="142" y="6"/>
                    </a:cubicBezTo>
                    <a:cubicBezTo>
                      <a:pt x="132" y="10"/>
                      <a:pt x="126" y="5"/>
                      <a:pt x="123" y="18"/>
                    </a:cubicBezTo>
                    <a:cubicBezTo>
                      <a:pt x="122" y="18"/>
                      <a:pt x="119" y="18"/>
                      <a:pt x="118" y="17"/>
                    </a:cubicBezTo>
                    <a:cubicBezTo>
                      <a:pt x="118" y="32"/>
                      <a:pt x="108" y="29"/>
                      <a:pt x="98" y="33"/>
                    </a:cubicBezTo>
                    <a:cubicBezTo>
                      <a:pt x="87" y="39"/>
                      <a:pt x="87" y="50"/>
                      <a:pt x="81" y="59"/>
                    </a:cubicBezTo>
                    <a:cubicBezTo>
                      <a:pt x="77" y="64"/>
                      <a:pt x="70" y="68"/>
                      <a:pt x="68" y="74"/>
                    </a:cubicBezTo>
                    <a:cubicBezTo>
                      <a:pt x="67" y="79"/>
                      <a:pt x="69" y="83"/>
                      <a:pt x="68" y="87"/>
                    </a:cubicBezTo>
                    <a:cubicBezTo>
                      <a:pt x="68" y="90"/>
                      <a:pt x="65" y="91"/>
                      <a:pt x="65" y="94"/>
                    </a:cubicBezTo>
                    <a:cubicBezTo>
                      <a:pt x="65" y="97"/>
                      <a:pt x="69" y="97"/>
                      <a:pt x="69" y="100"/>
                    </a:cubicBezTo>
                    <a:cubicBezTo>
                      <a:pt x="70" y="108"/>
                      <a:pt x="67" y="110"/>
                      <a:pt x="63" y="117"/>
                    </a:cubicBezTo>
                    <a:cubicBezTo>
                      <a:pt x="54" y="129"/>
                      <a:pt x="40" y="136"/>
                      <a:pt x="33" y="149"/>
                    </a:cubicBezTo>
                    <a:cubicBezTo>
                      <a:pt x="29" y="154"/>
                      <a:pt x="23" y="163"/>
                      <a:pt x="23" y="170"/>
                    </a:cubicBezTo>
                    <a:cubicBezTo>
                      <a:pt x="24" y="180"/>
                      <a:pt x="29" y="177"/>
                      <a:pt x="24" y="188"/>
                    </a:cubicBezTo>
                    <a:cubicBezTo>
                      <a:pt x="16" y="205"/>
                      <a:pt x="13" y="217"/>
                      <a:pt x="13" y="236"/>
                    </a:cubicBezTo>
                    <a:cubicBezTo>
                      <a:pt x="14" y="245"/>
                      <a:pt x="14" y="254"/>
                      <a:pt x="11" y="262"/>
                    </a:cubicBezTo>
                    <a:cubicBezTo>
                      <a:pt x="9" y="272"/>
                      <a:pt x="0" y="281"/>
                      <a:pt x="6" y="291"/>
                    </a:cubicBezTo>
                    <a:cubicBezTo>
                      <a:pt x="10" y="299"/>
                      <a:pt x="22" y="296"/>
                      <a:pt x="26" y="304"/>
                    </a:cubicBezTo>
                    <a:cubicBezTo>
                      <a:pt x="30" y="313"/>
                      <a:pt x="24" y="322"/>
                      <a:pt x="33" y="330"/>
                    </a:cubicBezTo>
                    <a:cubicBezTo>
                      <a:pt x="38" y="334"/>
                      <a:pt x="51" y="340"/>
                      <a:pt x="57" y="343"/>
                    </a:cubicBezTo>
                    <a:cubicBezTo>
                      <a:pt x="70" y="349"/>
                      <a:pt x="71" y="343"/>
                      <a:pt x="76" y="333"/>
                    </a:cubicBezTo>
                    <a:cubicBezTo>
                      <a:pt x="82" y="323"/>
                      <a:pt x="87" y="327"/>
                      <a:pt x="95" y="320"/>
                    </a:cubicBezTo>
                    <a:cubicBezTo>
                      <a:pt x="100" y="315"/>
                      <a:pt x="100" y="307"/>
                      <a:pt x="106" y="303"/>
                    </a:cubicBezTo>
                    <a:cubicBezTo>
                      <a:pt x="110" y="299"/>
                      <a:pt x="118" y="298"/>
                      <a:pt x="123" y="297"/>
                    </a:cubicBezTo>
                    <a:cubicBezTo>
                      <a:pt x="129" y="296"/>
                      <a:pt x="138" y="293"/>
                      <a:pt x="143" y="293"/>
                    </a:cubicBezTo>
                    <a:cubicBezTo>
                      <a:pt x="151" y="293"/>
                      <a:pt x="159" y="300"/>
                      <a:pt x="167" y="299"/>
                    </a:cubicBezTo>
                    <a:cubicBezTo>
                      <a:pt x="178" y="297"/>
                      <a:pt x="188" y="285"/>
                      <a:pt x="190" y="275"/>
                    </a:cubicBezTo>
                    <a:cubicBezTo>
                      <a:pt x="193" y="265"/>
                      <a:pt x="187" y="260"/>
                      <a:pt x="187" y="251"/>
                    </a:cubicBezTo>
                    <a:cubicBezTo>
                      <a:pt x="187" y="248"/>
                      <a:pt x="190" y="247"/>
                      <a:pt x="188" y="242"/>
                    </a:cubicBezTo>
                    <a:cubicBezTo>
                      <a:pt x="187" y="238"/>
                      <a:pt x="183" y="237"/>
                      <a:pt x="181" y="235"/>
                    </a:cubicBezTo>
                    <a:cubicBezTo>
                      <a:pt x="172" y="226"/>
                      <a:pt x="168" y="220"/>
                      <a:pt x="169" y="207"/>
                    </a:cubicBezTo>
                    <a:cubicBezTo>
                      <a:pt x="170" y="201"/>
                      <a:pt x="173" y="194"/>
                      <a:pt x="172" y="189"/>
                    </a:cubicBezTo>
                    <a:cubicBezTo>
                      <a:pt x="172" y="184"/>
                      <a:pt x="165" y="181"/>
                      <a:pt x="165" y="178"/>
                    </a:cubicBezTo>
                    <a:cubicBezTo>
                      <a:pt x="165" y="173"/>
                      <a:pt x="172" y="171"/>
                      <a:pt x="173" y="167"/>
                    </a:cubicBezTo>
                    <a:cubicBezTo>
                      <a:pt x="176" y="158"/>
                      <a:pt x="169" y="156"/>
                      <a:pt x="167" y="150"/>
                    </a:cubicBezTo>
                    <a:cubicBezTo>
                      <a:pt x="164" y="141"/>
                      <a:pt x="170" y="140"/>
                      <a:pt x="175" y="136"/>
                    </a:cubicBezTo>
                    <a:cubicBezTo>
                      <a:pt x="179" y="132"/>
                      <a:pt x="183" y="131"/>
                      <a:pt x="182" y="124"/>
                    </a:cubicBezTo>
                    <a:cubicBezTo>
                      <a:pt x="181" y="120"/>
                      <a:pt x="175" y="117"/>
                      <a:pt x="175" y="114"/>
                    </a:cubicBezTo>
                    <a:cubicBezTo>
                      <a:pt x="174" y="103"/>
                      <a:pt x="186" y="104"/>
                      <a:pt x="190" y="97"/>
                    </a:cubicBezTo>
                    <a:cubicBezTo>
                      <a:pt x="194" y="90"/>
                      <a:pt x="191" y="79"/>
                      <a:pt x="183" y="78"/>
                    </a:cubicBezTo>
                    <a:cubicBezTo>
                      <a:pt x="181" y="68"/>
                      <a:pt x="187" y="67"/>
                      <a:pt x="190" y="60"/>
                    </a:cubicBezTo>
                    <a:cubicBezTo>
                      <a:pt x="196" y="49"/>
                      <a:pt x="187" y="50"/>
                      <a:pt x="184" y="41"/>
                    </a:cubicBezTo>
                    <a:cubicBezTo>
                      <a:pt x="180" y="33"/>
                      <a:pt x="197" y="18"/>
                      <a:pt x="177" y="19"/>
                    </a:cubicBezTo>
                    <a:cubicBezTo>
                      <a:pt x="177" y="14"/>
                      <a:pt x="167" y="4"/>
                      <a:pt x="163" y="1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Freeform 32">
                <a:extLst>
                  <a:ext uri="{FF2B5EF4-FFF2-40B4-BE49-F238E27FC236}">
                    <a16:creationId xmlns:a16="http://schemas.microsoft.com/office/drawing/2014/main" id="{726ECA49-EF4F-42EB-80C5-68FA27FB3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19"/>
                <a:ext cx="409" cy="834"/>
              </a:xfrm>
              <a:custGeom>
                <a:avLst/>
                <a:gdLst>
                  <a:gd name="T0" fmla="*/ 2919 w 145"/>
                  <a:gd name="T1" fmla="*/ 325 h 277"/>
                  <a:gd name="T2" fmla="*/ 2132 w 145"/>
                  <a:gd name="T3" fmla="*/ 437 h 277"/>
                  <a:gd name="T4" fmla="*/ 2197 w 145"/>
                  <a:gd name="T5" fmla="*/ 545 h 277"/>
                  <a:gd name="T6" fmla="*/ 2020 w 145"/>
                  <a:gd name="T7" fmla="*/ 843 h 277"/>
                  <a:gd name="T8" fmla="*/ 1974 w 145"/>
                  <a:gd name="T9" fmla="*/ 1033 h 277"/>
                  <a:gd name="T10" fmla="*/ 1774 w 145"/>
                  <a:gd name="T11" fmla="*/ 1195 h 277"/>
                  <a:gd name="T12" fmla="*/ 1687 w 145"/>
                  <a:gd name="T13" fmla="*/ 1505 h 277"/>
                  <a:gd name="T14" fmla="*/ 1393 w 145"/>
                  <a:gd name="T15" fmla="*/ 1587 h 277"/>
                  <a:gd name="T16" fmla="*/ 1441 w 145"/>
                  <a:gd name="T17" fmla="*/ 1668 h 277"/>
                  <a:gd name="T18" fmla="*/ 1281 w 145"/>
                  <a:gd name="T19" fmla="*/ 1912 h 277"/>
                  <a:gd name="T20" fmla="*/ 1441 w 145"/>
                  <a:gd name="T21" fmla="*/ 2376 h 277"/>
                  <a:gd name="T22" fmla="*/ 1210 w 145"/>
                  <a:gd name="T23" fmla="*/ 2782 h 277"/>
                  <a:gd name="T24" fmla="*/ 1210 w 145"/>
                  <a:gd name="T25" fmla="*/ 3002 h 277"/>
                  <a:gd name="T26" fmla="*/ 1258 w 145"/>
                  <a:gd name="T27" fmla="*/ 3219 h 277"/>
                  <a:gd name="T28" fmla="*/ 987 w 145"/>
                  <a:gd name="T29" fmla="*/ 3679 h 277"/>
                  <a:gd name="T30" fmla="*/ 939 w 145"/>
                  <a:gd name="T31" fmla="*/ 3908 h 277"/>
                  <a:gd name="T32" fmla="*/ 716 w 145"/>
                  <a:gd name="T33" fmla="*/ 3989 h 277"/>
                  <a:gd name="T34" fmla="*/ 900 w 145"/>
                  <a:gd name="T35" fmla="*/ 4369 h 277"/>
                  <a:gd name="T36" fmla="*/ 542 w 145"/>
                  <a:gd name="T37" fmla="*/ 4585 h 277"/>
                  <a:gd name="T38" fmla="*/ 135 w 145"/>
                  <a:gd name="T39" fmla="*/ 5513 h 277"/>
                  <a:gd name="T40" fmla="*/ 333 w 145"/>
                  <a:gd name="T41" fmla="*/ 5811 h 277"/>
                  <a:gd name="T42" fmla="*/ 223 w 145"/>
                  <a:gd name="T43" fmla="*/ 6338 h 277"/>
                  <a:gd name="T44" fmla="*/ 381 w 145"/>
                  <a:gd name="T45" fmla="*/ 6338 h 277"/>
                  <a:gd name="T46" fmla="*/ 245 w 145"/>
                  <a:gd name="T47" fmla="*/ 7097 h 277"/>
                  <a:gd name="T48" fmla="*/ 468 w 145"/>
                  <a:gd name="T49" fmla="*/ 7097 h 277"/>
                  <a:gd name="T50" fmla="*/ 516 w 145"/>
                  <a:gd name="T51" fmla="*/ 7479 h 277"/>
                  <a:gd name="T52" fmla="*/ 739 w 145"/>
                  <a:gd name="T53" fmla="*/ 7533 h 277"/>
                  <a:gd name="T54" fmla="*/ 874 w 145"/>
                  <a:gd name="T55" fmla="*/ 7316 h 277"/>
                  <a:gd name="T56" fmla="*/ 1210 w 145"/>
                  <a:gd name="T57" fmla="*/ 7208 h 277"/>
                  <a:gd name="T58" fmla="*/ 1368 w 145"/>
                  <a:gd name="T59" fmla="*/ 7316 h 277"/>
                  <a:gd name="T60" fmla="*/ 1503 w 145"/>
                  <a:gd name="T61" fmla="*/ 7154 h 277"/>
                  <a:gd name="T62" fmla="*/ 1887 w 145"/>
                  <a:gd name="T63" fmla="*/ 7069 h 277"/>
                  <a:gd name="T64" fmla="*/ 2197 w 145"/>
                  <a:gd name="T65" fmla="*/ 6934 h 277"/>
                  <a:gd name="T66" fmla="*/ 2601 w 145"/>
                  <a:gd name="T67" fmla="*/ 6636 h 277"/>
                  <a:gd name="T68" fmla="*/ 2649 w 145"/>
                  <a:gd name="T69" fmla="*/ 6136 h 277"/>
                  <a:gd name="T70" fmla="*/ 2539 w 145"/>
                  <a:gd name="T71" fmla="*/ 5757 h 277"/>
                  <a:gd name="T72" fmla="*/ 2626 w 145"/>
                  <a:gd name="T73" fmla="*/ 5513 h 277"/>
                  <a:gd name="T74" fmla="*/ 2443 w 145"/>
                  <a:gd name="T75" fmla="*/ 5374 h 277"/>
                  <a:gd name="T76" fmla="*/ 2578 w 145"/>
                  <a:gd name="T77" fmla="*/ 4643 h 277"/>
                  <a:gd name="T78" fmla="*/ 2426 w 145"/>
                  <a:gd name="T79" fmla="*/ 4315 h 277"/>
                  <a:gd name="T80" fmla="*/ 2714 w 145"/>
                  <a:gd name="T81" fmla="*/ 4044 h 277"/>
                  <a:gd name="T82" fmla="*/ 2561 w 145"/>
                  <a:gd name="T83" fmla="*/ 3300 h 277"/>
                  <a:gd name="T84" fmla="*/ 2714 w 145"/>
                  <a:gd name="T85" fmla="*/ 2975 h 277"/>
                  <a:gd name="T86" fmla="*/ 2714 w 145"/>
                  <a:gd name="T87" fmla="*/ 2592 h 277"/>
                  <a:gd name="T88" fmla="*/ 2784 w 145"/>
                  <a:gd name="T89" fmla="*/ 2321 h 277"/>
                  <a:gd name="T90" fmla="*/ 2849 w 145"/>
                  <a:gd name="T91" fmla="*/ 1885 h 277"/>
                  <a:gd name="T92" fmla="*/ 2871 w 145"/>
                  <a:gd name="T93" fmla="*/ 1587 h 277"/>
                  <a:gd name="T94" fmla="*/ 2919 w 145"/>
                  <a:gd name="T95" fmla="*/ 1195 h 277"/>
                  <a:gd name="T96" fmla="*/ 3032 w 145"/>
                  <a:gd name="T97" fmla="*/ 653 h 277"/>
                  <a:gd name="T98" fmla="*/ 2984 w 145"/>
                  <a:gd name="T99" fmla="*/ 379 h 277"/>
                  <a:gd name="T100" fmla="*/ 2959 w 145"/>
                  <a:gd name="T101" fmla="*/ 352 h 2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5" h="277">
                    <a:moveTo>
                      <a:pt x="130" y="12"/>
                    </a:moveTo>
                    <a:cubicBezTo>
                      <a:pt x="118" y="0"/>
                      <a:pt x="110" y="12"/>
                      <a:pt x="95" y="16"/>
                    </a:cubicBezTo>
                    <a:cubicBezTo>
                      <a:pt x="96" y="17"/>
                      <a:pt x="95" y="19"/>
                      <a:pt x="98" y="20"/>
                    </a:cubicBezTo>
                    <a:cubicBezTo>
                      <a:pt x="95" y="23"/>
                      <a:pt x="86" y="26"/>
                      <a:pt x="90" y="31"/>
                    </a:cubicBezTo>
                    <a:cubicBezTo>
                      <a:pt x="98" y="29"/>
                      <a:pt x="93" y="36"/>
                      <a:pt x="88" y="38"/>
                    </a:cubicBezTo>
                    <a:cubicBezTo>
                      <a:pt x="80" y="41"/>
                      <a:pt x="81" y="33"/>
                      <a:pt x="79" y="44"/>
                    </a:cubicBezTo>
                    <a:cubicBezTo>
                      <a:pt x="79" y="49"/>
                      <a:pt x="85" y="53"/>
                      <a:pt x="75" y="55"/>
                    </a:cubicBezTo>
                    <a:cubicBezTo>
                      <a:pt x="66" y="56"/>
                      <a:pt x="70" y="46"/>
                      <a:pt x="62" y="58"/>
                    </a:cubicBezTo>
                    <a:cubicBezTo>
                      <a:pt x="62" y="59"/>
                      <a:pt x="63" y="60"/>
                      <a:pt x="64" y="61"/>
                    </a:cubicBezTo>
                    <a:cubicBezTo>
                      <a:pt x="62" y="64"/>
                      <a:pt x="59" y="66"/>
                      <a:pt x="57" y="70"/>
                    </a:cubicBezTo>
                    <a:cubicBezTo>
                      <a:pt x="64" y="75"/>
                      <a:pt x="62" y="80"/>
                      <a:pt x="64" y="87"/>
                    </a:cubicBezTo>
                    <a:cubicBezTo>
                      <a:pt x="55" y="90"/>
                      <a:pt x="55" y="95"/>
                      <a:pt x="54" y="102"/>
                    </a:cubicBezTo>
                    <a:cubicBezTo>
                      <a:pt x="54" y="102"/>
                      <a:pt x="54" y="110"/>
                      <a:pt x="54" y="110"/>
                    </a:cubicBezTo>
                    <a:cubicBezTo>
                      <a:pt x="55" y="110"/>
                      <a:pt x="56" y="118"/>
                      <a:pt x="56" y="118"/>
                    </a:cubicBezTo>
                    <a:cubicBezTo>
                      <a:pt x="54" y="125"/>
                      <a:pt x="47" y="128"/>
                      <a:pt x="44" y="135"/>
                    </a:cubicBezTo>
                    <a:cubicBezTo>
                      <a:pt x="42" y="139"/>
                      <a:pt x="47" y="139"/>
                      <a:pt x="42" y="143"/>
                    </a:cubicBezTo>
                    <a:cubicBezTo>
                      <a:pt x="41" y="145"/>
                      <a:pt x="34" y="146"/>
                      <a:pt x="32" y="146"/>
                    </a:cubicBezTo>
                    <a:cubicBezTo>
                      <a:pt x="32" y="152"/>
                      <a:pt x="44" y="152"/>
                      <a:pt x="40" y="160"/>
                    </a:cubicBezTo>
                    <a:cubicBezTo>
                      <a:pt x="37" y="166"/>
                      <a:pt x="23" y="159"/>
                      <a:pt x="24" y="168"/>
                    </a:cubicBezTo>
                    <a:cubicBezTo>
                      <a:pt x="41" y="170"/>
                      <a:pt x="6" y="196"/>
                      <a:pt x="6" y="202"/>
                    </a:cubicBezTo>
                    <a:cubicBezTo>
                      <a:pt x="5" y="210"/>
                      <a:pt x="13" y="209"/>
                      <a:pt x="15" y="213"/>
                    </a:cubicBezTo>
                    <a:cubicBezTo>
                      <a:pt x="19" y="219"/>
                      <a:pt x="13" y="225"/>
                      <a:pt x="10" y="232"/>
                    </a:cubicBezTo>
                    <a:cubicBezTo>
                      <a:pt x="12" y="231"/>
                      <a:pt x="15" y="232"/>
                      <a:pt x="17" y="232"/>
                    </a:cubicBezTo>
                    <a:cubicBezTo>
                      <a:pt x="18" y="238"/>
                      <a:pt x="0" y="253"/>
                      <a:pt x="11" y="260"/>
                    </a:cubicBezTo>
                    <a:cubicBezTo>
                      <a:pt x="16" y="263"/>
                      <a:pt x="17" y="255"/>
                      <a:pt x="21" y="260"/>
                    </a:cubicBezTo>
                    <a:cubicBezTo>
                      <a:pt x="24" y="264"/>
                      <a:pt x="20" y="271"/>
                      <a:pt x="23" y="274"/>
                    </a:cubicBezTo>
                    <a:cubicBezTo>
                      <a:pt x="25" y="277"/>
                      <a:pt x="29" y="277"/>
                      <a:pt x="33" y="276"/>
                    </a:cubicBezTo>
                    <a:cubicBezTo>
                      <a:pt x="40" y="274"/>
                      <a:pt x="36" y="272"/>
                      <a:pt x="39" y="268"/>
                    </a:cubicBezTo>
                    <a:cubicBezTo>
                      <a:pt x="44" y="262"/>
                      <a:pt x="44" y="261"/>
                      <a:pt x="54" y="264"/>
                    </a:cubicBezTo>
                    <a:cubicBezTo>
                      <a:pt x="57" y="265"/>
                      <a:pt x="57" y="269"/>
                      <a:pt x="61" y="268"/>
                    </a:cubicBezTo>
                    <a:cubicBezTo>
                      <a:pt x="64" y="268"/>
                      <a:pt x="65" y="264"/>
                      <a:pt x="67" y="262"/>
                    </a:cubicBezTo>
                    <a:cubicBezTo>
                      <a:pt x="73" y="259"/>
                      <a:pt x="76" y="259"/>
                      <a:pt x="84" y="259"/>
                    </a:cubicBezTo>
                    <a:cubicBezTo>
                      <a:pt x="82" y="245"/>
                      <a:pt x="87" y="248"/>
                      <a:pt x="98" y="254"/>
                    </a:cubicBezTo>
                    <a:cubicBezTo>
                      <a:pt x="101" y="247"/>
                      <a:pt x="108" y="232"/>
                      <a:pt x="116" y="243"/>
                    </a:cubicBezTo>
                    <a:cubicBezTo>
                      <a:pt x="116" y="237"/>
                      <a:pt x="119" y="232"/>
                      <a:pt x="118" y="225"/>
                    </a:cubicBezTo>
                    <a:cubicBezTo>
                      <a:pt x="108" y="226"/>
                      <a:pt x="110" y="216"/>
                      <a:pt x="113" y="211"/>
                    </a:cubicBezTo>
                    <a:cubicBezTo>
                      <a:pt x="116" y="207"/>
                      <a:pt x="122" y="211"/>
                      <a:pt x="117" y="202"/>
                    </a:cubicBezTo>
                    <a:cubicBezTo>
                      <a:pt x="116" y="199"/>
                      <a:pt x="112" y="198"/>
                      <a:pt x="109" y="197"/>
                    </a:cubicBezTo>
                    <a:cubicBezTo>
                      <a:pt x="110" y="184"/>
                      <a:pt x="124" y="184"/>
                      <a:pt x="115" y="170"/>
                    </a:cubicBezTo>
                    <a:cubicBezTo>
                      <a:pt x="113" y="165"/>
                      <a:pt x="107" y="165"/>
                      <a:pt x="108" y="158"/>
                    </a:cubicBezTo>
                    <a:cubicBezTo>
                      <a:pt x="109" y="152"/>
                      <a:pt x="115" y="147"/>
                      <a:pt x="121" y="148"/>
                    </a:cubicBezTo>
                    <a:cubicBezTo>
                      <a:pt x="122" y="137"/>
                      <a:pt x="113" y="132"/>
                      <a:pt x="114" y="121"/>
                    </a:cubicBezTo>
                    <a:cubicBezTo>
                      <a:pt x="115" y="115"/>
                      <a:pt x="119" y="113"/>
                      <a:pt x="121" y="109"/>
                    </a:cubicBezTo>
                    <a:cubicBezTo>
                      <a:pt x="122" y="105"/>
                      <a:pt x="121" y="99"/>
                      <a:pt x="121" y="95"/>
                    </a:cubicBezTo>
                    <a:cubicBezTo>
                      <a:pt x="113" y="91"/>
                      <a:pt x="122" y="88"/>
                      <a:pt x="124" y="85"/>
                    </a:cubicBezTo>
                    <a:cubicBezTo>
                      <a:pt x="131" y="77"/>
                      <a:pt x="130" y="79"/>
                      <a:pt x="127" y="69"/>
                    </a:cubicBezTo>
                    <a:cubicBezTo>
                      <a:pt x="125" y="62"/>
                      <a:pt x="125" y="65"/>
                      <a:pt x="128" y="58"/>
                    </a:cubicBezTo>
                    <a:cubicBezTo>
                      <a:pt x="129" y="53"/>
                      <a:pt x="132" y="51"/>
                      <a:pt x="130" y="44"/>
                    </a:cubicBezTo>
                    <a:cubicBezTo>
                      <a:pt x="137" y="41"/>
                      <a:pt x="145" y="29"/>
                      <a:pt x="135" y="24"/>
                    </a:cubicBezTo>
                    <a:cubicBezTo>
                      <a:pt x="139" y="20"/>
                      <a:pt x="140" y="14"/>
                      <a:pt x="133" y="14"/>
                    </a:cubicBezTo>
                    <a:cubicBezTo>
                      <a:pt x="133" y="13"/>
                      <a:pt x="133" y="13"/>
                      <a:pt x="132" y="13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Freeform 33">
                <a:extLst>
                  <a:ext uri="{FF2B5EF4-FFF2-40B4-BE49-F238E27FC236}">
                    <a16:creationId xmlns:a16="http://schemas.microsoft.com/office/drawing/2014/main" id="{CE259CB6-4D61-4637-B915-0743141FD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73"/>
                <a:ext cx="220" cy="524"/>
              </a:xfrm>
              <a:custGeom>
                <a:avLst/>
                <a:gdLst>
                  <a:gd name="T0" fmla="*/ 1481 w 78"/>
                  <a:gd name="T1" fmla="*/ 244 h 174"/>
                  <a:gd name="T2" fmla="*/ 1281 w 78"/>
                  <a:gd name="T3" fmla="*/ 545 h 174"/>
                  <a:gd name="T4" fmla="*/ 1123 w 78"/>
                  <a:gd name="T5" fmla="*/ 1006 h 174"/>
                  <a:gd name="T6" fmla="*/ 826 w 78"/>
                  <a:gd name="T7" fmla="*/ 1168 h 174"/>
                  <a:gd name="T8" fmla="*/ 826 w 78"/>
                  <a:gd name="T9" fmla="*/ 1479 h 174"/>
                  <a:gd name="T10" fmla="*/ 691 w 78"/>
                  <a:gd name="T11" fmla="*/ 1939 h 174"/>
                  <a:gd name="T12" fmla="*/ 812 w 78"/>
                  <a:gd name="T13" fmla="*/ 2132 h 174"/>
                  <a:gd name="T14" fmla="*/ 652 w 78"/>
                  <a:gd name="T15" fmla="*/ 2430 h 174"/>
                  <a:gd name="T16" fmla="*/ 677 w 78"/>
                  <a:gd name="T17" fmla="*/ 2813 h 174"/>
                  <a:gd name="T18" fmla="*/ 446 w 78"/>
                  <a:gd name="T19" fmla="*/ 3192 h 174"/>
                  <a:gd name="T20" fmla="*/ 516 w 78"/>
                  <a:gd name="T21" fmla="*/ 3584 h 174"/>
                  <a:gd name="T22" fmla="*/ 245 w 78"/>
                  <a:gd name="T23" fmla="*/ 3882 h 174"/>
                  <a:gd name="T24" fmla="*/ 135 w 78"/>
                  <a:gd name="T25" fmla="*/ 4234 h 174"/>
                  <a:gd name="T26" fmla="*/ 468 w 78"/>
                  <a:gd name="T27" fmla="*/ 4373 h 174"/>
                  <a:gd name="T28" fmla="*/ 764 w 78"/>
                  <a:gd name="T29" fmla="*/ 4725 h 174"/>
                  <a:gd name="T30" fmla="*/ 922 w 78"/>
                  <a:gd name="T31" fmla="*/ 4590 h 174"/>
                  <a:gd name="T32" fmla="*/ 1123 w 78"/>
                  <a:gd name="T33" fmla="*/ 4590 h 174"/>
                  <a:gd name="T34" fmla="*/ 1185 w 78"/>
                  <a:gd name="T35" fmla="*/ 4234 h 174"/>
                  <a:gd name="T36" fmla="*/ 1035 w 78"/>
                  <a:gd name="T37" fmla="*/ 3882 h 174"/>
                  <a:gd name="T38" fmla="*/ 1171 w 78"/>
                  <a:gd name="T39" fmla="*/ 3246 h 174"/>
                  <a:gd name="T40" fmla="*/ 1075 w 78"/>
                  <a:gd name="T41" fmla="*/ 2948 h 174"/>
                  <a:gd name="T42" fmla="*/ 1171 w 78"/>
                  <a:gd name="T43" fmla="*/ 2674 h 174"/>
                  <a:gd name="T44" fmla="*/ 1171 w 78"/>
                  <a:gd name="T45" fmla="*/ 2024 h 174"/>
                  <a:gd name="T46" fmla="*/ 1258 w 78"/>
                  <a:gd name="T47" fmla="*/ 1452 h 174"/>
                  <a:gd name="T48" fmla="*/ 1345 w 78"/>
                  <a:gd name="T49" fmla="*/ 1114 h 174"/>
                  <a:gd name="T50" fmla="*/ 1481 w 78"/>
                  <a:gd name="T51" fmla="*/ 545 h 174"/>
                  <a:gd name="T52" fmla="*/ 1687 w 78"/>
                  <a:gd name="T53" fmla="*/ 352 h 174"/>
                  <a:gd name="T54" fmla="*/ 1441 w 78"/>
                  <a:gd name="T55" fmla="*/ 244 h 17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8" h="174">
                    <a:moveTo>
                      <a:pt x="66" y="9"/>
                    </a:moveTo>
                    <a:cubicBezTo>
                      <a:pt x="55" y="0"/>
                      <a:pt x="59" y="17"/>
                      <a:pt x="57" y="20"/>
                    </a:cubicBezTo>
                    <a:cubicBezTo>
                      <a:pt x="54" y="26"/>
                      <a:pt x="45" y="29"/>
                      <a:pt x="50" y="37"/>
                    </a:cubicBezTo>
                    <a:cubicBezTo>
                      <a:pt x="47" y="39"/>
                      <a:pt x="39" y="41"/>
                      <a:pt x="37" y="43"/>
                    </a:cubicBezTo>
                    <a:cubicBezTo>
                      <a:pt x="32" y="49"/>
                      <a:pt x="38" y="49"/>
                      <a:pt x="37" y="54"/>
                    </a:cubicBezTo>
                    <a:cubicBezTo>
                      <a:pt x="36" y="62"/>
                      <a:pt x="30" y="64"/>
                      <a:pt x="31" y="71"/>
                    </a:cubicBezTo>
                    <a:cubicBezTo>
                      <a:pt x="32" y="74"/>
                      <a:pt x="36" y="74"/>
                      <a:pt x="36" y="78"/>
                    </a:cubicBezTo>
                    <a:cubicBezTo>
                      <a:pt x="36" y="82"/>
                      <a:pt x="31" y="86"/>
                      <a:pt x="29" y="89"/>
                    </a:cubicBezTo>
                    <a:cubicBezTo>
                      <a:pt x="23" y="99"/>
                      <a:pt x="30" y="96"/>
                      <a:pt x="30" y="103"/>
                    </a:cubicBezTo>
                    <a:cubicBezTo>
                      <a:pt x="31" y="111"/>
                      <a:pt x="23" y="111"/>
                      <a:pt x="20" y="117"/>
                    </a:cubicBezTo>
                    <a:cubicBezTo>
                      <a:pt x="16" y="125"/>
                      <a:pt x="23" y="123"/>
                      <a:pt x="23" y="131"/>
                    </a:cubicBezTo>
                    <a:cubicBezTo>
                      <a:pt x="24" y="137"/>
                      <a:pt x="17" y="142"/>
                      <a:pt x="11" y="142"/>
                    </a:cubicBezTo>
                    <a:cubicBezTo>
                      <a:pt x="29" y="143"/>
                      <a:pt x="6" y="155"/>
                      <a:pt x="6" y="155"/>
                    </a:cubicBezTo>
                    <a:cubicBezTo>
                      <a:pt x="0" y="164"/>
                      <a:pt x="18" y="171"/>
                      <a:pt x="21" y="160"/>
                    </a:cubicBezTo>
                    <a:cubicBezTo>
                      <a:pt x="26" y="164"/>
                      <a:pt x="25" y="174"/>
                      <a:pt x="34" y="173"/>
                    </a:cubicBezTo>
                    <a:cubicBezTo>
                      <a:pt x="39" y="173"/>
                      <a:pt x="38" y="169"/>
                      <a:pt x="41" y="168"/>
                    </a:cubicBezTo>
                    <a:cubicBezTo>
                      <a:pt x="44" y="167"/>
                      <a:pt x="48" y="170"/>
                      <a:pt x="50" y="168"/>
                    </a:cubicBezTo>
                    <a:cubicBezTo>
                      <a:pt x="54" y="165"/>
                      <a:pt x="54" y="159"/>
                      <a:pt x="53" y="155"/>
                    </a:cubicBezTo>
                    <a:cubicBezTo>
                      <a:pt x="52" y="149"/>
                      <a:pt x="47" y="147"/>
                      <a:pt x="46" y="142"/>
                    </a:cubicBezTo>
                    <a:cubicBezTo>
                      <a:pt x="44" y="134"/>
                      <a:pt x="53" y="128"/>
                      <a:pt x="52" y="119"/>
                    </a:cubicBezTo>
                    <a:cubicBezTo>
                      <a:pt x="52" y="116"/>
                      <a:pt x="48" y="112"/>
                      <a:pt x="48" y="108"/>
                    </a:cubicBezTo>
                    <a:cubicBezTo>
                      <a:pt x="48" y="104"/>
                      <a:pt x="51" y="102"/>
                      <a:pt x="52" y="98"/>
                    </a:cubicBezTo>
                    <a:cubicBezTo>
                      <a:pt x="56" y="89"/>
                      <a:pt x="53" y="83"/>
                      <a:pt x="52" y="74"/>
                    </a:cubicBezTo>
                    <a:cubicBezTo>
                      <a:pt x="52" y="68"/>
                      <a:pt x="54" y="58"/>
                      <a:pt x="56" y="53"/>
                    </a:cubicBezTo>
                    <a:cubicBezTo>
                      <a:pt x="58" y="50"/>
                      <a:pt x="69" y="46"/>
                      <a:pt x="60" y="41"/>
                    </a:cubicBezTo>
                    <a:cubicBezTo>
                      <a:pt x="65" y="33"/>
                      <a:pt x="69" y="29"/>
                      <a:pt x="66" y="20"/>
                    </a:cubicBezTo>
                    <a:cubicBezTo>
                      <a:pt x="70" y="21"/>
                      <a:pt x="78" y="20"/>
                      <a:pt x="75" y="13"/>
                    </a:cubicBezTo>
                    <a:cubicBezTo>
                      <a:pt x="75" y="13"/>
                      <a:pt x="65" y="10"/>
                      <a:pt x="64" y="9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Freeform 34">
                <a:extLst>
                  <a:ext uri="{FF2B5EF4-FFF2-40B4-BE49-F238E27FC236}">
                    <a16:creationId xmlns:a16="http://schemas.microsoft.com/office/drawing/2014/main" id="{15EE292C-ADD6-43C4-87F3-DA2038BFE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450"/>
                <a:ext cx="452" cy="533"/>
              </a:xfrm>
              <a:custGeom>
                <a:avLst/>
                <a:gdLst>
                  <a:gd name="T0" fmla="*/ 814 w 160"/>
                  <a:gd name="T1" fmla="*/ 81 h 177"/>
                  <a:gd name="T2" fmla="*/ 271 w 160"/>
                  <a:gd name="T3" fmla="*/ 217 h 177"/>
                  <a:gd name="T4" fmla="*/ 297 w 160"/>
                  <a:gd name="T5" fmla="*/ 789 h 177"/>
                  <a:gd name="T6" fmla="*/ 23 w 160"/>
                  <a:gd name="T7" fmla="*/ 1235 h 177"/>
                  <a:gd name="T8" fmla="*/ 223 w 160"/>
                  <a:gd name="T9" fmla="*/ 1695 h 177"/>
                  <a:gd name="T10" fmla="*/ 494 w 160"/>
                  <a:gd name="T11" fmla="*/ 1993 h 177"/>
                  <a:gd name="T12" fmla="*/ 655 w 160"/>
                  <a:gd name="T13" fmla="*/ 2403 h 177"/>
                  <a:gd name="T14" fmla="*/ 1198 w 160"/>
                  <a:gd name="T15" fmla="*/ 2948 h 177"/>
                  <a:gd name="T16" fmla="*/ 1396 w 160"/>
                  <a:gd name="T17" fmla="*/ 3827 h 177"/>
                  <a:gd name="T18" fmla="*/ 1850 w 160"/>
                  <a:gd name="T19" fmla="*/ 4180 h 177"/>
                  <a:gd name="T20" fmla="*/ 2051 w 160"/>
                  <a:gd name="T21" fmla="*/ 4671 h 177"/>
                  <a:gd name="T22" fmla="*/ 2274 w 160"/>
                  <a:gd name="T23" fmla="*/ 4342 h 177"/>
                  <a:gd name="T24" fmla="*/ 2641 w 160"/>
                  <a:gd name="T25" fmla="*/ 4508 h 177"/>
                  <a:gd name="T26" fmla="*/ 2952 w 160"/>
                  <a:gd name="T27" fmla="*/ 4098 h 177"/>
                  <a:gd name="T28" fmla="*/ 3223 w 160"/>
                  <a:gd name="T29" fmla="*/ 3827 h 177"/>
                  <a:gd name="T30" fmla="*/ 3311 w 160"/>
                  <a:gd name="T31" fmla="*/ 3463 h 177"/>
                  <a:gd name="T32" fmla="*/ 3447 w 160"/>
                  <a:gd name="T33" fmla="*/ 3219 h 177"/>
                  <a:gd name="T34" fmla="*/ 3175 w 160"/>
                  <a:gd name="T35" fmla="*/ 2051 h 177"/>
                  <a:gd name="T36" fmla="*/ 3136 w 160"/>
                  <a:gd name="T37" fmla="*/ 1560 h 177"/>
                  <a:gd name="T38" fmla="*/ 2754 w 160"/>
                  <a:gd name="T39" fmla="*/ 1424 h 177"/>
                  <a:gd name="T40" fmla="*/ 2593 w 160"/>
                  <a:gd name="T41" fmla="*/ 952 h 177"/>
                  <a:gd name="T42" fmla="*/ 2139 w 160"/>
                  <a:gd name="T43" fmla="*/ 870 h 177"/>
                  <a:gd name="T44" fmla="*/ 1469 w 160"/>
                  <a:gd name="T45" fmla="*/ 217 h 177"/>
                  <a:gd name="T46" fmla="*/ 1150 w 160"/>
                  <a:gd name="T47" fmla="*/ 217 h 177"/>
                  <a:gd name="T48" fmla="*/ 814 w 160"/>
                  <a:gd name="T49" fmla="*/ 54 h 17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60" h="177">
                    <a:moveTo>
                      <a:pt x="36" y="3"/>
                    </a:moveTo>
                    <a:cubicBezTo>
                      <a:pt x="28" y="3"/>
                      <a:pt x="18" y="1"/>
                      <a:pt x="12" y="8"/>
                    </a:cubicBezTo>
                    <a:cubicBezTo>
                      <a:pt x="8" y="14"/>
                      <a:pt x="6" y="26"/>
                      <a:pt x="13" y="29"/>
                    </a:cubicBezTo>
                    <a:cubicBezTo>
                      <a:pt x="10" y="35"/>
                      <a:pt x="2" y="37"/>
                      <a:pt x="1" y="45"/>
                    </a:cubicBezTo>
                    <a:cubicBezTo>
                      <a:pt x="0" y="52"/>
                      <a:pt x="5" y="58"/>
                      <a:pt x="10" y="62"/>
                    </a:cubicBezTo>
                    <a:cubicBezTo>
                      <a:pt x="18" y="67"/>
                      <a:pt x="20" y="64"/>
                      <a:pt x="22" y="73"/>
                    </a:cubicBezTo>
                    <a:cubicBezTo>
                      <a:pt x="24" y="83"/>
                      <a:pt x="20" y="83"/>
                      <a:pt x="29" y="88"/>
                    </a:cubicBezTo>
                    <a:cubicBezTo>
                      <a:pt x="36" y="93"/>
                      <a:pt x="48" y="98"/>
                      <a:pt x="53" y="108"/>
                    </a:cubicBezTo>
                    <a:cubicBezTo>
                      <a:pt x="58" y="119"/>
                      <a:pt x="40" y="139"/>
                      <a:pt x="62" y="140"/>
                    </a:cubicBezTo>
                    <a:cubicBezTo>
                      <a:pt x="56" y="162"/>
                      <a:pt x="71" y="141"/>
                      <a:pt x="82" y="153"/>
                    </a:cubicBezTo>
                    <a:cubicBezTo>
                      <a:pt x="87" y="158"/>
                      <a:pt x="82" y="167"/>
                      <a:pt x="91" y="171"/>
                    </a:cubicBezTo>
                    <a:cubicBezTo>
                      <a:pt x="106" y="177"/>
                      <a:pt x="98" y="164"/>
                      <a:pt x="101" y="159"/>
                    </a:cubicBezTo>
                    <a:cubicBezTo>
                      <a:pt x="108" y="149"/>
                      <a:pt x="112" y="164"/>
                      <a:pt x="117" y="165"/>
                    </a:cubicBezTo>
                    <a:cubicBezTo>
                      <a:pt x="129" y="168"/>
                      <a:pt x="126" y="156"/>
                      <a:pt x="131" y="150"/>
                    </a:cubicBezTo>
                    <a:cubicBezTo>
                      <a:pt x="135" y="144"/>
                      <a:pt x="140" y="145"/>
                      <a:pt x="143" y="140"/>
                    </a:cubicBezTo>
                    <a:cubicBezTo>
                      <a:pt x="145" y="137"/>
                      <a:pt x="145" y="130"/>
                      <a:pt x="147" y="127"/>
                    </a:cubicBezTo>
                    <a:cubicBezTo>
                      <a:pt x="148" y="124"/>
                      <a:pt x="151" y="121"/>
                      <a:pt x="153" y="118"/>
                    </a:cubicBezTo>
                    <a:cubicBezTo>
                      <a:pt x="160" y="99"/>
                      <a:pt x="143" y="93"/>
                      <a:pt x="141" y="75"/>
                    </a:cubicBezTo>
                    <a:cubicBezTo>
                      <a:pt x="141" y="69"/>
                      <a:pt x="143" y="62"/>
                      <a:pt x="139" y="57"/>
                    </a:cubicBezTo>
                    <a:cubicBezTo>
                      <a:pt x="134" y="50"/>
                      <a:pt x="127" y="56"/>
                      <a:pt x="122" y="52"/>
                    </a:cubicBezTo>
                    <a:cubicBezTo>
                      <a:pt x="117" y="48"/>
                      <a:pt x="119" y="40"/>
                      <a:pt x="115" y="35"/>
                    </a:cubicBezTo>
                    <a:cubicBezTo>
                      <a:pt x="108" y="28"/>
                      <a:pt x="103" y="34"/>
                      <a:pt x="95" y="32"/>
                    </a:cubicBezTo>
                    <a:cubicBezTo>
                      <a:pt x="82" y="30"/>
                      <a:pt x="75" y="15"/>
                      <a:pt x="65" y="8"/>
                    </a:cubicBezTo>
                    <a:cubicBezTo>
                      <a:pt x="60" y="5"/>
                      <a:pt x="56" y="3"/>
                      <a:pt x="51" y="8"/>
                    </a:cubicBezTo>
                    <a:cubicBezTo>
                      <a:pt x="46" y="5"/>
                      <a:pt x="43" y="0"/>
                      <a:pt x="36" y="2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Freeform 35">
                <a:extLst>
                  <a:ext uri="{FF2B5EF4-FFF2-40B4-BE49-F238E27FC236}">
                    <a16:creationId xmlns:a16="http://schemas.microsoft.com/office/drawing/2014/main" id="{61C126C0-6785-4652-A6AE-271BB1A06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474"/>
                <a:ext cx="257" cy="337"/>
              </a:xfrm>
              <a:custGeom>
                <a:avLst/>
                <a:gdLst>
                  <a:gd name="T0" fmla="*/ 432 w 91"/>
                  <a:gd name="T1" fmla="*/ 352 h 112"/>
                  <a:gd name="T2" fmla="*/ 271 w 91"/>
                  <a:gd name="T3" fmla="*/ 545 h 112"/>
                  <a:gd name="T4" fmla="*/ 113 w 91"/>
                  <a:gd name="T5" fmla="*/ 870 h 112"/>
                  <a:gd name="T6" fmla="*/ 655 w 91"/>
                  <a:gd name="T7" fmla="*/ 1195 h 112"/>
                  <a:gd name="T8" fmla="*/ 678 w 91"/>
                  <a:gd name="T9" fmla="*/ 1667 h 112"/>
                  <a:gd name="T10" fmla="*/ 1084 w 91"/>
                  <a:gd name="T11" fmla="*/ 1884 h 112"/>
                  <a:gd name="T12" fmla="*/ 1395 w 91"/>
                  <a:gd name="T13" fmla="*/ 2807 h 112"/>
                  <a:gd name="T14" fmla="*/ 1714 w 91"/>
                  <a:gd name="T15" fmla="*/ 2916 h 112"/>
                  <a:gd name="T16" fmla="*/ 1692 w 91"/>
                  <a:gd name="T17" fmla="*/ 2425 h 112"/>
                  <a:gd name="T18" fmla="*/ 1618 w 91"/>
                  <a:gd name="T19" fmla="*/ 1667 h 112"/>
                  <a:gd name="T20" fmla="*/ 1285 w 91"/>
                  <a:gd name="T21" fmla="*/ 1438 h 112"/>
                  <a:gd name="T22" fmla="*/ 1101 w 91"/>
                  <a:gd name="T23" fmla="*/ 978 h 112"/>
                  <a:gd name="T24" fmla="*/ 678 w 91"/>
                  <a:gd name="T25" fmla="*/ 680 h 112"/>
                  <a:gd name="T26" fmla="*/ 407 w 91"/>
                  <a:gd name="T27" fmla="*/ 298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1" h="112">
                    <a:moveTo>
                      <a:pt x="19" y="13"/>
                    </a:moveTo>
                    <a:cubicBezTo>
                      <a:pt x="9" y="0"/>
                      <a:pt x="0" y="19"/>
                      <a:pt x="12" y="20"/>
                    </a:cubicBezTo>
                    <a:cubicBezTo>
                      <a:pt x="12" y="25"/>
                      <a:pt x="9" y="29"/>
                      <a:pt x="5" y="32"/>
                    </a:cubicBezTo>
                    <a:cubicBezTo>
                      <a:pt x="10" y="43"/>
                      <a:pt x="24" y="35"/>
                      <a:pt x="29" y="44"/>
                    </a:cubicBezTo>
                    <a:cubicBezTo>
                      <a:pt x="31" y="48"/>
                      <a:pt x="27" y="56"/>
                      <a:pt x="30" y="61"/>
                    </a:cubicBezTo>
                    <a:cubicBezTo>
                      <a:pt x="34" y="67"/>
                      <a:pt x="42" y="66"/>
                      <a:pt x="48" y="69"/>
                    </a:cubicBezTo>
                    <a:cubicBezTo>
                      <a:pt x="63" y="76"/>
                      <a:pt x="51" y="91"/>
                      <a:pt x="62" y="103"/>
                    </a:cubicBezTo>
                    <a:cubicBezTo>
                      <a:pt x="65" y="107"/>
                      <a:pt x="71" y="112"/>
                      <a:pt x="76" y="107"/>
                    </a:cubicBezTo>
                    <a:cubicBezTo>
                      <a:pt x="81" y="102"/>
                      <a:pt x="75" y="96"/>
                      <a:pt x="75" y="89"/>
                    </a:cubicBezTo>
                    <a:cubicBezTo>
                      <a:pt x="77" y="73"/>
                      <a:pt x="91" y="74"/>
                      <a:pt x="72" y="61"/>
                    </a:cubicBezTo>
                    <a:cubicBezTo>
                      <a:pt x="68" y="58"/>
                      <a:pt x="60" y="57"/>
                      <a:pt x="57" y="53"/>
                    </a:cubicBezTo>
                    <a:cubicBezTo>
                      <a:pt x="52" y="48"/>
                      <a:pt x="53" y="41"/>
                      <a:pt x="49" y="36"/>
                    </a:cubicBezTo>
                    <a:cubicBezTo>
                      <a:pt x="45" y="29"/>
                      <a:pt x="36" y="31"/>
                      <a:pt x="30" y="25"/>
                    </a:cubicBezTo>
                    <a:cubicBezTo>
                      <a:pt x="25" y="20"/>
                      <a:pt x="26" y="13"/>
                      <a:pt x="18" y="11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Freeform 36">
                <a:extLst>
                  <a:ext uri="{FF2B5EF4-FFF2-40B4-BE49-F238E27FC236}">
                    <a16:creationId xmlns:a16="http://schemas.microsoft.com/office/drawing/2014/main" id="{77F9D02B-E95B-4A4B-B640-E41887960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88"/>
                <a:ext cx="703" cy="452"/>
              </a:xfrm>
              <a:custGeom>
                <a:avLst/>
                <a:gdLst>
                  <a:gd name="T0" fmla="*/ 4726 w 249"/>
                  <a:gd name="T1" fmla="*/ 437 h 150"/>
                  <a:gd name="T2" fmla="*/ 3826 w 249"/>
                  <a:gd name="T3" fmla="*/ 383 h 150"/>
                  <a:gd name="T4" fmla="*/ 2902 w 249"/>
                  <a:gd name="T5" fmla="*/ 518 h 150"/>
                  <a:gd name="T6" fmla="*/ 2321 w 249"/>
                  <a:gd name="T7" fmla="*/ 325 h 150"/>
                  <a:gd name="T8" fmla="*/ 1914 w 249"/>
                  <a:gd name="T9" fmla="*/ 654 h 150"/>
                  <a:gd name="T10" fmla="*/ 1347 w 249"/>
                  <a:gd name="T11" fmla="*/ 735 h 150"/>
                  <a:gd name="T12" fmla="*/ 1124 w 249"/>
                  <a:gd name="T13" fmla="*/ 1006 h 150"/>
                  <a:gd name="T14" fmla="*/ 1149 w 249"/>
                  <a:gd name="T15" fmla="*/ 1290 h 150"/>
                  <a:gd name="T16" fmla="*/ 791 w 249"/>
                  <a:gd name="T17" fmla="*/ 1588 h 150"/>
                  <a:gd name="T18" fmla="*/ 407 w 249"/>
                  <a:gd name="T19" fmla="*/ 2025 h 150"/>
                  <a:gd name="T20" fmla="*/ 23 w 249"/>
                  <a:gd name="T21" fmla="*/ 2597 h 150"/>
                  <a:gd name="T22" fmla="*/ 113 w 249"/>
                  <a:gd name="T23" fmla="*/ 2706 h 150"/>
                  <a:gd name="T24" fmla="*/ 223 w 249"/>
                  <a:gd name="T25" fmla="*/ 2869 h 150"/>
                  <a:gd name="T26" fmla="*/ 519 w 249"/>
                  <a:gd name="T27" fmla="*/ 3179 h 150"/>
                  <a:gd name="T28" fmla="*/ 813 w 249"/>
                  <a:gd name="T29" fmla="*/ 3559 h 150"/>
                  <a:gd name="T30" fmla="*/ 1014 w 249"/>
                  <a:gd name="T31" fmla="*/ 3941 h 150"/>
                  <a:gd name="T32" fmla="*/ 1285 w 249"/>
                  <a:gd name="T33" fmla="*/ 3779 h 150"/>
                  <a:gd name="T34" fmla="*/ 1443 w 249"/>
                  <a:gd name="T35" fmla="*/ 4104 h 150"/>
                  <a:gd name="T36" fmla="*/ 1595 w 249"/>
                  <a:gd name="T37" fmla="*/ 3914 h 150"/>
                  <a:gd name="T38" fmla="*/ 1866 w 249"/>
                  <a:gd name="T39" fmla="*/ 4077 h 150"/>
                  <a:gd name="T40" fmla="*/ 1889 w 249"/>
                  <a:gd name="T41" fmla="*/ 3914 h 150"/>
                  <a:gd name="T42" fmla="*/ 2112 w 249"/>
                  <a:gd name="T43" fmla="*/ 3914 h 150"/>
                  <a:gd name="T44" fmla="*/ 2112 w 249"/>
                  <a:gd name="T45" fmla="*/ 3694 h 150"/>
                  <a:gd name="T46" fmla="*/ 2408 w 249"/>
                  <a:gd name="T47" fmla="*/ 3969 h 150"/>
                  <a:gd name="T48" fmla="*/ 2741 w 249"/>
                  <a:gd name="T49" fmla="*/ 3752 h 150"/>
                  <a:gd name="T50" fmla="*/ 2950 w 249"/>
                  <a:gd name="T51" fmla="*/ 3721 h 150"/>
                  <a:gd name="T52" fmla="*/ 3309 w 249"/>
                  <a:gd name="T53" fmla="*/ 3288 h 150"/>
                  <a:gd name="T54" fmla="*/ 3492 w 249"/>
                  <a:gd name="T55" fmla="*/ 3179 h 150"/>
                  <a:gd name="T56" fmla="*/ 3715 w 249"/>
                  <a:gd name="T57" fmla="*/ 2842 h 150"/>
                  <a:gd name="T58" fmla="*/ 4136 w 249"/>
                  <a:gd name="T59" fmla="*/ 2950 h 150"/>
                  <a:gd name="T60" fmla="*/ 4320 w 249"/>
                  <a:gd name="T61" fmla="*/ 2733 h 150"/>
                  <a:gd name="T62" fmla="*/ 4503 w 249"/>
                  <a:gd name="T63" fmla="*/ 2842 h 150"/>
                  <a:gd name="T64" fmla="*/ 4927 w 249"/>
                  <a:gd name="T65" fmla="*/ 2408 h 150"/>
                  <a:gd name="T66" fmla="*/ 5158 w 249"/>
                  <a:gd name="T67" fmla="*/ 2350 h 150"/>
                  <a:gd name="T68" fmla="*/ 5158 w 249"/>
                  <a:gd name="T69" fmla="*/ 1916 h 150"/>
                  <a:gd name="T70" fmla="*/ 5381 w 249"/>
                  <a:gd name="T71" fmla="*/ 1127 h 150"/>
                  <a:gd name="T72" fmla="*/ 5198 w 249"/>
                  <a:gd name="T73" fmla="*/ 817 h 150"/>
                  <a:gd name="T74" fmla="*/ 5133 w 249"/>
                  <a:gd name="T75" fmla="*/ 545 h 150"/>
                  <a:gd name="T76" fmla="*/ 4887 w 249"/>
                  <a:gd name="T77" fmla="*/ 518 h 150"/>
                  <a:gd name="T78" fmla="*/ 4726 w 249"/>
                  <a:gd name="T79" fmla="*/ 383 h 1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9" h="150">
                    <a:moveTo>
                      <a:pt x="210" y="16"/>
                    </a:moveTo>
                    <a:cubicBezTo>
                      <a:pt x="201" y="0"/>
                      <a:pt x="181" y="4"/>
                      <a:pt x="170" y="14"/>
                    </a:cubicBezTo>
                    <a:cubicBezTo>
                      <a:pt x="156" y="27"/>
                      <a:pt x="146" y="24"/>
                      <a:pt x="129" y="19"/>
                    </a:cubicBezTo>
                    <a:cubicBezTo>
                      <a:pt x="121" y="16"/>
                      <a:pt x="111" y="15"/>
                      <a:pt x="103" y="12"/>
                    </a:cubicBezTo>
                    <a:cubicBezTo>
                      <a:pt x="90" y="9"/>
                      <a:pt x="87" y="13"/>
                      <a:pt x="85" y="24"/>
                    </a:cubicBezTo>
                    <a:cubicBezTo>
                      <a:pt x="75" y="22"/>
                      <a:pt x="69" y="21"/>
                      <a:pt x="60" y="27"/>
                    </a:cubicBezTo>
                    <a:cubicBezTo>
                      <a:pt x="57" y="29"/>
                      <a:pt x="51" y="33"/>
                      <a:pt x="50" y="37"/>
                    </a:cubicBezTo>
                    <a:cubicBezTo>
                      <a:pt x="49" y="40"/>
                      <a:pt x="53" y="43"/>
                      <a:pt x="51" y="47"/>
                    </a:cubicBezTo>
                    <a:cubicBezTo>
                      <a:pt x="48" y="51"/>
                      <a:pt x="38" y="55"/>
                      <a:pt x="35" y="58"/>
                    </a:cubicBezTo>
                    <a:cubicBezTo>
                      <a:pt x="29" y="63"/>
                      <a:pt x="23" y="69"/>
                      <a:pt x="18" y="74"/>
                    </a:cubicBezTo>
                    <a:cubicBezTo>
                      <a:pt x="13" y="79"/>
                      <a:pt x="0" y="88"/>
                      <a:pt x="1" y="95"/>
                    </a:cubicBezTo>
                    <a:cubicBezTo>
                      <a:pt x="1" y="101"/>
                      <a:pt x="3" y="97"/>
                      <a:pt x="5" y="99"/>
                    </a:cubicBezTo>
                    <a:cubicBezTo>
                      <a:pt x="6" y="100"/>
                      <a:pt x="9" y="105"/>
                      <a:pt x="10" y="105"/>
                    </a:cubicBezTo>
                    <a:cubicBezTo>
                      <a:pt x="17" y="111"/>
                      <a:pt x="22" y="106"/>
                      <a:pt x="23" y="116"/>
                    </a:cubicBezTo>
                    <a:cubicBezTo>
                      <a:pt x="25" y="127"/>
                      <a:pt x="25" y="127"/>
                      <a:pt x="36" y="130"/>
                    </a:cubicBezTo>
                    <a:cubicBezTo>
                      <a:pt x="45" y="132"/>
                      <a:pt x="45" y="134"/>
                      <a:pt x="45" y="144"/>
                    </a:cubicBezTo>
                    <a:cubicBezTo>
                      <a:pt x="50" y="144"/>
                      <a:pt x="58" y="145"/>
                      <a:pt x="57" y="138"/>
                    </a:cubicBezTo>
                    <a:cubicBezTo>
                      <a:pt x="61" y="139"/>
                      <a:pt x="62" y="146"/>
                      <a:pt x="64" y="150"/>
                    </a:cubicBezTo>
                    <a:cubicBezTo>
                      <a:pt x="68" y="150"/>
                      <a:pt x="70" y="146"/>
                      <a:pt x="71" y="143"/>
                    </a:cubicBezTo>
                    <a:cubicBezTo>
                      <a:pt x="75" y="144"/>
                      <a:pt x="79" y="148"/>
                      <a:pt x="83" y="149"/>
                    </a:cubicBezTo>
                    <a:cubicBezTo>
                      <a:pt x="83" y="147"/>
                      <a:pt x="84" y="145"/>
                      <a:pt x="84" y="143"/>
                    </a:cubicBezTo>
                    <a:cubicBezTo>
                      <a:pt x="86" y="143"/>
                      <a:pt x="92" y="145"/>
                      <a:pt x="94" y="143"/>
                    </a:cubicBezTo>
                    <a:cubicBezTo>
                      <a:pt x="96" y="141"/>
                      <a:pt x="91" y="137"/>
                      <a:pt x="94" y="135"/>
                    </a:cubicBezTo>
                    <a:cubicBezTo>
                      <a:pt x="101" y="128"/>
                      <a:pt x="105" y="145"/>
                      <a:pt x="107" y="145"/>
                    </a:cubicBezTo>
                    <a:cubicBezTo>
                      <a:pt x="114" y="148"/>
                      <a:pt x="118" y="140"/>
                      <a:pt x="122" y="137"/>
                    </a:cubicBezTo>
                    <a:cubicBezTo>
                      <a:pt x="127" y="133"/>
                      <a:pt x="123" y="135"/>
                      <a:pt x="131" y="136"/>
                    </a:cubicBezTo>
                    <a:cubicBezTo>
                      <a:pt x="145" y="137"/>
                      <a:pt x="138" y="125"/>
                      <a:pt x="147" y="120"/>
                    </a:cubicBezTo>
                    <a:cubicBezTo>
                      <a:pt x="152" y="118"/>
                      <a:pt x="152" y="121"/>
                      <a:pt x="155" y="116"/>
                    </a:cubicBezTo>
                    <a:cubicBezTo>
                      <a:pt x="158" y="111"/>
                      <a:pt x="157" y="104"/>
                      <a:pt x="165" y="104"/>
                    </a:cubicBezTo>
                    <a:cubicBezTo>
                      <a:pt x="175" y="104"/>
                      <a:pt x="173" y="119"/>
                      <a:pt x="184" y="108"/>
                    </a:cubicBezTo>
                    <a:cubicBezTo>
                      <a:pt x="188" y="105"/>
                      <a:pt x="186" y="101"/>
                      <a:pt x="192" y="100"/>
                    </a:cubicBezTo>
                    <a:cubicBezTo>
                      <a:pt x="197" y="99"/>
                      <a:pt x="197" y="104"/>
                      <a:pt x="200" y="104"/>
                    </a:cubicBezTo>
                    <a:cubicBezTo>
                      <a:pt x="206" y="104"/>
                      <a:pt x="214" y="92"/>
                      <a:pt x="219" y="88"/>
                    </a:cubicBezTo>
                    <a:cubicBezTo>
                      <a:pt x="222" y="97"/>
                      <a:pt x="227" y="91"/>
                      <a:pt x="229" y="86"/>
                    </a:cubicBezTo>
                    <a:cubicBezTo>
                      <a:pt x="233" y="78"/>
                      <a:pt x="230" y="77"/>
                      <a:pt x="229" y="70"/>
                    </a:cubicBezTo>
                    <a:cubicBezTo>
                      <a:pt x="228" y="57"/>
                      <a:pt x="249" y="55"/>
                      <a:pt x="239" y="41"/>
                    </a:cubicBezTo>
                    <a:cubicBezTo>
                      <a:pt x="236" y="36"/>
                      <a:pt x="232" y="35"/>
                      <a:pt x="231" y="30"/>
                    </a:cubicBezTo>
                    <a:cubicBezTo>
                      <a:pt x="229" y="25"/>
                      <a:pt x="232" y="24"/>
                      <a:pt x="228" y="20"/>
                    </a:cubicBezTo>
                    <a:cubicBezTo>
                      <a:pt x="224" y="18"/>
                      <a:pt x="221" y="20"/>
                      <a:pt x="217" y="19"/>
                    </a:cubicBezTo>
                    <a:cubicBezTo>
                      <a:pt x="215" y="18"/>
                      <a:pt x="212" y="15"/>
                      <a:pt x="210" y="14"/>
                    </a:cubicBezTo>
                  </a:path>
                </a:pathLst>
              </a:custGeom>
              <a:solidFill>
                <a:srgbClr val="994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Freeform 37">
                <a:extLst>
                  <a:ext uri="{FF2B5EF4-FFF2-40B4-BE49-F238E27FC236}">
                    <a16:creationId xmlns:a16="http://schemas.microsoft.com/office/drawing/2014/main" id="{3790A5F8-2EE0-47B0-821F-3C34A8BD8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657"/>
                <a:ext cx="455" cy="262"/>
              </a:xfrm>
              <a:custGeom>
                <a:avLst/>
                <a:gdLst>
                  <a:gd name="T0" fmla="*/ 2213 w 161"/>
                  <a:gd name="T1" fmla="*/ 352 h 87"/>
                  <a:gd name="T2" fmla="*/ 1780 w 161"/>
                  <a:gd name="T3" fmla="*/ 410 h 87"/>
                  <a:gd name="T4" fmla="*/ 1583 w 161"/>
                  <a:gd name="T5" fmla="*/ 437 h 87"/>
                  <a:gd name="T6" fmla="*/ 1557 w 161"/>
                  <a:gd name="T7" fmla="*/ 545 h 87"/>
                  <a:gd name="T8" fmla="*/ 1373 w 161"/>
                  <a:gd name="T9" fmla="*/ 518 h 87"/>
                  <a:gd name="T10" fmla="*/ 1173 w 161"/>
                  <a:gd name="T11" fmla="*/ 491 h 87"/>
                  <a:gd name="T12" fmla="*/ 766 w 161"/>
                  <a:gd name="T13" fmla="*/ 491 h 87"/>
                  <a:gd name="T14" fmla="*/ 902 w 161"/>
                  <a:gd name="T15" fmla="*/ 762 h 87"/>
                  <a:gd name="T16" fmla="*/ 568 w 161"/>
                  <a:gd name="T17" fmla="*/ 1006 h 87"/>
                  <a:gd name="T18" fmla="*/ 432 w 161"/>
                  <a:gd name="T19" fmla="*/ 1370 h 87"/>
                  <a:gd name="T20" fmla="*/ 136 w 161"/>
                  <a:gd name="T21" fmla="*/ 1614 h 87"/>
                  <a:gd name="T22" fmla="*/ 249 w 161"/>
                  <a:gd name="T23" fmla="*/ 1939 h 87"/>
                  <a:gd name="T24" fmla="*/ 608 w 161"/>
                  <a:gd name="T25" fmla="*/ 1804 h 87"/>
                  <a:gd name="T26" fmla="*/ 743 w 161"/>
                  <a:gd name="T27" fmla="*/ 2213 h 87"/>
                  <a:gd name="T28" fmla="*/ 1037 w 161"/>
                  <a:gd name="T29" fmla="*/ 2078 h 87"/>
                  <a:gd name="T30" fmla="*/ 1399 w 161"/>
                  <a:gd name="T31" fmla="*/ 2159 h 87"/>
                  <a:gd name="T32" fmla="*/ 1422 w 161"/>
                  <a:gd name="T33" fmla="*/ 2024 h 87"/>
                  <a:gd name="T34" fmla="*/ 1916 w 161"/>
                  <a:gd name="T35" fmla="*/ 1997 h 87"/>
                  <a:gd name="T36" fmla="*/ 2165 w 161"/>
                  <a:gd name="T37" fmla="*/ 1668 h 87"/>
                  <a:gd name="T38" fmla="*/ 2685 w 161"/>
                  <a:gd name="T39" fmla="*/ 1804 h 87"/>
                  <a:gd name="T40" fmla="*/ 2820 w 161"/>
                  <a:gd name="T41" fmla="*/ 1235 h 87"/>
                  <a:gd name="T42" fmla="*/ 3092 w 161"/>
                  <a:gd name="T43" fmla="*/ 1208 h 87"/>
                  <a:gd name="T44" fmla="*/ 2917 w 161"/>
                  <a:gd name="T45" fmla="*/ 870 h 87"/>
                  <a:gd name="T46" fmla="*/ 3250 w 161"/>
                  <a:gd name="T47" fmla="*/ 518 h 87"/>
                  <a:gd name="T48" fmla="*/ 3315 w 161"/>
                  <a:gd name="T49" fmla="*/ 108 h 87"/>
                  <a:gd name="T50" fmla="*/ 3227 w 161"/>
                  <a:gd name="T51" fmla="*/ 217 h 87"/>
                  <a:gd name="T52" fmla="*/ 3066 w 161"/>
                  <a:gd name="T53" fmla="*/ 271 h 87"/>
                  <a:gd name="T54" fmla="*/ 2707 w 161"/>
                  <a:gd name="T55" fmla="*/ 163 h 87"/>
                  <a:gd name="T56" fmla="*/ 2507 w 161"/>
                  <a:gd name="T57" fmla="*/ 352 h 87"/>
                  <a:gd name="T58" fmla="*/ 2235 w 161"/>
                  <a:gd name="T59" fmla="*/ 325 h 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1" h="87">
                    <a:moveTo>
                      <a:pt x="98" y="13"/>
                    </a:moveTo>
                    <a:cubicBezTo>
                      <a:pt x="91" y="17"/>
                      <a:pt x="84" y="0"/>
                      <a:pt x="79" y="15"/>
                    </a:cubicBezTo>
                    <a:cubicBezTo>
                      <a:pt x="76" y="16"/>
                      <a:pt x="73" y="16"/>
                      <a:pt x="70" y="16"/>
                    </a:cubicBezTo>
                    <a:cubicBezTo>
                      <a:pt x="70" y="17"/>
                      <a:pt x="68" y="18"/>
                      <a:pt x="69" y="20"/>
                    </a:cubicBezTo>
                    <a:cubicBezTo>
                      <a:pt x="66" y="21"/>
                      <a:pt x="63" y="20"/>
                      <a:pt x="61" y="19"/>
                    </a:cubicBezTo>
                    <a:cubicBezTo>
                      <a:pt x="57" y="18"/>
                      <a:pt x="58" y="17"/>
                      <a:pt x="52" y="18"/>
                    </a:cubicBezTo>
                    <a:cubicBezTo>
                      <a:pt x="46" y="19"/>
                      <a:pt x="40" y="17"/>
                      <a:pt x="34" y="18"/>
                    </a:cubicBezTo>
                    <a:cubicBezTo>
                      <a:pt x="33" y="23"/>
                      <a:pt x="38" y="25"/>
                      <a:pt x="40" y="28"/>
                    </a:cubicBezTo>
                    <a:cubicBezTo>
                      <a:pt x="38" y="29"/>
                      <a:pt x="26" y="35"/>
                      <a:pt x="25" y="37"/>
                    </a:cubicBezTo>
                    <a:cubicBezTo>
                      <a:pt x="21" y="44"/>
                      <a:pt x="29" y="43"/>
                      <a:pt x="19" y="50"/>
                    </a:cubicBezTo>
                    <a:cubicBezTo>
                      <a:pt x="15" y="53"/>
                      <a:pt x="10" y="55"/>
                      <a:pt x="6" y="59"/>
                    </a:cubicBezTo>
                    <a:cubicBezTo>
                      <a:pt x="0" y="64"/>
                      <a:pt x="1" y="71"/>
                      <a:pt x="11" y="71"/>
                    </a:cubicBezTo>
                    <a:cubicBezTo>
                      <a:pt x="17" y="71"/>
                      <a:pt x="21" y="61"/>
                      <a:pt x="27" y="66"/>
                    </a:cubicBezTo>
                    <a:cubicBezTo>
                      <a:pt x="32" y="69"/>
                      <a:pt x="26" y="77"/>
                      <a:pt x="33" y="81"/>
                    </a:cubicBezTo>
                    <a:cubicBezTo>
                      <a:pt x="38" y="84"/>
                      <a:pt x="42" y="77"/>
                      <a:pt x="46" y="76"/>
                    </a:cubicBezTo>
                    <a:cubicBezTo>
                      <a:pt x="53" y="74"/>
                      <a:pt x="56" y="80"/>
                      <a:pt x="62" y="79"/>
                    </a:cubicBezTo>
                    <a:cubicBezTo>
                      <a:pt x="62" y="77"/>
                      <a:pt x="63" y="76"/>
                      <a:pt x="63" y="74"/>
                    </a:cubicBezTo>
                    <a:cubicBezTo>
                      <a:pt x="73" y="80"/>
                      <a:pt x="79" y="87"/>
                      <a:pt x="85" y="73"/>
                    </a:cubicBezTo>
                    <a:cubicBezTo>
                      <a:pt x="87" y="67"/>
                      <a:pt x="87" y="60"/>
                      <a:pt x="96" y="61"/>
                    </a:cubicBezTo>
                    <a:cubicBezTo>
                      <a:pt x="101" y="62"/>
                      <a:pt x="113" y="75"/>
                      <a:pt x="119" y="66"/>
                    </a:cubicBezTo>
                    <a:cubicBezTo>
                      <a:pt x="125" y="59"/>
                      <a:pt x="104" y="35"/>
                      <a:pt x="125" y="45"/>
                    </a:cubicBezTo>
                    <a:cubicBezTo>
                      <a:pt x="130" y="47"/>
                      <a:pt x="135" y="52"/>
                      <a:pt x="137" y="44"/>
                    </a:cubicBezTo>
                    <a:cubicBezTo>
                      <a:pt x="139" y="39"/>
                      <a:pt x="133" y="34"/>
                      <a:pt x="129" y="32"/>
                    </a:cubicBezTo>
                    <a:cubicBezTo>
                      <a:pt x="133" y="23"/>
                      <a:pt x="145" y="31"/>
                      <a:pt x="144" y="19"/>
                    </a:cubicBezTo>
                    <a:cubicBezTo>
                      <a:pt x="160" y="24"/>
                      <a:pt x="161" y="1"/>
                      <a:pt x="147" y="4"/>
                    </a:cubicBezTo>
                    <a:cubicBezTo>
                      <a:pt x="146" y="4"/>
                      <a:pt x="144" y="7"/>
                      <a:pt x="143" y="8"/>
                    </a:cubicBezTo>
                    <a:cubicBezTo>
                      <a:pt x="141" y="9"/>
                      <a:pt x="137" y="10"/>
                      <a:pt x="136" y="10"/>
                    </a:cubicBezTo>
                    <a:cubicBezTo>
                      <a:pt x="127" y="13"/>
                      <a:pt x="128" y="9"/>
                      <a:pt x="120" y="6"/>
                    </a:cubicBezTo>
                    <a:cubicBezTo>
                      <a:pt x="116" y="12"/>
                      <a:pt x="118" y="14"/>
                      <a:pt x="111" y="13"/>
                    </a:cubicBezTo>
                    <a:cubicBezTo>
                      <a:pt x="107" y="13"/>
                      <a:pt x="103" y="10"/>
                      <a:pt x="99" y="1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Freeform 38">
                <a:extLst>
                  <a:ext uri="{FF2B5EF4-FFF2-40B4-BE49-F238E27FC236}">
                    <a16:creationId xmlns:a16="http://schemas.microsoft.com/office/drawing/2014/main" id="{E964861E-7A0A-401D-8AEC-2DAFC145A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724"/>
                <a:ext cx="183" cy="129"/>
              </a:xfrm>
              <a:custGeom>
                <a:avLst/>
                <a:gdLst>
                  <a:gd name="T0" fmla="*/ 405 w 65"/>
                  <a:gd name="T1" fmla="*/ 216 h 43"/>
                  <a:gd name="T2" fmla="*/ 158 w 65"/>
                  <a:gd name="T3" fmla="*/ 270 h 43"/>
                  <a:gd name="T4" fmla="*/ 222 w 65"/>
                  <a:gd name="T5" fmla="*/ 540 h 43"/>
                  <a:gd name="T6" fmla="*/ 48 w 65"/>
                  <a:gd name="T7" fmla="*/ 729 h 43"/>
                  <a:gd name="T8" fmla="*/ 158 w 65"/>
                  <a:gd name="T9" fmla="*/ 783 h 43"/>
                  <a:gd name="T10" fmla="*/ 0 w 65"/>
                  <a:gd name="T11" fmla="*/ 972 h 43"/>
                  <a:gd name="T12" fmla="*/ 183 w 65"/>
                  <a:gd name="T13" fmla="*/ 1107 h 43"/>
                  <a:gd name="T14" fmla="*/ 293 w 65"/>
                  <a:gd name="T15" fmla="*/ 945 h 43"/>
                  <a:gd name="T16" fmla="*/ 580 w 65"/>
                  <a:gd name="T17" fmla="*/ 1080 h 43"/>
                  <a:gd name="T18" fmla="*/ 760 w 65"/>
                  <a:gd name="T19" fmla="*/ 729 h 43"/>
                  <a:gd name="T20" fmla="*/ 960 w 65"/>
                  <a:gd name="T21" fmla="*/ 864 h 43"/>
                  <a:gd name="T22" fmla="*/ 960 w 65"/>
                  <a:gd name="T23" fmla="*/ 648 h 43"/>
                  <a:gd name="T24" fmla="*/ 1228 w 65"/>
                  <a:gd name="T25" fmla="*/ 729 h 43"/>
                  <a:gd name="T26" fmla="*/ 1253 w 65"/>
                  <a:gd name="T27" fmla="*/ 324 h 43"/>
                  <a:gd name="T28" fmla="*/ 1140 w 65"/>
                  <a:gd name="T29" fmla="*/ 162 h 43"/>
                  <a:gd name="T30" fmla="*/ 1008 w 65"/>
                  <a:gd name="T31" fmla="*/ 324 h 43"/>
                  <a:gd name="T32" fmla="*/ 873 w 65"/>
                  <a:gd name="T33" fmla="*/ 162 h 43"/>
                  <a:gd name="T34" fmla="*/ 419 w 65"/>
                  <a:gd name="T35" fmla="*/ 216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43">
                    <a:moveTo>
                      <a:pt x="18" y="8"/>
                    </a:moveTo>
                    <a:cubicBezTo>
                      <a:pt x="15" y="12"/>
                      <a:pt x="10" y="8"/>
                      <a:pt x="7" y="10"/>
                    </a:cubicBezTo>
                    <a:cubicBezTo>
                      <a:pt x="4" y="13"/>
                      <a:pt x="7" y="19"/>
                      <a:pt x="10" y="20"/>
                    </a:cubicBezTo>
                    <a:cubicBezTo>
                      <a:pt x="8" y="23"/>
                      <a:pt x="4" y="25"/>
                      <a:pt x="2" y="27"/>
                    </a:cubicBezTo>
                    <a:cubicBezTo>
                      <a:pt x="3" y="28"/>
                      <a:pt x="4" y="29"/>
                      <a:pt x="7" y="29"/>
                    </a:cubicBezTo>
                    <a:cubicBezTo>
                      <a:pt x="6" y="33"/>
                      <a:pt x="2" y="33"/>
                      <a:pt x="0" y="36"/>
                    </a:cubicBezTo>
                    <a:cubicBezTo>
                      <a:pt x="1" y="38"/>
                      <a:pt x="5" y="42"/>
                      <a:pt x="8" y="41"/>
                    </a:cubicBezTo>
                    <a:cubicBezTo>
                      <a:pt x="12" y="41"/>
                      <a:pt x="10" y="37"/>
                      <a:pt x="13" y="35"/>
                    </a:cubicBezTo>
                    <a:cubicBezTo>
                      <a:pt x="22" y="29"/>
                      <a:pt x="20" y="43"/>
                      <a:pt x="26" y="40"/>
                    </a:cubicBezTo>
                    <a:cubicBezTo>
                      <a:pt x="34" y="37"/>
                      <a:pt x="23" y="26"/>
                      <a:pt x="34" y="27"/>
                    </a:cubicBezTo>
                    <a:cubicBezTo>
                      <a:pt x="37" y="27"/>
                      <a:pt x="40" y="33"/>
                      <a:pt x="43" y="32"/>
                    </a:cubicBezTo>
                    <a:cubicBezTo>
                      <a:pt x="47" y="30"/>
                      <a:pt x="42" y="27"/>
                      <a:pt x="43" y="24"/>
                    </a:cubicBezTo>
                    <a:cubicBezTo>
                      <a:pt x="48" y="13"/>
                      <a:pt x="51" y="27"/>
                      <a:pt x="55" y="27"/>
                    </a:cubicBezTo>
                    <a:cubicBezTo>
                      <a:pt x="65" y="28"/>
                      <a:pt x="57" y="14"/>
                      <a:pt x="56" y="12"/>
                    </a:cubicBezTo>
                    <a:cubicBezTo>
                      <a:pt x="55" y="6"/>
                      <a:pt x="60" y="0"/>
                      <a:pt x="51" y="6"/>
                    </a:cubicBezTo>
                    <a:cubicBezTo>
                      <a:pt x="48" y="8"/>
                      <a:pt x="48" y="12"/>
                      <a:pt x="45" y="12"/>
                    </a:cubicBezTo>
                    <a:cubicBezTo>
                      <a:pt x="42" y="11"/>
                      <a:pt x="40" y="7"/>
                      <a:pt x="39" y="6"/>
                    </a:cubicBezTo>
                    <a:cubicBezTo>
                      <a:pt x="31" y="21"/>
                      <a:pt x="25" y="3"/>
                      <a:pt x="19" y="8"/>
                    </a:cubicBezTo>
                  </a:path>
                </a:pathLst>
              </a:custGeom>
              <a:solidFill>
                <a:srgbClr val="A35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Freeform 39">
                <a:extLst>
                  <a:ext uri="{FF2B5EF4-FFF2-40B4-BE49-F238E27FC236}">
                    <a16:creationId xmlns:a16="http://schemas.microsoft.com/office/drawing/2014/main" id="{DC8C6BE0-B9FF-40CC-AE61-260627B22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519"/>
                <a:ext cx="183" cy="226"/>
              </a:xfrm>
              <a:custGeom>
                <a:avLst/>
                <a:gdLst>
                  <a:gd name="T0" fmla="*/ 983 w 65"/>
                  <a:gd name="T1" fmla="*/ 0 h 75"/>
                  <a:gd name="T2" fmla="*/ 650 w 65"/>
                  <a:gd name="T3" fmla="*/ 545 h 75"/>
                  <a:gd name="T4" fmla="*/ 310 w 65"/>
                  <a:gd name="T5" fmla="*/ 925 h 75"/>
                  <a:gd name="T6" fmla="*/ 405 w 65"/>
                  <a:gd name="T7" fmla="*/ 1046 h 75"/>
                  <a:gd name="T8" fmla="*/ 293 w 65"/>
                  <a:gd name="T9" fmla="*/ 1235 h 75"/>
                  <a:gd name="T10" fmla="*/ 358 w 65"/>
                  <a:gd name="T11" fmla="*/ 1534 h 75"/>
                  <a:gd name="T12" fmla="*/ 405 w 65"/>
                  <a:gd name="T13" fmla="*/ 1998 h 75"/>
                  <a:gd name="T14" fmla="*/ 712 w 65"/>
                  <a:gd name="T15" fmla="*/ 1642 h 75"/>
                  <a:gd name="T16" fmla="*/ 1047 w 65"/>
                  <a:gd name="T17" fmla="*/ 1835 h 75"/>
                  <a:gd name="T18" fmla="*/ 960 w 65"/>
                  <a:gd name="T19" fmla="*/ 1371 h 75"/>
                  <a:gd name="T20" fmla="*/ 1228 w 65"/>
                  <a:gd name="T21" fmla="*/ 1046 h 75"/>
                  <a:gd name="T22" fmla="*/ 1450 w 65"/>
                  <a:gd name="T23" fmla="*/ 654 h 75"/>
                  <a:gd name="T24" fmla="*/ 1140 w 65"/>
                  <a:gd name="T25" fmla="*/ 54 h 75"/>
                  <a:gd name="T26" fmla="*/ 960 w 65"/>
                  <a:gd name="T27" fmla="*/ 54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75">
                    <a:moveTo>
                      <a:pt x="44" y="0"/>
                    </a:moveTo>
                    <a:cubicBezTo>
                      <a:pt x="35" y="0"/>
                      <a:pt x="21" y="9"/>
                      <a:pt x="29" y="20"/>
                    </a:cubicBezTo>
                    <a:cubicBezTo>
                      <a:pt x="16" y="27"/>
                      <a:pt x="17" y="23"/>
                      <a:pt x="14" y="34"/>
                    </a:cubicBezTo>
                    <a:cubicBezTo>
                      <a:pt x="14" y="34"/>
                      <a:pt x="19" y="36"/>
                      <a:pt x="18" y="38"/>
                    </a:cubicBezTo>
                    <a:cubicBezTo>
                      <a:pt x="18" y="40"/>
                      <a:pt x="12" y="43"/>
                      <a:pt x="13" y="45"/>
                    </a:cubicBezTo>
                    <a:cubicBezTo>
                      <a:pt x="13" y="50"/>
                      <a:pt x="6" y="54"/>
                      <a:pt x="16" y="56"/>
                    </a:cubicBezTo>
                    <a:cubicBezTo>
                      <a:pt x="16" y="62"/>
                      <a:pt x="0" y="75"/>
                      <a:pt x="18" y="73"/>
                    </a:cubicBezTo>
                    <a:cubicBezTo>
                      <a:pt x="25" y="72"/>
                      <a:pt x="27" y="61"/>
                      <a:pt x="32" y="60"/>
                    </a:cubicBezTo>
                    <a:cubicBezTo>
                      <a:pt x="36" y="59"/>
                      <a:pt x="42" y="66"/>
                      <a:pt x="47" y="67"/>
                    </a:cubicBezTo>
                    <a:cubicBezTo>
                      <a:pt x="51" y="61"/>
                      <a:pt x="47" y="55"/>
                      <a:pt x="43" y="50"/>
                    </a:cubicBezTo>
                    <a:cubicBezTo>
                      <a:pt x="49" y="46"/>
                      <a:pt x="52" y="43"/>
                      <a:pt x="55" y="38"/>
                    </a:cubicBezTo>
                    <a:cubicBezTo>
                      <a:pt x="59" y="32"/>
                      <a:pt x="52" y="27"/>
                      <a:pt x="65" y="24"/>
                    </a:cubicBezTo>
                    <a:cubicBezTo>
                      <a:pt x="61" y="14"/>
                      <a:pt x="44" y="16"/>
                      <a:pt x="51" y="2"/>
                    </a:cubicBezTo>
                    <a:cubicBezTo>
                      <a:pt x="46" y="6"/>
                      <a:pt x="46" y="3"/>
                      <a:pt x="43" y="2"/>
                    </a:cubicBezTo>
                  </a:path>
                </a:pathLst>
              </a:custGeom>
              <a:solidFill>
                <a:srgbClr val="9D4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Freeform 40">
                <a:extLst>
                  <a:ext uri="{FF2B5EF4-FFF2-40B4-BE49-F238E27FC236}">
                    <a16:creationId xmlns:a16="http://schemas.microsoft.com/office/drawing/2014/main" id="{F545309C-BA67-4331-9AA7-F452B3A00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54"/>
                <a:ext cx="1107" cy="632"/>
              </a:xfrm>
              <a:custGeom>
                <a:avLst/>
                <a:gdLst>
                  <a:gd name="T0" fmla="*/ 8805 w 392"/>
                  <a:gd name="T1" fmla="*/ 3894 h 210"/>
                  <a:gd name="T2" fmla="*/ 5360 w 392"/>
                  <a:gd name="T3" fmla="*/ 27 h 210"/>
                  <a:gd name="T4" fmla="*/ 1556 w 392"/>
                  <a:gd name="T5" fmla="*/ 2155 h 210"/>
                  <a:gd name="T6" fmla="*/ 966 w 392"/>
                  <a:gd name="T7" fmla="*/ 3133 h 210"/>
                  <a:gd name="T8" fmla="*/ 113 w 392"/>
                  <a:gd name="T9" fmla="*/ 5291 h 210"/>
                  <a:gd name="T10" fmla="*/ 0 w 392"/>
                  <a:gd name="T11" fmla="*/ 5724 h 210"/>
                  <a:gd name="T12" fmla="*/ 703 w 392"/>
                  <a:gd name="T13" fmla="*/ 3948 h 210"/>
                  <a:gd name="T14" fmla="*/ 1285 w 392"/>
                  <a:gd name="T15" fmla="*/ 2943 h 210"/>
                  <a:gd name="T16" fmla="*/ 5224 w 392"/>
                  <a:gd name="T17" fmla="*/ 761 h 210"/>
                  <a:gd name="T18" fmla="*/ 8740 w 392"/>
                  <a:gd name="T19" fmla="*/ 4719 h 210"/>
                  <a:gd name="T20" fmla="*/ 8740 w 392"/>
                  <a:gd name="T21" fmla="*/ 5206 h 210"/>
                  <a:gd name="T22" fmla="*/ 8805 w 392"/>
                  <a:gd name="T23" fmla="*/ 3894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2" h="210">
                    <a:moveTo>
                      <a:pt x="391" y="143"/>
                    </a:moveTo>
                    <a:cubicBezTo>
                      <a:pt x="385" y="76"/>
                      <a:pt x="355" y="5"/>
                      <a:pt x="238" y="1"/>
                    </a:cubicBezTo>
                    <a:cubicBezTo>
                      <a:pt x="169" y="0"/>
                      <a:pt x="109" y="23"/>
                      <a:pt x="69" y="79"/>
                    </a:cubicBezTo>
                    <a:cubicBezTo>
                      <a:pt x="57" y="95"/>
                      <a:pt x="47" y="105"/>
                      <a:pt x="43" y="115"/>
                    </a:cubicBezTo>
                    <a:cubicBezTo>
                      <a:pt x="33" y="139"/>
                      <a:pt x="15" y="175"/>
                      <a:pt x="5" y="194"/>
                    </a:cubicBezTo>
                    <a:cubicBezTo>
                      <a:pt x="3" y="199"/>
                      <a:pt x="1" y="204"/>
                      <a:pt x="0" y="210"/>
                    </a:cubicBezTo>
                    <a:cubicBezTo>
                      <a:pt x="10" y="190"/>
                      <a:pt x="23" y="164"/>
                      <a:pt x="31" y="145"/>
                    </a:cubicBezTo>
                    <a:cubicBezTo>
                      <a:pt x="35" y="135"/>
                      <a:pt x="46" y="125"/>
                      <a:pt x="57" y="108"/>
                    </a:cubicBezTo>
                    <a:cubicBezTo>
                      <a:pt x="99" y="50"/>
                      <a:pt x="160" y="27"/>
                      <a:pt x="232" y="28"/>
                    </a:cubicBezTo>
                    <a:cubicBezTo>
                      <a:pt x="351" y="32"/>
                      <a:pt x="382" y="105"/>
                      <a:pt x="388" y="173"/>
                    </a:cubicBezTo>
                    <a:cubicBezTo>
                      <a:pt x="389" y="180"/>
                      <a:pt x="389" y="186"/>
                      <a:pt x="388" y="191"/>
                    </a:cubicBezTo>
                    <a:cubicBezTo>
                      <a:pt x="391" y="177"/>
                      <a:pt x="392" y="161"/>
                      <a:pt x="391" y="143"/>
                    </a:cubicBezTo>
                    <a:close/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Freeform 41">
                <a:extLst>
                  <a:ext uri="{FF2B5EF4-FFF2-40B4-BE49-F238E27FC236}">
                    <a16:creationId xmlns:a16="http://schemas.microsoft.com/office/drawing/2014/main" id="{435B0A0F-E294-4B23-AC11-7B9F7EEAB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853"/>
                <a:ext cx="1075" cy="1485"/>
              </a:xfrm>
              <a:custGeom>
                <a:avLst/>
                <a:gdLst>
                  <a:gd name="T0" fmla="*/ 6179 w 381"/>
                  <a:gd name="T1" fmla="*/ 11561 h 493"/>
                  <a:gd name="T2" fmla="*/ 5660 w 381"/>
                  <a:gd name="T3" fmla="*/ 11615 h 493"/>
                  <a:gd name="T4" fmla="*/ 5660 w 381"/>
                  <a:gd name="T5" fmla="*/ 11615 h 493"/>
                  <a:gd name="T6" fmla="*/ 1258 w 381"/>
                  <a:gd name="T7" fmla="*/ 7621 h 493"/>
                  <a:gd name="T8" fmla="*/ 581 w 381"/>
                  <a:gd name="T9" fmla="*/ 5853 h 493"/>
                  <a:gd name="T10" fmla="*/ 739 w 381"/>
                  <a:gd name="T11" fmla="*/ 1560 h 493"/>
                  <a:gd name="T12" fmla="*/ 852 w 381"/>
                  <a:gd name="T13" fmla="*/ 0 h 493"/>
                  <a:gd name="T14" fmla="*/ 652 w 381"/>
                  <a:gd name="T15" fmla="*/ 491 h 493"/>
                  <a:gd name="T16" fmla="*/ 381 w 381"/>
                  <a:gd name="T17" fmla="*/ 3030 h 493"/>
                  <a:gd name="T18" fmla="*/ 223 w 381"/>
                  <a:gd name="T19" fmla="*/ 7323 h 493"/>
                  <a:gd name="T20" fmla="*/ 923 w 381"/>
                  <a:gd name="T21" fmla="*/ 9100 h 493"/>
                  <a:gd name="T22" fmla="*/ 5327 w 381"/>
                  <a:gd name="T23" fmla="*/ 13094 h 493"/>
                  <a:gd name="T24" fmla="*/ 5327 w 381"/>
                  <a:gd name="T25" fmla="*/ 13094 h 493"/>
                  <a:gd name="T26" fmla="*/ 5843 w 381"/>
                  <a:gd name="T27" fmla="*/ 13037 h 493"/>
                  <a:gd name="T28" fmla="*/ 8448 w 381"/>
                  <a:gd name="T29" fmla="*/ 10118 h 493"/>
                  <a:gd name="T30" fmla="*/ 8558 w 381"/>
                  <a:gd name="T31" fmla="*/ 9482 h 493"/>
                  <a:gd name="T32" fmla="*/ 6179 w 381"/>
                  <a:gd name="T33" fmla="*/ 11561 h 4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1" h="493">
                    <a:moveTo>
                      <a:pt x="275" y="423"/>
                    </a:moveTo>
                    <a:cubicBezTo>
                      <a:pt x="267" y="424"/>
                      <a:pt x="259" y="425"/>
                      <a:pt x="252" y="425"/>
                    </a:cubicBezTo>
                    <a:cubicBezTo>
                      <a:pt x="252" y="425"/>
                      <a:pt x="252" y="425"/>
                      <a:pt x="252" y="425"/>
                    </a:cubicBezTo>
                    <a:cubicBezTo>
                      <a:pt x="133" y="439"/>
                      <a:pt x="71" y="327"/>
                      <a:pt x="56" y="279"/>
                    </a:cubicBezTo>
                    <a:cubicBezTo>
                      <a:pt x="53" y="269"/>
                      <a:pt x="34" y="237"/>
                      <a:pt x="26" y="214"/>
                    </a:cubicBezTo>
                    <a:cubicBezTo>
                      <a:pt x="17" y="191"/>
                      <a:pt x="16" y="142"/>
                      <a:pt x="33" y="57"/>
                    </a:cubicBezTo>
                    <a:cubicBezTo>
                      <a:pt x="37" y="35"/>
                      <a:pt x="37" y="16"/>
                      <a:pt x="38" y="0"/>
                    </a:cubicBezTo>
                    <a:cubicBezTo>
                      <a:pt x="35" y="7"/>
                      <a:pt x="32" y="13"/>
                      <a:pt x="29" y="18"/>
                    </a:cubicBezTo>
                    <a:cubicBezTo>
                      <a:pt x="20" y="36"/>
                      <a:pt x="25" y="69"/>
                      <a:pt x="17" y="111"/>
                    </a:cubicBezTo>
                    <a:cubicBezTo>
                      <a:pt x="0" y="196"/>
                      <a:pt x="2" y="245"/>
                      <a:pt x="10" y="268"/>
                    </a:cubicBezTo>
                    <a:cubicBezTo>
                      <a:pt x="19" y="291"/>
                      <a:pt x="37" y="322"/>
                      <a:pt x="41" y="333"/>
                    </a:cubicBezTo>
                    <a:cubicBezTo>
                      <a:pt x="56" y="381"/>
                      <a:pt x="118" y="493"/>
                      <a:pt x="237" y="479"/>
                    </a:cubicBezTo>
                    <a:cubicBezTo>
                      <a:pt x="237" y="479"/>
                      <a:pt x="237" y="479"/>
                      <a:pt x="237" y="479"/>
                    </a:cubicBezTo>
                    <a:cubicBezTo>
                      <a:pt x="244" y="479"/>
                      <a:pt x="252" y="478"/>
                      <a:pt x="260" y="477"/>
                    </a:cubicBezTo>
                    <a:cubicBezTo>
                      <a:pt x="336" y="464"/>
                      <a:pt x="366" y="414"/>
                      <a:pt x="376" y="370"/>
                    </a:cubicBezTo>
                    <a:cubicBezTo>
                      <a:pt x="378" y="363"/>
                      <a:pt x="379" y="356"/>
                      <a:pt x="381" y="347"/>
                    </a:cubicBezTo>
                    <a:cubicBezTo>
                      <a:pt x="365" y="382"/>
                      <a:pt x="334" y="413"/>
                      <a:pt x="275" y="423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Freeform 42">
                <a:extLst>
                  <a:ext uri="{FF2B5EF4-FFF2-40B4-BE49-F238E27FC236}">
                    <a16:creationId xmlns:a16="http://schemas.microsoft.com/office/drawing/2014/main" id="{B583700C-0924-4518-9E79-909B0C51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58"/>
                <a:ext cx="147" cy="96"/>
              </a:xfrm>
              <a:custGeom>
                <a:avLst/>
                <a:gdLst>
                  <a:gd name="T0" fmla="*/ 1176 w 52"/>
                  <a:gd name="T1" fmla="*/ 0 h 32"/>
                  <a:gd name="T2" fmla="*/ 0 w 52"/>
                  <a:gd name="T3" fmla="*/ 864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2">
                    <a:moveTo>
                      <a:pt x="52" y="0"/>
                    </a:moveTo>
                    <a:cubicBezTo>
                      <a:pt x="44" y="9"/>
                      <a:pt x="26" y="31"/>
                      <a:pt x="0" y="32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Freeform 43">
                <a:extLst>
                  <a:ext uri="{FF2B5EF4-FFF2-40B4-BE49-F238E27FC236}">
                    <a16:creationId xmlns:a16="http://schemas.microsoft.com/office/drawing/2014/main" id="{6440850F-AA48-4B4D-9CF4-2FA4E5B57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31"/>
                <a:ext cx="212" cy="151"/>
              </a:xfrm>
              <a:custGeom>
                <a:avLst/>
                <a:gdLst>
                  <a:gd name="T0" fmla="*/ 1693 w 75"/>
                  <a:gd name="T1" fmla="*/ 1377 h 50"/>
                  <a:gd name="T2" fmla="*/ 0 w 75"/>
                  <a:gd name="T3" fmla="*/ 10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50">
                    <a:moveTo>
                      <a:pt x="75" y="50"/>
                    </a:moveTo>
                    <a:cubicBezTo>
                      <a:pt x="68" y="25"/>
                      <a:pt x="31" y="0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Freeform 44">
                <a:extLst>
                  <a:ext uri="{FF2B5EF4-FFF2-40B4-BE49-F238E27FC236}">
                    <a16:creationId xmlns:a16="http://schemas.microsoft.com/office/drawing/2014/main" id="{6848405A-5FD1-46C1-9947-DE0E1679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398"/>
                <a:ext cx="51" cy="52"/>
              </a:xfrm>
              <a:custGeom>
                <a:avLst/>
                <a:gdLst>
                  <a:gd name="T0" fmla="*/ 411 w 18"/>
                  <a:gd name="T1" fmla="*/ 486 h 17"/>
                  <a:gd name="T2" fmla="*/ 0 w 1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cubicBezTo>
                      <a:pt x="9" y="12"/>
                      <a:pt x="7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74A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Freeform 45">
                <a:extLst>
                  <a:ext uri="{FF2B5EF4-FFF2-40B4-BE49-F238E27FC236}">
                    <a16:creationId xmlns:a16="http://schemas.microsoft.com/office/drawing/2014/main" id="{7668A520-85D7-4AC2-B38D-F6212E3B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266"/>
                <a:ext cx="988" cy="503"/>
              </a:xfrm>
              <a:custGeom>
                <a:avLst/>
                <a:gdLst>
                  <a:gd name="T0" fmla="*/ 0 w 350"/>
                  <a:gd name="T1" fmla="*/ 3382 h 167"/>
                  <a:gd name="T2" fmla="*/ 429 w 350"/>
                  <a:gd name="T3" fmla="*/ 2867 h 167"/>
                  <a:gd name="T4" fmla="*/ 878 w 350"/>
                  <a:gd name="T5" fmla="*/ 2512 h 167"/>
                  <a:gd name="T6" fmla="*/ 1036 w 350"/>
                  <a:gd name="T7" fmla="*/ 2241 h 167"/>
                  <a:gd name="T8" fmla="*/ 1194 w 350"/>
                  <a:gd name="T9" fmla="*/ 2214 h 167"/>
                  <a:gd name="T10" fmla="*/ 1282 w 350"/>
                  <a:gd name="T11" fmla="*/ 2078 h 167"/>
                  <a:gd name="T12" fmla="*/ 1617 w 350"/>
                  <a:gd name="T13" fmla="*/ 1858 h 167"/>
                  <a:gd name="T14" fmla="*/ 1936 w 350"/>
                  <a:gd name="T15" fmla="*/ 1614 h 167"/>
                  <a:gd name="T16" fmla="*/ 2272 w 350"/>
                  <a:gd name="T17" fmla="*/ 1452 h 167"/>
                  <a:gd name="T18" fmla="*/ 2653 w 350"/>
                  <a:gd name="T19" fmla="*/ 1370 h 167"/>
                  <a:gd name="T20" fmla="*/ 3147 w 350"/>
                  <a:gd name="T21" fmla="*/ 1262 h 167"/>
                  <a:gd name="T22" fmla="*/ 3441 w 350"/>
                  <a:gd name="T23" fmla="*/ 1452 h 167"/>
                  <a:gd name="T24" fmla="*/ 3802 w 350"/>
                  <a:gd name="T25" fmla="*/ 1262 h 167"/>
                  <a:gd name="T26" fmla="*/ 4254 w 350"/>
                  <a:gd name="T27" fmla="*/ 1289 h 167"/>
                  <a:gd name="T28" fmla="*/ 5084 w 350"/>
                  <a:gd name="T29" fmla="*/ 1289 h 167"/>
                  <a:gd name="T30" fmla="*/ 5713 w 350"/>
                  <a:gd name="T31" fmla="*/ 1370 h 167"/>
                  <a:gd name="T32" fmla="*/ 5897 w 350"/>
                  <a:gd name="T33" fmla="*/ 1669 h 167"/>
                  <a:gd name="T34" fmla="*/ 6207 w 350"/>
                  <a:gd name="T35" fmla="*/ 1669 h 167"/>
                  <a:gd name="T36" fmla="*/ 6972 w 350"/>
                  <a:gd name="T37" fmla="*/ 2512 h 167"/>
                  <a:gd name="T38" fmla="*/ 7291 w 350"/>
                  <a:gd name="T39" fmla="*/ 3057 h 167"/>
                  <a:gd name="T40" fmla="*/ 7354 w 350"/>
                  <a:gd name="T41" fmla="*/ 3355 h 167"/>
                  <a:gd name="T42" fmla="*/ 7554 w 350"/>
                  <a:gd name="T43" fmla="*/ 3557 h 167"/>
                  <a:gd name="T44" fmla="*/ 7715 w 350"/>
                  <a:gd name="T45" fmla="*/ 4563 h 167"/>
                  <a:gd name="T46" fmla="*/ 7266 w 350"/>
                  <a:gd name="T47" fmla="*/ 2105 h 167"/>
                  <a:gd name="T48" fmla="*/ 4996 w 350"/>
                  <a:gd name="T49" fmla="*/ 244 h 167"/>
                  <a:gd name="T50" fmla="*/ 2605 w 350"/>
                  <a:gd name="T51" fmla="*/ 681 h 167"/>
                  <a:gd name="T52" fmla="*/ 1013 w 350"/>
                  <a:gd name="T53" fmla="*/ 1533 h 167"/>
                  <a:gd name="T54" fmla="*/ 582 w 350"/>
                  <a:gd name="T55" fmla="*/ 2214 h 16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50" h="167">
                    <a:moveTo>
                      <a:pt x="0" y="124"/>
                    </a:moveTo>
                    <a:cubicBezTo>
                      <a:pt x="5" y="117"/>
                      <a:pt x="13" y="112"/>
                      <a:pt x="19" y="105"/>
                    </a:cubicBezTo>
                    <a:cubicBezTo>
                      <a:pt x="25" y="98"/>
                      <a:pt x="33" y="98"/>
                      <a:pt x="39" y="92"/>
                    </a:cubicBezTo>
                    <a:cubicBezTo>
                      <a:pt x="43" y="89"/>
                      <a:pt x="42" y="85"/>
                      <a:pt x="46" y="82"/>
                    </a:cubicBezTo>
                    <a:cubicBezTo>
                      <a:pt x="48" y="81"/>
                      <a:pt x="52" y="82"/>
                      <a:pt x="53" y="81"/>
                    </a:cubicBezTo>
                    <a:cubicBezTo>
                      <a:pt x="55" y="80"/>
                      <a:pt x="55" y="77"/>
                      <a:pt x="57" y="76"/>
                    </a:cubicBezTo>
                    <a:cubicBezTo>
                      <a:pt x="62" y="72"/>
                      <a:pt x="67" y="71"/>
                      <a:pt x="72" y="68"/>
                    </a:cubicBezTo>
                    <a:cubicBezTo>
                      <a:pt x="78" y="63"/>
                      <a:pt x="77" y="60"/>
                      <a:pt x="86" y="59"/>
                    </a:cubicBezTo>
                    <a:cubicBezTo>
                      <a:pt x="94" y="58"/>
                      <a:pt x="93" y="58"/>
                      <a:pt x="101" y="53"/>
                    </a:cubicBezTo>
                    <a:cubicBezTo>
                      <a:pt x="107" y="50"/>
                      <a:pt x="111" y="50"/>
                      <a:pt x="118" y="50"/>
                    </a:cubicBezTo>
                    <a:cubicBezTo>
                      <a:pt x="125" y="50"/>
                      <a:pt x="132" y="47"/>
                      <a:pt x="140" y="46"/>
                    </a:cubicBezTo>
                    <a:cubicBezTo>
                      <a:pt x="147" y="46"/>
                      <a:pt x="146" y="51"/>
                      <a:pt x="153" y="53"/>
                    </a:cubicBezTo>
                    <a:cubicBezTo>
                      <a:pt x="158" y="53"/>
                      <a:pt x="164" y="47"/>
                      <a:pt x="169" y="46"/>
                    </a:cubicBezTo>
                    <a:cubicBezTo>
                      <a:pt x="176" y="45"/>
                      <a:pt x="183" y="47"/>
                      <a:pt x="189" y="47"/>
                    </a:cubicBezTo>
                    <a:cubicBezTo>
                      <a:pt x="202" y="46"/>
                      <a:pt x="213" y="44"/>
                      <a:pt x="226" y="47"/>
                    </a:cubicBezTo>
                    <a:cubicBezTo>
                      <a:pt x="235" y="48"/>
                      <a:pt x="247" y="45"/>
                      <a:pt x="254" y="50"/>
                    </a:cubicBezTo>
                    <a:cubicBezTo>
                      <a:pt x="257" y="53"/>
                      <a:pt x="257" y="59"/>
                      <a:pt x="262" y="61"/>
                    </a:cubicBezTo>
                    <a:cubicBezTo>
                      <a:pt x="266" y="62"/>
                      <a:pt x="272" y="60"/>
                      <a:pt x="276" y="61"/>
                    </a:cubicBezTo>
                    <a:cubicBezTo>
                      <a:pt x="290" y="63"/>
                      <a:pt x="303" y="80"/>
                      <a:pt x="310" y="92"/>
                    </a:cubicBezTo>
                    <a:cubicBezTo>
                      <a:pt x="314" y="99"/>
                      <a:pt x="321" y="105"/>
                      <a:pt x="324" y="112"/>
                    </a:cubicBezTo>
                    <a:cubicBezTo>
                      <a:pt x="326" y="115"/>
                      <a:pt x="325" y="120"/>
                      <a:pt x="327" y="123"/>
                    </a:cubicBezTo>
                    <a:cubicBezTo>
                      <a:pt x="329" y="127"/>
                      <a:pt x="333" y="127"/>
                      <a:pt x="336" y="130"/>
                    </a:cubicBezTo>
                    <a:cubicBezTo>
                      <a:pt x="342" y="139"/>
                      <a:pt x="342" y="156"/>
                      <a:pt x="343" y="167"/>
                    </a:cubicBezTo>
                    <a:cubicBezTo>
                      <a:pt x="350" y="139"/>
                      <a:pt x="337" y="101"/>
                      <a:pt x="323" y="77"/>
                    </a:cubicBezTo>
                    <a:cubicBezTo>
                      <a:pt x="302" y="41"/>
                      <a:pt x="262" y="19"/>
                      <a:pt x="222" y="9"/>
                    </a:cubicBezTo>
                    <a:cubicBezTo>
                      <a:pt x="186" y="0"/>
                      <a:pt x="150" y="18"/>
                      <a:pt x="116" y="25"/>
                    </a:cubicBezTo>
                    <a:cubicBezTo>
                      <a:pt x="91" y="29"/>
                      <a:pt x="64" y="40"/>
                      <a:pt x="45" y="56"/>
                    </a:cubicBezTo>
                    <a:cubicBezTo>
                      <a:pt x="37" y="63"/>
                      <a:pt x="31" y="73"/>
                      <a:pt x="26" y="81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Freeform 46">
                <a:extLst>
                  <a:ext uri="{FF2B5EF4-FFF2-40B4-BE49-F238E27FC236}">
                    <a16:creationId xmlns:a16="http://schemas.microsoft.com/office/drawing/2014/main" id="{CC73770B-2577-44D7-90DE-B40CC025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426"/>
                <a:ext cx="314" cy="355"/>
              </a:xfrm>
              <a:custGeom>
                <a:avLst/>
                <a:gdLst>
                  <a:gd name="T0" fmla="*/ 2512 w 111"/>
                  <a:gd name="T1" fmla="*/ 0 h 118"/>
                  <a:gd name="T2" fmla="*/ 2153 w 111"/>
                  <a:gd name="T3" fmla="*/ 572 h 118"/>
                  <a:gd name="T4" fmla="*/ 1808 w 111"/>
                  <a:gd name="T5" fmla="*/ 1059 h 118"/>
                  <a:gd name="T6" fmla="*/ 1016 w 111"/>
                  <a:gd name="T7" fmla="*/ 1992 h 118"/>
                  <a:gd name="T8" fmla="*/ 880 w 111"/>
                  <a:gd name="T9" fmla="*/ 2506 h 118"/>
                  <a:gd name="T10" fmla="*/ 769 w 111"/>
                  <a:gd name="T11" fmla="*/ 2641 h 118"/>
                  <a:gd name="T12" fmla="*/ 704 w 111"/>
                  <a:gd name="T13" fmla="*/ 2834 h 118"/>
                  <a:gd name="T14" fmla="*/ 359 w 111"/>
                  <a:gd name="T15" fmla="*/ 2996 h 118"/>
                  <a:gd name="T16" fmla="*/ 249 w 111"/>
                  <a:gd name="T17" fmla="*/ 3186 h 118"/>
                  <a:gd name="T18" fmla="*/ 23 w 111"/>
                  <a:gd name="T19" fmla="*/ 3213 h 118"/>
                  <a:gd name="T20" fmla="*/ 249 w 111"/>
                  <a:gd name="T21" fmla="*/ 2452 h 118"/>
                  <a:gd name="T22" fmla="*/ 608 w 111"/>
                  <a:gd name="T23" fmla="*/ 1802 h 118"/>
                  <a:gd name="T24" fmla="*/ 1151 w 111"/>
                  <a:gd name="T25" fmla="*/ 951 h 118"/>
                  <a:gd name="T26" fmla="*/ 1697 w 111"/>
                  <a:gd name="T27" fmla="*/ 460 h 118"/>
                  <a:gd name="T28" fmla="*/ 2079 w 111"/>
                  <a:gd name="T29" fmla="*/ 81 h 1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118">
                    <a:moveTo>
                      <a:pt x="111" y="0"/>
                    </a:moveTo>
                    <a:cubicBezTo>
                      <a:pt x="98" y="3"/>
                      <a:pt x="97" y="9"/>
                      <a:pt x="95" y="21"/>
                    </a:cubicBezTo>
                    <a:cubicBezTo>
                      <a:pt x="93" y="32"/>
                      <a:pt x="90" y="34"/>
                      <a:pt x="80" y="39"/>
                    </a:cubicBezTo>
                    <a:cubicBezTo>
                      <a:pt x="66" y="47"/>
                      <a:pt x="50" y="60"/>
                      <a:pt x="45" y="73"/>
                    </a:cubicBezTo>
                    <a:cubicBezTo>
                      <a:pt x="42" y="80"/>
                      <a:pt x="43" y="86"/>
                      <a:pt x="39" y="92"/>
                    </a:cubicBezTo>
                    <a:cubicBezTo>
                      <a:pt x="38" y="94"/>
                      <a:pt x="35" y="95"/>
                      <a:pt x="34" y="97"/>
                    </a:cubicBezTo>
                    <a:cubicBezTo>
                      <a:pt x="31" y="102"/>
                      <a:pt x="36" y="101"/>
                      <a:pt x="31" y="104"/>
                    </a:cubicBezTo>
                    <a:cubicBezTo>
                      <a:pt x="25" y="108"/>
                      <a:pt x="21" y="104"/>
                      <a:pt x="16" y="110"/>
                    </a:cubicBezTo>
                    <a:cubicBezTo>
                      <a:pt x="13" y="113"/>
                      <a:pt x="15" y="115"/>
                      <a:pt x="11" y="117"/>
                    </a:cubicBezTo>
                    <a:cubicBezTo>
                      <a:pt x="9" y="118"/>
                      <a:pt x="4" y="118"/>
                      <a:pt x="1" y="118"/>
                    </a:cubicBezTo>
                    <a:cubicBezTo>
                      <a:pt x="0" y="111"/>
                      <a:pt x="8" y="97"/>
                      <a:pt x="11" y="90"/>
                    </a:cubicBezTo>
                    <a:cubicBezTo>
                      <a:pt x="15" y="81"/>
                      <a:pt x="20" y="73"/>
                      <a:pt x="27" y="66"/>
                    </a:cubicBezTo>
                    <a:cubicBezTo>
                      <a:pt x="35" y="56"/>
                      <a:pt x="41" y="44"/>
                      <a:pt x="51" y="35"/>
                    </a:cubicBezTo>
                    <a:cubicBezTo>
                      <a:pt x="58" y="28"/>
                      <a:pt x="67" y="22"/>
                      <a:pt x="75" y="17"/>
                    </a:cubicBezTo>
                    <a:cubicBezTo>
                      <a:pt x="80" y="14"/>
                      <a:pt x="91" y="10"/>
                      <a:pt x="92" y="3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Freeform 47">
                <a:extLst>
                  <a:ext uri="{FF2B5EF4-FFF2-40B4-BE49-F238E27FC236}">
                    <a16:creationId xmlns:a16="http://schemas.microsoft.com/office/drawing/2014/main" id="{F4AB8D27-8890-4E5E-A896-CAAB11552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353"/>
                <a:ext cx="294" cy="663"/>
              </a:xfrm>
              <a:custGeom>
                <a:avLst/>
                <a:gdLst>
                  <a:gd name="T0" fmla="*/ 65 w 104"/>
                  <a:gd name="T1" fmla="*/ 0 h 220"/>
                  <a:gd name="T2" fmla="*/ 336 w 104"/>
                  <a:gd name="T3" fmla="*/ 979 h 220"/>
                  <a:gd name="T4" fmla="*/ 678 w 104"/>
                  <a:gd name="T5" fmla="*/ 1561 h 220"/>
                  <a:gd name="T6" fmla="*/ 879 w 104"/>
                  <a:gd name="T7" fmla="*/ 1890 h 220"/>
                  <a:gd name="T8" fmla="*/ 1199 w 104"/>
                  <a:gd name="T9" fmla="*/ 2052 h 220"/>
                  <a:gd name="T10" fmla="*/ 1238 w 104"/>
                  <a:gd name="T11" fmla="*/ 2269 h 220"/>
                  <a:gd name="T12" fmla="*/ 1399 w 104"/>
                  <a:gd name="T13" fmla="*/ 2354 h 220"/>
                  <a:gd name="T14" fmla="*/ 1495 w 104"/>
                  <a:gd name="T15" fmla="*/ 2815 h 220"/>
                  <a:gd name="T16" fmla="*/ 1606 w 104"/>
                  <a:gd name="T17" fmla="*/ 3017 h 220"/>
                  <a:gd name="T18" fmla="*/ 1606 w 104"/>
                  <a:gd name="T19" fmla="*/ 3261 h 220"/>
                  <a:gd name="T20" fmla="*/ 1631 w 104"/>
                  <a:gd name="T21" fmla="*/ 3505 h 220"/>
                  <a:gd name="T22" fmla="*/ 1606 w 104"/>
                  <a:gd name="T23" fmla="*/ 3752 h 220"/>
                  <a:gd name="T24" fmla="*/ 1767 w 104"/>
                  <a:gd name="T25" fmla="*/ 4105 h 220"/>
                  <a:gd name="T26" fmla="*/ 1829 w 104"/>
                  <a:gd name="T27" fmla="*/ 4596 h 220"/>
                  <a:gd name="T28" fmla="*/ 2030 w 104"/>
                  <a:gd name="T29" fmla="*/ 5177 h 220"/>
                  <a:gd name="T30" fmla="*/ 2165 w 104"/>
                  <a:gd name="T31" fmla="*/ 5611 h 220"/>
                  <a:gd name="T32" fmla="*/ 2349 w 104"/>
                  <a:gd name="T33" fmla="*/ 6021 h 220"/>
                  <a:gd name="T34" fmla="*/ 1741 w 104"/>
                  <a:gd name="T35" fmla="*/ 5259 h 220"/>
                  <a:gd name="T36" fmla="*/ 1176 w 104"/>
                  <a:gd name="T37" fmla="*/ 4322 h 220"/>
                  <a:gd name="T38" fmla="*/ 455 w 104"/>
                  <a:gd name="T39" fmla="*/ 2652 h 220"/>
                  <a:gd name="T40" fmla="*/ 0 w 104"/>
                  <a:gd name="T41" fmla="*/ 244 h 2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4" h="220">
                    <a:moveTo>
                      <a:pt x="3" y="0"/>
                    </a:moveTo>
                    <a:cubicBezTo>
                      <a:pt x="3" y="16"/>
                      <a:pt x="10" y="23"/>
                      <a:pt x="15" y="36"/>
                    </a:cubicBezTo>
                    <a:cubicBezTo>
                      <a:pt x="21" y="47"/>
                      <a:pt x="19" y="51"/>
                      <a:pt x="30" y="57"/>
                    </a:cubicBezTo>
                    <a:cubicBezTo>
                      <a:pt x="30" y="62"/>
                      <a:pt x="37" y="68"/>
                      <a:pt x="39" y="69"/>
                    </a:cubicBezTo>
                    <a:cubicBezTo>
                      <a:pt x="43" y="71"/>
                      <a:pt x="49" y="72"/>
                      <a:pt x="53" y="75"/>
                    </a:cubicBezTo>
                    <a:cubicBezTo>
                      <a:pt x="54" y="76"/>
                      <a:pt x="54" y="81"/>
                      <a:pt x="55" y="83"/>
                    </a:cubicBezTo>
                    <a:cubicBezTo>
                      <a:pt x="57" y="84"/>
                      <a:pt x="60" y="84"/>
                      <a:pt x="62" y="86"/>
                    </a:cubicBezTo>
                    <a:cubicBezTo>
                      <a:pt x="68" y="92"/>
                      <a:pt x="64" y="96"/>
                      <a:pt x="66" y="103"/>
                    </a:cubicBezTo>
                    <a:cubicBezTo>
                      <a:pt x="66" y="104"/>
                      <a:pt x="70" y="108"/>
                      <a:pt x="71" y="110"/>
                    </a:cubicBezTo>
                    <a:cubicBezTo>
                      <a:pt x="71" y="113"/>
                      <a:pt x="70" y="116"/>
                      <a:pt x="71" y="119"/>
                    </a:cubicBezTo>
                    <a:cubicBezTo>
                      <a:pt x="71" y="122"/>
                      <a:pt x="72" y="125"/>
                      <a:pt x="72" y="128"/>
                    </a:cubicBezTo>
                    <a:cubicBezTo>
                      <a:pt x="72" y="130"/>
                      <a:pt x="71" y="134"/>
                      <a:pt x="71" y="137"/>
                    </a:cubicBezTo>
                    <a:cubicBezTo>
                      <a:pt x="72" y="146"/>
                      <a:pt x="76" y="143"/>
                      <a:pt x="78" y="150"/>
                    </a:cubicBezTo>
                    <a:cubicBezTo>
                      <a:pt x="81" y="156"/>
                      <a:pt x="75" y="164"/>
                      <a:pt x="81" y="168"/>
                    </a:cubicBezTo>
                    <a:cubicBezTo>
                      <a:pt x="74" y="175"/>
                      <a:pt x="87" y="182"/>
                      <a:pt x="90" y="189"/>
                    </a:cubicBezTo>
                    <a:cubicBezTo>
                      <a:pt x="92" y="195"/>
                      <a:pt x="93" y="200"/>
                      <a:pt x="96" y="205"/>
                    </a:cubicBezTo>
                    <a:cubicBezTo>
                      <a:pt x="99" y="210"/>
                      <a:pt x="103" y="213"/>
                      <a:pt x="104" y="220"/>
                    </a:cubicBezTo>
                    <a:cubicBezTo>
                      <a:pt x="91" y="218"/>
                      <a:pt x="84" y="201"/>
                      <a:pt x="77" y="192"/>
                    </a:cubicBezTo>
                    <a:cubicBezTo>
                      <a:pt x="69" y="180"/>
                      <a:pt x="60" y="169"/>
                      <a:pt x="52" y="158"/>
                    </a:cubicBezTo>
                    <a:cubicBezTo>
                      <a:pt x="39" y="140"/>
                      <a:pt x="30" y="117"/>
                      <a:pt x="20" y="97"/>
                    </a:cubicBezTo>
                    <a:cubicBezTo>
                      <a:pt x="5" y="68"/>
                      <a:pt x="0" y="42"/>
                      <a:pt x="0" y="9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Freeform 48">
                <a:extLst>
                  <a:ext uri="{FF2B5EF4-FFF2-40B4-BE49-F238E27FC236}">
                    <a16:creationId xmlns:a16="http://schemas.microsoft.com/office/drawing/2014/main" id="{0F81F482-239D-4B35-92EA-C306A98C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22"/>
                <a:ext cx="638" cy="262"/>
              </a:xfrm>
              <a:custGeom>
                <a:avLst/>
                <a:gdLst>
                  <a:gd name="T0" fmla="*/ 0 w 226"/>
                  <a:gd name="T1" fmla="*/ 1370 h 87"/>
                  <a:gd name="T2" fmla="*/ 742 w 226"/>
                  <a:gd name="T3" fmla="*/ 1641 h 87"/>
                  <a:gd name="T4" fmla="*/ 1059 w 226"/>
                  <a:gd name="T5" fmla="*/ 1641 h 87"/>
                  <a:gd name="T6" fmla="*/ 1149 w 226"/>
                  <a:gd name="T7" fmla="*/ 1533 h 87"/>
                  <a:gd name="T8" fmla="*/ 1372 w 226"/>
                  <a:gd name="T9" fmla="*/ 1560 h 87"/>
                  <a:gd name="T10" fmla="*/ 1643 w 226"/>
                  <a:gd name="T11" fmla="*/ 1641 h 87"/>
                  <a:gd name="T12" fmla="*/ 1731 w 226"/>
                  <a:gd name="T13" fmla="*/ 1479 h 87"/>
                  <a:gd name="T14" fmla="*/ 1889 w 226"/>
                  <a:gd name="T15" fmla="*/ 1479 h 87"/>
                  <a:gd name="T16" fmla="*/ 2095 w 226"/>
                  <a:gd name="T17" fmla="*/ 1479 h 87"/>
                  <a:gd name="T18" fmla="*/ 2343 w 226"/>
                  <a:gd name="T19" fmla="*/ 1506 h 87"/>
                  <a:gd name="T20" fmla="*/ 2479 w 226"/>
                  <a:gd name="T21" fmla="*/ 1370 h 87"/>
                  <a:gd name="T22" fmla="*/ 2566 w 226"/>
                  <a:gd name="T23" fmla="*/ 1114 h 87"/>
                  <a:gd name="T24" fmla="*/ 2950 w 226"/>
                  <a:gd name="T25" fmla="*/ 1006 h 87"/>
                  <a:gd name="T26" fmla="*/ 3012 w 226"/>
                  <a:gd name="T27" fmla="*/ 681 h 87"/>
                  <a:gd name="T28" fmla="*/ 3218 w 226"/>
                  <a:gd name="T29" fmla="*/ 545 h 87"/>
                  <a:gd name="T30" fmla="*/ 3738 w 226"/>
                  <a:gd name="T31" fmla="*/ 572 h 87"/>
                  <a:gd name="T32" fmla="*/ 4074 w 226"/>
                  <a:gd name="T33" fmla="*/ 572 h 87"/>
                  <a:gd name="T34" fmla="*/ 4480 w 226"/>
                  <a:gd name="T35" fmla="*/ 491 h 87"/>
                  <a:gd name="T36" fmla="*/ 4616 w 226"/>
                  <a:gd name="T37" fmla="*/ 325 h 87"/>
                  <a:gd name="T38" fmla="*/ 4791 w 226"/>
                  <a:gd name="T39" fmla="*/ 244 h 87"/>
                  <a:gd name="T40" fmla="*/ 5084 w 226"/>
                  <a:gd name="T41" fmla="*/ 27 h 87"/>
                  <a:gd name="T42" fmla="*/ 4751 w 226"/>
                  <a:gd name="T43" fmla="*/ 1087 h 87"/>
                  <a:gd name="T44" fmla="*/ 2724 w 226"/>
                  <a:gd name="T45" fmla="*/ 2186 h 87"/>
                  <a:gd name="T46" fmla="*/ 407 w 226"/>
                  <a:gd name="T47" fmla="*/ 1587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26" h="87">
                    <a:moveTo>
                      <a:pt x="0" y="50"/>
                    </a:moveTo>
                    <a:cubicBezTo>
                      <a:pt x="7" y="50"/>
                      <a:pt x="23" y="59"/>
                      <a:pt x="33" y="60"/>
                    </a:cubicBezTo>
                    <a:cubicBezTo>
                      <a:pt x="38" y="61"/>
                      <a:pt x="42" y="62"/>
                      <a:pt x="47" y="60"/>
                    </a:cubicBezTo>
                    <a:cubicBezTo>
                      <a:pt x="48" y="60"/>
                      <a:pt x="49" y="57"/>
                      <a:pt x="51" y="56"/>
                    </a:cubicBezTo>
                    <a:cubicBezTo>
                      <a:pt x="55" y="55"/>
                      <a:pt x="57" y="56"/>
                      <a:pt x="61" y="57"/>
                    </a:cubicBezTo>
                    <a:cubicBezTo>
                      <a:pt x="65" y="57"/>
                      <a:pt x="69" y="61"/>
                      <a:pt x="73" y="60"/>
                    </a:cubicBezTo>
                    <a:cubicBezTo>
                      <a:pt x="75" y="60"/>
                      <a:pt x="75" y="55"/>
                      <a:pt x="77" y="54"/>
                    </a:cubicBezTo>
                    <a:cubicBezTo>
                      <a:pt x="79" y="54"/>
                      <a:pt x="82" y="55"/>
                      <a:pt x="84" y="54"/>
                    </a:cubicBezTo>
                    <a:cubicBezTo>
                      <a:pt x="85" y="54"/>
                      <a:pt x="93" y="54"/>
                      <a:pt x="93" y="54"/>
                    </a:cubicBezTo>
                    <a:cubicBezTo>
                      <a:pt x="97" y="54"/>
                      <a:pt x="100" y="55"/>
                      <a:pt x="104" y="55"/>
                    </a:cubicBezTo>
                    <a:cubicBezTo>
                      <a:pt x="105" y="51"/>
                      <a:pt x="107" y="53"/>
                      <a:pt x="110" y="50"/>
                    </a:cubicBezTo>
                    <a:cubicBezTo>
                      <a:pt x="113" y="47"/>
                      <a:pt x="111" y="44"/>
                      <a:pt x="114" y="41"/>
                    </a:cubicBezTo>
                    <a:cubicBezTo>
                      <a:pt x="120" y="32"/>
                      <a:pt x="125" y="42"/>
                      <a:pt x="131" y="37"/>
                    </a:cubicBezTo>
                    <a:cubicBezTo>
                      <a:pt x="135" y="35"/>
                      <a:pt x="132" y="29"/>
                      <a:pt x="134" y="25"/>
                    </a:cubicBezTo>
                    <a:cubicBezTo>
                      <a:pt x="135" y="24"/>
                      <a:pt x="142" y="21"/>
                      <a:pt x="143" y="20"/>
                    </a:cubicBezTo>
                    <a:cubicBezTo>
                      <a:pt x="155" y="14"/>
                      <a:pt x="155" y="16"/>
                      <a:pt x="166" y="21"/>
                    </a:cubicBezTo>
                    <a:cubicBezTo>
                      <a:pt x="174" y="25"/>
                      <a:pt x="173" y="22"/>
                      <a:pt x="181" y="21"/>
                    </a:cubicBezTo>
                    <a:cubicBezTo>
                      <a:pt x="188" y="20"/>
                      <a:pt x="193" y="22"/>
                      <a:pt x="199" y="18"/>
                    </a:cubicBezTo>
                    <a:cubicBezTo>
                      <a:pt x="202" y="17"/>
                      <a:pt x="203" y="13"/>
                      <a:pt x="205" y="12"/>
                    </a:cubicBezTo>
                    <a:cubicBezTo>
                      <a:pt x="208" y="11"/>
                      <a:pt x="211" y="11"/>
                      <a:pt x="213" y="9"/>
                    </a:cubicBezTo>
                    <a:cubicBezTo>
                      <a:pt x="218" y="7"/>
                      <a:pt x="220" y="0"/>
                      <a:pt x="226" y="1"/>
                    </a:cubicBezTo>
                    <a:cubicBezTo>
                      <a:pt x="221" y="13"/>
                      <a:pt x="219" y="29"/>
                      <a:pt x="211" y="40"/>
                    </a:cubicBezTo>
                    <a:cubicBezTo>
                      <a:pt x="191" y="65"/>
                      <a:pt x="151" y="77"/>
                      <a:pt x="121" y="80"/>
                    </a:cubicBezTo>
                    <a:cubicBezTo>
                      <a:pt x="91" y="83"/>
                      <a:pt x="39" y="87"/>
                      <a:pt x="18" y="58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Freeform 49">
                <a:extLst>
                  <a:ext uri="{FF2B5EF4-FFF2-40B4-BE49-F238E27FC236}">
                    <a16:creationId xmlns:a16="http://schemas.microsoft.com/office/drawing/2014/main" id="{0CA01647-5A84-4545-95AE-FE1E42D43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745"/>
                <a:ext cx="173" cy="322"/>
              </a:xfrm>
              <a:custGeom>
                <a:avLst/>
                <a:gdLst>
                  <a:gd name="T0" fmla="*/ 320 w 61"/>
                  <a:gd name="T1" fmla="*/ 1059 h 107"/>
                  <a:gd name="T2" fmla="*/ 459 w 61"/>
                  <a:gd name="T3" fmla="*/ 761 h 107"/>
                  <a:gd name="T4" fmla="*/ 547 w 61"/>
                  <a:gd name="T5" fmla="*/ 680 h 107"/>
                  <a:gd name="T6" fmla="*/ 732 w 61"/>
                  <a:gd name="T7" fmla="*/ 599 h 107"/>
                  <a:gd name="T8" fmla="*/ 868 w 61"/>
                  <a:gd name="T9" fmla="*/ 325 h 107"/>
                  <a:gd name="T10" fmla="*/ 1007 w 61"/>
                  <a:gd name="T11" fmla="*/ 352 h 107"/>
                  <a:gd name="T12" fmla="*/ 1166 w 61"/>
                  <a:gd name="T13" fmla="*/ 244 h 107"/>
                  <a:gd name="T14" fmla="*/ 1279 w 61"/>
                  <a:gd name="T15" fmla="*/ 0 h 107"/>
                  <a:gd name="T16" fmla="*/ 1344 w 61"/>
                  <a:gd name="T17" fmla="*/ 0 h 107"/>
                  <a:gd name="T18" fmla="*/ 1254 w 61"/>
                  <a:gd name="T19" fmla="*/ 379 h 107"/>
                  <a:gd name="T20" fmla="*/ 1095 w 61"/>
                  <a:gd name="T21" fmla="*/ 734 h 107"/>
                  <a:gd name="T22" fmla="*/ 1047 w 61"/>
                  <a:gd name="T23" fmla="*/ 978 h 107"/>
                  <a:gd name="T24" fmla="*/ 893 w 61"/>
                  <a:gd name="T25" fmla="*/ 1059 h 107"/>
                  <a:gd name="T26" fmla="*/ 820 w 61"/>
                  <a:gd name="T27" fmla="*/ 1168 h 107"/>
                  <a:gd name="T28" fmla="*/ 771 w 61"/>
                  <a:gd name="T29" fmla="*/ 1276 h 107"/>
                  <a:gd name="T30" fmla="*/ 635 w 61"/>
                  <a:gd name="T31" fmla="*/ 1303 h 107"/>
                  <a:gd name="T32" fmla="*/ 482 w 61"/>
                  <a:gd name="T33" fmla="*/ 1721 h 107"/>
                  <a:gd name="T34" fmla="*/ 411 w 61"/>
                  <a:gd name="T35" fmla="*/ 1911 h 107"/>
                  <a:gd name="T36" fmla="*/ 386 w 61"/>
                  <a:gd name="T37" fmla="*/ 2128 h 107"/>
                  <a:gd name="T38" fmla="*/ 272 w 61"/>
                  <a:gd name="T39" fmla="*/ 2537 h 107"/>
                  <a:gd name="T40" fmla="*/ 113 w 61"/>
                  <a:gd name="T41" fmla="*/ 2916 h 107"/>
                  <a:gd name="T42" fmla="*/ 224 w 61"/>
                  <a:gd name="T43" fmla="*/ 1857 h 107"/>
                  <a:gd name="T44" fmla="*/ 298 w 61"/>
                  <a:gd name="T45" fmla="*/ 1222 h 10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107">
                    <a:moveTo>
                      <a:pt x="14" y="39"/>
                    </a:moveTo>
                    <a:cubicBezTo>
                      <a:pt x="17" y="36"/>
                      <a:pt x="18" y="31"/>
                      <a:pt x="20" y="28"/>
                    </a:cubicBezTo>
                    <a:cubicBezTo>
                      <a:pt x="20" y="29"/>
                      <a:pt x="25" y="24"/>
                      <a:pt x="24" y="25"/>
                    </a:cubicBezTo>
                    <a:cubicBezTo>
                      <a:pt x="27" y="23"/>
                      <a:pt x="30" y="23"/>
                      <a:pt x="32" y="22"/>
                    </a:cubicBezTo>
                    <a:cubicBezTo>
                      <a:pt x="36" y="19"/>
                      <a:pt x="35" y="14"/>
                      <a:pt x="38" y="12"/>
                    </a:cubicBezTo>
                    <a:cubicBezTo>
                      <a:pt x="40" y="11"/>
                      <a:pt x="43" y="13"/>
                      <a:pt x="44" y="13"/>
                    </a:cubicBezTo>
                    <a:cubicBezTo>
                      <a:pt x="47" y="12"/>
                      <a:pt x="48" y="9"/>
                      <a:pt x="51" y="9"/>
                    </a:cubicBezTo>
                    <a:cubicBezTo>
                      <a:pt x="52" y="5"/>
                      <a:pt x="55" y="4"/>
                      <a:pt x="56" y="0"/>
                    </a:cubicBezTo>
                    <a:cubicBezTo>
                      <a:pt x="57" y="0"/>
                      <a:pt x="58" y="0"/>
                      <a:pt x="59" y="0"/>
                    </a:cubicBezTo>
                    <a:cubicBezTo>
                      <a:pt x="61" y="5"/>
                      <a:pt x="57" y="10"/>
                      <a:pt x="55" y="14"/>
                    </a:cubicBezTo>
                    <a:cubicBezTo>
                      <a:pt x="51" y="20"/>
                      <a:pt x="49" y="21"/>
                      <a:pt x="48" y="27"/>
                    </a:cubicBezTo>
                    <a:cubicBezTo>
                      <a:pt x="48" y="30"/>
                      <a:pt x="49" y="33"/>
                      <a:pt x="46" y="36"/>
                    </a:cubicBezTo>
                    <a:cubicBezTo>
                      <a:pt x="43" y="39"/>
                      <a:pt x="41" y="37"/>
                      <a:pt x="39" y="39"/>
                    </a:cubicBezTo>
                    <a:cubicBezTo>
                      <a:pt x="36" y="41"/>
                      <a:pt x="37" y="41"/>
                      <a:pt x="36" y="43"/>
                    </a:cubicBezTo>
                    <a:cubicBezTo>
                      <a:pt x="35" y="44"/>
                      <a:pt x="36" y="46"/>
                      <a:pt x="34" y="47"/>
                    </a:cubicBezTo>
                    <a:cubicBezTo>
                      <a:pt x="33" y="48"/>
                      <a:pt x="30" y="47"/>
                      <a:pt x="28" y="48"/>
                    </a:cubicBezTo>
                    <a:cubicBezTo>
                      <a:pt x="23" y="51"/>
                      <a:pt x="23" y="58"/>
                      <a:pt x="21" y="63"/>
                    </a:cubicBezTo>
                    <a:cubicBezTo>
                      <a:pt x="19" y="66"/>
                      <a:pt x="19" y="66"/>
                      <a:pt x="18" y="70"/>
                    </a:cubicBezTo>
                    <a:cubicBezTo>
                      <a:pt x="18" y="73"/>
                      <a:pt x="18" y="75"/>
                      <a:pt x="17" y="78"/>
                    </a:cubicBezTo>
                    <a:cubicBezTo>
                      <a:pt x="14" y="84"/>
                      <a:pt x="15" y="88"/>
                      <a:pt x="12" y="93"/>
                    </a:cubicBezTo>
                    <a:cubicBezTo>
                      <a:pt x="8" y="98"/>
                      <a:pt x="7" y="101"/>
                      <a:pt x="5" y="107"/>
                    </a:cubicBezTo>
                    <a:cubicBezTo>
                      <a:pt x="0" y="100"/>
                      <a:pt x="8" y="77"/>
                      <a:pt x="10" y="68"/>
                    </a:cubicBezTo>
                    <a:cubicBezTo>
                      <a:pt x="11" y="60"/>
                      <a:pt x="14" y="51"/>
                      <a:pt x="13" y="45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Freeform 50">
                <a:extLst>
                  <a:ext uri="{FF2B5EF4-FFF2-40B4-BE49-F238E27FC236}">
                    <a16:creationId xmlns:a16="http://schemas.microsoft.com/office/drawing/2014/main" id="{76061D41-D426-48A8-81EB-A7F8F4E8E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72"/>
                <a:ext cx="574" cy="376"/>
              </a:xfrm>
              <a:custGeom>
                <a:avLst/>
                <a:gdLst>
                  <a:gd name="T0" fmla="*/ 2573 w 203"/>
                  <a:gd name="T1" fmla="*/ 3321 h 125"/>
                  <a:gd name="T2" fmla="*/ 2511 w 203"/>
                  <a:gd name="T3" fmla="*/ 3348 h 125"/>
                  <a:gd name="T4" fmla="*/ 1943 w 203"/>
                  <a:gd name="T5" fmla="*/ 3240 h 125"/>
                  <a:gd name="T6" fmla="*/ 1335 w 203"/>
                  <a:gd name="T7" fmla="*/ 3185 h 125"/>
                  <a:gd name="T8" fmla="*/ 1128 w 203"/>
                  <a:gd name="T9" fmla="*/ 3050 h 125"/>
                  <a:gd name="T10" fmla="*/ 857 w 203"/>
                  <a:gd name="T11" fmla="*/ 2969 h 125"/>
                  <a:gd name="T12" fmla="*/ 656 w 203"/>
                  <a:gd name="T13" fmla="*/ 2749 h 125"/>
                  <a:gd name="T14" fmla="*/ 433 w 203"/>
                  <a:gd name="T15" fmla="*/ 2614 h 125"/>
                  <a:gd name="T16" fmla="*/ 320 w 203"/>
                  <a:gd name="T17" fmla="*/ 2343 h 125"/>
                  <a:gd name="T18" fmla="*/ 161 w 203"/>
                  <a:gd name="T19" fmla="*/ 2045 h 125"/>
                  <a:gd name="T20" fmla="*/ 65 w 203"/>
                  <a:gd name="T21" fmla="*/ 1330 h 125"/>
                  <a:gd name="T22" fmla="*/ 161 w 203"/>
                  <a:gd name="T23" fmla="*/ 680 h 125"/>
                  <a:gd name="T24" fmla="*/ 385 w 203"/>
                  <a:gd name="T25" fmla="*/ 352 h 125"/>
                  <a:gd name="T26" fmla="*/ 543 w 203"/>
                  <a:gd name="T27" fmla="*/ 135 h 125"/>
                  <a:gd name="T28" fmla="*/ 840 w 203"/>
                  <a:gd name="T29" fmla="*/ 0 h 125"/>
                  <a:gd name="T30" fmla="*/ 1247 w 203"/>
                  <a:gd name="T31" fmla="*/ 244 h 125"/>
                  <a:gd name="T32" fmla="*/ 1128 w 203"/>
                  <a:gd name="T33" fmla="*/ 514 h 125"/>
                  <a:gd name="T34" fmla="*/ 1224 w 203"/>
                  <a:gd name="T35" fmla="*/ 626 h 125"/>
                  <a:gd name="T36" fmla="*/ 1111 w 203"/>
                  <a:gd name="T37" fmla="*/ 707 h 125"/>
                  <a:gd name="T38" fmla="*/ 1287 w 203"/>
                  <a:gd name="T39" fmla="*/ 896 h 125"/>
                  <a:gd name="T40" fmla="*/ 1224 w 203"/>
                  <a:gd name="T41" fmla="*/ 1059 h 125"/>
                  <a:gd name="T42" fmla="*/ 1224 w 203"/>
                  <a:gd name="T43" fmla="*/ 1194 h 125"/>
                  <a:gd name="T44" fmla="*/ 1224 w 203"/>
                  <a:gd name="T45" fmla="*/ 1573 h 125"/>
                  <a:gd name="T46" fmla="*/ 1496 w 203"/>
                  <a:gd name="T47" fmla="*/ 1600 h 125"/>
                  <a:gd name="T48" fmla="*/ 1606 w 203"/>
                  <a:gd name="T49" fmla="*/ 1937 h 125"/>
                  <a:gd name="T50" fmla="*/ 1719 w 203"/>
                  <a:gd name="T51" fmla="*/ 1856 h 125"/>
                  <a:gd name="T52" fmla="*/ 1920 w 203"/>
                  <a:gd name="T53" fmla="*/ 2045 h 125"/>
                  <a:gd name="T54" fmla="*/ 2016 w 203"/>
                  <a:gd name="T55" fmla="*/ 2262 h 125"/>
                  <a:gd name="T56" fmla="*/ 2126 w 203"/>
                  <a:gd name="T57" fmla="*/ 2452 h 125"/>
                  <a:gd name="T58" fmla="*/ 2239 w 203"/>
                  <a:gd name="T59" fmla="*/ 2587 h 125"/>
                  <a:gd name="T60" fmla="*/ 2350 w 203"/>
                  <a:gd name="T61" fmla="*/ 2370 h 125"/>
                  <a:gd name="T62" fmla="*/ 2437 w 203"/>
                  <a:gd name="T63" fmla="*/ 2587 h 125"/>
                  <a:gd name="T64" fmla="*/ 2686 w 203"/>
                  <a:gd name="T65" fmla="*/ 3050 h 125"/>
                  <a:gd name="T66" fmla="*/ 2895 w 203"/>
                  <a:gd name="T67" fmla="*/ 3321 h 125"/>
                  <a:gd name="T68" fmla="*/ 3438 w 203"/>
                  <a:gd name="T69" fmla="*/ 3104 h 125"/>
                  <a:gd name="T70" fmla="*/ 4069 w 203"/>
                  <a:gd name="T71" fmla="*/ 2397 h 125"/>
                  <a:gd name="T72" fmla="*/ 4589 w 203"/>
                  <a:gd name="T73" fmla="*/ 951 h 125"/>
                  <a:gd name="T74" fmla="*/ 4340 w 203"/>
                  <a:gd name="T75" fmla="*/ 1438 h 125"/>
                  <a:gd name="T76" fmla="*/ 4117 w 203"/>
                  <a:gd name="T77" fmla="*/ 1627 h 125"/>
                  <a:gd name="T78" fmla="*/ 3959 w 203"/>
                  <a:gd name="T79" fmla="*/ 1829 h 125"/>
                  <a:gd name="T80" fmla="*/ 3846 w 203"/>
                  <a:gd name="T81" fmla="*/ 1829 h 125"/>
                  <a:gd name="T82" fmla="*/ 3823 w 203"/>
                  <a:gd name="T83" fmla="*/ 2045 h 125"/>
                  <a:gd name="T84" fmla="*/ 3775 w 203"/>
                  <a:gd name="T85" fmla="*/ 2073 h 125"/>
                  <a:gd name="T86" fmla="*/ 3885 w 203"/>
                  <a:gd name="T87" fmla="*/ 2208 h 125"/>
                  <a:gd name="T88" fmla="*/ 3775 w 203"/>
                  <a:gd name="T89" fmla="*/ 2343 h 125"/>
                  <a:gd name="T90" fmla="*/ 3662 w 203"/>
                  <a:gd name="T91" fmla="*/ 2506 h 125"/>
                  <a:gd name="T92" fmla="*/ 3478 w 203"/>
                  <a:gd name="T93" fmla="*/ 2397 h 125"/>
                  <a:gd name="T94" fmla="*/ 3167 w 203"/>
                  <a:gd name="T95" fmla="*/ 2587 h 125"/>
                  <a:gd name="T96" fmla="*/ 2822 w 203"/>
                  <a:gd name="T97" fmla="*/ 3023 h 125"/>
                  <a:gd name="T98" fmla="*/ 2573 w 203"/>
                  <a:gd name="T99" fmla="*/ 3321 h 1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3" h="125">
                    <a:moveTo>
                      <a:pt x="114" y="122"/>
                    </a:moveTo>
                    <a:cubicBezTo>
                      <a:pt x="113" y="122"/>
                      <a:pt x="112" y="123"/>
                      <a:pt x="111" y="123"/>
                    </a:cubicBezTo>
                    <a:cubicBezTo>
                      <a:pt x="102" y="124"/>
                      <a:pt x="94" y="119"/>
                      <a:pt x="86" y="119"/>
                    </a:cubicBezTo>
                    <a:cubicBezTo>
                      <a:pt x="76" y="119"/>
                      <a:pt x="68" y="125"/>
                      <a:pt x="59" y="117"/>
                    </a:cubicBezTo>
                    <a:cubicBezTo>
                      <a:pt x="55" y="115"/>
                      <a:pt x="54" y="113"/>
                      <a:pt x="50" y="112"/>
                    </a:cubicBezTo>
                    <a:cubicBezTo>
                      <a:pt x="46" y="110"/>
                      <a:pt x="42" y="111"/>
                      <a:pt x="38" y="109"/>
                    </a:cubicBezTo>
                    <a:cubicBezTo>
                      <a:pt x="33" y="107"/>
                      <a:pt x="32" y="104"/>
                      <a:pt x="29" y="101"/>
                    </a:cubicBezTo>
                    <a:cubicBezTo>
                      <a:pt x="26" y="98"/>
                      <a:pt x="22" y="98"/>
                      <a:pt x="19" y="96"/>
                    </a:cubicBezTo>
                    <a:cubicBezTo>
                      <a:pt x="15" y="93"/>
                      <a:pt x="15" y="90"/>
                      <a:pt x="14" y="86"/>
                    </a:cubicBezTo>
                    <a:cubicBezTo>
                      <a:pt x="12" y="80"/>
                      <a:pt x="11" y="79"/>
                      <a:pt x="7" y="75"/>
                    </a:cubicBezTo>
                    <a:cubicBezTo>
                      <a:pt x="0" y="67"/>
                      <a:pt x="1" y="60"/>
                      <a:pt x="3" y="49"/>
                    </a:cubicBezTo>
                    <a:cubicBezTo>
                      <a:pt x="5" y="39"/>
                      <a:pt x="0" y="33"/>
                      <a:pt x="7" y="25"/>
                    </a:cubicBezTo>
                    <a:cubicBezTo>
                      <a:pt x="11" y="20"/>
                      <a:pt x="15" y="18"/>
                      <a:pt x="17" y="13"/>
                    </a:cubicBezTo>
                    <a:cubicBezTo>
                      <a:pt x="19" y="7"/>
                      <a:pt x="18" y="8"/>
                      <a:pt x="24" y="5"/>
                    </a:cubicBezTo>
                    <a:cubicBezTo>
                      <a:pt x="27" y="4"/>
                      <a:pt x="35" y="0"/>
                      <a:pt x="37" y="0"/>
                    </a:cubicBezTo>
                    <a:cubicBezTo>
                      <a:pt x="45" y="0"/>
                      <a:pt x="48" y="16"/>
                      <a:pt x="55" y="9"/>
                    </a:cubicBezTo>
                    <a:cubicBezTo>
                      <a:pt x="61" y="13"/>
                      <a:pt x="55" y="19"/>
                      <a:pt x="50" y="19"/>
                    </a:cubicBezTo>
                    <a:cubicBezTo>
                      <a:pt x="51" y="20"/>
                      <a:pt x="53" y="22"/>
                      <a:pt x="54" y="23"/>
                    </a:cubicBezTo>
                    <a:cubicBezTo>
                      <a:pt x="53" y="24"/>
                      <a:pt x="51" y="25"/>
                      <a:pt x="49" y="26"/>
                    </a:cubicBezTo>
                    <a:cubicBezTo>
                      <a:pt x="51" y="30"/>
                      <a:pt x="56" y="27"/>
                      <a:pt x="57" y="33"/>
                    </a:cubicBezTo>
                    <a:cubicBezTo>
                      <a:pt x="57" y="34"/>
                      <a:pt x="54" y="37"/>
                      <a:pt x="54" y="39"/>
                    </a:cubicBezTo>
                    <a:cubicBezTo>
                      <a:pt x="54" y="41"/>
                      <a:pt x="55" y="43"/>
                      <a:pt x="54" y="44"/>
                    </a:cubicBezTo>
                    <a:cubicBezTo>
                      <a:pt x="54" y="48"/>
                      <a:pt x="48" y="55"/>
                      <a:pt x="54" y="58"/>
                    </a:cubicBezTo>
                    <a:cubicBezTo>
                      <a:pt x="59" y="60"/>
                      <a:pt x="62" y="50"/>
                      <a:pt x="66" y="59"/>
                    </a:cubicBezTo>
                    <a:cubicBezTo>
                      <a:pt x="68" y="64"/>
                      <a:pt x="62" y="70"/>
                      <a:pt x="71" y="71"/>
                    </a:cubicBezTo>
                    <a:cubicBezTo>
                      <a:pt x="73" y="71"/>
                      <a:pt x="74" y="68"/>
                      <a:pt x="76" y="68"/>
                    </a:cubicBezTo>
                    <a:cubicBezTo>
                      <a:pt x="79" y="68"/>
                      <a:pt x="84" y="73"/>
                      <a:pt x="85" y="75"/>
                    </a:cubicBezTo>
                    <a:cubicBezTo>
                      <a:pt x="87" y="78"/>
                      <a:pt x="87" y="81"/>
                      <a:pt x="89" y="83"/>
                    </a:cubicBezTo>
                    <a:cubicBezTo>
                      <a:pt x="91" y="85"/>
                      <a:pt x="93" y="88"/>
                      <a:pt x="94" y="90"/>
                    </a:cubicBezTo>
                    <a:cubicBezTo>
                      <a:pt x="96" y="92"/>
                      <a:pt x="96" y="95"/>
                      <a:pt x="99" y="95"/>
                    </a:cubicBezTo>
                    <a:cubicBezTo>
                      <a:pt x="103" y="95"/>
                      <a:pt x="104" y="90"/>
                      <a:pt x="104" y="87"/>
                    </a:cubicBezTo>
                    <a:cubicBezTo>
                      <a:pt x="109" y="86"/>
                      <a:pt x="111" y="91"/>
                      <a:pt x="108" y="95"/>
                    </a:cubicBezTo>
                    <a:cubicBezTo>
                      <a:pt x="112" y="102"/>
                      <a:pt x="117" y="103"/>
                      <a:pt x="119" y="112"/>
                    </a:cubicBezTo>
                    <a:cubicBezTo>
                      <a:pt x="120" y="118"/>
                      <a:pt x="120" y="122"/>
                      <a:pt x="128" y="122"/>
                    </a:cubicBezTo>
                    <a:cubicBezTo>
                      <a:pt x="136" y="123"/>
                      <a:pt x="145" y="118"/>
                      <a:pt x="152" y="114"/>
                    </a:cubicBezTo>
                    <a:cubicBezTo>
                      <a:pt x="163" y="108"/>
                      <a:pt x="172" y="99"/>
                      <a:pt x="180" y="88"/>
                    </a:cubicBezTo>
                    <a:cubicBezTo>
                      <a:pt x="191" y="72"/>
                      <a:pt x="195" y="53"/>
                      <a:pt x="203" y="35"/>
                    </a:cubicBezTo>
                    <a:cubicBezTo>
                      <a:pt x="203" y="35"/>
                      <a:pt x="196" y="51"/>
                      <a:pt x="192" y="53"/>
                    </a:cubicBezTo>
                    <a:cubicBezTo>
                      <a:pt x="188" y="55"/>
                      <a:pt x="181" y="58"/>
                      <a:pt x="182" y="60"/>
                    </a:cubicBezTo>
                    <a:cubicBezTo>
                      <a:pt x="182" y="62"/>
                      <a:pt x="175" y="67"/>
                      <a:pt x="175" y="67"/>
                    </a:cubicBezTo>
                    <a:cubicBezTo>
                      <a:pt x="175" y="67"/>
                      <a:pt x="171" y="65"/>
                      <a:pt x="170" y="67"/>
                    </a:cubicBezTo>
                    <a:cubicBezTo>
                      <a:pt x="170" y="69"/>
                      <a:pt x="171" y="74"/>
                      <a:pt x="169" y="75"/>
                    </a:cubicBezTo>
                    <a:cubicBezTo>
                      <a:pt x="167" y="76"/>
                      <a:pt x="164" y="75"/>
                      <a:pt x="167" y="76"/>
                    </a:cubicBezTo>
                    <a:cubicBezTo>
                      <a:pt x="170" y="77"/>
                      <a:pt x="172" y="79"/>
                      <a:pt x="172" y="81"/>
                    </a:cubicBezTo>
                    <a:cubicBezTo>
                      <a:pt x="172" y="83"/>
                      <a:pt x="168" y="84"/>
                      <a:pt x="167" y="86"/>
                    </a:cubicBezTo>
                    <a:cubicBezTo>
                      <a:pt x="166" y="88"/>
                      <a:pt x="165" y="93"/>
                      <a:pt x="162" y="92"/>
                    </a:cubicBezTo>
                    <a:cubicBezTo>
                      <a:pt x="158" y="91"/>
                      <a:pt x="161" y="87"/>
                      <a:pt x="154" y="88"/>
                    </a:cubicBezTo>
                    <a:cubicBezTo>
                      <a:pt x="148" y="89"/>
                      <a:pt x="139" y="93"/>
                      <a:pt x="140" y="95"/>
                    </a:cubicBezTo>
                    <a:cubicBezTo>
                      <a:pt x="141" y="104"/>
                      <a:pt x="130" y="105"/>
                      <a:pt x="125" y="111"/>
                    </a:cubicBezTo>
                    <a:cubicBezTo>
                      <a:pt x="121" y="116"/>
                      <a:pt x="120" y="121"/>
                      <a:pt x="114" y="122"/>
                    </a:cubicBezTo>
                    <a:close/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Freeform 51">
                <a:extLst>
                  <a:ext uri="{FF2B5EF4-FFF2-40B4-BE49-F238E27FC236}">
                    <a16:creationId xmlns:a16="http://schemas.microsoft.com/office/drawing/2014/main" id="{03B0456B-2457-4908-919C-028043047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248"/>
                <a:ext cx="889" cy="319"/>
              </a:xfrm>
              <a:custGeom>
                <a:avLst/>
                <a:gdLst>
                  <a:gd name="T0" fmla="*/ 0 w 315"/>
                  <a:gd name="T1" fmla="*/ 2344 h 106"/>
                  <a:gd name="T2" fmla="*/ 3234 w 315"/>
                  <a:gd name="T3" fmla="*/ 108 h 106"/>
                  <a:gd name="T4" fmla="*/ 7081 w 315"/>
                  <a:gd name="T5" fmla="*/ 2889 h 106"/>
                  <a:gd name="T6" fmla="*/ 6745 w 315"/>
                  <a:gd name="T7" fmla="*/ 2317 h 106"/>
                  <a:gd name="T8" fmla="*/ 6404 w 315"/>
                  <a:gd name="T9" fmla="*/ 1830 h 106"/>
                  <a:gd name="T10" fmla="*/ 6294 w 315"/>
                  <a:gd name="T11" fmla="*/ 1640 h 106"/>
                  <a:gd name="T12" fmla="*/ 6093 w 315"/>
                  <a:gd name="T13" fmla="*/ 1532 h 106"/>
                  <a:gd name="T14" fmla="*/ 6023 w 315"/>
                  <a:gd name="T15" fmla="*/ 1303 h 106"/>
                  <a:gd name="T16" fmla="*/ 5822 w 315"/>
                  <a:gd name="T17" fmla="*/ 1141 h 106"/>
                  <a:gd name="T18" fmla="*/ 5577 w 315"/>
                  <a:gd name="T19" fmla="*/ 1005 h 106"/>
                  <a:gd name="T20" fmla="*/ 5328 w 315"/>
                  <a:gd name="T21" fmla="*/ 788 h 106"/>
                  <a:gd name="T22" fmla="*/ 5193 w 315"/>
                  <a:gd name="T23" fmla="*/ 680 h 106"/>
                  <a:gd name="T24" fmla="*/ 4995 w 315"/>
                  <a:gd name="T25" fmla="*/ 816 h 106"/>
                  <a:gd name="T26" fmla="*/ 4724 w 315"/>
                  <a:gd name="T27" fmla="*/ 816 h 106"/>
                  <a:gd name="T28" fmla="*/ 4493 w 315"/>
                  <a:gd name="T29" fmla="*/ 491 h 106"/>
                  <a:gd name="T30" fmla="*/ 4245 w 315"/>
                  <a:gd name="T31" fmla="*/ 352 h 106"/>
                  <a:gd name="T32" fmla="*/ 4022 w 315"/>
                  <a:gd name="T33" fmla="*/ 433 h 106"/>
                  <a:gd name="T34" fmla="*/ 3711 w 315"/>
                  <a:gd name="T35" fmla="*/ 352 h 106"/>
                  <a:gd name="T36" fmla="*/ 3480 w 315"/>
                  <a:gd name="T37" fmla="*/ 433 h 106"/>
                  <a:gd name="T38" fmla="*/ 3282 w 315"/>
                  <a:gd name="T39" fmla="*/ 406 h 106"/>
                  <a:gd name="T40" fmla="*/ 2811 w 315"/>
                  <a:gd name="T41" fmla="*/ 518 h 106"/>
                  <a:gd name="T42" fmla="*/ 2517 w 315"/>
                  <a:gd name="T43" fmla="*/ 680 h 106"/>
                  <a:gd name="T44" fmla="*/ 2207 w 315"/>
                  <a:gd name="T45" fmla="*/ 843 h 106"/>
                  <a:gd name="T46" fmla="*/ 1688 w 315"/>
                  <a:gd name="T47" fmla="*/ 843 h 106"/>
                  <a:gd name="T48" fmla="*/ 1504 w 315"/>
                  <a:gd name="T49" fmla="*/ 1005 h 106"/>
                  <a:gd name="T50" fmla="*/ 1259 w 315"/>
                  <a:gd name="T51" fmla="*/ 1249 h 106"/>
                  <a:gd name="T52" fmla="*/ 1010 w 315"/>
                  <a:gd name="T53" fmla="*/ 1357 h 106"/>
                  <a:gd name="T54" fmla="*/ 813 w 315"/>
                  <a:gd name="T55" fmla="*/ 1640 h 106"/>
                  <a:gd name="T56" fmla="*/ 564 w 315"/>
                  <a:gd name="T57" fmla="*/ 1803 h 106"/>
                  <a:gd name="T58" fmla="*/ 429 w 315"/>
                  <a:gd name="T59" fmla="*/ 2074 h 106"/>
                  <a:gd name="T60" fmla="*/ 319 w 315"/>
                  <a:gd name="T61" fmla="*/ 2317 h 106"/>
                  <a:gd name="T62" fmla="*/ 0 w 315"/>
                  <a:gd name="T63" fmla="*/ 2344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5" h="106">
                    <a:moveTo>
                      <a:pt x="0" y="86"/>
                    </a:moveTo>
                    <a:cubicBezTo>
                      <a:pt x="0" y="86"/>
                      <a:pt x="43" y="7"/>
                      <a:pt x="144" y="4"/>
                    </a:cubicBezTo>
                    <a:cubicBezTo>
                      <a:pt x="245" y="0"/>
                      <a:pt x="299" y="40"/>
                      <a:pt x="315" y="106"/>
                    </a:cubicBezTo>
                    <a:cubicBezTo>
                      <a:pt x="315" y="106"/>
                      <a:pt x="307" y="90"/>
                      <a:pt x="300" y="85"/>
                    </a:cubicBezTo>
                    <a:cubicBezTo>
                      <a:pt x="293" y="80"/>
                      <a:pt x="285" y="70"/>
                      <a:pt x="285" y="67"/>
                    </a:cubicBezTo>
                    <a:cubicBezTo>
                      <a:pt x="285" y="65"/>
                      <a:pt x="284" y="60"/>
                      <a:pt x="280" y="60"/>
                    </a:cubicBezTo>
                    <a:cubicBezTo>
                      <a:pt x="275" y="61"/>
                      <a:pt x="272" y="61"/>
                      <a:pt x="271" y="56"/>
                    </a:cubicBezTo>
                    <a:cubicBezTo>
                      <a:pt x="270" y="51"/>
                      <a:pt x="268" y="48"/>
                      <a:pt x="268" y="48"/>
                    </a:cubicBezTo>
                    <a:cubicBezTo>
                      <a:pt x="259" y="42"/>
                      <a:pt x="259" y="42"/>
                      <a:pt x="259" y="42"/>
                    </a:cubicBezTo>
                    <a:cubicBezTo>
                      <a:pt x="259" y="42"/>
                      <a:pt x="250" y="39"/>
                      <a:pt x="248" y="37"/>
                    </a:cubicBezTo>
                    <a:cubicBezTo>
                      <a:pt x="245" y="35"/>
                      <a:pt x="237" y="29"/>
                      <a:pt x="237" y="29"/>
                    </a:cubicBezTo>
                    <a:cubicBezTo>
                      <a:pt x="237" y="29"/>
                      <a:pt x="234" y="25"/>
                      <a:pt x="231" y="25"/>
                    </a:cubicBezTo>
                    <a:cubicBezTo>
                      <a:pt x="228" y="25"/>
                      <a:pt x="225" y="27"/>
                      <a:pt x="222" y="30"/>
                    </a:cubicBezTo>
                    <a:cubicBezTo>
                      <a:pt x="218" y="33"/>
                      <a:pt x="215" y="33"/>
                      <a:pt x="210" y="30"/>
                    </a:cubicBezTo>
                    <a:cubicBezTo>
                      <a:pt x="206" y="26"/>
                      <a:pt x="202" y="19"/>
                      <a:pt x="200" y="18"/>
                    </a:cubicBezTo>
                    <a:cubicBezTo>
                      <a:pt x="197" y="17"/>
                      <a:pt x="191" y="13"/>
                      <a:pt x="189" y="13"/>
                    </a:cubicBezTo>
                    <a:cubicBezTo>
                      <a:pt x="186" y="14"/>
                      <a:pt x="179" y="16"/>
                      <a:pt x="179" y="16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5" y="13"/>
                      <a:pt x="160" y="16"/>
                      <a:pt x="155" y="16"/>
                    </a:cubicBezTo>
                    <a:cubicBezTo>
                      <a:pt x="151" y="16"/>
                      <a:pt x="149" y="13"/>
                      <a:pt x="146" y="15"/>
                    </a:cubicBezTo>
                    <a:cubicBezTo>
                      <a:pt x="142" y="17"/>
                      <a:pt x="130" y="18"/>
                      <a:pt x="125" y="19"/>
                    </a:cubicBezTo>
                    <a:cubicBezTo>
                      <a:pt x="120" y="20"/>
                      <a:pt x="114" y="21"/>
                      <a:pt x="112" y="25"/>
                    </a:cubicBezTo>
                    <a:cubicBezTo>
                      <a:pt x="110" y="28"/>
                      <a:pt x="103" y="30"/>
                      <a:pt x="98" y="31"/>
                    </a:cubicBezTo>
                    <a:cubicBezTo>
                      <a:pt x="93" y="32"/>
                      <a:pt x="75" y="31"/>
                      <a:pt x="75" y="31"/>
                    </a:cubicBezTo>
                    <a:cubicBezTo>
                      <a:pt x="75" y="31"/>
                      <a:pt x="68" y="33"/>
                      <a:pt x="67" y="37"/>
                    </a:cubicBezTo>
                    <a:cubicBezTo>
                      <a:pt x="66" y="41"/>
                      <a:pt x="62" y="47"/>
                      <a:pt x="56" y="46"/>
                    </a:cubicBezTo>
                    <a:cubicBezTo>
                      <a:pt x="50" y="46"/>
                      <a:pt x="46" y="46"/>
                      <a:pt x="45" y="50"/>
                    </a:cubicBezTo>
                    <a:cubicBezTo>
                      <a:pt x="44" y="54"/>
                      <a:pt x="40" y="56"/>
                      <a:pt x="36" y="60"/>
                    </a:cubicBezTo>
                    <a:cubicBezTo>
                      <a:pt x="31" y="63"/>
                      <a:pt x="26" y="64"/>
                      <a:pt x="25" y="66"/>
                    </a:cubicBezTo>
                    <a:cubicBezTo>
                      <a:pt x="24" y="69"/>
                      <a:pt x="19" y="73"/>
                      <a:pt x="19" y="76"/>
                    </a:cubicBezTo>
                    <a:cubicBezTo>
                      <a:pt x="19" y="80"/>
                      <a:pt x="17" y="85"/>
                      <a:pt x="14" y="85"/>
                    </a:cubicBezTo>
                    <a:cubicBezTo>
                      <a:pt x="10" y="85"/>
                      <a:pt x="0" y="86"/>
                      <a:pt x="0" y="86"/>
                    </a:cubicBezTo>
                    <a:close/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Freeform 52">
                <a:extLst>
                  <a:ext uri="{FF2B5EF4-FFF2-40B4-BE49-F238E27FC236}">
                    <a16:creationId xmlns:a16="http://schemas.microsoft.com/office/drawing/2014/main" id="{1AA456CF-BF87-4560-B988-DDBB2277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13"/>
                <a:ext cx="142" cy="205"/>
              </a:xfrm>
              <a:custGeom>
                <a:avLst/>
                <a:gdLst>
                  <a:gd name="T0" fmla="*/ 895 w 50"/>
                  <a:gd name="T1" fmla="*/ 163 h 68"/>
                  <a:gd name="T2" fmla="*/ 460 w 50"/>
                  <a:gd name="T3" fmla="*/ 1046 h 68"/>
                  <a:gd name="T4" fmla="*/ 114 w 50"/>
                  <a:gd name="T5" fmla="*/ 1836 h 68"/>
                  <a:gd name="T6" fmla="*/ 435 w 50"/>
                  <a:gd name="T7" fmla="*/ 1399 h 68"/>
                  <a:gd name="T8" fmla="*/ 500 w 50"/>
                  <a:gd name="T9" fmla="*/ 1182 h 68"/>
                  <a:gd name="T10" fmla="*/ 622 w 50"/>
                  <a:gd name="T11" fmla="*/ 1046 h 68"/>
                  <a:gd name="T12" fmla="*/ 684 w 50"/>
                  <a:gd name="T13" fmla="*/ 763 h 68"/>
                  <a:gd name="T14" fmla="*/ 846 w 50"/>
                  <a:gd name="T15" fmla="*/ 654 h 68"/>
                  <a:gd name="T16" fmla="*/ 872 w 50"/>
                  <a:gd name="T17" fmla="*/ 356 h 68"/>
                  <a:gd name="T18" fmla="*/ 1008 w 50"/>
                  <a:gd name="T19" fmla="*/ 217 h 68"/>
                  <a:gd name="T20" fmla="*/ 1145 w 50"/>
                  <a:gd name="T21" fmla="*/ 0 h 68"/>
                  <a:gd name="T22" fmla="*/ 934 w 50"/>
                  <a:gd name="T23" fmla="*/ 81 h 68"/>
                  <a:gd name="T24" fmla="*/ 895 w 50"/>
                  <a:gd name="T25" fmla="*/ 190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" h="68">
                    <a:moveTo>
                      <a:pt x="39" y="6"/>
                    </a:moveTo>
                    <a:cubicBezTo>
                      <a:pt x="32" y="17"/>
                      <a:pt x="27" y="28"/>
                      <a:pt x="20" y="38"/>
                    </a:cubicBezTo>
                    <a:cubicBezTo>
                      <a:pt x="18" y="41"/>
                      <a:pt x="0" y="65"/>
                      <a:pt x="5" y="67"/>
                    </a:cubicBezTo>
                    <a:cubicBezTo>
                      <a:pt x="6" y="68"/>
                      <a:pt x="18" y="53"/>
                      <a:pt x="19" y="51"/>
                    </a:cubicBezTo>
                    <a:cubicBezTo>
                      <a:pt x="20" y="48"/>
                      <a:pt x="20" y="45"/>
                      <a:pt x="22" y="43"/>
                    </a:cubicBezTo>
                    <a:cubicBezTo>
                      <a:pt x="24" y="39"/>
                      <a:pt x="25" y="41"/>
                      <a:pt x="27" y="38"/>
                    </a:cubicBezTo>
                    <a:cubicBezTo>
                      <a:pt x="29" y="35"/>
                      <a:pt x="28" y="30"/>
                      <a:pt x="30" y="28"/>
                    </a:cubicBezTo>
                    <a:cubicBezTo>
                      <a:pt x="33" y="25"/>
                      <a:pt x="35" y="28"/>
                      <a:pt x="37" y="24"/>
                    </a:cubicBezTo>
                    <a:cubicBezTo>
                      <a:pt x="38" y="20"/>
                      <a:pt x="36" y="17"/>
                      <a:pt x="38" y="13"/>
                    </a:cubicBezTo>
                    <a:cubicBezTo>
                      <a:pt x="39" y="12"/>
                      <a:pt x="42" y="9"/>
                      <a:pt x="44" y="8"/>
                    </a:cubicBezTo>
                    <a:cubicBezTo>
                      <a:pt x="47" y="6"/>
                      <a:pt x="50" y="5"/>
                      <a:pt x="50" y="0"/>
                    </a:cubicBezTo>
                    <a:cubicBezTo>
                      <a:pt x="47" y="1"/>
                      <a:pt x="44" y="3"/>
                      <a:pt x="41" y="3"/>
                    </a:cubicBezTo>
                    <a:cubicBezTo>
                      <a:pt x="40" y="4"/>
                      <a:pt x="38" y="7"/>
                      <a:pt x="39" y="7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Freeform 53">
                <a:extLst>
                  <a:ext uri="{FF2B5EF4-FFF2-40B4-BE49-F238E27FC236}">
                    <a16:creationId xmlns:a16="http://schemas.microsoft.com/office/drawing/2014/main" id="{A2F2826A-F9BF-499E-8D67-F91E2FA21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42"/>
                <a:ext cx="443" cy="226"/>
              </a:xfrm>
              <a:custGeom>
                <a:avLst/>
                <a:gdLst>
                  <a:gd name="T0" fmla="*/ 0 w 157"/>
                  <a:gd name="T1" fmla="*/ 2052 h 75"/>
                  <a:gd name="T2" fmla="*/ 3527 w 157"/>
                  <a:gd name="T3" fmla="*/ 217 h 75"/>
                  <a:gd name="T4" fmla="*/ 0 w 157"/>
                  <a:gd name="T5" fmla="*/ 2052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7" h="75">
                    <a:moveTo>
                      <a:pt x="0" y="75"/>
                    </a:moveTo>
                    <a:cubicBezTo>
                      <a:pt x="0" y="75"/>
                      <a:pt x="48" y="0"/>
                      <a:pt x="157" y="8"/>
                    </a:cubicBezTo>
                    <a:cubicBezTo>
                      <a:pt x="157" y="8"/>
                      <a:pt x="60" y="1"/>
                      <a:pt x="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Freeform 54">
                <a:extLst>
                  <a:ext uri="{FF2B5EF4-FFF2-40B4-BE49-F238E27FC236}">
                    <a16:creationId xmlns:a16="http://schemas.microsoft.com/office/drawing/2014/main" id="{EAD2256D-03AE-4726-AB92-EA4BAB69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172"/>
                <a:ext cx="554" cy="217"/>
              </a:xfrm>
              <a:custGeom>
                <a:avLst/>
                <a:gdLst>
                  <a:gd name="T0" fmla="*/ 4107 w 196"/>
                  <a:gd name="T1" fmla="*/ 437 h 72"/>
                  <a:gd name="T2" fmla="*/ 0 w 196"/>
                  <a:gd name="T3" fmla="*/ 383 h 72"/>
                  <a:gd name="T4" fmla="*/ 359 w 196"/>
                  <a:gd name="T5" fmla="*/ 518 h 72"/>
                  <a:gd name="T6" fmla="*/ 630 w 196"/>
                  <a:gd name="T7" fmla="*/ 383 h 72"/>
                  <a:gd name="T8" fmla="*/ 791 w 196"/>
                  <a:gd name="T9" fmla="*/ 244 h 72"/>
                  <a:gd name="T10" fmla="*/ 1015 w 196"/>
                  <a:gd name="T11" fmla="*/ 356 h 72"/>
                  <a:gd name="T12" fmla="*/ 1111 w 196"/>
                  <a:gd name="T13" fmla="*/ 627 h 72"/>
                  <a:gd name="T14" fmla="*/ 1374 w 196"/>
                  <a:gd name="T15" fmla="*/ 681 h 72"/>
                  <a:gd name="T16" fmla="*/ 1557 w 196"/>
                  <a:gd name="T17" fmla="*/ 763 h 72"/>
                  <a:gd name="T18" fmla="*/ 1877 w 196"/>
                  <a:gd name="T19" fmla="*/ 708 h 72"/>
                  <a:gd name="T20" fmla="*/ 2165 w 196"/>
                  <a:gd name="T21" fmla="*/ 518 h 72"/>
                  <a:gd name="T22" fmla="*/ 2781 w 196"/>
                  <a:gd name="T23" fmla="*/ 546 h 72"/>
                  <a:gd name="T24" fmla="*/ 3005 w 196"/>
                  <a:gd name="T25" fmla="*/ 383 h 72"/>
                  <a:gd name="T26" fmla="*/ 3115 w 196"/>
                  <a:gd name="T27" fmla="*/ 217 h 72"/>
                  <a:gd name="T28" fmla="*/ 3451 w 196"/>
                  <a:gd name="T29" fmla="*/ 217 h 72"/>
                  <a:gd name="T30" fmla="*/ 3635 w 196"/>
                  <a:gd name="T31" fmla="*/ 81 h 72"/>
                  <a:gd name="T32" fmla="*/ 3906 w 196"/>
                  <a:gd name="T33" fmla="*/ 136 h 72"/>
                  <a:gd name="T34" fmla="*/ 4107 w 196"/>
                  <a:gd name="T35" fmla="*/ 437 h 7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6" h="72">
                    <a:moveTo>
                      <a:pt x="182" y="16"/>
                    </a:moveTo>
                    <a:cubicBezTo>
                      <a:pt x="182" y="16"/>
                      <a:pt x="87" y="72"/>
                      <a:pt x="0" y="14"/>
                    </a:cubicBezTo>
                    <a:cubicBezTo>
                      <a:pt x="0" y="14"/>
                      <a:pt x="13" y="20"/>
                      <a:pt x="16" y="19"/>
                    </a:cubicBezTo>
                    <a:cubicBezTo>
                      <a:pt x="20" y="17"/>
                      <a:pt x="26" y="17"/>
                      <a:pt x="28" y="14"/>
                    </a:cubicBezTo>
                    <a:cubicBezTo>
                      <a:pt x="29" y="12"/>
                      <a:pt x="31" y="10"/>
                      <a:pt x="35" y="9"/>
                    </a:cubicBezTo>
                    <a:cubicBezTo>
                      <a:pt x="39" y="9"/>
                      <a:pt x="45" y="8"/>
                      <a:pt x="45" y="13"/>
                    </a:cubicBezTo>
                    <a:cubicBezTo>
                      <a:pt x="45" y="18"/>
                      <a:pt x="44" y="22"/>
                      <a:pt x="49" y="23"/>
                    </a:cubicBezTo>
                    <a:cubicBezTo>
                      <a:pt x="54" y="25"/>
                      <a:pt x="58" y="20"/>
                      <a:pt x="61" y="25"/>
                    </a:cubicBezTo>
                    <a:cubicBezTo>
                      <a:pt x="64" y="30"/>
                      <a:pt x="61" y="28"/>
                      <a:pt x="69" y="28"/>
                    </a:cubicBezTo>
                    <a:cubicBezTo>
                      <a:pt x="77" y="28"/>
                      <a:pt x="74" y="27"/>
                      <a:pt x="83" y="26"/>
                    </a:cubicBezTo>
                    <a:cubicBezTo>
                      <a:pt x="92" y="25"/>
                      <a:pt x="85" y="25"/>
                      <a:pt x="96" y="19"/>
                    </a:cubicBezTo>
                    <a:cubicBezTo>
                      <a:pt x="107" y="12"/>
                      <a:pt x="117" y="17"/>
                      <a:pt x="123" y="20"/>
                    </a:cubicBezTo>
                    <a:cubicBezTo>
                      <a:pt x="130" y="23"/>
                      <a:pt x="131" y="17"/>
                      <a:pt x="133" y="14"/>
                    </a:cubicBezTo>
                    <a:cubicBezTo>
                      <a:pt x="135" y="12"/>
                      <a:pt x="131" y="7"/>
                      <a:pt x="138" y="8"/>
                    </a:cubicBezTo>
                    <a:cubicBezTo>
                      <a:pt x="146" y="9"/>
                      <a:pt x="148" y="8"/>
                      <a:pt x="153" y="8"/>
                    </a:cubicBezTo>
                    <a:cubicBezTo>
                      <a:pt x="158" y="8"/>
                      <a:pt x="156" y="0"/>
                      <a:pt x="161" y="3"/>
                    </a:cubicBezTo>
                    <a:cubicBezTo>
                      <a:pt x="166" y="6"/>
                      <a:pt x="168" y="4"/>
                      <a:pt x="173" y="5"/>
                    </a:cubicBezTo>
                    <a:cubicBezTo>
                      <a:pt x="178" y="7"/>
                      <a:pt x="196" y="1"/>
                      <a:pt x="182" y="16"/>
                    </a:cubicBezTo>
                    <a:close/>
                  </a:path>
                </a:pathLst>
              </a:custGeom>
              <a:solidFill>
                <a:srgbClr val="742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Freeform 55">
                <a:extLst>
                  <a:ext uri="{FF2B5EF4-FFF2-40B4-BE49-F238E27FC236}">
                    <a16:creationId xmlns:a16="http://schemas.microsoft.com/office/drawing/2014/main" id="{CE8C4A12-C763-45E7-8FE6-9F1CEFD53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176"/>
                <a:ext cx="163" cy="340"/>
              </a:xfrm>
              <a:custGeom>
                <a:avLst/>
                <a:gdLst>
                  <a:gd name="T0" fmla="*/ 1287 w 58"/>
                  <a:gd name="T1" fmla="*/ 3078 h 113"/>
                  <a:gd name="T2" fmla="*/ 689 w 58"/>
                  <a:gd name="T3" fmla="*/ 2479 h 113"/>
                  <a:gd name="T4" fmla="*/ 110 w 58"/>
                  <a:gd name="T5" fmla="*/ 1965 h 113"/>
                  <a:gd name="T6" fmla="*/ 110 w 58"/>
                  <a:gd name="T7" fmla="*/ 1465 h 113"/>
                  <a:gd name="T8" fmla="*/ 48 w 58"/>
                  <a:gd name="T9" fmla="*/ 897 h 113"/>
                  <a:gd name="T10" fmla="*/ 402 w 58"/>
                  <a:gd name="T11" fmla="*/ 81 h 113"/>
                  <a:gd name="T12" fmla="*/ 514 w 58"/>
                  <a:gd name="T13" fmla="*/ 190 h 113"/>
                  <a:gd name="T14" fmla="*/ 601 w 58"/>
                  <a:gd name="T15" fmla="*/ 352 h 113"/>
                  <a:gd name="T16" fmla="*/ 576 w 58"/>
                  <a:gd name="T17" fmla="*/ 734 h 113"/>
                  <a:gd name="T18" fmla="*/ 711 w 58"/>
                  <a:gd name="T19" fmla="*/ 870 h 113"/>
                  <a:gd name="T20" fmla="*/ 576 w 58"/>
                  <a:gd name="T21" fmla="*/ 1086 h 113"/>
                  <a:gd name="T22" fmla="*/ 624 w 58"/>
                  <a:gd name="T23" fmla="*/ 1303 h 113"/>
                  <a:gd name="T24" fmla="*/ 576 w 58"/>
                  <a:gd name="T25" fmla="*/ 1519 h 113"/>
                  <a:gd name="T26" fmla="*/ 689 w 58"/>
                  <a:gd name="T27" fmla="*/ 1559 h 113"/>
                  <a:gd name="T28" fmla="*/ 646 w 58"/>
                  <a:gd name="T29" fmla="*/ 1829 h 113"/>
                  <a:gd name="T30" fmla="*/ 798 w 58"/>
                  <a:gd name="T31" fmla="*/ 1911 h 113"/>
                  <a:gd name="T32" fmla="*/ 846 w 58"/>
                  <a:gd name="T33" fmla="*/ 2181 h 113"/>
                  <a:gd name="T34" fmla="*/ 956 w 58"/>
                  <a:gd name="T35" fmla="*/ 2317 h 113"/>
                  <a:gd name="T36" fmla="*/ 1265 w 58"/>
                  <a:gd name="T37" fmla="*/ 3078 h 1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13">
                    <a:moveTo>
                      <a:pt x="58" y="113"/>
                    </a:moveTo>
                    <a:cubicBezTo>
                      <a:pt x="50" y="104"/>
                      <a:pt x="42" y="95"/>
                      <a:pt x="31" y="91"/>
                    </a:cubicBezTo>
                    <a:cubicBezTo>
                      <a:pt x="19" y="87"/>
                      <a:pt x="12" y="84"/>
                      <a:pt x="5" y="72"/>
                    </a:cubicBezTo>
                    <a:cubicBezTo>
                      <a:pt x="1" y="64"/>
                      <a:pt x="4" y="61"/>
                      <a:pt x="5" y="54"/>
                    </a:cubicBezTo>
                    <a:cubicBezTo>
                      <a:pt x="6" y="47"/>
                      <a:pt x="3" y="39"/>
                      <a:pt x="2" y="33"/>
                    </a:cubicBezTo>
                    <a:cubicBezTo>
                      <a:pt x="0" y="22"/>
                      <a:pt x="1" y="0"/>
                      <a:pt x="18" y="3"/>
                    </a:cubicBezTo>
                    <a:cubicBezTo>
                      <a:pt x="22" y="4"/>
                      <a:pt x="21" y="5"/>
                      <a:pt x="23" y="7"/>
                    </a:cubicBezTo>
                    <a:cubicBezTo>
                      <a:pt x="23" y="7"/>
                      <a:pt x="28" y="14"/>
                      <a:pt x="27" y="13"/>
                    </a:cubicBezTo>
                    <a:cubicBezTo>
                      <a:pt x="29" y="18"/>
                      <a:pt x="24" y="22"/>
                      <a:pt x="26" y="27"/>
                    </a:cubicBezTo>
                    <a:cubicBezTo>
                      <a:pt x="27" y="29"/>
                      <a:pt x="31" y="28"/>
                      <a:pt x="32" y="32"/>
                    </a:cubicBezTo>
                    <a:cubicBezTo>
                      <a:pt x="33" y="37"/>
                      <a:pt x="28" y="37"/>
                      <a:pt x="26" y="40"/>
                    </a:cubicBezTo>
                    <a:cubicBezTo>
                      <a:pt x="23" y="43"/>
                      <a:pt x="19" y="50"/>
                      <a:pt x="28" y="48"/>
                    </a:cubicBezTo>
                    <a:cubicBezTo>
                      <a:pt x="29" y="51"/>
                      <a:pt x="28" y="54"/>
                      <a:pt x="26" y="56"/>
                    </a:cubicBezTo>
                    <a:cubicBezTo>
                      <a:pt x="28" y="56"/>
                      <a:pt x="29" y="57"/>
                      <a:pt x="31" y="57"/>
                    </a:cubicBezTo>
                    <a:cubicBezTo>
                      <a:pt x="31" y="60"/>
                      <a:pt x="28" y="65"/>
                      <a:pt x="29" y="67"/>
                    </a:cubicBezTo>
                    <a:cubicBezTo>
                      <a:pt x="30" y="70"/>
                      <a:pt x="34" y="68"/>
                      <a:pt x="36" y="70"/>
                    </a:cubicBezTo>
                    <a:cubicBezTo>
                      <a:pt x="38" y="72"/>
                      <a:pt x="36" y="77"/>
                      <a:pt x="38" y="80"/>
                    </a:cubicBezTo>
                    <a:cubicBezTo>
                      <a:pt x="39" y="83"/>
                      <a:pt x="41" y="83"/>
                      <a:pt x="43" y="85"/>
                    </a:cubicBezTo>
                    <a:cubicBezTo>
                      <a:pt x="49" y="93"/>
                      <a:pt x="53" y="104"/>
                      <a:pt x="57" y="113"/>
                    </a:cubicBezTo>
                  </a:path>
                </a:pathLst>
              </a:cu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Freeform 56">
                <a:extLst>
                  <a:ext uri="{FF2B5EF4-FFF2-40B4-BE49-F238E27FC236}">
                    <a16:creationId xmlns:a16="http://schemas.microsoft.com/office/drawing/2014/main" id="{4B54D1AE-FF05-41CF-B4F5-D38FE387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24"/>
                <a:ext cx="342" cy="343"/>
              </a:xfrm>
              <a:custGeom>
                <a:avLst/>
                <a:gdLst>
                  <a:gd name="T0" fmla="*/ 1374 w 121"/>
                  <a:gd name="T1" fmla="*/ 1694 h 114"/>
                  <a:gd name="T2" fmla="*/ 1447 w 121"/>
                  <a:gd name="T3" fmla="*/ 1694 h 114"/>
                  <a:gd name="T4" fmla="*/ 1470 w 121"/>
                  <a:gd name="T5" fmla="*/ 1357 h 114"/>
                  <a:gd name="T6" fmla="*/ 1509 w 121"/>
                  <a:gd name="T7" fmla="*/ 1032 h 114"/>
                  <a:gd name="T8" fmla="*/ 1221 w 121"/>
                  <a:gd name="T9" fmla="*/ 325 h 114"/>
                  <a:gd name="T10" fmla="*/ 520 w 121"/>
                  <a:gd name="T11" fmla="*/ 108 h 114"/>
                  <a:gd name="T12" fmla="*/ 455 w 121"/>
                  <a:gd name="T13" fmla="*/ 271 h 114"/>
                  <a:gd name="T14" fmla="*/ 359 w 121"/>
                  <a:gd name="T15" fmla="*/ 406 h 114"/>
                  <a:gd name="T16" fmla="*/ 249 w 121"/>
                  <a:gd name="T17" fmla="*/ 460 h 114"/>
                  <a:gd name="T18" fmla="*/ 271 w 121"/>
                  <a:gd name="T19" fmla="*/ 626 h 114"/>
                  <a:gd name="T20" fmla="*/ 161 w 121"/>
                  <a:gd name="T21" fmla="*/ 842 h 114"/>
                  <a:gd name="T22" fmla="*/ 88 w 121"/>
                  <a:gd name="T23" fmla="*/ 1113 h 114"/>
                  <a:gd name="T24" fmla="*/ 48 w 121"/>
                  <a:gd name="T25" fmla="*/ 1357 h 114"/>
                  <a:gd name="T26" fmla="*/ 223 w 121"/>
                  <a:gd name="T27" fmla="*/ 1559 h 114"/>
                  <a:gd name="T28" fmla="*/ 136 w 121"/>
                  <a:gd name="T29" fmla="*/ 1883 h 114"/>
                  <a:gd name="T30" fmla="*/ 136 w 121"/>
                  <a:gd name="T31" fmla="*/ 2208 h 114"/>
                  <a:gd name="T32" fmla="*/ 407 w 121"/>
                  <a:gd name="T33" fmla="*/ 2780 h 114"/>
                  <a:gd name="T34" fmla="*/ 630 w 121"/>
                  <a:gd name="T35" fmla="*/ 2861 h 114"/>
                  <a:gd name="T36" fmla="*/ 718 w 121"/>
                  <a:gd name="T37" fmla="*/ 3024 h 114"/>
                  <a:gd name="T38" fmla="*/ 879 w 121"/>
                  <a:gd name="T39" fmla="*/ 2943 h 114"/>
                  <a:gd name="T40" fmla="*/ 1150 w 121"/>
                  <a:gd name="T41" fmla="*/ 3105 h 114"/>
                  <a:gd name="T42" fmla="*/ 1238 w 121"/>
                  <a:gd name="T43" fmla="*/ 2943 h 114"/>
                  <a:gd name="T44" fmla="*/ 1422 w 121"/>
                  <a:gd name="T45" fmla="*/ 2997 h 114"/>
                  <a:gd name="T46" fmla="*/ 1916 w 121"/>
                  <a:gd name="T47" fmla="*/ 2726 h 114"/>
                  <a:gd name="T48" fmla="*/ 2349 w 121"/>
                  <a:gd name="T49" fmla="*/ 2726 h 114"/>
                  <a:gd name="T50" fmla="*/ 2598 w 121"/>
                  <a:gd name="T51" fmla="*/ 2807 h 114"/>
                  <a:gd name="T52" fmla="*/ 2012 w 121"/>
                  <a:gd name="T53" fmla="*/ 2127 h 114"/>
                  <a:gd name="T54" fmla="*/ 1286 w 121"/>
                  <a:gd name="T55" fmla="*/ 1775 h 114"/>
                  <a:gd name="T56" fmla="*/ 1374 w 121"/>
                  <a:gd name="T57" fmla="*/ 1694 h 1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1" h="114">
                    <a:moveTo>
                      <a:pt x="61" y="62"/>
                    </a:moveTo>
                    <a:cubicBezTo>
                      <a:pt x="62" y="62"/>
                      <a:pt x="63" y="62"/>
                      <a:pt x="64" y="62"/>
                    </a:cubicBezTo>
                    <a:cubicBezTo>
                      <a:pt x="64" y="57"/>
                      <a:pt x="64" y="53"/>
                      <a:pt x="65" y="50"/>
                    </a:cubicBezTo>
                    <a:cubicBezTo>
                      <a:pt x="66" y="46"/>
                      <a:pt x="67" y="42"/>
                      <a:pt x="67" y="38"/>
                    </a:cubicBezTo>
                    <a:cubicBezTo>
                      <a:pt x="66" y="29"/>
                      <a:pt x="61" y="18"/>
                      <a:pt x="54" y="12"/>
                    </a:cubicBezTo>
                    <a:cubicBezTo>
                      <a:pt x="49" y="7"/>
                      <a:pt x="30" y="0"/>
                      <a:pt x="23" y="4"/>
                    </a:cubicBezTo>
                    <a:cubicBezTo>
                      <a:pt x="20" y="6"/>
                      <a:pt x="22" y="8"/>
                      <a:pt x="20" y="10"/>
                    </a:cubicBezTo>
                    <a:cubicBezTo>
                      <a:pt x="18" y="12"/>
                      <a:pt x="19" y="13"/>
                      <a:pt x="16" y="15"/>
                    </a:cubicBezTo>
                    <a:cubicBezTo>
                      <a:pt x="14" y="17"/>
                      <a:pt x="13" y="13"/>
                      <a:pt x="11" y="17"/>
                    </a:cubicBezTo>
                    <a:cubicBezTo>
                      <a:pt x="9" y="20"/>
                      <a:pt x="10" y="22"/>
                      <a:pt x="12" y="23"/>
                    </a:cubicBezTo>
                    <a:cubicBezTo>
                      <a:pt x="13" y="28"/>
                      <a:pt x="9" y="28"/>
                      <a:pt x="7" y="31"/>
                    </a:cubicBezTo>
                    <a:cubicBezTo>
                      <a:pt x="5" y="34"/>
                      <a:pt x="5" y="37"/>
                      <a:pt x="4" y="41"/>
                    </a:cubicBezTo>
                    <a:cubicBezTo>
                      <a:pt x="3" y="45"/>
                      <a:pt x="0" y="46"/>
                      <a:pt x="2" y="50"/>
                    </a:cubicBezTo>
                    <a:cubicBezTo>
                      <a:pt x="4" y="54"/>
                      <a:pt x="9" y="53"/>
                      <a:pt x="10" y="57"/>
                    </a:cubicBezTo>
                    <a:cubicBezTo>
                      <a:pt x="11" y="60"/>
                      <a:pt x="7" y="66"/>
                      <a:pt x="6" y="69"/>
                    </a:cubicBezTo>
                    <a:cubicBezTo>
                      <a:pt x="6" y="73"/>
                      <a:pt x="6" y="77"/>
                      <a:pt x="6" y="81"/>
                    </a:cubicBezTo>
                    <a:cubicBezTo>
                      <a:pt x="6" y="91"/>
                      <a:pt x="5" y="102"/>
                      <a:pt x="18" y="102"/>
                    </a:cubicBezTo>
                    <a:cubicBezTo>
                      <a:pt x="25" y="102"/>
                      <a:pt x="22" y="99"/>
                      <a:pt x="28" y="105"/>
                    </a:cubicBezTo>
                    <a:cubicBezTo>
                      <a:pt x="30" y="107"/>
                      <a:pt x="30" y="111"/>
                      <a:pt x="32" y="111"/>
                    </a:cubicBezTo>
                    <a:cubicBezTo>
                      <a:pt x="36" y="112"/>
                      <a:pt x="36" y="108"/>
                      <a:pt x="39" y="108"/>
                    </a:cubicBezTo>
                    <a:cubicBezTo>
                      <a:pt x="44" y="107"/>
                      <a:pt x="47" y="114"/>
                      <a:pt x="51" y="114"/>
                    </a:cubicBezTo>
                    <a:cubicBezTo>
                      <a:pt x="54" y="113"/>
                      <a:pt x="53" y="108"/>
                      <a:pt x="55" y="108"/>
                    </a:cubicBezTo>
                    <a:cubicBezTo>
                      <a:pt x="58" y="107"/>
                      <a:pt x="61" y="110"/>
                      <a:pt x="63" y="110"/>
                    </a:cubicBezTo>
                    <a:cubicBezTo>
                      <a:pt x="70" y="109"/>
                      <a:pt x="78" y="103"/>
                      <a:pt x="85" y="100"/>
                    </a:cubicBezTo>
                    <a:cubicBezTo>
                      <a:pt x="91" y="98"/>
                      <a:pt x="98" y="99"/>
                      <a:pt x="104" y="100"/>
                    </a:cubicBezTo>
                    <a:cubicBezTo>
                      <a:pt x="108" y="101"/>
                      <a:pt x="111" y="103"/>
                      <a:pt x="115" y="103"/>
                    </a:cubicBezTo>
                    <a:cubicBezTo>
                      <a:pt x="121" y="89"/>
                      <a:pt x="98" y="81"/>
                      <a:pt x="89" y="78"/>
                    </a:cubicBezTo>
                    <a:cubicBezTo>
                      <a:pt x="78" y="74"/>
                      <a:pt x="49" y="82"/>
                      <a:pt x="57" y="65"/>
                    </a:cubicBezTo>
                    <a:cubicBezTo>
                      <a:pt x="59" y="64"/>
                      <a:pt x="60" y="63"/>
                      <a:pt x="61" y="62"/>
                    </a:cubicBezTo>
                  </a:path>
                </a:pathLst>
              </a:cu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Freeform 57">
                <a:extLst>
                  <a:ext uri="{FF2B5EF4-FFF2-40B4-BE49-F238E27FC236}">
                    <a16:creationId xmlns:a16="http://schemas.microsoft.com/office/drawing/2014/main" id="{3DD33F27-4978-409F-B051-3218329AA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371"/>
                <a:ext cx="122" cy="127"/>
              </a:xfrm>
              <a:custGeom>
                <a:avLst/>
                <a:gdLst>
                  <a:gd name="T0" fmla="*/ 460 w 43"/>
                  <a:gd name="T1" fmla="*/ 221 h 42"/>
                  <a:gd name="T2" fmla="*/ 321 w 43"/>
                  <a:gd name="T3" fmla="*/ 411 h 42"/>
                  <a:gd name="T4" fmla="*/ 346 w 43"/>
                  <a:gd name="T5" fmla="*/ 750 h 42"/>
                  <a:gd name="T6" fmla="*/ 820 w 43"/>
                  <a:gd name="T7" fmla="*/ 940 h 42"/>
                  <a:gd name="T8" fmla="*/ 845 w 43"/>
                  <a:gd name="T9" fmla="*/ 1107 h 42"/>
                  <a:gd name="T10" fmla="*/ 548 w 43"/>
                  <a:gd name="T11" fmla="*/ 1052 h 42"/>
                  <a:gd name="T12" fmla="*/ 272 w 43"/>
                  <a:gd name="T13" fmla="*/ 971 h 42"/>
                  <a:gd name="T14" fmla="*/ 210 w 43"/>
                  <a:gd name="T15" fmla="*/ 695 h 42"/>
                  <a:gd name="T16" fmla="*/ 48 w 43"/>
                  <a:gd name="T17" fmla="*/ 438 h 42"/>
                  <a:gd name="T18" fmla="*/ 162 w 43"/>
                  <a:gd name="T19" fmla="*/ 194 h 42"/>
                  <a:gd name="T20" fmla="*/ 298 w 43"/>
                  <a:gd name="T21" fmla="*/ 221 h 42"/>
                  <a:gd name="T22" fmla="*/ 363 w 43"/>
                  <a:gd name="T23" fmla="*/ 27 h 42"/>
                  <a:gd name="T24" fmla="*/ 434 w 43"/>
                  <a:gd name="T25" fmla="*/ 221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42">
                    <a:moveTo>
                      <a:pt x="20" y="8"/>
                    </a:moveTo>
                    <a:cubicBezTo>
                      <a:pt x="21" y="11"/>
                      <a:pt x="15" y="13"/>
                      <a:pt x="14" y="15"/>
                    </a:cubicBezTo>
                    <a:cubicBezTo>
                      <a:pt x="13" y="19"/>
                      <a:pt x="14" y="24"/>
                      <a:pt x="15" y="27"/>
                    </a:cubicBezTo>
                    <a:cubicBezTo>
                      <a:pt x="20" y="36"/>
                      <a:pt x="29" y="30"/>
                      <a:pt x="36" y="34"/>
                    </a:cubicBezTo>
                    <a:cubicBezTo>
                      <a:pt x="40" y="35"/>
                      <a:pt x="43" y="38"/>
                      <a:pt x="37" y="40"/>
                    </a:cubicBezTo>
                    <a:cubicBezTo>
                      <a:pt x="33" y="42"/>
                      <a:pt x="28" y="38"/>
                      <a:pt x="24" y="38"/>
                    </a:cubicBezTo>
                    <a:cubicBezTo>
                      <a:pt x="19" y="38"/>
                      <a:pt x="16" y="39"/>
                      <a:pt x="12" y="35"/>
                    </a:cubicBezTo>
                    <a:cubicBezTo>
                      <a:pt x="7" y="32"/>
                      <a:pt x="8" y="29"/>
                      <a:pt x="9" y="25"/>
                    </a:cubicBezTo>
                    <a:cubicBezTo>
                      <a:pt x="4" y="23"/>
                      <a:pt x="0" y="22"/>
                      <a:pt x="2" y="16"/>
                    </a:cubicBezTo>
                    <a:cubicBezTo>
                      <a:pt x="3" y="12"/>
                      <a:pt x="7" y="12"/>
                      <a:pt x="7" y="7"/>
                    </a:cubicBezTo>
                    <a:cubicBezTo>
                      <a:pt x="9" y="6"/>
                      <a:pt x="11" y="7"/>
                      <a:pt x="13" y="8"/>
                    </a:cubicBezTo>
                    <a:cubicBezTo>
                      <a:pt x="13" y="5"/>
                      <a:pt x="12" y="1"/>
                      <a:pt x="16" y="1"/>
                    </a:cubicBezTo>
                    <a:cubicBezTo>
                      <a:pt x="20" y="0"/>
                      <a:pt x="20" y="6"/>
                      <a:pt x="19" y="8"/>
                    </a:cubicBezTo>
                  </a:path>
                </a:pathLst>
              </a:cu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Oval 58">
                <a:extLst>
                  <a:ext uri="{FF2B5EF4-FFF2-40B4-BE49-F238E27FC236}">
                    <a16:creationId xmlns:a16="http://schemas.microsoft.com/office/drawing/2014/main" id="{BC222189-546A-4B0D-8CF4-34A7DCBF6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495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4" name="Oval 59">
                <a:extLst>
                  <a:ext uri="{FF2B5EF4-FFF2-40B4-BE49-F238E27FC236}">
                    <a16:creationId xmlns:a16="http://schemas.microsoft.com/office/drawing/2014/main" id="{F30369B7-1F48-411B-A971-075057B70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148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5" name="Oval 60">
                <a:extLst>
                  <a:ext uri="{FF2B5EF4-FFF2-40B4-BE49-F238E27FC236}">
                    <a16:creationId xmlns:a16="http://schemas.microsoft.com/office/drawing/2014/main" id="{CAF714A4-26A1-4A53-9447-BDD20973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1531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6" name="Oval 61">
                <a:extLst>
                  <a:ext uri="{FF2B5EF4-FFF2-40B4-BE49-F238E27FC236}">
                    <a16:creationId xmlns:a16="http://schemas.microsoft.com/office/drawing/2014/main" id="{F91EC626-1C31-4703-93B4-E19E0DDA4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1516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7" name="Oval 62">
                <a:extLst>
                  <a:ext uri="{FF2B5EF4-FFF2-40B4-BE49-F238E27FC236}">
                    <a16:creationId xmlns:a16="http://schemas.microsoft.com/office/drawing/2014/main" id="{7EF625F4-3FA3-48A3-8C65-E78ED91A7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453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8" name="Oval 63">
                <a:extLst>
                  <a:ext uri="{FF2B5EF4-FFF2-40B4-BE49-F238E27FC236}">
                    <a16:creationId xmlns:a16="http://schemas.microsoft.com/office/drawing/2014/main" id="{F4BC394F-592A-47EC-B732-F8EA4826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43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39" name="Oval 64">
                <a:extLst>
                  <a:ext uri="{FF2B5EF4-FFF2-40B4-BE49-F238E27FC236}">
                    <a16:creationId xmlns:a16="http://schemas.microsoft.com/office/drawing/2014/main" id="{2C2CF888-ABB8-4101-9144-2423BD3E3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9" y="1420"/>
                <a:ext cx="12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0" name="Oval 65">
                <a:extLst>
                  <a:ext uri="{FF2B5EF4-FFF2-40B4-BE49-F238E27FC236}">
                    <a16:creationId xmlns:a16="http://schemas.microsoft.com/office/drawing/2014/main" id="{4D0E06D3-2F02-47BD-9B0C-C5E1A3551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42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1" name="Oval 66">
                <a:extLst>
                  <a:ext uri="{FF2B5EF4-FFF2-40B4-BE49-F238E27FC236}">
                    <a16:creationId xmlns:a16="http://schemas.microsoft.com/office/drawing/2014/main" id="{94DD4156-46AE-41E7-92E4-DE61C8BDC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" y="1414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2" name="Oval 67">
                <a:extLst>
                  <a:ext uri="{FF2B5EF4-FFF2-40B4-BE49-F238E27FC236}">
                    <a16:creationId xmlns:a16="http://schemas.microsoft.com/office/drawing/2014/main" id="{14BF7F23-BF08-46B2-9B3B-69A5FF80A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7" y="1450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3" name="Oval 68">
                <a:extLst>
                  <a:ext uri="{FF2B5EF4-FFF2-40B4-BE49-F238E27FC236}">
                    <a16:creationId xmlns:a16="http://schemas.microsoft.com/office/drawing/2014/main" id="{7E794939-7049-4C17-8901-3F2F0F5ED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1438"/>
                <a:ext cx="9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4" name="Oval 69">
                <a:extLst>
                  <a:ext uri="{FF2B5EF4-FFF2-40B4-BE49-F238E27FC236}">
                    <a16:creationId xmlns:a16="http://schemas.microsoft.com/office/drawing/2014/main" id="{E93F5382-CFF5-4C39-BA12-D49CFEB57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1441"/>
                <a:ext cx="11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5" name="Oval 70">
                <a:extLst>
                  <a:ext uri="{FF2B5EF4-FFF2-40B4-BE49-F238E27FC236}">
                    <a16:creationId xmlns:a16="http://schemas.microsoft.com/office/drawing/2014/main" id="{F161073D-175F-4479-8F2D-99B48A068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6" name="Oval 71">
                <a:extLst>
                  <a:ext uri="{FF2B5EF4-FFF2-40B4-BE49-F238E27FC236}">
                    <a16:creationId xmlns:a16="http://schemas.microsoft.com/office/drawing/2014/main" id="{CDECA9BB-DD7C-4608-BB4D-5B02D4E4E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558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7" name="Oval 72">
                <a:extLst>
                  <a:ext uri="{FF2B5EF4-FFF2-40B4-BE49-F238E27FC236}">
                    <a16:creationId xmlns:a16="http://schemas.microsoft.com/office/drawing/2014/main" id="{BD940A86-914F-4109-8FBC-873CED799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534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8" name="Oval 73">
                <a:extLst>
                  <a:ext uri="{FF2B5EF4-FFF2-40B4-BE49-F238E27FC236}">
                    <a16:creationId xmlns:a16="http://schemas.microsoft.com/office/drawing/2014/main" id="{FA499853-6F62-449A-A07B-EE6A85A25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1495"/>
                <a:ext cx="3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49" name="Oval 74">
                <a:extLst>
                  <a:ext uri="{FF2B5EF4-FFF2-40B4-BE49-F238E27FC236}">
                    <a16:creationId xmlns:a16="http://schemas.microsoft.com/office/drawing/2014/main" id="{49B624CE-D413-4FBC-BED7-6D1AB235D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5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0" name="Oval 75">
                <a:extLst>
                  <a:ext uri="{FF2B5EF4-FFF2-40B4-BE49-F238E27FC236}">
                    <a16:creationId xmlns:a16="http://schemas.microsoft.com/office/drawing/2014/main" id="{89A3F100-2B39-476C-9E97-F6EB9F21E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1564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1" name="Oval 76">
                <a:extLst>
                  <a:ext uri="{FF2B5EF4-FFF2-40B4-BE49-F238E27FC236}">
                    <a16:creationId xmlns:a16="http://schemas.microsoft.com/office/drawing/2014/main" id="{D22EF46A-1FA2-42B9-9975-E77D69D09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157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2" name="Oval 77">
                <a:extLst>
                  <a:ext uri="{FF2B5EF4-FFF2-40B4-BE49-F238E27FC236}">
                    <a16:creationId xmlns:a16="http://schemas.microsoft.com/office/drawing/2014/main" id="{769DF17D-4108-44AD-8D8E-8D2CF0F87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597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3" name="Oval 78">
                <a:extLst>
                  <a:ext uri="{FF2B5EF4-FFF2-40B4-BE49-F238E27FC236}">
                    <a16:creationId xmlns:a16="http://schemas.microsoft.com/office/drawing/2014/main" id="{BCB22E62-54D0-4D5F-8572-234C6B7FB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158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4" name="Oval 79">
                <a:extLst>
                  <a:ext uri="{FF2B5EF4-FFF2-40B4-BE49-F238E27FC236}">
                    <a16:creationId xmlns:a16="http://schemas.microsoft.com/office/drawing/2014/main" id="{7C1BE5B7-D07A-460E-B8F4-82B16DECF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5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5" name="Oval 80">
                <a:extLst>
                  <a:ext uri="{FF2B5EF4-FFF2-40B4-BE49-F238E27FC236}">
                    <a16:creationId xmlns:a16="http://schemas.microsoft.com/office/drawing/2014/main" id="{F6530E53-9D61-439D-B3CE-216F5EFFF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" y="145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6" name="Oval 81">
                <a:extLst>
                  <a:ext uri="{FF2B5EF4-FFF2-40B4-BE49-F238E27FC236}">
                    <a16:creationId xmlns:a16="http://schemas.microsoft.com/office/drawing/2014/main" id="{23F3CE9B-4AD9-4E55-A752-0BAD9571C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56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7" name="Oval 82">
                <a:extLst>
                  <a:ext uri="{FF2B5EF4-FFF2-40B4-BE49-F238E27FC236}">
                    <a16:creationId xmlns:a16="http://schemas.microsoft.com/office/drawing/2014/main" id="{9ACA77DE-565C-4E56-8ACC-18829B0D8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1474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8" name="Oval 83">
                <a:extLst>
                  <a:ext uri="{FF2B5EF4-FFF2-40B4-BE49-F238E27FC236}">
                    <a16:creationId xmlns:a16="http://schemas.microsoft.com/office/drawing/2014/main" id="{24655D2C-BE62-45FA-8CB0-C807CBCA5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465"/>
                <a:ext cx="9" cy="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59" name="Oval 84">
                <a:extLst>
                  <a:ext uri="{FF2B5EF4-FFF2-40B4-BE49-F238E27FC236}">
                    <a16:creationId xmlns:a16="http://schemas.microsoft.com/office/drawing/2014/main" id="{BF46F5CB-9B2A-43BF-AACF-FB26EA513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1636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0" name="Oval 85">
                <a:extLst>
                  <a:ext uri="{FF2B5EF4-FFF2-40B4-BE49-F238E27FC236}">
                    <a16:creationId xmlns:a16="http://schemas.microsoft.com/office/drawing/2014/main" id="{2749A751-24F2-4668-AC57-50B4C3D20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63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1" name="Oval 86">
                <a:extLst>
                  <a:ext uri="{FF2B5EF4-FFF2-40B4-BE49-F238E27FC236}">
                    <a16:creationId xmlns:a16="http://schemas.microsoft.com/office/drawing/2014/main" id="{3B4E1443-C89F-490D-B8E0-4D65724CC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" y="1642"/>
                <a:ext cx="14" cy="1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2" name="Oval 87">
                <a:extLst>
                  <a:ext uri="{FF2B5EF4-FFF2-40B4-BE49-F238E27FC236}">
                    <a16:creationId xmlns:a16="http://schemas.microsoft.com/office/drawing/2014/main" id="{AA5315D2-0804-4702-9C58-2BB30921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1636"/>
                <a:ext cx="17" cy="1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3" name="Oval 88">
                <a:extLst>
                  <a:ext uri="{FF2B5EF4-FFF2-40B4-BE49-F238E27FC236}">
                    <a16:creationId xmlns:a16="http://schemas.microsoft.com/office/drawing/2014/main" id="{EC41473C-051D-44E4-8A48-CDA273D5D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162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4" name="Oval 89">
                <a:extLst>
                  <a:ext uri="{FF2B5EF4-FFF2-40B4-BE49-F238E27FC236}">
                    <a16:creationId xmlns:a16="http://schemas.microsoft.com/office/drawing/2014/main" id="{9BF51B5F-94A7-42EF-AC77-A46AD671D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161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5" name="Oval 90">
                <a:extLst>
                  <a:ext uri="{FF2B5EF4-FFF2-40B4-BE49-F238E27FC236}">
                    <a16:creationId xmlns:a16="http://schemas.microsoft.com/office/drawing/2014/main" id="{DC7F60BD-11B9-428B-A3CA-EF3A6C38A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1694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6" name="Oval 91">
                <a:extLst>
                  <a:ext uri="{FF2B5EF4-FFF2-40B4-BE49-F238E27FC236}">
                    <a16:creationId xmlns:a16="http://schemas.microsoft.com/office/drawing/2014/main" id="{8AD5E7A6-67EB-4FB4-A1DA-4DF02C9BB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1706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7" name="Oval 92">
                <a:extLst>
                  <a:ext uri="{FF2B5EF4-FFF2-40B4-BE49-F238E27FC236}">
                    <a16:creationId xmlns:a16="http://schemas.microsoft.com/office/drawing/2014/main" id="{C38D5E6F-53A0-48E3-BFCF-F8378D357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1" y="1676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8" name="Oval 93">
                <a:extLst>
                  <a:ext uri="{FF2B5EF4-FFF2-40B4-BE49-F238E27FC236}">
                    <a16:creationId xmlns:a16="http://schemas.microsoft.com/office/drawing/2014/main" id="{AF72D5C5-EB8A-444C-99C9-E10E2CDB7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68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69" name="Oval 94">
                <a:extLst>
                  <a:ext uri="{FF2B5EF4-FFF2-40B4-BE49-F238E27FC236}">
                    <a16:creationId xmlns:a16="http://schemas.microsoft.com/office/drawing/2014/main" id="{1687090C-5BD4-4AD1-AF4A-38EE0AFE9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21"/>
                <a:ext cx="22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0" name="Oval 95">
                <a:extLst>
                  <a:ext uri="{FF2B5EF4-FFF2-40B4-BE49-F238E27FC236}">
                    <a16:creationId xmlns:a16="http://schemas.microsoft.com/office/drawing/2014/main" id="{7227AC67-C6A5-4AB0-8336-F57E7776E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60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1" name="Oval 96">
                <a:extLst>
                  <a:ext uri="{FF2B5EF4-FFF2-40B4-BE49-F238E27FC236}">
                    <a16:creationId xmlns:a16="http://schemas.microsoft.com/office/drawing/2014/main" id="{A04AD79B-FEE6-451A-B4D2-2E3251899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1639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2" name="Oval 97">
                <a:extLst>
                  <a:ext uri="{FF2B5EF4-FFF2-40B4-BE49-F238E27FC236}">
                    <a16:creationId xmlns:a16="http://schemas.microsoft.com/office/drawing/2014/main" id="{0F6728FA-041A-473E-82B6-39333BF1E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6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3" name="Oval 98">
                <a:extLst>
                  <a:ext uri="{FF2B5EF4-FFF2-40B4-BE49-F238E27FC236}">
                    <a16:creationId xmlns:a16="http://schemas.microsoft.com/office/drawing/2014/main" id="{1F0095C5-7DE2-45FC-8969-EC4BF395B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712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4" name="Oval 99">
                <a:extLst>
                  <a:ext uri="{FF2B5EF4-FFF2-40B4-BE49-F238E27FC236}">
                    <a16:creationId xmlns:a16="http://schemas.microsoft.com/office/drawing/2014/main" id="{AD34AF9E-4AD9-4F15-A184-14F96A2F0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766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5" name="Oval 100">
                <a:extLst>
                  <a:ext uri="{FF2B5EF4-FFF2-40B4-BE49-F238E27FC236}">
                    <a16:creationId xmlns:a16="http://schemas.microsoft.com/office/drawing/2014/main" id="{D0B2608D-EAEC-4947-B69F-A9ACF4F00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1763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6" name="Oval 101">
                <a:extLst>
                  <a:ext uri="{FF2B5EF4-FFF2-40B4-BE49-F238E27FC236}">
                    <a16:creationId xmlns:a16="http://schemas.microsoft.com/office/drawing/2014/main" id="{CB1691A5-8628-44BC-ACEE-3DAE74B6D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772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7" name="Oval 102">
                <a:extLst>
                  <a:ext uri="{FF2B5EF4-FFF2-40B4-BE49-F238E27FC236}">
                    <a16:creationId xmlns:a16="http://schemas.microsoft.com/office/drawing/2014/main" id="{CF191D2A-217A-4083-AA64-87F5D8A5E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18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8" name="Oval 103">
                <a:extLst>
                  <a:ext uri="{FF2B5EF4-FFF2-40B4-BE49-F238E27FC236}">
                    <a16:creationId xmlns:a16="http://schemas.microsoft.com/office/drawing/2014/main" id="{3C6F93F8-6368-4C7E-9566-3E75D60E3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1411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79" name="Oval 104">
                <a:extLst>
                  <a:ext uri="{FF2B5EF4-FFF2-40B4-BE49-F238E27FC236}">
                    <a16:creationId xmlns:a16="http://schemas.microsoft.com/office/drawing/2014/main" id="{57271F3A-30D8-4C6C-8533-D1E3970A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1414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0" name="Oval 105">
                <a:extLst>
                  <a:ext uri="{FF2B5EF4-FFF2-40B4-BE49-F238E27FC236}">
                    <a16:creationId xmlns:a16="http://schemas.microsoft.com/office/drawing/2014/main" id="{8B7277E9-FFAA-4AF0-AA9F-4D2EB86F6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1447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1" name="Oval 106">
                <a:extLst>
                  <a:ext uri="{FF2B5EF4-FFF2-40B4-BE49-F238E27FC236}">
                    <a16:creationId xmlns:a16="http://schemas.microsoft.com/office/drawing/2014/main" id="{B5C2467F-E1C5-4724-901E-3D252CBDC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1" y="1447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2" name="Oval 107">
                <a:extLst>
                  <a:ext uri="{FF2B5EF4-FFF2-40B4-BE49-F238E27FC236}">
                    <a16:creationId xmlns:a16="http://schemas.microsoft.com/office/drawing/2014/main" id="{C6191A86-5B16-42F3-B3ED-9C8BD0122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1480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3" name="Oval 108">
                <a:extLst>
                  <a:ext uri="{FF2B5EF4-FFF2-40B4-BE49-F238E27FC236}">
                    <a16:creationId xmlns:a16="http://schemas.microsoft.com/office/drawing/2014/main" id="{8487EEF7-1D48-4F18-A8B1-BD5A38807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4" name="Oval 109">
                <a:extLst>
                  <a:ext uri="{FF2B5EF4-FFF2-40B4-BE49-F238E27FC236}">
                    <a16:creationId xmlns:a16="http://schemas.microsoft.com/office/drawing/2014/main" id="{64B03147-E200-4BF9-8D8D-8CEE7BBAD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2" y="1405"/>
                <a:ext cx="20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5" name="Oval 110">
                <a:extLst>
                  <a:ext uri="{FF2B5EF4-FFF2-40B4-BE49-F238E27FC236}">
                    <a16:creationId xmlns:a16="http://schemas.microsoft.com/office/drawing/2014/main" id="{228195D3-B07A-464F-85FD-C13E6901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1405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6" name="Oval 111">
                <a:extLst>
                  <a:ext uri="{FF2B5EF4-FFF2-40B4-BE49-F238E27FC236}">
                    <a16:creationId xmlns:a16="http://schemas.microsoft.com/office/drawing/2014/main" id="{E9861489-ECE6-4BA7-9862-B8E3D0521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5" y="143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7" name="Oval 112">
                <a:extLst>
                  <a:ext uri="{FF2B5EF4-FFF2-40B4-BE49-F238E27FC236}">
                    <a16:creationId xmlns:a16="http://schemas.microsoft.com/office/drawing/2014/main" id="{9FC027B4-557B-4A4C-9027-2AE2D4F8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" y="1447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8" name="Oval 113">
                <a:extLst>
                  <a:ext uri="{FF2B5EF4-FFF2-40B4-BE49-F238E27FC236}">
                    <a16:creationId xmlns:a16="http://schemas.microsoft.com/office/drawing/2014/main" id="{0A6682C5-4442-4F82-8A72-83D395C92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144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89" name="Oval 114">
                <a:extLst>
                  <a:ext uri="{FF2B5EF4-FFF2-40B4-BE49-F238E27FC236}">
                    <a16:creationId xmlns:a16="http://schemas.microsoft.com/office/drawing/2014/main" id="{01136D73-C252-4903-A88A-CC5A78E64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501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0" name="Oval 115">
                <a:extLst>
                  <a:ext uri="{FF2B5EF4-FFF2-40B4-BE49-F238E27FC236}">
                    <a16:creationId xmlns:a16="http://schemas.microsoft.com/office/drawing/2014/main" id="{AEEF5128-DDD4-48A6-843F-CCF60B66E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47"/>
                <a:ext cx="26" cy="27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1" name="Oval 116">
                <a:extLst>
                  <a:ext uri="{FF2B5EF4-FFF2-40B4-BE49-F238E27FC236}">
                    <a16:creationId xmlns:a16="http://schemas.microsoft.com/office/drawing/2014/main" id="{9ED64158-DF8A-4474-BAC7-7F59D05BD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1486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2" name="Oval 117">
                <a:extLst>
                  <a:ext uri="{FF2B5EF4-FFF2-40B4-BE49-F238E27FC236}">
                    <a16:creationId xmlns:a16="http://schemas.microsoft.com/office/drawing/2014/main" id="{2B9687FE-179B-4987-918B-E1D689C3F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1495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3" name="Oval 118">
                <a:extLst>
                  <a:ext uri="{FF2B5EF4-FFF2-40B4-BE49-F238E27FC236}">
                    <a16:creationId xmlns:a16="http://schemas.microsoft.com/office/drawing/2014/main" id="{3501B437-47B8-40C1-B85D-480F4635A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9" y="1519"/>
                <a:ext cx="1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4" name="Oval 119">
                <a:extLst>
                  <a:ext uri="{FF2B5EF4-FFF2-40B4-BE49-F238E27FC236}">
                    <a16:creationId xmlns:a16="http://schemas.microsoft.com/office/drawing/2014/main" id="{B203AD3A-A82F-44DA-9980-BE51C51E9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155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5" name="Oval 120">
                <a:extLst>
                  <a:ext uri="{FF2B5EF4-FFF2-40B4-BE49-F238E27FC236}">
                    <a16:creationId xmlns:a16="http://schemas.microsoft.com/office/drawing/2014/main" id="{67FA679A-6296-4680-BB1D-A2CAF548B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1555"/>
                <a:ext cx="14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6" name="Oval 121">
                <a:extLst>
                  <a:ext uri="{FF2B5EF4-FFF2-40B4-BE49-F238E27FC236}">
                    <a16:creationId xmlns:a16="http://schemas.microsoft.com/office/drawing/2014/main" id="{E7757A84-3BBC-484B-99E2-5BDA7543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1618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7" name="Oval 122">
                <a:extLst>
                  <a:ext uri="{FF2B5EF4-FFF2-40B4-BE49-F238E27FC236}">
                    <a16:creationId xmlns:a16="http://schemas.microsoft.com/office/drawing/2014/main" id="{A54AA5D4-2CE3-40F4-A3E1-9ACB77BD0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6" y="1564"/>
                <a:ext cx="19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8" name="Oval 123">
                <a:extLst>
                  <a:ext uri="{FF2B5EF4-FFF2-40B4-BE49-F238E27FC236}">
                    <a16:creationId xmlns:a16="http://schemas.microsoft.com/office/drawing/2014/main" id="{D0B8C25E-9D5B-4A37-B381-C67485BF3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180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099" name="Oval 124">
                <a:extLst>
                  <a:ext uri="{FF2B5EF4-FFF2-40B4-BE49-F238E27FC236}">
                    <a16:creationId xmlns:a16="http://schemas.microsoft.com/office/drawing/2014/main" id="{1EBE5B03-86CF-4876-8080-91F763CD9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1760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0" name="Oval 125">
                <a:extLst>
                  <a:ext uri="{FF2B5EF4-FFF2-40B4-BE49-F238E27FC236}">
                    <a16:creationId xmlns:a16="http://schemas.microsoft.com/office/drawing/2014/main" id="{82CF4BC6-944B-46A6-B461-75371747C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3" y="181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1" name="Oval 126">
                <a:extLst>
                  <a:ext uri="{FF2B5EF4-FFF2-40B4-BE49-F238E27FC236}">
                    <a16:creationId xmlns:a16="http://schemas.microsoft.com/office/drawing/2014/main" id="{C911EDE7-B9EC-4C36-A4B8-A9A7FD624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178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2" name="Oval 127">
                <a:extLst>
                  <a:ext uri="{FF2B5EF4-FFF2-40B4-BE49-F238E27FC236}">
                    <a16:creationId xmlns:a16="http://schemas.microsoft.com/office/drawing/2014/main" id="{3E67F4B1-1C78-42B0-BBF5-6B278FEF9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1889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3" name="Oval 128">
                <a:extLst>
                  <a:ext uri="{FF2B5EF4-FFF2-40B4-BE49-F238E27FC236}">
                    <a16:creationId xmlns:a16="http://schemas.microsoft.com/office/drawing/2014/main" id="{8116DC7E-2835-4DE9-AC15-54D231AA7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3" y="1907"/>
                <a:ext cx="1" cy="10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4" name="Oval 129">
                <a:extLst>
                  <a:ext uri="{FF2B5EF4-FFF2-40B4-BE49-F238E27FC236}">
                    <a16:creationId xmlns:a16="http://schemas.microsoft.com/office/drawing/2014/main" id="{1E7E87BB-59BF-4CD0-9186-069D5BC8A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8" y="1929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5" name="Oval 130">
                <a:extLst>
                  <a:ext uri="{FF2B5EF4-FFF2-40B4-BE49-F238E27FC236}">
                    <a16:creationId xmlns:a16="http://schemas.microsoft.com/office/drawing/2014/main" id="{2B5DAE21-67BF-4DC4-B02A-0E8C7847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8" y="1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6" name="Oval 131">
                <a:extLst>
                  <a:ext uri="{FF2B5EF4-FFF2-40B4-BE49-F238E27FC236}">
                    <a16:creationId xmlns:a16="http://schemas.microsoft.com/office/drawing/2014/main" id="{397C9609-2A0C-4C30-882D-0368F240D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1865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7" name="Oval 132">
                <a:extLst>
                  <a:ext uri="{FF2B5EF4-FFF2-40B4-BE49-F238E27FC236}">
                    <a16:creationId xmlns:a16="http://schemas.microsoft.com/office/drawing/2014/main" id="{4F39EE4C-454F-489A-9D91-7F392F2C7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8" name="Oval 133">
                <a:extLst>
                  <a:ext uri="{FF2B5EF4-FFF2-40B4-BE49-F238E27FC236}">
                    <a16:creationId xmlns:a16="http://schemas.microsoft.com/office/drawing/2014/main" id="{06854C6C-0EB3-419E-AB3A-01A8CE9C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09" name="Oval 134">
                <a:extLst>
                  <a:ext uri="{FF2B5EF4-FFF2-40B4-BE49-F238E27FC236}">
                    <a16:creationId xmlns:a16="http://schemas.microsoft.com/office/drawing/2014/main" id="{7B38DCFE-E0CA-49DB-A06A-8B6B83AAE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03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0" name="Oval 135">
                <a:extLst>
                  <a:ext uri="{FF2B5EF4-FFF2-40B4-BE49-F238E27FC236}">
                    <a16:creationId xmlns:a16="http://schemas.microsoft.com/office/drawing/2014/main" id="{F3A238AD-6861-4FC0-B77C-D5510BD47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192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1" name="Oval 136">
                <a:extLst>
                  <a:ext uri="{FF2B5EF4-FFF2-40B4-BE49-F238E27FC236}">
                    <a16:creationId xmlns:a16="http://schemas.microsoft.com/office/drawing/2014/main" id="{08FEE566-6BD4-446B-B5CF-E8A02E524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" y="1892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2" name="Oval 137">
                <a:extLst>
                  <a:ext uri="{FF2B5EF4-FFF2-40B4-BE49-F238E27FC236}">
                    <a16:creationId xmlns:a16="http://schemas.microsoft.com/office/drawing/2014/main" id="{BA095264-D8B8-4F0F-81DC-8D2C53086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" y="1920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3" name="Oval 138">
                <a:extLst>
                  <a:ext uri="{FF2B5EF4-FFF2-40B4-BE49-F238E27FC236}">
                    <a16:creationId xmlns:a16="http://schemas.microsoft.com/office/drawing/2014/main" id="{4C19F3A8-91B9-4800-9724-3B69BEC15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1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4" name="Oval 139">
                <a:extLst>
                  <a:ext uri="{FF2B5EF4-FFF2-40B4-BE49-F238E27FC236}">
                    <a16:creationId xmlns:a16="http://schemas.microsoft.com/office/drawing/2014/main" id="{CF3E9473-AAD8-42E5-A807-7409FA86A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977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5" name="Oval 140">
                <a:extLst>
                  <a:ext uri="{FF2B5EF4-FFF2-40B4-BE49-F238E27FC236}">
                    <a16:creationId xmlns:a16="http://schemas.microsoft.com/office/drawing/2014/main" id="{6FBCD759-61B7-47BC-B012-336BD9A82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92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6" name="Oval 141">
                <a:extLst>
                  <a:ext uri="{FF2B5EF4-FFF2-40B4-BE49-F238E27FC236}">
                    <a16:creationId xmlns:a16="http://schemas.microsoft.com/office/drawing/2014/main" id="{5B722C9F-3115-42A8-9FEE-7B3615473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986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7" name="Oval 142">
                <a:extLst>
                  <a:ext uri="{FF2B5EF4-FFF2-40B4-BE49-F238E27FC236}">
                    <a16:creationId xmlns:a16="http://schemas.microsoft.com/office/drawing/2014/main" id="{0412806C-CB22-4D0A-B136-DA6C145FC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9" y="2061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8" name="Oval 143">
                <a:extLst>
                  <a:ext uri="{FF2B5EF4-FFF2-40B4-BE49-F238E27FC236}">
                    <a16:creationId xmlns:a16="http://schemas.microsoft.com/office/drawing/2014/main" id="{E2D61AFE-9891-4180-A7FC-1D7326F1D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2007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19" name="Oval 144">
                <a:extLst>
                  <a:ext uri="{FF2B5EF4-FFF2-40B4-BE49-F238E27FC236}">
                    <a16:creationId xmlns:a16="http://schemas.microsoft.com/office/drawing/2014/main" id="{F8AA2C7C-15F3-4B06-8FBC-8C7A18B16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299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0" name="Oval 145">
                <a:extLst>
                  <a:ext uri="{FF2B5EF4-FFF2-40B4-BE49-F238E27FC236}">
                    <a16:creationId xmlns:a16="http://schemas.microsoft.com/office/drawing/2014/main" id="{6F42A080-0EB7-470F-9292-32DD1DDCB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" y="3010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1" name="Oval 146">
                <a:extLst>
                  <a:ext uri="{FF2B5EF4-FFF2-40B4-BE49-F238E27FC236}">
                    <a16:creationId xmlns:a16="http://schemas.microsoft.com/office/drawing/2014/main" id="{529BCA7F-CA23-40F5-9A74-D5094D309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3058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2" name="Oval 147">
                <a:extLst>
                  <a:ext uri="{FF2B5EF4-FFF2-40B4-BE49-F238E27FC236}">
                    <a16:creationId xmlns:a16="http://schemas.microsoft.com/office/drawing/2014/main" id="{E4D36C49-0A38-4E28-AA2A-16F0D24B2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3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3" name="Oval 148">
                <a:extLst>
                  <a:ext uri="{FF2B5EF4-FFF2-40B4-BE49-F238E27FC236}">
                    <a16:creationId xmlns:a16="http://schemas.microsoft.com/office/drawing/2014/main" id="{53B0244F-5CD8-4D52-8F9B-ADEA551A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946"/>
                <a:ext cx="17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4" name="Oval 149">
                <a:extLst>
                  <a:ext uri="{FF2B5EF4-FFF2-40B4-BE49-F238E27FC236}">
                    <a16:creationId xmlns:a16="http://schemas.microsoft.com/office/drawing/2014/main" id="{C44DEA00-D182-47C2-A80D-E50478A6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2928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5" name="Oval 150">
                <a:extLst>
                  <a:ext uri="{FF2B5EF4-FFF2-40B4-BE49-F238E27FC236}">
                    <a16:creationId xmlns:a16="http://schemas.microsoft.com/office/drawing/2014/main" id="{DAEC9676-4D44-4C10-963F-3E239DC27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92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6" name="Oval 151">
                <a:extLst>
                  <a:ext uri="{FF2B5EF4-FFF2-40B4-BE49-F238E27FC236}">
                    <a16:creationId xmlns:a16="http://schemas.microsoft.com/office/drawing/2014/main" id="{6D5B58AA-2D28-4DDA-8FFB-FD1D23A61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3001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7" name="Oval 152">
                <a:extLst>
                  <a:ext uri="{FF2B5EF4-FFF2-40B4-BE49-F238E27FC236}">
                    <a16:creationId xmlns:a16="http://schemas.microsoft.com/office/drawing/2014/main" id="{DBEA978E-A213-4CF7-B9A9-8B5F9F575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0" y="2952"/>
                <a:ext cx="12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8" name="Oval 153">
                <a:extLst>
                  <a:ext uri="{FF2B5EF4-FFF2-40B4-BE49-F238E27FC236}">
                    <a16:creationId xmlns:a16="http://schemas.microsoft.com/office/drawing/2014/main" id="{E36B561E-338D-452B-ACBC-D19898040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895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29" name="Oval 154">
                <a:extLst>
                  <a:ext uri="{FF2B5EF4-FFF2-40B4-BE49-F238E27FC236}">
                    <a16:creationId xmlns:a16="http://schemas.microsoft.com/office/drawing/2014/main" id="{9DD6AAC9-DA5A-44E6-BC11-CC0E26163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3010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0" name="Oval 155">
                <a:extLst>
                  <a:ext uri="{FF2B5EF4-FFF2-40B4-BE49-F238E27FC236}">
                    <a16:creationId xmlns:a16="http://schemas.microsoft.com/office/drawing/2014/main" id="{2ABB72B1-4DBB-4B6A-9852-130C0D7C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" y="298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1" name="Oval 156">
                <a:extLst>
                  <a:ext uri="{FF2B5EF4-FFF2-40B4-BE49-F238E27FC236}">
                    <a16:creationId xmlns:a16="http://schemas.microsoft.com/office/drawing/2014/main" id="{15C018E1-D30B-4561-98D6-C63E2112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5" y="304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2" name="Oval 157">
                <a:extLst>
                  <a:ext uri="{FF2B5EF4-FFF2-40B4-BE49-F238E27FC236}">
                    <a16:creationId xmlns:a16="http://schemas.microsoft.com/office/drawing/2014/main" id="{D44B76B8-CDF1-438F-B97D-2A1195494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2" y="3028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3" name="Oval 158">
                <a:extLst>
                  <a:ext uri="{FF2B5EF4-FFF2-40B4-BE49-F238E27FC236}">
                    <a16:creationId xmlns:a16="http://schemas.microsoft.com/office/drawing/2014/main" id="{0288D190-7D8A-4968-8775-C021C1581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962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4" name="Oval 159">
                <a:extLst>
                  <a:ext uri="{FF2B5EF4-FFF2-40B4-BE49-F238E27FC236}">
                    <a16:creationId xmlns:a16="http://schemas.microsoft.com/office/drawing/2014/main" id="{C8C6E6FB-DA5A-4F9A-AB3D-943B3DF11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931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5" name="Oval 160">
                <a:extLst>
                  <a:ext uri="{FF2B5EF4-FFF2-40B4-BE49-F238E27FC236}">
                    <a16:creationId xmlns:a16="http://schemas.microsoft.com/office/drawing/2014/main" id="{9B121F25-FEFC-4FBA-9C67-BD9FCA3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8" y="2895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6" name="Oval 161">
                <a:extLst>
                  <a:ext uri="{FF2B5EF4-FFF2-40B4-BE49-F238E27FC236}">
                    <a16:creationId xmlns:a16="http://schemas.microsoft.com/office/drawing/2014/main" id="{E1946D12-1040-482C-BA9D-B3F8D62DD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3022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7" name="Oval 162">
                <a:extLst>
                  <a:ext uri="{FF2B5EF4-FFF2-40B4-BE49-F238E27FC236}">
                    <a16:creationId xmlns:a16="http://schemas.microsoft.com/office/drawing/2014/main" id="{A54ECB2C-C3AA-4B5A-99D6-2176A9BF2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2937"/>
                <a:ext cx="23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8" name="Oval 163">
                <a:extLst>
                  <a:ext uri="{FF2B5EF4-FFF2-40B4-BE49-F238E27FC236}">
                    <a16:creationId xmlns:a16="http://schemas.microsoft.com/office/drawing/2014/main" id="{901443AA-4B0C-4907-BF3C-7450C8156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865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39" name="Oval 164">
                <a:extLst>
                  <a:ext uri="{FF2B5EF4-FFF2-40B4-BE49-F238E27FC236}">
                    <a16:creationId xmlns:a16="http://schemas.microsoft.com/office/drawing/2014/main" id="{792240EB-65CC-42D3-9FF2-AF9A12667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808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0" name="Oval 165">
                <a:extLst>
                  <a:ext uri="{FF2B5EF4-FFF2-40B4-BE49-F238E27FC236}">
                    <a16:creationId xmlns:a16="http://schemas.microsoft.com/office/drawing/2014/main" id="{268B598C-C68A-4DD6-B859-56694055F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2763"/>
                <a:ext cx="20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1" name="Oval 166">
                <a:extLst>
                  <a:ext uri="{FF2B5EF4-FFF2-40B4-BE49-F238E27FC236}">
                    <a16:creationId xmlns:a16="http://schemas.microsoft.com/office/drawing/2014/main" id="{E340150B-36EC-4DD7-9F99-B0977D64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2727"/>
                <a:ext cx="20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2" name="Oval 167">
                <a:extLst>
                  <a:ext uri="{FF2B5EF4-FFF2-40B4-BE49-F238E27FC236}">
                    <a16:creationId xmlns:a16="http://schemas.microsoft.com/office/drawing/2014/main" id="{FDA4B40A-8246-46CA-B734-310265F56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841"/>
                <a:ext cx="22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3" name="Oval 168">
                <a:extLst>
                  <a:ext uri="{FF2B5EF4-FFF2-40B4-BE49-F238E27FC236}">
                    <a16:creationId xmlns:a16="http://schemas.microsoft.com/office/drawing/2014/main" id="{0CA10FD6-14F2-4DFA-84BC-4C54BFFA9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" y="279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4" name="Oval 169">
                <a:extLst>
                  <a:ext uri="{FF2B5EF4-FFF2-40B4-BE49-F238E27FC236}">
                    <a16:creationId xmlns:a16="http://schemas.microsoft.com/office/drawing/2014/main" id="{2579A886-C8CB-494D-A83C-06330E054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784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5" name="Oval 170">
                <a:extLst>
                  <a:ext uri="{FF2B5EF4-FFF2-40B4-BE49-F238E27FC236}">
                    <a16:creationId xmlns:a16="http://schemas.microsoft.com/office/drawing/2014/main" id="{B3002A47-5979-48A8-89F9-EEE079984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86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6" name="Oval 171">
                <a:extLst>
                  <a:ext uri="{FF2B5EF4-FFF2-40B4-BE49-F238E27FC236}">
                    <a16:creationId xmlns:a16="http://schemas.microsoft.com/office/drawing/2014/main" id="{5BC4D32C-BEF9-40F3-AAAC-DA6DE5346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3" y="2820"/>
                <a:ext cx="28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7" name="Oval 172">
                <a:extLst>
                  <a:ext uri="{FF2B5EF4-FFF2-40B4-BE49-F238E27FC236}">
                    <a16:creationId xmlns:a16="http://schemas.microsoft.com/office/drawing/2014/main" id="{FFB3A2CE-8650-44ED-856F-B21FD5A7B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901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8" name="Oval 173">
                <a:extLst>
                  <a:ext uri="{FF2B5EF4-FFF2-40B4-BE49-F238E27FC236}">
                    <a16:creationId xmlns:a16="http://schemas.microsoft.com/office/drawing/2014/main" id="{62B85A21-B29A-4FDE-8555-7C5F2A71A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" y="2925"/>
                <a:ext cx="12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49" name="Oval 174">
                <a:extLst>
                  <a:ext uri="{FF2B5EF4-FFF2-40B4-BE49-F238E27FC236}">
                    <a16:creationId xmlns:a16="http://schemas.microsoft.com/office/drawing/2014/main" id="{16CE9AB3-6633-483A-BEEA-B22F3B9E4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2940"/>
                <a:ext cx="15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0" name="Oval 175">
                <a:extLst>
                  <a:ext uri="{FF2B5EF4-FFF2-40B4-BE49-F238E27FC236}">
                    <a16:creationId xmlns:a16="http://schemas.microsoft.com/office/drawing/2014/main" id="{DB002A00-A845-4498-BF86-270EB18EA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820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1" name="Oval 176">
                <a:extLst>
                  <a:ext uri="{FF2B5EF4-FFF2-40B4-BE49-F238E27FC236}">
                    <a16:creationId xmlns:a16="http://schemas.microsoft.com/office/drawing/2014/main" id="{226679EF-847A-4AEF-AA7D-258856635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955"/>
                <a:ext cx="19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2" name="Oval 177">
                <a:extLst>
                  <a:ext uri="{FF2B5EF4-FFF2-40B4-BE49-F238E27FC236}">
                    <a16:creationId xmlns:a16="http://schemas.microsoft.com/office/drawing/2014/main" id="{76EBA0CF-A5B6-42BD-85B7-A92810901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7" y="2892"/>
                <a:ext cx="33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3" name="Oval 178">
                <a:extLst>
                  <a:ext uri="{FF2B5EF4-FFF2-40B4-BE49-F238E27FC236}">
                    <a16:creationId xmlns:a16="http://schemas.microsoft.com/office/drawing/2014/main" id="{38BCBCDE-5D62-4000-8EA0-42B59A90E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937"/>
                <a:ext cx="25" cy="2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4" name="Oval 179">
                <a:extLst>
                  <a:ext uri="{FF2B5EF4-FFF2-40B4-BE49-F238E27FC236}">
                    <a16:creationId xmlns:a16="http://schemas.microsoft.com/office/drawing/2014/main" id="{D9A29556-F628-4A26-8055-B9CD006BA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793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5" name="Oval 180">
                <a:extLst>
                  <a:ext uri="{FF2B5EF4-FFF2-40B4-BE49-F238E27FC236}">
                    <a16:creationId xmlns:a16="http://schemas.microsoft.com/office/drawing/2014/main" id="{360CF331-ECDA-4B54-8885-8817468E4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2760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6" name="Oval 181">
                <a:extLst>
                  <a:ext uri="{FF2B5EF4-FFF2-40B4-BE49-F238E27FC236}">
                    <a16:creationId xmlns:a16="http://schemas.microsoft.com/office/drawing/2014/main" id="{30C2D7B1-D45D-43E6-A0D7-E5FD01EF0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745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7" name="Oval 182">
                <a:extLst>
                  <a:ext uri="{FF2B5EF4-FFF2-40B4-BE49-F238E27FC236}">
                    <a16:creationId xmlns:a16="http://schemas.microsoft.com/office/drawing/2014/main" id="{CCECC8EF-0B35-4B91-8B1F-9D977D6F5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29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8" name="Oval 183">
                <a:extLst>
                  <a:ext uri="{FF2B5EF4-FFF2-40B4-BE49-F238E27FC236}">
                    <a16:creationId xmlns:a16="http://schemas.microsoft.com/office/drawing/2014/main" id="{20955ED7-FF85-4183-A113-AD53100B2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11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59" name="Oval 184">
                <a:extLst>
                  <a:ext uri="{FF2B5EF4-FFF2-40B4-BE49-F238E27FC236}">
                    <a16:creationId xmlns:a16="http://schemas.microsoft.com/office/drawing/2014/main" id="{3152687C-7D46-42D6-B3C3-834F9D025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0" name="Oval 185">
                <a:extLst>
                  <a:ext uri="{FF2B5EF4-FFF2-40B4-BE49-F238E27FC236}">
                    <a16:creationId xmlns:a16="http://schemas.microsoft.com/office/drawing/2014/main" id="{37B8596B-BE02-4EF1-9281-110E42FC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4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1" name="Oval 186">
                <a:extLst>
                  <a:ext uri="{FF2B5EF4-FFF2-40B4-BE49-F238E27FC236}">
                    <a16:creationId xmlns:a16="http://schemas.microsoft.com/office/drawing/2014/main" id="{53FCD90F-7723-4F66-A5D0-ABDC74EE6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8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2" name="Oval 187">
                <a:extLst>
                  <a:ext uri="{FF2B5EF4-FFF2-40B4-BE49-F238E27FC236}">
                    <a16:creationId xmlns:a16="http://schemas.microsoft.com/office/drawing/2014/main" id="{BC918774-5B8D-4802-B528-98F70B921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74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3" name="Oval 188">
                <a:extLst>
                  <a:ext uri="{FF2B5EF4-FFF2-40B4-BE49-F238E27FC236}">
                    <a16:creationId xmlns:a16="http://schemas.microsoft.com/office/drawing/2014/main" id="{26A60CFE-79BD-4A51-A00C-7FC39D1C3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90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4" name="Oval 189">
                <a:extLst>
                  <a:ext uri="{FF2B5EF4-FFF2-40B4-BE49-F238E27FC236}">
                    <a16:creationId xmlns:a16="http://schemas.microsoft.com/office/drawing/2014/main" id="{A79D8972-49DD-49DE-AF4B-BE52A546C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95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5" name="Oval 190">
                <a:extLst>
                  <a:ext uri="{FF2B5EF4-FFF2-40B4-BE49-F238E27FC236}">
                    <a16:creationId xmlns:a16="http://schemas.microsoft.com/office/drawing/2014/main" id="{7CCD48C2-EF8C-4CDC-988F-03EEC0AE8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88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6" name="Oval 191">
                <a:extLst>
                  <a:ext uri="{FF2B5EF4-FFF2-40B4-BE49-F238E27FC236}">
                    <a16:creationId xmlns:a16="http://schemas.microsoft.com/office/drawing/2014/main" id="{9153FCE1-5BC1-4551-A6DC-01DDB3260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77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7" name="Oval 192">
                <a:extLst>
                  <a:ext uri="{FF2B5EF4-FFF2-40B4-BE49-F238E27FC236}">
                    <a16:creationId xmlns:a16="http://schemas.microsoft.com/office/drawing/2014/main" id="{51543937-3A66-44CD-B08F-8C59F872A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1"/>
                <a:ext cx="1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8" name="Oval 193">
                <a:extLst>
                  <a:ext uri="{FF2B5EF4-FFF2-40B4-BE49-F238E27FC236}">
                    <a16:creationId xmlns:a16="http://schemas.microsoft.com/office/drawing/2014/main" id="{B07D2EDB-C809-415E-ACAD-8464D92F7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919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69" name="Oval 194">
                <a:extLst>
                  <a:ext uri="{FF2B5EF4-FFF2-40B4-BE49-F238E27FC236}">
                    <a16:creationId xmlns:a16="http://schemas.microsoft.com/office/drawing/2014/main" id="{0DFB5608-62DE-4180-BB85-B8783A7B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0" name="Oval 195">
                <a:extLst>
                  <a:ext uri="{FF2B5EF4-FFF2-40B4-BE49-F238E27FC236}">
                    <a16:creationId xmlns:a16="http://schemas.microsoft.com/office/drawing/2014/main" id="{BBF1E9A1-0F79-4015-A8E5-E46987C1D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1" name="Oval 196">
                <a:extLst>
                  <a:ext uri="{FF2B5EF4-FFF2-40B4-BE49-F238E27FC236}">
                    <a16:creationId xmlns:a16="http://schemas.microsoft.com/office/drawing/2014/main" id="{D8AB5C9A-D6AE-48CB-9664-F0CD1FC9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6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2" name="Oval 197">
                <a:extLst>
                  <a:ext uri="{FF2B5EF4-FFF2-40B4-BE49-F238E27FC236}">
                    <a16:creationId xmlns:a16="http://schemas.microsoft.com/office/drawing/2014/main" id="{748576B6-48DA-46E6-92A8-D7B5887DF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6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3" name="Oval 198">
                <a:extLst>
                  <a:ext uri="{FF2B5EF4-FFF2-40B4-BE49-F238E27FC236}">
                    <a16:creationId xmlns:a16="http://schemas.microsoft.com/office/drawing/2014/main" id="{3F7DBEED-76FF-4EF6-A984-47A29DE3A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65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4" name="Oval 199">
                <a:extLst>
                  <a:ext uri="{FF2B5EF4-FFF2-40B4-BE49-F238E27FC236}">
                    <a16:creationId xmlns:a16="http://schemas.microsoft.com/office/drawing/2014/main" id="{91AE1A39-A1E5-4312-8C89-C728E0EAE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59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5" name="Oval 200">
                <a:extLst>
                  <a:ext uri="{FF2B5EF4-FFF2-40B4-BE49-F238E27FC236}">
                    <a16:creationId xmlns:a16="http://schemas.microsoft.com/office/drawing/2014/main" id="{D6790EF6-873A-4D5A-A015-C836867C4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71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6" name="Oval 201">
                <a:extLst>
                  <a:ext uri="{FF2B5EF4-FFF2-40B4-BE49-F238E27FC236}">
                    <a16:creationId xmlns:a16="http://schemas.microsoft.com/office/drawing/2014/main" id="{D441A9AC-2EF8-40D1-BA4C-2E2A094D8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7" name="Oval 202">
                <a:extLst>
                  <a:ext uri="{FF2B5EF4-FFF2-40B4-BE49-F238E27FC236}">
                    <a16:creationId xmlns:a16="http://schemas.microsoft.com/office/drawing/2014/main" id="{E29F3B8C-E074-47C7-9405-4CF24BA40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8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8" name="Oval 203">
                <a:extLst>
                  <a:ext uri="{FF2B5EF4-FFF2-40B4-BE49-F238E27FC236}">
                    <a16:creationId xmlns:a16="http://schemas.microsoft.com/office/drawing/2014/main" id="{C5AC04D0-32C1-4AFE-A602-A2FB0846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62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79" name="Oval 204">
                <a:extLst>
                  <a:ext uri="{FF2B5EF4-FFF2-40B4-BE49-F238E27FC236}">
                    <a16:creationId xmlns:a16="http://schemas.microsoft.com/office/drawing/2014/main" id="{2D4CE248-9549-42F1-8514-54325C5CB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4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0" name="Oval 205">
                <a:extLst>
                  <a:ext uri="{FF2B5EF4-FFF2-40B4-BE49-F238E27FC236}">
                    <a16:creationId xmlns:a16="http://schemas.microsoft.com/office/drawing/2014/main" id="{05B92078-5594-4B2D-950B-E338D631F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38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1" name="Oval 206">
                <a:extLst>
                  <a:ext uri="{FF2B5EF4-FFF2-40B4-BE49-F238E27FC236}">
                    <a16:creationId xmlns:a16="http://schemas.microsoft.com/office/drawing/2014/main" id="{66789317-A7FA-48E6-856B-5A294F7D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85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2" name="Oval 207">
                <a:extLst>
                  <a:ext uri="{FF2B5EF4-FFF2-40B4-BE49-F238E27FC236}">
                    <a16:creationId xmlns:a16="http://schemas.microsoft.com/office/drawing/2014/main" id="{762D4781-8583-4773-AABB-406ABEBC5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3" name="Oval 208">
                <a:extLst>
                  <a:ext uri="{FF2B5EF4-FFF2-40B4-BE49-F238E27FC236}">
                    <a16:creationId xmlns:a16="http://schemas.microsoft.com/office/drawing/2014/main" id="{E4CB8A93-2BD0-4437-A995-0E6A6710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811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4" name="Oval 209">
                <a:extLst>
                  <a:ext uri="{FF2B5EF4-FFF2-40B4-BE49-F238E27FC236}">
                    <a16:creationId xmlns:a16="http://schemas.microsoft.com/office/drawing/2014/main" id="{FE4AC8BD-CAD8-42E5-B4B4-517E36D0A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5" name="Oval 210">
                <a:extLst>
                  <a:ext uri="{FF2B5EF4-FFF2-40B4-BE49-F238E27FC236}">
                    <a16:creationId xmlns:a16="http://schemas.microsoft.com/office/drawing/2014/main" id="{30F4C4AC-F5F0-4F7D-95BB-D9E613B1B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81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6" name="Oval 211">
                <a:extLst>
                  <a:ext uri="{FF2B5EF4-FFF2-40B4-BE49-F238E27FC236}">
                    <a16:creationId xmlns:a16="http://schemas.microsoft.com/office/drawing/2014/main" id="{E3C9C391-9CB4-48FD-9422-F21C508A2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81"/>
                <a:ext cx="2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7" name="Oval 212">
                <a:extLst>
                  <a:ext uri="{FF2B5EF4-FFF2-40B4-BE49-F238E27FC236}">
                    <a16:creationId xmlns:a16="http://schemas.microsoft.com/office/drawing/2014/main" id="{C195AB95-3C5D-4207-843A-56F98F4D4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72"/>
                <a:ext cx="5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8" name="Oval 213">
                <a:extLst>
                  <a:ext uri="{FF2B5EF4-FFF2-40B4-BE49-F238E27FC236}">
                    <a16:creationId xmlns:a16="http://schemas.microsoft.com/office/drawing/2014/main" id="{94119EB6-2C5B-4BD6-B7D9-1297CC138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802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89" name="Oval 214">
                <a:extLst>
                  <a:ext uri="{FF2B5EF4-FFF2-40B4-BE49-F238E27FC236}">
                    <a16:creationId xmlns:a16="http://schemas.microsoft.com/office/drawing/2014/main" id="{0B64B046-F254-42B7-8E3F-CEF49FC4E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835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0" name="Oval 215">
                <a:extLst>
                  <a:ext uri="{FF2B5EF4-FFF2-40B4-BE49-F238E27FC236}">
                    <a16:creationId xmlns:a16="http://schemas.microsoft.com/office/drawing/2014/main" id="{A4C2471C-51F1-4C3F-86B8-E07FFD8DB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20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1" name="Oval 216">
                <a:extLst>
                  <a:ext uri="{FF2B5EF4-FFF2-40B4-BE49-F238E27FC236}">
                    <a16:creationId xmlns:a16="http://schemas.microsoft.com/office/drawing/2014/main" id="{1EE03152-8B1D-40A1-8E0A-138F60B67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08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2" name="Oval 217">
                <a:extLst>
                  <a:ext uri="{FF2B5EF4-FFF2-40B4-BE49-F238E27FC236}">
                    <a16:creationId xmlns:a16="http://schemas.microsoft.com/office/drawing/2014/main" id="{07A5B0C9-116A-481D-8095-BBFB67360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79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3" name="Oval 218">
                <a:extLst>
                  <a:ext uri="{FF2B5EF4-FFF2-40B4-BE49-F238E27FC236}">
                    <a16:creationId xmlns:a16="http://schemas.microsoft.com/office/drawing/2014/main" id="{1A8BAB67-E8C6-45D1-A3BA-4680F2D3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87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4" name="Oval 219">
                <a:extLst>
                  <a:ext uri="{FF2B5EF4-FFF2-40B4-BE49-F238E27FC236}">
                    <a16:creationId xmlns:a16="http://schemas.microsoft.com/office/drawing/2014/main" id="{D6F1A5DE-790C-458C-983E-8BCE97AEF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77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5" name="Oval 220">
                <a:extLst>
                  <a:ext uri="{FF2B5EF4-FFF2-40B4-BE49-F238E27FC236}">
                    <a16:creationId xmlns:a16="http://schemas.microsoft.com/office/drawing/2014/main" id="{1AA29E76-DB43-4D76-8FD4-D467AE392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6" name="Oval 221">
                <a:extLst>
                  <a:ext uri="{FF2B5EF4-FFF2-40B4-BE49-F238E27FC236}">
                    <a16:creationId xmlns:a16="http://schemas.microsoft.com/office/drawing/2014/main" id="{D32DCDA5-FC0A-4059-8422-F67EE8C3A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82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7" name="Oval 222">
                <a:extLst>
                  <a:ext uri="{FF2B5EF4-FFF2-40B4-BE49-F238E27FC236}">
                    <a16:creationId xmlns:a16="http://schemas.microsoft.com/office/drawing/2014/main" id="{FFD4FFCC-8659-4458-86D0-CFDF99268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7198" name="Oval 223">
                <a:extLst>
                  <a:ext uri="{FF2B5EF4-FFF2-40B4-BE49-F238E27FC236}">
                    <a16:creationId xmlns:a16="http://schemas.microsoft.com/office/drawing/2014/main" id="{8617A934-4A49-49B3-8B98-6C04FEC7C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3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26631" name="Group 224">
              <a:extLst>
                <a:ext uri="{FF2B5EF4-FFF2-40B4-BE49-F238E27FC236}">
                  <a16:creationId xmlns:a16="http://schemas.microsoft.com/office/drawing/2014/main" id="{A0DA9D20-941C-4869-AA0E-3FD913188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6" y="1326"/>
              <a:ext cx="1084" cy="1611"/>
              <a:chOff x="3476" y="1326"/>
              <a:chExt cx="1084" cy="1611"/>
            </a:xfrm>
          </p:grpSpPr>
          <p:sp>
            <p:nvSpPr>
              <p:cNvPr id="26799" name="Oval 225">
                <a:extLst>
                  <a:ext uri="{FF2B5EF4-FFF2-40B4-BE49-F238E27FC236}">
                    <a16:creationId xmlns:a16="http://schemas.microsoft.com/office/drawing/2014/main" id="{B3C8F617-EDCA-40A5-BE85-CBAB8C647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23"/>
                <a:ext cx="2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0" name="Oval 226">
                <a:extLst>
                  <a:ext uri="{FF2B5EF4-FFF2-40B4-BE49-F238E27FC236}">
                    <a16:creationId xmlns:a16="http://schemas.microsoft.com/office/drawing/2014/main" id="{CEFDE23D-67F0-406C-863E-44253CAC8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1" name="Oval 227">
                <a:extLst>
                  <a:ext uri="{FF2B5EF4-FFF2-40B4-BE49-F238E27FC236}">
                    <a16:creationId xmlns:a16="http://schemas.microsoft.com/office/drawing/2014/main" id="{CEF4E9BE-4E7B-489C-838D-B3A89DBA3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83"/>
                <a:ext cx="3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2" name="Oval 228">
                <a:extLst>
                  <a:ext uri="{FF2B5EF4-FFF2-40B4-BE49-F238E27FC236}">
                    <a16:creationId xmlns:a16="http://schemas.microsoft.com/office/drawing/2014/main" id="{E0764FFB-3068-40BA-A23B-C21CF8DC8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90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3" name="Oval 229">
                <a:extLst>
                  <a:ext uri="{FF2B5EF4-FFF2-40B4-BE49-F238E27FC236}">
                    <a16:creationId xmlns:a16="http://schemas.microsoft.com/office/drawing/2014/main" id="{5E4E15DA-0883-4010-BC4A-4A55CBCAD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928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4" name="Oval 230">
                <a:extLst>
                  <a:ext uri="{FF2B5EF4-FFF2-40B4-BE49-F238E27FC236}">
                    <a16:creationId xmlns:a16="http://schemas.microsoft.com/office/drawing/2014/main" id="{FAD829F8-9882-426E-A0EF-23FBE55F3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925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5" name="Oval 231">
                <a:extLst>
                  <a:ext uri="{FF2B5EF4-FFF2-40B4-BE49-F238E27FC236}">
                    <a16:creationId xmlns:a16="http://schemas.microsoft.com/office/drawing/2014/main" id="{19CC4ACB-72FD-40A0-B5BC-267162C99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89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6" name="Oval 232">
                <a:extLst>
                  <a:ext uri="{FF2B5EF4-FFF2-40B4-BE49-F238E27FC236}">
                    <a16:creationId xmlns:a16="http://schemas.microsoft.com/office/drawing/2014/main" id="{107DADAA-3670-4EAA-BD99-B1772EA7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877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7" name="Oval 233">
                <a:extLst>
                  <a:ext uri="{FF2B5EF4-FFF2-40B4-BE49-F238E27FC236}">
                    <a16:creationId xmlns:a16="http://schemas.microsoft.com/office/drawing/2014/main" id="{73A95EE7-389C-4F7D-AD44-0CB1FEA34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868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8" name="Oval 234">
                <a:extLst>
                  <a:ext uri="{FF2B5EF4-FFF2-40B4-BE49-F238E27FC236}">
                    <a16:creationId xmlns:a16="http://schemas.microsoft.com/office/drawing/2014/main" id="{E91021E6-1155-4D9E-8B37-F5EC94326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856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09" name="Oval 235">
                <a:extLst>
                  <a:ext uri="{FF2B5EF4-FFF2-40B4-BE49-F238E27FC236}">
                    <a16:creationId xmlns:a16="http://schemas.microsoft.com/office/drawing/2014/main" id="{B0F1264D-4464-4DE0-B2DF-BFF5165E4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85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0" name="Oval 236">
                <a:extLst>
                  <a:ext uri="{FF2B5EF4-FFF2-40B4-BE49-F238E27FC236}">
                    <a16:creationId xmlns:a16="http://schemas.microsoft.com/office/drawing/2014/main" id="{A280C8A4-6CAA-4953-B775-A35976D70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29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1" name="Oval 237">
                <a:extLst>
                  <a:ext uri="{FF2B5EF4-FFF2-40B4-BE49-F238E27FC236}">
                    <a16:creationId xmlns:a16="http://schemas.microsoft.com/office/drawing/2014/main" id="{D2830C56-468A-40C6-A3C7-AEB95DD1C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82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2" name="Oval 238">
                <a:extLst>
                  <a:ext uri="{FF2B5EF4-FFF2-40B4-BE49-F238E27FC236}">
                    <a16:creationId xmlns:a16="http://schemas.microsoft.com/office/drawing/2014/main" id="{378D43F3-FA90-4383-A56A-BF8E8407C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62"/>
                <a:ext cx="12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3" name="Oval 239">
                <a:extLst>
                  <a:ext uri="{FF2B5EF4-FFF2-40B4-BE49-F238E27FC236}">
                    <a16:creationId xmlns:a16="http://schemas.microsoft.com/office/drawing/2014/main" id="{0E28C204-6C09-4F28-A05F-10BAEE480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814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4" name="Oval 240">
                <a:extLst>
                  <a:ext uri="{FF2B5EF4-FFF2-40B4-BE49-F238E27FC236}">
                    <a16:creationId xmlns:a16="http://schemas.microsoft.com/office/drawing/2014/main" id="{7D94F9A9-C023-4B33-A6F0-DB8DEC518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799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5" name="Oval 241">
                <a:extLst>
                  <a:ext uri="{FF2B5EF4-FFF2-40B4-BE49-F238E27FC236}">
                    <a16:creationId xmlns:a16="http://schemas.microsoft.com/office/drawing/2014/main" id="{59AE7072-6AB8-4383-8182-0634D79DE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96"/>
                <a:ext cx="11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6" name="Oval 242">
                <a:extLst>
                  <a:ext uri="{FF2B5EF4-FFF2-40B4-BE49-F238E27FC236}">
                    <a16:creationId xmlns:a16="http://schemas.microsoft.com/office/drawing/2014/main" id="{68BC5986-0C99-43FA-94B2-99C98F173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288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7" name="Oval 243">
                <a:extLst>
                  <a:ext uri="{FF2B5EF4-FFF2-40B4-BE49-F238E27FC236}">
                    <a16:creationId xmlns:a16="http://schemas.microsoft.com/office/drawing/2014/main" id="{57D8EF0A-6F96-424B-805C-60A4C6BA1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925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8" name="Oval 244">
                <a:extLst>
                  <a:ext uri="{FF2B5EF4-FFF2-40B4-BE49-F238E27FC236}">
                    <a16:creationId xmlns:a16="http://schemas.microsoft.com/office/drawing/2014/main" id="{563125F3-9860-4B3F-9B07-2FE51227B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925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19" name="Oval 245">
                <a:extLst>
                  <a:ext uri="{FF2B5EF4-FFF2-40B4-BE49-F238E27FC236}">
                    <a16:creationId xmlns:a16="http://schemas.microsoft.com/office/drawing/2014/main" id="{F98C4499-1B99-416A-8C76-3D443EA3A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748"/>
                <a:ext cx="22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0" name="Oval 246">
                <a:extLst>
                  <a:ext uri="{FF2B5EF4-FFF2-40B4-BE49-F238E27FC236}">
                    <a16:creationId xmlns:a16="http://schemas.microsoft.com/office/drawing/2014/main" id="{C6B2823C-2F2F-4B83-A06F-0E91B0598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724"/>
                <a:ext cx="17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1" name="Oval 247">
                <a:extLst>
                  <a:ext uri="{FF2B5EF4-FFF2-40B4-BE49-F238E27FC236}">
                    <a16:creationId xmlns:a16="http://schemas.microsoft.com/office/drawing/2014/main" id="{94E05F93-56AB-4F48-A270-860026559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693"/>
                <a:ext cx="14" cy="1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2" name="Oval 248">
                <a:extLst>
                  <a:ext uri="{FF2B5EF4-FFF2-40B4-BE49-F238E27FC236}">
                    <a16:creationId xmlns:a16="http://schemas.microsoft.com/office/drawing/2014/main" id="{8CC7A2AD-40DC-47FB-866C-C597841EC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684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3" name="Oval 249">
                <a:extLst>
                  <a:ext uri="{FF2B5EF4-FFF2-40B4-BE49-F238E27FC236}">
                    <a16:creationId xmlns:a16="http://schemas.microsoft.com/office/drawing/2014/main" id="{39969009-72A2-49FF-9010-D25B8BB00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660"/>
                <a:ext cx="12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4" name="Oval 250">
                <a:extLst>
                  <a:ext uri="{FF2B5EF4-FFF2-40B4-BE49-F238E27FC236}">
                    <a16:creationId xmlns:a16="http://schemas.microsoft.com/office/drawing/2014/main" id="{75A71A7E-7487-4F19-B365-143716172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27"/>
                <a:ext cx="8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5" name="Oval 251">
                <a:extLst>
                  <a:ext uri="{FF2B5EF4-FFF2-40B4-BE49-F238E27FC236}">
                    <a16:creationId xmlns:a16="http://schemas.microsoft.com/office/drawing/2014/main" id="{B488EF1A-2EAC-4F6B-8F10-9446B9FBA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06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6" name="Oval 252">
                <a:extLst>
                  <a:ext uri="{FF2B5EF4-FFF2-40B4-BE49-F238E27FC236}">
                    <a16:creationId xmlns:a16="http://schemas.microsoft.com/office/drawing/2014/main" id="{01445118-670F-4FBC-BA31-F27C06B61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745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7" name="Oval 253">
                <a:extLst>
                  <a:ext uri="{FF2B5EF4-FFF2-40B4-BE49-F238E27FC236}">
                    <a16:creationId xmlns:a16="http://schemas.microsoft.com/office/drawing/2014/main" id="{5D6D0FEB-65B9-4950-8601-A0E2D2165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772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8" name="Oval 254">
                <a:extLst>
                  <a:ext uri="{FF2B5EF4-FFF2-40B4-BE49-F238E27FC236}">
                    <a16:creationId xmlns:a16="http://schemas.microsoft.com/office/drawing/2014/main" id="{25F148F4-5321-42E6-8B37-E5F8FE5D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787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29" name="Oval 255">
                <a:extLst>
                  <a:ext uri="{FF2B5EF4-FFF2-40B4-BE49-F238E27FC236}">
                    <a16:creationId xmlns:a16="http://schemas.microsoft.com/office/drawing/2014/main" id="{419017D2-7D57-4265-96DE-DF816F1C5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54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0" name="Oval 256">
                <a:extLst>
                  <a:ext uri="{FF2B5EF4-FFF2-40B4-BE49-F238E27FC236}">
                    <a16:creationId xmlns:a16="http://schemas.microsoft.com/office/drawing/2014/main" id="{ACFE5498-E17B-4E57-9896-F5A5A0149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73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1" name="Oval 257">
                <a:extLst>
                  <a:ext uri="{FF2B5EF4-FFF2-40B4-BE49-F238E27FC236}">
                    <a16:creationId xmlns:a16="http://schemas.microsoft.com/office/drawing/2014/main" id="{8A323DF1-F134-4ADF-99C2-7E65ADDFE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724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2" name="Oval 258">
                <a:extLst>
                  <a:ext uri="{FF2B5EF4-FFF2-40B4-BE49-F238E27FC236}">
                    <a16:creationId xmlns:a16="http://schemas.microsoft.com/office/drawing/2014/main" id="{CFA4FEF4-D846-4DBF-AA8C-0DAC7A703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709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3" name="Oval 259">
                <a:extLst>
                  <a:ext uri="{FF2B5EF4-FFF2-40B4-BE49-F238E27FC236}">
                    <a16:creationId xmlns:a16="http://schemas.microsoft.com/office/drawing/2014/main" id="{D31CBCFE-AE5A-4145-8BDC-16E05731B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90"/>
                <a:ext cx="9" cy="1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4" name="Oval 260">
                <a:extLst>
                  <a:ext uri="{FF2B5EF4-FFF2-40B4-BE49-F238E27FC236}">
                    <a16:creationId xmlns:a16="http://schemas.microsoft.com/office/drawing/2014/main" id="{675D9D18-5D2B-4949-AD96-F5955D527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663"/>
                <a:ext cx="1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5" name="Oval 261">
                <a:extLst>
                  <a:ext uri="{FF2B5EF4-FFF2-40B4-BE49-F238E27FC236}">
                    <a16:creationId xmlns:a16="http://schemas.microsoft.com/office/drawing/2014/main" id="{C6329F71-FF18-402E-AD3B-D48F113A5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639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6" name="Oval 262">
                <a:extLst>
                  <a:ext uri="{FF2B5EF4-FFF2-40B4-BE49-F238E27FC236}">
                    <a16:creationId xmlns:a16="http://schemas.microsoft.com/office/drawing/2014/main" id="{42E91281-5DCD-4560-B629-EADB0E5B8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606"/>
                <a:ext cx="6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7" name="Oval 263">
                <a:extLst>
                  <a:ext uri="{FF2B5EF4-FFF2-40B4-BE49-F238E27FC236}">
                    <a16:creationId xmlns:a16="http://schemas.microsoft.com/office/drawing/2014/main" id="{133EE227-3158-43C0-BD9D-ABFD376EE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91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8" name="Oval 264">
                <a:extLst>
                  <a:ext uri="{FF2B5EF4-FFF2-40B4-BE49-F238E27FC236}">
                    <a16:creationId xmlns:a16="http://schemas.microsoft.com/office/drawing/2014/main" id="{0453CD7D-56FB-4460-BF33-48ACEA3EC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39" name="Oval 265">
                <a:extLst>
                  <a:ext uri="{FF2B5EF4-FFF2-40B4-BE49-F238E27FC236}">
                    <a16:creationId xmlns:a16="http://schemas.microsoft.com/office/drawing/2014/main" id="{19614CE5-D442-43AE-BCA8-3A486BCB1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60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0" name="Oval 266">
                <a:extLst>
                  <a:ext uri="{FF2B5EF4-FFF2-40B4-BE49-F238E27FC236}">
                    <a16:creationId xmlns:a16="http://schemas.microsoft.com/office/drawing/2014/main" id="{AF39B1F1-16A1-4AD1-BBB1-E5468859A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63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1" name="Oval 267">
                <a:extLst>
                  <a:ext uri="{FF2B5EF4-FFF2-40B4-BE49-F238E27FC236}">
                    <a16:creationId xmlns:a16="http://schemas.microsoft.com/office/drawing/2014/main" id="{E5B2298D-F33F-48A0-87E3-DFCD96FB6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67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2" name="Oval 268">
                <a:extLst>
                  <a:ext uri="{FF2B5EF4-FFF2-40B4-BE49-F238E27FC236}">
                    <a16:creationId xmlns:a16="http://schemas.microsoft.com/office/drawing/2014/main" id="{5C25D1C2-F5B7-40F1-BE97-275ED5BDD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700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3" name="Oval 269">
                <a:extLst>
                  <a:ext uri="{FF2B5EF4-FFF2-40B4-BE49-F238E27FC236}">
                    <a16:creationId xmlns:a16="http://schemas.microsoft.com/office/drawing/2014/main" id="{F97289E7-1063-4425-A459-E281DBED3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724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4" name="Oval 270">
                <a:extLst>
                  <a:ext uri="{FF2B5EF4-FFF2-40B4-BE49-F238E27FC236}">
                    <a16:creationId xmlns:a16="http://schemas.microsoft.com/office/drawing/2014/main" id="{3580E916-E508-4A2F-B50C-5DC317968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690"/>
                <a:ext cx="3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5" name="Oval 271">
                <a:extLst>
                  <a:ext uri="{FF2B5EF4-FFF2-40B4-BE49-F238E27FC236}">
                    <a16:creationId xmlns:a16="http://schemas.microsoft.com/office/drawing/2014/main" id="{50E0B7CE-C2C8-4C93-A339-B7ECC42A0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72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6" name="Oval 272">
                <a:extLst>
                  <a:ext uri="{FF2B5EF4-FFF2-40B4-BE49-F238E27FC236}">
                    <a16:creationId xmlns:a16="http://schemas.microsoft.com/office/drawing/2014/main" id="{1D7F1BE4-3F82-4B4F-8497-D526F6557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648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7" name="Oval 273">
                <a:extLst>
                  <a:ext uri="{FF2B5EF4-FFF2-40B4-BE49-F238E27FC236}">
                    <a16:creationId xmlns:a16="http://schemas.microsoft.com/office/drawing/2014/main" id="{BCDCA351-AAE6-41EB-BBBC-DBBC2CD5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639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8" name="Oval 274">
                <a:extLst>
                  <a:ext uri="{FF2B5EF4-FFF2-40B4-BE49-F238E27FC236}">
                    <a16:creationId xmlns:a16="http://schemas.microsoft.com/office/drawing/2014/main" id="{C1519265-4BA9-4630-891D-93368A80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72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49" name="Oval 275">
                <a:extLst>
                  <a:ext uri="{FF2B5EF4-FFF2-40B4-BE49-F238E27FC236}">
                    <a16:creationId xmlns:a16="http://schemas.microsoft.com/office/drawing/2014/main" id="{C0994A1B-8EE3-47C0-BADE-633D16B1E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663"/>
                <a:ext cx="3" cy="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0" name="Oval 276">
                <a:extLst>
                  <a:ext uri="{FF2B5EF4-FFF2-40B4-BE49-F238E27FC236}">
                    <a16:creationId xmlns:a16="http://schemas.microsoft.com/office/drawing/2014/main" id="{268D1DC0-6010-4626-B7ED-B683D9A8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703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1" name="Oval 277">
                <a:extLst>
                  <a:ext uri="{FF2B5EF4-FFF2-40B4-BE49-F238E27FC236}">
                    <a16:creationId xmlns:a16="http://schemas.microsoft.com/office/drawing/2014/main" id="{05B7A623-71B1-4A73-9CD3-AECA3CE28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904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2" name="Oval 278">
                <a:extLst>
                  <a:ext uri="{FF2B5EF4-FFF2-40B4-BE49-F238E27FC236}">
                    <a16:creationId xmlns:a16="http://schemas.microsoft.com/office/drawing/2014/main" id="{DA6B32EE-3EC3-4A67-8704-1D4065CA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83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3" name="Oval 279">
                <a:extLst>
                  <a:ext uri="{FF2B5EF4-FFF2-40B4-BE49-F238E27FC236}">
                    <a16:creationId xmlns:a16="http://schemas.microsoft.com/office/drawing/2014/main" id="{F755E5EE-166E-4DFF-BFB8-9BEDE1766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91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4" name="Oval 280">
                <a:extLst>
                  <a:ext uri="{FF2B5EF4-FFF2-40B4-BE49-F238E27FC236}">
                    <a16:creationId xmlns:a16="http://schemas.microsoft.com/office/drawing/2014/main" id="{B86D8626-3BA7-4807-B9C6-4B9001F16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883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5" name="Oval 281">
                <a:extLst>
                  <a:ext uri="{FF2B5EF4-FFF2-40B4-BE49-F238E27FC236}">
                    <a16:creationId xmlns:a16="http://schemas.microsoft.com/office/drawing/2014/main" id="{49BB6CFB-448C-41E3-BFFA-49760200C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5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6" name="Oval 282">
                <a:extLst>
                  <a:ext uri="{FF2B5EF4-FFF2-40B4-BE49-F238E27FC236}">
                    <a16:creationId xmlns:a16="http://schemas.microsoft.com/office/drawing/2014/main" id="{92EE6295-B278-416F-9FF6-05F0472F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7" name="Oval 283">
                <a:extLst>
                  <a:ext uri="{FF2B5EF4-FFF2-40B4-BE49-F238E27FC236}">
                    <a16:creationId xmlns:a16="http://schemas.microsoft.com/office/drawing/2014/main" id="{7312C577-4B55-4DBB-888D-8398FB9F0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886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8" name="Oval 284">
                <a:extLst>
                  <a:ext uri="{FF2B5EF4-FFF2-40B4-BE49-F238E27FC236}">
                    <a16:creationId xmlns:a16="http://schemas.microsoft.com/office/drawing/2014/main" id="{95A34F94-A49F-4C06-A3DB-55C6FDC10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86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59" name="Oval 285">
                <a:extLst>
                  <a:ext uri="{FF2B5EF4-FFF2-40B4-BE49-F238E27FC236}">
                    <a16:creationId xmlns:a16="http://schemas.microsoft.com/office/drawing/2014/main" id="{076F1D98-D3A6-4E53-9AEE-6C02A40F3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68"/>
                <a:ext cx="9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0" name="Oval 286">
                <a:extLst>
                  <a:ext uri="{FF2B5EF4-FFF2-40B4-BE49-F238E27FC236}">
                    <a16:creationId xmlns:a16="http://schemas.microsoft.com/office/drawing/2014/main" id="{A683441F-B370-4C0A-ACA0-AA4136C05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95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1" name="Oval 287">
                <a:extLst>
                  <a:ext uri="{FF2B5EF4-FFF2-40B4-BE49-F238E27FC236}">
                    <a16:creationId xmlns:a16="http://schemas.microsoft.com/office/drawing/2014/main" id="{097EA84F-3A76-41F2-A2BD-90908521F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892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2" name="Oval 288">
                <a:extLst>
                  <a:ext uri="{FF2B5EF4-FFF2-40B4-BE49-F238E27FC236}">
                    <a16:creationId xmlns:a16="http://schemas.microsoft.com/office/drawing/2014/main" id="{DFB839AB-030B-43C6-B6B0-4E47C118C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77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3" name="Oval 289">
                <a:extLst>
                  <a:ext uri="{FF2B5EF4-FFF2-40B4-BE49-F238E27FC236}">
                    <a16:creationId xmlns:a16="http://schemas.microsoft.com/office/drawing/2014/main" id="{4F16521C-8B9E-4CAC-9D7D-78EE966FE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886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4" name="Oval 290">
                <a:extLst>
                  <a:ext uri="{FF2B5EF4-FFF2-40B4-BE49-F238E27FC236}">
                    <a16:creationId xmlns:a16="http://schemas.microsoft.com/office/drawing/2014/main" id="{ABA73264-57E9-454E-9F65-65BA53336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6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5" name="Oval 291">
                <a:extLst>
                  <a:ext uri="{FF2B5EF4-FFF2-40B4-BE49-F238E27FC236}">
                    <a16:creationId xmlns:a16="http://schemas.microsoft.com/office/drawing/2014/main" id="{734E657E-ACA8-442E-BAE4-5BE0602D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880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6" name="Oval 292">
                <a:extLst>
                  <a:ext uri="{FF2B5EF4-FFF2-40B4-BE49-F238E27FC236}">
                    <a16:creationId xmlns:a16="http://schemas.microsoft.com/office/drawing/2014/main" id="{2CFF4CE0-7EEA-4190-9095-15183EC98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853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7" name="Oval 293">
                <a:extLst>
                  <a:ext uri="{FF2B5EF4-FFF2-40B4-BE49-F238E27FC236}">
                    <a16:creationId xmlns:a16="http://schemas.microsoft.com/office/drawing/2014/main" id="{9AB4159E-D256-453D-942E-04EB37FEF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1980"/>
                <a:ext cx="33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8" name="Oval 294">
                <a:extLst>
                  <a:ext uri="{FF2B5EF4-FFF2-40B4-BE49-F238E27FC236}">
                    <a16:creationId xmlns:a16="http://schemas.microsoft.com/office/drawing/2014/main" id="{2DD49645-8384-4AC5-B2B2-1844FD63C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0" y="2007"/>
                <a:ext cx="26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69" name="Oval 295">
                <a:extLst>
                  <a:ext uri="{FF2B5EF4-FFF2-40B4-BE49-F238E27FC236}">
                    <a16:creationId xmlns:a16="http://schemas.microsoft.com/office/drawing/2014/main" id="{456A0FD6-8366-4B83-BA8C-ADED3A1FE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2043"/>
                <a:ext cx="34" cy="3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0" name="Oval 296">
                <a:extLst>
                  <a:ext uri="{FF2B5EF4-FFF2-40B4-BE49-F238E27FC236}">
                    <a16:creationId xmlns:a16="http://schemas.microsoft.com/office/drawing/2014/main" id="{DB9302B5-A24F-475F-93D1-E62B7091C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920"/>
                <a:ext cx="25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1" name="Oval 297">
                <a:extLst>
                  <a:ext uri="{FF2B5EF4-FFF2-40B4-BE49-F238E27FC236}">
                    <a16:creationId xmlns:a16="http://schemas.microsoft.com/office/drawing/2014/main" id="{DBCDBCFE-6C9C-4704-9FAF-6876218D0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1862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2" name="Oval 298">
                <a:extLst>
                  <a:ext uri="{FF2B5EF4-FFF2-40B4-BE49-F238E27FC236}">
                    <a16:creationId xmlns:a16="http://schemas.microsoft.com/office/drawing/2014/main" id="{2462CFED-523C-4F57-AA5B-9B5236675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1"/>
                <a:ext cx="26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3" name="Oval 299">
                <a:extLst>
                  <a:ext uri="{FF2B5EF4-FFF2-40B4-BE49-F238E27FC236}">
                    <a16:creationId xmlns:a16="http://schemas.microsoft.com/office/drawing/2014/main" id="{4C1F1BB1-FBE2-4C8C-A96F-19311BE8F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1841"/>
                <a:ext cx="19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4" name="Oval 300">
                <a:extLst>
                  <a:ext uri="{FF2B5EF4-FFF2-40B4-BE49-F238E27FC236}">
                    <a16:creationId xmlns:a16="http://schemas.microsoft.com/office/drawing/2014/main" id="{469971F1-7BA2-45D2-B4DA-1DF97CA8B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80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5" name="Oval 301">
                <a:extLst>
                  <a:ext uri="{FF2B5EF4-FFF2-40B4-BE49-F238E27FC236}">
                    <a16:creationId xmlns:a16="http://schemas.microsoft.com/office/drawing/2014/main" id="{A9EBA0A7-FE89-4C93-BEB3-4D5DF3512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1980"/>
                <a:ext cx="29" cy="30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6" name="Oval 302">
                <a:extLst>
                  <a:ext uri="{FF2B5EF4-FFF2-40B4-BE49-F238E27FC236}">
                    <a16:creationId xmlns:a16="http://schemas.microsoft.com/office/drawing/2014/main" id="{2E9D3730-50E1-4CEC-9C33-3C4F218A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2046"/>
                <a:ext cx="34" cy="3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7" name="Oval 303">
                <a:extLst>
                  <a:ext uri="{FF2B5EF4-FFF2-40B4-BE49-F238E27FC236}">
                    <a16:creationId xmlns:a16="http://schemas.microsoft.com/office/drawing/2014/main" id="{C89A318D-0609-4A36-84C5-73C5C85C6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2064"/>
                <a:ext cx="16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8" name="Oval 304">
                <a:extLst>
                  <a:ext uri="{FF2B5EF4-FFF2-40B4-BE49-F238E27FC236}">
                    <a16:creationId xmlns:a16="http://schemas.microsoft.com/office/drawing/2014/main" id="{0EFBC588-219E-4AAC-96F8-79933EB0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" y="2109"/>
                <a:ext cx="25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79" name="Oval 305">
                <a:extLst>
                  <a:ext uri="{FF2B5EF4-FFF2-40B4-BE49-F238E27FC236}">
                    <a16:creationId xmlns:a16="http://schemas.microsoft.com/office/drawing/2014/main" id="{6269F61E-A055-4E81-BF13-0424014FF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2182"/>
                <a:ext cx="19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0" name="Oval 306">
                <a:extLst>
                  <a:ext uri="{FF2B5EF4-FFF2-40B4-BE49-F238E27FC236}">
                    <a16:creationId xmlns:a16="http://schemas.microsoft.com/office/drawing/2014/main" id="{91BF4809-F8C6-4B35-828B-7406689EA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2233"/>
                <a:ext cx="19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1" name="Oval 307">
                <a:extLst>
                  <a:ext uri="{FF2B5EF4-FFF2-40B4-BE49-F238E27FC236}">
                    <a16:creationId xmlns:a16="http://schemas.microsoft.com/office/drawing/2014/main" id="{AA4D151F-A7E6-4A1F-B574-3202FA853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5" y="211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2" name="Oval 308">
                <a:extLst>
                  <a:ext uri="{FF2B5EF4-FFF2-40B4-BE49-F238E27FC236}">
                    <a16:creationId xmlns:a16="http://schemas.microsoft.com/office/drawing/2014/main" id="{E4C119DC-0C81-4CDC-B33F-9E8E613E0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2" y="2094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3" name="Oval 309">
                <a:extLst>
                  <a:ext uri="{FF2B5EF4-FFF2-40B4-BE49-F238E27FC236}">
                    <a16:creationId xmlns:a16="http://schemas.microsoft.com/office/drawing/2014/main" id="{0B43A287-22CC-4F57-A3E2-55E69D54D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5" y="2182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4" name="Oval 310">
                <a:extLst>
                  <a:ext uri="{FF2B5EF4-FFF2-40B4-BE49-F238E27FC236}">
                    <a16:creationId xmlns:a16="http://schemas.microsoft.com/office/drawing/2014/main" id="{F1517F24-9E0B-4C0E-9428-2111192D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157"/>
                <a:ext cx="22" cy="2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5" name="Oval 311">
                <a:extLst>
                  <a:ext uri="{FF2B5EF4-FFF2-40B4-BE49-F238E27FC236}">
                    <a16:creationId xmlns:a16="http://schemas.microsoft.com/office/drawing/2014/main" id="{CBB4D7AA-8AB8-4663-970E-F340D5E09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7" y="2266"/>
                <a:ext cx="1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6" name="Oval 312">
                <a:extLst>
                  <a:ext uri="{FF2B5EF4-FFF2-40B4-BE49-F238E27FC236}">
                    <a16:creationId xmlns:a16="http://schemas.microsoft.com/office/drawing/2014/main" id="{688D0ECE-5A22-4A3D-A1D7-E369372A3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2317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7" name="Oval 313">
                <a:extLst>
                  <a:ext uri="{FF2B5EF4-FFF2-40B4-BE49-F238E27FC236}">
                    <a16:creationId xmlns:a16="http://schemas.microsoft.com/office/drawing/2014/main" id="{4C6790F3-0238-42EB-B020-105922D7E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269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8" name="Oval 314">
                <a:extLst>
                  <a:ext uri="{FF2B5EF4-FFF2-40B4-BE49-F238E27FC236}">
                    <a16:creationId xmlns:a16="http://schemas.microsoft.com/office/drawing/2014/main" id="{901DBCB2-65B8-48E5-8E0E-C053B263E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227"/>
                <a:ext cx="5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89" name="Oval 315">
                <a:extLst>
                  <a:ext uri="{FF2B5EF4-FFF2-40B4-BE49-F238E27FC236}">
                    <a16:creationId xmlns:a16="http://schemas.microsoft.com/office/drawing/2014/main" id="{45A709C2-491D-4BAB-BA41-D1CB8F996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3" y="2091"/>
                <a:ext cx="8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0" name="Oval 316">
                <a:extLst>
                  <a:ext uri="{FF2B5EF4-FFF2-40B4-BE49-F238E27FC236}">
                    <a16:creationId xmlns:a16="http://schemas.microsoft.com/office/drawing/2014/main" id="{243DAB80-2E47-4EEA-94BF-7D43F5672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7" y="235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1" name="Oval 317">
                <a:extLst>
                  <a:ext uri="{FF2B5EF4-FFF2-40B4-BE49-F238E27FC236}">
                    <a16:creationId xmlns:a16="http://schemas.microsoft.com/office/drawing/2014/main" id="{C689B6CD-41E5-4A45-8C2E-C3C2B49D1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8" y="2233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2" name="Oval 318">
                <a:extLst>
                  <a:ext uri="{FF2B5EF4-FFF2-40B4-BE49-F238E27FC236}">
                    <a16:creationId xmlns:a16="http://schemas.microsoft.com/office/drawing/2014/main" id="{A149F72E-E169-4534-B619-5C0E6B1E2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206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3" name="Oval 319">
                <a:extLst>
                  <a:ext uri="{FF2B5EF4-FFF2-40B4-BE49-F238E27FC236}">
                    <a16:creationId xmlns:a16="http://schemas.microsoft.com/office/drawing/2014/main" id="{C89E72C5-181D-4A15-8F73-ADAE907DD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4" name="Oval 320">
                <a:extLst>
                  <a:ext uri="{FF2B5EF4-FFF2-40B4-BE49-F238E27FC236}">
                    <a16:creationId xmlns:a16="http://schemas.microsoft.com/office/drawing/2014/main" id="{8EDB3E43-C717-4BFA-BA15-DDE603CF9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2203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5" name="Oval 321">
                <a:extLst>
                  <a:ext uri="{FF2B5EF4-FFF2-40B4-BE49-F238E27FC236}">
                    <a16:creationId xmlns:a16="http://schemas.microsoft.com/office/drawing/2014/main" id="{813DEA6D-8B41-4B56-BDBE-26649FDE0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8" y="2242"/>
                <a:ext cx="20" cy="2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6" name="Oval 322">
                <a:extLst>
                  <a:ext uri="{FF2B5EF4-FFF2-40B4-BE49-F238E27FC236}">
                    <a16:creationId xmlns:a16="http://schemas.microsoft.com/office/drawing/2014/main" id="{7207976E-9107-4D03-9561-15F6A92E7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281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7" name="Oval 323">
                <a:extLst>
                  <a:ext uri="{FF2B5EF4-FFF2-40B4-BE49-F238E27FC236}">
                    <a16:creationId xmlns:a16="http://schemas.microsoft.com/office/drawing/2014/main" id="{56B08E44-704E-4D62-8525-34B002923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278"/>
                <a:ext cx="5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8" name="Oval 324">
                <a:extLst>
                  <a:ext uri="{FF2B5EF4-FFF2-40B4-BE49-F238E27FC236}">
                    <a16:creationId xmlns:a16="http://schemas.microsoft.com/office/drawing/2014/main" id="{32FEE5E3-FE12-406C-BDC2-B46C8576E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169"/>
                <a:ext cx="11" cy="13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899" name="Oval 325">
                <a:extLst>
                  <a:ext uri="{FF2B5EF4-FFF2-40B4-BE49-F238E27FC236}">
                    <a16:creationId xmlns:a16="http://schemas.microsoft.com/office/drawing/2014/main" id="{C29044F4-CAC3-4AFF-A7CE-5E4718585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176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0" name="Oval 326">
                <a:extLst>
                  <a:ext uri="{FF2B5EF4-FFF2-40B4-BE49-F238E27FC236}">
                    <a16:creationId xmlns:a16="http://schemas.microsoft.com/office/drawing/2014/main" id="{24E94702-CE2D-47C2-9490-F7A34E226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182"/>
                <a:ext cx="17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1" name="Oval 327">
                <a:extLst>
                  <a:ext uri="{FF2B5EF4-FFF2-40B4-BE49-F238E27FC236}">
                    <a16:creationId xmlns:a16="http://schemas.microsoft.com/office/drawing/2014/main" id="{6482EE97-16DB-4EF2-9FDC-6DF2581E0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1" y="2139"/>
                <a:ext cx="8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2" name="Oval 328">
                <a:extLst>
                  <a:ext uri="{FF2B5EF4-FFF2-40B4-BE49-F238E27FC236}">
                    <a16:creationId xmlns:a16="http://schemas.microsoft.com/office/drawing/2014/main" id="{FBD9EBF5-3A32-40A6-A99D-86B808FD9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2106"/>
                <a:ext cx="6" cy="1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3" name="Oval 329">
                <a:extLst>
                  <a:ext uri="{FF2B5EF4-FFF2-40B4-BE49-F238E27FC236}">
                    <a16:creationId xmlns:a16="http://schemas.microsoft.com/office/drawing/2014/main" id="{4953FC53-B3A2-4087-873C-BB8D550AE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998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4" name="Oval 330">
                <a:extLst>
                  <a:ext uri="{FF2B5EF4-FFF2-40B4-BE49-F238E27FC236}">
                    <a16:creationId xmlns:a16="http://schemas.microsoft.com/office/drawing/2014/main" id="{F691D747-A175-42F6-93A3-3D65551C9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001"/>
                <a:ext cx="14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5" name="Oval 331">
                <a:extLst>
                  <a:ext uri="{FF2B5EF4-FFF2-40B4-BE49-F238E27FC236}">
                    <a16:creationId xmlns:a16="http://schemas.microsoft.com/office/drawing/2014/main" id="{418A2050-10F2-4CC9-87E6-4C6A021A3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016"/>
                <a:ext cx="20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6" name="Oval 332">
                <a:extLst>
                  <a:ext uri="{FF2B5EF4-FFF2-40B4-BE49-F238E27FC236}">
                    <a16:creationId xmlns:a16="http://schemas.microsoft.com/office/drawing/2014/main" id="{F85F3161-C15E-4A68-A16C-CC8C61B37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1959"/>
                <a:ext cx="11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7" name="Oval 333">
                <a:extLst>
                  <a:ext uri="{FF2B5EF4-FFF2-40B4-BE49-F238E27FC236}">
                    <a16:creationId xmlns:a16="http://schemas.microsoft.com/office/drawing/2014/main" id="{52076A71-4CC7-4FF0-915C-BE64E0AA9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1944"/>
                <a:ext cx="8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8" name="Oval 334">
                <a:extLst>
                  <a:ext uri="{FF2B5EF4-FFF2-40B4-BE49-F238E27FC236}">
                    <a16:creationId xmlns:a16="http://schemas.microsoft.com/office/drawing/2014/main" id="{A2181B49-1BC4-407B-8CEC-803E2CBB6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1980"/>
                <a:ext cx="6" cy="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09" name="Oval 335">
                <a:extLst>
                  <a:ext uri="{FF2B5EF4-FFF2-40B4-BE49-F238E27FC236}">
                    <a16:creationId xmlns:a16="http://schemas.microsoft.com/office/drawing/2014/main" id="{5E197A19-0467-4CD2-9327-C27705CB5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1962"/>
                <a:ext cx="9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0" name="Oval 336">
                <a:extLst>
                  <a:ext uri="{FF2B5EF4-FFF2-40B4-BE49-F238E27FC236}">
                    <a16:creationId xmlns:a16="http://schemas.microsoft.com/office/drawing/2014/main" id="{E11BAABC-B9E7-44A3-A000-A32E0EB22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1910"/>
                <a:ext cx="14" cy="16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1" name="Oval 337">
                <a:extLst>
                  <a:ext uri="{FF2B5EF4-FFF2-40B4-BE49-F238E27FC236}">
                    <a16:creationId xmlns:a16="http://schemas.microsoft.com/office/drawing/2014/main" id="{E6EDD14D-1C11-47D1-BE15-ED84D63E4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1874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2" name="Oval 338">
                <a:extLst>
                  <a:ext uri="{FF2B5EF4-FFF2-40B4-BE49-F238E27FC236}">
                    <a16:creationId xmlns:a16="http://schemas.microsoft.com/office/drawing/2014/main" id="{B86C9CE2-5098-492C-A340-520A2E07B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880"/>
                <a:ext cx="23" cy="27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3" name="Oval 339">
                <a:extLst>
                  <a:ext uri="{FF2B5EF4-FFF2-40B4-BE49-F238E27FC236}">
                    <a16:creationId xmlns:a16="http://schemas.microsoft.com/office/drawing/2014/main" id="{05C9E9EC-E000-4268-987A-C681AAF40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1929"/>
                <a:ext cx="23" cy="24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4" name="Oval 340">
                <a:extLst>
                  <a:ext uri="{FF2B5EF4-FFF2-40B4-BE49-F238E27FC236}">
                    <a16:creationId xmlns:a16="http://schemas.microsoft.com/office/drawing/2014/main" id="{D5234DF5-512E-4355-AEEC-4A4CEFD1C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811"/>
                <a:ext cx="17" cy="18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5" name="Oval 341">
                <a:extLst>
                  <a:ext uri="{FF2B5EF4-FFF2-40B4-BE49-F238E27FC236}">
                    <a16:creationId xmlns:a16="http://schemas.microsoft.com/office/drawing/2014/main" id="{65333E21-7F95-4BBE-A439-BBEF7F183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1832"/>
                <a:ext cx="6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6" name="Oval 342">
                <a:extLst>
                  <a:ext uri="{FF2B5EF4-FFF2-40B4-BE49-F238E27FC236}">
                    <a16:creationId xmlns:a16="http://schemas.microsoft.com/office/drawing/2014/main" id="{C74CC716-F716-4DE3-8D91-100E92FF6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1769"/>
                <a:ext cx="14" cy="15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7" name="Oval 343">
                <a:extLst>
                  <a:ext uri="{FF2B5EF4-FFF2-40B4-BE49-F238E27FC236}">
                    <a16:creationId xmlns:a16="http://schemas.microsoft.com/office/drawing/2014/main" id="{A7B27639-F972-4FEB-AD75-18F18640B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1748"/>
                <a:ext cx="14" cy="12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8" name="Oval 344">
                <a:extLst>
                  <a:ext uri="{FF2B5EF4-FFF2-40B4-BE49-F238E27FC236}">
                    <a16:creationId xmlns:a16="http://schemas.microsoft.com/office/drawing/2014/main" id="{1DE20F73-2E6C-4D4D-85A7-2F6FB8294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" y="1859"/>
                <a:ext cx="11" cy="9"/>
              </a:xfrm>
              <a:prstGeom prst="ellipse">
                <a:avLst/>
              </a:prstGeom>
              <a:solidFill>
                <a:srgbClr val="853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19" name="Oval 345">
                <a:extLst>
                  <a:ext uri="{FF2B5EF4-FFF2-40B4-BE49-F238E27FC236}">
                    <a16:creationId xmlns:a16="http://schemas.microsoft.com/office/drawing/2014/main" id="{29FD8B74-19F8-481B-9269-96B677947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29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0" name="Oval 346">
                <a:extLst>
                  <a:ext uri="{FF2B5EF4-FFF2-40B4-BE49-F238E27FC236}">
                    <a16:creationId xmlns:a16="http://schemas.microsoft.com/office/drawing/2014/main" id="{5B63A614-0475-406F-9D5E-190517A74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230"/>
                <a:ext cx="23" cy="24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1" name="Oval 347">
                <a:extLst>
                  <a:ext uri="{FF2B5EF4-FFF2-40B4-BE49-F238E27FC236}">
                    <a16:creationId xmlns:a16="http://schemas.microsoft.com/office/drawing/2014/main" id="{CCE46A8D-1601-48C6-93DC-C1F57AD5A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185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2" name="Oval 348">
                <a:extLst>
                  <a:ext uri="{FF2B5EF4-FFF2-40B4-BE49-F238E27FC236}">
                    <a16:creationId xmlns:a16="http://schemas.microsoft.com/office/drawing/2014/main" id="{0193B3F3-EC08-4426-BBE8-975F5E7D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1" y="2257"/>
                <a:ext cx="17" cy="21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3" name="Oval 349">
                <a:extLst>
                  <a:ext uri="{FF2B5EF4-FFF2-40B4-BE49-F238E27FC236}">
                    <a16:creationId xmlns:a16="http://schemas.microsoft.com/office/drawing/2014/main" id="{6E6AAD2D-9D4A-4CBA-AE0A-A34E340F3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224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4" name="Oval 350">
                <a:extLst>
                  <a:ext uri="{FF2B5EF4-FFF2-40B4-BE49-F238E27FC236}">
                    <a16:creationId xmlns:a16="http://schemas.microsoft.com/office/drawing/2014/main" id="{6E961CF2-8020-4DFE-A2AF-4E55EC8A3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2200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5" name="Oval 351">
                <a:extLst>
                  <a:ext uri="{FF2B5EF4-FFF2-40B4-BE49-F238E27FC236}">
                    <a16:creationId xmlns:a16="http://schemas.microsoft.com/office/drawing/2014/main" id="{FFE6DE36-68B1-4055-8EDF-366D9D6F4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32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6" name="Oval 352">
                <a:extLst>
                  <a:ext uri="{FF2B5EF4-FFF2-40B4-BE49-F238E27FC236}">
                    <a16:creationId xmlns:a16="http://schemas.microsoft.com/office/drawing/2014/main" id="{92FA614B-6B57-4C57-9F85-1FCC73243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362"/>
                <a:ext cx="20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7" name="Oval 353">
                <a:extLst>
                  <a:ext uri="{FF2B5EF4-FFF2-40B4-BE49-F238E27FC236}">
                    <a16:creationId xmlns:a16="http://schemas.microsoft.com/office/drawing/2014/main" id="{7A1715AF-872A-41CC-98C8-200BE6B86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40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8" name="Oval 354">
                <a:extLst>
                  <a:ext uri="{FF2B5EF4-FFF2-40B4-BE49-F238E27FC236}">
                    <a16:creationId xmlns:a16="http://schemas.microsoft.com/office/drawing/2014/main" id="{51E38DC1-E81C-4B42-91C3-1471E08BD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2407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29" name="Oval 355">
                <a:extLst>
                  <a:ext uri="{FF2B5EF4-FFF2-40B4-BE49-F238E27FC236}">
                    <a16:creationId xmlns:a16="http://schemas.microsoft.com/office/drawing/2014/main" id="{630D2157-D096-4FD1-A56B-60165F85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47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0" name="Oval 356">
                <a:extLst>
                  <a:ext uri="{FF2B5EF4-FFF2-40B4-BE49-F238E27FC236}">
                    <a16:creationId xmlns:a16="http://schemas.microsoft.com/office/drawing/2014/main" id="{996D75B9-5AC4-4FC7-8A8A-ACB2225EF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395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1" name="Oval 357">
                <a:extLst>
                  <a:ext uri="{FF2B5EF4-FFF2-40B4-BE49-F238E27FC236}">
                    <a16:creationId xmlns:a16="http://schemas.microsoft.com/office/drawing/2014/main" id="{374189E2-79E8-4ECB-BAE8-D8F2743DA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459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2" name="Oval 358">
                <a:extLst>
                  <a:ext uri="{FF2B5EF4-FFF2-40B4-BE49-F238E27FC236}">
                    <a16:creationId xmlns:a16="http://schemas.microsoft.com/office/drawing/2014/main" id="{5E97D759-A834-4D4F-BE38-1B70C554F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" y="2468"/>
                <a:ext cx="17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3" name="Oval 359">
                <a:extLst>
                  <a:ext uri="{FF2B5EF4-FFF2-40B4-BE49-F238E27FC236}">
                    <a16:creationId xmlns:a16="http://schemas.microsoft.com/office/drawing/2014/main" id="{25D783FD-750F-4635-835A-F0D19A06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2498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4" name="Oval 360">
                <a:extLst>
                  <a:ext uri="{FF2B5EF4-FFF2-40B4-BE49-F238E27FC236}">
                    <a16:creationId xmlns:a16="http://schemas.microsoft.com/office/drawing/2014/main" id="{0EA18A8F-B881-4EE5-B173-AD8B5B9C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2531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5" name="Oval 361">
                <a:extLst>
                  <a:ext uri="{FF2B5EF4-FFF2-40B4-BE49-F238E27FC236}">
                    <a16:creationId xmlns:a16="http://schemas.microsoft.com/office/drawing/2014/main" id="{0C8DD92D-265B-46EB-BE2D-FB7CC94EA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9" y="2534"/>
                <a:ext cx="14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6" name="Oval 362">
                <a:extLst>
                  <a:ext uri="{FF2B5EF4-FFF2-40B4-BE49-F238E27FC236}">
                    <a16:creationId xmlns:a16="http://schemas.microsoft.com/office/drawing/2014/main" id="{301C76E5-DCED-485D-83F2-11BF2FEC3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314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7" name="Oval 363">
                <a:extLst>
                  <a:ext uri="{FF2B5EF4-FFF2-40B4-BE49-F238E27FC236}">
                    <a16:creationId xmlns:a16="http://schemas.microsoft.com/office/drawing/2014/main" id="{B72B3690-0CBA-443E-B478-3C717313F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2227"/>
                <a:ext cx="9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8" name="Oval 364">
                <a:extLst>
                  <a:ext uri="{FF2B5EF4-FFF2-40B4-BE49-F238E27FC236}">
                    <a16:creationId xmlns:a16="http://schemas.microsoft.com/office/drawing/2014/main" id="{3686940A-5EC4-4AED-A708-031C924F3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53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39" name="Oval 365">
                <a:extLst>
                  <a:ext uri="{FF2B5EF4-FFF2-40B4-BE49-F238E27FC236}">
                    <a16:creationId xmlns:a16="http://schemas.microsoft.com/office/drawing/2014/main" id="{700770CE-3153-46FC-8E60-4567CA983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31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0" name="Oval 366">
                <a:extLst>
                  <a:ext uri="{FF2B5EF4-FFF2-40B4-BE49-F238E27FC236}">
                    <a16:creationId xmlns:a16="http://schemas.microsoft.com/office/drawing/2014/main" id="{A7D9963A-D46A-46E6-B068-624706C89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2525"/>
                <a:ext cx="15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1" name="Oval 367">
                <a:extLst>
                  <a:ext uri="{FF2B5EF4-FFF2-40B4-BE49-F238E27FC236}">
                    <a16:creationId xmlns:a16="http://schemas.microsoft.com/office/drawing/2014/main" id="{A2E43FD8-9BAF-49B5-B71B-72A960C50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561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2" name="Oval 368">
                <a:extLst>
                  <a:ext uri="{FF2B5EF4-FFF2-40B4-BE49-F238E27FC236}">
                    <a16:creationId xmlns:a16="http://schemas.microsoft.com/office/drawing/2014/main" id="{229C3407-AD1F-492B-B14A-077AD992D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52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3" name="Oval 369">
                <a:extLst>
                  <a:ext uri="{FF2B5EF4-FFF2-40B4-BE49-F238E27FC236}">
                    <a16:creationId xmlns:a16="http://schemas.microsoft.com/office/drawing/2014/main" id="{9809D37B-037E-4A2F-8FD4-42EDBB00B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582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4" name="Oval 370">
                <a:extLst>
                  <a:ext uri="{FF2B5EF4-FFF2-40B4-BE49-F238E27FC236}">
                    <a16:creationId xmlns:a16="http://schemas.microsoft.com/office/drawing/2014/main" id="{41133470-FAA1-4284-A59C-DA2326397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2588"/>
                <a:ext cx="17" cy="18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5" name="Oval 371">
                <a:extLst>
                  <a:ext uri="{FF2B5EF4-FFF2-40B4-BE49-F238E27FC236}">
                    <a16:creationId xmlns:a16="http://schemas.microsoft.com/office/drawing/2014/main" id="{43EB091C-BDA3-4C1E-8A95-8826DB05F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6" name="Oval 372">
                <a:extLst>
                  <a:ext uri="{FF2B5EF4-FFF2-40B4-BE49-F238E27FC236}">
                    <a16:creationId xmlns:a16="http://schemas.microsoft.com/office/drawing/2014/main" id="{75F8B640-DE3F-4027-BF4A-A019780E2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525"/>
                <a:ext cx="8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7" name="Oval 373">
                <a:extLst>
                  <a:ext uri="{FF2B5EF4-FFF2-40B4-BE49-F238E27FC236}">
                    <a16:creationId xmlns:a16="http://schemas.microsoft.com/office/drawing/2014/main" id="{A525F5B6-676F-4E1B-8435-861A0EAE8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10"/>
                <a:ext cx="14" cy="15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8" name="Oval 374">
                <a:extLst>
                  <a:ext uri="{FF2B5EF4-FFF2-40B4-BE49-F238E27FC236}">
                    <a16:creationId xmlns:a16="http://schemas.microsoft.com/office/drawing/2014/main" id="{1A90CEA5-6BCF-4E9D-903D-7730E3A4C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549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49" name="Oval 375">
                <a:extLst>
                  <a:ext uri="{FF2B5EF4-FFF2-40B4-BE49-F238E27FC236}">
                    <a16:creationId xmlns:a16="http://schemas.microsoft.com/office/drawing/2014/main" id="{46662F3B-FF6F-4E63-8D50-71D4B24A0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13"/>
                <a:ext cx="12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0" name="Oval 376">
                <a:extLst>
                  <a:ext uri="{FF2B5EF4-FFF2-40B4-BE49-F238E27FC236}">
                    <a16:creationId xmlns:a16="http://schemas.microsoft.com/office/drawing/2014/main" id="{AEDC831A-6EAB-480C-BA08-F3605D6FD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01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1" name="Oval 377">
                <a:extLst>
                  <a:ext uri="{FF2B5EF4-FFF2-40B4-BE49-F238E27FC236}">
                    <a16:creationId xmlns:a16="http://schemas.microsoft.com/office/drawing/2014/main" id="{F6BCA77B-927C-4304-B0D5-FF6DD03F7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3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2" name="Oval 378">
                <a:extLst>
                  <a:ext uri="{FF2B5EF4-FFF2-40B4-BE49-F238E27FC236}">
                    <a16:creationId xmlns:a16="http://schemas.microsoft.com/office/drawing/2014/main" id="{8B014F1E-0487-428C-88A9-108E3A6DE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34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3" name="Oval 379">
                <a:extLst>
                  <a:ext uri="{FF2B5EF4-FFF2-40B4-BE49-F238E27FC236}">
                    <a16:creationId xmlns:a16="http://schemas.microsoft.com/office/drawing/2014/main" id="{0F5E140C-8B97-4482-A77B-277E9EFCA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28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4" name="Oval 380">
                <a:extLst>
                  <a:ext uri="{FF2B5EF4-FFF2-40B4-BE49-F238E27FC236}">
                    <a16:creationId xmlns:a16="http://schemas.microsoft.com/office/drawing/2014/main" id="{FBBB6030-3413-45DD-83F2-FADB7FDBD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" y="250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5" name="Oval 381">
                <a:extLst>
                  <a:ext uri="{FF2B5EF4-FFF2-40B4-BE49-F238E27FC236}">
                    <a16:creationId xmlns:a16="http://schemas.microsoft.com/office/drawing/2014/main" id="{25501416-FF87-4DDA-B52E-D10640EE3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5" y="2486"/>
                <a:ext cx="11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6" name="Oval 382">
                <a:extLst>
                  <a:ext uri="{FF2B5EF4-FFF2-40B4-BE49-F238E27FC236}">
                    <a16:creationId xmlns:a16="http://schemas.microsoft.com/office/drawing/2014/main" id="{D1932C51-4F91-4895-BDBF-ED1A239C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2480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7" name="Oval 383">
                <a:extLst>
                  <a:ext uri="{FF2B5EF4-FFF2-40B4-BE49-F238E27FC236}">
                    <a16:creationId xmlns:a16="http://schemas.microsoft.com/office/drawing/2014/main" id="{83990617-13F8-4484-A9E6-2A9345E99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2537"/>
                <a:ext cx="6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8" name="Oval 384">
                <a:extLst>
                  <a:ext uri="{FF2B5EF4-FFF2-40B4-BE49-F238E27FC236}">
                    <a16:creationId xmlns:a16="http://schemas.microsoft.com/office/drawing/2014/main" id="{EDED6C20-A96A-4ED5-9F52-7F723F1EB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59" name="Oval 385">
                <a:extLst>
                  <a:ext uri="{FF2B5EF4-FFF2-40B4-BE49-F238E27FC236}">
                    <a16:creationId xmlns:a16="http://schemas.microsoft.com/office/drawing/2014/main" id="{EB992F81-686D-4CFB-89EB-A74BAB123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4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0" name="Oval 386">
                <a:extLst>
                  <a:ext uri="{FF2B5EF4-FFF2-40B4-BE49-F238E27FC236}">
                    <a16:creationId xmlns:a16="http://schemas.microsoft.com/office/drawing/2014/main" id="{61F67629-2C51-4366-B936-C469835B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22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1" name="Oval 387">
                <a:extLst>
                  <a:ext uri="{FF2B5EF4-FFF2-40B4-BE49-F238E27FC236}">
                    <a16:creationId xmlns:a16="http://schemas.microsoft.com/office/drawing/2014/main" id="{5CFB7E43-0E50-4A9B-A959-C9141BD0F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522"/>
                <a:ext cx="9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2" name="Oval 388">
                <a:extLst>
                  <a:ext uri="{FF2B5EF4-FFF2-40B4-BE49-F238E27FC236}">
                    <a16:creationId xmlns:a16="http://schemas.microsoft.com/office/drawing/2014/main" id="{1D903E07-1849-4EEC-8BC3-5D08F0D26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546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3" name="Oval 389">
                <a:extLst>
                  <a:ext uri="{FF2B5EF4-FFF2-40B4-BE49-F238E27FC236}">
                    <a16:creationId xmlns:a16="http://schemas.microsoft.com/office/drawing/2014/main" id="{D30E7A3A-DF8A-424D-B0D6-B802FCDE5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543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4" name="Oval 390">
                <a:extLst>
                  <a:ext uri="{FF2B5EF4-FFF2-40B4-BE49-F238E27FC236}">
                    <a16:creationId xmlns:a16="http://schemas.microsoft.com/office/drawing/2014/main" id="{AC67BD5D-A284-4624-A210-1FE252EC5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2573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5" name="Oval 391">
                <a:extLst>
                  <a:ext uri="{FF2B5EF4-FFF2-40B4-BE49-F238E27FC236}">
                    <a16:creationId xmlns:a16="http://schemas.microsoft.com/office/drawing/2014/main" id="{9631967E-DF6F-4062-96B1-190F2AE2C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558"/>
                <a:ext cx="5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6" name="Oval 392">
                <a:extLst>
                  <a:ext uri="{FF2B5EF4-FFF2-40B4-BE49-F238E27FC236}">
                    <a16:creationId xmlns:a16="http://schemas.microsoft.com/office/drawing/2014/main" id="{05157437-CF22-409C-BCD1-C2326DF17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2570"/>
                <a:ext cx="8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7" name="Oval 393">
                <a:extLst>
                  <a:ext uri="{FF2B5EF4-FFF2-40B4-BE49-F238E27FC236}">
                    <a16:creationId xmlns:a16="http://schemas.microsoft.com/office/drawing/2014/main" id="{0B0C8499-CBFC-4939-9A6B-8E0258A71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585"/>
                <a:ext cx="6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8" name="Oval 394">
                <a:extLst>
                  <a:ext uri="{FF2B5EF4-FFF2-40B4-BE49-F238E27FC236}">
                    <a16:creationId xmlns:a16="http://schemas.microsoft.com/office/drawing/2014/main" id="{2CEBF459-BBB8-4607-98C1-742CB225E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9" y="2576"/>
                <a:ext cx="3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69" name="Oval 395">
                <a:extLst>
                  <a:ext uri="{FF2B5EF4-FFF2-40B4-BE49-F238E27FC236}">
                    <a16:creationId xmlns:a16="http://schemas.microsoft.com/office/drawing/2014/main" id="{C18EAFEB-CF20-43D0-9A69-2B754415E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19"/>
                <a:ext cx="8" cy="9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0" name="Oval 396">
                <a:extLst>
                  <a:ext uri="{FF2B5EF4-FFF2-40B4-BE49-F238E27FC236}">
                    <a16:creationId xmlns:a16="http://schemas.microsoft.com/office/drawing/2014/main" id="{A8604BC1-7A16-418A-B9BC-825F85B2E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531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1" name="Oval 397">
                <a:extLst>
                  <a:ext uri="{FF2B5EF4-FFF2-40B4-BE49-F238E27FC236}">
                    <a16:creationId xmlns:a16="http://schemas.microsoft.com/office/drawing/2014/main" id="{75B168F6-CBEE-4AD9-9C54-6B06792C0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528"/>
                <a:ext cx="11" cy="12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2" name="Oval 398">
                <a:extLst>
                  <a:ext uri="{FF2B5EF4-FFF2-40B4-BE49-F238E27FC236}">
                    <a16:creationId xmlns:a16="http://schemas.microsoft.com/office/drawing/2014/main" id="{FB382DA5-D51B-4C7F-974B-DD4EC0CAE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2537"/>
                <a:ext cx="6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3" name="Oval 399">
                <a:extLst>
                  <a:ext uri="{FF2B5EF4-FFF2-40B4-BE49-F238E27FC236}">
                    <a16:creationId xmlns:a16="http://schemas.microsoft.com/office/drawing/2014/main" id="{B25DF876-519C-498A-8E19-80ACEDE8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2567"/>
                <a:ext cx="1" cy="3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4" name="Oval 400">
                <a:extLst>
                  <a:ext uri="{FF2B5EF4-FFF2-40B4-BE49-F238E27FC236}">
                    <a16:creationId xmlns:a16="http://schemas.microsoft.com/office/drawing/2014/main" id="{6074D90C-365E-4F6B-A02C-E55016953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543"/>
                <a:ext cx="3" cy="6"/>
              </a:xfrm>
              <a:prstGeom prst="ellipse">
                <a:avLst/>
              </a:prstGeom>
              <a:solidFill>
                <a:srgbClr val="A0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5" name="Oval 401">
                <a:extLst>
                  <a:ext uri="{FF2B5EF4-FFF2-40B4-BE49-F238E27FC236}">
                    <a16:creationId xmlns:a16="http://schemas.microsoft.com/office/drawing/2014/main" id="{84714C07-7437-44F1-9BCD-5B88F0978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1350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6" name="Oval 402">
                <a:extLst>
                  <a:ext uri="{FF2B5EF4-FFF2-40B4-BE49-F238E27FC236}">
                    <a16:creationId xmlns:a16="http://schemas.microsoft.com/office/drawing/2014/main" id="{D41E3F7F-1676-46C9-A98A-1A728FD7C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1347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7" name="Oval 403">
                <a:extLst>
                  <a:ext uri="{FF2B5EF4-FFF2-40B4-BE49-F238E27FC236}">
                    <a16:creationId xmlns:a16="http://schemas.microsoft.com/office/drawing/2014/main" id="{FED47375-9FA3-422B-9494-373C2E6B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8" y="139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8" name="Oval 404">
                <a:extLst>
                  <a:ext uri="{FF2B5EF4-FFF2-40B4-BE49-F238E27FC236}">
                    <a16:creationId xmlns:a16="http://schemas.microsoft.com/office/drawing/2014/main" id="{1C552260-A4A1-4A3D-A740-619DE7C0E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1371"/>
                <a:ext cx="15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79" name="Oval 405">
                <a:extLst>
                  <a:ext uri="{FF2B5EF4-FFF2-40B4-BE49-F238E27FC236}">
                    <a16:creationId xmlns:a16="http://schemas.microsoft.com/office/drawing/2014/main" id="{6F442E1A-93C7-4E76-A7B0-C1737BDEE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326"/>
                <a:ext cx="3" cy="3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0" name="Oval 406">
                <a:extLst>
                  <a:ext uri="{FF2B5EF4-FFF2-40B4-BE49-F238E27FC236}">
                    <a16:creationId xmlns:a16="http://schemas.microsoft.com/office/drawing/2014/main" id="{29C467AD-0365-4FCE-92EF-B71CE997F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1383"/>
                <a:ext cx="6" cy="7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1" name="Oval 407">
                <a:extLst>
                  <a:ext uri="{FF2B5EF4-FFF2-40B4-BE49-F238E27FC236}">
                    <a16:creationId xmlns:a16="http://schemas.microsoft.com/office/drawing/2014/main" id="{347A5566-41CA-4490-89C8-5C153B2F0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5" y="1371"/>
                <a:ext cx="6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2" name="Oval 408">
                <a:extLst>
                  <a:ext uri="{FF2B5EF4-FFF2-40B4-BE49-F238E27FC236}">
                    <a16:creationId xmlns:a16="http://schemas.microsoft.com/office/drawing/2014/main" id="{5CEB7B2F-1EBC-403D-B080-87FB1FF03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1468"/>
                <a:ext cx="9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3" name="Oval 409">
                <a:extLst>
                  <a:ext uri="{FF2B5EF4-FFF2-40B4-BE49-F238E27FC236}">
                    <a16:creationId xmlns:a16="http://schemas.microsoft.com/office/drawing/2014/main" id="{C3712D46-FEA7-49E1-9965-04E59AF74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" y="1432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4" name="Oval 410">
                <a:extLst>
                  <a:ext uri="{FF2B5EF4-FFF2-40B4-BE49-F238E27FC236}">
                    <a16:creationId xmlns:a16="http://schemas.microsoft.com/office/drawing/2014/main" id="{910FE016-F9BE-4A4C-8231-0460777F1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1414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5" name="Oval 411">
                <a:extLst>
                  <a:ext uri="{FF2B5EF4-FFF2-40B4-BE49-F238E27FC236}">
                    <a16:creationId xmlns:a16="http://schemas.microsoft.com/office/drawing/2014/main" id="{78C874FF-CBC9-40AC-839C-1B840F76B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8" y="1393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6" name="Oval 412">
                <a:extLst>
                  <a:ext uri="{FF2B5EF4-FFF2-40B4-BE49-F238E27FC236}">
                    <a16:creationId xmlns:a16="http://schemas.microsoft.com/office/drawing/2014/main" id="{E433BE9A-AAA0-4D2E-B340-A0846E5CC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7" y="1450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7" name="Oval 413">
                <a:extLst>
                  <a:ext uri="{FF2B5EF4-FFF2-40B4-BE49-F238E27FC236}">
                    <a16:creationId xmlns:a16="http://schemas.microsoft.com/office/drawing/2014/main" id="{1BCAB8F8-C7DE-47E8-9AF8-3FEDA3262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" y="1462"/>
                <a:ext cx="17" cy="21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8" name="Oval 414">
                <a:extLst>
                  <a:ext uri="{FF2B5EF4-FFF2-40B4-BE49-F238E27FC236}">
                    <a16:creationId xmlns:a16="http://schemas.microsoft.com/office/drawing/2014/main" id="{F0115D24-A65F-4CAA-9F81-AD3B4D285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1459"/>
                <a:ext cx="17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89" name="Oval 415">
                <a:extLst>
                  <a:ext uri="{FF2B5EF4-FFF2-40B4-BE49-F238E27FC236}">
                    <a16:creationId xmlns:a16="http://schemas.microsoft.com/office/drawing/2014/main" id="{17242A81-EC9F-4B43-9117-9A4CACB05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528"/>
                <a:ext cx="12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0" name="Oval 416">
                <a:extLst>
                  <a:ext uri="{FF2B5EF4-FFF2-40B4-BE49-F238E27FC236}">
                    <a16:creationId xmlns:a16="http://schemas.microsoft.com/office/drawing/2014/main" id="{80BDC17A-92B0-4340-B392-999E36C0D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1558"/>
                <a:ext cx="11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1" name="Oval 417">
                <a:extLst>
                  <a:ext uri="{FF2B5EF4-FFF2-40B4-BE49-F238E27FC236}">
                    <a16:creationId xmlns:a16="http://schemas.microsoft.com/office/drawing/2014/main" id="{85F02049-58CE-4333-8CAE-02441756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1682"/>
                <a:ext cx="12" cy="12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2" name="Oval 418">
                <a:extLst>
                  <a:ext uri="{FF2B5EF4-FFF2-40B4-BE49-F238E27FC236}">
                    <a16:creationId xmlns:a16="http://schemas.microsoft.com/office/drawing/2014/main" id="{21943696-58C9-410F-9AEB-9B9232A4C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" y="1655"/>
                <a:ext cx="8" cy="9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3" name="Oval 419">
                <a:extLst>
                  <a:ext uri="{FF2B5EF4-FFF2-40B4-BE49-F238E27FC236}">
                    <a16:creationId xmlns:a16="http://schemas.microsoft.com/office/drawing/2014/main" id="{4474A03C-A0E0-4B7A-89D7-2151E1F65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6" y="1718"/>
                <a:ext cx="14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4" name="Oval 420">
                <a:extLst>
                  <a:ext uri="{FF2B5EF4-FFF2-40B4-BE49-F238E27FC236}">
                    <a16:creationId xmlns:a16="http://schemas.microsoft.com/office/drawing/2014/main" id="{E4FF496B-4AF8-4D7D-A786-7AEDF620A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712"/>
                <a:ext cx="22" cy="24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5" name="Oval 421">
                <a:extLst>
                  <a:ext uri="{FF2B5EF4-FFF2-40B4-BE49-F238E27FC236}">
                    <a16:creationId xmlns:a16="http://schemas.microsoft.com/office/drawing/2014/main" id="{2E477C53-4800-4537-8499-952DFB3E8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177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6" name="Oval 422">
                <a:extLst>
                  <a:ext uri="{FF2B5EF4-FFF2-40B4-BE49-F238E27FC236}">
                    <a16:creationId xmlns:a16="http://schemas.microsoft.com/office/drawing/2014/main" id="{07A4BB4E-7DBA-4D0A-B0E6-92547CB5F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" y="1748"/>
                <a:ext cx="17" cy="18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7" name="Oval 423">
                <a:extLst>
                  <a:ext uri="{FF2B5EF4-FFF2-40B4-BE49-F238E27FC236}">
                    <a16:creationId xmlns:a16="http://schemas.microsoft.com/office/drawing/2014/main" id="{D51CA7DE-2CCD-4A5B-A422-821B793B9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1718"/>
                <a:ext cx="14" cy="15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26998" name="Oval 424">
                <a:extLst>
                  <a:ext uri="{FF2B5EF4-FFF2-40B4-BE49-F238E27FC236}">
                    <a16:creationId xmlns:a16="http://schemas.microsoft.com/office/drawing/2014/main" id="{279B8459-062B-46A7-9913-4CB20F412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1642"/>
                <a:ext cx="9" cy="6"/>
              </a:xfrm>
              <a:prstGeom prst="ellipse">
                <a:avLst/>
              </a:prstGeom>
              <a:solidFill>
                <a:srgbClr val="B76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</p:grpSp>
        <p:sp>
          <p:nvSpPr>
            <p:cNvPr id="26632" name="Oval 425">
              <a:extLst>
                <a:ext uri="{FF2B5EF4-FFF2-40B4-BE49-F238E27FC236}">
                  <a16:creationId xmlns:a16="http://schemas.microsoft.com/office/drawing/2014/main" id="{6AA4640A-4CA4-4157-A6AF-C11C2CBBF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826"/>
              <a:ext cx="19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3" name="Oval 426">
              <a:extLst>
                <a:ext uri="{FF2B5EF4-FFF2-40B4-BE49-F238E27FC236}">
                  <a16:creationId xmlns:a16="http://schemas.microsoft.com/office/drawing/2014/main" id="{A7B3A926-C598-41EE-AD3A-2F0A0C184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799"/>
              <a:ext cx="25" cy="2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4" name="Oval 427">
              <a:extLst>
                <a:ext uri="{FF2B5EF4-FFF2-40B4-BE49-F238E27FC236}">
                  <a16:creationId xmlns:a16="http://schemas.microsoft.com/office/drawing/2014/main" id="{C5B16F58-BD4D-457C-B594-E42221DDE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1799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5" name="Oval 428">
              <a:extLst>
                <a:ext uri="{FF2B5EF4-FFF2-40B4-BE49-F238E27FC236}">
                  <a16:creationId xmlns:a16="http://schemas.microsoft.com/office/drawing/2014/main" id="{4F2A3A78-C9FE-4E67-8294-4E16DBBE1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910"/>
              <a:ext cx="17" cy="1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6" name="Oval 429">
              <a:extLst>
                <a:ext uri="{FF2B5EF4-FFF2-40B4-BE49-F238E27FC236}">
                  <a16:creationId xmlns:a16="http://schemas.microsoft.com/office/drawing/2014/main" id="{E9569014-F2F4-40FC-BB48-3F4D1F50D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971"/>
              <a:ext cx="12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7" name="Oval 430">
              <a:extLst>
                <a:ext uri="{FF2B5EF4-FFF2-40B4-BE49-F238E27FC236}">
                  <a16:creationId xmlns:a16="http://schemas.microsoft.com/office/drawing/2014/main" id="{6848443E-AFD2-4AA6-A799-9240DD9D8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9" y="2374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8" name="Oval 431">
              <a:extLst>
                <a:ext uri="{FF2B5EF4-FFF2-40B4-BE49-F238E27FC236}">
                  <a16:creationId xmlns:a16="http://schemas.microsoft.com/office/drawing/2014/main" id="{6C8E0228-1295-42A5-87C6-569838D2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350"/>
              <a:ext cx="12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39" name="Oval 432">
              <a:extLst>
                <a:ext uri="{FF2B5EF4-FFF2-40B4-BE49-F238E27FC236}">
                  <a16:creationId xmlns:a16="http://schemas.microsoft.com/office/drawing/2014/main" id="{82E43345-AF12-47C1-B356-13FA49F9E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398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0" name="Oval 433">
              <a:extLst>
                <a:ext uri="{FF2B5EF4-FFF2-40B4-BE49-F238E27FC236}">
                  <a16:creationId xmlns:a16="http://schemas.microsoft.com/office/drawing/2014/main" id="{110A3089-6850-4148-A354-01E3C5AF2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47"/>
              <a:ext cx="20" cy="21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1" name="Oval 434">
              <a:extLst>
                <a:ext uri="{FF2B5EF4-FFF2-40B4-BE49-F238E27FC236}">
                  <a16:creationId xmlns:a16="http://schemas.microsoft.com/office/drawing/2014/main" id="{479CB1B0-4056-4517-AACC-77A6E819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2450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2" name="Oval 435">
              <a:extLst>
                <a:ext uri="{FF2B5EF4-FFF2-40B4-BE49-F238E27FC236}">
                  <a16:creationId xmlns:a16="http://schemas.microsoft.com/office/drawing/2014/main" id="{A1F9B70B-DDF8-4C4F-8FF0-363E9B0D0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2495"/>
              <a:ext cx="14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3" name="Oval 436">
              <a:extLst>
                <a:ext uri="{FF2B5EF4-FFF2-40B4-BE49-F238E27FC236}">
                  <a16:creationId xmlns:a16="http://schemas.microsoft.com/office/drawing/2014/main" id="{C09D1AEF-A4FB-48B3-8F0B-85A4F979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495"/>
              <a:ext cx="22" cy="24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4" name="Oval 437">
              <a:extLst>
                <a:ext uri="{FF2B5EF4-FFF2-40B4-BE49-F238E27FC236}">
                  <a16:creationId xmlns:a16="http://schemas.microsoft.com/office/drawing/2014/main" id="{2AA27C24-E4DB-4819-8055-AEC3CE1E1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431"/>
              <a:ext cx="5" cy="7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5" name="Oval 438">
              <a:extLst>
                <a:ext uri="{FF2B5EF4-FFF2-40B4-BE49-F238E27FC236}">
                  <a16:creationId xmlns:a16="http://schemas.microsoft.com/office/drawing/2014/main" id="{039B1627-5295-4D60-B48E-2DE74F86A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477"/>
              <a:ext cx="8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6" name="Oval 439">
              <a:extLst>
                <a:ext uri="{FF2B5EF4-FFF2-40B4-BE49-F238E27FC236}">
                  <a16:creationId xmlns:a16="http://schemas.microsoft.com/office/drawing/2014/main" id="{0A255FAE-EB1D-458A-BA75-6C34C6243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498"/>
              <a:ext cx="14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7" name="Oval 440">
              <a:extLst>
                <a:ext uri="{FF2B5EF4-FFF2-40B4-BE49-F238E27FC236}">
                  <a16:creationId xmlns:a16="http://schemas.microsoft.com/office/drawing/2014/main" id="{D5737D7E-5565-43BD-B9B8-8081322D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74"/>
              <a:ext cx="17" cy="18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8" name="Oval 441">
              <a:extLst>
                <a:ext uri="{FF2B5EF4-FFF2-40B4-BE49-F238E27FC236}">
                  <a16:creationId xmlns:a16="http://schemas.microsoft.com/office/drawing/2014/main" id="{0EB04794-308F-4835-B7D4-CF68E8B0B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0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49" name="Oval 442">
              <a:extLst>
                <a:ext uri="{FF2B5EF4-FFF2-40B4-BE49-F238E27FC236}">
                  <a16:creationId xmlns:a16="http://schemas.microsoft.com/office/drawing/2014/main" id="{EE72A320-5C69-4576-BD3B-ECD39974F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486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0" name="Oval 443">
              <a:extLst>
                <a:ext uri="{FF2B5EF4-FFF2-40B4-BE49-F238E27FC236}">
                  <a16:creationId xmlns:a16="http://schemas.microsoft.com/office/drawing/2014/main" id="{6144D7FD-2BD8-4AD0-8B7D-1A884BEAC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489"/>
              <a:ext cx="5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1" name="Oval 444">
              <a:extLst>
                <a:ext uri="{FF2B5EF4-FFF2-40B4-BE49-F238E27FC236}">
                  <a16:creationId xmlns:a16="http://schemas.microsoft.com/office/drawing/2014/main" id="{EFD338CE-32BE-4EC2-A54B-1AC321AA1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501"/>
              <a:ext cx="8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2" name="Oval 445">
              <a:extLst>
                <a:ext uri="{FF2B5EF4-FFF2-40B4-BE49-F238E27FC236}">
                  <a16:creationId xmlns:a16="http://schemas.microsoft.com/office/drawing/2014/main" id="{B3AF3AD8-95A7-493D-944E-125586D02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507"/>
              <a:ext cx="11" cy="12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3" name="Oval 446">
              <a:extLst>
                <a:ext uri="{FF2B5EF4-FFF2-40B4-BE49-F238E27FC236}">
                  <a16:creationId xmlns:a16="http://schemas.microsoft.com/office/drawing/2014/main" id="{6ADB88CD-F884-4C24-B68D-E538F737A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492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4" name="Oval 447">
              <a:extLst>
                <a:ext uri="{FF2B5EF4-FFF2-40B4-BE49-F238E27FC236}">
                  <a16:creationId xmlns:a16="http://schemas.microsoft.com/office/drawing/2014/main" id="{447082AE-3FF3-4749-9395-0E5A9CBD1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489"/>
              <a:ext cx="11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5" name="Oval 448">
              <a:extLst>
                <a:ext uri="{FF2B5EF4-FFF2-40B4-BE49-F238E27FC236}">
                  <a16:creationId xmlns:a16="http://schemas.microsoft.com/office/drawing/2014/main" id="{46E60645-02F9-4D5B-9630-775FBA3BA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2501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6" name="Oval 449">
              <a:extLst>
                <a:ext uri="{FF2B5EF4-FFF2-40B4-BE49-F238E27FC236}">
                  <a16:creationId xmlns:a16="http://schemas.microsoft.com/office/drawing/2014/main" id="{1DADDA7A-927A-44A0-A022-D5453103B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465"/>
              <a:ext cx="14" cy="15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7" name="Oval 450">
              <a:extLst>
                <a:ext uri="{FF2B5EF4-FFF2-40B4-BE49-F238E27FC236}">
                  <a16:creationId xmlns:a16="http://schemas.microsoft.com/office/drawing/2014/main" id="{F41CF598-8528-454A-844A-BAE107EF9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465"/>
              <a:ext cx="8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8" name="Oval 451">
              <a:extLst>
                <a:ext uri="{FF2B5EF4-FFF2-40B4-BE49-F238E27FC236}">
                  <a16:creationId xmlns:a16="http://schemas.microsoft.com/office/drawing/2014/main" id="{61B7639D-9163-49FC-8EB2-8DB91CDC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495"/>
              <a:ext cx="11" cy="9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59" name="Oval 452">
              <a:extLst>
                <a:ext uri="{FF2B5EF4-FFF2-40B4-BE49-F238E27FC236}">
                  <a16:creationId xmlns:a16="http://schemas.microsoft.com/office/drawing/2014/main" id="{AD5188A9-C51B-463B-AADD-16181CFB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462"/>
              <a:ext cx="6" cy="6"/>
            </a:xfrm>
            <a:prstGeom prst="ellipse">
              <a:avLst/>
            </a:prstGeom>
            <a:solidFill>
              <a:srgbClr val="B7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0" name="Oval 453">
              <a:extLst>
                <a:ext uri="{FF2B5EF4-FFF2-40B4-BE49-F238E27FC236}">
                  <a16:creationId xmlns:a16="http://schemas.microsoft.com/office/drawing/2014/main" id="{AAC11C64-9A90-4A9D-971C-D2D0AC98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1486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1" name="Oval 454">
              <a:extLst>
                <a:ext uri="{FF2B5EF4-FFF2-40B4-BE49-F238E27FC236}">
                  <a16:creationId xmlns:a16="http://schemas.microsoft.com/office/drawing/2014/main" id="{915FBD32-8BE6-4030-9D33-F034BE177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50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2" name="Oval 455">
              <a:extLst>
                <a:ext uri="{FF2B5EF4-FFF2-40B4-BE49-F238E27FC236}">
                  <a16:creationId xmlns:a16="http://schemas.microsoft.com/office/drawing/2014/main" id="{5656132F-5552-4261-80EA-09A1E5EA8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57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3" name="Oval 456">
              <a:extLst>
                <a:ext uri="{FF2B5EF4-FFF2-40B4-BE49-F238E27FC236}">
                  <a16:creationId xmlns:a16="http://schemas.microsoft.com/office/drawing/2014/main" id="{21C297C3-DBE2-4132-9A4A-A62FAD505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55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4" name="Oval 457">
              <a:extLst>
                <a:ext uri="{FF2B5EF4-FFF2-40B4-BE49-F238E27FC236}">
                  <a16:creationId xmlns:a16="http://schemas.microsoft.com/office/drawing/2014/main" id="{ABD40995-E49B-4D30-B8F7-DE42FE718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522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5" name="Oval 458">
              <a:extLst>
                <a:ext uri="{FF2B5EF4-FFF2-40B4-BE49-F238E27FC236}">
                  <a16:creationId xmlns:a16="http://schemas.microsoft.com/office/drawing/2014/main" id="{9C21DF43-5DC3-4BDC-BB86-E60C0DE8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63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6" name="Oval 459">
              <a:extLst>
                <a:ext uri="{FF2B5EF4-FFF2-40B4-BE49-F238E27FC236}">
                  <a16:creationId xmlns:a16="http://schemas.microsoft.com/office/drawing/2014/main" id="{7C9DCF70-F9E9-4EC7-B8A9-FB6CF0F32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143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7" name="Oval 460">
              <a:extLst>
                <a:ext uri="{FF2B5EF4-FFF2-40B4-BE49-F238E27FC236}">
                  <a16:creationId xmlns:a16="http://schemas.microsoft.com/office/drawing/2014/main" id="{97DC2E0A-ACA8-4AE7-A7BA-883615F79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52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8" name="Oval 461">
              <a:extLst>
                <a:ext uri="{FF2B5EF4-FFF2-40B4-BE49-F238E27FC236}">
                  <a16:creationId xmlns:a16="http://schemas.microsoft.com/office/drawing/2014/main" id="{ECD235EB-4571-4E06-8706-BEF57C2A1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39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69" name="Oval 462">
              <a:extLst>
                <a:ext uri="{FF2B5EF4-FFF2-40B4-BE49-F238E27FC236}">
                  <a16:creationId xmlns:a16="http://schemas.microsoft.com/office/drawing/2014/main" id="{A22D8C51-0CBD-4525-A6DE-415937562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670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0" name="Oval 463">
              <a:extLst>
                <a:ext uri="{FF2B5EF4-FFF2-40B4-BE49-F238E27FC236}">
                  <a16:creationId xmlns:a16="http://schemas.microsoft.com/office/drawing/2014/main" id="{F13E194B-DB80-455D-BD64-24B83783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46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1" name="Oval 464">
              <a:extLst>
                <a:ext uri="{FF2B5EF4-FFF2-40B4-BE49-F238E27FC236}">
                  <a16:creationId xmlns:a16="http://schemas.microsoft.com/office/drawing/2014/main" id="{56EEA495-151A-4F1A-A3D2-84ECF869B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8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2" name="Oval 465">
              <a:extLst>
                <a:ext uri="{FF2B5EF4-FFF2-40B4-BE49-F238E27FC236}">
                  <a16:creationId xmlns:a16="http://schemas.microsoft.com/office/drawing/2014/main" id="{FEA24371-452A-4ADC-82F8-EB099E13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66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3" name="Oval 466">
              <a:extLst>
                <a:ext uri="{FF2B5EF4-FFF2-40B4-BE49-F238E27FC236}">
                  <a16:creationId xmlns:a16="http://schemas.microsoft.com/office/drawing/2014/main" id="{7D67E519-756E-4137-92C9-5876D0342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775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4" name="Oval 467">
              <a:extLst>
                <a:ext uri="{FF2B5EF4-FFF2-40B4-BE49-F238E27FC236}">
                  <a16:creationId xmlns:a16="http://schemas.microsoft.com/office/drawing/2014/main" id="{F409EE04-0A47-4462-9FF9-6F9B6067D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160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5" name="Oval 468">
              <a:extLst>
                <a:ext uri="{FF2B5EF4-FFF2-40B4-BE49-F238E27FC236}">
                  <a16:creationId xmlns:a16="http://schemas.microsoft.com/office/drawing/2014/main" id="{7D543B8A-3466-420C-92B8-BD90302B6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582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6" name="Oval 469">
              <a:extLst>
                <a:ext uri="{FF2B5EF4-FFF2-40B4-BE49-F238E27FC236}">
                  <a16:creationId xmlns:a16="http://schemas.microsoft.com/office/drawing/2014/main" id="{557216F2-3DAC-4E5C-AF22-848D32F1A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70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7" name="Oval 470">
              <a:extLst>
                <a:ext uri="{FF2B5EF4-FFF2-40B4-BE49-F238E27FC236}">
                  <a16:creationId xmlns:a16="http://schemas.microsoft.com/office/drawing/2014/main" id="{F904D481-9AF2-4CBB-8A0E-7D1C04CC1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1688"/>
              <a:ext cx="2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8" name="Oval 471">
              <a:extLst>
                <a:ext uri="{FF2B5EF4-FFF2-40B4-BE49-F238E27FC236}">
                  <a16:creationId xmlns:a16="http://schemas.microsoft.com/office/drawing/2014/main" id="{BAC98969-5169-45EF-8D08-2EA9587A2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" y="178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79" name="Oval 472">
              <a:extLst>
                <a:ext uri="{FF2B5EF4-FFF2-40B4-BE49-F238E27FC236}">
                  <a16:creationId xmlns:a16="http://schemas.microsoft.com/office/drawing/2014/main" id="{1C717252-1CED-4EAC-8971-32B7E3806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73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0" name="Oval 473">
              <a:extLst>
                <a:ext uri="{FF2B5EF4-FFF2-40B4-BE49-F238E27FC236}">
                  <a16:creationId xmlns:a16="http://schemas.microsoft.com/office/drawing/2014/main" id="{4D29DC86-E4E7-4C72-BB9E-BF91CCC83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179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1" name="Oval 474">
              <a:extLst>
                <a:ext uri="{FF2B5EF4-FFF2-40B4-BE49-F238E27FC236}">
                  <a16:creationId xmlns:a16="http://schemas.microsoft.com/office/drawing/2014/main" id="{EFAAEA92-1E84-407A-BBE5-2F382A6E6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62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2" name="Oval 475">
              <a:extLst>
                <a:ext uri="{FF2B5EF4-FFF2-40B4-BE49-F238E27FC236}">
                  <a16:creationId xmlns:a16="http://schemas.microsoft.com/office/drawing/2014/main" id="{10F8C4CB-5844-4C3D-9477-01C95D0D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8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3" name="Oval 476">
              <a:extLst>
                <a:ext uri="{FF2B5EF4-FFF2-40B4-BE49-F238E27FC236}">
                  <a16:creationId xmlns:a16="http://schemas.microsoft.com/office/drawing/2014/main" id="{F5A1A87B-A672-430C-9886-C0EEA3847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43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4" name="Oval 477">
              <a:extLst>
                <a:ext uri="{FF2B5EF4-FFF2-40B4-BE49-F238E27FC236}">
                  <a16:creationId xmlns:a16="http://schemas.microsoft.com/office/drawing/2014/main" id="{DC8D5EEE-3FA8-4031-84EE-4A68DEAD5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41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5" name="Oval 478">
              <a:extLst>
                <a:ext uri="{FF2B5EF4-FFF2-40B4-BE49-F238E27FC236}">
                  <a16:creationId xmlns:a16="http://schemas.microsoft.com/office/drawing/2014/main" id="{08515D21-4A61-41FA-B8BF-8E586EF2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495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6" name="Oval 479">
              <a:extLst>
                <a:ext uri="{FF2B5EF4-FFF2-40B4-BE49-F238E27FC236}">
                  <a16:creationId xmlns:a16="http://schemas.microsoft.com/office/drawing/2014/main" id="{553EDF9F-12FA-4348-825F-ED320E94E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504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7" name="Oval 480">
              <a:extLst>
                <a:ext uri="{FF2B5EF4-FFF2-40B4-BE49-F238E27FC236}">
                  <a16:creationId xmlns:a16="http://schemas.microsoft.com/office/drawing/2014/main" id="{519AB51B-6F8F-4ED5-B11C-2CA570A7C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41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8" name="Oval 481">
              <a:extLst>
                <a:ext uri="{FF2B5EF4-FFF2-40B4-BE49-F238E27FC236}">
                  <a16:creationId xmlns:a16="http://schemas.microsoft.com/office/drawing/2014/main" id="{AB879ED1-3D82-499B-9648-35E32C900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24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89" name="Oval 482">
              <a:extLst>
                <a:ext uri="{FF2B5EF4-FFF2-40B4-BE49-F238E27FC236}">
                  <a16:creationId xmlns:a16="http://schemas.microsoft.com/office/drawing/2014/main" id="{D8D8404E-FEE4-4CF4-AF99-71EB989F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2507"/>
              <a:ext cx="9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0" name="Oval 483">
              <a:extLst>
                <a:ext uri="{FF2B5EF4-FFF2-40B4-BE49-F238E27FC236}">
                  <a16:creationId xmlns:a16="http://schemas.microsoft.com/office/drawing/2014/main" id="{B30FD09D-8924-4273-82A4-2BCFCF0D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522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1" name="Oval 484">
              <a:extLst>
                <a:ext uri="{FF2B5EF4-FFF2-40B4-BE49-F238E27FC236}">
                  <a16:creationId xmlns:a16="http://schemas.microsoft.com/office/drawing/2014/main" id="{273B805F-60DA-42AF-941B-5B85877AD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570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2" name="Oval 485">
              <a:extLst>
                <a:ext uri="{FF2B5EF4-FFF2-40B4-BE49-F238E27FC236}">
                  <a16:creationId xmlns:a16="http://schemas.microsoft.com/office/drawing/2014/main" id="{F643DA1A-78FD-4A64-BB69-E611C78F1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53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3" name="Oval 486">
              <a:extLst>
                <a:ext uri="{FF2B5EF4-FFF2-40B4-BE49-F238E27FC236}">
                  <a16:creationId xmlns:a16="http://schemas.microsoft.com/office/drawing/2014/main" id="{D8D9B6D7-1505-4580-86F4-04EFB15D3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248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4" name="Oval 487">
              <a:extLst>
                <a:ext uri="{FF2B5EF4-FFF2-40B4-BE49-F238E27FC236}">
                  <a16:creationId xmlns:a16="http://schemas.microsoft.com/office/drawing/2014/main" id="{8E242B34-AAC9-4FE9-B9EF-8EECF541B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" y="250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5" name="Oval 488">
              <a:extLst>
                <a:ext uri="{FF2B5EF4-FFF2-40B4-BE49-F238E27FC236}">
                  <a16:creationId xmlns:a16="http://schemas.microsoft.com/office/drawing/2014/main" id="{DE794712-0EDE-44F7-A2BB-38FCEE52A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2570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6" name="Oval 489">
              <a:extLst>
                <a:ext uri="{FF2B5EF4-FFF2-40B4-BE49-F238E27FC236}">
                  <a16:creationId xmlns:a16="http://schemas.microsoft.com/office/drawing/2014/main" id="{DE1E46E5-ADBD-47E2-8CB2-A3D0C9592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56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7" name="Oval 490">
              <a:extLst>
                <a:ext uri="{FF2B5EF4-FFF2-40B4-BE49-F238E27FC236}">
                  <a16:creationId xmlns:a16="http://schemas.microsoft.com/office/drawing/2014/main" id="{1E399A3C-2781-4315-A186-8CD9A97F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34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8" name="Oval 491">
              <a:extLst>
                <a:ext uri="{FF2B5EF4-FFF2-40B4-BE49-F238E27FC236}">
                  <a16:creationId xmlns:a16="http://schemas.microsoft.com/office/drawing/2014/main" id="{F18C10E3-B644-4445-857D-7A2768EE7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231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699" name="Oval 492">
              <a:extLst>
                <a:ext uri="{FF2B5EF4-FFF2-40B4-BE49-F238E27FC236}">
                  <a16:creationId xmlns:a16="http://schemas.microsoft.com/office/drawing/2014/main" id="{1CE41EDA-FF39-458F-9E3D-D3E5FAB82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16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0" name="Oval 493">
              <a:extLst>
                <a:ext uri="{FF2B5EF4-FFF2-40B4-BE49-F238E27FC236}">
                  <a16:creationId xmlns:a16="http://schemas.microsoft.com/office/drawing/2014/main" id="{49207DDF-7BD6-478E-89AA-594F9DC8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5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1" name="Oval 494">
              <a:extLst>
                <a:ext uri="{FF2B5EF4-FFF2-40B4-BE49-F238E27FC236}">
                  <a16:creationId xmlns:a16="http://schemas.microsoft.com/office/drawing/2014/main" id="{9B713514-5663-4C41-8160-6B47FD6D7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19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2" name="Oval 495">
              <a:extLst>
                <a:ext uri="{FF2B5EF4-FFF2-40B4-BE49-F238E27FC236}">
                  <a16:creationId xmlns:a16="http://schemas.microsoft.com/office/drawing/2014/main" id="{BA075F4D-515C-4683-9912-AC01FC623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2169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3" name="Oval 496">
              <a:extLst>
                <a:ext uri="{FF2B5EF4-FFF2-40B4-BE49-F238E27FC236}">
                  <a16:creationId xmlns:a16="http://schemas.microsoft.com/office/drawing/2014/main" id="{37F1D444-6589-4300-952A-DAD661D98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2130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4" name="Oval 497">
              <a:extLst>
                <a:ext uri="{FF2B5EF4-FFF2-40B4-BE49-F238E27FC236}">
                  <a16:creationId xmlns:a16="http://schemas.microsoft.com/office/drawing/2014/main" id="{E532BD30-2B38-46CB-9572-F879D0297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191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5" name="Oval 498">
              <a:extLst>
                <a:ext uri="{FF2B5EF4-FFF2-40B4-BE49-F238E27FC236}">
                  <a16:creationId xmlns:a16="http://schemas.microsoft.com/office/drawing/2014/main" id="{E4D61AC9-23B0-4F27-A227-656538C93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2188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6" name="Oval 499">
              <a:extLst>
                <a:ext uri="{FF2B5EF4-FFF2-40B4-BE49-F238E27FC236}">
                  <a16:creationId xmlns:a16="http://schemas.microsoft.com/office/drawing/2014/main" id="{DD875673-6D4D-4B7F-BE0D-A11168635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22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7" name="Oval 500">
              <a:extLst>
                <a:ext uri="{FF2B5EF4-FFF2-40B4-BE49-F238E27FC236}">
                  <a16:creationId xmlns:a16="http://schemas.microsoft.com/office/drawing/2014/main" id="{1BEB62DD-00AC-45A2-BB63-7E3E31E3B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32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8" name="Oval 501">
              <a:extLst>
                <a:ext uri="{FF2B5EF4-FFF2-40B4-BE49-F238E27FC236}">
                  <a16:creationId xmlns:a16="http://schemas.microsoft.com/office/drawing/2014/main" id="{0D1EBF04-CD31-435C-89F7-2DEEC513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296"/>
              <a:ext cx="5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09" name="Oval 502">
              <a:extLst>
                <a:ext uri="{FF2B5EF4-FFF2-40B4-BE49-F238E27FC236}">
                  <a16:creationId xmlns:a16="http://schemas.microsoft.com/office/drawing/2014/main" id="{6E683176-3B04-47F4-9951-47913E931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293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0" name="Oval 503">
              <a:extLst>
                <a:ext uri="{FF2B5EF4-FFF2-40B4-BE49-F238E27FC236}">
                  <a16:creationId xmlns:a16="http://schemas.microsoft.com/office/drawing/2014/main" id="{B6F286B9-FE1E-4FA9-B7B2-966BBEF62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305"/>
              <a:ext cx="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1" name="Oval 504">
              <a:extLst>
                <a:ext uri="{FF2B5EF4-FFF2-40B4-BE49-F238E27FC236}">
                  <a16:creationId xmlns:a16="http://schemas.microsoft.com/office/drawing/2014/main" id="{11A807D3-6352-4A30-9CEE-46435145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134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2" name="Oval 505">
              <a:extLst>
                <a:ext uri="{FF2B5EF4-FFF2-40B4-BE49-F238E27FC236}">
                  <a16:creationId xmlns:a16="http://schemas.microsoft.com/office/drawing/2014/main" id="{FAD1A49F-7092-4D0D-B5A3-22C71C9C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1335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3" name="Oval 506">
              <a:extLst>
                <a:ext uri="{FF2B5EF4-FFF2-40B4-BE49-F238E27FC236}">
                  <a16:creationId xmlns:a16="http://schemas.microsoft.com/office/drawing/2014/main" id="{0468F486-445C-4095-949F-136F5FB39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2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4" name="Oval 507">
              <a:extLst>
                <a:ext uri="{FF2B5EF4-FFF2-40B4-BE49-F238E27FC236}">
                  <a16:creationId xmlns:a16="http://schemas.microsoft.com/office/drawing/2014/main" id="{BE72A23B-4800-4D60-B2FF-C48B4C0E1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374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5" name="Oval 508">
              <a:extLst>
                <a:ext uri="{FF2B5EF4-FFF2-40B4-BE49-F238E27FC236}">
                  <a16:creationId xmlns:a16="http://schemas.microsoft.com/office/drawing/2014/main" id="{6D6E9659-3286-40CB-A856-80DD584C7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37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6" name="Oval 509">
              <a:extLst>
                <a:ext uri="{FF2B5EF4-FFF2-40B4-BE49-F238E27FC236}">
                  <a16:creationId xmlns:a16="http://schemas.microsoft.com/office/drawing/2014/main" id="{349B7209-9C3C-4EF7-8832-1BC8C6E85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139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7" name="Oval 510">
              <a:extLst>
                <a:ext uri="{FF2B5EF4-FFF2-40B4-BE49-F238E27FC236}">
                  <a16:creationId xmlns:a16="http://schemas.microsoft.com/office/drawing/2014/main" id="{040907F1-B9AC-4193-AEFF-951920886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142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8" name="Oval 511">
              <a:extLst>
                <a:ext uri="{FF2B5EF4-FFF2-40B4-BE49-F238E27FC236}">
                  <a16:creationId xmlns:a16="http://schemas.microsoft.com/office/drawing/2014/main" id="{1E614588-9565-4FE9-BDA6-6CB74F908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143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19" name="Oval 512">
              <a:extLst>
                <a:ext uri="{FF2B5EF4-FFF2-40B4-BE49-F238E27FC236}">
                  <a16:creationId xmlns:a16="http://schemas.microsoft.com/office/drawing/2014/main" id="{9024B61C-89F6-45A4-8C29-836334C3F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45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0" name="Oval 513">
              <a:extLst>
                <a:ext uri="{FF2B5EF4-FFF2-40B4-BE49-F238E27FC236}">
                  <a16:creationId xmlns:a16="http://schemas.microsoft.com/office/drawing/2014/main" id="{87F13933-0B38-4EB1-AD47-0238DABB8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42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1" name="Oval 514">
              <a:extLst>
                <a:ext uri="{FF2B5EF4-FFF2-40B4-BE49-F238E27FC236}">
                  <a16:creationId xmlns:a16="http://schemas.microsoft.com/office/drawing/2014/main" id="{D3A06585-BCDE-4B0E-B708-61D4DF11A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148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2" name="Oval 515">
              <a:extLst>
                <a:ext uri="{FF2B5EF4-FFF2-40B4-BE49-F238E27FC236}">
                  <a16:creationId xmlns:a16="http://schemas.microsoft.com/office/drawing/2014/main" id="{A091D12B-84BA-4761-96C7-4845E44A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1477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3" name="Oval 516">
              <a:extLst>
                <a:ext uri="{FF2B5EF4-FFF2-40B4-BE49-F238E27FC236}">
                  <a16:creationId xmlns:a16="http://schemas.microsoft.com/office/drawing/2014/main" id="{68805B2A-4C89-4E27-A655-C76E3B51C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507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4" name="Oval 517">
              <a:extLst>
                <a:ext uri="{FF2B5EF4-FFF2-40B4-BE49-F238E27FC236}">
                  <a16:creationId xmlns:a16="http://schemas.microsoft.com/office/drawing/2014/main" id="{1ED3A721-0229-49C2-93D8-29320EF4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151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5" name="Oval 518">
              <a:extLst>
                <a:ext uri="{FF2B5EF4-FFF2-40B4-BE49-F238E27FC236}">
                  <a16:creationId xmlns:a16="http://schemas.microsoft.com/office/drawing/2014/main" id="{80EB06AA-3FA2-4E8D-A328-B17AAB868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1567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6" name="Oval 519">
              <a:extLst>
                <a:ext uri="{FF2B5EF4-FFF2-40B4-BE49-F238E27FC236}">
                  <a16:creationId xmlns:a16="http://schemas.microsoft.com/office/drawing/2014/main" id="{280E4C09-FCCD-42F5-847D-CFA46B149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32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7" name="Oval 520">
              <a:extLst>
                <a:ext uri="{FF2B5EF4-FFF2-40B4-BE49-F238E27FC236}">
                  <a16:creationId xmlns:a16="http://schemas.microsoft.com/office/drawing/2014/main" id="{D61BD654-8A03-4D9E-A46F-F9B0B395B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8" name="Oval 521">
              <a:extLst>
                <a:ext uri="{FF2B5EF4-FFF2-40B4-BE49-F238E27FC236}">
                  <a16:creationId xmlns:a16="http://schemas.microsoft.com/office/drawing/2014/main" id="{E8C88707-FD8B-444C-A43A-447494C30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974"/>
              <a:ext cx="22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29" name="Oval 522">
              <a:extLst>
                <a:ext uri="{FF2B5EF4-FFF2-40B4-BE49-F238E27FC236}">
                  <a16:creationId xmlns:a16="http://schemas.microsoft.com/office/drawing/2014/main" id="{F58C0CFC-2441-4866-A205-D34D535E4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862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0" name="Oval 523">
              <a:extLst>
                <a:ext uri="{FF2B5EF4-FFF2-40B4-BE49-F238E27FC236}">
                  <a16:creationId xmlns:a16="http://schemas.microsoft.com/office/drawing/2014/main" id="{F349244F-E2C5-4E5C-9636-72FEB801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898"/>
              <a:ext cx="20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1" name="Oval 524">
              <a:extLst>
                <a:ext uri="{FF2B5EF4-FFF2-40B4-BE49-F238E27FC236}">
                  <a16:creationId xmlns:a16="http://schemas.microsoft.com/office/drawing/2014/main" id="{C2E48537-8AE8-4310-9782-FE9785036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838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2" name="Oval 525">
              <a:extLst>
                <a:ext uri="{FF2B5EF4-FFF2-40B4-BE49-F238E27FC236}">
                  <a16:creationId xmlns:a16="http://schemas.microsoft.com/office/drawing/2014/main" id="{C2734D58-5869-4FA3-B803-05F52879A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79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3" name="Oval 526">
              <a:extLst>
                <a:ext uri="{FF2B5EF4-FFF2-40B4-BE49-F238E27FC236}">
                  <a16:creationId xmlns:a16="http://schemas.microsoft.com/office/drawing/2014/main" id="{9824DC94-6B41-43B9-9A90-A9DFEB2D5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2913"/>
              <a:ext cx="14" cy="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4" name="Oval 527">
              <a:extLst>
                <a:ext uri="{FF2B5EF4-FFF2-40B4-BE49-F238E27FC236}">
                  <a16:creationId xmlns:a16="http://schemas.microsoft.com/office/drawing/2014/main" id="{94C78A9C-7DFC-472E-8454-36D3ACBB0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811"/>
              <a:ext cx="9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5" name="Oval 528">
              <a:extLst>
                <a:ext uri="{FF2B5EF4-FFF2-40B4-BE49-F238E27FC236}">
                  <a16:creationId xmlns:a16="http://schemas.microsoft.com/office/drawing/2014/main" id="{9E5A3C2E-2D69-43D3-9D27-489270310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865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6" name="Oval 529">
              <a:extLst>
                <a:ext uri="{FF2B5EF4-FFF2-40B4-BE49-F238E27FC236}">
                  <a16:creationId xmlns:a16="http://schemas.microsoft.com/office/drawing/2014/main" id="{D555710D-9EC4-43B8-BFFA-C5724566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80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7" name="Oval 530">
              <a:extLst>
                <a:ext uri="{FF2B5EF4-FFF2-40B4-BE49-F238E27FC236}">
                  <a16:creationId xmlns:a16="http://schemas.microsoft.com/office/drawing/2014/main" id="{213C62F1-62E5-42CB-AC4C-D692B18B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2937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8" name="Oval 531">
              <a:extLst>
                <a:ext uri="{FF2B5EF4-FFF2-40B4-BE49-F238E27FC236}">
                  <a16:creationId xmlns:a16="http://schemas.microsoft.com/office/drawing/2014/main" id="{40CA2724-9DDB-4BB4-804F-0225445C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2727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39" name="Oval 532">
              <a:extLst>
                <a:ext uri="{FF2B5EF4-FFF2-40B4-BE49-F238E27FC236}">
                  <a16:creationId xmlns:a16="http://schemas.microsoft.com/office/drawing/2014/main" id="{76B6C353-8199-4AE2-8065-FAF505E85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2880"/>
              <a:ext cx="15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0" name="Oval 533">
              <a:extLst>
                <a:ext uri="{FF2B5EF4-FFF2-40B4-BE49-F238E27FC236}">
                  <a16:creationId xmlns:a16="http://schemas.microsoft.com/office/drawing/2014/main" id="{311E4222-FCD8-4ED2-9063-B4023315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2826"/>
              <a:ext cx="23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1" name="Oval 534">
              <a:extLst>
                <a:ext uri="{FF2B5EF4-FFF2-40B4-BE49-F238E27FC236}">
                  <a16:creationId xmlns:a16="http://schemas.microsoft.com/office/drawing/2014/main" id="{171C8EFE-B659-42B0-9762-A73AE999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949"/>
              <a:ext cx="11" cy="16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2" name="Oval 535">
              <a:extLst>
                <a:ext uri="{FF2B5EF4-FFF2-40B4-BE49-F238E27FC236}">
                  <a16:creationId xmlns:a16="http://schemas.microsoft.com/office/drawing/2014/main" id="{475A635C-3599-438C-8554-1CAB85B2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1" y="3028"/>
              <a:ext cx="11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3" name="Oval 536">
              <a:extLst>
                <a:ext uri="{FF2B5EF4-FFF2-40B4-BE49-F238E27FC236}">
                  <a16:creationId xmlns:a16="http://schemas.microsoft.com/office/drawing/2014/main" id="{E481F403-D1ED-4E09-9DC6-C929A11B6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971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4" name="Oval 537">
              <a:extLst>
                <a:ext uri="{FF2B5EF4-FFF2-40B4-BE49-F238E27FC236}">
                  <a16:creationId xmlns:a16="http://schemas.microsoft.com/office/drawing/2014/main" id="{3F709672-CA50-4754-8C17-97291D1A9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895"/>
              <a:ext cx="20" cy="21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5" name="Oval 538">
              <a:extLst>
                <a:ext uri="{FF2B5EF4-FFF2-40B4-BE49-F238E27FC236}">
                  <a16:creationId xmlns:a16="http://schemas.microsoft.com/office/drawing/2014/main" id="{14ACF776-EED3-4666-B3E9-C46FE566C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2736"/>
              <a:ext cx="26" cy="27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6" name="Oval 539">
              <a:extLst>
                <a:ext uri="{FF2B5EF4-FFF2-40B4-BE49-F238E27FC236}">
                  <a16:creationId xmlns:a16="http://schemas.microsoft.com/office/drawing/2014/main" id="{4CB63E85-3449-41A3-9FA0-41D4D7C4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2721"/>
              <a:ext cx="22" cy="24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7" name="Oval 540">
              <a:extLst>
                <a:ext uri="{FF2B5EF4-FFF2-40B4-BE49-F238E27FC236}">
                  <a16:creationId xmlns:a16="http://schemas.microsoft.com/office/drawing/2014/main" id="{1C001579-F9D9-4C03-A1E8-131835025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268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8" name="Oval 541">
              <a:extLst>
                <a:ext uri="{FF2B5EF4-FFF2-40B4-BE49-F238E27FC236}">
                  <a16:creationId xmlns:a16="http://schemas.microsoft.com/office/drawing/2014/main" id="{1D3B7D1D-CC69-473F-97F4-FCC4492B8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2636"/>
              <a:ext cx="14" cy="15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49" name="Oval 542">
              <a:extLst>
                <a:ext uri="{FF2B5EF4-FFF2-40B4-BE49-F238E27FC236}">
                  <a16:creationId xmlns:a16="http://schemas.microsoft.com/office/drawing/2014/main" id="{F8929E6C-0FC0-4C42-B2AA-C382F0260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588"/>
              <a:ext cx="14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0" name="Oval 543">
              <a:extLst>
                <a:ext uri="{FF2B5EF4-FFF2-40B4-BE49-F238E27FC236}">
                  <a16:creationId xmlns:a16="http://schemas.microsoft.com/office/drawing/2014/main" id="{FA256AF6-DF79-4C60-89B8-6142751A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603"/>
              <a:ext cx="14" cy="18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1" name="Oval 544">
              <a:extLst>
                <a:ext uri="{FF2B5EF4-FFF2-40B4-BE49-F238E27FC236}">
                  <a16:creationId xmlns:a16="http://schemas.microsoft.com/office/drawing/2014/main" id="{02468CFA-AF09-447F-AB44-FD72D788E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715"/>
              <a:ext cx="12" cy="12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2" name="Oval 545">
              <a:extLst>
                <a:ext uri="{FF2B5EF4-FFF2-40B4-BE49-F238E27FC236}">
                  <a16:creationId xmlns:a16="http://schemas.microsoft.com/office/drawing/2014/main" id="{4ED70371-8CBB-46B8-B7E0-EBA23F322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841"/>
              <a:ext cx="6" cy="9"/>
            </a:xfrm>
            <a:prstGeom prst="ellipse">
              <a:avLst/>
            </a:prstGeom>
            <a:solidFill>
              <a:srgbClr val="A0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3" name="Oval 546">
              <a:extLst>
                <a:ext uri="{FF2B5EF4-FFF2-40B4-BE49-F238E27FC236}">
                  <a16:creationId xmlns:a16="http://schemas.microsoft.com/office/drawing/2014/main" id="{3C870780-8D71-4A80-BBB9-E4C645419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2" y="289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4" name="Oval 547">
              <a:extLst>
                <a:ext uri="{FF2B5EF4-FFF2-40B4-BE49-F238E27FC236}">
                  <a16:creationId xmlns:a16="http://schemas.microsoft.com/office/drawing/2014/main" id="{0764C160-3259-4B87-91CB-F86CFB1D0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2766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5" name="Oval 548">
              <a:extLst>
                <a:ext uri="{FF2B5EF4-FFF2-40B4-BE49-F238E27FC236}">
                  <a16:creationId xmlns:a16="http://schemas.microsoft.com/office/drawing/2014/main" id="{E8469503-561E-414C-B4A7-66408C1BA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2790"/>
              <a:ext cx="9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6" name="Oval 549">
              <a:extLst>
                <a:ext uri="{FF2B5EF4-FFF2-40B4-BE49-F238E27FC236}">
                  <a16:creationId xmlns:a16="http://schemas.microsoft.com/office/drawing/2014/main" id="{91E0B3E5-20FC-4652-9925-D5D0058A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3031"/>
              <a:ext cx="11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7" name="Oval 550">
              <a:extLst>
                <a:ext uri="{FF2B5EF4-FFF2-40B4-BE49-F238E27FC236}">
                  <a16:creationId xmlns:a16="http://schemas.microsoft.com/office/drawing/2014/main" id="{D8D8B6F5-B12D-4A7B-AED7-C97E6DFA4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8" name="Oval 551">
              <a:extLst>
                <a:ext uri="{FF2B5EF4-FFF2-40B4-BE49-F238E27FC236}">
                  <a16:creationId xmlns:a16="http://schemas.microsoft.com/office/drawing/2014/main" id="{76DB5ED9-E232-413F-A63F-6C743FE2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010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59" name="Oval 552">
              <a:extLst>
                <a:ext uri="{FF2B5EF4-FFF2-40B4-BE49-F238E27FC236}">
                  <a16:creationId xmlns:a16="http://schemas.microsoft.com/office/drawing/2014/main" id="{86130A5F-C8F3-44D2-9444-01E4BC07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028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0" name="Oval 553">
              <a:extLst>
                <a:ext uri="{FF2B5EF4-FFF2-40B4-BE49-F238E27FC236}">
                  <a16:creationId xmlns:a16="http://schemas.microsoft.com/office/drawing/2014/main" id="{4979C147-631A-4EBC-801E-7C3E272BB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3082"/>
              <a:ext cx="20" cy="2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1" name="Oval 554">
              <a:extLst>
                <a:ext uri="{FF2B5EF4-FFF2-40B4-BE49-F238E27FC236}">
                  <a16:creationId xmlns:a16="http://schemas.microsoft.com/office/drawing/2014/main" id="{DE2EEAB0-5422-4C97-988C-3019B45F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094"/>
              <a:ext cx="17" cy="18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2" name="Oval 555">
              <a:extLst>
                <a:ext uri="{FF2B5EF4-FFF2-40B4-BE49-F238E27FC236}">
                  <a16:creationId xmlns:a16="http://schemas.microsoft.com/office/drawing/2014/main" id="{662B0539-1794-4393-845D-066F0F3E2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3091"/>
              <a:ext cx="14" cy="15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3" name="Oval 556">
              <a:extLst>
                <a:ext uri="{FF2B5EF4-FFF2-40B4-BE49-F238E27FC236}">
                  <a16:creationId xmlns:a16="http://schemas.microsoft.com/office/drawing/2014/main" id="{3977D4F7-FC8E-4A66-BDEF-EB56E615B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2943"/>
              <a:ext cx="11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4" name="Oval 557">
              <a:extLst>
                <a:ext uri="{FF2B5EF4-FFF2-40B4-BE49-F238E27FC236}">
                  <a16:creationId xmlns:a16="http://schemas.microsoft.com/office/drawing/2014/main" id="{8EE4DC84-4A62-41F2-938B-5A327AA72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931"/>
              <a:ext cx="14" cy="12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5" name="Oval 558">
              <a:extLst>
                <a:ext uri="{FF2B5EF4-FFF2-40B4-BE49-F238E27FC236}">
                  <a16:creationId xmlns:a16="http://schemas.microsoft.com/office/drawing/2014/main" id="{71D9D772-E1BC-4ADE-9007-68910FBF8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862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6" name="Oval 559">
              <a:extLst>
                <a:ext uri="{FF2B5EF4-FFF2-40B4-BE49-F238E27FC236}">
                  <a16:creationId xmlns:a16="http://schemas.microsoft.com/office/drawing/2014/main" id="{D3EC6D26-EA19-435F-8AF1-61BA0E80F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799"/>
              <a:ext cx="8" cy="1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7" name="Oval 560">
              <a:extLst>
                <a:ext uri="{FF2B5EF4-FFF2-40B4-BE49-F238E27FC236}">
                  <a16:creationId xmlns:a16="http://schemas.microsoft.com/office/drawing/2014/main" id="{9106C4C7-8DD9-4169-AF5D-DF73D726C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47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8" name="Oval 561">
              <a:extLst>
                <a:ext uri="{FF2B5EF4-FFF2-40B4-BE49-F238E27FC236}">
                  <a16:creationId xmlns:a16="http://schemas.microsoft.com/office/drawing/2014/main" id="{445CCD25-E10D-41FF-9F87-252A31833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3004"/>
              <a:ext cx="8" cy="9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69" name="Oval 562">
              <a:extLst>
                <a:ext uri="{FF2B5EF4-FFF2-40B4-BE49-F238E27FC236}">
                  <a16:creationId xmlns:a16="http://schemas.microsoft.com/office/drawing/2014/main" id="{EC75699F-5243-494B-A5EA-AFDA1E11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817"/>
              <a:ext cx="5" cy="3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0" name="Oval 563">
              <a:extLst>
                <a:ext uri="{FF2B5EF4-FFF2-40B4-BE49-F238E27FC236}">
                  <a16:creationId xmlns:a16="http://schemas.microsoft.com/office/drawing/2014/main" id="{ACA9A205-29E5-471E-8B58-FBD3115F9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895"/>
              <a:ext cx="5" cy="6"/>
            </a:xfrm>
            <a:prstGeom prst="ellipse">
              <a:avLst/>
            </a:prstGeom>
            <a:solidFill>
              <a:srgbClr val="B56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1" name="Freeform 564">
              <a:extLst>
                <a:ext uri="{FF2B5EF4-FFF2-40B4-BE49-F238E27FC236}">
                  <a16:creationId xmlns:a16="http://schemas.microsoft.com/office/drawing/2014/main" id="{1070CAEF-63AD-4BA5-9829-082F3D42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248"/>
              <a:ext cx="1234" cy="2099"/>
            </a:xfrm>
            <a:custGeom>
              <a:avLst/>
              <a:gdLst>
                <a:gd name="T0" fmla="*/ 294 w 437"/>
                <a:gd name="T1" fmla="*/ 12642 h 697"/>
                <a:gd name="T2" fmla="*/ 1014 w 437"/>
                <a:gd name="T3" fmla="*/ 14473 h 697"/>
                <a:gd name="T4" fmla="*/ 5631 w 437"/>
                <a:gd name="T5" fmla="*/ 18656 h 697"/>
                <a:gd name="T6" fmla="*/ 5605 w 437"/>
                <a:gd name="T7" fmla="*/ 18656 h 697"/>
                <a:gd name="T8" fmla="*/ 6147 w 437"/>
                <a:gd name="T9" fmla="*/ 18575 h 697"/>
                <a:gd name="T10" fmla="*/ 8892 w 437"/>
                <a:gd name="T11" fmla="*/ 15545 h 697"/>
                <a:gd name="T12" fmla="*/ 9028 w 437"/>
                <a:gd name="T13" fmla="*/ 11934 h 697"/>
                <a:gd name="T14" fmla="*/ 8491 w 437"/>
                <a:gd name="T15" fmla="*/ 9748 h 697"/>
                <a:gd name="T16" fmla="*/ 9098 w 437"/>
                <a:gd name="T17" fmla="*/ 7318 h 697"/>
                <a:gd name="T18" fmla="*/ 9776 w 437"/>
                <a:gd name="T19" fmla="*/ 4044 h 697"/>
                <a:gd name="T20" fmla="*/ 6195 w 437"/>
                <a:gd name="T21" fmla="*/ 27 h 697"/>
                <a:gd name="T22" fmla="*/ 2234 w 437"/>
                <a:gd name="T23" fmla="*/ 2241 h 697"/>
                <a:gd name="T24" fmla="*/ 1618 w 437"/>
                <a:gd name="T25" fmla="*/ 3246 h 697"/>
                <a:gd name="T26" fmla="*/ 743 w 437"/>
                <a:gd name="T27" fmla="*/ 5514 h 697"/>
                <a:gd name="T28" fmla="*/ 384 w 437"/>
                <a:gd name="T29" fmla="*/ 8107 h 697"/>
                <a:gd name="T30" fmla="*/ 294 w 437"/>
                <a:gd name="T31" fmla="*/ 12642 h 6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7" h="697">
                  <a:moveTo>
                    <a:pt x="13" y="463"/>
                  </a:moveTo>
                  <a:cubicBezTo>
                    <a:pt x="22" y="487"/>
                    <a:pt x="41" y="520"/>
                    <a:pt x="45" y="530"/>
                  </a:cubicBezTo>
                  <a:cubicBezTo>
                    <a:pt x="61" y="580"/>
                    <a:pt x="125" y="697"/>
                    <a:pt x="250" y="683"/>
                  </a:cubicBezTo>
                  <a:cubicBezTo>
                    <a:pt x="249" y="683"/>
                    <a:pt x="249" y="683"/>
                    <a:pt x="249" y="683"/>
                  </a:cubicBezTo>
                  <a:cubicBezTo>
                    <a:pt x="257" y="682"/>
                    <a:pt x="265" y="682"/>
                    <a:pt x="273" y="680"/>
                  </a:cubicBezTo>
                  <a:cubicBezTo>
                    <a:pt x="353" y="667"/>
                    <a:pt x="384" y="615"/>
                    <a:pt x="395" y="569"/>
                  </a:cubicBezTo>
                  <a:cubicBezTo>
                    <a:pt x="403" y="533"/>
                    <a:pt x="413" y="471"/>
                    <a:pt x="401" y="437"/>
                  </a:cubicBezTo>
                  <a:cubicBezTo>
                    <a:pt x="389" y="402"/>
                    <a:pt x="378" y="391"/>
                    <a:pt x="377" y="357"/>
                  </a:cubicBezTo>
                  <a:cubicBezTo>
                    <a:pt x="376" y="324"/>
                    <a:pt x="389" y="290"/>
                    <a:pt x="404" y="268"/>
                  </a:cubicBezTo>
                  <a:cubicBezTo>
                    <a:pt x="418" y="247"/>
                    <a:pt x="437" y="212"/>
                    <a:pt x="434" y="148"/>
                  </a:cubicBezTo>
                  <a:cubicBezTo>
                    <a:pt x="428" y="79"/>
                    <a:pt x="396" y="5"/>
                    <a:pt x="275" y="1"/>
                  </a:cubicBezTo>
                  <a:cubicBezTo>
                    <a:pt x="203" y="0"/>
                    <a:pt x="141" y="24"/>
                    <a:pt x="99" y="82"/>
                  </a:cubicBezTo>
                  <a:cubicBezTo>
                    <a:pt x="87" y="99"/>
                    <a:pt x="77" y="109"/>
                    <a:pt x="72" y="119"/>
                  </a:cubicBezTo>
                  <a:cubicBezTo>
                    <a:pt x="62" y="144"/>
                    <a:pt x="44" y="181"/>
                    <a:pt x="33" y="202"/>
                  </a:cubicBezTo>
                  <a:cubicBezTo>
                    <a:pt x="23" y="221"/>
                    <a:pt x="26" y="255"/>
                    <a:pt x="17" y="297"/>
                  </a:cubicBezTo>
                  <a:cubicBezTo>
                    <a:pt x="0" y="386"/>
                    <a:pt x="4" y="439"/>
                    <a:pt x="13" y="463"/>
                  </a:cubicBezTo>
                </a:path>
              </a:pathLst>
            </a:custGeom>
            <a:noFill/>
            <a:ln w="9525" cap="rnd">
              <a:solidFill>
                <a:srgbClr val="5857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Oval 565">
              <a:extLst>
                <a:ext uri="{FF2B5EF4-FFF2-40B4-BE49-F238E27FC236}">
                  <a16:creationId xmlns:a16="http://schemas.microsoft.com/office/drawing/2014/main" id="{4B16BC09-C8C6-46DB-B646-9F89E1BF6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2480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3" name="Oval 566">
              <a:extLst>
                <a:ext uri="{FF2B5EF4-FFF2-40B4-BE49-F238E27FC236}">
                  <a16:creationId xmlns:a16="http://schemas.microsoft.com/office/drawing/2014/main" id="{4CA7BDE7-B77C-49D7-A8B4-DBAEA8126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1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4" name="Oval 567">
              <a:extLst>
                <a:ext uri="{FF2B5EF4-FFF2-40B4-BE49-F238E27FC236}">
                  <a16:creationId xmlns:a16="http://schemas.microsoft.com/office/drawing/2014/main" id="{D63098DB-057D-4757-B080-327796A09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252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5" name="Oval 568">
              <a:extLst>
                <a:ext uri="{FF2B5EF4-FFF2-40B4-BE49-F238E27FC236}">
                  <a16:creationId xmlns:a16="http://schemas.microsoft.com/office/drawing/2014/main" id="{5943C63E-E4D7-4B34-8868-E84F95054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46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6" name="Oval 569">
              <a:extLst>
                <a:ext uri="{FF2B5EF4-FFF2-40B4-BE49-F238E27FC236}">
                  <a16:creationId xmlns:a16="http://schemas.microsoft.com/office/drawing/2014/main" id="{B6078B10-EE4A-46E5-8FD5-F9DC7019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46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7" name="Oval 570">
              <a:extLst>
                <a:ext uri="{FF2B5EF4-FFF2-40B4-BE49-F238E27FC236}">
                  <a16:creationId xmlns:a16="http://schemas.microsoft.com/office/drawing/2014/main" id="{108D81F4-D993-444B-ABEC-42B9833D0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257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8" name="Oval 571">
              <a:extLst>
                <a:ext uri="{FF2B5EF4-FFF2-40B4-BE49-F238E27FC236}">
                  <a16:creationId xmlns:a16="http://schemas.microsoft.com/office/drawing/2014/main" id="{DEBADA8B-E141-45F4-854C-53CF586D1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254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79" name="Oval 572">
              <a:extLst>
                <a:ext uri="{FF2B5EF4-FFF2-40B4-BE49-F238E27FC236}">
                  <a16:creationId xmlns:a16="http://schemas.microsoft.com/office/drawing/2014/main" id="{08F3E1EE-94BC-480B-812B-942850D93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570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0" name="Oval 573">
              <a:extLst>
                <a:ext uri="{FF2B5EF4-FFF2-40B4-BE49-F238E27FC236}">
                  <a16:creationId xmlns:a16="http://schemas.microsoft.com/office/drawing/2014/main" id="{22E59E1A-0863-4BE3-8EA3-87BA1A886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54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1" name="Oval 574">
              <a:extLst>
                <a:ext uri="{FF2B5EF4-FFF2-40B4-BE49-F238E27FC236}">
                  <a16:creationId xmlns:a16="http://schemas.microsoft.com/office/drawing/2014/main" id="{DC8D4F9A-DD74-4159-8C9B-DBCE283E8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639"/>
              <a:ext cx="9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2" name="Oval 575">
              <a:extLst>
                <a:ext uri="{FF2B5EF4-FFF2-40B4-BE49-F238E27FC236}">
                  <a16:creationId xmlns:a16="http://schemas.microsoft.com/office/drawing/2014/main" id="{3FB6176B-C020-4A39-9D33-163EF26F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6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3" name="Oval 576">
              <a:extLst>
                <a:ext uri="{FF2B5EF4-FFF2-40B4-BE49-F238E27FC236}">
                  <a16:creationId xmlns:a16="http://schemas.microsoft.com/office/drawing/2014/main" id="{84063506-F55C-46AC-8E0A-2D58A502A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95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4" name="Oval 577">
              <a:extLst>
                <a:ext uri="{FF2B5EF4-FFF2-40B4-BE49-F238E27FC236}">
                  <a16:creationId xmlns:a16="http://schemas.microsoft.com/office/drawing/2014/main" id="{671FF511-6A2B-44CA-B698-0CAF7D71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38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5" name="Oval 578">
              <a:extLst>
                <a:ext uri="{FF2B5EF4-FFF2-40B4-BE49-F238E27FC236}">
                  <a16:creationId xmlns:a16="http://schemas.microsoft.com/office/drawing/2014/main" id="{9F692B87-85DB-4072-86C3-AB00DE75D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983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6" name="Oval 579">
              <a:extLst>
                <a:ext uri="{FF2B5EF4-FFF2-40B4-BE49-F238E27FC236}">
                  <a16:creationId xmlns:a16="http://schemas.microsoft.com/office/drawing/2014/main" id="{C04B7584-DF46-4788-8D2E-B3DA53DA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97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7" name="Oval 580">
              <a:extLst>
                <a:ext uri="{FF2B5EF4-FFF2-40B4-BE49-F238E27FC236}">
                  <a16:creationId xmlns:a16="http://schemas.microsoft.com/office/drawing/2014/main" id="{52C349E5-2FE9-43AF-BE57-A9E859BC8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" y="1914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8" name="Oval 581">
              <a:extLst>
                <a:ext uri="{FF2B5EF4-FFF2-40B4-BE49-F238E27FC236}">
                  <a16:creationId xmlns:a16="http://schemas.microsoft.com/office/drawing/2014/main" id="{E77B38C8-1ECD-48B1-AEAD-19116B6B5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198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89" name="Oval 582">
              <a:extLst>
                <a:ext uri="{FF2B5EF4-FFF2-40B4-BE49-F238E27FC236}">
                  <a16:creationId xmlns:a16="http://schemas.microsoft.com/office/drawing/2014/main" id="{EB0EFF6A-ED26-481E-B6E9-73749C16C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03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0" name="Oval 583">
              <a:extLst>
                <a:ext uri="{FF2B5EF4-FFF2-40B4-BE49-F238E27FC236}">
                  <a16:creationId xmlns:a16="http://schemas.microsoft.com/office/drawing/2014/main" id="{AE2E9EA8-3ABA-443A-A01B-52A8AA378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001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1" name="Oval 584">
              <a:extLst>
                <a:ext uri="{FF2B5EF4-FFF2-40B4-BE49-F238E27FC236}">
                  <a16:creationId xmlns:a16="http://schemas.microsoft.com/office/drawing/2014/main" id="{2FA9712E-38D2-4CB7-974D-70234ECDD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04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2" name="Oval 585">
              <a:extLst>
                <a:ext uri="{FF2B5EF4-FFF2-40B4-BE49-F238E27FC236}">
                  <a16:creationId xmlns:a16="http://schemas.microsoft.com/office/drawing/2014/main" id="{6D973B40-9C51-485F-8F9F-BF5A61D83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938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3" name="Oval 586">
              <a:extLst>
                <a:ext uri="{FF2B5EF4-FFF2-40B4-BE49-F238E27FC236}">
                  <a16:creationId xmlns:a16="http://schemas.microsoft.com/office/drawing/2014/main" id="{9C7B2C00-CEA7-40D4-8FAE-64A011B1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046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4" name="Oval 587">
              <a:extLst>
                <a:ext uri="{FF2B5EF4-FFF2-40B4-BE49-F238E27FC236}">
                  <a16:creationId xmlns:a16="http://schemas.microsoft.com/office/drawing/2014/main" id="{8B2A96A3-FA54-41A6-AB1A-82F472F7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034"/>
              <a:ext cx="6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5" name="Oval 588">
              <a:extLst>
                <a:ext uri="{FF2B5EF4-FFF2-40B4-BE49-F238E27FC236}">
                  <a16:creationId xmlns:a16="http://schemas.microsoft.com/office/drawing/2014/main" id="{7C7A73C4-5589-4B3A-8553-002EAA351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09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6" name="Oval 589">
              <a:extLst>
                <a:ext uri="{FF2B5EF4-FFF2-40B4-BE49-F238E27FC236}">
                  <a16:creationId xmlns:a16="http://schemas.microsoft.com/office/drawing/2014/main" id="{FE45CD7E-D4F0-4D45-BC6D-BFB019CD5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2133"/>
              <a:ext cx="11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7" name="Oval 590">
              <a:extLst>
                <a:ext uri="{FF2B5EF4-FFF2-40B4-BE49-F238E27FC236}">
                  <a16:creationId xmlns:a16="http://schemas.microsoft.com/office/drawing/2014/main" id="{4448C83C-CB78-483B-AB62-CF67C561F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212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6798" name="Oval 591">
              <a:extLst>
                <a:ext uri="{FF2B5EF4-FFF2-40B4-BE49-F238E27FC236}">
                  <a16:creationId xmlns:a16="http://schemas.microsoft.com/office/drawing/2014/main" id="{8A9B7C31-04BE-4C34-A1DA-D8F238031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10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16389" name="Text Box 592">
            <a:extLst>
              <a:ext uri="{FF2B5EF4-FFF2-40B4-BE49-F238E27FC236}">
                <a16:creationId xmlns:a16="http://schemas.microsoft.com/office/drawing/2014/main" id="{27EF7363-3911-4998-BD4F-B2F766339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30850"/>
            <a:ext cx="14811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Normal kidney</a:t>
            </a:r>
          </a:p>
        </p:txBody>
      </p:sp>
      <p:sp>
        <p:nvSpPr>
          <p:cNvPr id="16390" name="Text Box 593">
            <a:extLst>
              <a:ext uri="{FF2B5EF4-FFF2-40B4-BE49-F238E27FC236}">
                <a16:creationId xmlns:a16="http://schemas.microsoft.com/office/drawing/2014/main" id="{3DEF8093-9757-4FC4-ABF3-7B38B3066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5486400"/>
            <a:ext cx="1346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Nephropathy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E31AF660-A01F-4C57-B15A-2F13F87DE0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Diabetic foot (1)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22C093B9-FD95-400F-B7AC-8ADFB3E386D5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1295400"/>
            <a:ext cx="2139950" cy="5024438"/>
            <a:chOff x="1257" y="798"/>
            <a:chExt cx="1348" cy="3165"/>
          </a:xfrm>
        </p:grpSpPr>
        <p:sp>
          <p:nvSpPr>
            <p:cNvPr id="27751" name="Freeform 4">
              <a:extLst>
                <a:ext uri="{FF2B5EF4-FFF2-40B4-BE49-F238E27FC236}">
                  <a16:creationId xmlns:a16="http://schemas.microsoft.com/office/drawing/2014/main" id="{94EF01C5-90A7-4274-BE66-1574AB9A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798"/>
              <a:ext cx="1348" cy="3165"/>
            </a:xfrm>
            <a:custGeom>
              <a:avLst/>
              <a:gdLst>
                <a:gd name="T0" fmla="*/ 319 w 1304"/>
                <a:gd name="T1" fmla="*/ 389 h 3072"/>
                <a:gd name="T2" fmla="*/ 218 w 1304"/>
                <a:gd name="T3" fmla="*/ 447 h 3072"/>
                <a:gd name="T4" fmla="*/ 144 w 1304"/>
                <a:gd name="T5" fmla="*/ 571 h 3072"/>
                <a:gd name="T6" fmla="*/ 126 w 1304"/>
                <a:gd name="T7" fmla="*/ 722 h 3072"/>
                <a:gd name="T8" fmla="*/ 64 w 1304"/>
                <a:gd name="T9" fmla="*/ 1113 h 3072"/>
                <a:gd name="T10" fmla="*/ 150 w 1304"/>
                <a:gd name="T11" fmla="*/ 1396 h 3072"/>
                <a:gd name="T12" fmla="*/ 170 w 1304"/>
                <a:gd name="T13" fmla="*/ 1828 h 3072"/>
                <a:gd name="T14" fmla="*/ 270 w 1304"/>
                <a:gd name="T15" fmla="*/ 2236 h 3072"/>
                <a:gd name="T16" fmla="*/ 267 w 1304"/>
                <a:gd name="T17" fmla="*/ 2408 h 3072"/>
                <a:gd name="T18" fmla="*/ 261 w 1304"/>
                <a:gd name="T19" fmla="*/ 2589 h 3072"/>
                <a:gd name="T20" fmla="*/ 296 w 1304"/>
                <a:gd name="T21" fmla="*/ 2748 h 3072"/>
                <a:gd name="T22" fmla="*/ 205 w 1304"/>
                <a:gd name="T23" fmla="*/ 3360 h 3072"/>
                <a:gd name="T24" fmla="*/ 1124 w 1304"/>
                <a:gd name="T25" fmla="*/ 3360 h 3072"/>
                <a:gd name="T26" fmla="*/ 1053 w 1304"/>
                <a:gd name="T27" fmla="*/ 3096 h 3072"/>
                <a:gd name="T28" fmla="*/ 1039 w 1304"/>
                <a:gd name="T29" fmla="*/ 2938 h 3072"/>
                <a:gd name="T30" fmla="*/ 1157 w 1304"/>
                <a:gd name="T31" fmla="*/ 2634 h 3072"/>
                <a:gd name="T32" fmla="*/ 1121 w 1304"/>
                <a:gd name="T33" fmla="*/ 2171 h 3072"/>
                <a:gd name="T34" fmla="*/ 1151 w 1304"/>
                <a:gd name="T35" fmla="*/ 1820 h 3072"/>
                <a:gd name="T36" fmla="*/ 1259 w 1304"/>
                <a:gd name="T37" fmla="*/ 1138 h 3072"/>
                <a:gd name="T38" fmla="*/ 1330 w 1304"/>
                <a:gd name="T39" fmla="*/ 710 h 3072"/>
                <a:gd name="T40" fmla="*/ 1301 w 1304"/>
                <a:gd name="T41" fmla="*/ 468 h 3072"/>
                <a:gd name="T42" fmla="*/ 1321 w 1304"/>
                <a:gd name="T43" fmla="*/ 331 h 3072"/>
                <a:gd name="T44" fmla="*/ 1307 w 1304"/>
                <a:gd name="T45" fmla="*/ 226 h 3072"/>
                <a:gd name="T46" fmla="*/ 1077 w 1304"/>
                <a:gd name="T47" fmla="*/ 69 h 3072"/>
                <a:gd name="T48" fmla="*/ 940 w 1304"/>
                <a:gd name="T49" fmla="*/ 121 h 3072"/>
                <a:gd name="T50" fmla="*/ 799 w 1304"/>
                <a:gd name="T51" fmla="*/ 28 h 3072"/>
                <a:gd name="T52" fmla="*/ 702 w 1304"/>
                <a:gd name="T53" fmla="*/ 66 h 3072"/>
                <a:gd name="T54" fmla="*/ 623 w 1304"/>
                <a:gd name="T55" fmla="*/ 69 h 3072"/>
                <a:gd name="T56" fmla="*/ 534 w 1304"/>
                <a:gd name="T57" fmla="*/ 171 h 3072"/>
                <a:gd name="T58" fmla="*/ 411 w 1304"/>
                <a:gd name="T59" fmla="*/ 197 h 3072"/>
                <a:gd name="T60" fmla="*/ 323 w 1304"/>
                <a:gd name="T61" fmla="*/ 334 h 3072"/>
                <a:gd name="T62" fmla="*/ 319 w 1304"/>
                <a:gd name="T63" fmla="*/ 389 h 30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4" h="3072">
                  <a:moveTo>
                    <a:pt x="289" y="356"/>
                  </a:moveTo>
                  <a:cubicBezTo>
                    <a:pt x="289" y="356"/>
                    <a:pt x="240" y="366"/>
                    <a:pt x="197" y="409"/>
                  </a:cubicBezTo>
                  <a:cubicBezTo>
                    <a:pt x="153" y="453"/>
                    <a:pt x="128" y="472"/>
                    <a:pt x="130" y="522"/>
                  </a:cubicBezTo>
                  <a:cubicBezTo>
                    <a:pt x="132" y="573"/>
                    <a:pt x="135" y="615"/>
                    <a:pt x="114" y="660"/>
                  </a:cubicBezTo>
                  <a:cubicBezTo>
                    <a:pt x="92" y="706"/>
                    <a:pt x="0" y="863"/>
                    <a:pt x="58" y="1017"/>
                  </a:cubicBezTo>
                  <a:cubicBezTo>
                    <a:pt x="115" y="1172"/>
                    <a:pt x="140" y="1171"/>
                    <a:pt x="135" y="1276"/>
                  </a:cubicBezTo>
                  <a:cubicBezTo>
                    <a:pt x="130" y="1381"/>
                    <a:pt x="119" y="1577"/>
                    <a:pt x="154" y="1671"/>
                  </a:cubicBezTo>
                  <a:cubicBezTo>
                    <a:pt x="188" y="1764"/>
                    <a:pt x="247" y="1956"/>
                    <a:pt x="244" y="2044"/>
                  </a:cubicBezTo>
                  <a:cubicBezTo>
                    <a:pt x="242" y="2132"/>
                    <a:pt x="266" y="2145"/>
                    <a:pt x="242" y="2201"/>
                  </a:cubicBezTo>
                  <a:cubicBezTo>
                    <a:pt x="218" y="2257"/>
                    <a:pt x="210" y="2327"/>
                    <a:pt x="236" y="2367"/>
                  </a:cubicBezTo>
                  <a:cubicBezTo>
                    <a:pt x="263" y="2407"/>
                    <a:pt x="274" y="2452"/>
                    <a:pt x="268" y="2513"/>
                  </a:cubicBezTo>
                  <a:cubicBezTo>
                    <a:pt x="263" y="2575"/>
                    <a:pt x="178" y="2977"/>
                    <a:pt x="186" y="3072"/>
                  </a:cubicBezTo>
                  <a:cubicBezTo>
                    <a:pt x="1018" y="3072"/>
                    <a:pt x="1018" y="3072"/>
                    <a:pt x="1018" y="3072"/>
                  </a:cubicBezTo>
                  <a:cubicBezTo>
                    <a:pt x="1018" y="3072"/>
                    <a:pt x="978" y="2871"/>
                    <a:pt x="954" y="2831"/>
                  </a:cubicBezTo>
                  <a:cubicBezTo>
                    <a:pt x="930" y="2791"/>
                    <a:pt x="940" y="2687"/>
                    <a:pt x="940" y="2687"/>
                  </a:cubicBezTo>
                  <a:cubicBezTo>
                    <a:pt x="940" y="2687"/>
                    <a:pt x="1050" y="2577"/>
                    <a:pt x="1047" y="2409"/>
                  </a:cubicBezTo>
                  <a:cubicBezTo>
                    <a:pt x="1044" y="2241"/>
                    <a:pt x="991" y="2233"/>
                    <a:pt x="1015" y="1985"/>
                  </a:cubicBezTo>
                  <a:cubicBezTo>
                    <a:pt x="1034" y="1788"/>
                    <a:pt x="1036" y="1772"/>
                    <a:pt x="1042" y="1665"/>
                  </a:cubicBezTo>
                  <a:cubicBezTo>
                    <a:pt x="1047" y="1559"/>
                    <a:pt x="1116" y="1076"/>
                    <a:pt x="1140" y="1041"/>
                  </a:cubicBezTo>
                  <a:cubicBezTo>
                    <a:pt x="1164" y="1007"/>
                    <a:pt x="1304" y="820"/>
                    <a:pt x="1204" y="649"/>
                  </a:cubicBezTo>
                  <a:cubicBezTo>
                    <a:pt x="1167" y="585"/>
                    <a:pt x="1175" y="447"/>
                    <a:pt x="1178" y="428"/>
                  </a:cubicBezTo>
                  <a:cubicBezTo>
                    <a:pt x="1180" y="409"/>
                    <a:pt x="1191" y="324"/>
                    <a:pt x="1196" y="303"/>
                  </a:cubicBezTo>
                  <a:cubicBezTo>
                    <a:pt x="1202" y="281"/>
                    <a:pt x="1215" y="257"/>
                    <a:pt x="1183" y="207"/>
                  </a:cubicBezTo>
                  <a:cubicBezTo>
                    <a:pt x="1151" y="156"/>
                    <a:pt x="1119" y="67"/>
                    <a:pt x="975" y="63"/>
                  </a:cubicBezTo>
                  <a:cubicBezTo>
                    <a:pt x="895" y="60"/>
                    <a:pt x="850" y="111"/>
                    <a:pt x="850" y="111"/>
                  </a:cubicBezTo>
                  <a:cubicBezTo>
                    <a:pt x="850" y="111"/>
                    <a:pt x="831" y="0"/>
                    <a:pt x="724" y="25"/>
                  </a:cubicBezTo>
                  <a:cubicBezTo>
                    <a:pt x="647" y="44"/>
                    <a:pt x="636" y="60"/>
                    <a:pt x="636" y="60"/>
                  </a:cubicBezTo>
                  <a:cubicBezTo>
                    <a:pt x="636" y="60"/>
                    <a:pt x="599" y="41"/>
                    <a:pt x="564" y="63"/>
                  </a:cubicBezTo>
                  <a:cubicBezTo>
                    <a:pt x="530" y="84"/>
                    <a:pt x="490" y="116"/>
                    <a:pt x="484" y="156"/>
                  </a:cubicBezTo>
                  <a:cubicBezTo>
                    <a:pt x="484" y="156"/>
                    <a:pt x="415" y="143"/>
                    <a:pt x="372" y="180"/>
                  </a:cubicBezTo>
                  <a:cubicBezTo>
                    <a:pt x="330" y="217"/>
                    <a:pt x="295" y="273"/>
                    <a:pt x="292" y="305"/>
                  </a:cubicBezTo>
                  <a:cubicBezTo>
                    <a:pt x="290" y="337"/>
                    <a:pt x="289" y="356"/>
                    <a:pt x="289" y="356"/>
                  </a:cubicBezTo>
                  <a:close/>
                </a:path>
              </a:pathLst>
            </a:custGeom>
            <a:solidFill>
              <a:srgbClr val="F9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5">
              <a:extLst>
                <a:ext uri="{FF2B5EF4-FFF2-40B4-BE49-F238E27FC236}">
                  <a16:creationId xmlns:a16="http://schemas.microsoft.com/office/drawing/2014/main" id="{30C3C164-39A5-4AAB-B71A-4FEC0C95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812"/>
              <a:ext cx="850" cy="3151"/>
            </a:xfrm>
            <a:custGeom>
              <a:avLst/>
              <a:gdLst>
                <a:gd name="T0" fmla="*/ 801 w 822"/>
                <a:gd name="T1" fmla="*/ 11 h 3058"/>
                <a:gd name="T2" fmla="*/ 703 w 822"/>
                <a:gd name="T3" fmla="*/ 49 h 3058"/>
                <a:gd name="T4" fmla="*/ 624 w 822"/>
                <a:gd name="T5" fmla="*/ 54 h 3058"/>
                <a:gd name="T6" fmla="*/ 535 w 822"/>
                <a:gd name="T7" fmla="*/ 155 h 3058"/>
                <a:gd name="T8" fmla="*/ 412 w 822"/>
                <a:gd name="T9" fmla="*/ 181 h 3058"/>
                <a:gd name="T10" fmla="*/ 323 w 822"/>
                <a:gd name="T11" fmla="*/ 318 h 3058"/>
                <a:gd name="T12" fmla="*/ 320 w 822"/>
                <a:gd name="T13" fmla="*/ 374 h 3058"/>
                <a:gd name="T14" fmla="*/ 218 w 822"/>
                <a:gd name="T15" fmla="*/ 432 h 3058"/>
                <a:gd name="T16" fmla="*/ 144 w 822"/>
                <a:gd name="T17" fmla="*/ 555 h 3058"/>
                <a:gd name="T18" fmla="*/ 126 w 822"/>
                <a:gd name="T19" fmla="*/ 707 h 3058"/>
                <a:gd name="T20" fmla="*/ 64 w 822"/>
                <a:gd name="T21" fmla="*/ 1097 h 3058"/>
                <a:gd name="T22" fmla="*/ 150 w 822"/>
                <a:gd name="T23" fmla="*/ 1381 h 3058"/>
                <a:gd name="T24" fmla="*/ 170 w 822"/>
                <a:gd name="T25" fmla="*/ 1812 h 3058"/>
                <a:gd name="T26" fmla="*/ 270 w 822"/>
                <a:gd name="T27" fmla="*/ 2222 h 3058"/>
                <a:gd name="T28" fmla="*/ 268 w 822"/>
                <a:gd name="T29" fmla="*/ 2394 h 3058"/>
                <a:gd name="T30" fmla="*/ 261 w 822"/>
                <a:gd name="T31" fmla="*/ 2575 h 3058"/>
                <a:gd name="T32" fmla="*/ 296 w 822"/>
                <a:gd name="T33" fmla="*/ 2734 h 3058"/>
                <a:gd name="T34" fmla="*/ 206 w 822"/>
                <a:gd name="T35" fmla="*/ 3346 h 3058"/>
                <a:gd name="T36" fmla="*/ 445 w 822"/>
                <a:gd name="T37" fmla="*/ 3346 h 3058"/>
                <a:gd name="T38" fmla="*/ 490 w 822"/>
                <a:gd name="T39" fmla="*/ 2981 h 3058"/>
                <a:gd name="T40" fmla="*/ 473 w 822"/>
                <a:gd name="T41" fmla="*/ 2222 h 3058"/>
                <a:gd name="T42" fmla="*/ 409 w 822"/>
                <a:gd name="T43" fmla="*/ 1812 h 3058"/>
                <a:gd name="T44" fmla="*/ 388 w 822"/>
                <a:gd name="T45" fmla="*/ 1381 h 3058"/>
                <a:gd name="T46" fmla="*/ 229 w 822"/>
                <a:gd name="T47" fmla="*/ 1166 h 3058"/>
                <a:gd name="T48" fmla="*/ 202 w 822"/>
                <a:gd name="T49" fmla="*/ 671 h 3058"/>
                <a:gd name="T50" fmla="*/ 457 w 822"/>
                <a:gd name="T51" fmla="*/ 432 h 3058"/>
                <a:gd name="T52" fmla="*/ 558 w 822"/>
                <a:gd name="T53" fmla="*/ 374 h 3058"/>
                <a:gd name="T54" fmla="*/ 561 w 822"/>
                <a:gd name="T55" fmla="*/ 318 h 3058"/>
                <a:gd name="T56" fmla="*/ 650 w 822"/>
                <a:gd name="T57" fmla="*/ 181 h 3058"/>
                <a:gd name="T58" fmla="*/ 775 w 822"/>
                <a:gd name="T59" fmla="*/ 155 h 3058"/>
                <a:gd name="T60" fmla="*/ 862 w 822"/>
                <a:gd name="T61" fmla="*/ 54 h 3058"/>
                <a:gd name="T62" fmla="*/ 909 w 822"/>
                <a:gd name="T63" fmla="*/ 42 h 3058"/>
                <a:gd name="T64" fmla="*/ 801 w 822"/>
                <a:gd name="T65" fmla="*/ 11 h 30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2" h="3058">
                  <a:moveTo>
                    <a:pt x="724" y="11"/>
                  </a:moveTo>
                  <a:cubicBezTo>
                    <a:pt x="647" y="30"/>
                    <a:pt x="636" y="46"/>
                    <a:pt x="636" y="46"/>
                  </a:cubicBezTo>
                  <a:cubicBezTo>
                    <a:pt x="636" y="46"/>
                    <a:pt x="599" y="27"/>
                    <a:pt x="564" y="49"/>
                  </a:cubicBezTo>
                  <a:cubicBezTo>
                    <a:pt x="530" y="70"/>
                    <a:pt x="490" y="102"/>
                    <a:pt x="484" y="142"/>
                  </a:cubicBezTo>
                  <a:cubicBezTo>
                    <a:pt x="484" y="142"/>
                    <a:pt x="415" y="129"/>
                    <a:pt x="372" y="166"/>
                  </a:cubicBezTo>
                  <a:cubicBezTo>
                    <a:pt x="330" y="203"/>
                    <a:pt x="295" y="259"/>
                    <a:pt x="292" y="291"/>
                  </a:cubicBezTo>
                  <a:cubicBezTo>
                    <a:pt x="290" y="323"/>
                    <a:pt x="289" y="342"/>
                    <a:pt x="289" y="342"/>
                  </a:cubicBezTo>
                  <a:cubicBezTo>
                    <a:pt x="289" y="342"/>
                    <a:pt x="240" y="352"/>
                    <a:pt x="197" y="395"/>
                  </a:cubicBezTo>
                  <a:cubicBezTo>
                    <a:pt x="153" y="439"/>
                    <a:pt x="128" y="458"/>
                    <a:pt x="130" y="508"/>
                  </a:cubicBezTo>
                  <a:cubicBezTo>
                    <a:pt x="132" y="559"/>
                    <a:pt x="135" y="601"/>
                    <a:pt x="114" y="646"/>
                  </a:cubicBezTo>
                  <a:cubicBezTo>
                    <a:pt x="92" y="692"/>
                    <a:pt x="0" y="849"/>
                    <a:pt x="58" y="1003"/>
                  </a:cubicBezTo>
                  <a:cubicBezTo>
                    <a:pt x="115" y="1158"/>
                    <a:pt x="140" y="1157"/>
                    <a:pt x="135" y="1262"/>
                  </a:cubicBezTo>
                  <a:cubicBezTo>
                    <a:pt x="130" y="1367"/>
                    <a:pt x="119" y="1563"/>
                    <a:pt x="154" y="1657"/>
                  </a:cubicBezTo>
                  <a:cubicBezTo>
                    <a:pt x="188" y="1750"/>
                    <a:pt x="247" y="1942"/>
                    <a:pt x="244" y="2030"/>
                  </a:cubicBezTo>
                  <a:cubicBezTo>
                    <a:pt x="242" y="2118"/>
                    <a:pt x="266" y="2131"/>
                    <a:pt x="242" y="2187"/>
                  </a:cubicBezTo>
                  <a:cubicBezTo>
                    <a:pt x="218" y="2243"/>
                    <a:pt x="210" y="2313"/>
                    <a:pt x="236" y="2353"/>
                  </a:cubicBezTo>
                  <a:cubicBezTo>
                    <a:pt x="263" y="2393"/>
                    <a:pt x="274" y="2438"/>
                    <a:pt x="268" y="2499"/>
                  </a:cubicBezTo>
                  <a:cubicBezTo>
                    <a:pt x="263" y="2561"/>
                    <a:pt x="178" y="2963"/>
                    <a:pt x="186" y="3058"/>
                  </a:cubicBezTo>
                  <a:cubicBezTo>
                    <a:pt x="402" y="3058"/>
                    <a:pt x="402" y="3058"/>
                    <a:pt x="402" y="3058"/>
                  </a:cubicBezTo>
                  <a:cubicBezTo>
                    <a:pt x="394" y="2963"/>
                    <a:pt x="438" y="2786"/>
                    <a:pt x="443" y="2725"/>
                  </a:cubicBezTo>
                  <a:cubicBezTo>
                    <a:pt x="400" y="2629"/>
                    <a:pt x="248" y="2265"/>
                    <a:pt x="427" y="2030"/>
                  </a:cubicBezTo>
                  <a:cubicBezTo>
                    <a:pt x="430" y="1942"/>
                    <a:pt x="404" y="1750"/>
                    <a:pt x="370" y="1657"/>
                  </a:cubicBezTo>
                  <a:cubicBezTo>
                    <a:pt x="335" y="1563"/>
                    <a:pt x="346" y="1367"/>
                    <a:pt x="351" y="1262"/>
                  </a:cubicBezTo>
                  <a:cubicBezTo>
                    <a:pt x="356" y="1157"/>
                    <a:pt x="264" y="1222"/>
                    <a:pt x="207" y="1067"/>
                  </a:cubicBezTo>
                  <a:cubicBezTo>
                    <a:pt x="150" y="913"/>
                    <a:pt x="130" y="691"/>
                    <a:pt x="183" y="613"/>
                  </a:cubicBezTo>
                  <a:cubicBezTo>
                    <a:pt x="212" y="572"/>
                    <a:pt x="369" y="439"/>
                    <a:pt x="413" y="395"/>
                  </a:cubicBezTo>
                  <a:cubicBezTo>
                    <a:pt x="456" y="352"/>
                    <a:pt x="505" y="342"/>
                    <a:pt x="505" y="342"/>
                  </a:cubicBezTo>
                  <a:cubicBezTo>
                    <a:pt x="505" y="342"/>
                    <a:pt x="506" y="323"/>
                    <a:pt x="508" y="291"/>
                  </a:cubicBezTo>
                  <a:cubicBezTo>
                    <a:pt x="511" y="259"/>
                    <a:pt x="546" y="203"/>
                    <a:pt x="588" y="166"/>
                  </a:cubicBezTo>
                  <a:cubicBezTo>
                    <a:pt x="631" y="129"/>
                    <a:pt x="700" y="142"/>
                    <a:pt x="700" y="142"/>
                  </a:cubicBezTo>
                  <a:cubicBezTo>
                    <a:pt x="706" y="102"/>
                    <a:pt x="746" y="70"/>
                    <a:pt x="780" y="49"/>
                  </a:cubicBezTo>
                  <a:cubicBezTo>
                    <a:pt x="795" y="40"/>
                    <a:pt x="810" y="38"/>
                    <a:pt x="822" y="39"/>
                  </a:cubicBezTo>
                  <a:cubicBezTo>
                    <a:pt x="804" y="17"/>
                    <a:pt x="773" y="0"/>
                    <a:pt x="724" y="11"/>
                  </a:cubicBezTo>
                  <a:close/>
                </a:path>
              </a:pathLst>
            </a:custGeom>
            <a:solidFill>
              <a:srgbClr val="F9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6">
              <a:extLst>
                <a:ext uri="{FF2B5EF4-FFF2-40B4-BE49-F238E27FC236}">
                  <a16:creationId xmlns:a16="http://schemas.microsoft.com/office/drawing/2014/main" id="{BF23D876-8092-4B17-839D-319834F4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066"/>
              <a:ext cx="762" cy="248"/>
            </a:xfrm>
            <a:custGeom>
              <a:avLst/>
              <a:gdLst>
                <a:gd name="T0" fmla="*/ 0 w 737"/>
                <a:gd name="T1" fmla="*/ 186 h 240"/>
                <a:gd name="T2" fmla="*/ 209 w 737"/>
                <a:gd name="T3" fmla="*/ 35 h 240"/>
                <a:gd name="T4" fmla="*/ 289 w 737"/>
                <a:gd name="T5" fmla="*/ 0 h 240"/>
                <a:gd name="T6" fmla="*/ 485 w 737"/>
                <a:gd name="T7" fmla="*/ 13 h 240"/>
                <a:gd name="T8" fmla="*/ 702 w 737"/>
                <a:gd name="T9" fmla="*/ 110 h 240"/>
                <a:gd name="T10" fmla="*/ 809 w 737"/>
                <a:gd name="T11" fmla="*/ 264 h 240"/>
                <a:gd name="T12" fmla="*/ 715 w 737"/>
                <a:gd name="T13" fmla="*/ 205 h 240"/>
                <a:gd name="T14" fmla="*/ 599 w 737"/>
                <a:gd name="T15" fmla="*/ 153 h 240"/>
                <a:gd name="T16" fmla="*/ 367 w 737"/>
                <a:gd name="T17" fmla="*/ 78 h 240"/>
                <a:gd name="T18" fmla="*/ 162 w 737"/>
                <a:gd name="T19" fmla="*/ 105 h 240"/>
                <a:gd name="T20" fmla="*/ 83 w 737"/>
                <a:gd name="T21" fmla="*/ 157 h 240"/>
                <a:gd name="T22" fmla="*/ 4 w 737"/>
                <a:gd name="T23" fmla="*/ 190 h 2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7" h="240">
                  <a:moveTo>
                    <a:pt x="0" y="168"/>
                  </a:moveTo>
                  <a:cubicBezTo>
                    <a:pt x="78" y="160"/>
                    <a:pt x="116" y="57"/>
                    <a:pt x="189" y="32"/>
                  </a:cubicBezTo>
                  <a:cubicBezTo>
                    <a:pt x="211" y="25"/>
                    <a:pt x="238" y="4"/>
                    <a:pt x="262" y="0"/>
                  </a:cubicBezTo>
                  <a:cubicBezTo>
                    <a:pt x="331" y="42"/>
                    <a:pt x="401" y="31"/>
                    <a:pt x="439" y="13"/>
                  </a:cubicBezTo>
                  <a:cubicBezTo>
                    <a:pt x="467" y="53"/>
                    <a:pt x="519" y="36"/>
                    <a:pt x="635" y="100"/>
                  </a:cubicBezTo>
                  <a:cubicBezTo>
                    <a:pt x="692" y="131"/>
                    <a:pt x="737" y="169"/>
                    <a:pt x="731" y="239"/>
                  </a:cubicBezTo>
                  <a:cubicBezTo>
                    <a:pt x="704" y="240"/>
                    <a:pt x="671" y="198"/>
                    <a:pt x="647" y="186"/>
                  </a:cubicBezTo>
                  <a:cubicBezTo>
                    <a:pt x="613" y="168"/>
                    <a:pt x="576" y="157"/>
                    <a:pt x="542" y="138"/>
                  </a:cubicBezTo>
                  <a:cubicBezTo>
                    <a:pt x="477" y="104"/>
                    <a:pt x="405" y="78"/>
                    <a:pt x="332" y="71"/>
                  </a:cubicBezTo>
                  <a:cubicBezTo>
                    <a:pt x="272" y="66"/>
                    <a:pt x="198" y="67"/>
                    <a:pt x="147" y="96"/>
                  </a:cubicBezTo>
                  <a:cubicBezTo>
                    <a:pt x="122" y="111"/>
                    <a:pt x="102" y="130"/>
                    <a:pt x="74" y="142"/>
                  </a:cubicBezTo>
                  <a:cubicBezTo>
                    <a:pt x="52" y="151"/>
                    <a:pt x="22" y="155"/>
                    <a:pt x="4" y="172"/>
                  </a:cubicBezTo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7">
              <a:extLst>
                <a:ext uri="{FF2B5EF4-FFF2-40B4-BE49-F238E27FC236}">
                  <a16:creationId xmlns:a16="http://schemas.microsoft.com/office/drawing/2014/main" id="{E0F19577-6B8A-4E93-9B18-BCC2B334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120"/>
              <a:ext cx="242" cy="222"/>
            </a:xfrm>
            <a:custGeom>
              <a:avLst/>
              <a:gdLst>
                <a:gd name="T0" fmla="*/ 0 w 234"/>
                <a:gd name="T1" fmla="*/ 0 h 215"/>
                <a:gd name="T2" fmla="*/ 38 w 234"/>
                <a:gd name="T3" fmla="*/ 12 h 215"/>
                <a:gd name="T4" fmla="*/ 86 w 234"/>
                <a:gd name="T5" fmla="*/ 25 h 215"/>
                <a:gd name="T6" fmla="*/ 191 w 234"/>
                <a:gd name="T7" fmla="*/ 53 h 215"/>
                <a:gd name="T8" fmla="*/ 230 w 234"/>
                <a:gd name="T9" fmla="*/ 71 h 215"/>
                <a:gd name="T10" fmla="*/ 256 w 234"/>
                <a:gd name="T11" fmla="*/ 87 h 215"/>
                <a:gd name="T12" fmla="*/ 252 w 234"/>
                <a:gd name="T13" fmla="*/ 129 h 215"/>
                <a:gd name="T14" fmla="*/ 248 w 234"/>
                <a:gd name="T15" fmla="*/ 175 h 215"/>
                <a:gd name="T16" fmla="*/ 247 w 234"/>
                <a:gd name="T17" fmla="*/ 214 h 215"/>
                <a:gd name="T18" fmla="*/ 236 w 234"/>
                <a:gd name="T19" fmla="*/ 231 h 215"/>
                <a:gd name="T20" fmla="*/ 219 w 234"/>
                <a:gd name="T21" fmla="*/ 208 h 215"/>
                <a:gd name="T22" fmla="*/ 188 w 234"/>
                <a:gd name="T23" fmla="*/ 169 h 215"/>
                <a:gd name="T24" fmla="*/ 100 w 234"/>
                <a:gd name="T25" fmla="*/ 72 h 215"/>
                <a:gd name="T26" fmla="*/ 10 w 234"/>
                <a:gd name="T27" fmla="*/ 6 h 2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215">
                  <a:moveTo>
                    <a:pt x="0" y="0"/>
                  </a:moveTo>
                  <a:cubicBezTo>
                    <a:pt x="11" y="0"/>
                    <a:pt x="24" y="10"/>
                    <a:pt x="35" y="12"/>
                  </a:cubicBezTo>
                  <a:cubicBezTo>
                    <a:pt x="49" y="16"/>
                    <a:pt x="63" y="19"/>
                    <a:pt x="77" y="22"/>
                  </a:cubicBezTo>
                  <a:cubicBezTo>
                    <a:pt x="110" y="28"/>
                    <a:pt x="142" y="30"/>
                    <a:pt x="173" y="47"/>
                  </a:cubicBezTo>
                  <a:cubicBezTo>
                    <a:pt x="184" y="52"/>
                    <a:pt x="196" y="62"/>
                    <a:pt x="208" y="65"/>
                  </a:cubicBezTo>
                  <a:cubicBezTo>
                    <a:pt x="221" y="68"/>
                    <a:pt x="228" y="62"/>
                    <a:pt x="232" y="78"/>
                  </a:cubicBezTo>
                  <a:cubicBezTo>
                    <a:pt x="234" y="90"/>
                    <a:pt x="229" y="104"/>
                    <a:pt x="228" y="117"/>
                  </a:cubicBezTo>
                  <a:cubicBezTo>
                    <a:pt x="226" y="130"/>
                    <a:pt x="224" y="144"/>
                    <a:pt x="224" y="159"/>
                  </a:cubicBezTo>
                  <a:cubicBezTo>
                    <a:pt x="224" y="170"/>
                    <a:pt x="224" y="182"/>
                    <a:pt x="223" y="194"/>
                  </a:cubicBezTo>
                  <a:cubicBezTo>
                    <a:pt x="221" y="203"/>
                    <a:pt x="223" y="215"/>
                    <a:pt x="213" y="210"/>
                  </a:cubicBezTo>
                  <a:cubicBezTo>
                    <a:pt x="208" y="208"/>
                    <a:pt x="201" y="193"/>
                    <a:pt x="198" y="189"/>
                  </a:cubicBezTo>
                  <a:cubicBezTo>
                    <a:pt x="189" y="178"/>
                    <a:pt x="179" y="166"/>
                    <a:pt x="170" y="154"/>
                  </a:cubicBezTo>
                  <a:cubicBezTo>
                    <a:pt x="147" y="123"/>
                    <a:pt x="123" y="90"/>
                    <a:pt x="91" y="66"/>
                  </a:cubicBezTo>
                  <a:cubicBezTo>
                    <a:pt x="64" y="45"/>
                    <a:pt x="31" y="34"/>
                    <a:pt x="10" y="6"/>
                  </a:cubicBezTo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8">
              <a:extLst>
                <a:ext uri="{FF2B5EF4-FFF2-40B4-BE49-F238E27FC236}">
                  <a16:creationId xmlns:a16="http://schemas.microsoft.com/office/drawing/2014/main" id="{6A024421-8B23-4ADE-9BDD-1759F6B7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112"/>
              <a:ext cx="38" cy="60"/>
            </a:xfrm>
            <a:custGeom>
              <a:avLst/>
              <a:gdLst>
                <a:gd name="T0" fmla="*/ 12 w 37"/>
                <a:gd name="T1" fmla="*/ 1 h 58"/>
                <a:gd name="T2" fmla="*/ 8 w 37"/>
                <a:gd name="T3" fmla="*/ 23 h 58"/>
                <a:gd name="T4" fmla="*/ 2 w 37"/>
                <a:gd name="T5" fmla="*/ 46 h 58"/>
                <a:gd name="T6" fmla="*/ 10 w 37"/>
                <a:gd name="T7" fmla="*/ 59 h 58"/>
                <a:gd name="T8" fmla="*/ 36 w 37"/>
                <a:gd name="T9" fmla="*/ 64 h 58"/>
                <a:gd name="T10" fmla="*/ 11 w 37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8">
                  <a:moveTo>
                    <a:pt x="12" y="1"/>
                  </a:moveTo>
                  <a:cubicBezTo>
                    <a:pt x="11" y="0"/>
                    <a:pt x="10" y="15"/>
                    <a:pt x="8" y="20"/>
                  </a:cubicBezTo>
                  <a:cubicBezTo>
                    <a:pt x="7" y="26"/>
                    <a:pt x="3" y="36"/>
                    <a:pt x="2" y="42"/>
                  </a:cubicBezTo>
                  <a:cubicBezTo>
                    <a:pt x="0" y="51"/>
                    <a:pt x="0" y="48"/>
                    <a:pt x="10" y="53"/>
                  </a:cubicBezTo>
                  <a:cubicBezTo>
                    <a:pt x="17" y="56"/>
                    <a:pt x="25" y="55"/>
                    <a:pt x="33" y="58"/>
                  </a:cubicBezTo>
                  <a:cubicBezTo>
                    <a:pt x="37" y="37"/>
                    <a:pt x="20" y="18"/>
                    <a:pt x="11" y="2"/>
                  </a:cubicBezTo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9">
              <a:extLst>
                <a:ext uri="{FF2B5EF4-FFF2-40B4-BE49-F238E27FC236}">
                  <a16:creationId xmlns:a16="http://schemas.microsoft.com/office/drawing/2014/main" id="{6F2A8503-3912-4704-9EED-32A9A6C1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088"/>
              <a:ext cx="15" cy="49"/>
            </a:xfrm>
            <a:custGeom>
              <a:avLst/>
              <a:gdLst>
                <a:gd name="T0" fmla="*/ 4 w 15"/>
                <a:gd name="T1" fmla="*/ 0 h 47"/>
                <a:gd name="T2" fmla="*/ 15 w 15"/>
                <a:gd name="T3" fmla="*/ 52 h 47"/>
                <a:gd name="T4" fmla="*/ 0 w 15"/>
                <a:gd name="T5" fmla="*/ 53 h 47"/>
                <a:gd name="T6" fmla="*/ 3 w 15"/>
                <a:gd name="T7" fmla="*/ 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7">
                  <a:moveTo>
                    <a:pt x="4" y="0"/>
                  </a:moveTo>
                  <a:cubicBezTo>
                    <a:pt x="4" y="13"/>
                    <a:pt x="7" y="35"/>
                    <a:pt x="15" y="46"/>
                  </a:cubicBezTo>
                  <a:cubicBezTo>
                    <a:pt x="5" y="47"/>
                    <a:pt x="9" y="44"/>
                    <a:pt x="0" y="47"/>
                  </a:cubicBezTo>
                  <a:cubicBezTo>
                    <a:pt x="3" y="33"/>
                    <a:pt x="0" y="17"/>
                    <a:pt x="3" y="2"/>
                  </a:cubicBezTo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0">
              <a:extLst>
                <a:ext uri="{FF2B5EF4-FFF2-40B4-BE49-F238E27FC236}">
                  <a16:creationId xmlns:a16="http://schemas.microsoft.com/office/drawing/2014/main" id="{9B83ED8F-D523-499A-A978-1651C1D6C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798"/>
              <a:ext cx="1246" cy="1022"/>
            </a:xfrm>
            <a:custGeom>
              <a:avLst/>
              <a:gdLst>
                <a:gd name="T0" fmla="*/ 1299 w 1205"/>
                <a:gd name="T1" fmla="*/ 412 h 992"/>
                <a:gd name="T2" fmla="*/ 1311 w 1205"/>
                <a:gd name="T3" fmla="*/ 331 h 992"/>
                <a:gd name="T4" fmla="*/ 1297 w 1205"/>
                <a:gd name="T5" fmla="*/ 226 h 992"/>
                <a:gd name="T6" fmla="*/ 1067 w 1205"/>
                <a:gd name="T7" fmla="*/ 69 h 992"/>
                <a:gd name="T8" fmla="*/ 930 w 1205"/>
                <a:gd name="T9" fmla="*/ 121 h 992"/>
                <a:gd name="T10" fmla="*/ 789 w 1205"/>
                <a:gd name="T11" fmla="*/ 28 h 992"/>
                <a:gd name="T12" fmla="*/ 692 w 1205"/>
                <a:gd name="T13" fmla="*/ 66 h 992"/>
                <a:gd name="T14" fmla="*/ 612 w 1205"/>
                <a:gd name="T15" fmla="*/ 69 h 992"/>
                <a:gd name="T16" fmla="*/ 524 w 1205"/>
                <a:gd name="T17" fmla="*/ 171 h 992"/>
                <a:gd name="T18" fmla="*/ 400 w 1205"/>
                <a:gd name="T19" fmla="*/ 197 h 992"/>
                <a:gd name="T20" fmla="*/ 312 w 1205"/>
                <a:gd name="T21" fmla="*/ 333 h 992"/>
                <a:gd name="T22" fmla="*/ 308 w 1205"/>
                <a:gd name="T23" fmla="*/ 389 h 992"/>
                <a:gd name="T24" fmla="*/ 207 w 1205"/>
                <a:gd name="T25" fmla="*/ 447 h 992"/>
                <a:gd name="T26" fmla="*/ 132 w 1205"/>
                <a:gd name="T27" fmla="*/ 571 h 992"/>
                <a:gd name="T28" fmla="*/ 116 w 1205"/>
                <a:gd name="T29" fmla="*/ 722 h 992"/>
                <a:gd name="T30" fmla="*/ 43 w 1205"/>
                <a:gd name="T31" fmla="*/ 1085 h 992"/>
                <a:gd name="T32" fmla="*/ 116 w 1205"/>
                <a:gd name="T33" fmla="*/ 906 h 992"/>
                <a:gd name="T34" fmla="*/ 132 w 1205"/>
                <a:gd name="T35" fmla="*/ 755 h 992"/>
                <a:gd name="T36" fmla="*/ 207 w 1205"/>
                <a:gd name="T37" fmla="*/ 631 h 992"/>
                <a:gd name="T38" fmla="*/ 308 w 1205"/>
                <a:gd name="T39" fmla="*/ 573 h 992"/>
                <a:gd name="T40" fmla="*/ 312 w 1205"/>
                <a:gd name="T41" fmla="*/ 517 h 992"/>
                <a:gd name="T42" fmla="*/ 400 w 1205"/>
                <a:gd name="T43" fmla="*/ 381 h 992"/>
                <a:gd name="T44" fmla="*/ 524 w 1205"/>
                <a:gd name="T45" fmla="*/ 354 h 992"/>
                <a:gd name="T46" fmla="*/ 612 w 1205"/>
                <a:gd name="T47" fmla="*/ 252 h 992"/>
                <a:gd name="T48" fmla="*/ 692 w 1205"/>
                <a:gd name="T49" fmla="*/ 249 h 992"/>
                <a:gd name="T50" fmla="*/ 789 w 1205"/>
                <a:gd name="T51" fmla="*/ 211 h 992"/>
                <a:gd name="T52" fmla="*/ 930 w 1205"/>
                <a:gd name="T53" fmla="*/ 305 h 992"/>
                <a:gd name="T54" fmla="*/ 1067 w 1205"/>
                <a:gd name="T55" fmla="*/ 252 h 992"/>
                <a:gd name="T56" fmla="*/ 1297 w 1205"/>
                <a:gd name="T57" fmla="*/ 410 h 992"/>
                <a:gd name="T58" fmla="*/ 1299 w 1205"/>
                <a:gd name="T59" fmla="*/ 412 h 9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5" h="992">
                  <a:moveTo>
                    <a:pt x="1175" y="377"/>
                  </a:moveTo>
                  <a:cubicBezTo>
                    <a:pt x="1179" y="348"/>
                    <a:pt x="1183" y="315"/>
                    <a:pt x="1186" y="303"/>
                  </a:cubicBezTo>
                  <a:cubicBezTo>
                    <a:pt x="1192" y="281"/>
                    <a:pt x="1205" y="257"/>
                    <a:pt x="1173" y="207"/>
                  </a:cubicBezTo>
                  <a:cubicBezTo>
                    <a:pt x="1141" y="156"/>
                    <a:pt x="1109" y="67"/>
                    <a:pt x="965" y="63"/>
                  </a:cubicBezTo>
                  <a:cubicBezTo>
                    <a:pt x="885" y="60"/>
                    <a:pt x="840" y="111"/>
                    <a:pt x="840" y="111"/>
                  </a:cubicBezTo>
                  <a:cubicBezTo>
                    <a:pt x="840" y="111"/>
                    <a:pt x="821" y="0"/>
                    <a:pt x="714" y="25"/>
                  </a:cubicBezTo>
                  <a:cubicBezTo>
                    <a:pt x="637" y="44"/>
                    <a:pt x="626" y="60"/>
                    <a:pt x="626" y="60"/>
                  </a:cubicBezTo>
                  <a:cubicBezTo>
                    <a:pt x="626" y="60"/>
                    <a:pt x="589" y="41"/>
                    <a:pt x="554" y="63"/>
                  </a:cubicBezTo>
                  <a:cubicBezTo>
                    <a:pt x="520" y="84"/>
                    <a:pt x="480" y="116"/>
                    <a:pt x="474" y="156"/>
                  </a:cubicBezTo>
                  <a:cubicBezTo>
                    <a:pt x="474" y="156"/>
                    <a:pt x="405" y="143"/>
                    <a:pt x="362" y="180"/>
                  </a:cubicBezTo>
                  <a:cubicBezTo>
                    <a:pt x="320" y="217"/>
                    <a:pt x="285" y="273"/>
                    <a:pt x="282" y="305"/>
                  </a:cubicBezTo>
                  <a:cubicBezTo>
                    <a:pt x="280" y="337"/>
                    <a:pt x="279" y="356"/>
                    <a:pt x="279" y="356"/>
                  </a:cubicBezTo>
                  <a:cubicBezTo>
                    <a:pt x="279" y="356"/>
                    <a:pt x="230" y="366"/>
                    <a:pt x="187" y="409"/>
                  </a:cubicBezTo>
                  <a:cubicBezTo>
                    <a:pt x="143" y="453"/>
                    <a:pt x="118" y="472"/>
                    <a:pt x="120" y="522"/>
                  </a:cubicBezTo>
                  <a:cubicBezTo>
                    <a:pt x="122" y="573"/>
                    <a:pt x="125" y="615"/>
                    <a:pt x="104" y="660"/>
                  </a:cubicBezTo>
                  <a:cubicBezTo>
                    <a:pt x="84" y="703"/>
                    <a:pt x="0" y="846"/>
                    <a:pt x="40" y="992"/>
                  </a:cubicBezTo>
                  <a:cubicBezTo>
                    <a:pt x="57" y="915"/>
                    <a:pt x="92" y="854"/>
                    <a:pt x="104" y="828"/>
                  </a:cubicBezTo>
                  <a:cubicBezTo>
                    <a:pt x="125" y="783"/>
                    <a:pt x="122" y="741"/>
                    <a:pt x="120" y="690"/>
                  </a:cubicBezTo>
                  <a:cubicBezTo>
                    <a:pt x="118" y="640"/>
                    <a:pt x="143" y="621"/>
                    <a:pt x="187" y="577"/>
                  </a:cubicBezTo>
                  <a:cubicBezTo>
                    <a:pt x="230" y="534"/>
                    <a:pt x="279" y="524"/>
                    <a:pt x="279" y="524"/>
                  </a:cubicBezTo>
                  <a:cubicBezTo>
                    <a:pt x="279" y="524"/>
                    <a:pt x="280" y="505"/>
                    <a:pt x="282" y="473"/>
                  </a:cubicBezTo>
                  <a:cubicBezTo>
                    <a:pt x="285" y="441"/>
                    <a:pt x="320" y="385"/>
                    <a:pt x="362" y="348"/>
                  </a:cubicBezTo>
                  <a:cubicBezTo>
                    <a:pt x="405" y="311"/>
                    <a:pt x="474" y="324"/>
                    <a:pt x="474" y="324"/>
                  </a:cubicBezTo>
                  <a:cubicBezTo>
                    <a:pt x="480" y="284"/>
                    <a:pt x="520" y="252"/>
                    <a:pt x="554" y="231"/>
                  </a:cubicBezTo>
                  <a:cubicBezTo>
                    <a:pt x="589" y="209"/>
                    <a:pt x="626" y="228"/>
                    <a:pt x="626" y="228"/>
                  </a:cubicBezTo>
                  <a:cubicBezTo>
                    <a:pt x="626" y="228"/>
                    <a:pt x="637" y="212"/>
                    <a:pt x="714" y="193"/>
                  </a:cubicBezTo>
                  <a:cubicBezTo>
                    <a:pt x="821" y="168"/>
                    <a:pt x="840" y="279"/>
                    <a:pt x="840" y="279"/>
                  </a:cubicBezTo>
                  <a:cubicBezTo>
                    <a:pt x="840" y="279"/>
                    <a:pt x="885" y="228"/>
                    <a:pt x="965" y="231"/>
                  </a:cubicBezTo>
                  <a:cubicBezTo>
                    <a:pt x="1109" y="235"/>
                    <a:pt x="1141" y="324"/>
                    <a:pt x="1173" y="375"/>
                  </a:cubicBezTo>
                  <a:cubicBezTo>
                    <a:pt x="1174" y="376"/>
                    <a:pt x="1174" y="376"/>
                    <a:pt x="1175" y="377"/>
                  </a:cubicBezTo>
                  <a:close/>
                </a:path>
              </a:pathLst>
            </a:custGeom>
            <a:solidFill>
              <a:srgbClr val="F9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1">
              <a:extLst>
                <a:ext uri="{FF2B5EF4-FFF2-40B4-BE49-F238E27FC236}">
                  <a16:creationId xmlns:a16="http://schemas.microsoft.com/office/drawing/2014/main" id="{D4BA9428-0576-46DA-8944-D5176BCD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55"/>
              <a:ext cx="486" cy="3008"/>
            </a:xfrm>
            <a:custGeom>
              <a:avLst/>
              <a:gdLst>
                <a:gd name="T0" fmla="*/ 412 w 470"/>
                <a:gd name="T1" fmla="*/ 30 h 2919"/>
                <a:gd name="T2" fmla="*/ 323 w 470"/>
                <a:gd name="T3" fmla="*/ 167 h 2919"/>
                <a:gd name="T4" fmla="*/ 320 w 470"/>
                <a:gd name="T5" fmla="*/ 222 h 2919"/>
                <a:gd name="T6" fmla="*/ 218 w 470"/>
                <a:gd name="T7" fmla="*/ 280 h 2919"/>
                <a:gd name="T8" fmla="*/ 144 w 470"/>
                <a:gd name="T9" fmla="*/ 404 h 2919"/>
                <a:gd name="T10" fmla="*/ 126 w 470"/>
                <a:gd name="T11" fmla="*/ 554 h 2919"/>
                <a:gd name="T12" fmla="*/ 64 w 470"/>
                <a:gd name="T13" fmla="*/ 945 h 2919"/>
                <a:gd name="T14" fmla="*/ 150 w 470"/>
                <a:gd name="T15" fmla="*/ 1228 h 2919"/>
                <a:gd name="T16" fmla="*/ 170 w 470"/>
                <a:gd name="T17" fmla="*/ 1661 h 2919"/>
                <a:gd name="T18" fmla="*/ 270 w 470"/>
                <a:gd name="T19" fmla="*/ 2069 h 2919"/>
                <a:gd name="T20" fmla="*/ 268 w 470"/>
                <a:gd name="T21" fmla="*/ 2240 h 2919"/>
                <a:gd name="T22" fmla="*/ 261 w 470"/>
                <a:gd name="T23" fmla="*/ 2424 h 2919"/>
                <a:gd name="T24" fmla="*/ 296 w 470"/>
                <a:gd name="T25" fmla="*/ 2582 h 2919"/>
                <a:gd name="T26" fmla="*/ 206 w 470"/>
                <a:gd name="T27" fmla="*/ 3195 h 2919"/>
                <a:gd name="T28" fmla="*/ 239 w 470"/>
                <a:gd name="T29" fmla="*/ 3195 h 2919"/>
                <a:gd name="T30" fmla="*/ 326 w 470"/>
                <a:gd name="T31" fmla="*/ 2594 h 2919"/>
                <a:gd name="T32" fmla="*/ 294 w 470"/>
                <a:gd name="T33" fmla="*/ 2424 h 2919"/>
                <a:gd name="T34" fmla="*/ 279 w 470"/>
                <a:gd name="T35" fmla="*/ 2231 h 2919"/>
                <a:gd name="T36" fmla="*/ 281 w 470"/>
                <a:gd name="T37" fmla="*/ 2056 h 2919"/>
                <a:gd name="T38" fmla="*/ 203 w 470"/>
                <a:gd name="T39" fmla="*/ 1661 h 2919"/>
                <a:gd name="T40" fmla="*/ 183 w 470"/>
                <a:gd name="T41" fmla="*/ 1228 h 2919"/>
                <a:gd name="T42" fmla="*/ 97 w 470"/>
                <a:gd name="T43" fmla="*/ 945 h 2919"/>
                <a:gd name="T44" fmla="*/ 159 w 470"/>
                <a:gd name="T45" fmla="*/ 554 h 2919"/>
                <a:gd name="T46" fmla="*/ 177 w 470"/>
                <a:gd name="T47" fmla="*/ 404 h 2919"/>
                <a:gd name="T48" fmla="*/ 251 w 470"/>
                <a:gd name="T49" fmla="*/ 280 h 2919"/>
                <a:gd name="T50" fmla="*/ 353 w 470"/>
                <a:gd name="T51" fmla="*/ 222 h 2919"/>
                <a:gd name="T52" fmla="*/ 356 w 470"/>
                <a:gd name="T53" fmla="*/ 167 h 2919"/>
                <a:gd name="T54" fmla="*/ 445 w 470"/>
                <a:gd name="T55" fmla="*/ 30 h 2919"/>
                <a:gd name="T56" fmla="*/ 520 w 470"/>
                <a:gd name="T57" fmla="*/ 1 h 2919"/>
                <a:gd name="T58" fmla="*/ 412 w 470"/>
                <a:gd name="T59" fmla="*/ 30 h 29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0" h="2919">
                  <a:moveTo>
                    <a:pt x="372" y="27"/>
                  </a:moveTo>
                  <a:cubicBezTo>
                    <a:pt x="330" y="64"/>
                    <a:pt x="295" y="120"/>
                    <a:pt x="292" y="152"/>
                  </a:cubicBezTo>
                  <a:cubicBezTo>
                    <a:pt x="290" y="184"/>
                    <a:pt x="289" y="203"/>
                    <a:pt x="289" y="203"/>
                  </a:cubicBezTo>
                  <a:cubicBezTo>
                    <a:pt x="289" y="203"/>
                    <a:pt x="240" y="213"/>
                    <a:pt x="197" y="256"/>
                  </a:cubicBezTo>
                  <a:cubicBezTo>
                    <a:pt x="153" y="300"/>
                    <a:pt x="128" y="319"/>
                    <a:pt x="130" y="369"/>
                  </a:cubicBezTo>
                  <a:cubicBezTo>
                    <a:pt x="132" y="420"/>
                    <a:pt x="135" y="462"/>
                    <a:pt x="114" y="507"/>
                  </a:cubicBezTo>
                  <a:cubicBezTo>
                    <a:pt x="92" y="553"/>
                    <a:pt x="0" y="710"/>
                    <a:pt x="58" y="864"/>
                  </a:cubicBezTo>
                  <a:cubicBezTo>
                    <a:pt x="115" y="1019"/>
                    <a:pt x="140" y="1018"/>
                    <a:pt x="135" y="1123"/>
                  </a:cubicBezTo>
                  <a:cubicBezTo>
                    <a:pt x="130" y="1228"/>
                    <a:pt x="119" y="1424"/>
                    <a:pt x="154" y="1518"/>
                  </a:cubicBezTo>
                  <a:cubicBezTo>
                    <a:pt x="188" y="1611"/>
                    <a:pt x="247" y="1803"/>
                    <a:pt x="244" y="1891"/>
                  </a:cubicBezTo>
                  <a:cubicBezTo>
                    <a:pt x="242" y="1979"/>
                    <a:pt x="266" y="1992"/>
                    <a:pt x="242" y="2048"/>
                  </a:cubicBezTo>
                  <a:cubicBezTo>
                    <a:pt x="218" y="2104"/>
                    <a:pt x="210" y="2174"/>
                    <a:pt x="236" y="2214"/>
                  </a:cubicBezTo>
                  <a:cubicBezTo>
                    <a:pt x="263" y="2254"/>
                    <a:pt x="274" y="2299"/>
                    <a:pt x="268" y="2360"/>
                  </a:cubicBezTo>
                  <a:cubicBezTo>
                    <a:pt x="263" y="2422"/>
                    <a:pt x="178" y="2824"/>
                    <a:pt x="186" y="2919"/>
                  </a:cubicBezTo>
                  <a:cubicBezTo>
                    <a:pt x="216" y="2919"/>
                    <a:pt x="216" y="2919"/>
                    <a:pt x="216" y="2919"/>
                  </a:cubicBezTo>
                  <a:cubicBezTo>
                    <a:pt x="208" y="2824"/>
                    <a:pt x="259" y="2339"/>
                    <a:pt x="295" y="2371"/>
                  </a:cubicBezTo>
                  <a:cubicBezTo>
                    <a:pt x="300" y="2310"/>
                    <a:pt x="293" y="2254"/>
                    <a:pt x="266" y="2214"/>
                  </a:cubicBezTo>
                  <a:cubicBezTo>
                    <a:pt x="240" y="2174"/>
                    <a:pt x="249" y="2100"/>
                    <a:pt x="252" y="2039"/>
                  </a:cubicBezTo>
                  <a:cubicBezTo>
                    <a:pt x="259" y="1889"/>
                    <a:pt x="251" y="1967"/>
                    <a:pt x="254" y="1879"/>
                  </a:cubicBezTo>
                  <a:cubicBezTo>
                    <a:pt x="256" y="1791"/>
                    <a:pt x="218" y="1611"/>
                    <a:pt x="184" y="1518"/>
                  </a:cubicBezTo>
                  <a:cubicBezTo>
                    <a:pt x="149" y="1424"/>
                    <a:pt x="160" y="1228"/>
                    <a:pt x="165" y="1123"/>
                  </a:cubicBezTo>
                  <a:cubicBezTo>
                    <a:pt x="170" y="1018"/>
                    <a:pt x="145" y="1019"/>
                    <a:pt x="88" y="864"/>
                  </a:cubicBezTo>
                  <a:cubicBezTo>
                    <a:pt x="30" y="710"/>
                    <a:pt x="122" y="553"/>
                    <a:pt x="144" y="507"/>
                  </a:cubicBezTo>
                  <a:cubicBezTo>
                    <a:pt x="165" y="462"/>
                    <a:pt x="162" y="420"/>
                    <a:pt x="160" y="369"/>
                  </a:cubicBezTo>
                  <a:cubicBezTo>
                    <a:pt x="158" y="319"/>
                    <a:pt x="183" y="300"/>
                    <a:pt x="227" y="256"/>
                  </a:cubicBezTo>
                  <a:cubicBezTo>
                    <a:pt x="270" y="213"/>
                    <a:pt x="319" y="203"/>
                    <a:pt x="319" y="203"/>
                  </a:cubicBezTo>
                  <a:cubicBezTo>
                    <a:pt x="319" y="203"/>
                    <a:pt x="320" y="184"/>
                    <a:pt x="322" y="152"/>
                  </a:cubicBezTo>
                  <a:cubicBezTo>
                    <a:pt x="325" y="120"/>
                    <a:pt x="360" y="64"/>
                    <a:pt x="402" y="27"/>
                  </a:cubicBezTo>
                  <a:cubicBezTo>
                    <a:pt x="422" y="9"/>
                    <a:pt x="448" y="3"/>
                    <a:pt x="470" y="1"/>
                  </a:cubicBezTo>
                  <a:cubicBezTo>
                    <a:pt x="448" y="0"/>
                    <a:pt x="403" y="0"/>
                    <a:pt x="37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2">
              <a:extLst>
                <a:ext uri="{FF2B5EF4-FFF2-40B4-BE49-F238E27FC236}">
                  <a16:creationId xmlns:a16="http://schemas.microsoft.com/office/drawing/2014/main" id="{70F10BAF-6045-4D68-9087-2CBAA4EE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798"/>
              <a:ext cx="1348" cy="3165"/>
            </a:xfrm>
            <a:custGeom>
              <a:avLst/>
              <a:gdLst>
                <a:gd name="T0" fmla="*/ 319 w 1304"/>
                <a:gd name="T1" fmla="*/ 389 h 3072"/>
                <a:gd name="T2" fmla="*/ 218 w 1304"/>
                <a:gd name="T3" fmla="*/ 447 h 3072"/>
                <a:gd name="T4" fmla="*/ 144 w 1304"/>
                <a:gd name="T5" fmla="*/ 571 h 3072"/>
                <a:gd name="T6" fmla="*/ 126 w 1304"/>
                <a:gd name="T7" fmla="*/ 722 h 3072"/>
                <a:gd name="T8" fmla="*/ 64 w 1304"/>
                <a:gd name="T9" fmla="*/ 1113 h 3072"/>
                <a:gd name="T10" fmla="*/ 150 w 1304"/>
                <a:gd name="T11" fmla="*/ 1396 h 3072"/>
                <a:gd name="T12" fmla="*/ 170 w 1304"/>
                <a:gd name="T13" fmla="*/ 1828 h 3072"/>
                <a:gd name="T14" fmla="*/ 270 w 1304"/>
                <a:gd name="T15" fmla="*/ 2236 h 3072"/>
                <a:gd name="T16" fmla="*/ 267 w 1304"/>
                <a:gd name="T17" fmla="*/ 2408 h 3072"/>
                <a:gd name="T18" fmla="*/ 261 w 1304"/>
                <a:gd name="T19" fmla="*/ 2589 h 3072"/>
                <a:gd name="T20" fmla="*/ 296 w 1304"/>
                <a:gd name="T21" fmla="*/ 2748 h 3072"/>
                <a:gd name="T22" fmla="*/ 205 w 1304"/>
                <a:gd name="T23" fmla="*/ 3360 h 3072"/>
                <a:gd name="T24" fmla="*/ 1124 w 1304"/>
                <a:gd name="T25" fmla="*/ 3360 h 3072"/>
                <a:gd name="T26" fmla="*/ 1053 w 1304"/>
                <a:gd name="T27" fmla="*/ 3096 h 3072"/>
                <a:gd name="T28" fmla="*/ 1039 w 1304"/>
                <a:gd name="T29" fmla="*/ 2938 h 3072"/>
                <a:gd name="T30" fmla="*/ 1157 w 1304"/>
                <a:gd name="T31" fmla="*/ 2634 h 3072"/>
                <a:gd name="T32" fmla="*/ 1121 w 1304"/>
                <a:gd name="T33" fmla="*/ 2171 h 3072"/>
                <a:gd name="T34" fmla="*/ 1151 w 1304"/>
                <a:gd name="T35" fmla="*/ 1820 h 3072"/>
                <a:gd name="T36" fmla="*/ 1259 w 1304"/>
                <a:gd name="T37" fmla="*/ 1138 h 3072"/>
                <a:gd name="T38" fmla="*/ 1330 w 1304"/>
                <a:gd name="T39" fmla="*/ 710 h 3072"/>
                <a:gd name="T40" fmla="*/ 1301 w 1304"/>
                <a:gd name="T41" fmla="*/ 468 h 3072"/>
                <a:gd name="T42" fmla="*/ 1321 w 1304"/>
                <a:gd name="T43" fmla="*/ 331 h 3072"/>
                <a:gd name="T44" fmla="*/ 1307 w 1304"/>
                <a:gd name="T45" fmla="*/ 226 h 3072"/>
                <a:gd name="T46" fmla="*/ 1077 w 1304"/>
                <a:gd name="T47" fmla="*/ 69 h 3072"/>
                <a:gd name="T48" fmla="*/ 940 w 1304"/>
                <a:gd name="T49" fmla="*/ 121 h 3072"/>
                <a:gd name="T50" fmla="*/ 799 w 1304"/>
                <a:gd name="T51" fmla="*/ 28 h 3072"/>
                <a:gd name="T52" fmla="*/ 702 w 1304"/>
                <a:gd name="T53" fmla="*/ 66 h 3072"/>
                <a:gd name="T54" fmla="*/ 623 w 1304"/>
                <a:gd name="T55" fmla="*/ 69 h 3072"/>
                <a:gd name="T56" fmla="*/ 534 w 1304"/>
                <a:gd name="T57" fmla="*/ 171 h 3072"/>
                <a:gd name="T58" fmla="*/ 411 w 1304"/>
                <a:gd name="T59" fmla="*/ 197 h 3072"/>
                <a:gd name="T60" fmla="*/ 323 w 1304"/>
                <a:gd name="T61" fmla="*/ 334 h 3072"/>
                <a:gd name="T62" fmla="*/ 319 w 1304"/>
                <a:gd name="T63" fmla="*/ 389 h 30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4" h="3072">
                  <a:moveTo>
                    <a:pt x="289" y="356"/>
                  </a:moveTo>
                  <a:cubicBezTo>
                    <a:pt x="289" y="356"/>
                    <a:pt x="240" y="366"/>
                    <a:pt x="197" y="409"/>
                  </a:cubicBezTo>
                  <a:cubicBezTo>
                    <a:pt x="153" y="453"/>
                    <a:pt x="128" y="472"/>
                    <a:pt x="130" y="522"/>
                  </a:cubicBezTo>
                  <a:cubicBezTo>
                    <a:pt x="132" y="573"/>
                    <a:pt x="135" y="615"/>
                    <a:pt x="114" y="660"/>
                  </a:cubicBezTo>
                  <a:cubicBezTo>
                    <a:pt x="92" y="706"/>
                    <a:pt x="0" y="863"/>
                    <a:pt x="58" y="1017"/>
                  </a:cubicBezTo>
                  <a:cubicBezTo>
                    <a:pt x="115" y="1172"/>
                    <a:pt x="140" y="1171"/>
                    <a:pt x="135" y="1276"/>
                  </a:cubicBezTo>
                  <a:cubicBezTo>
                    <a:pt x="130" y="1381"/>
                    <a:pt x="119" y="1577"/>
                    <a:pt x="154" y="1671"/>
                  </a:cubicBezTo>
                  <a:cubicBezTo>
                    <a:pt x="188" y="1764"/>
                    <a:pt x="247" y="1956"/>
                    <a:pt x="244" y="2044"/>
                  </a:cubicBezTo>
                  <a:cubicBezTo>
                    <a:pt x="242" y="2132"/>
                    <a:pt x="266" y="2145"/>
                    <a:pt x="242" y="2201"/>
                  </a:cubicBezTo>
                  <a:cubicBezTo>
                    <a:pt x="218" y="2257"/>
                    <a:pt x="210" y="2327"/>
                    <a:pt x="236" y="2367"/>
                  </a:cubicBezTo>
                  <a:cubicBezTo>
                    <a:pt x="263" y="2407"/>
                    <a:pt x="274" y="2452"/>
                    <a:pt x="268" y="2513"/>
                  </a:cubicBezTo>
                  <a:cubicBezTo>
                    <a:pt x="263" y="2575"/>
                    <a:pt x="178" y="2977"/>
                    <a:pt x="186" y="3072"/>
                  </a:cubicBezTo>
                  <a:cubicBezTo>
                    <a:pt x="1018" y="3072"/>
                    <a:pt x="1018" y="3072"/>
                    <a:pt x="1018" y="3072"/>
                  </a:cubicBezTo>
                  <a:cubicBezTo>
                    <a:pt x="1018" y="3072"/>
                    <a:pt x="978" y="2871"/>
                    <a:pt x="954" y="2831"/>
                  </a:cubicBezTo>
                  <a:cubicBezTo>
                    <a:pt x="930" y="2791"/>
                    <a:pt x="940" y="2687"/>
                    <a:pt x="940" y="2687"/>
                  </a:cubicBezTo>
                  <a:cubicBezTo>
                    <a:pt x="940" y="2687"/>
                    <a:pt x="1050" y="2577"/>
                    <a:pt x="1047" y="2409"/>
                  </a:cubicBezTo>
                  <a:cubicBezTo>
                    <a:pt x="1044" y="2241"/>
                    <a:pt x="991" y="2233"/>
                    <a:pt x="1015" y="1985"/>
                  </a:cubicBezTo>
                  <a:cubicBezTo>
                    <a:pt x="1034" y="1788"/>
                    <a:pt x="1036" y="1772"/>
                    <a:pt x="1042" y="1665"/>
                  </a:cubicBezTo>
                  <a:cubicBezTo>
                    <a:pt x="1047" y="1559"/>
                    <a:pt x="1116" y="1076"/>
                    <a:pt x="1140" y="1041"/>
                  </a:cubicBezTo>
                  <a:cubicBezTo>
                    <a:pt x="1164" y="1007"/>
                    <a:pt x="1304" y="820"/>
                    <a:pt x="1204" y="649"/>
                  </a:cubicBezTo>
                  <a:cubicBezTo>
                    <a:pt x="1167" y="585"/>
                    <a:pt x="1175" y="447"/>
                    <a:pt x="1178" y="428"/>
                  </a:cubicBezTo>
                  <a:cubicBezTo>
                    <a:pt x="1180" y="409"/>
                    <a:pt x="1191" y="324"/>
                    <a:pt x="1196" y="303"/>
                  </a:cubicBezTo>
                  <a:cubicBezTo>
                    <a:pt x="1202" y="281"/>
                    <a:pt x="1215" y="257"/>
                    <a:pt x="1183" y="207"/>
                  </a:cubicBezTo>
                  <a:cubicBezTo>
                    <a:pt x="1151" y="156"/>
                    <a:pt x="1119" y="67"/>
                    <a:pt x="975" y="63"/>
                  </a:cubicBezTo>
                  <a:cubicBezTo>
                    <a:pt x="895" y="60"/>
                    <a:pt x="850" y="111"/>
                    <a:pt x="850" y="111"/>
                  </a:cubicBezTo>
                  <a:cubicBezTo>
                    <a:pt x="850" y="111"/>
                    <a:pt x="831" y="0"/>
                    <a:pt x="724" y="25"/>
                  </a:cubicBezTo>
                  <a:cubicBezTo>
                    <a:pt x="647" y="44"/>
                    <a:pt x="636" y="60"/>
                    <a:pt x="636" y="60"/>
                  </a:cubicBezTo>
                  <a:cubicBezTo>
                    <a:pt x="636" y="60"/>
                    <a:pt x="599" y="41"/>
                    <a:pt x="564" y="63"/>
                  </a:cubicBezTo>
                  <a:cubicBezTo>
                    <a:pt x="530" y="84"/>
                    <a:pt x="490" y="116"/>
                    <a:pt x="484" y="156"/>
                  </a:cubicBezTo>
                  <a:cubicBezTo>
                    <a:pt x="484" y="156"/>
                    <a:pt x="415" y="143"/>
                    <a:pt x="372" y="180"/>
                  </a:cubicBezTo>
                  <a:cubicBezTo>
                    <a:pt x="330" y="217"/>
                    <a:pt x="295" y="273"/>
                    <a:pt x="292" y="305"/>
                  </a:cubicBezTo>
                  <a:cubicBezTo>
                    <a:pt x="290" y="337"/>
                    <a:pt x="289" y="356"/>
                    <a:pt x="289" y="356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3">
              <a:extLst>
                <a:ext uri="{FF2B5EF4-FFF2-40B4-BE49-F238E27FC236}">
                  <a16:creationId xmlns:a16="http://schemas.microsoft.com/office/drawing/2014/main" id="{D04D5C03-CF73-4787-9F92-E906A032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157"/>
              <a:ext cx="92" cy="70"/>
            </a:xfrm>
            <a:custGeom>
              <a:avLst/>
              <a:gdLst>
                <a:gd name="T0" fmla="*/ 0 w 89"/>
                <a:gd name="T1" fmla="*/ 74 h 68"/>
                <a:gd name="T2" fmla="*/ 56 w 89"/>
                <a:gd name="T3" fmla="*/ 3 h 68"/>
                <a:gd name="T4" fmla="*/ 98 w 89"/>
                <a:gd name="T5" fmla="*/ 10 h 68"/>
                <a:gd name="T6" fmla="*/ 0 w 89"/>
                <a:gd name="T7" fmla="*/ 7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68">
                  <a:moveTo>
                    <a:pt x="0" y="68"/>
                  </a:moveTo>
                  <a:cubicBezTo>
                    <a:pt x="0" y="68"/>
                    <a:pt x="31" y="3"/>
                    <a:pt x="50" y="3"/>
                  </a:cubicBezTo>
                  <a:cubicBezTo>
                    <a:pt x="69" y="4"/>
                    <a:pt x="79" y="0"/>
                    <a:pt x="89" y="10"/>
                  </a:cubicBezTo>
                  <a:cubicBezTo>
                    <a:pt x="89" y="10"/>
                    <a:pt x="29" y="30"/>
                    <a:pt x="0" y="68"/>
                  </a:cubicBezTo>
                  <a:close/>
                </a:path>
              </a:pathLst>
            </a:custGeom>
            <a:solidFill>
              <a:srgbClr val="FDFCFB"/>
            </a:solidFill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4">
              <a:extLst>
                <a:ext uri="{FF2B5EF4-FFF2-40B4-BE49-F238E27FC236}">
                  <a16:creationId xmlns:a16="http://schemas.microsoft.com/office/drawing/2014/main" id="{C05A091D-F4E4-4953-B1FA-1BE7AAA0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912"/>
              <a:ext cx="19" cy="251"/>
            </a:xfrm>
            <a:custGeom>
              <a:avLst/>
              <a:gdLst>
                <a:gd name="T0" fmla="*/ 6 w 19"/>
                <a:gd name="T1" fmla="*/ 0 h 244"/>
                <a:gd name="T2" fmla="*/ 5 w 19"/>
                <a:gd name="T3" fmla="*/ 67 h 244"/>
                <a:gd name="T4" fmla="*/ 14 w 19"/>
                <a:gd name="T5" fmla="*/ 164 h 244"/>
                <a:gd name="T6" fmla="*/ 8 w 19"/>
                <a:gd name="T7" fmla="*/ 265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4">
                  <a:moveTo>
                    <a:pt x="6" y="0"/>
                  </a:moveTo>
                  <a:cubicBezTo>
                    <a:pt x="6" y="0"/>
                    <a:pt x="10" y="43"/>
                    <a:pt x="5" y="61"/>
                  </a:cubicBezTo>
                  <a:cubicBezTo>
                    <a:pt x="0" y="78"/>
                    <a:pt x="14" y="135"/>
                    <a:pt x="14" y="151"/>
                  </a:cubicBezTo>
                  <a:cubicBezTo>
                    <a:pt x="15" y="167"/>
                    <a:pt x="19" y="211"/>
                    <a:pt x="8" y="24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5">
              <a:extLst>
                <a:ext uri="{FF2B5EF4-FFF2-40B4-BE49-F238E27FC236}">
                  <a16:creationId xmlns:a16="http://schemas.microsoft.com/office/drawing/2014/main" id="{F8384CBE-5949-41C3-81A5-8B2DC4EB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1110"/>
              <a:ext cx="21" cy="62"/>
            </a:xfrm>
            <a:custGeom>
              <a:avLst/>
              <a:gdLst>
                <a:gd name="T0" fmla="*/ 0 w 20"/>
                <a:gd name="T1" fmla="*/ 0 h 60"/>
                <a:gd name="T2" fmla="*/ 23 w 20"/>
                <a:gd name="T3" fmla="*/ 6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0">
                  <a:moveTo>
                    <a:pt x="0" y="0"/>
                  </a:moveTo>
                  <a:cubicBezTo>
                    <a:pt x="0" y="0"/>
                    <a:pt x="20" y="30"/>
                    <a:pt x="20" y="6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6">
              <a:extLst>
                <a:ext uri="{FF2B5EF4-FFF2-40B4-BE49-F238E27FC236}">
                  <a16:creationId xmlns:a16="http://schemas.microsoft.com/office/drawing/2014/main" id="{CF79222E-27DC-45AA-BF4D-CC1E9DDF0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098"/>
              <a:ext cx="137" cy="48"/>
            </a:xfrm>
            <a:custGeom>
              <a:avLst/>
              <a:gdLst>
                <a:gd name="T0" fmla="*/ 0 w 133"/>
                <a:gd name="T1" fmla="*/ 17 h 46"/>
                <a:gd name="T2" fmla="*/ 145 w 133"/>
                <a:gd name="T3" fmla="*/ 52 h 46"/>
                <a:gd name="T4" fmla="*/ 0 w 133"/>
                <a:gd name="T5" fmla="*/ 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46">
                  <a:moveTo>
                    <a:pt x="0" y="14"/>
                  </a:moveTo>
                  <a:cubicBezTo>
                    <a:pt x="0" y="14"/>
                    <a:pt x="91" y="0"/>
                    <a:pt x="133" y="46"/>
                  </a:cubicBezTo>
                  <a:cubicBezTo>
                    <a:pt x="133" y="46"/>
                    <a:pt x="95" y="13"/>
                    <a:pt x="0" y="14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7">
              <a:extLst>
                <a:ext uri="{FF2B5EF4-FFF2-40B4-BE49-F238E27FC236}">
                  <a16:creationId xmlns:a16="http://schemas.microsoft.com/office/drawing/2014/main" id="{573DEBD1-B9C8-484B-B2BF-0712EABD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992"/>
              <a:ext cx="48" cy="34"/>
            </a:xfrm>
            <a:custGeom>
              <a:avLst/>
              <a:gdLst>
                <a:gd name="T0" fmla="*/ 0 w 46"/>
                <a:gd name="T1" fmla="*/ 0 h 33"/>
                <a:gd name="T2" fmla="*/ 52 w 46"/>
                <a:gd name="T3" fmla="*/ 1 h 33"/>
                <a:gd name="T4" fmla="*/ 0 w 4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0" y="0"/>
                    <a:pt x="32" y="19"/>
                    <a:pt x="46" y="1"/>
                  </a:cubicBezTo>
                  <a:cubicBezTo>
                    <a:pt x="46" y="1"/>
                    <a:pt x="33" y="33"/>
                    <a:pt x="0" y="0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8">
              <a:extLst>
                <a:ext uri="{FF2B5EF4-FFF2-40B4-BE49-F238E27FC236}">
                  <a16:creationId xmlns:a16="http://schemas.microsoft.com/office/drawing/2014/main" id="{D3B2CBE8-16A9-4334-9D86-DCF26B601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025"/>
              <a:ext cx="60" cy="47"/>
            </a:xfrm>
            <a:custGeom>
              <a:avLst/>
              <a:gdLst>
                <a:gd name="T0" fmla="*/ 0 w 58"/>
                <a:gd name="T1" fmla="*/ 22 h 45"/>
                <a:gd name="T2" fmla="*/ 64 w 58"/>
                <a:gd name="T3" fmla="*/ 0 h 45"/>
                <a:gd name="T4" fmla="*/ 0 w 58"/>
                <a:gd name="T5" fmla="*/ 2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0" y="19"/>
                  </a:moveTo>
                  <a:cubicBezTo>
                    <a:pt x="0" y="19"/>
                    <a:pt x="46" y="24"/>
                    <a:pt x="58" y="0"/>
                  </a:cubicBezTo>
                  <a:cubicBezTo>
                    <a:pt x="58" y="0"/>
                    <a:pt x="45" y="45"/>
                    <a:pt x="0" y="19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9">
              <a:extLst>
                <a:ext uri="{FF2B5EF4-FFF2-40B4-BE49-F238E27FC236}">
                  <a16:creationId xmlns:a16="http://schemas.microsoft.com/office/drawing/2014/main" id="{4D99D960-A02A-4F3B-A915-7F0313431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140"/>
              <a:ext cx="89" cy="59"/>
            </a:xfrm>
            <a:custGeom>
              <a:avLst/>
              <a:gdLst>
                <a:gd name="T0" fmla="*/ 0 w 86"/>
                <a:gd name="T1" fmla="*/ 0 h 58"/>
                <a:gd name="T2" fmla="*/ 90 w 86"/>
                <a:gd name="T3" fmla="*/ 53 h 58"/>
                <a:gd name="T4" fmla="*/ 89 w 86"/>
                <a:gd name="T5" fmla="*/ 61 h 58"/>
                <a:gd name="T6" fmla="*/ 0 w 8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8">
                  <a:moveTo>
                    <a:pt x="0" y="0"/>
                  </a:moveTo>
                  <a:cubicBezTo>
                    <a:pt x="0" y="0"/>
                    <a:pt x="45" y="54"/>
                    <a:pt x="81" y="50"/>
                  </a:cubicBezTo>
                  <a:cubicBezTo>
                    <a:pt x="81" y="50"/>
                    <a:pt x="86" y="58"/>
                    <a:pt x="80" y="58"/>
                  </a:cubicBezTo>
                  <a:cubicBezTo>
                    <a:pt x="74" y="58"/>
                    <a:pt x="31" y="58"/>
                    <a:pt x="0" y="0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20">
              <a:extLst>
                <a:ext uri="{FF2B5EF4-FFF2-40B4-BE49-F238E27FC236}">
                  <a16:creationId xmlns:a16="http://schemas.microsoft.com/office/drawing/2014/main" id="{82C97E8B-282F-48C5-965A-14C16B24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858"/>
              <a:ext cx="52" cy="279"/>
            </a:xfrm>
            <a:custGeom>
              <a:avLst/>
              <a:gdLst>
                <a:gd name="T0" fmla="*/ 0 w 50"/>
                <a:gd name="T1" fmla="*/ 0 h 270"/>
                <a:gd name="T2" fmla="*/ 50 w 50"/>
                <a:gd name="T3" fmla="*/ 102 h 270"/>
                <a:gd name="T4" fmla="*/ 54 w 50"/>
                <a:gd name="T5" fmla="*/ 216 h 270"/>
                <a:gd name="T6" fmla="*/ 52 w 50"/>
                <a:gd name="T7" fmla="*/ 298 h 2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70">
                  <a:moveTo>
                    <a:pt x="0" y="0"/>
                  </a:moveTo>
                  <a:cubicBezTo>
                    <a:pt x="0" y="0"/>
                    <a:pt x="44" y="29"/>
                    <a:pt x="44" y="93"/>
                  </a:cubicBezTo>
                  <a:cubicBezTo>
                    <a:pt x="43" y="157"/>
                    <a:pt x="46" y="178"/>
                    <a:pt x="48" y="195"/>
                  </a:cubicBezTo>
                  <a:cubicBezTo>
                    <a:pt x="50" y="212"/>
                    <a:pt x="44" y="259"/>
                    <a:pt x="46" y="27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21">
              <a:extLst>
                <a:ext uri="{FF2B5EF4-FFF2-40B4-BE49-F238E27FC236}">
                  <a16:creationId xmlns:a16="http://schemas.microsoft.com/office/drawing/2014/main" id="{8DF2007B-56C1-4255-9453-0BB508B5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092"/>
              <a:ext cx="14" cy="45"/>
            </a:xfrm>
            <a:custGeom>
              <a:avLst/>
              <a:gdLst>
                <a:gd name="T0" fmla="*/ 0 w 14"/>
                <a:gd name="T1" fmla="*/ 0 h 43"/>
                <a:gd name="T2" fmla="*/ 14 w 14"/>
                <a:gd name="T3" fmla="*/ 4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0" y="0"/>
                    <a:pt x="2" y="35"/>
                    <a:pt x="14" y="4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22">
              <a:extLst>
                <a:ext uri="{FF2B5EF4-FFF2-40B4-BE49-F238E27FC236}">
                  <a16:creationId xmlns:a16="http://schemas.microsoft.com/office/drawing/2014/main" id="{9E64A1BE-9DB3-401B-9083-E5CADCC6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958"/>
              <a:ext cx="58" cy="251"/>
            </a:xfrm>
            <a:custGeom>
              <a:avLst/>
              <a:gdLst>
                <a:gd name="T0" fmla="*/ 0 w 56"/>
                <a:gd name="T1" fmla="*/ 0 h 243"/>
                <a:gd name="T2" fmla="*/ 48 w 56"/>
                <a:gd name="T3" fmla="*/ 83 h 243"/>
                <a:gd name="T4" fmla="*/ 35 w 56"/>
                <a:gd name="T5" fmla="*/ 207 h 243"/>
                <a:gd name="T6" fmla="*/ 17 w 56"/>
                <a:gd name="T7" fmla="*/ 268 h 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43">
                  <a:moveTo>
                    <a:pt x="0" y="0"/>
                  </a:moveTo>
                  <a:cubicBezTo>
                    <a:pt x="0" y="0"/>
                    <a:pt x="28" y="21"/>
                    <a:pt x="42" y="75"/>
                  </a:cubicBezTo>
                  <a:cubicBezTo>
                    <a:pt x="56" y="129"/>
                    <a:pt x="53" y="163"/>
                    <a:pt x="32" y="188"/>
                  </a:cubicBezTo>
                  <a:cubicBezTo>
                    <a:pt x="11" y="213"/>
                    <a:pt x="11" y="222"/>
                    <a:pt x="14" y="24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23">
              <a:extLst>
                <a:ext uri="{FF2B5EF4-FFF2-40B4-BE49-F238E27FC236}">
                  <a16:creationId xmlns:a16="http://schemas.microsoft.com/office/drawing/2014/main" id="{FB034A36-3196-416A-AB1C-19236BCB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160"/>
              <a:ext cx="83" cy="119"/>
            </a:xfrm>
            <a:custGeom>
              <a:avLst/>
              <a:gdLst>
                <a:gd name="T0" fmla="*/ 0 w 81"/>
                <a:gd name="T1" fmla="*/ 3 h 115"/>
                <a:gd name="T2" fmla="*/ 68 w 81"/>
                <a:gd name="T3" fmla="*/ 41 h 115"/>
                <a:gd name="T4" fmla="*/ 77 w 81"/>
                <a:gd name="T5" fmla="*/ 127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15">
                  <a:moveTo>
                    <a:pt x="0" y="3"/>
                  </a:moveTo>
                  <a:cubicBezTo>
                    <a:pt x="0" y="3"/>
                    <a:pt x="44" y="0"/>
                    <a:pt x="62" y="38"/>
                  </a:cubicBezTo>
                  <a:cubicBezTo>
                    <a:pt x="79" y="76"/>
                    <a:pt x="81" y="97"/>
                    <a:pt x="71" y="11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24">
              <a:extLst>
                <a:ext uri="{FF2B5EF4-FFF2-40B4-BE49-F238E27FC236}">
                  <a16:creationId xmlns:a16="http://schemas.microsoft.com/office/drawing/2014/main" id="{86FA7D14-1967-42F6-B0B8-6E440C46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367"/>
              <a:ext cx="65" cy="25"/>
            </a:xfrm>
            <a:custGeom>
              <a:avLst/>
              <a:gdLst>
                <a:gd name="T0" fmla="*/ 69 w 63"/>
                <a:gd name="T1" fmla="*/ 0 h 24"/>
                <a:gd name="T2" fmla="*/ 0 w 63"/>
                <a:gd name="T3" fmla="*/ 6 h 24"/>
                <a:gd name="T4" fmla="*/ 63 w 63"/>
                <a:gd name="T5" fmla="*/ 10 h 24"/>
                <a:gd name="T6" fmla="*/ 69 w 6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4">
                  <a:moveTo>
                    <a:pt x="63" y="0"/>
                  </a:moveTo>
                  <a:cubicBezTo>
                    <a:pt x="63" y="0"/>
                    <a:pt x="15" y="19"/>
                    <a:pt x="0" y="6"/>
                  </a:cubicBezTo>
                  <a:cubicBezTo>
                    <a:pt x="0" y="6"/>
                    <a:pt x="13" y="24"/>
                    <a:pt x="57" y="10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25">
              <a:extLst>
                <a:ext uri="{FF2B5EF4-FFF2-40B4-BE49-F238E27FC236}">
                  <a16:creationId xmlns:a16="http://schemas.microsoft.com/office/drawing/2014/main" id="{DA06F1C3-D77E-4719-9BC4-68DF62B2F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192"/>
              <a:ext cx="363" cy="252"/>
            </a:xfrm>
            <a:custGeom>
              <a:avLst/>
              <a:gdLst>
                <a:gd name="T0" fmla="*/ 0 w 351"/>
                <a:gd name="T1" fmla="*/ 269 h 244"/>
                <a:gd name="T2" fmla="*/ 86 w 351"/>
                <a:gd name="T3" fmla="*/ 189 h 244"/>
                <a:gd name="T4" fmla="*/ 231 w 351"/>
                <a:gd name="T5" fmla="*/ 68 h 244"/>
                <a:gd name="T6" fmla="*/ 388 w 351"/>
                <a:gd name="T7" fmla="*/ 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1" h="244">
                  <a:moveTo>
                    <a:pt x="0" y="244"/>
                  </a:moveTo>
                  <a:cubicBezTo>
                    <a:pt x="0" y="244"/>
                    <a:pt x="55" y="199"/>
                    <a:pt x="77" y="171"/>
                  </a:cubicBezTo>
                  <a:cubicBezTo>
                    <a:pt x="99" y="143"/>
                    <a:pt x="168" y="84"/>
                    <a:pt x="209" y="62"/>
                  </a:cubicBezTo>
                  <a:cubicBezTo>
                    <a:pt x="251" y="41"/>
                    <a:pt x="277" y="26"/>
                    <a:pt x="35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26">
              <a:extLst>
                <a:ext uri="{FF2B5EF4-FFF2-40B4-BE49-F238E27FC236}">
                  <a16:creationId xmlns:a16="http://schemas.microsoft.com/office/drawing/2014/main" id="{EE0CB573-8DCE-4EDB-B41B-0E3D95B5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117"/>
              <a:ext cx="195" cy="63"/>
            </a:xfrm>
            <a:custGeom>
              <a:avLst/>
              <a:gdLst>
                <a:gd name="T0" fmla="*/ 0 w 189"/>
                <a:gd name="T1" fmla="*/ 67 h 61"/>
                <a:gd name="T2" fmla="*/ 207 w 189"/>
                <a:gd name="T3" fmla="*/ 28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9" h="61">
                  <a:moveTo>
                    <a:pt x="0" y="61"/>
                  </a:moveTo>
                  <a:cubicBezTo>
                    <a:pt x="0" y="61"/>
                    <a:pt x="69" y="0"/>
                    <a:pt x="189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27">
              <a:extLst>
                <a:ext uri="{FF2B5EF4-FFF2-40B4-BE49-F238E27FC236}">
                  <a16:creationId xmlns:a16="http://schemas.microsoft.com/office/drawing/2014/main" id="{6DE60441-2996-4073-A0F1-3509D827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147"/>
              <a:ext cx="216" cy="76"/>
            </a:xfrm>
            <a:custGeom>
              <a:avLst/>
              <a:gdLst>
                <a:gd name="T0" fmla="*/ 0 w 209"/>
                <a:gd name="T1" fmla="*/ 0 h 74"/>
                <a:gd name="T2" fmla="*/ 230 w 209"/>
                <a:gd name="T3" fmla="*/ 8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9" h="74">
                  <a:moveTo>
                    <a:pt x="0" y="0"/>
                  </a:moveTo>
                  <a:cubicBezTo>
                    <a:pt x="0" y="0"/>
                    <a:pt x="132" y="28"/>
                    <a:pt x="209" y="7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28">
              <a:extLst>
                <a:ext uri="{FF2B5EF4-FFF2-40B4-BE49-F238E27FC236}">
                  <a16:creationId xmlns:a16="http://schemas.microsoft.com/office/drawing/2014/main" id="{5B1D15D2-2096-4963-86D2-66E3A8866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235"/>
              <a:ext cx="128" cy="108"/>
            </a:xfrm>
            <a:custGeom>
              <a:avLst/>
              <a:gdLst>
                <a:gd name="T0" fmla="*/ 0 w 124"/>
                <a:gd name="T1" fmla="*/ 0 h 104"/>
                <a:gd name="T2" fmla="*/ 136 w 124"/>
                <a:gd name="T3" fmla="*/ 116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4" h="104">
                  <a:moveTo>
                    <a:pt x="0" y="0"/>
                  </a:moveTo>
                  <a:cubicBezTo>
                    <a:pt x="0" y="0"/>
                    <a:pt x="98" y="54"/>
                    <a:pt x="124" y="10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29">
              <a:extLst>
                <a:ext uri="{FF2B5EF4-FFF2-40B4-BE49-F238E27FC236}">
                  <a16:creationId xmlns:a16="http://schemas.microsoft.com/office/drawing/2014/main" id="{9C410E42-4E81-400F-AF2E-9D0B42D8E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326"/>
              <a:ext cx="50" cy="62"/>
            </a:xfrm>
            <a:custGeom>
              <a:avLst/>
              <a:gdLst>
                <a:gd name="T0" fmla="*/ 0 w 48"/>
                <a:gd name="T1" fmla="*/ 0 h 60"/>
                <a:gd name="T2" fmla="*/ 54 w 48"/>
                <a:gd name="T3" fmla="*/ 6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0" y="0"/>
                    <a:pt x="40" y="40"/>
                    <a:pt x="48" y="6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30">
              <a:extLst>
                <a:ext uri="{FF2B5EF4-FFF2-40B4-BE49-F238E27FC236}">
                  <a16:creationId xmlns:a16="http://schemas.microsoft.com/office/drawing/2014/main" id="{F4A80A7D-30E9-4AB9-947D-9CB9E705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648"/>
              <a:ext cx="498" cy="160"/>
            </a:xfrm>
            <a:custGeom>
              <a:avLst/>
              <a:gdLst>
                <a:gd name="T0" fmla="*/ 0 w 481"/>
                <a:gd name="T1" fmla="*/ 0 h 156"/>
                <a:gd name="T2" fmla="*/ 154 w 481"/>
                <a:gd name="T3" fmla="*/ 11 h 156"/>
                <a:gd name="T4" fmla="*/ 309 w 481"/>
                <a:gd name="T5" fmla="*/ 43 h 156"/>
                <a:gd name="T6" fmla="*/ 426 w 481"/>
                <a:gd name="T7" fmla="*/ 113 h 156"/>
                <a:gd name="T8" fmla="*/ 486 w 481"/>
                <a:gd name="T9" fmla="*/ 150 h 156"/>
                <a:gd name="T10" fmla="*/ 534 w 481"/>
                <a:gd name="T11" fmla="*/ 168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1" h="156">
                  <a:moveTo>
                    <a:pt x="0" y="0"/>
                  </a:moveTo>
                  <a:cubicBezTo>
                    <a:pt x="44" y="16"/>
                    <a:pt x="93" y="9"/>
                    <a:pt x="139" y="11"/>
                  </a:cubicBezTo>
                  <a:cubicBezTo>
                    <a:pt x="187" y="13"/>
                    <a:pt x="233" y="24"/>
                    <a:pt x="278" y="40"/>
                  </a:cubicBezTo>
                  <a:cubicBezTo>
                    <a:pt x="318" y="55"/>
                    <a:pt x="348" y="80"/>
                    <a:pt x="383" y="104"/>
                  </a:cubicBezTo>
                  <a:cubicBezTo>
                    <a:pt x="400" y="116"/>
                    <a:pt x="419" y="127"/>
                    <a:pt x="438" y="138"/>
                  </a:cubicBezTo>
                  <a:cubicBezTo>
                    <a:pt x="451" y="145"/>
                    <a:pt x="469" y="148"/>
                    <a:pt x="481" y="15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31">
              <a:extLst>
                <a:ext uri="{FF2B5EF4-FFF2-40B4-BE49-F238E27FC236}">
                  <a16:creationId xmlns:a16="http://schemas.microsoft.com/office/drawing/2014/main" id="{BFA1A37D-D21D-4B70-B1D5-C01E688E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249"/>
              <a:ext cx="498" cy="594"/>
            </a:xfrm>
            <a:custGeom>
              <a:avLst/>
              <a:gdLst>
                <a:gd name="T0" fmla="*/ 2 w 482"/>
                <a:gd name="T1" fmla="*/ 0 h 576"/>
                <a:gd name="T2" fmla="*/ 25 w 482"/>
                <a:gd name="T3" fmla="*/ 109 h 576"/>
                <a:gd name="T4" fmla="*/ 55 w 482"/>
                <a:gd name="T5" fmla="*/ 219 h 576"/>
                <a:gd name="T6" fmla="*/ 139 w 482"/>
                <a:gd name="T7" fmla="*/ 430 h 576"/>
                <a:gd name="T8" fmla="*/ 220 w 482"/>
                <a:gd name="T9" fmla="*/ 489 h 576"/>
                <a:gd name="T10" fmla="*/ 302 w 482"/>
                <a:gd name="T11" fmla="*/ 545 h 576"/>
                <a:gd name="T12" fmla="*/ 474 w 482"/>
                <a:gd name="T13" fmla="*/ 592 h 576"/>
                <a:gd name="T14" fmla="*/ 532 w 482"/>
                <a:gd name="T15" fmla="*/ 632 h 5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576">
                  <a:moveTo>
                    <a:pt x="2" y="0"/>
                  </a:moveTo>
                  <a:cubicBezTo>
                    <a:pt x="0" y="31"/>
                    <a:pt x="14" y="70"/>
                    <a:pt x="22" y="100"/>
                  </a:cubicBezTo>
                  <a:cubicBezTo>
                    <a:pt x="31" y="133"/>
                    <a:pt x="38" y="167"/>
                    <a:pt x="49" y="200"/>
                  </a:cubicBezTo>
                  <a:cubicBezTo>
                    <a:pt x="70" y="265"/>
                    <a:pt x="79" y="343"/>
                    <a:pt x="127" y="392"/>
                  </a:cubicBezTo>
                  <a:cubicBezTo>
                    <a:pt x="148" y="414"/>
                    <a:pt x="176" y="428"/>
                    <a:pt x="199" y="446"/>
                  </a:cubicBezTo>
                  <a:cubicBezTo>
                    <a:pt x="225" y="466"/>
                    <a:pt x="245" y="486"/>
                    <a:pt x="274" y="496"/>
                  </a:cubicBezTo>
                  <a:cubicBezTo>
                    <a:pt x="326" y="514"/>
                    <a:pt x="381" y="515"/>
                    <a:pt x="430" y="540"/>
                  </a:cubicBezTo>
                  <a:cubicBezTo>
                    <a:pt x="446" y="547"/>
                    <a:pt x="475" y="567"/>
                    <a:pt x="482" y="57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32">
              <a:extLst>
                <a:ext uri="{FF2B5EF4-FFF2-40B4-BE49-F238E27FC236}">
                  <a16:creationId xmlns:a16="http://schemas.microsoft.com/office/drawing/2014/main" id="{BE0E2FE1-3B5E-4F12-9277-070457FBA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892"/>
              <a:ext cx="717" cy="942"/>
            </a:xfrm>
            <a:custGeom>
              <a:avLst/>
              <a:gdLst>
                <a:gd name="T0" fmla="*/ 0 w 693"/>
                <a:gd name="T1" fmla="*/ 0 h 914"/>
                <a:gd name="T2" fmla="*/ 48 w 693"/>
                <a:gd name="T3" fmla="*/ 263 h 914"/>
                <a:gd name="T4" fmla="*/ 191 w 693"/>
                <a:gd name="T5" fmla="*/ 752 h 914"/>
                <a:gd name="T6" fmla="*/ 768 w 693"/>
                <a:gd name="T7" fmla="*/ 716 h 9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3" h="914">
                  <a:moveTo>
                    <a:pt x="0" y="0"/>
                  </a:moveTo>
                  <a:cubicBezTo>
                    <a:pt x="0" y="0"/>
                    <a:pt x="40" y="150"/>
                    <a:pt x="43" y="240"/>
                  </a:cubicBezTo>
                  <a:cubicBezTo>
                    <a:pt x="45" y="330"/>
                    <a:pt x="45" y="519"/>
                    <a:pt x="173" y="687"/>
                  </a:cubicBezTo>
                  <a:cubicBezTo>
                    <a:pt x="301" y="856"/>
                    <a:pt x="515" y="914"/>
                    <a:pt x="693" y="65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33">
              <a:extLst>
                <a:ext uri="{FF2B5EF4-FFF2-40B4-BE49-F238E27FC236}">
                  <a16:creationId xmlns:a16="http://schemas.microsoft.com/office/drawing/2014/main" id="{F5E2E978-9D81-49DB-9339-1C72EA15F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3263"/>
              <a:ext cx="99" cy="416"/>
            </a:xfrm>
            <a:custGeom>
              <a:avLst/>
              <a:gdLst>
                <a:gd name="T0" fmla="*/ 0 w 95"/>
                <a:gd name="T1" fmla="*/ 0 h 403"/>
                <a:gd name="T2" fmla="*/ 31 w 95"/>
                <a:gd name="T3" fmla="*/ 443 h 4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403">
                  <a:moveTo>
                    <a:pt x="0" y="0"/>
                  </a:moveTo>
                  <a:cubicBezTo>
                    <a:pt x="0" y="0"/>
                    <a:pt x="95" y="180"/>
                    <a:pt x="28" y="40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34">
              <a:extLst>
                <a:ext uri="{FF2B5EF4-FFF2-40B4-BE49-F238E27FC236}">
                  <a16:creationId xmlns:a16="http://schemas.microsoft.com/office/drawing/2014/main" id="{5DD89BA9-B895-48DE-BC4E-8D8D3111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359"/>
              <a:ext cx="365" cy="261"/>
            </a:xfrm>
            <a:custGeom>
              <a:avLst/>
              <a:gdLst>
                <a:gd name="T0" fmla="*/ 9 w 353"/>
                <a:gd name="T1" fmla="*/ 200 h 253"/>
                <a:gd name="T2" fmla="*/ 23 w 353"/>
                <a:gd name="T3" fmla="*/ 143 h 253"/>
                <a:gd name="T4" fmla="*/ 65 w 353"/>
                <a:gd name="T5" fmla="*/ 96 h 253"/>
                <a:gd name="T6" fmla="*/ 97 w 353"/>
                <a:gd name="T7" fmla="*/ 70 h 253"/>
                <a:gd name="T8" fmla="*/ 121 w 353"/>
                <a:gd name="T9" fmla="*/ 40 h 253"/>
                <a:gd name="T10" fmla="*/ 164 w 353"/>
                <a:gd name="T11" fmla="*/ 35 h 253"/>
                <a:gd name="T12" fmla="*/ 209 w 353"/>
                <a:gd name="T13" fmla="*/ 26 h 253"/>
                <a:gd name="T14" fmla="*/ 253 w 353"/>
                <a:gd name="T15" fmla="*/ 1 h 253"/>
                <a:gd name="T16" fmla="*/ 347 w 353"/>
                <a:gd name="T17" fmla="*/ 31 h 253"/>
                <a:gd name="T18" fmla="*/ 378 w 353"/>
                <a:gd name="T19" fmla="*/ 116 h 253"/>
                <a:gd name="T20" fmla="*/ 344 w 353"/>
                <a:gd name="T21" fmla="*/ 163 h 253"/>
                <a:gd name="T22" fmla="*/ 288 w 353"/>
                <a:gd name="T23" fmla="*/ 210 h 253"/>
                <a:gd name="T24" fmla="*/ 231 w 353"/>
                <a:gd name="T25" fmla="*/ 246 h 253"/>
                <a:gd name="T26" fmla="*/ 164 w 353"/>
                <a:gd name="T27" fmla="*/ 276 h 253"/>
                <a:gd name="T28" fmla="*/ 112 w 353"/>
                <a:gd name="T29" fmla="*/ 250 h 253"/>
                <a:gd name="T30" fmla="*/ 73 w 353"/>
                <a:gd name="T31" fmla="*/ 230 h 253"/>
                <a:gd name="T32" fmla="*/ 9 w 353"/>
                <a:gd name="T33" fmla="*/ 200 h 2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3" h="253">
                  <a:moveTo>
                    <a:pt x="9" y="182"/>
                  </a:moveTo>
                  <a:cubicBezTo>
                    <a:pt x="0" y="161"/>
                    <a:pt x="8" y="142"/>
                    <a:pt x="20" y="131"/>
                  </a:cubicBezTo>
                  <a:cubicBezTo>
                    <a:pt x="32" y="120"/>
                    <a:pt x="51" y="101"/>
                    <a:pt x="59" y="87"/>
                  </a:cubicBezTo>
                  <a:cubicBezTo>
                    <a:pt x="67" y="73"/>
                    <a:pt x="77" y="76"/>
                    <a:pt x="88" y="64"/>
                  </a:cubicBezTo>
                  <a:cubicBezTo>
                    <a:pt x="99" y="52"/>
                    <a:pt x="93" y="42"/>
                    <a:pt x="109" y="37"/>
                  </a:cubicBezTo>
                  <a:cubicBezTo>
                    <a:pt x="125" y="32"/>
                    <a:pt x="134" y="34"/>
                    <a:pt x="149" y="32"/>
                  </a:cubicBezTo>
                  <a:cubicBezTo>
                    <a:pt x="164" y="31"/>
                    <a:pt x="180" y="29"/>
                    <a:pt x="189" y="23"/>
                  </a:cubicBezTo>
                  <a:cubicBezTo>
                    <a:pt x="199" y="16"/>
                    <a:pt x="188" y="3"/>
                    <a:pt x="229" y="1"/>
                  </a:cubicBezTo>
                  <a:cubicBezTo>
                    <a:pt x="270" y="0"/>
                    <a:pt x="295" y="2"/>
                    <a:pt x="314" y="28"/>
                  </a:cubicBezTo>
                  <a:cubicBezTo>
                    <a:pt x="332" y="55"/>
                    <a:pt x="353" y="79"/>
                    <a:pt x="342" y="106"/>
                  </a:cubicBezTo>
                  <a:cubicBezTo>
                    <a:pt x="330" y="133"/>
                    <a:pt x="334" y="132"/>
                    <a:pt x="311" y="148"/>
                  </a:cubicBezTo>
                  <a:cubicBezTo>
                    <a:pt x="288" y="164"/>
                    <a:pt x="273" y="179"/>
                    <a:pt x="261" y="192"/>
                  </a:cubicBezTo>
                  <a:cubicBezTo>
                    <a:pt x="250" y="205"/>
                    <a:pt x="225" y="218"/>
                    <a:pt x="209" y="224"/>
                  </a:cubicBezTo>
                  <a:cubicBezTo>
                    <a:pt x="194" y="231"/>
                    <a:pt x="168" y="253"/>
                    <a:pt x="149" y="252"/>
                  </a:cubicBezTo>
                  <a:cubicBezTo>
                    <a:pt x="131" y="251"/>
                    <a:pt x="111" y="239"/>
                    <a:pt x="101" y="228"/>
                  </a:cubicBezTo>
                  <a:cubicBezTo>
                    <a:pt x="91" y="217"/>
                    <a:pt x="91" y="212"/>
                    <a:pt x="67" y="209"/>
                  </a:cubicBezTo>
                  <a:cubicBezTo>
                    <a:pt x="44" y="206"/>
                    <a:pt x="22" y="213"/>
                    <a:pt x="9" y="182"/>
                  </a:cubicBezTo>
                  <a:close/>
                </a:path>
              </a:pathLst>
            </a:custGeom>
            <a:solidFill>
              <a:srgbClr val="F4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35">
              <a:extLst>
                <a:ext uri="{FF2B5EF4-FFF2-40B4-BE49-F238E27FC236}">
                  <a16:creationId xmlns:a16="http://schemas.microsoft.com/office/drawing/2014/main" id="{9374042F-6350-4EA9-B79E-B58AE8DF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379"/>
              <a:ext cx="305" cy="218"/>
            </a:xfrm>
            <a:custGeom>
              <a:avLst/>
              <a:gdLst>
                <a:gd name="T0" fmla="*/ 8 w 295"/>
                <a:gd name="T1" fmla="*/ 166 h 212"/>
                <a:gd name="T2" fmla="*/ 20 w 295"/>
                <a:gd name="T3" fmla="*/ 119 h 212"/>
                <a:gd name="T4" fmla="*/ 56 w 295"/>
                <a:gd name="T5" fmla="*/ 79 h 212"/>
                <a:gd name="T6" fmla="*/ 83 w 295"/>
                <a:gd name="T7" fmla="*/ 60 h 212"/>
                <a:gd name="T8" fmla="*/ 101 w 295"/>
                <a:gd name="T9" fmla="*/ 34 h 212"/>
                <a:gd name="T10" fmla="*/ 138 w 295"/>
                <a:gd name="T11" fmla="*/ 30 h 212"/>
                <a:gd name="T12" fmla="*/ 176 w 295"/>
                <a:gd name="T13" fmla="*/ 22 h 212"/>
                <a:gd name="T14" fmla="*/ 211 w 295"/>
                <a:gd name="T15" fmla="*/ 1 h 212"/>
                <a:gd name="T16" fmla="*/ 291 w 295"/>
                <a:gd name="T17" fmla="*/ 27 h 212"/>
                <a:gd name="T18" fmla="*/ 316 w 295"/>
                <a:gd name="T19" fmla="*/ 98 h 212"/>
                <a:gd name="T20" fmla="*/ 287 w 295"/>
                <a:gd name="T21" fmla="*/ 136 h 212"/>
                <a:gd name="T22" fmla="*/ 242 w 295"/>
                <a:gd name="T23" fmla="*/ 176 h 212"/>
                <a:gd name="T24" fmla="*/ 193 w 295"/>
                <a:gd name="T25" fmla="*/ 204 h 212"/>
                <a:gd name="T26" fmla="*/ 138 w 295"/>
                <a:gd name="T27" fmla="*/ 229 h 212"/>
                <a:gd name="T28" fmla="*/ 94 w 295"/>
                <a:gd name="T29" fmla="*/ 208 h 212"/>
                <a:gd name="T30" fmla="*/ 63 w 295"/>
                <a:gd name="T31" fmla="*/ 190 h 212"/>
                <a:gd name="T32" fmla="*/ 8 w 295"/>
                <a:gd name="T33" fmla="*/ 166 h 2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5" h="212">
                  <a:moveTo>
                    <a:pt x="8" y="153"/>
                  </a:moveTo>
                  <a:cubicBezTo>
                    <a:pt x="0" y="134"/>
                    <a:pt x="7" y="119"/>
                    <a:pt x="17" y="110"/>
                  </a:cubicBezTo>
                  <a:cubicBezTo>
                    <a:pt x="27" y="100"/>
                    <a:pt x="43" y="84"/>
                    <a:pt x="50" y="73"/>
                  </a:cubicBezTo>
                  <a:cubicBezTo>
                    <a:pt x="57" y="62"/>
                    <a:pt x="65" y="64"/>
                    <a:pt x="74" y="54"/>
                  </a:cubicBezTo>
                  <a:cubicBezTo>
                    <a:pt x="83" y="43"/>
                    <a:pt x="78" y="35"/>
                    <a:pt x="92" y="31"/>
                  </a:cubicBezTo>
                  <a:cubicBezTo>
                    <a:pt x="105" y="27"/>
                    <a:pt x="112" y="29"/>
                    <a:pt x="125" y="27"/>
                  </a:cubicBezTo>
                  <a:cubicBezTo>
                    <a:pt x="138" y="26"/>
                    <a:pt x="151" y="25"/>
                    <a:pt x="159" y="19"/>
                  </a:cubicBezTo>
                  <a:cubicBezTo>
                    <a:pt x="167" y="14"/>
                    <a:pt x="157" y="3"/>
                    <a:pt x="191" y="1"/>
                  </a:cubicBezTo>
                  <a:cubicBezTo>
                    <a:pt x="226" y="0"/>
                    <a:pt x="247" y="2"/>
                    <a:pt x="263" y="24"/>
                  </a:cubicBezTo>
                  <a:cubicBezTo>
                    <a:pt x="278" y="46"/>
                    <a:pt x="295" y="66"/>
                    <a:pt x="286" y="89"/>
                  </a:cubicBezTo>
                  <a:cubicBezTo>
                    <a:pt x="277" y="112"/>
                    <a:pt x="280" y="111"/>
                    <a:pt x="260" y="124"/>
                  </a:cubicBezTo>
                  <a:cubicBezTo>
                    <a:pt x="241" y="137"/>
                    <a:pt x="228" y="150"/>
                    <a:pt x="219" y="161"/>
                  </a:cubicBezTo>
                  <a:cubicBezTo>
                    <a:pt x="210" y="172"/>
                    <a:pt x="188" y="182"/>
                    <a:pt x="175" y="188"/>
                  </a:cubicBezTo>
                  <a:cubicBezTo>
                    <a:pt x="163" y="193"/>
                    <a:pt x="140" y="212"/>
                    <a:pt x="125" y="211"/>
                  </a:cubicBezTo>
                  <a:cubicBezTo>
                    <a:pt x="110" y="210"/>
                    <a:pt x="94" y="200"/>
                    <a:pt x="85" y="191"/>
                  </a:cubicBezTo>
                  <a:cubicBezTo>
                    <a:pt x="76" y="182"/>
                    <a:pt x="76" y="178"/>
                    <a:pt x="57" y="175"/>
                  </a:cubicBezTo>
                  <a:cubicBezTo>
                    <a:pt x="37" y="172"/>
                    <a:pt x="18" y="178"/>
                    <a:pt x="8" y="153"/>
                  </a:cubicBezTo>
                  <a:close/>
                </a:path>
              </a:pathLst>
            </a:custGeom>
            <a:solidFill>
              <a:srgbClr val="B73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36">
              <a:extLst>
                <a:ext uri="{FF2B5EF4-FFF2-40B4-BE49-F238E27FC236}">
                  <a16:creationId xmlns:a16="http://schemas.microsoft.com/office/drawing/2014/main" id="{C98305FF-00C4-4296-B3DD-BA46D9CF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480"/>
              <a:ext cx="21" cy="21"/>
            </a:xfrm>
            <a:custGeom>
              <a:avLst/>
              <a:gdLst>
                <a:gd name="T0" fmla="*/ 0 w 20"/>
                <a:gd name="T1" fmla="*/ 21 h 21"/>
                <a:gd name="T2" fmla="*/ 8 w 20"/>
                <a:gd name="T3" fmla="*/ 12 h 21"/>
                <a:gd name="T4" fmla="*/ 23 w 2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3" y="18"/>
                    <a:pt x="5" y="15"/>
                    <a:pt x="8" y="12"/>
                  </a:cubicBezTo>
                  <a:cubicBezTo>
                    <a:pt x="11" y="9"/>
                    <a:pt x="16" y="5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37">
              <a:extLst>
                <a:ext uri="{FF2B5EF4-FFF2-40B4-BE49-F238E27FC236}">
                  <a16:creationId xmlns:a16="http://schemas.microsoft.com/office/drawing/2014/main" id="{CEBDC4E3-982B-4DB9-998E-1045B441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509"/>
              <a:ext cx="2" cy="7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38">
              <a:extLst>
                <a:ext uri="{FF2B5EF4-FFF2-40B4-BE49-F238E27FC236}">
                  <a16:creationId xmlns:a16="http://schemas.microsoft.com/office/drawing/2014/main" id="{B81B9183-E847-4590-969D-6746DEC9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527"/>
              <a:ext cx="1" cy="5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39">
              <a:extLst>
                <a:ext uri="{FF2B5EF4-FFF2-40B4-BE49-F238E27FC236}">
                  <a16:creationId xmlns:a16="http://schemas.microsoft.com/office/drawing/2014/main" id="{9E9905DA-B451-4555-A098-91811DEE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432"/>
              <a:ext cx="293" cy="165"/>
            </a:xfrm>
            <a:custGeom>
              <a:avLst/>
              <a:gdLst>
                <a:gd name="T0" fmla="*/ 303 w 283"/>
                <a:gd name="T1" fmla="*/ 0 h 160"/>
                <a:gd name="T2" fmla="*/ 309 w 283"/>
                <a:gd name="T3" fmla="*/ 40 h 160"/>
                <a:gd name="T4" fmla="*/ 280 w 283"/>
                <a:gd name="T5" fmla="*/ 78 h 160"/>
                <a:gd name="T6" fmla="*/ 234 w 283"/>
                <a:gd name="T7" fmla="*/ 120 h 160"/>
                <a:gd name="T8" fmla="*/ 185 w 283"/>
                <a:gd name="T9" fmla="*/ 149 h 160"/>
                <a:gd name="T10" fmla="*/ 129 w 283"/>
                <a:gd name="T11" fmla="*/ 174 h 160"/>
                <a:gd name="T12" fmla="*/ 86 w 283"/>
                <a:gd name="T13" fmla="*/ 152 h 160"/>
                <a:gd name="T14" fmla="*/ 55 w 283"/>
                <a:gd name="T15" fmla="*/ 135 h 160"/>
                <a:gd name="T16" fmla="*/ 0 w 283"/>
                <a:gd name="T17" fmla="*/ 111 h 1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160">
                  <a:moveTo>
                    <a:pt x="273" y="0"/>
                  </a:moveTo>
                  <a:cubicBezTo>
                    <a:pt x="280" y="12"/>
                    <a:pt x="283" y="24"/>
                    <a:pt x="278" y="37"/>
                  </a:cubicBezTo>
                  <a:cubicBezTo>
                    <a:pt x="269" y="60"/>
                    <a:pt x="272" y="59"/>
                    <a:pt x="252" y="72"/>
                  </a:cubicBezTo>
                  <a:cubicBezTo>
                    <a:pt x="233" y="85"/>
                    <a:pt x="220" y="98"/>
                    <a:pt x="211" y="109"/>
                  </a:cubicBezTo>
                  <a:cubicBezTo>
                    <a:pt x="202" y="120"/>
                    <a:pt x="180" y="130"/>
                    <a:pt x="167" y="136"/>
                  </a:cubicBezTo>
                  <a:cubicBezTo>
                    <a:pt x="155" y="141"/>
                    <a:pt x="132" y="160"/>
                    <a:pt x="117" y="159"/>
                  </a:cubicBezTo>
                  <a:cubicBezTo>
                    <a:pt x="102" y="158"/>
                    <a:pt x="86" y="148"/>
                    <a:pt x="77" y="139"/>
                  </a:cubicBezTo>
                  <a:cubicBezTo>
                    <a:pt x="68" y="130"/>
                    <a:pt x="68" y="126"/>
                    <a:pt x="49" y="123"/>
                  </a:cubicBezTo>
                  <a:cubicBezTo>
                    <a:pt x="30" y="120"/>
                    <a:pt x="11" y="126"/>
                    <a:pt x="0" y="10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40">
              <a:extLst>
                <a:ext uri="{FF2B5EF4-FFF2-40B4-BE49-F238E27FC236}">
                  <a16:creationId xmlns:a16="http://schemas.microsoft.com/office/drawing/2014/main" id="{6E37C2E4-F753-4F11-9458-78DC429E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415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41">
              <a:extLst>
                <a:ext uri="{FF2B5EF4-FFF2-40B4-BE49-F238E27FC236}">
                  <a16:creationId xmlns:a16="http://schemas.microsoft.com/office/drawing/2014/main" id="{5B8DDC12-8321-49CB-B7CB-24EE95FD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379"/>
              <a:ext cx="231" cy="95"/>
            </a:xfrm>
            <a:custGeom>
              <a:avLst/>
              <a:gdLst>
                <a:gd name="T0" fmla="*/ 0 w 223"/>
                <a:gd name="T1" fmla="*/ 101 h 92"/>
                <a:gd name="T2" fmla="*/ 18 w 223"/>
                <a:gd name="T3" fmla="*/ 80 h 92"/>
                <a:gd name="T4" fmla="*/ 42 w 223"/>
                <a:gd name="T5" fmla="*/ 60 h 92"/>
                <a:gd name="T6" fmla="*/ 63 w 223"/>
                <a:gd name="T7" fmla="*/ 34 h 92"/>
                <a:gd name="T8" fmla="*/ 99 w 223"/>
                <a:gd name="T9" fmla="*/ 30 h 92"/>
                <a:gd name="T10" fmla="*/ 138 w 223"/>
                <a:gd name="T11" fmla="*/ 22 h 92"/>
                <a:gd name="T12" fmla="*/ 174 w 223"/>
                <a:gd name="T13" fmla="*/ 1 h 92"/>
                <a:gd name="T14" fmla="*/ 248 w 223"/>
                <a:gd name="T15" fmla="*/ 2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92">
                  <a:moveTo>
                    <a:pt x="0" y="92"/>
                  </a:moveTo>
                  <a:cubicBezTo>
                    <a:pt x="6" y="86"/>
                    <a:pt x="12" y="79"/>
                    <a:pt x="15" y="73"/>
                  </a:cubicBezTo>
                  <a:cubicBezTo>
                    <a:pt x="22" y="62"/>
                    <a:pt x="30" y="64"/>
                    <a:pt x="39" y="54"/>
                  </a:cubicBezTo>
                  <a:cubicBezTo>
                    <a:pt x="48" y="43"/>
                    <a:pt x="43" y="35"/>
                    <a:pt x="57" y="31"/>
                  </a:cubicBezTo>
                  <a:cubicBezTo>
                    <a:pt x="70" y="27"/>
                    <a:pt x="77" y="29"/>
                    <a:pt x="90" y="27"/>
                  </a:cubicBezTo>
                  <a:cubicBezTo>
                    <a:pt x="103" y="26"/>
                    <a:pt x="116" y="25"/>
                    <a:pt x="124" y="19"/>
                  </a:cubicBezTo>
                  <a:cubicBezTo>
                    <a:pt x="132" y="14"/>
                    <a:pt x="122" y="3"/>
                    <a:pt x="156" y="1"/>
                  </a:cubicBezTo>
                  <a:cubicBezTo>
                    <a:pt x="188" y="0"/>
                    <a:pt x="208" y="2"/>
                    <a:pt x="223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42">
              <a:extLst>
                <a:ext uri="{FF2B5EF4-FFF2-40B4-BE49-F238E27FC236}">
                  <a16:creationId xmlns:a16="http://schemas.microsoft.com/office/drawing/2014/main" id="{16434D1F-26F0-48F4-9157-F795D23C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392"/>
              <a:ext cx="251" cy="190"/>
            </a:xfrm>
            <a:custGeom>
              <a:avLst/>
              <a:gdLst>
                <a:gd name="T0" fmla="*/ 69 w 243"/>
                <a:gd name="T1" fmla="*/ 63 h 184"/>
                <a:gd name="T2" fmla="*/ 41 w 243"/>
                <a:gd name="T3" fmla="*/ 90 h 184"/>
                <a:gd name="T4" fmla="*/ 3 w 243"/>
                <a:gd name="T5" fmla="*/ 126 h 184"/>
                <a:gd name="T6" fmla="*/ 30 w 243"/>
                <a:gd name="T7" fmla="*/ 170 h 184"/>
                <a:gd name="T8" fmla="*/ 87 w 243"/>
                <a:gd name="T9" fmla="*/ 178 h 184"/>
                <a:gd name="T10" fmla="*/ 134 w 243"/>
                <a:gd name="T11" fmla="*/ 187 h 184"/>
                <a:gd name="T12" fmla="*/ 175 w 243"/>
                <a:gd name="T13" fmla="*/ 157 h 184"/>
                <a:gd name="T14" fmla="*/ 203 w 243"/>
                <a:gd name="T15" fmla="*/ 135 h 184"/>
                <a:gd name="T16" fmla="*/ 238 w 243"/>
                <a:gd name="T17" fmla="*/ 109 h 184"/>
                <a:gd name="T18" fmla="*/ 265 w 243"/>
                <a:gd name="T19" fmla="*/ 89 h 184"/>
                <a:gd name="T20" fmla="*/ 255 w 243"/>
                <a:gd name="T21" fmla="*/ 42 h 184"/>
                <a:gd name="T22" fmla="*/ 224 w 243"/>
                <a:gd name="T23" fmla="*/ 14 h 184"/>
                <a:gd name="T24" fmla="*/ 187 w 243"/>
                <a:gd name="T25" fmla="*/ 12 h 184"/>
                <a:gd name="T26" fmla="*/ 131 w 243"/>
                <a:gd name="T27" fmla="*/ 35 h 184"/>
                <a:gd name="T28" fmla="*/ 69 w 243"/>
                <a:gd name="T29" fmla="*/ 6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3" h="184">
                  <a:moveTo>
                    <a:pt x="63" y="57"/>
                  </a:moveTo>
                  <a:cubicBezTo>
                    <a:pt x="55" y="72"/>
                    <a:pt x="53" y="74"/>
                    <a:pt x="38" y="81"/>
                  </a:cubicBezTo>
                  <a:cubicBezTo>
                    <a:pt x="24" y="87"/>
                    <a:pt x="2" y="93"/>
                    <a:pt x="3" y="114"/>
                  </a:cubicBezTo>
                  <a:cubicBezTo>
                    <a:pt x="4" y="135"/>
                    <a:pt x="0" y="155"/>
                    <a:pt x="27" y="155"/>
                  </a:cubicBezTo>
                  <a:cubicBezTo>
                    <a:pt x="54" y="155"/>
                    <a:pt x="61" y="150"/>
                    <a:pt x="78" y="162"/>
                  </a:cubicBezTo>
                  <a:cubicBezTo>
                    <a:pt x="95" y="173"/>
                    <a:pt x="105" y="184"/>
                    <a:pt x="122" y="169"/>
                  </a:cubicBezTo>
                  <a:cubicBezTo>
                    <a:pt x="138" y="155"/>
                    <a:pt x="149" y="157"/>
                    <a:pt x="159" y="142"/>
                  </a:cubicBezTo>
                  <a:cubicBezTo>
                    <a:pt x="169" y="128"/>
                    <a:pt x="173" y="123"/>
                    <a:pt x="185" y="123"/>
                  </a:cubicBezTo>
                  <a:cubicBezTo>
                    <a:pt x="197" y="123"/>
                    <a:pt x="201" y="110"/>
                    <a:pt x="216" y="100"/>
                  </a:cubicBezTo>
                  <a:cubicBezTo>
                    <a:pt x="231" y="91"/>
                    <a:pt x="241" y="92"/>
                    <a:pt x="241" y="80"/>
                  </a:cubicBezTo>
                  <a:cubicBezTo>
                    <a:pt x="241" y="68"/>
                    <a:pt x="243" y="48"/>
                    <a:pt x="231" y="39"/>
                  </a:cubicBezTo>
                  <a:cubicBezTo>
                    <a:pt x="219" y="29"/>
                    <a:pt x="220" y="22"/>
                    <a:pt x="203" y="14"/>
                  </a:cubicBezTo>
                  <a:cubicBezTo>
                    <a:pt x="187" y="6"/>
                    <a:pt x="187" y="0"/>
                    <a:pt x="169" y="12"/>
                  </a:cubicBezTo>
                  <a:cubicBezTo>
                    <a:pt x="152" y="24"/>
                    <a:pt x="133" y="34"/>
                    <a:pt x="119" y="32"/>
                  </a:cubicBezTo>
                  <a:cubicBezTo>
                    <a:pt x="105" y="30"/>
                    <a:pt x="77" y="32"/>
                    <a:pt x="63" y="57"/>
                  </a:cubicBezTo>
                  <a:close/>
                </a:path>
              </a:pathLst>
            </a:custGeom>
            <a:solidFill>
              <a:srgbClr val="A03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43">
              <a:extLst>
                <a:ext uri="{FF2B5EF4-FFF2-40B4-BE49-F238E27FC236}">
                  <a16:creationId xmlns:a16="http://schemas.microsoft.com/office/drawing/2014/main" id="{24F08EAC-30F1-424F-BC18-304DE66C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396"/>
              <a:ext cx="220" cy="174"/>
            </a:xfrm>
            <a:custGeom>
              <a:avLst/>
              <a:gdLst>
                <a:gd name="T0" fmla="*/ 59 w 213"/>
                <a:gd name="T1" fmla="*/ 64 h 169"/>
                <a:gd name="T2" fmla="*/ 35 w 213"/>
                <a:gd name="T3" fmla="*/ 88 h 169"/>
                <a:gd name="T4" fmla="*/ 2 w 213"/>
                <a:gd name="T5" fmla="*/ 123 h 169"/>
                <a:gd name="T6" fmla="*/ 29 w 213"/>
                <a:gd name="T7" fmla="*/ 161 h 169"/>
                <a:gd name="T8" fmla="*/ 78 w 213"/>
                <a:gd name="T9" fmla="*/ 165 h 169"/>
                <a:gd name="T10" fmla="*/ 123 w 213"/>
                <a:gd name="T11" fmla="*/ 170 h 169"/>
                <a:gd name="T12" fmla="*/ 158 w 213"/>
                <a:gd name="T13" fmla="*/ 141 h 169"/>
                <a:gd name="T14" fmla="*/ 182 w 213"/>
                <a:gd name="T15" fmla="*/ 119 h 169"/>
                <a:gd name="T16" fmla="*/ 210 w 213"/>
                <a:gd name="T17" fmla="*/ 97 h 169"/>
                <a:gd name="T18" fmla="*/ 233 w 213"/>
                <a:gd name="T19" fmla="*/ 75 h 169"/>
                <a:gd name="T20" fmla="*/ 222 w 213"/>
                <a:gd name="T21" fmla="*/ 36 h 169"/>
                <a:gd name="T22" fmla="*/ 193 w 213"/>
                <a:gd name="T23" fmla="*/ 12 h 169"/>
                <a:gd name="T24" fmla="*/ 160 w 213"/>
                <a:gd name="T25" fmla="*/ 12 h 169"/>
                <a:gd name="T26" fmla="*/ 111 w 213"/>
                <a:gd name="T27" fmla="*/ 36 h 169"/>
                <a:gd name="T28" fmla="*/ 59 w 213"/>
                <a:gd name="T29" fmla="*/ 64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9">
                  <a:moveTo>
                    <a:pt x="53" y="58"/>
                  </a:moveTo>
                  <a:cubicBezTo>
                    <a:pt x="46" y="72"/>
                    <a:pt x="45" y="74"/>
                    <a:pt x="32" y="81"/>
                  </a:cubicBezTo>
                  <a:cubicBezTo>
                    <a:pt x="19" y="88"/>
                    <a:pt x="0" y="94"/>
                    <a:pt x="2" y="113"/>
                  </a:cubicBezTo>
                  <a:cubicBezTo>
                    <a:pt x="5" y="131"/>
                    <a:pt x="2" y="149"/>
                    <a:pt x="26" y="148"/>
                  </a:cubicBezTo>
                  <a:cubicBezTo>
                    <a:pt x="50" y="146"/>
                    <a:pt x="56" y="142"/>
                    <a:pt x="72" y="151"/>
                  </a:cubicBezTo>
                  <a:cubicBezTo>
                    <a:pt x="88" y="160"/>
                    <a:pt x="97" y="169"/>
                    <a:pt x="111" y="155"/>
                  </a:cubicBezTo>
                  <a:cubicBezTo>
                    <a:pt x="125" y="141"/>
                    <a:pt x="135" y="142"/>
                    <a:pt x="143" y="129"/>
                  </a:cubicBezTo>
                  <a:cubicBezTo>
                    <a:pt x="151" y="116"/>
                    <a:pt x="154" y="111"/>
                    <a:pt x="165" y="110"/>
                  </a:cubicBezTo>
                  <a:cubicBezTo>
                    <a:pt x="176" y="110"/>
                    <a:pt x="178" y="97"/>
                    <a:pt x="191" y="88"/>
                  </a:cubicBezTo>
                  <a:cubicBezTo>
                    <a:pt x="205" y="79"/>
                    <a:pt x="213" y="80"/>
                    <a:pt x="212" y="69"/>
                  </a:cubicBezTo>
                  <a:cubicBezTo>
                    <a:pt x="212" y="58"/>
                    <a:pt x="212" y="40"/>
                    <a:pt x="201" y="33"/>
                  </a:cubicBezTo>
                  <a:cubicBezTo>
                    <a:pt x="190" y="25"/>
                    <a:pt x="191" y="18"/>
                    <a:pt x="175" y="12"/>
                  </a:cubicBezTo>
                  <a:cubicBezTo>
                    <a:pt x="160" y="6"/>
                    <a:pt x="159" y="0"/>
                    <a:pt x="145" y="12"/>
                  </a:cubicBezTo>
                  <a:cubicBezTo>
                    <a:pt x="130" y="24"/>
                    <a:pt x="114" y="34"/>
                    <a:pt x="101" y="33"/>
                  </a:cubicBezTo>
                  <a:cubicBezTo>
                    <a:pt x="88" y="32"/>
                    <a:pt x="64" y="35"/>
                    <a:pt x="53" y="58"/>
                  </a:cubicBezTo>
                  <a:close/>
                </a:path>
              </a:pathLst>
            </a:custGeom>
            <a:solidFill>
              <a:srgbClr val="8C2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44">
              <a:extLst>
                <a:ext uri="{FF2B5EF4-FFF2-40B4-BE49-F238E27FC236}">
                  <a16:creationId xmlns:a16="http://schemas.microsoft.com/office/drawing/2014/main" id="{E910A4E4-D09A-49DC-9416-BE9273FE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416"/>
              <a:ext cx="203" cy="146"/>
            </a:xfrm>
            <a:custGeom>
              <a:avLst/>
              <a:gdLst>
                <a:gd name="T0" fmla="*/ 61 w 197"/>
                <a:gd name="T1" fmla="*/ 42 h 142"/>
                <a:gd name="T2" fmla="*/ 37 w 197"/>
                <a:gd name="T3" fmla="*/ 63 h 142"/>
                <a:gd name="T4" fmla="*/ 4 w 197"/>
                <a:gd name="T5" fmla="*/ 88 h 142"/>
                <a:gd name="T6" fmla="*/ 24 w 197"/>
                <a:gd name="T7" fmla="*/ 124 h 142"/>
                <a:gd name="T8" fmla="*/ 67 w 197"/>
                <a:gd name="T9" fmla="*/ 134 h 142"/>
                <a:gd name="T10" fmla="*/ 104 w 197"/>
                <a:gd name="T11" fmla="*/ 143 h 142"/>
                <a:gd name="T12" fmla="*/ 139 w 197"/>
                <a:gd name="T13" fmla="*/ 120 h 142"/>
                <a:gd name="T14" fmla="*/ 163 w 197"/>
                <a:gd name="T15" fmla="*/ 106 h 142"/>
                <a:gd name="T16" fmla="*/ 190 w 197"/>
                <a:gd name="T17" fmla="*/ 87 h 142"/>
                <a:gd name="T18" fmla="*/ 212 w 197"/>
                <a:gd name="T19" fmla="*/ 72 h 142"/>
                <a:gd name="T20" fmla="*/ 206 w 197"/>
                <a:gd name="T21" fmla="*/ 36 h 142"/>
                <a:gd name="T22" fmla="*/ 183 w 197"/>
                <a:gd name="T23" fmla="*/ 12 h 142"/>
                <a:gd name="T24" fmla="*/ 154 w 197"/>
                <a:gd name="T25" fmla="*/ 8 h 142"/>
                <a:gd name="T26" fmla="*/ 109 w 197"/>
                <a:gd name="T27" fmla="*/ 25 h 142"/>
                <a:gd name="T28" fmla="*/ 61 w 197"/>
                <a:gd name="T29" fmla="*/ 42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42">
                  <a:moveTo>
                    <a:pt x="55" y="39"/>
                  </a:moveTo>
                  <a:cubicBezTo>
                    <a:pt x="47" y="51"/>
                    <a:pt x="46" y="52"/>
                    <a:pt x="34" y="57"/>
                  </a:cubicBezTo>
                  <a:cubicBezTo>
                    <a:pt x="22" y="61"/>
                    <a:pt x="4" y="65"/>
                    <a:pt x="4" y="82"/>
                  </a:cubicBezTo>
                  <a:cubicBezTo>
                    <a:pt x="4" y="98"/>
                    <a:pt x="0" y="114"/>
                    <a:pt x="21" y="115"/>
                  </a:cubicBezTo>
                  <a:cubicBezTo>
                    <a:pt x="43" y="117"/>
                    <a:pt x="48" y="113"/>
                    <a:pt x="61" y="123"/>
                  </a:cubicBezTo>
                  <a:cubicBezTo>
                    <a:pt x="75" y="133"/>
                    <a:pt x="82" y="142"/>
                    <a:pt x="95" y="131"/>
                  </a:cubicBezTo>
                  <a:cubicBezTo>
                    <a:pt x="109" y="120"/>
                    <a:pt x="118" y="122"/>
                    <a:pt x="127" y="111"/>
                  </a:cubicBezTo>
                  <a:cubicBezTo>
                    <a:pt x="135" y="101"/>
                    <a:pt x="139" y="97"/>
                    <a:pt x="148" y="97"/>
                  </a:cubicBezTo>
                  <a:cubicBezTo>
                    <a:pt x="158" y="98"/>
                    <a:pt x="161" y="87"/>
                    <a:pt x="174" y="81"/>
                  </a:cubicBezTo>
                  <a:cubicBezTo>
                    <a:pt x="186" y="74"/>
                    <a:pt x="194" y="75"/>
                    <a:pt x="194" y="66"/>
                  </a:cubicBezTo>
                  <a:cubicBezTo>
                    <a:pt x="195" y="56"/>
                    <a:pt x="197" y="41"/>
                    <a:pt x="188" y="33"/>
                  </a:cubicBezTo>
                  <a:cubicBezTo>
                    <a:pt x="179" y="25"/>
                    <a:pt x="181" y="19"/>
                    <a:pt x="168" y="12"/>
                  </a:cubicBezTo>
                  <a:cubicBezTo>
                    <a:pt x="155" y="4"/>
                    <a:pt x="155" y="0"/>
                    <a:pt x="141" y="8"/>
                  </a:cubicBezTo>
                  <a:cubicBezTo>
                    <a:pt x="126" y="17"/>
                    <a:pt x="111" y="25"/>
                    <a:pt x="100" y="22"/>
                  </a:cubicBezTo>
                  <a:cubicBezTo>
                    <a:pt x="89" y="20"/>
                    <a:pt x="67" y="20"/>
                    <a:pt x="55" y="39"/>
                  </a:cubicBezTo>
                  <a:close/>
                </a:path>
              </a:pathLst>
            </a:custGeom>
            <a:solidFill>
              <a:srgbClr val="7C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45">
              <a:extLst>
                <a:ext uri="{FF2B5EF4-FFF2-40B4-BE49-F238E27FC236}">
                  <a16:creationId xmlns:a16="http://schemas.microsoft.com/office/drawing/2014/main" id="{2C1EABD7-6E39-4DA1-80AA-049C4668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425"/>
              <a:ext cx="183" cy="127"/>
            </a:xfrm>
            <a:custGeom>
              <a:avLst/>
              <a:gdLst>
                <a:gd name="T0" fmla="*/ 57 w 177"/>
                <a:gd name="T1" fmla="*/ 34 h 123"/>
                <a:gd name="T2" fmla="*/ 35 w 177"/>
                <a:gd name="T3" fmla="*/ 51 h 123"/>
                <a:gd name="T4" fmla="*/ 5 w 177"/>
                <a:gd name="T5" fmla="*/ 73 h 123"/>
                <a:gd name="T6" fmla="*/ 22 w 177"/>
                <a:gd name="T7" fmla="*/ 106 h 123"/>
                <a:gd name="T8" fmla="*/ 60 w 177"/>
                <a:gd name="T9" fmla="*/ 117 h 123"/>
                <a:gd name="T10" fmla="*/ 93 w 177"/>
                <a:gd name="T11" fmla="*/ 126 h 123"/>
                <a:gd name="T12" fmla="*/ 124 w 177"/>
                <a:gd name="T13" fmla="*/ 107 h 123"/>
                <a:gd name="T14" fmla="*/ 146 w 177"/>
                <a:gd name="T15" fmla="*/ 95 h 123"/>
                <a:gd name="T16" fmla="*/ 171 w 177"/>
                <a:gd name="T17" fmla="*/ 80 h 123"/>
                <a:gd name="T18" fmla="*/ 191 w 177"/>
                <a:gd name="T19" fmla="*/ 66 h 123"/>
                <a:gd name="T20" fmla="*/ 187 w 177"/>
                <a:gd name="T21" fmla="*/ 34 h 123"/>
                <a:gd name="T22" fmla="*/ 167 w 177"/>
                <a:gd name="T23" fmla="*/ 11 h 123"/>
                <a:gd name="T24" fmla="*/ 141 w 177"/>
                <a:gd name="T25" fmla="*/ 8 h 123"/>
                <a:gd name="T26" fmla="*/ 101 w 177"/>
                <a:gd name="T27" fmla="*/ 21 h 123"/>
                <a:gd name="T28" fmla="*/ 57 w 177"/>
                <a:gd name="T29" fmla="*/ 34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7" h="123">
                  <a:moveTo>
                    <a:pt x="51" y="31"/>
                  </a:moveTo>
                  <a:cubicBezTo>
                    <a:pt x="44" y="41"/>
                    <a:pt x="43" y="43"/>
                    <a:pt x="32" y="46"/>
                  </a:cubicBezTo>
                  <a:cubicBezTo>
                    <a:pt x="21" y="50"/>
                    <a:pt x="5" y="52"/>
                    <a:pt x="5" y="67"/>
                  </a:cubicBezTo>
                  <a:cubicBezTo>
                    <a:pt x="4" y="82"/>
                    <a:pt x="0" y="95"/>
                    <a:pt x="19" y="97"/>
                  </a:cubicBezTo>
                  <a:cubicBezTo>
                    <a:pt x="37" y="99"/>
                    <a:pt x="43" y="97"/>
                    <a:pt x="54" y="106"/>
                  </a:cubicBezTo>
                  <a:cubicBezTo>
                    <a:pt x="65" y="115"/>
                    <a:pt x="71" y="123"/>
                    <a:pt x="84" y="114"/>
                  </a:cubicBezTo>
                  <a:cubicBezTo>
                    <a:pt x="96" y="105"/>
                    <a:pt x="104" y="107"/>
                    <a:pt x="112" y="98"/>
                  </a:cubicBezTo>
                  <a:cubicBezTo>
                    <a:pt x="120" y="89"/>
                    <a:pt x="123" y="86"/>
                    <a:pt x="132" y="86"/>
                  </a:cubicBezTo>
                  <a:cubicBezTo>
                    <a:pt x="140" y="87"/>
                    <a:pt x="143" y="78"/>
                    <a:pt x="155" y="73"/>
                  </a:cubicBezTo>
                  <a:cubicBezTo>
                    <a:pt x="166" y="67"/>
                    <a:pt x="173" y="69"/>
                    <a:pt x="173" y="60"/>
                  </a:cubicBezTo>
                  <a:cubicBezTo>
                    <a:pt x="174" y="52"/>
                    <a:pt x="177" y="38"/>
                    <a:pt x="169" y="31"/>
                  </a:cubicBezTo>
                  <a:cubicBezTo>
                    <a:pt x="162" y="23"/>
                    <a:pt x="163" y="18"/>
                    <a:pt x="152" y="11"/>
                  </a:cubicBezTo>
                  <a:cubicBezTo>
                    <a:pt x="141" y="5"/>
                    <a:pt x="141" y="0"/>
                    <a:pt x="128" y="8"/>
                  </a:cubicBezTo>
                  <a:cubicBezTo>
                    <a:pt x="115" y="15"/>
                    <a:pt x="101" y="21"/>
                    <a:pt x="92" y="18"/>
                  </a:cubicBezTo>
                  <a:cubicBezTo>
                    <a:pt x="82" y="16"/>
                    <a:pt x="63" y="15"/>
                    <a:pt x="51" y="31"/>
                  </a:cubicBezTo>
                  <a:close/>
                </a:path>
              </a:pathLst>
            </a:custGeom>
            <a:solidFill>
              <a:srgbClr val="72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46">
              <a:extLst>
                <a:ext uri="{FF2B5EF4-FFF2-40B4-BE49-F238E27FC236}">
                  <a16:creationId xmlns:a16="http://schemas.microsoft.com/office/drawing/2014/main" id="{1B251805-379E-4B4D-9446-A4577A39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402"/>
              <a:ext cx="171" cy="156"/>
            </a:xfrm>
            <a:custGeom>
              <a:avLst/>
              <a:gdLst>
                <a:gd name="T0" fmla="*/ 146 w 165"/>
                <a:gd name="T1" fmla="*/ 0 h 151"/>
                <a:gd name="T2" fmla="*/ 151 w 165"/>
                <a:gd name="T3" fmla="*/ 24 h 151"/>
                <a:gd name="T4" fmla="*/ 159 w 165"/>
                <a:gd name="T5" fmla="*/ 38 h 151"/>
                <a:gd name="T6" fmla="*/ 177 w 165"/>
                <a:gd name="T7" fmla="*/ 62 h 151"/>
                <a:gd name="T8" fmla="*/ 161 w 165"/>
                <a:gd name="T9" fmla="*/ 80 h 151"/>
                <a:gd name="T10" fmla="*/ 130 w 165"/>
                <a:gd name="T11" fmla="*/ 107 h 151"/>
                <a:gd name="T12" fmla="*/ 103 w 165"/>
                <a:gd name="T13" fmla="*/ 120 h 151"/>
                <a:gd name="T14" fmla="*/ 66 w 165"/>
                <a:gd name="T15" fmla="*/ 146 h 151"/>
                <a:gd name="T16" fmla="*/ 40 w 165"/>
                <a:gd name="T17" fmla="*/ 160 h 151"/>
                <a:gd name="T18" fmla="*/ 17 w 165"/>
                <a:gd name="T19" fmla="*/ 146 h 151"/>
                <a:gd name="T20" fmla="*/ 0 w 165"/>
                <a:gd name="T21" fmla="*/ 131 h 151"/>
                <a:gd name="T22" fmla="*/ 9 w 165"/>
                <a:gd name="T23" fmla="*/ 133 h 151"/>
                <a:gd name="T24" fmla="*/ 24 w 165"/>
                <a:gd name="T25" fmla="*/ 146 h 151"/>
                <a:gd name="T26" fmla="*/ 48 w 165"/>
                <a:gd name="T27" fmla="*/ 154 h 151"/>
                <a:gd name="T28" fmla="*/ 72 w 165"/>
                <a:gd name="T29" fmla="*/ 132 h 151"/>
                <a:gd name="T30" fmla="*/ 103 w 165"/>
                <a:gd name="T31" fmla="*/ 114 h 151"/>
                <a:gd name="T32" fmla="*/ 134 w 165"/>
                <a:gd name="T33" fmla="*/ 99 h 151"/>
                <a:gd name="T34" fmla="*/ 156 w 165"/>
                <a:gd name="T35" fmla="*/ 77 h 151"/>
                <a:gd name="T36" fmla="*/ 176 w 165"/>
                <a:gd name="T37" fmla="*/ 56 h 151"/>
                <a:gd name="T38" fmla="*/ 154 w 165"/>
                <a:gd name="T39" fmla="*/ 40 h 151"/>
                <a:gd name="T40" fmla="*/ 145 w 165"/>
                <a:gd name="T41" fmla="*/ 23 h 1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51">
                  <a:moveTo>
                    <a:pt x="131" y="0"/>
                  </a:moveTo>
                  <a:cubicBezTo>
                    <a:pt x="131" y="0"/>
                    <a:pt x="137" y="13"/>
                    <a:pt x="136" y="21"/>
                  </a:cubicBezTo>
                  <a:cubicBezTo>
                    <a:pt x="134" y="29"/>
                    <a:pt x="134" y="29"/>
                    <a:pt x="143" y="35"/>
                  </a:cubicBezTo>
                  <a:cubicBezTo>
                    <a:pt x="152" y="41"/>
                    <a:pt x="165" y="43"/>
                    <a:pt x="159" y="56"/>
                  </a:cubicBezTo>
                  <a:cubicBezTo>
                    <a:pt x="153" y="69"/>
                    <a:pt x="159" y="60"/>
                    <a:pt x="145" y="73"/>
                  </a:cubicBezTo>
                  <a:cubicBezTo>
                    <a:pt x="131" y="86"/>
                    <a:pt x="132" y="90"/>
                    <a:pt x="117" y="98"/>
                  </a:cubicBezTo>
                  <a:cubicBezTo>
                    <a:pt x="102" y="105"/>
                    <a:pt x="103" y="104"/>
                    <a:pt x="93" y="108"/>
                  </a:cubicBezTo>
                  <a:cubicBezTo>
                    <a:pt x="83" y="113"/>
                    <a:pt x="69" y="123"/>
                    <a:pt x="60" y="132"/>
                  </a:cubicBezTo>
                  <a:cubicBezTo>
                    <a:pt x="50" y="140"/>
                    <a:pt x="51" y="151"/>
                    <a:pt x="37" y="145"/>
                  </a:cubicBezTo>
                  <a:cubicBezTo>
                    <a:pt x="23" y="138"/>
                    <a:pt x="18" y="136"/>
                    <a:pt x="14" y="132"/>
                  </a:cubicBezTo>
                  <a:cubicBezTo>
                    <a:pt x="9" y="128"/>
                    <a:pt x="6" y="118"/>
                    <a:pt x="0" y="119"/>
                  </a:cubicBezTo>
                  <a:cubicBezTo>
                    <a:pt x="0" y="119"/>
                    <a:pt x="6" y="116"/>
                    <a:pt x="9" y="121"/>
                  </a:cubicBezTo>
                  <a:cubicBezTo>
                    <a:pt x="12" y="126"/>
                    <a:pt x="12" y="127"/>
                    <a:pt x="21" y="132"/>
                  </a:cubicBezTo>
                  <a:cubicBezTo>
                    <a:pt x="30" y="138"/>
                    <a:pt x="36" y="145"/>
                    <a:pt x="42" y="139"/>
                  </a:cubicBezTo>
                  <a:cubicBezTo>
                    <a:pt x="47" y="134"/>
                    <a:pt x="55" y="127"/>
                    <a:pt x="65" y="120"/>
                  </a:cubicBezTo>
                  <a:cubicBezTo>
                    <a:pt x="75" y="112"/>
                    <a:pt x="82" y="108"/>
                    <a:pt x="93" y="103"/>
                  </a:cubicBezTo>
                  <a:cubicBezTo>
                    <a:pt x="103" y="98"/>
                    <a:pt x="113" y="97"/>
                    <a:pt x="120" y="90"/>
                  </a:cubicBezTo>
                  <a:cubicBezTo>
                    <a:pt x="128" y="83"/>
                    <a:pt x="130" y="78"/>
                    <a:pt x="141" y="71"/>
                  </a:cubicBezTo>
                  <a:cubicBezTo>
                    <a:pt x="152" y="63"/>
                    <a:pt x="165" y="56"/>
                    <a:pt x="158" y="50"/>
                  </a:cubicBezTo>
                  <a:cubicBezTo>
                    <a:pt x="150" y="44"/>
                    <a:pt x="148" y="40"/>
                    <a:pt x="139" y="37"/>
                  </a:cubicBezTo>
                  <a:cubicBezTo>
                    <a:pt x="130" y="33"/>
                    <a:pt x="130" y="29"/>
                    <a:pt x="130" y="20"/>
                  </a:cubicBezTo>
                </a:path>
              </a:pathLst>
            </a:custGeom>
            <a:solidFill>
              <a:srgbClr val="8E1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47">
              <a:extLst>
                <a:ext uri="{FF2B5EF4-FFF2-40B4-BE49-F238E27FC236}">
                  <a16:creationId xmlns:a16="http://schemas.microsoft.com/office/drawing/2014/main" id="{1AD1CF5F-33C3-415B-9DD9-DD80A23F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3581"/>
              <a:ext cx="410" cy="382"/>
            </a:xfrm>
            <a:custGeom>
              <a:avLst/>
              <a:gdLst>
                <a:gd name="T0" fmla="*/ 0 w 397"/>
                <a:gd name="T1" fmla="*/ 405 h 371"/>
                <a:gd name="T2" fmla="*/ 437 w 397"/>
                <a:gd name="T3" fmla="*/ 405 h 371"/>
                <a:gd name="T4" fmla="*/ 362 w 397"/>
                <a:gd name="T5" fmla="*/ 147 h 371"/>
                <a:gd name="T6" fmla="*/ 345 w 397"/>
                <a:gd name="T7" fmla="*/ 0 h 371"/>
                <a:gd name="T8" fmla="*/ 74 w 397"/>
                <a:gd name="T9" fmla="*/ 183 h 371"/>
                <a:gd name="T10" fmla="*/ 0 w 397"/>
                <a:gd name="T11" fmla="*/ 405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7" h="371">
                  <a:moveTo>
                    <a:pt x="0" y="371"/>
                  </a:moveTo>
                  <a:cubicBezTo>
                    <a:pt x="397" y="371"/>
                    <a:pt x="397" y="371"/>
                    <a:pt x="397" y="371"/>
                  </a:cubicBezTo>
                  <a:cubicBezTo>
                    <a:pt x="397" y="371"/>
                    <a:pt x="343" y="150"/>
                    <a:pt x="329" y="135"/>
                  </a:cubicBezTo>
                  <a:cubicBezTo>
                    <a:pt x="314" y="121"/>
                    <a:pt x="313" y="0"/>
                    <a:pt x="313" y="0"/>
                  </a:cubicBezTo>
                  <a:cubicBezTo>
                    <a:pt x="313" y="0"/>
                    <a:pt x="209" y="160"/>
                    <a:pt x="68" y="168"/>
                  </a:cubicBezTo>
                  <a:cubicBezTo>
                    <a:pt x="68" y="168"/>
                    <a:pt x="66" y="285"/>
                    <a:pt x="0" y="371"/>
                  </a:cubicBezTo>
                  <a:close/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48">
              <a:extLst>
                <a:ext uri="{FF2B5EF4-FFF2-40B4-BE49-F238E27FC236}">
                  <a16:creationId xmlns:a16="http://schemas.microsoft.com/office/drawing/2014/main" id="{981399B4-F668-41C9-A3F4-C177A1B6F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652"/>
              <a:ext cx="644" cy="295"/>
            </a:xfrm>
            <a:custGeom>
              <a:avLst/>
              <a:gdLst>
                <a:gd name="T0" fmla="*/ 11 w 622"/>
                <a:gd name="T1" fmla="*/ 7 h 287"/>
                <a:gd name="T2" fmla="*/ 9 w 622"/>
                <a:gd name="T3" fmla="*/ 2 h 287"/>
                <a:gd name="T4" fmla="*/ 141 w 622"/>
                <a:gd name="T5" fmla="*/ 29 h 287"/>
                <a:gd name="T6" fmla="*/ 260 w 622"/>
                <a:gd name="T7" fmla="*/ 32 h 287"/>
                <a:gd name="T8" fmla="*/ 477 w 622"/>
                <a:gd name="T9" fmla="*/ 149 h 287"/>
                <a:gd name="T10" fmla="*/ 690 w 622"/>
                <a:gd name="T11" fmla="*/ 287 h 287"/>
                <a:gd name="T12" fmla="*/ 690 w 622"/>
                <a:gd name="T13" fmla="*/ 311 h 287"/>
                <a:gd name="T14" fmla="*/ 543 w 622"/>
                <a:gd name="T15" fmla="*/ 202 h 287"/>
                <a:gd name="T16" fmla="*/ 425 w 622"/>
                <a:gd name="T17" fmla="*/ 198 h 287"/>
                <a:gd name="T18" fmla="*/ 295 w 622"/>
                <a:gd name="T19" fmla="*/ 181 h 287"/>
                <a:gd name="T20" fmla="*/ 165 w 622"/>
                <a:gd name="T21" fmla="*/ 116 h 287"/>
                <a:gd name="T22" fmla="*/ 61 w 622"/>
                <a:gd name="T23" fmla="*/ 76 h 287"/>
                <a:gd name="T24" fmla="*/ 0 w 622"/>
                <a:gd name="T25" fmla="*/ 0 h 2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287">
                  <a:moveTo>
                    <a:pt x="11" y="7"/>
                  </a:moveTo>
                  <a:cubicBezTo>
                    <a:pt x="8" y="6"/>
                    <a:pt x="7" y="4"/>
                    <a:pt x="9" y="2"/>
                  </a:cubicBezTo>
                  <a:cubicBezTo>
                    <a:pt x="49" y="7"/>
                    <a:pt x="85" y="24"/>
                    <a:pt x="127" y="26"/>
                  </a:cubicBezTo>
                  <a:cubicBezTo>
                    <a:pt x="162" y="28"/>
                    <a:pt x="198" y="24"/>
                    <a:pt x="234" y="29"/>
                  </a:cubicBezTo>
                  <a:cubicBezTo>
                    <a:pt x="318" y="42"/>
                    <a:pt x="358" y="100"/>
                    <a:pt x="430" y="137"/>
                  </a:cubicBezTo>
                  <a:cubicBezTo>
                    <a:pt x="499" y="174"/>
                    <a:pt x="616" y="164"/>
                    <a:pt x="621" y="264"/>
                  </a:cubicBezTo>
                  <a:cubicBezTo>
                    <a:pt x="622" y="272"/>
                    <a:pt x="621" y="280"/>
                    <a:pt x="621" y="287"/>
                  </a:cubicBezTo>
                  <a:cubicBezTo>
                    <a:pt x="589" y="239"/>
                    <a:pt x="550" y="196"/>
                    <a:pt x="489" y="187"/>
                  </a:cubicBezTo>
                  <a:cubicBezTo>
                    <a:pt x="455" y="182"/>
                    <a:pt x="417" y="180"/>
                    <a:pt x="382" y="183"/>
                  </a:cubicBezTo>
                  <a:cubicBezTo>
                    <a:pt x="338" y="187"/>
                    <a:pt x="308" y="182"/>
                    <a:pt x="266" y="166"/>
                  </a:cubicBezTo>
                  <a:cubicBezTo>
                    <a:pt x="225" y="151"/>
                    <a:pt x="189" y="126"/>
                    <a:pt x="149" y="107"/>
                  </a:cubicBezTo>
                  <a:cubicBezTo>
                    <a:pt x="119" y="93"/>
                    <a:pt x="86" y="82"/>
                    <a:pt x="55" y="70"/>
                  </a:cubicBezTo>
                  <a:cubicBezTo>
                    <a:pt x="28" y="59"/>
                    <a:pt x="1" y="31"/>
                    <a:pt x="0" y="0"/>
                  </a:cubicBezTo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49">
              <a:extLst>
                <a:ext uri="{FF2B5EF4-FFF2-40B4-BE49-F238E27FC236}">
                  <a16:creationId xmlns:a16="http://schemas.microsoft.com/office/drawing/2014/main" id="{963EF39F-2D7F-45F2-B154-F39D5B39C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196"/>
              <a:ext cx="568" cy="650"/>
            </a:xfrm>
            <a:custGeom>
              <a:avLst/>
              <a:gdLst>
                <a:gd name="T0" fmla="*/ 0 w 550"/>
                <a:gd name="T1" fmla="*/ 9 h 631"/>
                <a:gd name="T2" fmla="*/ 84 w 550"/>
                <a:gd name="T3" fmla="*/ 302 h 631"/>
                <a:gd name="T4" fmla="*/ 233 w 550"/>
                <a:gd name="T5" fmla="*/ 519 h 631"/>
                <a:gd name="T6" fmla="*/ 444 w 550"/>
                <a:gd name="T7" fmla="*/ 612 h 631"/>
                <a:gd name="T8" fmla="*/ 529 w 550"/>
                <a:gd name="T9" fmla="*/ 646 h 631"/>
                <a:gd name="T10" fmla="*/ 588 w 550"/>
                <a:gd name="T11" fmla="*/ 669 h 631"/>
                <a:gd name="T12" fmla="*/ 593 w 550"/>
                <a:gd name="T13" fmla="*/ 576 h 631"/>
                <a:gd name="T14" fmla="*/ 600 w 550"/>
                <a:gd name="T15" fmla="*/ 464 h 631"/>
                <a:gd name="T16" fmla="*/ 574 w 550"/>
                <a:gd name="T17" fmla="*/ 366 h 631"/>
                <a:gd name="T18" fmla="*/ 539 w 550"/>
                <a:gd name="T19" fmla="*/ 409 h 631"/>
                <a:gd name="T20" fmla="*/ 470 w 550"/>
                <a:gd name="T21" fmla="*/ 451 h 631"/>
                <a:gd name="T22" fmla="*/ 168 w 550"/>
                <a:gd name="T23" fmla="*/ 274 h 631"/>
                <a:gd name="T24" fmla="*/ 97 w 550"/>
                <a:gd name="T25" fmla="*/ 167 h 631"/>
                <a:gd name="T26" fmla="*/ 62 w 550"/>
                <a:gd name="T27" fmla="*/ 61 h 631"/>
                <a:gd name="T28" fmla="*/ 2 w 550"/>
                <a:gd name="T29" fmla="*/ 0 h 6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0" h="631">
                  <a:moveTo>
                    <a:pt x="0" y="9"/>
                  </a:moveTo>
                  <a:cubicBezTo>
                    <a:pt x="47" y="87"/>
                    <a:pt x="38" y="192"/>
                    <a:pt x="76" y="276"/>
                  </a:cubicBezTo>
                  <a:cubicBezTo>
                    <a:pt x="112" y="356"/>
                    <a:pt x="137" y="422"/>
                    <a:pt x="212" y="475"/>
                  </a:cubicBezTo>
                  <a:cubicBezTo>
                    <a:pt x="268" y="516"/>
                    <a:pt x="336" y="544"/>
                    <a:pt x="403" y="560"/>
                  </a:cubicBezTo>
                  <a:cubicBezTo>
                    <a:pt x="430" y="567"/>
                    <a:pt x="456" y="574"/>
                    <a:pt x="480" y="591"/>
                  </a:cubicBezTo>
                  <a:cubicBezTo>
                    <a:pt x="494" y="600"/>
                    <a:pt x="517" y="631"/>
                    <a:pt x="534" y="612"/>
                  </a:cubicBezTo>
                  <a:cubicBezTo>
                    <a:pt x="546" y="599"/>
                    <a:pt x="536" y="544"/>
                    <a:pt x="538" y="527"/>
                  </a:cubicBezTo>
                  <a:cubicBezTo>
                    <a:pt x="541" y="493"/>
                    <a:pt x="542" y="458"/>
                    <a:pt x="545" y="424"/>
                  </a:cubicBezTo>
                  <a:cubicBezTo>
                    <a:pt x="547" y="407"/>
                    <a:pt x="550" y="335"/>
                    <a:pt x="521" y="335"/>
                  </a:cubicBezTo>
                  <a:cubicBezTo>
                    <a:pt x="514" y="335"/>
                    <a:pt x="494" y="368"/>
                    <a:pt x="489" y="374"/>
                  </a:cubicBezTo>
                  <a:cubicBezTo>
                    <a:pt x="471" y="393"/>
                    <a:pt x="452" y="404"/>
                    <a:pt x="427" y="413"/>
                  </a:cubicBezTo>
                  <a:cubicBezTo>
                    <a:pt x="283" y="461"/>
                    <a:pt x="227" y="353"/>
                    <a:pt x="153" y="250"/>
                  </a:cubicBezTo>
                  <a:cubicBezTo>
                    <a:pt x="131" y="219"/>
                    <a:pt x="104" y="186"/>
                    <a:pt x="88" y="152"/>
                  </a:cubicBezTo>
                  <a:cubicBezTo>
                    <a:pt x="74" y="121"/>
                    <a:pt x="71" y="86"/>
                    <a:pt x="56" y="55"/>
                  </a:cubicBezTo>
                  <a:cubicBezTo>
                    <a:pt x="44" y="30"/>
                    <a:pt x="27" y="14"/>
                    <a:pt x="2" y="0"/>
                  </a:cubicBezTo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50">
              <a:extLst>
                <a:ext uri="{FF2B5EF4-FFF2-40B4-BE49-F238E27FC236}">
                  <a16:creationId xmlns:a16="http://schemas.microsoft.com/office/drawing/2014/main" id="{2AB2D0DA-57A9-4899-B196-DD840BE9C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149"/>
              <a:ext cx="547" cy="668"/>
            </a:xfrm>
            <a:custGeom>
              <a:avLst/>
              <a:gdLst>
                <a:gd name="T0" fmla="*/ 0 w 529"/>
                <a:gd name="T1" fmla="*/ 581 h 648"/>
                <a:gd name="T2" fmla="*/ 366 w 529"/>
                <a:gd name="T3" fmla="*/ 525 h 648"/>
                <a:gd name="T4" fmla="*/ 543 w 529"/>
                <a:gd name="T5" fmla="*/ 0 h 648"/>
                <a:gd name="T6" fmla="*/ 0 w 529"/>
                <a:gd name="T7" fmla="*/ 581 h 6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9" h="648">
                  <a:moveTo>
                    <a:pt x="0" y="531"/>
                  </a:moveTo>
                  <a:cubicBezTo>
                    <a:pt x="0" y="531"/>
                    <a:pt x="166" y="648"/>
                    <a:pt x="331" y="479"/>
                  </a:cubicBezTo>
                  <a:cubicBezTo>
                    <a:pt x="497" y="309"/>
                    <a:pt x="529" y="158"/>
                    <a:pt x="491" y="0"/>
                  </a:cubicBezTo>
                  <a:cubicBezTo>
                    <a:pt x="491" y="0"/>
                    <a:pt x="436" y="574"/>
                    <a:pt x="0" y="531"/>
                  </a:cubicBezTo>
                  <a:close/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51">
              <a:extLst>
                <a:ext uri="{FF2B5EF4-FFF2-40B4-BE49-F238E27FC236}">
                  <a16:creationId xmlns:a16="http://schemas.microsoft.com/office/drawing/2014/main" id="{55429B9A-7A66-477D-804B-DA5AD33D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3585"/>
              <a:ext cx="248" cy="208"/>
            </a:xfrm>
            <a:custGeom>
              <a:avLst/>
              <a:gdLst>
                <a:gd name="T0" fmla="*/ 0 w 239"/>
                <a:gd name="T1" fmla="*/ 182 h 202"/>
                <a:gd name="T2" fmla="*/ 267 w 239"/>
                <a:gd name="T3" fmla="*/ 0 h 202"/>
                <a:gd name="T4" fmla="*/ 0 w 239"/>
                <a:gd name="T5" fmla="*/ 182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202">
                  <a:moveTo>
                    <a:pt x="0" y="167"/>
                  </a:moveTo>
                  <a:cubicBezTo>
                    <a:pt x="0" y="167"/>
                    <a:pt x="133" y="154"/>
                    <a:pt x="239" y="0"/>
                  </a:cubicBezTo>
                  <a:cubicBezTo>
                    <a:pt x="239" y="0"/>
                    <a:pt x="197" y="202"/>
                    <a:pt x="0" y="167"/>
                  </a:cubicBezTo>
                  <a:close/>
                </a:path>
              </a:pathLst>
            </a:custGeom>
            <a:solidFill>
              <a:srgbClr val="E5B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52">
              <a:extLst>
                <a:ext uri="{FF2B5EF4-FFF2-40B4-BE49-F238E27FC236}">
                  <a16:creationId xmlns:a16="http://schemas.microsoft.com/office/drawing/2014/main" id="{E1F2F8DD-1B45-48D7-AB35-E4E8709E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848"/>
              <a:ext cx="364" cy="730"/>
            </a:xfrm>
            <a:custGeom>
              <a:avLst/>
              <a:gdLst>
                <a:gd name="T0" fmla="*/ 121 w 352"/>
                <a:gd name="T1" fmla="*/ 22 h 708"/>
                <a:gd name="T2" fmla="*/ 317 w 352"/>
                <a:gd name="T3" fmla="*/ 168 h 708"/>
                <a:gd name="T4" fmla="*/ 367 w 352"/>
                <a:gd name="T5" fmla="*/ 434 h 708"/>
                <a:gd name="T6" fmla="*/ 109 w 352"/>
                <a:gd name="T7" fmla="*/ 773 h 708"/>
                <a:gd name="T8" fmla="*/ 44 w 352"/>
                <a:gd name="T9" fmla="*/ 594 h 708"/>
                <a:gd name="T10" fmla="*/ 94 w 352"/>
                <a:gd name="T11" fmla="*/ 329 h 708"/>
                <a:gd name="T12" fmla="*/ 44 w 352"/>
                <a:gd name="T13" fmla="*/ 125 h 708"/>
                <a:gd name="T14" fmla="*/ 54 w 352"/>
                <a:gd name="T15" fmla="*/ 32 h 708"/>
                <a:gd name="T16" fmla="*/ 132 w 352"/>
                <a:gd name="T17" fmla="*/ 22 h 7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2" h="708">
                  <a:moveTo>
                    <a:pt x="109" y="19"/>
                  </a:moveTo>
                  <a:cubicBezTo>
                    <a:pt x="183" y="48"/>
                    <a:pt x="254" y="77"/>
                    <a:pt x="287" y="153"/>
                  </a:cubicBezTo>
                  <a:cubicBezTo>
                    <a:pt x="319" y="225"/>
                    <a:pt x="321" y="319"/>
                    <a:pt x="332" y="396"/>
                  </a:cubicBezTo>
                  <a:cubicBezTo>
                    <a:pt x="352" y="527"/>
                    <a:pt x="246" y="708"/>
                    <a:pt x="99" y="705"/>
                  </a:cubicBezTo>
                  <a:cubicBezTo>
                    <a:pt x="0" y="703"/>
                    <a:pt x="21" y="609"/>
                    <a:pt x="41" y="542"/>
                  </a:cubicBezTo>
                  <a:cubicBezTo>
                    <a:pt x="64" y="465"/>
                    <a:pt x="102" y="381"/>
                    <a:pt x="85" y="300"/>
                  </a:cubicBezTo>
                  <a:cubicBezTo>
                    <a:pt x="72" y="237"/>
                    <a:pt x="47" y="177"/>
                    <a:pt x="41" y="113"/>
                  </a:cubicBezTo>
                  <a:cubicBezTo>
                    <a:pt x="39" y="87"/>
                    <a:pt x="32" y="52"/>
                    <a:pt x="48" y="29"/>
                  </a:cubicBezTo>
                  <a:cubicBezTo>
                    <a:pt x="68" y="0"/>
                    <a:pt x="93" y="7"/>
                    <a:pt x="120" y="19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53">
              <a:extLst>
                <a:ext uri="{FF2B5EF4-FFF2-40B4-BE49-F238E27FC236}">
                  <a16:creationId xmlns:a16="http://schemas.microsoft.com/office/drawing/2014/main" id="{0F3F6116-BB2F-415C-9EAC-A7E2A9A2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245"/>
              <a:ext cx="521" cy="577"/>
            </a:xfrm>
            <a:custGeom>
              <a:avLst/>
              <a:gdLst>
                <a:gd name="T0" fmla="*/ 228 w 504"/>
                <a:gd name="T1" fmla="*/ 11 h 560"/>
                <a:gd name="T2" fmla="*/ 354 w 504"/>
                <a:gd name="T3" fmla="*/ 65 h 560"/>
                <a:gd name="T4" fmla="*/ 430 w 504"/>
                <a:gd name="T5" fmla="*/ 131 h 560"/>
                <a:gd name="T6" fmla="*/ 543 w 504"/>
                <a:gd name="T7" fmla="*/ 313 h 560"/>
                <a:gd name="T8" fmla="*/ 496 w 504"/>
                <a:gd name="T9" fmla="*/ 535 h 560"/>
                <a:gd name="T10" fmla="*/ 366 w 504"/>
                <a:gd name="T11" fmla="*/ 597 h 560"/>
                <a:gd name="T12" fmla="*/ 189 w 504"/>
                <a:gd name="T13" fmla="*/ 530 h 560"/>
                <a:gd name="T14" fmla="*/ 86 w 504"/>
                <a:gd name="T15" fmla="*/ 446 h 560"/>
                <a:gd name="T16" fmla="*/ 4 w 504"/>
                <a:gd name="T17" fmla="*/ 372 h 560"/>
                <a:gd name="T18" fmla="*/ 94 w 504"/>
                <a:gd name="T19" fmla="*/ 252 h 560"/>
                <a:gd name="T20" fmla="*/ 130 w 504"/>
                <a:gd name="T21" fmla="*/ 111 h 560"/>
                <a:gd name="T22" fmla="*/ 234 w 504"/>
                <a:gd name="T23" fmla="*/ 5 h 5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4" h="560">
                  <a:moveTo>
                    <a:pt x="207" y="11"/>
                  </a:moveTo>
                  <a:cubicBezTo>
                    <a:pt x="243" y="28"/>
                    <a:pt x="285" y="31"/>
                    <a:pt x="320" y="59"/>
                  </a:cubicBezTo>
                  <a:cubicBezTo>
                    <a:pt x="344" y="78"/>
                    <a:pt x="366" y="99"/>
                    <a:pt x="389" y="119"/>
                  </a:cubicBezTo>
                  <a:cubicBezTo>
                    <a:pt x="432" y="157"/>
                    <a:pt x="480" y="229"/>
                    <a:pt x="491" y="286"/>
                  </a:cubicBezTo>
                  <a:cubicBezTo>
                    <a:pt x="504" y="355"/>
                    <a:pt x="473" y="425"/>
                    <a:pt x="449" y="489"/>
                  </a:cubicBezTo>
                  <a:cubicBezTo>
                    <a:pt x="429" y="543"/>
                    <a:pt x="387" y="560"/>
                    <a:pt x="331" y="545"/>
                  </a:cubicBezTo>
                  <a:cubicBezTo>
                    <a:pt x="280" y="531"/>
                    <a:pt x="214" y="513"/>
                    <a:pt x="171" y="484"/>
                  </a:cubicBezTo>
                  <a:cubicBezTo>
                    <a:pt x="138" y="461"/>
                    <a:pt x="113" y="428"/>
                    <a:pt x="77" y="408"/>
                  </a:cubicBezTo>
                  <a:cubicBezTo>
                    <a:pt x="47" y="392"/>
                    <a:pt x="0" y="384"/>
                    <a:pt x="4" y="340"/>
                  </a:cubicBezTo>
                  <a:cubicBezTo>
                    <a:pt x="8" y="294"/>
                    <a:pt x="61" y="265"/>
                    <a:pt x="85" y="231"/>
                  </a:cubicBezTo>
                  <a:cubicBezTo>
                    <a:pt x="112" y="193"/>
                    <a:pt x="102" y="145"/>
                    <a:pt x="118" y="102"/>
                  </a:cubicBezTo>
                  <a:cubicBezTo>
                    <a:pt x="132" y="69"/>
                    <a:pt x="167" y="0"/>
                    <a:pt x="212" y="5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54">
              <a:extLst>
                <a:ext uri="{FF2B5EF4-FFF2-40B4-BE49-F238E27FC236}">
                  <a16:creationId xmlns:a16="http://schemas.microsoft.com/office/drawing/2014/main" id="{FF95B8F8-4F43-4F44-A9CB-3C69B4DE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010"/>
              <a:ext cx="136" cy="156"/>
            </a:xfrm>
            <a:custGeom>
              <a:avLst/>
              <a:gdLst>
                <a:gd name="T0" fmla="*/ 64 w 131"/>
                <a:gd name="T1" fmla="*/ 13 h 152"/>
                <a:gd name="T2" fmla="*/ 2 w 131"/>
                <a:gd name="T3" fmla="*/ 69 h 152"/>
                <a:gd name="T4" fmla="*/ 30 w 131"/>
                <a:gd name="T5" fmla="*/ 135 h 152"/>
                <a:gd name="T6" fmla="*/ 84 w 131"/>
                <a:gd name="T7" fmla="*/ 157 h 152"/>
                <a:gd name="T8" fmla="*/ 119 w 131"/>
                <a:gd name="T9" fmla="*/ 98 h 152"/>
                <a:gd name="T10" fmla="*/ 112 w 131"/>
                <a:gd name="T11" fmla="*/ 8 h 152"/>
                <a:gd name="T12" fmla="*/ 64 w 131"/>
                <a:gd name="T13" fmla="*/ 13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2">
                  <a:moveTo>
                    <a:pt x="58" y="13"/>
                  </a:moveTo>
                  <a:cubicBezTo>
                    <a:pt x="29" y="1"/>
                    <a:pt x="5" y="40"/>
                    <a:pt x="2" y="63"/>
                  </a:cubicBezTo>
                  <a:cubicBezTo>
                    <a:pt x="0" y="88"/>
                    <a:pt x="9" y="110"/>
                    <a:pt x="27" y="126"/>
                  </a:cubicBezTo>
                  <a:cubicBezTo>
                    <a:pt x="39" y="137"/>
                    <a:pt x="59" y="152"/>
                    <a:pt x="75" y="145"/>
                  </a:cubicBezTo>
                  <a:cubicBezTo>
                    <a:pt x="96" y="137"/>
                    <a:pt x="102" y="109"/>
                    <a:pt x="107" y="91"/>
                  </a:cubicBezTo>
                  <a:cubicBezTo>
                    <a:pt x="115" y="63"/>
                    <a:pt x="131" y="25"/>
                    <a:pt x="100" y="8"/>
                  </a:cubicBezTo>
                  <a:cubicBezTo>
                    <a:pt x="86" y="0"/>
                    <a:pt x="70" y="3"/>
                    <a:pt x="58" y="13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55">
              <a:extLst>
                <a:ext uri="{FF2B5EF4-FFF2-40B4-BE49-F238E27FC236}">
                  <a16:creationId xmlns:a16="http://schemas.microsoft.com/office/drawing/2014/main" id="{E25597FF-1825-409D-B08D-83CB35A2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196"/>
              <a:ext cx="115" cy="162"/>
            </a:xfrm>
            <a:custGeom>
              <a:avLst/>
              <a:gdLst>
                <a:gd name="T0" fmla="*/ 100 w 111"/>
                <a:gd name="T1" fmla="*/ 13 h 157"/>
                <a:gd name="T2" fmla="*/ 39 w 111"/>
                <a:gd name="T3" fmla="*/ 54 h 157"/>
                <a:gd name="T4" fmla="*/ 2 w 111"/>
                <a:gd name="T5" fmla="*/ 100 h 157"/>
                <a:gd name="T6" fmla="*/ 76 w 111"/>
                <a:gd name="T7" fmla="*/ 160 h 157"/>
                <a:gd name="T8" fmla="*/ 93 w 111"/>
                <a:gd name="T9" fmla="*/ 103 h 157"/>
                <a:gd name="T10" fmla="*/ 119 w 111"/>
                <a:gd name="T11" fmla="*/ 50 h 157"/>
                <a:gd name="T12" fmla="*/ 99 w 111"/>
                <a:gd name="T13" fmla="*/ 1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157">
                  <a:moveTo>
                    <a:pt x="91" y="13"/>
                  </a:moveTo>
                  <a:cubicBezTo>
                    <a:pt x="70" y="19"/>
                    <a:pt x="53" y="34"/>
                    <a:pt x="36" y="48"/>
                  </a:cubicBezTo>
                  <a:cubicBezTo>
                    <a:pt x="23" y="58"/>
                    <a:pt x="0" y="73"/>
                    <a:pt x="2" y="91"/>
                  </a:cubicBezTo>
                  <a:cubicBezTo>
                    <a:pt x="4" y="113"/>
                    <a:pt x="44" y="157"/>
                    <a:pt x="68" y="145"/>
                  </a:cubicBezTo>
                  <a:cubicBezTo>
                    <a:pt x="84" y="137"/>
                    <a:pt x="79" y="108"/>
                    <a:pt x="84" y="94"/>
                  </a:cubicBezTo>
                  <a:cubicBezTo>
                    <a:pt x="90" y="77"/>
                    <a:pt x="101" y="63"/>
                    <a:pt x="107" y="46"/>
                  </a:cubicBezTo>
                  <a:cubicBezTo>
                    <a:pt x="110" y="35"/>
                    <a:pt x="111" y="0"/>
                    <a:pt x="90" y="11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56">
              <a:extLst>
                <a:ext uri="{FF2B5EF4-FFF2-40B4-BE49-F238E27FC236}">
                  <a16:creationId xmlns:a16="http://schemas.microsoft.com/office/drawing/2014/main" id="{2A058A72-460A-459B-9707-519A62A0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872"/>
              <a:ext cx="251" cy="150"/>
            </a:xfrm>
            <a:custGeom>
              <a:avLst/>
              <a:gdLst>
                <a:gd name="T0" fmla="*/ 184 w 242"/>
                <a:gd name="T1" fmla="*/ 28 h 146"/>
                <a:gd name="T2" fmla="*/ 29 w 242"/>
                <a:gd name="T3" fmla="*/ 51 h 146"/>
                <a:gd name="T4" fmla="*/ 21 w 242"/>
                <a:gd name="T5" fmla="*/ 130 h 146"/>
                <a:gd name="T6" fmla="*/ 100 w 242"/>
                <a:gd name="T7" fmla="*/ 133 h 146"/>
                <a:gd name="T8" fmla="*/ 196 w 242"/>
                <a:gd name="T9" fmla="*/ 136 h 146"/>
                <a:gd name="T10" fmla="*/ 256 w 242"/>
                <a:gd name="T11" fmla="*/ 132 h 146"/>
                <a:gd name="T12" fmla="*/ 236 w 242"/>
                <a:gd name="T13" fmla="*/ 69 h 146"/>
                <a:gd name="T14" fmla="*/ 184 w 242"/>
                <a:gd name="T15" fmla="*/ 28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2" h="146">
                  <a:moveTo>
                    <a:pt x="165" y="25"/>
                  </a:moveTo>
                  <a:cubicBezTo>
                    <a:pt x="122" y="0"/>
                    <a:pt x="55" y="5"/>
                    <a:pt x="26" y="48"/>
                  </a:cubicBezTo>
                  <a:cubicBezTo>
                    <a:pt x="11" y="69"/>
                    <a:pt x="0" y="99"/>
                    <a:pt x="18" y="121"/>
                  </a:cubicBezTo>
                  <a:cubicBezTo>
                    <a:pt x="37" y="146"/>
                    <a:pt x="67" y="131"/>
                    <a:pt x="90" y="123"/>
                  </a:cubicBezTo>
                  <a:cubicBezTo>
                    <a:pt x="119" y="113"/>
                    <a:pt x="146" y="116"/>
                    <a:pt x="175" y="125"/>
                  </a:cubicBezTo>
                  <a:cubicBezTo>
                    <a:pt x="190" y="130"/>
                    <a:pt x="218" y="141"/>
                    <a:pt x="229" y="122"/>
                  </a:cubicBezTo>
                  <a:cubicBezTo>
                    <a:pt x="242" y="101"/>
                    <a:pt x="223" y="79"/>
                    <a:pt x="212" y="63"/>
                  </a:cubicBezTo>
                  <a:cubicBezTo>
                    <a:pt x="200" y="48"/>
                    <a:pt x="179" y="38"/>
                    <a:pt x="165" y="25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57">
              <a:extLst>
                <a:ext uri="{FF2B5EF4-FFF2-40B4-BE49-F238E27FC236}">
                  <a16:creationId xmlns:a16="http://schemas.microsoft.com/office/drawing/2014/main" id="{2674AC81-CEC4-40BA-98E5-DD1D32CD8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856"/>
              <a:ext cx="151" cy="101"/>
            </a:xfrm>
            <a:custGeom>
              <a:avLst/>
              <a:gdLst>
                <a:gd name="T0" fmla="*/ 96 w 146"/>
                <a:gd name="T1" fmla="*/ 3 h 98"/>
                <a:gd name="T2" fmla="*/ 25 w 146"/>
                <a:gd name="T3" fmla="*/ 16 h 98"/>
                <a:gd name="T4" fmla="*/ 26 w 146"/>
                <a:gd name="T5" fmla="*/ 88 h 98"/>
                <a:gd name="T6" fmla="*/ 92 w 146"/>
                <a:gd name="T7" fmla="*/ 83 h 98"/>
                <a:gd name="T8" fmla="*/ 137 w 146"/>
                <a:gd name="T9" fmla="*/ 93 h 98"/>
                <a:gd name="T10" fmla="*/ 131 w 146"/>
                <a:gd name="T11" fmla="*/ 30 h 98"/>
                <a:gd name="T12" fmla="*/ 93 w 146"/>
                <a:gd name="T13" fmla="*/ 4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98">
                  <a:moveTo>
                    <a:pt x="87" y="3"/>
                  </a:moveTo>
                  <a:cubicBezTo>
                    <a:pt x="64" y="0"/>
                    <a:pt x="41" y="0"/>
                    <a:pt x="22" y="16"/>
                  </a:cubicBezTo>
                  <a:cubicBezTo>
                    <a:pt x="0" y="33"/>
                    <a:pt x="5" y="61"/>
                    <a:pt x="23" y="80"/>
                  </a:cubicBezTo>
                  <a:cubicBezTo>
                    <a:pt x="40" y="98"/>
                    <a:pt x="62" y="77"/>
                    <a:pt x="83" y="77"/>
                  </a:cubicBezTo>
                  <a:cubicBezTo>
                    <a:pt x="96" y="77"/>
                    <a:pt x="112" y="91"/>
                    <a:pt x="124" y="84"/>
                  </a:cubicBezTo>
                  <a:cubicBezTo>
                    <a:pt x="146" y="71"/>
                    <a:pt x="129" y="41"/>
                    <a:pt x="119" y="27"/>
                  </a:cubicBezTo>
                  <a:cubicBezTo>
                    <a:pt x="111" y="15"/>
                    <a:pt x="98" y="6"/>
                    <a:pt x="84" y="4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58">
              <a:extLst>
                <a:ext uri="{FF2B5EF4-FFF2-40B4-BE49-F238E27FC236}">
                  <a16:creationId xmlns:a16="http://schemas.microsoft.com/office/drawing/2014/main" id="{68EA94BD-B57B-48EA-A9C6-1CF7ACFB9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895"/>
              <a:ext cx="135" cy="97"/>
            </a:xfrm>
            <a:custGeom>
              <a:avLst/>
              <a:gdLst>
                <a:gd name="T0" fmla="*/ 74 w 131"/>
                <a:gd name="T1" fmla="*/ 0 h 94"/>
                <a:gd name="T2" fmla="*/ 5 w 131"/>
                <a:gd name="T3" fmla="*/ 47 h 94"/>
                <a:gd name="T4" fmla="*/ 5 w 131"/>
                <a:gd name="T5" fmla="*/ 83 h 94"/>
                <a:gd name="T6" fmla="*/ 39 w 131"/>
                <a:gd name="T7" fmla="*/ 91 h 94"/>
                <a:gd name="T8" fmla="*/ 74 w 131"/>
                <a:gd name="T9" fmla="*/ 92 h 94"/>
                <a:gd name="T10" fmla="*/ 101 w 131"/>
                <a:gd name="T11" fmla="*/ 101 h 94"/>
                <a:gd name="T12" fmla="*/ 128 w 131"/>
                <a:gd name="T13" fmla="*/ 70 h 94"/>
                <a:gd name="T14" fmla="*/ 74 w 131"/>
                <a:gd name="T15" fmla="*/ 1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" h="94">
                  <a:moveTo>
                    <a:pt x="68" y="0"/>
                  </a:moveTo>
                  <a:cubicBezTo>
                    <a:pt x="43" y="11"/>
                    <a:pt x="17" y="16"/>
                    <a:pt x="5" y="44"/>
                  </a:cubicBezTo>
                  <a:cubicBezTo>
                    <a:pt x="1" y="53"/>
                    <a:pt x="0" y="67"/>
                    <a:pt x="5" y="76"/>
                  </a:cubicBezTo>
                  <a:cubicBezTo>
                    <a:pt x="13" y="91"/>
                    <a:pt x="23" y="86"/>
                    <a:pt x="36" y="82"/>
                  </a:cubicBezTo>
                  <a:cubicBezTo>
                    <a:pt x="48" y="78"/>
                    <a:pt x="56" y="77"/>
                    <a:pt x="68" y="83"/>
                  </a:cubicBezTo>
                  <a:cubicBezTo>
                    <a:pt x="75" y="86"/>
                    <a:pt x="83" y="94"/>
                    <a:pt x="92" y="92"/>
                  </a:cubicBezTo>
                  <a:cubicBezTo>
                    <a:pt x="103" y="89"/>
                    <a:pt x="112" y="73"/>
                    <a:pt x="116" y="64"/>
                  </a:cubicBezTo>
                  <a:cubicBezTo>
                    <a:pt x="131" y="28"/>
                    <a:pt x="102" y="1"/>
                    <a:pt x="68" y="1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59">
              <a:extLst>
                <a:ext uri="{FF2B5EF4-FFF2-40B4-BE49-F238E27FC236}">
                  <a16:creationId xmlns:a16="http://schemas.microsoft.com/office/drawing/2014/main" id="{B3553862-2842-4124-BEF7-0E7BF74C8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918"/>
              <a:ext cx="91" cy="49"/>
            </a:xfrm>
            <a:custGeom>
              <a:avLst/>
              <a:gdLst>
                <a:gd name="T0" fmla="*/ 64 w 88"/>
                <a:gd name="T1" fmla="*/ 7 h 47"/>
                <a:gd name="T2" fmla="*/ 13 w 88"/>
                <a:gd name="T3" fmla="*/ 33 h 47"/>
                <a:gd name="T4" fmla="*/ 84 w 88"/>
                <a:gd name="T5" fmla="*/ 38 h 47"/>
                <a:gd name="T6" fmla="*/ 63 w 88"/>
                <a:gd name="T7" fmla="*/ 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7">
                  <a:moveTo>
                    <a:pt x="58" y="7"/>
                  </a:moveTo>
                  <a:cubicBezTo>
                    <a:pt x="45" y="2"/>
                    <a:pt x="0" y="5"/>
                    <a:pt x="13" y="30"/>
                  </a:cubicBezTo>
                  <a:cubicBezTo>
                    <a:pt x="22" y="47"/>
                    <a:pt x="63" y="46"/>
                    <a:pt x="75" y="34"/>
                  </a:cubicBezTo>
                  <a:cubicBezTo>
                    <a:pt x="88" y="22"/>
                    <a:pt x="73" y="0"/>
                    <a:pt x="5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60">
              <a:extLst>
                <a:ext uri="{FF2B5EF4-FFF2-40B4-BE49-F238E27FC236}">
                  <a16:creationId xmlns:a16="http://schemas.microsoft.com/office/drawing/2014/main" id="{22538346-FD21-469B-84F1-10ACB50DF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920"/>
              <a:ext cx="142" cy="59"/>
            </a:xfrm>
            <a:custGeom>
              <a:avLst/>
              <a:gdLst>
                <a:gd name="T0" fmla="*/ 81 w 138"/>
                <a:gd name="T1" fmla="*/ 4 h 57"/>
                <a:gd name="T2" fmla="*/ 44 w 138"/>
                <a:gd name="T3" fmla="*/ 6 h 57"/>
                <a:gd name="T4" fmla="*/ 21 w 138"/>
                <a:gd name="T5" fmla="*/ 54 h 57"/>
                <a:gd name="T6" fmla="*/ 72 w 138"/>
                <a:gd name="T7" fmla="*/ 41 h 57"/>
                <a:gd name="T8" fmla="*/ 135 w 138"/>
                <a:gd name="T9" fmla="*/ 42 h 57"/>
                <a:gd name="T10" fmla="*/ 112 w 138"/>
                <a:gd name="T11" fmla="*/ 9 h 57"/>
                <a:gd name="T12" fmla="*/ 82 w 138"/>
                <a:gd name="T13" fmla="*/ 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57">
                  <a:moveTo>
                    <a:pt x="75" y="4"/>
                  </a:moveTo>
                  <a:cubicBezTo>
                    <a:pt x="65" y="0"/>
                    <a:pt x="51" y="1"/>
                    <a:pt x="41" y="6"/>
                  </a:cubicBezTo>
                  <a:cubicBezTo>
                    <a:pt x="30" y="11"/>
                    <a:pt x="0" y="35"/>
                    <a:pt x="18" y="48"/>
                  </a:cubicBezTo>
                  <a:cubicBezTo>
                    <a:pt x="31" y="57"/>
                    <a:pt x="53" y="39"/>
                    <a:pt x="66" y="38"/>
                  </a:cubicBezTo>
                  <a:cubicBezTo>
                    <a:pt x="79" y="37"/>
                    <a:pt x="114" y="47"/>
                    <a:pt x="123" y="39"/>
                  </a:cubicBezTo>
                  <a:cubicBezTo>
                    <a:pt x="138" y="26"/>
                    <a:pt x="112" y="12"/>
                    <a:pt x="103" y="9"/>
                  </a:cubicBezTo>
                  <a:cubicBezTo>
                    <a:pt x="96" y="7"/>
                    <a:pt x="81" y="7"/>
                    <a:pt x="7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61">
              <a:extLst>
                <a:ext uri="{FF2B5EF4-FFF2-40B4-BE49-F238E27FC236}">
                  <a16:creationId xmlns:a16="http://schemas.microsoft.com/office/drawing/2014/main" id="{7D652BC0-4136-4533-B74C-82B454B4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877"/>
              <a:ext cx="72" cy="52"/>
            </a:xfrm>
            <a:custGeom>
              <a:avLst/>
              <a:gdLst>
                <a:gd name="T0" fmla="*/ 15 w 69"/>
                <a:gd name="T1" fmla="*/ 13 h 51"/>
                <a:gd name="T2" fmla="*/ 3 w 69"/>
                <a:gd name="T3" fmla="*/ 40 h 51"/>
                <a:gd name="T4" fmla="*/ 43 w 69"/>
                <a:gd name="T5" fmla="*/ 37 h 51"/>
                <a:gd name="T6" fmla="*/ 58 w 69"/>
                <a:gd name="T7" fmla="*/ 14 h 51"/>
                <a:gd name="T8" fmla="*/ 9 w 69"/>
                <a:gd name="T9" fmla="*/ 1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1">
                  <a:moveTo>
                    <a:pt x="12" y="13"/>
                  </a:moveTo>
                  <a:cubicBezTo>
                    <a:pt x="4" y="13"/>
                    <a:pt x="0" y="30"/>
                    <a:pt x="3" y="37"/>
                  </a:cubicBezTo>
                  <a:cubicBezTo>
                    <a:pt x="10" y="51"/>
                    <a:pt x="28" y="37"/>
                    <a:pt x="37" y="34"/>
                  </a:cubicBezTo>
                  <a:cubicBezTo>
                    <a:pt x="50" y="29"/>
                    <a:pt x="69" y="30"/>
                    <a:pt x="52" y="14"/>
                  </a:cubicBezTo>
                  <a:cubicBezTo>
                    <a:pt x="40" y="3"/>
                    <a:pt x="20" y="0"/>
                    <a:pt x="9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62">
              <a:extLst>
                <a:ext uri="{FF2B5EF4-FFF2-40B4-BE49-F238E27FC236}">
                  <a16:creationId xmlns:a16="http://schemas.microsoft.com/office/drawing/2014/main" id="{3ABF7448-2FCE-45FB-A66A-E6BD6B562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034"/>
              <a:ext cx="60" cy="79"/>
            </a:xfrm>
            <a:custGeom>
              <a:avLst/>
              <a:gdLst>
                <a:gd name="T0" fmla="*/ 42 w 58"/>
                <a:gd name="T1" fmla="*/ 1 h 77"/>
                <a:gd name="T2" fmla="*/ 4 w 58"/>
                <a:gd name="T3" fmla="*/ 46 h 77"/>
                <a:gd name="T4" fmla="*/ 20 w 58"/>
                <a:gd name="T5" fmla="*/ 80 h 77"/>
                <a:gd name="T6" fmla="*/ 37 w 58"/>
                <a:gd name="T7" fmla="*/ 56 h 77"/>
                <a:gd name="T8" fmla="*/ 59 w 58"/>
                <a:gd name="T9" fmla="*/ 12 h 77"/>
                <a:gd name="T10" fmla="*/ 41 w 58"/>
                <a:gd name="T11" fmla="*/ 2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7">
                  <a:moveTo>
                    <a:pt x="39" y="1"/>
                  </a:moveTo>
                  <a:cubicBezTo>
                    <a:pt x="23" y="11"/>
                    <a:pt x="0" y="18"/>
                    <a:pt x="4" y="43"/>
                  </a:cubicBezTo>
                  <a:cubicBezTo>
                    <a:pt x="5" y="50"/>
                    <a:pt x="9" y="71"/>
                    <a:pt x="17" y="74"/>
                  </a:cubicBezTo>
                  <a:cubicBezTo>
                    <a:pt x="27" y="77"/>
                    <a:pt x="29" y="60"/>
                    <a:pt x="34" y="53"/>
                  </a:cubicBezTo>
                  <a:cubicBezTo>
                    <a:pt x="40" y="42"/>
                    <a:pt x="58" y="27"/>
                    <a:pt x="53" y="12"/>
                  </a:cubicBezTo>
                  <a:cubicBezTo>
                    <a:pt x="51" y="6"/>
                    <a:pt x="44" y="0"/>
                    <a:pt x="3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63">
              <a:extLst>
                <a:ext uri="{FF2B5EF4-FFF2-40B4-BE49-F238E27FC236}">
                  <a16:creationId xmlns:a16="http://schemas.microsoft.com/office/drawing/2014/main" id="{E9077DD3-C64E-4EEE-81FA-FBE09E5D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243"/>
              <a:ext cx="71" cy="103"/>
            </a:xfrm>
            <a:custGeom>
              <a:avLst/>
              <a:gdLst>
                <a:gd name="T0" fmla="*/ 57 w 68"/>
                <a:gd name="T1" fmla="*/ 11 h 100"/>
                <a:gd name="T2" fmla="*/ 0 w 68"/>
                <a:gd name="T3" fmla="*/ 68 h 100"/>
                <a:gd name="T4" fmla="*/ 22 w 68"/>
                <a:gd name="T5" fmla="*/ 104 h 100"/>
                <a:gd name="T6" fmla="*/ 34 w 68"/>
                <a:gd name="T7" fmla="*/ 78 h 100"/>
                <a:gd name="T8" fmla="*/ 76 w 68"/>
                <a:gd name="T9" fmla="*/ 23 h 100"/>
                <a:gd name="T10" fmla="*/ 54 w 68"/>
                <a:gd name="T11" fmla="*/ 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00">
                  <a:moveTo>
                    <a:pt x="51" y="11"/>
                  </a:moveTo>
                  <a:cubicBezTo>
                    <a:pt x="34" y="9"/>
                    <a:pt x="2" y="45"/>
                    <a:pt x="0" y="62"/>
                  </a:cubicBezTo>
                  <a:cubicBezTo>
                    <a:pt x="0" y="71"/>
                    <a:pt x="10" y="91"/>
                    <a:pt x="19" y="95"/>
                  </a:cubicBezTo>
                  <a:cubicBezTo>
                    <a:pt x="32" y="100"/>
                    <a:pt x="27" y="81"/>
                    <a:pt x="31" y="72"/>
                  </a:cubicBezTo>
                  <a:cubicBezTo>
                    <a:pt x="37" y="54"/>
                    <a:pt x="68" y="39"/>
                    <a:pt x="67" y="20"/>
                  </a:cubicBezTo>
                  <a:cubicBezTo>
                    <a:pt x="66" y="12"/>
                    <a:pt x="53" y="0"/>
                    <a:pt x="4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64">
              <a:extLst>
                <a:ext uri="{FF2B5EF4-FFF2-40B4-BE49-F238E27FC236}">
                  <a16:creationId xmlns:a16="http://schemas.microsoft.com/office/drawing/2014/main" id="{7FB0A8FF-0901-47F7-B341-E1AE4B8D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430"/>
              <a:ext cx="125" cy="113"/>
            </a:xfrm>
            <a:custGeom>
              <a:avLst/>
              <a:gdLst>
                <a:gd name="T0" fmla="*/ 90 w 120"/>
                <a:gd name="T1" fmla="*/ 3 h 109"/>
                <a:gd name="T2" fmla="*/ 71 w 120"/>
                <a:gd name="T3" fmla="*/ 12 h 109"/>
                <a:gd name="T4" fmla="*/ 55 w 120"/>
                <a:gd name="T5" fmla="*/ 38 h 109"/>
                <a:gd name="T6" fmla="*/ 28 w 120"/>
                <a:gd name="T7" fmla="*/ 56 h 109"/>
                <a:gd name="T8" fmla="*/ 3 w 120"/>
                <a:gd name="T9" fmla="*/ 76 h 109"/>
                <a:gd name="T10" fmla="*/ 5 w 120"/>
                <a:gd name="T11" fmla="*/ 108 h 109"/>
                <a:gd name="T12" fmla="*/ 20 w 120"/>
                <a:gd name="T13" fmla="*/ 117 h 109"/>
                <a:gd name="T14" fmla="*/ 40 w 120"/>
                <a:gd name="T15" fmla="*/ 116 h 109"/>
                <a:gd name="T16" fmla="*/ 52 w 120"/>
                <a:gd name="T17" fmla="*/ 115 h 109"/>
                <a:gd name="T18" fmla="*/ 59 w 120"/>
                <a:gd name="T19" fmla="*/ 115 h 109"/>
                <a:gd name="T20" fmla="*/ 59 w 120"/>
                <a:gd name="T21" fmla="*/ 90 h 109"/>
                <a:gd name="T22" fmla="*/ 77 w 120"/>
                <a:gd name="T23" fmla="*/ 100 h 109"/>
                <a:gd name="T24" fmla="*/ 85 w 120"/>
                <a:gd name="T25" fmla="*/ 110 h 109"/>
                <a:gd name="T26" fmla="*/ 103 w 120"/>
                <a:gd name="T27" fmla="*/ 105 h 109"/>
                <a:gd name="T28" fmla="*/ 109 w 120"/>
                <a:gd name="T29" fmla="*/ 91 h 109"/>
                <a:gd name="T30" fmla="*/ 129 w 120"/>
                <a:gd name="T31" fmla="*/ 81 h 109"/>
                <a:gd name="T32" fmla="*/ 133 w 120"/>
                <a:gd name="T33" fmla="*/ 64 h 109"/>
                <a:gd name="T34" fmla="*/ 120 w 120"/>
                <a:gd name="T35" fmla="*/ 60 h 109"/>
                <a:gd name="T36" fmla="*/ 97 w 120"/>
                <a:gd name="T37" fmla="*/ 62 h 109"/>
                <a:gd name="T38" fmla="*/ 86 w 120"/>
                <a:gd name="T39" fmla="*/ 43 h 109"/>
                <a:gd name="T40" fmla="*/ 101 w 120"/>
                <a:gd name="T41" fmla="*/ 21 h 109"/>
                <a:gd name="T42" fmla="*/ 89 w 120"/>
                <a:gd name="T43" fmla="*/ 2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0" h="109">
                  <a:moveTo>
                    <a:pt x="80" y="3"/>
                  </a:moveTo>
                  <a:cubicBezTo>
                    <a:pt x="75" y="0"/>
                    <a:pt x="66" y="9"/>
                    <a:pt x="62" y="12"/>
                  </a:cubicBezTo>
                  <a:cubicBezTo>
                    <a:pt x="56" y="19"/>
                    <a:pt x="55" y="28"/>
                    <a:pt x="49" y="35"/>
                  </a:cubicBezTo>
                  <a:cubicBezTo>
                    <a:pt x="43" y="43"/>
                    <a:pt x="34" y="47"/>
                    <a:pt x="25" y="50"/>
                  </a:cubicBezTo>
                  <a:cubicBezTo>
                    <a:pt x="17" y="52"/>
                    <a:pt x="6" y="60"/>
                    <a:pt x="3" y="68"/>
                  </a:cubicBezTo>
                  <a:cubicBezTo>
                    <a:pt x="1" y="76"/>
                    <a:pt x="0" y="89"/>
                    <a:pt x="5" y="96"/>
                  </a:cubicBezTo>
                  <a:cubicBezTo>
                    <a:pt x="8" y="100"/>
                    <a:pt x="13" y="103"/>
                    <a:pt x="17" y="105"/>
                  </a:cubicBezTo>
                  <a:cubicBezTo>
                    <a:pt x="24" y="109"/>
                    <a:pt x="29" y="108"/>
                    <a:pt x="35" y="104"/>
                  </a:cubicBezTo>
                  <a:cubicBezTo>
                    <a:pt x="39" y="101"/>
                    <a:pt x="41" y="102"/>
                    <a:pt x="46" y="103"/>
                  </a:cubicBezTo>
                  <a:cubicBezTo>
                    <a:pt x="48" y="104"/>
                    <a:pt x="51" y="106"/>
                    <a:pt x="53" y="103"/>
                  </a:cubicBezTo>
                  <a:cubicBezTo>
                    <a:pt x="56" y="96"/>
                    <a:pt x="41" y="85"/>
                    <a:pt x="53" y="81"/>
                  </a:cubicBezTo>
                  <a:cubicBezTo>
                    <a:pt x="59" y="79"/>
                    <a:pt x="65" y="87"/>
                    <a:pt x="68" y="90"/>
                  </a:cubicBezTo>
                  <a:cubicBezTo>
                    <a:pt x="71" y="93"/>
                    <a:pt x="72" y="97"/>
                    <a:pt x="76" y="98"/>
                  </a:cubicBezTo>
                  <a:cubicBezTo>
                    <a:pt x="80" y="100"/>
                    <a:pt x="87" y="97"/>
                    <a:pt x="91" y="94"/>
                  </a:cubicBezTo>
                  <a:cubicBezTo>
                    <a:pt x="94" y="90"/>
                    <a:pt x="93" y="85"/>
                    <a:pt x="97" y="82"/>
                  </a:cubicBezTo>
                  <a:cubicBezTo>
                    <a:pt x="102" y="78"/>
                    <a:pt x="109" y="76"/>
                    <a:pt x="114" y="72"/>
                  </a:cubicBezTo>
                  <a:cubicBezTo>
                    <a:pt x="118" y="69"/>
                    <a:pt x="120" y="63"/>
                    <a:pt x="118" y="58"/>
                  </a:cubicBezTo>
                  <a:cubicBezTo>
                    <a:pt x="116" y="52"/>
                    <a:pt x="111" y="53"/>
                    <a:pt x="106" y="54"/>
                  </a:cubicBezTo>
                  <a:cubicBezTo>
                    <a:pt x="100" y="56"/>
                    <a:pt x="91" y="58"/>
                    <a:pt x="85" y="56"/>
                  </a:cubicBezTo>
                  <a:cubicBezTo>
                    <a:pt x="80" y="53"/>
                    <a:pt x="77" y="44"/>
                    <a:pt x="77" y="39"/>
                  </a:cubicBezTo>
                  <a:cubicBezTo>
                    <a:pt x="77" y="29"/>
                    <a:pt x="88" y="26"/>
                    <a:pt x="89" y="18"/>
                  </a:cubicBezTo>
                  <a:cubicBezTo>
                    <a:pt x="90" y="11"/>
                    <a:pt x="88" y="1"/>
                    <a:pt x="79" y="2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65">
              <a:extLst>
                <a:ext uri="{FF2B5EF4-FFF2-40B4-BE49-F238E27FC236}">
                  <a16:creationId xmlns:a16="http://schemas.microsoft.com/office/drawing/2014/main" id="{C33ABD5A-41C8-465A-94E9-A61ABFE6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400"/>
              <a:ext cx="85" cy="58"/>
            </a:xfrm>
            <a:custGeom>
              <a:avLst/>
              <a:gdLst>
                <a:gd name="T0" fmla="*/ 2 w 82"/>
                <a:gd name="T1" fmla="*/ 31 h 56"/>
                <a:gd name="T2" fmla="*/ 24 w 82"/>
                <a:gd name="T3" fmla="*/ 25 h 56"/>
                <a:gd name="T4" fmla="*/ 40 w 82"/>
                <a:gd name="T5" fmla="*/ 13 h 56"/>
                <a:gd name="T6" fmla="*/ 56 w 82"/>
                <a:gd name="T7" fmla="*/ 5 h 56"/>
                <a:gd name="T8" fmla="*/ 66 w 82"/>
                <a:gd name="T9" fmla="*/ 3 h 56"/>
                <a:gd name="T10" fmla="*/ 72 w 82"/>
                <a:gd name="T11" fmla="*/ 39 h 56"/>
                <a:gd name="T12" fmla="*/ 85 w 82"/>
                <a:gd name="T13" fmla="*/ 53 h 56"/>
                <a:gd name="T14" fmla="*/ 85 w 82"/>
                <a:gd name="T15" fmla="*/ 60 h 56"/>
                <a:gd name="T16" fmla="*/ 70 w 82"/>
                <a:gd name="T17" fmla="*/ 46 h 56"/>
                <a:gd name="T18" fmla="*/ 56 w 82"/>
                <a:gd name="T19" fmla="*/ 32 h 56"/>
                <a:gd name="T20" fmla="*/ 55 w 82"/>
                <a:gd name="T21" fmla="*/ 13 h 56"/>
                <a:gd name="T22" fmla="*/ 47 w 82"/>
                <a:gd name="T23" fmla="*/ 24 h 56"/>
                <a:gd name="T24" fmla="*/ 31 w 82"/>
                <a:gd name="T25" fmla="*/ 32 h 56"/>
                <a:gd name="T26" fmla="*/ 21 w 82"/>
                <a:gd name="T27" fmla="*/ 32 h 56"/>
                <a:gd name="T28" fmla="*/ 13 w 82"/>
                <a:gd name="T29" fmla="*/ 36 h 56"/>
                <a:gd name="T30" fmla="*/ 9 w 82"/>
                <a:gd name="T31" fmla="*/ 34 h 56"/>
                <a:gd name="T32" fmla="*/ 1 w 82"/>
                <a:gd name="T33" fmla="*/ 34 h 56"/>
                <a:gd name="T34" fmla="*/ 0 w 82"/>
                <a:gd name="T35" fmla="*/ 32 h 56"/>
                <a:gd name="T36" fmla="*/ 1 w 82"/>
                <a:gd name="T37" fmla="*/ 31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56">
                  <a:moveTo>
                    <a:pt x="2" y="28"/>
                  </a:moveTo>
                  <a:cubicBezTo>
                    <a:pt x="8" y="25"/>
                    <a:pt x="15" y="25"/>
                    <a:pt x="21" y="22"/>
                  </a:cubicBezTo>
                  <a:cubicBezTo>
                    <a:pt x="26" y="19"/>
                    <a:pt x="31" y="16"/>
                    <a:pt x="37" y="13"/>
                  </a:cubicBezTo>
                  <a:cubicBezTo>
                    <a:pt x="41" y="10"/>
                    <a:pt x="46" y="8"/>
                    <a:pt x="50" y="5"/>
                  </a:cubicBezTo>
                  <a:cubicBezTo>
                    <a:pt x="53" y="2"/>
                    <a:pt x="56" y="0"/>
                    <a:pt x="60" y="3"/>
                  </a:cubicBezTo>
                  <a:cubicBezTo>
                    <a:pt x="68" y="12"/>
                    <a:pt x="61" y="26"/>
                    <a:pt x="65" y="36"/>
                  </a:cubicBezTo>
                  <a:cubicBezTo>
                    <a:pt x="67" y="41"/>
                    <a:pt x="72" y="44"/>
                    <a:pt x="76" y="47"/>
                  </a:cubicBezTo>
                  <a:cubicBezTo>
                    <a:pt x="78" y="50"/>
                    <a:pt x="82" y="56"/>
                    <a:pt x="76" y="54"/>
                  </a:cubicBezTo>
                  <a:cubicBezTo>
                    <a:pt x="71" y="51"/>
                    <a:pt x="67" y="45"/>
                    <a:pt x="64" y="41"/>
                  </a:cubicBezTo>
                  <a:cubicBezTo>
                    <a:pt x="60" y="36"/>
                    <a:pt x="53" y="35"/>
                    <a:pt x="50" y="29"/>
                  </a:cubicBezTo>
                  <a:cubicBezTo>
                    <a:pt x="49" y="25"/>
                    <a:pt x="54" y="16"/>
                    <a:pt x="49" y="13"/>
                  </a:cubicBezTo>
                  <a:cubicBezTo>
                    <a:pt x="45" y="11"/>
                    <a:pt x="43" y="18"/>
                    <a:pt x="41" y="21"/>
                  </a:cubicBezTo>
                  <a:cubicBezTo>
                    <a:pt x="38" y="25"/>
                    <a:pt x="34" y="30"/>
                    <a:pt x="28" y="29"/>
                  </a:cubicBezTo>
                  <a:cubicBezTo>
                    <a:pt x="23" y="28"/>
                    <a:pt x="22" y="25"/>
                    <a:pt x="18" y="29"/>
                  </a:cubicBezTo>
                  <a:cubicBezTo>
                    <a:pt x="16" y="30"/>
                    <a:pt x="16" y="32"/>
                    <a:pt x="13" y="33"/>
                  </a:cubicBezTo>
                  <a:cubicBezTo>
                    <a:pt x="11" y="33"/>
                    <a:pt x="10" y="32"/>
                    <a:pt x="9" y="31"/>
                  </a:cubicBezTo>
                  <a:cubicBezTo>
                    <a:pt x="7" y="31"/>
                    <a:pt x="4" y="32"/>
                    <a:pt x="1" y="31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66">
              <a:extLst>
                <a:ext uri="{FF2B5EF4-FFF2-40B4-BE49-F238E27FC236}">
                  <a16:creationId xmlns:a16="http://schemas.microsoft.com/office/drawing/2014/main" id="{7C05A0AC-CE38-415C-B6A4-BFB7A75F6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64"/>
              <a:ext cx="45" cy="83"/>
            </a:xfrm>
            <a:custGeom>
              <a:avLst/>
              <a:gdLst>
                <a:gd name="T0" fmla="*/ 49 w 43"/>
                <a:gd name="T1" fmla="*/ 0 h 80"/>
                <a:gd name="T2" fmla="*/ 28 w 43"/>
                <a:gd name="T3" fmla="*/ 24 h 80"/>
                <a:gd name="T4" fmla="*/ 9 w 43"/>
                <a:gd name="T5" fmla="*/ 42 h 80"/>
                <a:gd name="T6" fmla="*/ 18 w 43"/>
                <a:gd name="T7" fmla="*/ 89 h 80"/>
                <a:gd name="T8" fmla="*/ 8 w 43"/>
                <a:gd name="T9" fmla="*/ 65 h 80"/>
                <a:gd name="T10" fmla="*/ 19 w 43"/>
                <a:gd name="T11" fmla="*/ 40 h 80"/>
                <a:gd name="T12" fmla="*/ 40 w 43"/>
                <a:gd name="T13" fmla="*/ 21 h 80"/>
                <a:gd name="T14" fmla="*/ 49 w 43"/>
                <a:gd name="T15" fmla="*/ 1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80">
                  <a:moveTo>
                    <a:pt x="43" y="0"/>
                  </a:moveTo>
                  <a:cubicBezTo>
                    <a:pt x="39" y="8"/>
                    <a:pt x="31" y="15"/>
                    <a:pt x="25" y="21"/>
                  </a:cubicBezTo>
                  <a:cubicBezTo>
                    <a:pt x="20" y="27"/>
                    <a:pt x="13" y="32"/>
                    <a:pt x="9" y="38"/>
                  </a:cubicBezTo>
                  <a:cubicBezTo>
                    <a:pt x="0" y="50"/>
                    <a:pt x="3" y="72"/>
                    <a:pt x="15" y="80"/>
                  </a:cubicBezTo>
                  <a:cubicBezTo>
                    <a:pt x="9" y="75"/>
                    <a:pt x="6" y="67"/>
                    <a:pt x="8" y="59"/>
                  </a:cubicBezTo>
                  <a:cubicBezTo>
                    <a:pt x="10" y="50"/>
                    <a:pt x="10" y="44"/>
                    <a:pt x="16" y="37"/>
                  </a:cubicBezTo>
                  <a:cubicBezTo>
                    <a:pt x="22" y="31"/>
                    <a:pt x="29" y="25"/>
                    <a:pt x="34" y="18"/>
                  </a:cubicBezTo>
                  <a:cubicBezTo>
                    <a:pt x="38" y="13"/>
                    <a:pt x="40" y="5"/>
                    <a:pt x="43" y="1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67">
              <a:extLst>
                <a:ext uri="{FF2B5EF4-FFF2-40B4-BE49-F238E27FC236}">
                  <a16:creationId xmlns:a16="http://schemas.microsoft.com/office/drawing/2014/main" id="{D4D004EB-FEFF-42A1-9ADD-AB173FD9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387"/>
              <a:ext cx="75" cy="38"/>
            </a:xfrm>
            <a:custGeom>
              <a:avLst/>
              <a:gdLst>
                <a:gd name="T0" fmla="*/ 0 w 72"/>
                <a:gd name="T1" fmla="*/ 25 h 37"/>
                <a:gd name="T2" fmla="*/ 17 w 72"/>
                <a:gd name="T3" fmla="*/ 13 h 37"/>
                <a:gd name="T4" fmla="*/ 31 w 72"/>
                <a:gd name="T5" fmla="*/ 8 h 37"/>
                <a:gd name="T6" fmla="*/ 48 w 72"/>
                <a:gd name="T7" fmla="*/ 14 h 37"/>
                <a:gd name="T8" fmla="*/ 69 w 72"/>
                <a:gd name="T9" fmla="*/ 26 h 37"/>
                <a:gd name="T10" fmla="*/ 74 w 72"/>
                <a:gd name="T11" fmla="*/ 32 h 37"/>
                <a:gd name="T12" fmla="*/ 81 w 72"/>
                <a:gd name="T13" fmla="*/ 40 h 37"/>
                <a:gd name="T14" fmla="*/ 69 w 72"/>
                <a:gd name="T15" fmla="*/ 24 h 37"/>
                <a:gd name="T16" fmla="*/ 57 w 72"/>
                <a:gd name="T17" fmla="*/ 17 h 37"/>
                <a:gd name="T18" fmla="*/ 50 w 72"/>
                <a:gd name="T19" fmla="*/ 12 h 37"/>
                <a:gd name="T20" fmla="*/ 34 w 72"/>
                <a:gd name="T21" fmla="*/ 4 h 37"/>
                <a:gd name="T22" fmla="*/ 19 w 72"/>
                <a:gd name="T23" fmla="*/ 8 h 37"/>
                <a:gd name="T24" fmla="*/ 7 w 72"/>
                <a:gd name="T25" fmla="*/ 16 h 37"/>
                <a:gd name="T26" fmla="*/ 3 w 72"/>
                <a:gd name="T27" fmla="*/ 22 h 37"/>
                <a:gd name="T28" fmla="*/ 0 w 72"/>
                <a:gd name="T29" fmla="*/ 25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37">
                  <a:moveTo>
                    <a:pt x="0" y="22"/>
                  </a:moveTo>
                  <a:cubicBezTo>
                    <a:pt x="5" y="20"/>
                    <a:pt x="9" y="15"/>
                    <a:pt x="14" y="13"/>
                  </a:cubicBezTo>
                  <a:cubicBezTo>
                    <a:pt x="18" y="10"/>
                    <a:pt x="23" y="8"/>
                    <a:pt x="28" y="8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8" y="17"/>
                    <a:pt x="54" y="20"/>
                    <a:pt x="60" y="23"/>
                  </a:cubicBezTo>
                  <a:cubicBezTo>
                    <a:pt x="62" y="25"/>
                    <a:pt x="64" y="27"/>
                    <a:pt x="65" y="29"/>
                  </a:cubicBezTo>
                  <a:cubicBezTo>
                    <a:pt x="67" y="32"/>
                    <a:pt x="70" y="35"/>
                    <a:pt x="72" y="37"/>
                  </a:cubicBezTo>
                  <a:cubicBezTo>
                    <a:pt x="68" y="32"/>
                    <a:pt x="65" y="25"/>
                    <a:pt x="60" y="21"/>
                  </a:cubicBezTo>
                  <a:cubicBezTo>
                    <a:pt x="57" y="19"/>
                    <a:pt x="54" y="18"/>
                    <a:pt x="51" y="17"/>
                  </a:cubicBezTo>
                  <a:cubicBezTo>
                    <a:pt x="48" y="15"/>
                    <a:pt x="46" y="13"/>
                    <a:pt x="44" y="12"/>
                  </a:cubicBezTo>
                  <a:cubicBezTo>
                    <a:pt x="39" y="10"/>
                    <a:pt x="35" y="6"/>
                    <a:pt x="31" y="4"/>
                  </a:cubicBezTo>
                  <a:cubicBezTo>
                    <a:pt x="25" y="0"/>
                    <a:pt x="19" y="4"/>
                    <a:pt x="16" y="8"/>
                  </a:cubicBezTo>
                  <a:cubicBezTo>
                    <a:pt x="13" y="12"/>
                    <a:pt x="11" y="14"/>
                    <a:pt x="7" y="16"/>
                  </a:cubicBezTo>
                  <a:cubicBezTo>
                    <a:pt x="6" y="17"/>
                    <a:pt x="4" y="18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68">
              <a:extLst>
                <a:ext uri="{FF2B5EF4-FFF2-40B4-BE49-F238E27FC236}">
                  <a16:creationId xmlns:a16="http://schemas.microsoft.com/office/drawing/2014/main" id="{8DAF8F98-BCAF-42A5-B41E-C9E1D20B6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558"/>
              <a:ext cx="71" cy="24"/>
            </a:xfrm>
            <a:custGeom>
              <a:avLst/>
              <a:gdLst>
                <a:gd name="T0" fmla="*/ 0 w 69"/>
                <a:gd name="T1" fmla="*/ 0 h 23"/>
                <a:gd name="T2" fmla="*/ 8 w 69"/>
                <a:gd name="T3" fmla="*/ 5 h 23"/>
                <a:gd name="T4" fmla="*/ 16 w 69"/>
                <a:gd name="T5" fmla="*/ 10 h 23"/>
                <a:gd name="T6" fmla="*/ 35 w 69"/>
                <a:gd name="T7" fmla="*/ 20 h 23"/>
                <a:gd name="T8" fmla="*/ 75 w 69"/>
                <a:gd name="T9" fmla="*/ 2 h 23"/>
                <a:gd name="T10" fmla="*/ 49 w 69"/>
                <a:gd name="T11" fmla="*/ 19 h 23"/>
                <a:gd name="T12" fmla="*/ 36 w 69"/>
                <a:gd name="T13" fmla="*/ 25 h 23"/>
                <a:gd name="T14" fmla="*/ 27 w 69"/>
                <a:gd name="T15" fmla="*/ 24 h 23"/>
                <a:gd name="T16" fmla="*/ 16 w 69"/>
                <a:gd name="T17" fmla="*/ 16 h 23"/>
                <a:gd name="T18" fmla="*/ 8 w 69"/>
                <a:gd name="T19" fmla="*/ 9 h 23"/>
                <a:gd name="T20" fmla="*/ 1 w 69"/>
                <a:gd name="T21" fmla="*/ 1 h 23"/>
                <a:gd name="T22" fmla="*/ 1 w 6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23">
                  <a:moveTo>
                    <a:pt x="0" y="0"/>
                  </a:moveTo>
                  <a:cubicBezTo>
                    <a:pt x="2" y="2"/>
                    <a:pt x="5" y="3"/>
                    <a:pt x="8" y="5"/>
                  </a:cubicBezTo>
                  <a:cubicBezTo>
                    <a:pt x="10" y="7"/>
                    <a:pt x="13" y="9"/>
                    <a:pt x="16" y="10"/>
                  </a:cubicBezTo>
                  <a:cubicBezTo>
                    <a:pt x="20" y="13"/>
                    <a:pt x="27" y="16"/>
                    <a:pt x="32" y="17"/>
                  </a:cubicBezTo>
                  <a:cubicBezTo>
                    <a:pt x="46" y="19"/>
                    <a:pt x="55" y="3"/>
                    <a:pt x="69" y="2"/>
                  </a:cubicBezTo>
                  <a:cubicBezTo>
                    <a:pt x="60" y="5"/>
                    <a:pt x="53" y="11"/>
                    <a:pt x="46" y="16"/>
                  </a:cubicBezTo>
                  <a:cubicBezTo>
                    <a:pt x="42" y="18"/>
                    <a:pt x="38" y="20"/>
                    <a:pt x="33" y="22"/>
                  </a:cubicBezTo>
                  <a:cubicBezTo>
                    <a:pt x="30" y="23"/>
                    <a:pt x="27" y="23"/>
                    <a:pt x="24" y="21"/>
                  </a:cubicBezTo>
                  <a:cubicBezTo>
                    <a:pt x="21" y="19"/>
                    <a:pt x="19" y="15"/>
                    <a:pt x="16" y="13"/>
                  </a:cubicBezTo>
                  <a:cubicBezTo>
                    <a:pt x="14" y="11"/>
                    <a:pt x="11" y="11"/>
                    <a:pt x="8" y="9"/>
                  </a:cubicBezTo>
                  <a:cubicBezTo>
                    <a:pt x="5" y="7"/>
                    <a:pt x="2" y="4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69">
              <a:extLst>
                <a:ext uri="{FF2B5EF4-FFF2-40B4-BE49-F238E27FC236}">
                  <a16:creationId xmlns:a16="http://schemas.microsoft.com/office/drawing/2014/main" id="{B2BC6DB9-12B2-49FA-9F96-045E86F7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469"/>
              <a:ext cx="127" cy="147"/>
            </a:xfrm>
            <a:custGeom>
              <a:avLst/>
              <a:gdLst>
                <a:gd name="T0" fmla="*/ 57 w 123"/>
                <a:gd name="T1" fmla="*/ 7 h 142"/>
                <a:gd name="T2" fmla="*/ 26 w 123"/>
                <a:gd name="T3" fmla="*/ 55 h 142"/>
                <a:gd name="T4" fmla="*/ 38 w 123"/>
                <a:gd name="T5" fmla="*/ 105 h 142"/>
                <a:gd name="T6" fmla="*/ 132 w 123"/>
                <a:gd name="T7" fmla="*/ 148 h 142"/>
                <a:gd name="T8" fmla="*/ 135 w 123"/>
                <a:gd name="T9" fmla="*/ 153 h 142"/>
                <a:gd name="T10" fmla="*/ 133 w 123"/>
                <a:gd name="T11" fmla="*/ 156 h 142"/>
                <a:gd name="T12" fmla="*/ 114 w 123"/>
                <a:gd name="T13" fmla="*/ 146 h 142"/>
                <a:gd name="T14" fmla="*/ 92 w 123"/>
                <a:gd name="T15" fmla="*/ 135 h 142"/>
                <a:gd name="T16" fmla="*/ 59 w 123"/>
                <a:gd name="T17" fmla="*/ 136 h 142"/>
                <a:gd name="T18" fmla="*/ 26 w 123"/>
                <a:gd name="T19" fmla="*/ 127 h 142"/>
                <a:gd name="T20" fmla="*/ 3 w 123"/>
                <a:gd name="T21" fmla="*/ 62 h 142"/>
                <a:gd name="T22" fmla="*/ 36 w 123"/>
                <a:gd name="T23" fmla="*/ 10 h 142"/>
                <a:gd name="T24" fmla="*/ 51 w 123"/>
                <a:gd name="T25" fmla="*/ 1 h 142"/>
                <a:gd name="T26" fmla="*/ 56 w 123"/>
                <a:gd name="T27" fmla="*/ 9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142">
                  <a:moveTo>
                    <a:pt x="51" y="7"/>
                  </a:moveTo>
                  <a:cubicBezTo>
                    <a:pt x="44" y="23"/>
                    <a:pt x="27" y="30"/>
                    <a:pt x="23" y="49"/>
                  </a:cubicBezTo>
                  <a:cubicBezTo>
                    <a:pt x="19" y="65"/>
                    <a:pt x="22" y="84"/>
                    <a:pt x="35" y="95"/>
                  </a:cubicBezTo>
                  <a:cubicBezTo>
                    <a:pt x="59" y="115"/>
                    <a:pt x="104" y="101"/>
                    <a:pt x="120" y="133"/>
                  </a:cubicBezTo>
                  <a:cubicBezTo>
                    <a:pt x="121" y="135"/>
                    <a:pt x="122" y="136"/>
                    <a:pt x="123" y="138"/>
                  </a:cubicBezTo>
                  <a:cubicBezTo>
                    <a:pt x="123" y="137"/>
                    <a:pt x="121" y="141"/>
                    <a:pt x="121" y="141"/>
                  </a:cubicBezTo>
                  <a:cubicBezTo>
                    <a:pt x="114" y="142"/>
                    <a:pt x="109" y="135"/>
                    <a:pt x="104" y="131"/>
                  </a:cubicBezTo>
                  <a:cubicBezTo>
                    <a:pt x="98" y="127"/>
                    <a:pt x="90" y="123"/>
                    <a:pt x="83" y="122"/>
                  </a:cubicBezTo>
                  <a:cubicBezTo>
                    <a:pt x="73" y="120"/>
                    <a:pt x="63" y="124"/>
                    <a:pt x="53" y="123"/>
                  </a:cubicBezTo>
                  <a:cubicBezTo>
                    <a:pt x="42" y="123"/>
                    <a:pt x="32" y="121"/>
                    <a:pt x="23" y="115"/>
                  </a:cubicBezTo>
                  <a:cubicBezTo>
                    <a:pt x="2" y="102"/>
                    <a:pt x="5" y="77"/>
                    <a:pt x="3" y="56"/>
                  </a:cubicBezTo>
                  <a:cubicBezTo>
                    <a:pt x="0" y="30"/>
                    <a:pt x="16" y="24"/>
                    <a:pt x="33" y="10"/>
                  </a:cubicBezTo>
                  <a:cubicBezTo>
                    <a:pt x="37" y="7"/>
                    <a:pt x="41" y="1"/>
                    <a:pt x="46" y="1"/>
                  </a:cubicBezTo>
                  <a:cubicBezTo>
                    <a:pt x="52" y="0"/>
                    <a:pt x="54" y="4"/>
                    <a:pt x="50" y="9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70">
              <a:extLst>
                <a:ext uri="{FF2B5EF4-FFF2-40B4-BE49-F238E27FC236}">
                  <a16:creationId xmlns:a16="http://schemas.microsoft.com/office/drawing/2014/main" id="{617B044F-ECAB-4CCB-AD9F-34CF6A10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490"/>
              <a:ext cx="37" cy="99"/>
            </a:xfrm>
            <a:custGeom>
              <a:avLst/>
              <a:gdLst>
                <a:gd name="T0" fmla="*/ 22 w 36"/>
                <a:gd name="T1" fmla="*/ 10 h 96"/>
                <a:gd name="T2" fmla="*/ 11 w 36"/>
                <a:gd name="T3" fmla="*/ 60 h 96"/>
                <a:gd name="T4" fmla="*/ 23 w 36"/>
                <a:gd name="T5" fmla="*/ 79 h 96"/>
                <a:gd name="T6" fmla="*/ 39 w 36"/>
                <a:gd name="T7" fmla="*/ 94 h 96"/>
                <a:gd name="T8" fmla="*/ 1 w 36"/>
                <a:gd name="T9" fmla="*/ 55 h 96"/>
                <a:gd name="T10" fmla="*/ 5 w 36"/>
                <a:gd name="T11" fmla="*/ 26 h 96"/>
                <a:gd name="T12" fmla="*/ 22 w 3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6">
                  <a:moveTo>
                    <a:pt x="19" y="10"/>
                  </a:moveTo>
                  <a:cubicBezTo>
                    <a:pt x="8" y="22"/>
                    <a:pt x="7" y="40"/>
                    <a:pt x="11" y="54"/>
                  </a:cubicBezTo>
                  <a:cubicBezTo>
                    <a:pt x="13" y="61"/>
                    <a:pt x="15" y="68"/>
                    <a:pt x="20" y="73"/>
                  </a:cubicBezTo>
                  <a:cubicBezTo>
                    <a:pt x="24" y="78"/>
                    <a:pt x="32" y="80"/>
                    <a:pt x="36" y="85"/>
                  </a:cubicBezTo>
                  <a:cubicBezTo>
                    <a:pt x="26" y="96"/>
                    <a:pt x="2" y="57"/>
                    <a:pt x="1" y="49"/>
                  </a:cubicBezTo>
                  <a:cubicBezTo>
                    <a:pt x="0" y="40"/>
                    <a:pt x="3" y="31"/>
                    <a:pt x="5" y="23"/>
                  </a:cubicBezTo>
                  <a:cubicBezTo>
                    <a:pt x="6" y="19"/>
                    <a:pt x="20" y="0"/>
                    <a:pt x="1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71">
              <a:extLst>
                <a:ext uri="{FF2B5EF4-FFF2-40B4-BE49-F238E27FC236}">
                  <a16:creationId xmlns:a16="http://schemas.microsoft.com/office/drawing/2014/main" id="{DCDC8E84-451B-429F-A125-5B8B7C26E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339"/>
              <a:ext cx="133" cy="201"/>
            </a:xfrm>
            <a:custGeom>
              <a:avLst/>
              <a:gdLst>
                <a:gd name="T0" fmla="*/ 5 w 129"/>
                <a:gd name="T1" fmla="*/ 15 h 196"/>
                <a:gd name="T2" fmla="*/ 103 w 129"/>
                <a:gd name="T3" fmla="*/ 88 h 196"/>
                <a:gd name="T4" fmla="*/ 97 w 129"/>
                <a:gd name="T5" fmla="*/ 161 h 196"/>
                <a:gd name="T6" fmla="*/ 77 w 129"/>
                <a:gd name="T7" fmla="*/ 179 h 196"/>
                <a:gd name="T8" fmla="*/ 55 w 129"/>
                <a:gd name="T9" fmla="*/ 202 h 196"/>
                <a:gd name="T10" fmla="*/ 87 w 129"/>
                <a:gd name="T11" fmla="*/ 180 h 196"/>
                <a:gd name="T12" fmla="*/ 122 w 129"/>
                <a:gd name="T13" fmla="*/ 155 h 196"/>
                <a:gd name="T14" fmla="*/ 114 w 129"/>
                <a:gd name="T15" fmla="*/ 52 h 196"/>
                <a:gd name="T16" fmla="*/ 47 w 129"/>
                <a:gd name="T17" fmla="*/ 11 h 196"/>
                <a:gd name="T18" fmla="*/ 4 w 129"/>
                <a:gd name="T19" fmla="*/ 12 h 196"/>
                <a:gd name="T20" fmla="*/ 5 w 129"/>
                <a:gd name="T21" fmla="*/ 14 h 1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196">
                  <a:moveTo>
                    <a:pt x="5" y="15"/>
                  </a:moveTo>
                  <a:cubicBezTo>
                    <a:pt x="42" y="17"/>
                    <a:pt x="83" y="46"/>
                    <a:pt x="94" y="82"/>
                  </a:cubicBezTo>
                  <a:cubicBezTo>
                    <a:pt x="101" y="103"/>
                    <a:pt x="99" y="130"/>
                    <a:pt x="88" y="149"/>
                  </a:cubicBezTo>
                  <a:cubicBezTo>
                    <a:pt x="84" y="157"/>
                    <a:pt x="79" y="162"/>
                    <a:pt x="71" y="167"/>
                  </a:cubicBezTo>
                  <a:cubicBezTo>
                    <a:pt x="66" y="170"/>
                    <a:pt x="49" y="179"/>
                    <a:pt x="49" y="187"/>
                  </a:cubicBezTo>
                  <a:cubicBezTo>
                    <a:pt x="50" y="196"/>
                    <a:pt x="74" y="172"/>
                    <a:pt x="79" y="168"/>
                  </a:cubicBezTo>
                  <a:cubicBezTo>
                    <a:pt x="89" y="159"/>
                    <a:pt x="104" y="154"/>
                    <a:pt x="111" y="143"/>
                  </a:cubicBezTo>
                  <a:cubicBezTo>
                    <a:pt x="129" y="116"/>
                    <a:pt x="123" y="74"/>
                    <a:pt x="105" y="49"/>
                  </a:cubicBezTo>
                  <a:cubicBezTo>
                    <a:pt x="91" y="29"/>
                    <a:pt x="67" y="19"/>
                    <a:pt x="44" y="11"/>
                  </a:cubicBezTo>
                  <a:cubicBezTo>
                    <a:pt x="39" y="9"/>
                    <a:pt x="0" y="0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72">
              <a:extLst>
                <a:ext uri="{FF2B5EF4-FFF2-40B4-BE49-F238E27FC236}">
                  <a16:creationId xmlns:a16="http://schemas.microsoft.com/office/drawing/2014/main" id="{68A87D93-FA40-4C0F-B6D1-2FD6999F0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386"/>
              <a:ext cx="34" cy="125"/>
            </a:xfrm>
            <a:custGeom>
              <a:avLst/>
              <a:gdLst>
                <a:gd name="T0" fmla="*/ 5 w 33"/>
                <a:gd name="T1" fmla="*/ 5 h 121"/>
                <a:gd name="T2" fmla="*/ 24 w 33"/>
                <a:gd name="T3" fmla="*/ 82 h 121"/>
                <a:gd name="T4" fmla="*/ 14 w 33"/>
                <a:gd name="T5" fmla="*/ 111 h 121"/>
                <a:gd name="T6" fmla="*/ 0 w 33"/>
                <a:gd name="T7" fmla="*/ 133 h 121"/>
                <a:gd name="T8" fmla="*/ 29 w 33"/>
                <a:gd name="T9" fmla="*/ 103 h 121"/>
                <a:gd name="T10" fmla="*/ 33 w 33"/>
                <a:gd name="T11" fmla="*/ 59 h 121"/>
                <a:gd name="T12" fmla="*/ 8 w 33"/>
                <a:gd name="T13" fmla="*/ 0 h 121"/>
                <a:gd name="T14" fmla="*/ 6 w 33"/>
                <a:gd name="T15" fmla="*/ 4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21">
                  <a:moveTo>
                    <a:pt x="5" y="5"/>
                  </a:moveTo>
                  <a:cubicBezTo>
                    <a:pt x="22" y="22"/>
                    <a:pt x="25" y="51"/>
                    <a:pt x="21" y="74"/>
                  </a:cubicBezTo>
                  <a:cubicBezTo>
                    <a:pt x="20" y="83"/>
                    <a:pt x="18" y="93"/>
                    <a:pt x="14" y="101"/>
                  </a:cubicBezTo>
                  <a:cubicBezTo>
                    <a:pt x="10" y="108"/>
                    <a:pt x="3" y="114"/>
                    <a:pt x="0" y="121"/>
                  </a:cubicBezTo>
                  <a:cubicBezTo>
                    <a:pt x="9" y="121"/>
                    <a:pt x="22" y="102"/>
                    <a:pt x="26" y="94"/>
                  </a:cubicBezTo>
                  <a:cubicBezTo>
                    <a:pt x="33" y="81"/>
                    <a:pt x="33" y="67"/>
                    <a:pt x="30" y="53"/>
                  </a:cubicBezTo>
                  <a:cubicBezTo>
                    <a:pt x="27" y="36"/>
                    <a:pt x="21" y="11"/>
                    <a:pt x="8" y="0"/>
                  </a:cubicBezTo>
                  <a:cubicBezTo>
                    <a:pt x="6" y="1"/>
                    <a:pt x="6" y="2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73">
              <a:extLst>
                <a:ext uri="{FF2B5EF4-FFF2-40B4-BE49-F238E27FC236}">
                  <a16:creationId xmlns:a16="http://schemas.microsoft.com/office/drawing/2014/main" id="{0D19DFAB-716E-4BC6-9F40-6EF050221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561"/>
              <a:ext cx="189" cy="99"/>
            </a:xfrm>
            <a:custGeom>
              <a:avLst/>
              <a:gdLst>
                <a:gd name="T0" fmla="*/ 16 w 182"/>
                <a:gd name="T1" fmla="*/ 56 h 96"/>
                <a:gd name="T2" fmla="*/ 71 w 182"/>
                <a:gd name="T3" fmla="*/ 74 h 96"/>
                <a:gd name="T4" fmla="*/ 118 w 182"/>
                <a:gd name="T5" fmla="*/ 55 h 96"/>
                <a:gd name="T6" fmla="*/ 162 w 182"/>
                <a:gd name="T7" fmla="*/ 30 h 96"/>
                <a:gd name="T8" fmla="*/ 200 w 182"/>
                <a:gd name="T9" fmla="*/ 0 h 96"/>
                <a:gd name="T10" fmla="*/ 158 w 182"/>
                <a:gd name="T11" fmla="*/ 52 h 96"/>
                <a:gd name="T12" fmla="*/ 100 w 182"/>
                <a:gd name="T13" fmla="*/ 101 h 96"/>
                <a:gd name="T14" fmla="*/ 32 w 182"/>
                <a:gd name="T15" fmla="*/ 86 h 96"/>
                <a:gd name="T16" fmla="*/ 10 w 182"/>
                <a:gd name="T17" fmla="*/ 54 h 96"/>
                <a:gd name="T18" fmla="*/ 19 w 182"/>
                <a:gd name="T19" fmla="*/ 57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96">
                  <a:moveTo>
                    <a:pt x="13" y="50"/>
                  </a:moveTo>
                  <a:cubicBezTo>
                    <a:pt x="30" y="56"/>
                    <a:pt x="43" y="68"/>
                    <a:pt x="63" y="68"/>
                  </a:cubicBezTo>
                  <a:cubicBezTo>
                    <a:pt x="81" y="68"/>
                    <a:pt x="91" y="57"/>
                    <a:pt x="106" y="49"/>
                  </a:cubicBezTo>
                  <a:cubicBezTo>
                    <a:pt x="118" y="42"/>
                    <a:pt x="133" y="36"/>
                    <a:pt x="144" y="27"/>
                  </a:cubicBezTo>
                  <a:cubicBezTo>
                    <a:pt x="153" y="19"/>
                    <a:pt x="166" y="0"/>
                    <a:pt x="179" y="0"/>
                  </a:cubicBezTo>
                  <a:cubicBezTo>
                    <a:pt x="182" y="21"/>
                    <a:pt x="154" y="36"/>
                    <a:pt x="141" y="47"/>
                  </a:cubicBezTo>
                  <a:cubicBezTo>
                    <a:pt x="121" y="64"/>
                    <a:pt x="116" y="87"/>
                    <a:pt x="89" y="92"/>
                  </a:cubicBezTo>
                  <a:cubicBezTo>
                    <a:pt x="70" y="96"/>
                    <a:pt x="48" y="84"/>
                    <a:pt x="29" y="78"/>
                  </a:cubicBezTo>
                  <a:cubicBezTo>
                    <a:pt x="19" y="75"/>
                    <a:pt x="0" y="60"/>
                    <a:pt x="10" y="48"/>
                  </a:cubicBezTo>
                  <a:cubicBezTo>
                    <a:pt x="12" y="48"/>
                    <a:pt x="14" y="49"/>
                    <a:pt x="16" y="51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74">
              <a:extLst>
                <a:ext uri="{FF2B5EF4-FFF2-40B4-BE49-F238E27FC236}">
                  <a16:creationId xmlns:a16="http://schemas.microsoft.com/office/drawing/2014/main" id="{0AC63F4E-A5B8-462B-A02A-67277BDA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332"/>
              <a:ext cx="183" cy="122"/>
            </a:xfrm>
            <a:custGeom>
              <a:avLst/>
              <a:gdLst>
                <a:gd name="T0" fmla="*/ 195 w 177"/>
                <a:gd name="T1" fmla="*/ 22 h 118"/>
                <a:gd name="T2" fmla="*/ 151 w 177"/>
                <a:gd name="T3" fmla="*/ 44 h 118"/>
                <a:gd name="T4" fmla="*/ 88 w 177"/>
                <a:gd name="T5" fmla="*/ 60 h 118"/>
                <a:gd name="T6" fmla="*/ 42 w 177"/>
                <a:gd name="T7" fmla="*/ 86 h 118"/>
                <a:gd name="T8" fmla="*/ 24 w 177"/>
                <a:gd name="T9" fmla="*/ 103 h 118"/>
                <a:gd name="T10" fmla="*/ 1 w 177"/>
                <a:gd name="T11" fmla="*/ 128 h 118"/>
                <a:gd name="T12" fmla="*/ 0 w 177"/>
                <a:gd name="T13" fmla="*/ 130 h 118"/>
                <a:gd name="T14" fmla="*/ 14 w 177"/>
                <a:gd name="T15" fmla="*/ 103 h 118"/>
                <a:gd name="T16" fmla="*/ 25 w 177"/>
                <a:gd name="T17" fmla="*/ 74 h 118"/>
                <a:gd name="T18" fmla="*/ 74 w 177"/>
                <a:gd name="T19" fmla="*/ 36 h 118"/>
                <a:gd name="T20" fmla="*/ 110 w 177"/>
                <a:gd name="T21" fmla="*/ 37 h 118"/>
                <a:gd name="T22" fmla="*/ 148 w 177"/>
                <a:gd name="T23" fmla="*/ 21 h 118"/>
                <a:gd name="T24" fmla="*/ 195 w 177"/>
                <a:gd name="T25" fmla="*/ 23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18">
                  <a:moveTo>
                    <a:pt x="177" y="19"/>
                  </a:moveTo>
                  <a:cubicBezTo>
                    <a:pt x="157" y="12"/>
                    <a:pt x="148" y="30"/>
                    <a:pt x="136" y="41"/>
                  </a:cubicBezTo>
                  <a:cubicBezTo>
                    <a:pt x="122" y="53"/>
                    <a:pt x="96" y="53"/>
                    <a:pt x="79" y="54"/>
                  </a:cubicBezTo>
                  <a:cubicBezTo>
                    <a:pt x="59" y="55"/>
                    <a:pt x="48" y="60"/>
                    <a:pt x="39" y="77"/>
                  </a:cubicBezTo>
                  <a:cubicBezTo>
                    <a:pt x="34" y="86"/>
                    <a:pt x="30" y="88"/>
                    <a:pt x="21" y="94"/>
                  </a:cubicBezTo>
                  <a:cubicBezTo>
                    <a:pt x="13" y="101"/>
                    <a:pt x="8" y="108"/>
                    <a:pt x="1" y="116"/>
                  </a:cubicBezTo>
                  <a:cubicBezTo>
                    <a:pt x="1" y="116"/>
                    <a:pt x="0" y="118"/>
                    <a:pt x="0" y="118"/>
                  </a:cubicBezTo>
                  <a:cubicBezTo>
                    <a:pt x="0" y="110"/>
                    <a:pt x="10" y="102"/>
                    <a:pt x="14" y="94"/>
                  </a:cubicBezTo>
                  <a:cubicBezTo>
                    <a:pt x="20" y="84"/>
                    <a:pt x="20" y="78"/>
                    <a:pt x="22" y="68"/>
                  </a:cubicBezTo>
                  <a:cubicBezTo>
                    <a:pt x="27" y="49"/>
                    <a:pt x="49" y="32"/>
                    <a:pt x="68" y="33"/>
                  </a:cubicBezTo>
                  <a:cubicBezTo>
                    <a:pt x="79" y="34"/>
                    <a:pt x="89" y="37"/>
                    <a:pt x="100" y="34"/>
                  </a:cubicBezTo>
                  <a:cubicBezTo>
                    <a:pt x="112" y="31"/>
                    <a:pt x="122" y="23"/>
                    <a:pt x="133" y="18"/>
                  </a:cubicBezTo>
                  <a:cubicBezTo>
                    <a:pt x="148" y="10"/>
                    <a:pt x="167" y="0"/>
                    <a:pt x="177" y="20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1" name="Group 75">
            <a:extLst>
              <a:ext uri="{FF2B5EF4-FFF2-40B4-BE49-F238E27FC236}">
                <a16:creationId xmlns:a16="http://schemas.microsoft.com/office/drawing/2014/main" id="{D16A2924-12F2-48E0-8870-4DA0BF7C3D5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34200" y="1295400"/>
            <a:ext cx="2144713" cy="5024438"/>
            <a:chOff x="2694" y="798"/>
            <a:chExt cx="1351" cy="3165"/>
          </a:xfrm>
        </p:grpSpPr>
        <p:sp>
          <p:nvSpPr>
            <p:cNvPr id="27704" name="Freeform 76">
              <a:extLst>
                <a:ext uri="{FF2B5EF4-FFF2-40B4-BE49-F238E27FC236}">
                  <a16:creationId xmlns:a16="http://schemas.microsoft.com/office/drawing/2014/main" id="{EBB85F3F-6780-4EA1-A91C-AB8CF3BE2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798"/>
              <a:ext cx="1348" cy="3165"/>
            </a:xfrm>
            <a:custGeom>
              <a:avLst/>
              <a:gdLst>
                <a:gd name="T0" fmla="*/ 319 w 1304"/>
                <a:gd name="T1" fmla="*/ 389 h 3072"/>
                <a:gd name="T2" fmla="*/ 218 w 1304"/>
                <a:gd name="T3" fmla="*/ 447 h 3072"/>
                <a:gd name="T4" fmla="*/ 144 w 1304"/>
                <a:gd name="T5" fmla="*/ 571 h 3072"/>
                <a:gd name="T6" fmla="*/ 126 w 1304"/>
                <a:gd name="T7" fmla="*/ 722 h 3072"/>
                <a:gd name="T8" fmla="*/ 64 w 1304"/>
                <a:gd name="T9" fmla="*/ 1113 h 3072"/>
                <a:gd name="T10" fmla="*/ 150 w 1304"/>
                <a:gd name="T11" fmla="*/ 1396 h 3072"/>
                <a:gd name="T12" fmla="*/ 170 w 1304"/>
                <a:gd name="T13" fmla="*/ 1828 h 3072"/>
                <a:gd name="T14" fmla="*/ 270 w 1304"/>
                <a:gd name="T15" fmla="*/ 2236 h 3072"/>
                <a:gd name="T16" fmla="*/ 267 w 1304"/>
                <a:gd name="T17" fmla="*/ 2408 h 3072"/>
                <a:gd name="T18" fmla="*/ 261 w 1304"/>
                <a:gd name="T19" fmla="*/ 2589 h 3072"/>
                <a:gd name="T20" fmla="*/ 296 w 1304"/>
                <a:gd name="T21" fmla="*/ 2748 h 3072"/>
                <a:gd name="T22" fmla="*/ 205 w 1304"/>
                <a:gd name="T23" fmla="*/ 3360 h 3072"/>
                <a:gd name="T24" fmla="*/ 1124 w 1304"/>
                <a:gd name="T25" fmla="*/ 3360 h 3072"/>
                <a:gd name="T26" fmla="*/ 1053 w 1304"/>
                <a:gd name="T27" fmla="*/ 3096 h 3072"/>
                <a:gd name="T28" fmla="*/ 1039 w 1304"/>
                <a:gd name="T29" fmla="*/ 2938 h 3072"/>
                <a:gd name="T30" fmla="*/ 1157 w 1304"/>
                <a:gd name="T31" fmla="*/ 2634 h 3072"/>
                <a:gd name="T32" fmla="*/ 1121 w 1304"/>
                <a:gd name="T33" fmla="*/ 2171 h 3072"/>
                <a:gd name="T34" fmla="*/ 1151 w 1304"/>
                <a:gd name="T35" fmla="*/ 1820 h 3072"/>
                <a:gd name="T36" fmla="*/ 1259 w 1304"/>
                <a:gd name="T37" fmla="*/ 1138 h 3072"/>
                <a:gd name="T38" fmla="*/ 1330 w 1304"/>
                <a:gd name="T39" fmla="*/ 710 h 3072"/>
                <a:gd name="T40" fmla="*/ 1301 w 1304"/>
                <a:gd name="T41" fmla="*/ 468 h 3072"/>
                <a:gd name="T42" fmla="*/ 1321 w 1304"/>
                <a:gd name="T43" fmla="*/ 331 h 3072"/>
                <a:gd name="T44" fmla="*/ 1307 w 1304"/>
                <a:gd name="T45" fmla="*/ 226 h 3072"/>
                <a:gd name="T46" fmla="*/ 1077 w 1304"/>
                <a:gd name="T47" fmla="*/ 69 h 3072"/>
                <a:gd name="T48" fmla="*/ 940 w 1304"/>
                <a:gd name="T49" fmla="*/ 121 h 3072"/>
                <a:gd name="T50" fmla="*/ 799 w 1304"/>
                <a:gd name="T51" fmla="*/ 28 h 3072"/>
                <a:gd name="T52" fmla="*/ 702 w 1304"/>
                <a:gd name="T53" fmla="*/ 66 h 3072"/>
                <a:gd name="T54" fmla="*/ 623 w 1304"/>
                <a:gd name="T55" fmla="*/ 69 h 3072"/>
                <a:gd name="T56" fmla="*/ 534 w 1304"/>
                <a:gd name="T57" fmla="*/ 171 h 3072"/>
                <a:gd name="T58" fmla="*/ 411 w 1304"/>
                <a:gd name="T59" fmla="*/ 197 h 3072"/>
                <a:gd name="T60" fmla="*/ 323 w 1304"/>
                <a:gd name="T61" fmla="*/ 334 h 3072"/>
                <a:gd name="T62" fmla="*/ 319 w 1304"/>
                <a:gd name="T63" fmla="*/ 389 h 30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4" h="3072">
                  <a:moveTo>
                    <a:pt x="289" y="356"/>
                  </a:moveTo>
                  <a:cubicBezTo>
                    <a:pt x="289" y="356"/>
                    <a:pt x="240" y="366"/>
                    <a:pt x="197" y="409"/>
                  </a:cubicBezTo>
                  <a:cubicBezTo>
                    <a:pt x="153" y="453"/>
                    <a:pt x="128" y="472"/>
                    <a:pt x="130" y="522"/>
                  </a:cubicBezTo>
                  <a:cubicBezTo>
                    <a:pt x="132" y="573"/>
                    <a:pt x="135" y="615"/>
                    <a:pt x="114" y="660"/>
                  </a:cubicBezTo>
                  <a:cubicBezTo>
                    <a:pt x="92" y="706"/>
                    <a:pt x="0" y="863"/>
                    <a:pt x="58" y="1017"/>
                  </a:cubicBezTo>
                  <a:cubicBezTo>
                    <a:pt x="115" y="1172"/>
                    <a:pt x="140" y="1171"/>
                    <a:pt x="135" y="1276"/>
                  </a:cubicBezTo>
                  <a:cubicBezTo>
                    <a:pt x="130" y="1381"/>
                    <a:pt x="119" y="1577"/>
                    <a:pt x="154" y="1671"/>
                  </a:cubicBezTo>
                  <a:cubicBezTo>
                    <a:pt x="188" y="1764"/>
                    <a:pt x="247" y="1956"/>
                    <a:pt x="244" y="2044"/>
                  </a:cubicBezTo>
                  <a:cubicBezTo>
                    <a:pt x="242" y="2132"/>
                    <a:pt x="266" y="2145"/>
                    <a:pt x="242" y="2201"/>
                  </a:cubicBezTo>
                  <a:cubicBezTo>
                    <a:pt x="218" y="2257"/>
                    <a:pt x="210" y="2327"/>
                    <a:pt x="236" y="2367"/>
                  </a:cubicBezTo>
                  <a:cubicBezTo>
                    <a:pt x="263" y="2407"/>
                    <a:pt x="274" y="2452"/>
                    <a:pt x="268" y="2513"/>
                  </a:cubicBezTo>
                  <a:cubicBezTo>
                    <a:pt x="263" y="2575"/>
                    <a:pt x="178" y="2977"/>
                    <a:pt x="186" y="3072"/>
                  </a:cubicBezTo>
                  <a:cubicBezTo>
                    <a:pt x="1018" y="3072"/>
                    <a:pt x="1018" y="3072"/>
                    <a:pt x="1018" y="3072"/>
                  </a:cubicBezTo>
                  <a:cubicBezTo>
                    <a:pt x="1018" y="3072"/>
                    <a:pt x="978" y="2871"/>
                    <a:pt x="954" y="2831"/>
                  </a:cubicBezTo>
                  <a:cubicBezTo>
                    <a:pt x="930" y="2791"/>
                    <a:pt x="940" y="2687"/>
                    <a:pt x="940" y="2687"/>
                  </a:cubicBezTo>
                  <a:cubicBezTo>
                    <a:pt x="940" y="2687"/>
                    <a:pt x="1050" y="2577"/>
                    <a:pt x="1047" y="2409"/>
                  </a:cubicBezTo>
                  <a:cubicBezTo>
                    <a:pt x="1044" y="2241"/>
                    <a:pt x="991" y="2233"/>
                    <a:pt x="1015" y="1985"/>
                  </a:cubicBezTo>
                  <a:cubicBezTo>
                    <a:pt x="1034" y="1788"/>
                    <a:pt x="1036" y="1772"/>
                    <a:pt x="1042" y="1665"/>
                  </a:cubicBezTo>
                  <a:cubicBezTo>
                    <a:pt x="1047" y="1559"/>
                    <a:pt x="1116" y="1076"/>
                    <a:pt x="1140" y="1041"/>
                  </a:cubicBezTo>
                  <a:cubicBezTo>
                    <a:pt x="1164" y="1007"/>
                    <a:pt x="1304" y="820"/>
                    <a:pt x="1204" y="649"/>
                  </a:cubicBezTo>
                  <a:cubicBezTo>
                    <a:pt x="1167" y="585"/>
                    <a:pt x="1175" y="447"/>
                    <a:pt x="1178" y="428"/>
                  </a:cubicBezTo>
                  <a:cubicBezTo>
                    <a:pt x="1180" y="409"/>
                    <a:pt x="1191" y="324"/>
                    <a:pt x="1196" y="303"/>
                  </a:cubicBezTo>
                  <a:cubicBezTo>
                    <a:pt x="1202" y="281"/>
                    <a:pt x="1215" y="257"/>
                    <a:pt x="1183" y="207"/>
                  </a:cubicBezTo>
                  <a:cubicBezTo>
                    <a:pt x="1151" y="156"/>
                    <a:pt x="1119" y="67"/>
                    <a:pt x="975" y="63"/>
                  </a:cubicBezTo>
                  <a:cubicBezTo>
                    <a:pt x="895" y="60"/>
                    <a:pt x="850" y="111"/>
                    <a:pt x="850" y="111"/>
                  </a:cubicBezTo>
                  <a:cubicBezTo>
                    <a:pt x="850" y="111"/>
                    <a:pt x="831" y="0"/>
                    <a:pt x="724" y="25"/>
                  </a:cubicBezTo>
                  <a:cubicBezTo>
                    <a:pt x="647" y="44"/>
                    <a:pt x="636" y="60"/>
                    <a:pt x="636" y="60"/>
                  </a:cubicBezTo>
                  <a:cubicBezTo>
                    <a:pt x="636" y="60"/>
                    <a:pt x="599" y="41"/>
                    <a:pt x="564" y="63"/>
                  </a:cubicBezTo>
                  <a:cubicBezTo>
                    <a:pt x="530" y="84"/>
                    <a:pt x="490" y="116"/>
                    <a:pt x="484" y="156"/>
                  </a:cubicBezTo>
                  <a:cubicBezTo>
                    <a:pt x="484" y="156"/>
                    <a:pt x="415" y="143"/>
                    <a:pt x="372" y="180"/>
                  </a:cubicBezTo>
                  <a:cubicBezTo>
                    <a:pt x="330" y="217"/>
                    <a:pt x="295" y="273"/>
                    <a:pt x="292" y="305"/>
                  </a:cubicBezTo>
                  <a:cubicBezTo>
                    <a:pt x="290" y="337"/>
                    <a:pt x="289" y="356"/>
                    <a:pt x="289" y="356"/>
                  </a:cubicBezTo>
                  <a:close/>
                </a:path>
              </a:pathLst>
            </a:custGeom>
            <a:solidFill>
              <a:srgbClr val="F9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77">
              <a:extLst>
                <a:ext uri="{FF2B5EF4-FFF2-40B4-BE49-F238E27FC236}">
                  <a16:creationId xmlns:a16="http://schemas.microsoft.com/office/drawing/2014/main" id="{D194FC5C-E970-40C7-98C3-4543303B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812"/>
              <a:ext cx="850" cy="3151"/>
            </a:xfrm>
            <a:custGeom>
              <a:avLst/>
              <a:gdLst>
                <a:gd name="T0" fmla="*/ 801 w 822"/>
                <a:gd name="T1" fmla="*/ 11 h 3058"/>
                <a:gd name="T2" fmla="*/ 703 w 822"/>
                <a:gd name="T3" fmla="*/ 49 h 3058"/>
                <a:gd name="T4" fmla="*/ 624 w 822"/>
                <a:gd name="T5" fmla="*/ 54 h 3058"/>
                <a:gd name="T6" fmla="*/ 535 w 822"/>
                <a:gd name="T7" fmla="*/ 155 h 3058"/>
                <a:gd name="T8" fmla="*/ 412 w 822"/>
                <a:gd name="T9" fmla="*/ 181 h 3058"/>
                <a:gd name="T10" fmla="*/ 323 w 822"/>
                <a:gd name="T11" fmla="*/ 318 h 3058"/>
                <a:gd name="T12" fmla="*/ 320 w 822"/>
                <a:gd name="T13" fmla="*/ 374 h 3058"/>
                <a:gd name="T14" fmla="*/ 218 w 822"/>
                <a:gd name="T15" fmla="*/ 432 h 3058"/>
                <a:gd name="T16" fmla="*/ 144 w 822"/>
                <a:gd name="T17" fmla="*/ 555 h 3058"/>
                <a:gd name="T18" fmla="*/ 126 w 822"/>
                <a:gd name="T19" fmla="*/ 707 h 3058"/>
                <a:gd name="T20" fmla="*/ 64 w 822"/>
                <a:gd name="T21" fmla="*/ 1097 h 3058"/>
                <a:gd name="T22" fmla="*/ 150 w 822"/>
                <a:gd name="T23" fmla="*/ 1381 h 3058"/>
                <a:gd name="T24" fmla="*/ 170 w 822"/>
                <a:gd name="T25" fmla="*/ 1812 h 3058"/>
                <a:gd name="T26" fmla="*/ 270 w 822"/>
                <a:gd name="T27" fmla="*/ 2222 h 3058"/>
                <a:gd name="T28" fmla="*/ 268 w 822"/>
                <a:gd name="T29" fmla="*/ 2394 h 3058"/>
                <a:gd name="T30" fmla="*/ 261 w 822"/>
                <a:gd name="T31" fmla="*/ 2575 h 3058"/>
                <a:gd name="T32" fmla="*/ 296 w 822"/>
                <a:gd name="T33" fmla="*/ 2734 h 3058"/>
                <a:gd name="T34" fmla="*/ 206 w 822"/>
                <a:gd name="T35" fmla="*/ 3346 h 3058"/>
                <a:gd name="T36" fmla="*/ 445 w 822"/>
                <a:gd name="T37" fmla="*/ 3346 h 3058"/>
                <a:gd name="T38" fmla="*/ 490 w 822"/>
                <a:gd name="T39" fmla="*/ 2981 h 3058"/>
                <a:gd name="T40" fmla="*/ 473 w 822"/>
                <a:gd name="T41" fmla="*/ 2222 h 3058"/>
                <a:gd name="T42" fmla="*/ 409 w 822"/>
                <a:gd name="T43" fmla="*/ 1812 h 3058"/>
                <a:gd name="T44" fmla="*/ 388 w 822"/>
                <a:gd name="T45" fmla="*/ 1381 h 3058"/>
                <a:gd name="T46" fmla="*/ 229 w 822"/>
                <a:gd name="T47" fmla="*/ 1166 h 3058"/>
                <a:gd name="T48" fmla="*/ 202 w 822"/>
                <a:gd name="T49" fmla="*/ 671 h 3058"/>
                <a:gd name="T50" fmla="*/ 457 w 822"/>
                <a:gd name="T51" fmla="*/ 432 h 3058"/>
                <a:gd name="T52" fmla="*/ 558 w 822"/>
                <a:gd name="T53" fmla="*/ 374 h 3058"/>
                <a:gd name="T54" fmla="*/ 561 w 822"/>
                <a:gd name="T55" fmla="*/ 318 h 3058"/>
                <a:gd name="T56" fmla="*/ 650 w 822"/>
                <a:gd name="T57" fmla="*/ 181 h 3058"/>
                <a:gd name="T58" fmla="*/ 775 w 822"/>
                <a:gd name="T59" fmla="*/ 155 h 3058"/>
                <a:gd name="T60" fmla="*/ 862 w 822"/>
                <a:gd name="T61" fmla="*/ 54 h 3058"/>
                <a:gd name="T62" fmla="*/ 909 w 822"/>
                <a:gd name="T63" fmla="*/ 42 h 3058"/>
                <a:gd name="T64" fmla="*/ 801 w 822"/>
                <a:gd name="T65" fmla="*/ 11 h 30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2" h="3058">
                  <a:moveTo>
                    <a:pt x="724" y="11"/>
                  </a:moveTo>
                  <a:cubicBezTo>
                    <a:pt x="647" y="30"/>
                    <a:pt x="636" y="46"/>
                    <a:pt x="636" y="46"/>
                  </a:cubicBezTo>
                  <a:cubicBezTo>
                    <a:pt x="636" y="46"/>
                    <a:pt x="599" y="27"/>
                    <a:pt x="564" y="49"/>
                  </a:cubicBezTo>
                  <a:cubicBezTo>
                    <a:pt x="530" y="70"/>
                    <a:pt x="490" y="102"/>
                    <a:pt x="484" y="142"/>
                  </a:cubicBezTo>
                  <a:cubicBezTo>
                    <a:pt x="484" y="142"/>
                    <a:pt x="415" y="129"/>
                    <a:pt x="372" y="166"/>
                  </a:cubicBezTo>
                  <a:cubicBezTo>
                    <a:pt x="330" y="203"/>
                    <a:pt x="295" y="259"/>
                    <a:pt x="292" y="291"/>
                  </a:cubicBezTo>
                  <a:cubicBezTo>
                    <a:pt x="290" y="323"/>
                    <a:pt x="289" y="342"/>
                    <a:pt x="289" y="342"/>
                  </a:cubicBezTo>
                  <a:cubicBezTo>
                    <a:pt x="289" y="342"/>
                    <a:pt x="240" y="352"/>
                    <a:pt x="197" y="395"/>
                  </a:cubicBezTo>
                  <a:cubicBezTo>
                    <a:pt x="153" y="439"/>
                    <a:pt x="128" y="458"/>
                    <a:pt x="130" y="508"/>
                  </a:cubicBezTo>
                  <a:cubicBezTo>
                    <a:pt x="132" y="559"/>
                    <a:pt x="135" y="601"/>
                    <a:pt x="114" y="646"/>
                  </a:cubicBezTo>
                  <a:cubicBezTo>
                    <a:pt x="92" y="692"/>
                    <a:pt x="0" y="849"/>
                    <a:pt x="58" y="1003"/>
                  </a:cubicBezTo>
                  <a:cubicBezTo>
                    <a:pt x="115" y="1158"/>
                    <a:pt x="140" y="1157"/>
                    <a:pt x="135" y="1262"/>
                  </a:cubicBezTo>
                  <a:cubicBezTo>
                    <a:pt x="130" y="1367"/>
                    <a:pt x="119" y="1563"/>
                    <a:pt x="154" y="1657"/>
                  </a:cubicBezTo>
                  <a:cubicBezTo>
                    <a:pt x="188" y="1750"/>
                    <a:pt x="247" y="1942"/>
                    <a:pt x="244" y="2030"/>
                  </a:cubicBezTo>
                  <a:cubicBezTo>
                    <a:pt x="242" y="2118"/>
                    <a:pt x="266" y="2131"/>
                    <a:pt x="242" y="2187"/>
                  </a:cubicBezTo>
                  <a:cubicBezTo>
                    <a:pt x="218" y="2243"/>
                    <a:pt x="210" y="2313"/>
                    <a:pt x="236" y="2353"/>
                  </a:cubicBezTo>
                  <a:cubicBezTo>
                    <a:pt x="263" y="2393"/>
                    <a:pt x="274" y="2438"/>
                    <a:pt x="268" y="2499"/>
                  </a:cubicBezTo>
                  <a:cubicBezTo>
                    <a:pt x="263" y="2561"/>
                    <a:pt x="178" y="2963"/>
                    <a:pt x="186" y="3058"/>
                  </a:cubicBezTo>
                  <a:cubicBezTo>
                    <a:pt x="402" y="3058"/>
                    <a:pt x="402" y="3058"/>
                    <a:pt x="402" y="3058"/>
                  </a:cubicBezTo>
                  <a:cubicBezTo>
                    <a:pt x="394" y="2963"/>
                    <a:pt x="438" y="2786"/>
                    <a:pt x="443" y="2725"/>
                  </a:cubicBezTo>
                  <a:cubicBezTo>
                    <a:pt x="400" y="2629"/>
                    <a:pt x="248" y="2265"/>
                    <a:pt x="427" y="2030"/>
                  </a:cubicBezTo>
                  <a:cubicBezTo>
                    <a:pt x="430" y="1942"/>
                    <a:pt x="404" y="1750"/>
                    <a:pt x="370" y="1657"/>
                  </a:cubicBezTo>
                  <a:cubicBezTo>
                    <a:pt x="335" y="1563"/>
                    <a:pt x="346" y="1367"/>
                    <a:pt x="351" y="1262"/>
                  </a:cubicBezTo>
                  <a:cubicBezTo>
                    <a:pt x="356" y="1157"/>
                    <a:pt x="264" y="1222"/>
                    <a:pt x="207" y="1067"/>
                  </a:cubicBezTo>
                  <a:cubicBezTo>
                    <a:pt x="150" y="913"/>
                    <a:pt x="130" y="691"/>
                    <a:pt x="183" y="613"/>
                  </a:cubicBezTo>
                  <a:cubicBezTo>
                    <a:pt x="212" y="572"/>
                    <a:pt x="369" y="439"/>
                    <a:pt x="413" y="395"/>
                  </a:cubicBezTo>
                  <a:cubicBezTo>
                    <a:pt x="456" y="352"/>
                    <a:pt x="505" y="342"/>
                    <a:pt x="505" y="342"/>
                  </a:cubicBezTo>
                  <a:cubicBezTo>
                    <a:pt x="505" y="342"/>
                    <a:pt x="506" y="323"/>
                    <a:pt x="508" y="291"/>
                  </a:cubicBezTo>
                  <a:cubicBezTo>
                    <a:pt x="511" y="259"/>
                    <a:pt x="546" y="203"/>
                    <a:pt x="588" y="166"/>
                  </a:cubicBezTo>
                  <a:cubicBezTo>
                    <a:pt x="631" y="129"/>
                    <a:pt x="700" y="142"/>
                    <a:pt x="700" y="142"/>
                  </a:cubicBezTo>
                  <a:cubicBezTo>
                    <a:pt x="706" y="102"/>
                    <a:pt x="746" y="70"/>
                    <a:pt x="780" y="49"/>
                  </a:cubicBezTo>
                  <a:cubicBezTo>
                    <a:pt x="795" y="40"/>
                    <a:pt x="810" y="38"/>
                    <a:pt x="822" y="39"/>
                  </a:cubicBezTo>
                  <a:cubicBezTo>
                    <a:pt x="804" y="17"/>
                    <a:pt x="773" y="0"/>
                    <a:pt x="724" y="11"/>
                  </a:cubicBezTo>
                  <a:close/>
                </a:path>
              </a:pathLst>
            </a:custGeom>
            <a:solidFill>
              <a:srgbClr val="F9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78">
              <a:extLst>
                <a:ext uri="{FF2B5EF4-FFF2-40B4-BE49-F238E27FC236}">
                  <a16:creationId xmlns:a16="http://schemas.microsoft.com/office/drawing/2014/main" id="{D9F8837E-647E-4A48-9882-0EFD15AE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066"/>
              <a:ext cx="762" cy="248"/>
            </a:xfrm>
            <a:custGeom>
              <a:avLst/>
              <a:gdLst>
                <a:gd name="T0" fmla="*/ 0 w 737"/>
                <a:gd name="T1" fmla="*/ 186 h 240"/>
                <a:gd name="T2" fmla="*/ 209 w 737"/>
                <a:gd name="T3" fmla="*/ 35 h 240"/>
                <a:gd name="T4" fmla="*/ 289 w 737"/>
                <a:gd name="T5" fmla="*/ 0 h 240"/>
                <a:gd name="T6" fmla="*/ 485 w 737"/>
                <a:gd name="T7" fmla="*/ 13 h 240"/>
                <a:gd name="T8" fmla="*/ 702 w 737"/>
                <a:gd name="T9" fmla="*/ 110 h 240"/>
                <a:gd name="T10" fmla="*/ 809 w 737"/>
                <a:gd name="T11" fmla="*/ 264 h 240"/>
                <a:gd name="T12" fmla="*/ 715 w 737"/>
                <a:gd name="T13" fmla="*/ 205 h 240"/>
                <a:gd name="T14" fmla="*/ 599 w 737"/>
                <a:gd name="T15" fmla="*/ 153 h 240"/>
                <a:gd name="T16" fmla="*/ 367 w 737"/>
                <a:gd name="T17" fmla="*/ 78 h 240"/>
                <a:gd name="T18" fmla="*/ 162 w 737"/>
                <a:gd name="T19" fmla="*/ 105 h 240"/>
                <a:gd name="T20" fmla="*/ 83 w 737"/>
                <a:gd name="T21" fmla="*/ 157 h 240"/>
                <a:gd name="T22" fmla="*/ 4 w 737"/>
                <a:gd name="T23" fmla="*/ 190 h 2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7" h="240">
                  <a:moveTo>
                    <a:pt x="0" y="168"/>
                  </a:moveTo>
                  <a:cubicBezTo>
                    <a:pt x="78" y="160"/>
                    <a:pt x="116" y="57"/>
                    <a:pt x="189" y="32"/>
                  </a:cubicBezTo>
                  <a:cubicBezTo>
                    <a:pt x="211" y="25"/>
                    <a:pt x="238" y="4"/>
                    <a:pt x="262" y="0"/>
                  </a:cubicBezTo>
                  <a:cubicBezTo>
                    <a:pt x="331" y="42"/>
                    <a:pt x="401" y="31"/>
                    <a:pt x="439" y="13"/>
                  </a:cubicBezTo>
                  <a:cubicBezTo>
                    <a:pt x="467" y="53"/>
                    <a:pt x="519" y="36"/>
                    <a:pt x="635" y="100"/>
                  </a:cubicBezTo>
                  <a:cubicBezTo>
                    <a:pt x="692" y="131"/>
                    <a:pt x="737" y="169"/>
                    <a:pt x="731" y="239"/>
                  </a:cubicBezTo>
                  <a:cubicBezTo>
                    <a:pt x="704" y="240"/>
                    <a:pt x="671" y="198"/>
                    <a:pt x="647" y="186"/>
                  </a:cubicBezTo>
                  <a:cubicBezTo>
                    <a:pt x="613" y="168"/>
                    <a:pt x="576" y="157"/>
                    <a:pt x="542" y="138"/>
                  </a:cubicBezTo>
                  <a:cubicBezTo>
                    <a:pt x="477" y="104"/>
                    <a:pt x="405" y="78"/>
                    <a:pt x="332" y="71"/>
                  </a:cubicBezTo>
                  <a:cubicBezTo>
                    <a:pt x="272" y="66"/>
                    <a:pt x="198" y="67"/>
                    <a:pt x="147" y="96"/>
                  </a:cubicBezTo>
                  <a:cubicBezTo>
                    <a:pt x="122" y="111"/>
                    <a:pt x="102" y="130"/>
                    <a:pt x="74" y="142"/>
                  </a:cubicBezTo>
                  <a:cubicBezTo>
                    <a:pt x="52" y="151"/>
                    <a:pt x="22" y="155"/>
                    <a:pt x="4" y="172"/>
                  </a:cubicBezTo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79">
              <a:extLst>
                <a:ext uri="{FF2B5EF4-FFF2-40B4-BE49-F238E27FC236}">
                  <a16:creationId xmlns:a16="http://schemas.microsoft.com/office/drawing/2014/main" id="{EAE2BA75-6E9E-405B-9BA8-F404960A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120"/>
              <a:ext cx="242" cy="222"/>
            </a:xfrm>
            <a:custGeom>
              <a:avLst/>
              <a:gdLst>
                <a:gd name="T0" fmla="*/ 0 w 234"/>
                <a:gd name="T1" fmla="*/ 0 h 215"/>
                <a:gd name="T2" fmla="*/ 38 w 234"/>
                <a:gd name="T3" fmla="*/ 12 h 215"/>
                <a:gd name="T4" fmla="*/ 86 w 234"/>
                <a:gd name="T5" fmla="*/ 25 h 215"/>
                <a:gd name="T6" fmla="*/ 191 w 234"/>
                <a:gd name="T7" fmla="*/ 53 h 215"/>
                <a:gd name="T8" fmla="*/ 230 w 234"/>
                <a:gd name="T9" fmla="*/ 71 h 215"/>
                <a:gd name="T10" fmla="*/ 256 w 234"/>
                <a:gd name="T11" fmla="*/ 87 h 215"/>
                <a:gd name="T12" fmla="*/ 252 w 234"/>
                <a:gd name="T13" fmla="*/ 129 h 215"/>
                <a:gd name="T14" fmla="*/ 248 w 234"/>
                <a:gd name="T15" fmla="*/ 175 h 215"/>
                <a:gd name="T16" fmla="*/ 247 w 234"/>
                <a:gd name="T17" fmla="*/ 214 h 215"/>
                <a:gd name="T18" fmla="*/ 236 w 234"/>
                <a:gd name="T19" fmla="*/ 231 h 215"/>
                <a:gd name="T20" fmla="*/ 219 w 234"/>
                <a:gd name="T21" fmla="*/ 208 h 215"/>
                <a:gd name="T22" fmla="*/ 188 w 234"/>
                <a:gd name="T23" fmla="*/ 169 h 215"/>
                <a:gd name="T24" fmla="*/ 100 w 234"/>
                <a:gd name="T25" fmla="*/ 72 h 215"/>
                <a:gd name="T26" fmla="*/ 10 w 234"/>
                <a:gd name="T27" fmla="*/ 6 h 2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4" h="215">
                  <a:moveTo>
                    <a:pt x="0" y="0"/>
                  </a:moveTo>
                  <a:cubicBezTo>
                    <a:pt x="11" y="0"/>
                    <a:pt x="24" y="10"/>
                    <a:pt x="35" y="12"/>
                  </a:cubicBezTo>
                  <a:cubicBezTo>
                    <a:pt x="49" y="16"/>
                    <a:pt x="63" y="19"/>
                    <a:pt x="77" y="22"/>
                  </a:cubicBezTo>
                  <a:cubicBezTo>
                    <a:pt x="110" y="28"/>
                    <a:pt x="142" y="30"/>
                    <a:pt x="173" y="47"/>
                  </a:cubicBezTo>
                  <a:cubicBezTo>
                    <a:pt x="184" y="52"/>
                    <a:pt x="196" y="62"/>
                    <a:pt x="208" y="65"/>
                  </a:cubicBezTo>
                  <a:cubicBezTo>
                    <a:pt x="221" y="68"/>
                    <a:pt x="228" y="62"/>
                    <a:pt x="232" y="78"/>
                  </a:cubicBezTo>
                  <a:cubicBezTo>
                    <a:pt x="234" y="90"/>
                    <a:pt x="229" y="104"/>
                    <a:pt x="228" y="117"/>
                  </a:cubicBezTo>
                  <a:cubicBezTo>
                    <a:pt x="226" y="130"/>
                    <a:pt x="224" y="144"/>
                    <a:pt x="224" y="159"/>
                  </a:cubicBezTo>
                  <a:cubicBezTo>
                    <a:pt x="224" y="170"/>
                    <a:pt x="224" y="182"/>
                    <a:pt x="223" y="194"/>
                  </a:cubicBezTo>
                  <a:cubicBezTo>
                    <a:pt x="221" y="203"/>
                    <a:pt x="223" y="215"/>
                    <a:pt x="213" y="210"/>
                  </a:cubicBezTo>
                  <a:cubicBezTo>
                    <a:pt x="208" y="208"/>
                    <a:pt x="201" y="193"/>
                    <a:pt x="198" y="189"/>
                  </a:cubicBezTo>
                  <a:cubicBezTo>
                    <a:pt x="189" y="178"/>
                    <a:pt x="179" y="166"/>
                    <a:pt x="170" y="154"/>
                  </a:cubicBezTo>
                  <a:cubicBezTo>
                    <a:pt x="147" y="123"/>
                    <a:pt x="123" y="90"/>
                    <a:pt x="91" y="66"/>
                  </a:cubicBezTo>
                  <a:cubicBezTo>
                    <a:pt x="64" y="45"/>
                    <a:pt x="31" y="34"/>
                    <a:pt x="10" y="6"/>
                  </a:cubicBezTo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80">
              <a:extLst>
                <a:ext uri="{FF2B5EF4-FFF2-40B4-BE49-F238E27FC236}">
                  <a16:creationId xmlns:a16="http://schemas.microsoft.com/office/drawing/2014/main" id="{98D75CDF-BC7E-4E79-9791-CF08BCEB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112"/>
              <a:ext cx="38" cy="60"/>
            </a:xfrm>
            <a:custGeom>
              <a:avLst/>
              <a:gdLst>
                <a:gd name="T0" fmla="*/ 12 w 37"/>
                <a:gd name="T1" fmla="*/ 1 h 58"/>
                <a:gd name="T2" fmla="*/ 8 w 37"/>
                <a:gd name="T3" fmla="*/ 23 h 58"/>
                <a:gd name="T4" fmla="*/ 2 w 37"/>
                <a:gd name="T5" fmla="*/ 46 h 58"/>
                <a:gd name="T6" fmla="*/ 10 w 37"/>
                <a:gd name="T7" fmla="*/ 59 h 58"/>
                <a:gd name="T8" fmla="*/ 36 w 37"/>
                <a:gd name="T9" fmla="*/ 64 h 58"/>
                <a:gd name="T10" fmla="*/ 11 w 37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8">
                  <a:moveTo>
                    <a:pt x="12" y="1"/>
                  </a:moveTo>
                  <a:cubicBezTo>
                    <a:pt x="11" y="0"/>
                    <a:pt x="10" y="15"/>
                    <a:pt x="8" y="20"/>
                  </a:cubicBezTo>
                  <a:cubicBezTo>
                    <a:pt x="7" y="26"/>
                    <a:pt x="3" y="36"/>
                    <a:pt x="2" y="42"/>
                  </a:cubicBezTo>
                  <a:cubicBezTo>
                    <a:pt x="0" y="51"/>
                    <a:pt x="0" y="48"/>
                    <a:pt x="10" y="53"/>
                  </a:cubicBezTo>
                  <a:cubicBezTo>
                    <a:pt x="17" y="56"/>
                    <a:pt x="25" y="55"/>
                    <a:pt x="33" y="58"/>
                  </a:cubicBezTo>
                  <a:cubicBezTo>
                    <a:pt x="37" y="37"/>
                    <a:pt x="20" y="18"/>
                    <a:pt x="11" y="2"/>
                  </a:cubicBezTo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81">
              <a:extLst>
                <a:ext uri="{FF2B5EF4-FFF2-40B4-BE49-F238E27FC236}">
                  <a16:creationId xmlns:a16="http://schemas.microsoft.com/office/drawing/2014/main" id="{FC4C8851-9C39-49EA-A4E4-3F61BBC60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088"/>
              <a:ext cx="15" cy="49"/>
            </a:xfrm>
            <a:custGeom>
              <a:avLst/>
              <a:gdLst>
                <a:gd name="T0" fmla="*/ 4 w 15"/>
                <a:gd name="T1" fmla="*/ 0 h 47"/>
                <a:gd name="T2" fmla="*/ 15 w 15"/>
                <a:gd name="T3" fmla="*/ 52 h 47"/>
                <a:gd name="T4" fmla="*/ 0 w 15"/>
                <a:gd name="T5" fmla="*/ 53 h 47"/>
                <a:gd name="T6" fmla="*/ 3 w 15"/>
                <a:gd name="T7" fmla="*/ 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7">
                  <a:moveTo>
                    <a:pt x="4" y="0"/>
                  </a:moveTo>
                  <a:cubicBezTo>
                    <a:pt x="4" y="13"/>
                    <a:pt x="7" y="35"/>
                    <a:pt x="15" y="46"/>
                  </a:cubicBezTo>
                  <a:cubicBezTo>
                    <a:pt x="5" y="47"/>
                    <a:pt x="9" y="44"/>
                    <a:pt x="0" y="47"/>
                  </a:cubicBezTo>
                  <a:cubicBezTo>
                    <a:pt x="3" y="33"/>
                    <a:pt x="0" y="17"/>
                    <a:pt x="3" y="2"/>
                  </a:cubicBezTo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82">
              <a:extLst>
                <a:ext uri="{FF2B5EF4-FFF2-40B4-BE49-F238E27FC236}">
                  <a16:creationId xmlns:a16="http://schemas.microsoft.com/office/drawing/2014/main" id="{6635D972-A475-489A-B946-697415BE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798"/>
              <a:ext cx="1246" cy="1022"/>
            </a:xfrm>
            <a:custGeom>
              <a:avLst/>
              <a:gdLst>
                <a:gd name="T0" fmla="*/ 1299 w 1205"/>
                <a:gd name="T1" fmla="*/ 412 h 992"/>
                <a:gd name="T2" fmla="*/ 1311 w 1205"/>
                <a:gd name="T3" fmla="*/ 331 h 992"/>
                <a:gd name="T4" fmla="*/ 1297 w 1205"/>
                <a:gd name="T5" fmla="*/ 226 h 992"/>
                <a:gd name="T6" fmla="*/ 1067 w 1205"/>
                <a:gd name="T7" fmla="*/ 69 h 992"/>
                <a:gd name="T8" fmla="*/ 930 w 1205"/>
                <a:gd name="T9" fmla="*/ 121 h 992"/>
                <a:gd name="T10" fmla="*/ 789 w 1205"/>
                <a:gd name="T11" fmla="*/ 28 h 992"/>
                <a:gd name="T12" fmla="*/ 692 w 1205"/>
                <a:gd name="T13" fmla="*/ 66 h 992"/>
                <a:gd name="T14" fmla="*/ 612 w 1205"/>
                <a:gd name="T15" fmla="*/ 69 h 992"/>
                <a:gd name="T16" fmla="*/ 524 w 1205"/>
                <a:gd name="T17" fmla="*/ 171 h 992"/>
                <a:gd name="T18" fmla="*/ 400 w 1205"/>
                <a:gd name="T19" fmla="*/ 197 h 992"/>
                <a:gd name="T20" fmla="*/ 312 w 1205"/>
                <a:gd name="T21" fmla="*/ 333 h 992"/>
                <a:gd name="T22" fmla="*/ 308 w 1205"/>
                <a:gd name="T23" fmla="*/ 389 h 992"/>
                <a:gd name="T24" fmla="*/ 207 w 1205"/>
                <a:gd name="T25" fmla="*/ 447 h 992"/>
                <a:gd name="T26" fmla="*/ 132 w 1205"/>
                <a:gd name="T27" fmla="*/ 571 h 992"/>
                <a:gd name="T28" fmla="*/ 116 w 1205"/>
                <a:gd name="T29" fmla="*/ 722 h 992"/>
                <a:gd name="T30" fmla="*/ 43 w 1205"/>
                <a:gd name="T31" fmla="*/ 1085 h 992"/>
                <a:gd name="T32" fmla="*/ 116 w 1205"/>
                <a:gd name="T33" fmla="*/ 906 h 992"/>
                <a:gd name="T34" fmla="*/ 132 w 1205"/>
                <a:gd name="T35" fmla="*/ 755 h 992"/>
                <a:gd name="T36" fmla="*/ 207 w 1205"/>
                <a:gd name="T37" fmla="*/ 631 h 992"/>
                <a:gd name="T38" fmla="*/ 308 w 1205"/>
                <a:gd name="T39" fmla="*/ 573 h 992"/>
                <a:gd name="T40" fmla="*/ 312 w 1205"/>
                <a:gd name="T41" fmla="*/ 517 h 992"/>
                <a:gd name="T42" fmla="*/ 400 w 1205"/>
                <a:gd name="T43" fmla="*/ 381 h 992"/>
                <a:gd name="T44" fmla="*/ 524 w 1205"/>
                <a:gd name="T45" fmla="*/ 354 h 992"/>
                <a:gd name="T46" fmla="*/ 612 w 1205"/>
                <a:gd name="T47" fmla="*/ 252 h 992"/>
                <a:gd name="T48" fmla="*/ 692 w 1205"/>
                <a:gd name="T49" fmla="*/ 249 h 992"/>
                <a:gd name="T50" fmla="*/ 789 w 1205"/>
                <a:gd name="T51" fmla="*/ 211 h 992"/>
                <a:gd name="T52" fmla="*/ 930 w 1205"/>
                <a:gd name="T53" fmla="*/ 305 h 992"/>
                <a:gd name="T54" fmla="*/ 1067 w 1205"/>
                <a:gd name="T55" fmla="*/ 252 h 992"/>
                <a:gd name="T56" fmla="*/ 1297 w 1205"/>
                <a:gd name="T57" fmla="*/ 410 h 992"/>
                <a:gd name="T58" fmla="*/ 1299 w 1205"/>
                <a:gd name="T59" fmla="*/ 412 h 9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5" h="992">
                  <a:moveTo>
                    <a:pt x="1175" y="377"/>
                  </a:moveTo>
                  <a:cubicBezTo>
                    <a:pt x="1179" y="348"/>
                    <a:pt x="1183" y="315"/>
                    <a:pt x="1186" y="303"/>
                  </a:cubicBezTo>
                  <a:cubicBezTo>
                    <a:pt x="1192" y="281"/>
                    <a:pt x="1205" y="257"/>
                    <a:pt x="1173" y="207"/>
                  </a:cubicBezTo>
                  <a:cubicBezTo>
                    <a:pt x="1141" y="156"/>
                    <a:pt x="1109" y="67"/>
                    <a:pt x="965" y="63"/>
                  </a:cubicBezTo>
                  <a:cubicBezTo>
                    <a:pt x="885" y="60"/>
                    <a:pt x="840" y="111"/>
                    <a:pt x="840" y="111"/>
                  </a:cubicBezTo>
                  <a:cubicBezTo>
                    <a:pt x="840" y="111"/>
                    <a:pt x="821" y="0"/>
                    <a:pt x="714" y="25"/>
                  </a:cubicBezTo>
                  <a:cubicBezTo>
                    <a:pt x="637" y="44"/>
                    <a:pt x="626" y="60"/>
                    <a:pt x="626" y="60"/>
                  </a:cubicBezTo>
                  <a:cubicBezTo>
                    <a:pt x="626" y="60"/>
                    <a:pt x="589" y="41"/>
                    <a:pt x="554" y="63"/>
                  </a:cubicBezTo>
                  <a:cubicBezTo>
                    <a:pt x="520" y="84"/>
                    <a:pt x="480" y="116"/>
                    <a:pt x="474" y="156"/>
                  </a:cubicBezTo>
                  <a:cubicBezTo>
                    <a:pt x="474" y="156"/>
                    <a:pt x="405" y="143"/>
                    <a:pt x="362" y="180"/>
                  </a:cubicBezTo>
                  <a:cubicBezTo>
                    <a:pt x="320" y="217"/>
                    <a:pt x="285" y="273"/>
                    <a:pt x="282" y="305"/>
                  </a:cubicBezTo>
                  <a:cubicBezTo>
                    <a:pt x="280" y="337"/>
                    <a:pt x="279" y="356"/>
                    <a:pt x="279" y="356"/>
                  </a:cubicBezTo>
                  <a:cubicBezTo>
                    <a:pt x="279" y="356"/>
                    <a:pt x="230" y="366"/>
                    <a:pt x="187" y="409"/>
                  </a:cubicBezTo>
                  <a:cubicBezTo>
                    <a:pt x="143" y="453"/>
                    <a:pt x="118" y="472"/>
                    <a:pt x="120" y="522"/>
                  </a:cubicBezTo>
                  <a:cubicBezTo>
                    <a:pt x="122" y="573"/>
                    <a:pt x="125" y="615"/>
                    <a:pt x="104" y="660"/>
                  </a:cubicBezTo>
                  <a:cubicBezTo>
                    <a:pt x="84" y="703"/>
                    <a:pt x="0" y="846"/>
                    <a:pt x="40" y="992"/>
                  </a:cubicBezTo>
                  <a:cubicBezTo>
                    <a:pt x="57" y="915"/>
                    <a:pt x="92" y="854"/>
                    <a:pt x="104" y="828"/>
                  </a:cubicBezTo>
                  <a:cubicBezTo>
                    <a:pt x="125" y="783"/>
                    <a:pt x="122" y="741"/>
                    <a:pt x="120" y="690"/>
                  </a:cubicBezTo>
                  <a:cubicBezTo>
                    <a:pt x="118" y="640"/>
                    <a:pt x="143" y="621"/>
                    <a:pt x="187" y="577"/>
                  </a:cubicBezTo>
                  <a:cubicBezTo>
                    <a:pt x="230" y="534"/>
                    <a:pt x="279" y="524"/>
                    <a:pt x="279" y="524"/>
                  </a:cubicBezTo>
                  <a:cubicBezTo>
                    <a:pt x="279" y="524"/>
                    <a:pt x="280" y="505"/>
                    <a:pt x="282" y="473"/>
                  </a:cubicBezTo>
                  <a:cubicBezTo>
                    <a:pt x="285" y="441"/>
                    <a:pt x="320" y="385"/>
                    <a:pt x="362" y="348"/>
                  </a:cubicBezTo>
                  <a:cubicBezTo>
                    <a:pt x="405" y="311"/>
                    <a:pt x="474" y="324"/>
                    <a:pt x="474" y="324"/>
                  </a:cubicBezTo>
                  <a:cubicBezTo>
                    <a:pt x="480" y="284"/>
                    <a:pt x="520" y="252"/>
                    <a:pt x="554" y="231"/>
                  </a:cubicBezTo>
                  <a:cubicBezTo>
                    <a:pt x="589" y="209"/>
                    <a:pt x="626" y="228"/>
                    <a:pt x="626" y="228"/>
                  </a:cubicBezTo>
                  <a:cubicBezTo>
                    <a:pt x="626" y="228"/>
                    <a:pt x="637" y="212"/>
                    <a:pt x="714" y="193"/>
                  </a:cubicBezTo>
                  <a:cubicBezTo>
                    <a:pt x="821" y="168"/>
                    <a:pt x="840" y="279"/>
                    <a:pt x="840" y="279"/>
                  </a:cubicBezTo>
                  <a:cubicBezTo>
                    <a:pt x="840" y="279"/>
                    <a:pt x="885" y="228"/>
                    <a:pt x="965" y="231"/>
                  </a:cubicBezTo>
                  <a:cubicBezTo>
                    <a:pt x="1109" y="235"/>
                    <a:pt x="1141" y="324"/>
                    <a:pt x="1173" y="375"/>
                  </a:cubicBezTo>
                  <a:cubicBezTo>
                    <a:pt x="1174" y="376"/>
                    <a:pt x="1174" y="376"/>
                    <a:pt x="1175" y="377"/>
                  </a:cubicBezTo>
                  <a:close/>
                </a:path>
              </a:pathLst>
            </a:custGeom>
            <a:solidFill>
              <a:srgbClr val="F9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83">
              <a:extLst>
                <a:ext uri="{FF2B5EF4-FFF2-40B4-BE49-F238E27FC236}">
                  <a16:creationId xmlns:a16="http://schemas.microsoft.com/office/drawing/2014/main" id="{DD9B77F6-9CB7-4E71-8759-A7CEE5E58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955"/>
              <a:ext cx="486" cy="3008"/>
            </a:xfrm>
            <a:custGeom>
              <a:avLst/>
              <a:gdLst>
                <a:gd name="T0" fmla="*/ 412 w 470"/>
                <a:gd name="T1" fmla="*/ 30 h 2919"/>
                <a:gd name="T2" fmla="*/ 323 w 470"/>
                <a:gd name="T3" fmla="*/ 167 h 2919"/>
                <a:gd name="T4" fmla="*/ 320 w 470"/>
                <a:gd name="T5" fmla="*/ 222 h 2919"/>
                <a:gd name="T6" fmla="*/ 218 w 470"/>
                <a:gd name="T7" fmla="*/ 280 h 2919"/>
                <a:gd name="T8" fmla="*/ 144 w 470"/>
                <a:gd name="T9" fmla="*/ 404 h 2919"/>
                <a:gd name="T10" fmla="*/ 126 w 470"/>
                <a:gd name="T11" fmla="*/ 554 h 2919"/>
                <a:gd name="T12" fmla="*/ 64 w 470"/>
                <a:gd name="T13" fmla="*/ 945 h 2919"/>
                <a:gd name="T14" fmla="*/ 150 w 470"/>
                <a:gd name="T15" fmla="*/ 1228 h 2919"/>
                <a:gd name="T16" fmla="*/ 170 w 470"/>
                <a:gd name="T17" fmla="*/ 1661 h 2919"/>
                <a:gd name="T18" fmla="*/ 270 w 470"/>
                <a:gd name="T19" fmla="*/ 2069 h 2919"/>
                <a:gd name="T20" fmla="*/ 268 w 470"/>
                <a:gd name="T21" fmla="*/ 2240 h 2919"/>
                <a:gd name="T22" fmla="*/ 261 w 470"/>
                <a:gd name="T23" fmla="*/ 2424 h 2919"/>
                <a:gd name="T24" fmla="*/ 296 w 470"/>
                <a:gd name="T25" fmla="*/ 2582 h 2919"/>
                <a:gd name="T26" fmla="*/ 206 w 470"/>
                <a:gd name="T27" fmla="*/ 3195 h 2919"/>
                <a:gd name="T28" fmla="*/ 239 w 470"/>
                <a:gd name="T29" fmla="*/ 3195 h 2919"/>
                <a:gd name="T30" fmla="*/ 326 w 470"/>
                <a:gd name="T31" fmla="*/ 2594 h 2919"/>
                <a:gd name="T32" fmla="*/ 294 w 470"/>
                <a:gd name="T33" fmla="*/ 2424 h 2919"/>
                <a:gd name="T34" fmla="*/ 279 w 470"/>
                <a:gd name="T35" fmla="*/ 2231 h 2919"/>
                <a:gd name="T36" fmla="*/ 281 w 470"/>
                <a:gd name="T37" fmla="*/ 2056 h 2919"/>
                <a:gd name="T38" fmla="*/ 203 w 470"/>
                <a:gd name="T39" fmla="*/ 1661 h 2919"/>
                <a:gd name="T40" fmla="*/ 183 w 470"/>
                <a:gd name="T41" fmla="*/ 1228 h 2919"/>
                <a:gd name="T42" fmla="*/ 97 w 470"/>
                <a:gd name="T43" fmla="*/ 945 h 2919"/>
                <a:gd name="T44" fmla="*/ 159 w 470"/>
                <a:gd name="T45" fmla="*/ 554 h 2919"/>
                <a:gd name="T46" fmla="*/ 177 w 470"/>
                <a:gd name="T47" fmla="*/ 404 h 2919"/>
                <a:gd name="T48" fmla="*/ 251 w 470"/>
                <a:gd name="T49" fmla="*/ 280 h 2919"/>
                <a:gd name="T50" fmla="*/ 353 w 470"/>
                <a:gd name="T51" fmla="*/ 222 h 2919"/>
                <a:gd name="T52" fmla="*/ 356 w 470"/>
                <a:gd name="T53" fmla="*/ 167 h 2919"/>
                <a:gd name="T54" fmla="*/ 445 w 470"/>
                <a:gd name="T55" fmla="*/ 30 h 2919"/>
                <a:gd name="T56" fmla="*/ 520 w 470"/>
                <a:gd name="T57" fmla="*/ 1 h 2919"/>
                <a:gd name="T58" fmla="*/ 412 w 470"/>
                <a:gd name="T59" fmla="*/ 30 h 29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0" h="2919">
                  <a:moveTo>
                    <a:pt x="372" y="27"/>
                  </a:moveTo>
                  <a:cubicBezTo>
                    <a:pt x="330" y="64"/>
                    <a:pt x="295" y="120"/>
                    <a:pt x="292" y="152"/>
                  </a:cubicBezTo>
                  <a:cubicBezTo>
                    <a:pt x="290" y="184"/>
                    <a:pt x="289" y="203"/>
                    <a:pt x="289" y="203"/>
                  </a:cubicBezTo>
                  <a:cubicBezTo>
                    <a:pt x="289" y="203"/>
                    <a:pt x="240" y="213"/>
                    <a:pt x="197" y="256"/>
                  </a:cubicBezTo>
                  <a:cubicBezTo>
                    <a:pt x="153" y="300"/>
                    <a:pt x="128" y="319"/>
                    <a:pt x="130" y="369"/>
                  </a:cubicBezTo>
                  <a:cubicBezTo>
                    <a:pt x="132" y="420"/>
                    <a:pt x="135" y="462"/>
                    <a:pt x="114" y="507"/>
                  </a:cubicBezTo>
                  <a:cubicBezTo>
                    <a:pt x="92" y="553"/>
                    <a:pt x="0" y="710"/>
                    <a:pt x="58" y="864"/>
                  </a:cubicBezTo>
                  <a:cubicBezTo>
                    <a:pt x="115" y="1019"/>
                    <a:pt x="140" y="1018"/>
                    <a:pt x="135" y="1123"/>
                  </a:cubicBezTo>
                  <a:cubicBezTo>
                    <a:pt x="130" y="1228"/>
                    <a:pt x="119" y="1424"/>
                    <a:pt x="154" y="1518"/>
                  </a:cubicBezTo>
                  <a:cubicBezTo>
                    <a:pt x="188" y="1611"/>
                    <a:pt x="247" y="1803"/>
                    <a:pt x="244" y="1891"/>
                  </a:cubicBezTo>
                  <a:cubicBezTo>
                    <a:pt x="242" y="1979"/>
                    <a:pt x="266" y="1992"/>
                    <a:pt x="242" y="2048"/>
                  </a:cubicBezTo>
                  <a:cubicBezTo>
                    <a:pt x="218" y="2104"/>
                    <a:pt x="210" y="2174"/>
                    <a:pt x="236" y="2214"/>
                  </a:cubicBezTo>
                  <a:cubicBezTo>
                    <a:pt x="263" y="2254"/>
                    <a:pt x="274" y="2299"/>
                    <a:pt x="268" y="2360"/>
                  </a:cubicBezTo>
                  <a:cubicBezTo>
                    <a:pt x="263" y="2422"/>
                    <a:pt x="178" y="2824"/>
                    <a:pt x="186" y="2919"/>
                  </a:cubicBezTo>
                  <a:cubicBezTo>
                    <a:pt x="216" y="2919"/>
                    <a:pt x="216" y="2919"/>
                    <a:pt x="216" y="2919"/>
                  </a:cubicBezTo>
                  <a:cubicBezTo>
                    <a:pt x="208" y="2824"/>
                    <a:pt x="259" y="2339"/>
                    <a:pt x="295" y="2371"/>
                  </a:cubicBezTo>
                  <a:cubicBezTo>
                    <a:pt x="300" y="2310"/>
                    <a:pt x="293" y="2254"/>
                    <a:pt x="266" y="2214"/>
                  </a:cubicBezTo>
                  <a:cubicBezTo>
                    <a:pt x="240" y="2174"/>
                    <a:pt x="249" y="2100"/>
                    <a:pt x="252" y="2039"/>
                  </a:cubicBezTo>
                  <a:cubicBezTo>
                    <a:pt x="259" y="1889"/>
                    <a:pt x="251" y="1967"/>
                    <a:pt x="254" y="1879"/>
                  </a:cubicBezTo>
                  <a:cubicBezTo>
                    <a:pt x="256" y="1791"/>
                    <a:pt x="218" y="1611"/>
                    <a:pt x="184" y="1518"/>
                  </a:cubicBezTo>
                  <a:cubicBezTo>
                    <a:pt x="149" y="1424"/>
                    <a:pt x="160" y="1228"/>
                    <a:pt x="165" y="1123"/>
                  </a:cubicBezTo>
                  <a:cubicBezTo>
                    <a:pt x="170" y="1018"/>
                    <a:pt x="145" y="1019"/>
                    <a:pt x="88" y="864"/>
                  </a:cubicBezTo>
                  <a:cubicBezTo>
                    <a:pt x="30" y="710"/>
                    <a:pt x="122" y="553"/>
                    <a:pt x="144" y="507"/>
                  </a:cubicBezTo>
                  <a:cubicBezTo>
                    <a:pt x="165" y="462"/>
                    <a:pt x="162" y="420"/>
                    <a:pt x="160" y="369"/>
                  </a:cubicBezTo>
                  <a:cubicBezTo>
                    <a:pt x="158" y="319"/>
                    <a:pt x="183" y="300"/>
                    <a:pt x="227" y="256"/>
                  </a:cubicBezTo>
                  <a:cubicBezTo>
                    <a:pt x="270" y="213"/>
                    <a:pt x="319" y="203"/>
                    <a:pt x="319" y="203"/>
                  </a:cubicBezTo>
                  <a:cubicBezTo>
                    <a:pt x="319" y="203"/>
                    <a:pt x="320" y="184"/>
                    <a:pt x="322" y="152"/>
                  </a:cubicBezTo>
                  <a:cubicBezTo>
                    <a:pt x="325" y="120"/>
                    <a:pt x="360" y="64"/>
                    <a:pt x="402" y="27"/>
                  </a:cubicBezTo>
                  <a:cubicBezTo>
                    <a:pt x="422" y="9"/>
                    <a:pt x="448" y="3"/>
                    <a:pt x="470" y="1"/>
                  </a:cubicBezTo>
                  <a:cubicBezTo>
                    <a:pt x="448" y="0"/>
                    <a:pt x="403" y="0"/>
                    <a:pt x="37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84">
              <a:extLst>
                <a:ext uri="{FF2B5EF4-FFF2-40B4-BE49-F238E27FC236}">
                  <a16:creationId xmlns:a16="http://schemas.microsoft.com/office/drawing/2014/main" id="{C51DF490-9497-40FD-9031-D2E915D5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798"/>
              <a:ext cx="1348" cy="3165"/>
            </a:xfrm>
            <a:custGeom>
              <a:avLst/>
              <a:gdLst>
                <a:gd name="T0" fmla="*/ 319 w 1304"/>
                <a:gd name="T1" fmla="*/ 389 h 3072"/>
                <a:gd name="T2" fmla="*/ 218 w 1304"/>
                <a:gd name="T3" fmla="*/ 447 h 3072"/>
                <a:gd name="T4" fmla="*/ 144 w 1304"/>
                <a:gd name="T5" fmla="*/ 571 h 3072"/>
                <a:gd name="T6" fmla="*/ 126 w 1304"/>
                <a:gd name="T7" fmla="*/ 722 h 3072"/>
                <a:gd name="T8" fmla="*/ 64 w 1304"/>
                <a:gd name="T9" fmla="*/ 1113 h 3072"/>
                <a:gd name="T10" fmla="*/ 150 w 1304"/>
                <a:gd name="T11" fmla="*/ 1396 h 3072"/>
                <a:gd name="T12" fmla="*/ 170 w 1304"/>
                <a:gd name="T13" fmla="*/ 1828 h 3072"/>
                <a:gd name="T14" fmla="*/ 270 w 1304"/>
                <a:gd name="T15" fmla="*/ 2236 h 3072"/>
                <a:gd name="T16" fmla="*/ 267 w 1304"/>
                <a:gd name="T17" fmla="*/ 2408 h 3072"/>
                <a:gd name="T18" fmla="*/ 261 w 1304"/>
                <a:gd name="T19" fmla="*/ 2589 h 3072"/>
                <a:gd name="T20" fmla="*/ 296 w 1304"/>
                <a:gd name="T21" fmla="*/ 2748 h 3072"/>
                <a:gd name="T22" fmla="*/ 205 w 1304"/>
                <a:gd name="T23" fmla="*/ 3360 h 3072"/>
                <a:gd name="T24" fmla="*/ 1124 w 1304"/>
                <a:gd name="T25" fmla="*/ 3360 h 3072"/>
                <a:gd name="T26" fmla="*/ 1053 w 1304"/>
                <a:gd name="T27" fmla="*/ 3096 h 3072"/>
                <a:gd name="T28" fmla="*/ 1039 w 1304"/>
                <a:gd name="T29" fmla="*/ 2938 h 3072"/>
                <a:gd name="T30" fmla="*/ 1157 w 1304"/>
                <a:gd name="T31" fmla="*/ 2634 h 3072"/>
                <a:gd name="T32" fmla="*/ 1121 w 1304"/>
                <a:gd name="T33" fmla="*/ 2171 h 3072"/>
                <a:gd name="T34" fmla="*/ 1151 w 1304"/>
                <a:gd name="T35" fmla="*/ 1820 h 3072"/>
                <a:gd name="T36" fmla="*/ 1259 w 1304"/>
                <a:gd name="T37" fmla="*/ 1138 h 3072"/>
                <a:gd name="T38" fmla="*/ 1330 w 1304"/>
                <a:gd name="T39" fmla="*/ 710 h 3072"/>
                <a:gd name="T40" fmla="*/ 1301 w 1304"/>
                <a:gd name="T41" fmla="*/ 468 h 3072"/>
                <a:gd name="T42" fmla="*/ 1321 w 1304"/>
                <a:gd name="T43" fmla="*/ 331 h 3072"/>
                <a:gd name="T44" fmla="*/ 1307 w 1304"/>
                <a:gd name="T45" fmla="*/ 226 h 3072"/>
                <a:gd name="T46" fmla="*/ 1077 w 1304"/>
                <a:gd name="T47" fmla="*/ 69 h 3072"/>
                <a:gd name="T48" fmla="*/ 940 w 1304"/>
                <a:gd name="T49" fmla="*/ 121 h 3072"/>
                <a:gd name="T50" fmla="*/ 799 w 1304"/>
                <a:gd name="T51" fmla="*/ 28 h 3072"/>
                <a:gd name="T52" fmla="*/ 702 w 1304"/>
                <a:gd name="T53" fmla="*/ 66 h 3072"/>
                <a:gd name="T54" fmla="*/ 623 w 1304"/>
                <a:gd name="T55" fmla="*/ 69 h 3072"/>
                <a:gd name="T56" fmla="*/ 534 w 1304"/>
                <a:gd name="T57" fmla="*/ 171 h 3072"/>
                <a:gd name="T58" fmla="*/ 411 w 1304"/>
                <a:gd name="T59" fmla="*/ 197 h 3072"/>
                <a:gd name="T60" fmla="*/ 323 w 1304"/>
                <a:gd name="T61" fmla="*/ 334 h 3072"/>
                <a:gd name="T62" fmla="*/ 319 w 1304"/>
                <a:gd name="T63" fmla="*/ 389 h 307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4" h="3072">
                  <a:moveTo>
                    <a:pt x="289" y="356"/>
                  </a:moveTo>
                  <a:cubicBezTo>
                    <a:pt x="289" y="356"/>
                    <a:pt x="240" y="366"/>
                    <a:pt x="197" y="409"/>
                  </a:cubicBezTo>
                  <a:cubicBezTo>
                    <a:pt x="153" y="453"/>
                    <a:pt x="128" y="472"/>
                    <a:pt x="130" y="522"/>
                  </a:cubicBezTo>
                  <a:cubicBezTo>
                    <a:pt x="132" y="573"/>
                    <a:pt x="135" y="615"/>
                    <a:pt x="114" y="660"/>
                  </a:cubicBezTo>
                  <a:cubicBezTo>
                    <a:pt x="92" y="706"/>
                    <a:pt x="0" y="863"/>
                    <a:pt x="58" y="1017"/>
                  </a:cubicBezTo>
                  <a:cubicBezTo>
                    <a:pt x="115" y="1172"/>
                    <a:pt x="140" y="1171"/>
                    <a:pt x="135" y="1276"/>
                  </a:cubicBezTo>
                  <a:cubicBezTo>
                    <a:pt x="130" y="1381"/>
                    <a:pt x="119" y="1577"/>
                    <a:pt x="154" y="1671"/>
                  </a:cubicBezTo>
                  <a:cubicBezTo>
                    <a:pt x="188" y="1764"/>
                    <a:pt x="247" y="1956"/>
                    <a:pt x="244" y="2044"/>
                  </a:cubicBezTo>
                  <a:cubicBezTo>
                    <a:pt x="242" y="2132"/>
                    <a:pt x="266" y="2145"/>
                    <a:pt x="242" y="2201"/>
                  </a:cubicBezTo>
                  <a:cubicBezTo>
                    <a:pt x="218" y="2257"/>
                    <a:pt x="210" y="2327"/>
                    <a:pt x="236" y="2367"/>
                  </a:cubicBezTo>
                  <a:cubicBezTo>
                    <a:pt x="263" y="2407"/>
                    <a:pt x="274" y="2452"/>
                    <a:pt x="268" y="2513"/>
                  </a:cubicBezTo>
                  <a:cubicBezTo>
                    <a:pt x="263" y="2575"/>
                    <a:pt x="178" y="2977"/>
                    <a:pt x="186" y="3072"/>
                  </a:cubicBezTo>
                  <a:cubicBezTo>
                    <a:pt x="1018" y="3072"/>
                    <a:pt x="1018" y="3072"/>
                    <a:pt x="1018" y="3072"/>
                  </a:cubicBezTo>
                  <a:cubicBezTo>
                    <a:pt x="1018" y="3072"/>
                    <a:pt x="978" y="2871"/>
                    <a:pt x="954" y="2831"/>
                  </a:cubicBezTo>
                  <a:cubicBezTo>
                    <a:pt x="930" y="2791"/>
                    <a:pt x="940" y="2687"/>
                    <a:pt x="940" y="2687"/>
                  </a:cubicBezTo>
                  <a:cubicBezTo>
                    <a:pt x="940" y="2687"/>
                    <a:pt x="1050" y="2577"/>
                    <a:pt x="1047" y="2409"/>
                  </a:cubicBezTo>
                  <a:cubicBezTo>
                    <a:pt x="1044" y="2241"/>
                    <a:pt x="991" y="2233"/>
                    <a:pt x="1015" y="1985"/>
                  </a:cubicBezTo>
                  <a:cubicBezTo>
                    <a:pt x="1034" y="1788"/>
                    <a:pt x="1036" y="1772"/>
                    <a:pt x="1042" y="1665"/>
                  </a:cubicBezTo>
                  <a:cubicBezTo>
                    <a:pt x="1047" y="1559"/>
                    <a:pt x="1116" y="1076"/>
                    <a:pt x="1140" y="1041"/>
                  </a:cubicBezTo>
                  <a:cubicBezTo>
                    <a:pt x="1164" y="1007"/>
                    <a:pt x="1304" y="820"/>
                    <a:pt x="1204" y="649"/>
                  </a:cubicBezTo>
                  <a:cubicBezTo>
                    <a:pt x="1167" y="585"/>
                    <a:pt x="1175" y="447"/>
                    <a:pt x="1178" y="428"/>
                  </a:cubicBezTo>
                  <a:cubicBezTo>
                    <a:pt x="1180" y="409"/>
                    <a:pt x="1191" y="324"/>
                    <a:pt x="1196" y="303"/>
                  </a:cubicBezTo>
                  <a:cubicBezTo>
                    <a:pt x="1202" y="281"/>
                    <a:pt x="1215" y="257"/>
                    <a:pt x="1183" y="207"/>
                  </a:cubicBezTo>
                  <a:cubicBezTo>
                    <a:pt x="1151" y="156"/>
                    <a:pt x="1119" y="67"/>
                    <a:pt x="975" y="63"/>
                  </a:cubicBezTo>
                  <a:cubicBezTo>
                    <a:pt x="895" y="60"/>
                    <a:pt x="850" y="111"/>
                    <a:pt x="850" y="111"/>
                  </a:cubicBezTo>
                  <a:cubicBezTo>
                    <a:pt x="850" y="111"/>
                    <a:pt x="831" y="0"/>
                    <a:pt x="724" y="25"/>
                  </a:cubicBezTo>
                  <a:cubicBezTo>
                    <a:pt x="647" y="44"/>
                    <a:pt x="636" y="60"/>
                    <a:pt x="636" y="60"/>
                  </a:cubicBezTo>
                  <a:cubicBezTo>
                    <a:pt x="636" y="60"/>
                    <a:pt x="599" y="41"/>
                    <a:pt x="564" y="63"/>
                  </a:cubicBezTo>
                  <a:cubicBezTo>
                    <a:pt x="530" y="84"/>
                    <a:pt x="490" y="116"/>
                    <a:pt x="484" y="156"/>
                  </a:cubicBezTo>
                  <a:cubicBezTo>
                    <a:pt x="484" y="156"/>
                    <a:pt x="415" y="143"/>
                    <a:pt x="372" y="180"/>
                  </a:cubicBezTo>
                  <a:cubicBezTo>
                    <a:pt x="330" y="217"/>
                    <a:pt x="295" y="273"/>
                    <a:pt x="292" y="305"/>
                  </a:cubicBezTo>
                  <a:cubicBezTo>
                    <a:pt x="290" y="337"/>
                    <a:pt x="289" y="356"/>
                    <a:pt x="289" y="356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85">
              <a:extLst>
                <a:ext uri="{FF2B5EF4-FFF2-40B4-BE49-F238E27FC236}">
                  <a16:creationId xmlns:a16="http://schemas.microsoft.com/office/drawing/2014/main" id="{B88A8080-551D-4853-90BC-E1DF0BA2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157"/>
              <a:ext cx="92" cy="70"/>
            </a:xfrm>
            <a:custGeom>
              <a:avLst/>
              <a:gdLst>
                <a:gd name="T0" fmla="*/ 0 w 89"/>
                <a:gd name="T1" fmla="*/ 74 h 68"/>
                <a:gd name="T2" fmla="*/ 56 w 89"/>
                <a:gd name="T3" fmla="*/ 3 h 68"/>
                <a:gd name="T4" fmla="*/ 98 w 89"/>
                <a:gd name="T5" fmla="*/ 10 h 68"/>
                <a:gd name="T6" fmla="*/ 0 w 89"/>
                <a:gd name="T7" fmla="*/ 7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68">
                  <a:moveTo>
                    <a:pt x="0" y="68"/>
                  </a:moveTo>
                  <a:cubicBezTo>
                    <a:pt x="0" y="68"/>
                    <a:pt x="31" y="3"/>
                    <a:pt x="50" y="3"/>
                  </a:cubicBezTo>
                  <a:cubicBezTo>
                    <a:pt x="69" y="4"/>
                    <a:pt x="79" y="0"/>
                    <a:pt x="89" y="10"/>
                  </a:cubicBezTo>
                  <a:cubicBezTo>
                    <a:pt x="89" y="10"/>
                    <a:pt x="29" y="30"/>
                    <a:pt x="0" y="68"/>
                  </a:cubicBezTo>
                  <a:close/>
                </a:path>
              </a:pathLst>
            </a:custGeom>
            <a:solidFill>
              <a:srgbClr val="FDFCFB"/>
            </a:solidFill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86">
              <a:extLst>
                <a:ext uri="{FF2B5EF4-FFF2-40B4-BE49-F238E27FC236}">
                  <a16:creationId xmlns:a16="http://schemas.microsoft.com/office/drawing/2014/main" id="{CD99BC3E-CA4C-483C-A7AA-916384B7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912"/>
              <a:ext cx="19" cy="251"/>
            </a:xfrm>
            <a:custGeom>
              <a:avLst/>
              <a:gdLst>
                <a:gd name="T0" fmla="*/ 6 w 19"/>
                <a:gd name="T1" fmla="*/ 0 h 244"/>
                <a:gd name="T2" fmla="*/ 5 w 19"/>
                <a:gd name="T3" fmla="*/ 67 h 244"/>
                <a:gd name="T4" fmla="*/ 14 w 19"/>
                <a:gd name="T5" fmla="*/ 164 h 244"/>
                <a:gd name="T6" fmla="*/ 8 w 19"/>
                <a:gd name="T7" fmla="*/ 265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4">
                  <a:moveTo>
                    <a:pt x="6" y="0"/>
                  </a:moveTo>
                  <a:cubicBezTo>
                    <a:pt x="6" y="0"/>
                    <a:pt x="10" y="43"/>
                    <a:pt x="5" y="61"/>
                  </a:cubicBezTo>
                  <a:cubicBezTo>
                    <a:pt x="0" y="78"/>
                    <a:pt x="14" y="135"/>
                    <a:pt x="14" y="151"/>
                  </a:cubicBezTo>
                  <a:cubicBezTo>
                    <a:pt x="15" y="167"/>
                    <a:pt x="19" y="211"/>
                    <a:pt x="8" y="24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87">
              <a:extLst>
                <a:ext uri="{FF2B5EF4-FFF2-40B4-BE49-F238E27FC236}">
                  <a16:creationId xmlns:a16="http://schemas.microsoft.com/office/drawing/2014/main" id="{4CBF25A6-FB96-4921-920D-B355C2100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110"/>
              <a:ext cx="21" cy="62"/>
            </a:xfrm>
            <a:custGeom>
              <a:avLst/>
              <a:gdLst>
                <a:gd name="T0" fmla="*/ 0 w 20"/>
                <a:gd name="T1" fmla="*/ 0 h 60"/>
                <a:gd name="T2" fmla="*/ 23 w 20"/>
                <a:gd name="T3" fmla="*/ 6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0">
                  <a:moveTo>
                    <a:pt x="0" y="0"/>
                  </a:moveTo>
                  <a:cubicBezTo>
                    <a:pt x="0" y="0"/>
                    <a:pt x="20" y="30"/>
                    <a:pt x="20" y="6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88">
              <a:extLst>
                <a:ext uri="{FF2B5EF4-FFF2-40B4-BE49-F238E27FC236}">
                  <a16:creationId xmlns:a16="http://schemas.microsoft.com/office/drawing/2014/main" id="{156348A6-2068-4ED7-81DA-C1AD23CE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098"/>
              <a:ext cx="137" cy="48"/>
            </a:xfrm>
            <a:custGeom>
              <a:avLst/>
              <a:gdLst>
                <a:gd name="T0" fmla="*/ 0 w 133"/>
                <a:gd name="T1" fmla="*/ 17 h 46"/>
                <a:gd name="T2" fmla="*/ 145 w 133"/>
                <a:gd name="T3" fmla="*/ 52 h 46"/>
                <a:gd name="T4" fmla="*/ 0 w 133"/>
                <a:gd name="T5" fmla="*/ 1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46">
                  <a:moveTo>
                    <a:pt x="0" y="14"/>
                  </a:moveTo>
                  <a:cubicBezTo>
                    <a:pt x="0" y="14"/>
                    <a:pt x="91" y="0"/>
                    <a:pt x="133" y="46"/>
                  </a:cubicBezTo>
                  <a:cubicBezTo>
                    <a:pt x="133" y="46"/>
                    <a:pt x="95" y="13"/>
                    <a:pt x="0" y="14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89">
              <a:extLst>
                <a:ext uri="{FF2B5EF4-FFF2-40B4-BE49-F238E27FC236}">
                  <a16:creationId xmlns:a16="http://schemas.microsoft.com/office/drawing/2014/main" id="{21BABAB2-EFCA-49B4-BA8C-A6855B8B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992"/>
              <a:ext cx="48" cy="34"/>
            </a:xfrm>
            <a:custGeom>
              <a:avLst/>
              <a:gdLst>
                <a:gd name="T0" fmla="*/ 0 w 46"/>
                <a:gd name="T1" fmla="*/ 0 h 33"/>
                <a:gd name="T2" fmla="*/ 52 w 46"/>
                <a:gd name="T3" fmla="*/ 1 h 33"/>
                <a:gd name="T4" fmla="*/ 0 w 4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3">
                  <a:moveTo>
                    <a:pt x="0" y="0"/>
                  </a:moveTo>
                  <a:cubicBezTo>
                    <a:pt x="0" y="0"/>
                    <a:pt x="32" y="19"/>
                    <a:pt x="46" y="1"/>
                  </a:cubicBezTo>
                  <a:cubicBezTo>
                    <a:pt x="46" y="1"/>
                    <a:pt x="33" y="33"/>
                    <a:pt x="0" y="0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90">
              <a:extLst>
                <a:ext uri="{FF2B5EF4-FFF2-40B4-BE49-F238E27FC236}">
                  <a16:creationId xmlns:a16="http://schemas.microsoft.com/office/drawing/2014/main" id="{CF59FF82-1FE4-44EB-9B47-DCDC72DF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025"/>
              <a:ext cx="60" cy="47"/>
            </a:xfrm>
            <a:custGeom>
              <a:avLst/>
              <a:gdLst>
                <a:gd name="T0" fmla="*/ 0 w 58"/>
                <a:gd name="T1" fmla="*/ 22 h 45"/>
                <a:gd name="T2" fmla="*/ 64 w 58"/>
                <a:gd name="T3" fmla="*/ 0 h 45"/>
                <a:gd name="T4" fmla="*/ 0 w 58"/>
                <a:gd name="T5" fmla="*/ 2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0" y="19"/>
                  </a:moveTo>
                  <a:cubicBezTo>
                    <a:pt x="0" y="19"/>
                    <a:pt x="46" y="24"/>
                    <a:pt x="58" y="0"/>
                  </a:cubicBezTo>
                  <a:cubicBezTo>
                    <a:pt x="58" y="0"/>
                    <a:pt x="45" y="45"/>
                    <a:pt x="0" y="19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91">
              <a:extLst>
                <a:ext uri="{FF2B5EF4-FFF2-40B4-BE49-F238E27FC236}">
                  <a16:creationId xmlns:a16="http://schemas.microsoft.com/office/drawing/2014/main" id="{EA325830-59A3-488A-9CFA-3A469BF15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40"/>
              <a:ext cx="89" cy="59"/>
            </a:xfrm>
            <a:custGeom>
              <a:avLst/>
              <a:gdLst>
                <a:gd name="T0" fmla="*/ 0 w 86"/>
                <a:gd name="T1" fmla="*/ 0 h 58"/>
                <a:gd name="T2" fmla="*/ 90 w 86"/>
                <a:gd name="T3" fmla="*/ 53 h 58"/>
                <a:gd name="T4" fmla="*/ 89 w 86"/>
                <a:gd name="T5" fmla="*/ 61 h 58"/>
                <a:gd name="T6" fmla="*/ 0 w 8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8">
                  <a:moveTo>
                    <a:pt x="0" y="0"/>
                  </a:moveTo>
                  <a:cubicBezTo>
                    <a:pt x="0" y="0"/>
                    <a:pt x="45" y="54"/>
                    <a:pt x="81" y="50"/>
                  </a:cubicBezTo>
                  <a:cubicBezTo>
                    <a:pt x="81" y="50"/>
                    <a:pt x="86" y="58"/>
                    <a:pt x="80" y="58"/>
                  </a:cubicBezTo>
                  <a:cubicBezTo>
                    <a:pt x="74" y="58"/>
                    <a:pt x="31" y="58"/>
                    <a:pt x="0" y="0"/>
                  </a:cubicBez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92">
              <a:extLst>
                <a:ext uri="{FF2B5EF4-FFF2-40B4-BE49-F238E27FC236}">
                  <a16:creationId xmlns:a16="http://schemas.microsoft.com/office/drawing/2014/main" id="{6A26BD23-8D6E-415C-B1E5-26EDF743A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858"/>
              <a:ext cx="52" cy="279"/>
            </a:xfrm>
            <a:custGeom>
              <a:avLst/>
              <a:gdLst>
                <a:gd name="T0" fmla="*/ 0 w 50"/>
                <a:gd name="T1" fmla="*/ 0 h 270"/>
                <a:gd name="T2" fmla="*/ 50 w 50"/>
                <a:gd name="T3" fmla="*/ 102 h 270"/>
                <a:gd name="T4" fmla="*/ 54 w 50"/>
                <a:gd name="T5" fmla="*/ 216 h 270"/>
                <a:gd name="T6" fmla="*/ 52 w 50"/>
                <a:gd name="T7" fmla="*/ 298 h 2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70">
                  <a:moveTo>
                    <a:pt x="0" y="0"/>
                  </a:moveTo>
                  <a:cubicBezTo>
                    <a:pt x="0" y="0"/>
                    <a:pt x="44" y="29"/>
                    <a:pt x="44" y="93"/>
                  </a:cubicBezTo>
                  <a:cubicBezTo>
                    <a:pt x="43" y="157"/>
                    <a:pt x="46" y="178"/>
                    <a:pt x="48" y="195"/>
                  </a:cubicBezTo>
                  <a:cubicBezTo>
                    <a:pt x="50" y="212"/>
                    <a:pt x="44" y="259"/>
                    <a:pt x="46" y="27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93">
              <a:extLst>
                <a:ext uri="{FF2B5EF4-FFF2-40B4-BE49-F238E27FC236}">
                  <a16:creationId xmlns:a16="http://schemas.microsoft.com/office/drawing/2014/main" id="{8CEC38A3-EAA1-4F1D-9EAA-4C7248DB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092"/>
              <a:ext cx="14" cy="45"/>
            </a:xfrm>
            <a:custGeom>
              <a:avLst/>
              <a:gdLst>
                <a:gd name="T0" fmla="*/ 0 w 14"/>
                <a:gd name="T1" fmla="*/ 0 h 43"/>
                <a:gd name="T2" fmla="*/ 14 w 14"/>
                <a:gd name="T3" fmla="*/ 4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0" y="0"/>
                    <a:pt x="2" y="35"/>
                    <a:pt x="14" y="4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94">
              <a:extLst>
                <a:ext uri="{FF2B5EF4-FFF2-40B4-BE49-F238E27FC236}">
                  <a16:creationId xmlns:a16="http://schemas.microsoft.com/office/drawing/2014/main" id="{68F38D4C-7FBE-46FC-828C-917B5F1D3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958"/>
              <a:ext cx="58" cy="251"/>
            </a:xfrm>
            <a:custGeom>
              <a:avLst/>
              <a:gdLst>
                <a:gd name="T0" fmla="*/ 0 w 56"/>
                <a:gd name="T1" fmla="*/ 0 h 243"/>
                <a:gd name="T2" fmla="*/ 48 w 56"/>
                <a:gd name="T3" fmla="*/ 83 h 243"/>
                <a:gd name="T4" fmla="*/ 35 w 56"/>
                <a:gd name="T5" fmla="*/ 207 h 243"/>
                <a:gd name="T6" fmla="*/ 17 w 56"/>
                <a:gd name="T7" fmla="*/ 268 h 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43">
                  <a:moveTo>
                    <a:pt x="0" y="0"/>
                  </a:moveTo>
                  <a:cubicBezTo>
                    <a:pt x="0" y="0"/>
                    <a:pt x="28" y="21"/>
                    <a:pt x="42" y="75"/>
                  </a:cubicBezTo>
                  <a:cubicBezTo>
                    <a:pt x="56" y="129"/>
                    <a:pt x="53" y="163"/>
                    <a:pt x="32" y="188"/>
                  </a:cubicBezTo>
                  <a:cubicBezTo>
                    <a:pt x="11" y="213"/>
                    <a:pt x="11" y="222"/>
                    <a:pt x="14" y="24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95">
              <a:extLst>
                <a:ext uri="{FF2B5EF4-FFF2-40B4-BE49-F238E27FC236}">
                  <a16:creationId xmlns:a16="http://schemas.microsoft.com/office/drawing/2014/main" id="{167DB5F3-7245-4101-B6FD-34F8C6AE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160"/>
              <a:ext cx="83" cy="119"/>
            </a:xfrm>
            <a:custGeom>
              <a:avLst/>
              <a:gdLst>
                <a:gd name="T0" fmla="*/ 0 w 81"/>
                <a:gd name="T1" fmla="*/ 3 h 115"/>
                <a:gd name="T2" fmla="*/ 68 w 81"/>
                <a:gd name="T3" fmla="*/ 41 h 115"/>
                <a:gd name="T4" fmla="*/ 77 w 81"/>
                <a:gd name="T5" fmla="*/ 127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15">
                  <a:moveTo>
                    <a:pt x="0" y="3"/>
                  </a:moveTo>
                  <a:cubicBezTo>
                    <a:pt x="0" y="3"/>
                    <a:pt x="44" y="0"/>
                    <a:pt x="62" y="38"/>
                  </a:cubicBezTo>
                  <a:cubicBezTo>
                    <a:pt x="79" y="76"/>
                    <a:pt x="81" y="97"/>
                    <a:pt x="71" y="11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96">
              <a:extLst>
                <a:ext uri="{FF2B5EF4-FFF2-40B4-BE49-F238E27FC236}">
                  <a16:creationId xmlns:a16="http://schemas.microsoft.com/office/drawing/2014/main" id="{9AF6A474-8C2F-49CD-8E0C-851E0587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67"/>
              <a:ext cx="65" cy="25"/>
            </a:xfrm>
            <a:custGeom>
              <a:avLst/>
              <a:gdLst>
                <a:gd name="T0" fmla="*/ 69 w 63"/>
                <a:gd name="T1" fmla="*/ 0 h 24"/>
                <a:gd name="T2" fmla="*/ 0 w 63"/>
                <a:gd name="T3" fmla="*/ 6 h 24"/>
                <a:gd name="T4" fmla="*/ 63 w 63"/>
                <a:gd name="T5" fmla="*/ 10 h 24"/>
                <a:gd name="T6" fmla="*/ 69 w 6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4">
                  <a:moveTo>
                    <a:pt x="63" y="0"/>
                  </a:moveTo>
                  <a:cubicBezTo>
                    <a:pt x="63" y="0"/>
                    <a:pt x="15" y="19"/>
                    <a:pt x="0" y="6"/>
                  </a:cubicBezTo>
                  <a:cubicBezTo>
                    <a:pt x="0" y="6"/>
                    <a:pt x="13" y="24"/>
                    <a:pt x="57" y="10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D1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97">
              <a:extLst>
                <a:ext uri="{FF2B5EF4-FFF2-40B4-BE49-F238E27FC236}">
                  <a16:creationId xmlns:a16="http://schemas.microsoft.com/office/drawing/2014/main" id="{70552236-6559-49A3-9590-D3E8D24E2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192"/>
              <a:ext cx="363" cy="252"/>
            </a:xfrm>
            <a:custGeom>
              <a:avLst/>
              <a:gdLst>
                <a:gd name="T0" fmla="*/ 0 w 351"/>
                <a:gd name="T1" fmla="*/ 269 h 244"/>
                <a:gd name="T2" fmla="*/ 86 w 351"/>
                <a:gd name="T3" fmla="*/ 189 h 244"/>
                <a:gd name="T4" fmla="*/ 231 w 351"/>
                <a:gd name="T5" fmla="*/ 68 h 244"/>
                <a:gd name="T6" fmla="*/ 388 w 351"/>
                <a:gd name="T7" fmla="*/ 0 h 2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1" h="244">
                  <a:moveTo>
                    <a:pt x="0" y="244"/>
                  </a:moveTo>
                  <a:cubicBezTo>
                    <a:pt x="0" y="244"/>
                    <a:pt x="55" y="199"/>
                    <a:pt x="77" y="171"/>
                  </a:cubicBezTo>
                  <a:cubicBezTo>
                    <a:pt x="99" y="143"/>
                    <a:pt x="168" y="84"/>
                    <a:pt x="209" y="62"/>
                  </a:cubicBezTo>
                  <a:cubicBezTo>
                    <a:pt x="251" y="41"/>
                    <a:pt x="277" y="26"/>
                    <a:pt x="35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98">
              <a:extLst>
                <a:ext uri="{FF2B5EF4-FFF2-40B4-BE49-F238E27FC236}">
                  <a16:creationId xmlns:a16="http://schemas.microsoft.com/office/drawing/2014/main" id="{4090D6E4-0A42-4CBA-A12E-A81DF267C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117"/>
              <a:ext cx="195" cy="63"/>
            </a:xfrm>
            <a:custGeom>
              <a:avLst/>
              <a:gdLst>
                <a:gd name="T0" fmla="*/ 0 w 189"/>
                <a:gd name="T1" fmla="*/ 67 h 61"/>
                <a:gd name="T2" fmla="*/ 207 w 189"/>
                <a:gd name="T3" fmla="*/ 28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9" h="61">
                  <a:moveTo>
                    <a:pt x="0" y="61"/>
                  </a:moveTo>
                  <a:cubicBezTo>
                    <a:pt x="0" y="61"/>
                    <a:pt x="69" y="0"/>
                    <a:pt x="189" y="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99">
              <a:extLst>
                <a:ext uri="{FF2B5EF4-FFF2-40B4-BE49-F238E27FC236}">
                  <a16:creationId xmlns:a16="http://schemas.microsoft.com/office/drawing/2014/main" id="{A35C0735-0221-4770-A57A-08B62C57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147"/>
              <a:ext cx="216" cy="76"/>
            </a:xfrm>
            <a:custGeom>
              <a:avLst/>
              <a:gdLst>
                <a:gd name="T0" fmla="*/ 0 w 209"/>
                <a:gd name="T1" fmla="*/ 0 h 74"/>
                <a:gd name="T2" fmla="*/ 230 w 209"/>
                <a:gd name="T3" fmla="*/ 8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9" h="74">
                  <a:moveTo>
                    <a:pt x="0" y="0"/>
                  </a:moveTo>
                  <a:cubicBezTo>
                    <a:pt x="0" y="0"/>
                    <a:pt x="132" y="28"/>
                    <a:pt x="209" y="7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100">
              <a:extLst>
                <a:ext uri="{FF2B5EF4-FFF2-40B4-BE49-F238E27FC236}">
                  <a16:creationId xmlns:a16="http://schemas.microsoft.com/office/drawing/2014/main" id="{D1CADD0E-3097-4DD8-A436-8A0EB3E3E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235"/>
              <a:ext cx="128" cy="108"/>
            </a:xfrm>
            <a:custGeom>
              <a:avLst/>
              <a:gdLst>
                <a:gd name="T0" fmla="*/ 0 w 124"/>
                <a:gd name="T1" fmla="*/ 0 h 104"/>
                <a:gd name="T2" fmla="*/ 136 w 124"/>
                <a:gd name="T3" fmla="*/ 116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4" h="104">
                  <a:moveTo>
                    <a:pt x="0" y="0"/>
                  </a:moveTo>
                  <a:cubicBezTo>
                    <a:pt x="0" y="0"/>
                    <a:pt x="98" y="54"/>
                    <a:pt x="124" y="10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101">
              <a:extLst>
                <a:ext uri="{FF2B5EF4-FFF2-40B4-BE49-F238E27FC236}">
                  <a16:creationId xmlns:a16="http://schemas.microsoft.com/office/drawing/2014/main" id="{9520410C-FC1B-4AF0-80E3-152E9DF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326"/>
              <a:ext cx="50" cy="62"/>
            </a:xfrm>
            <a:custGeom>
              <a:avLst/>
              <a:gdLst>
                <a:gd name="T0" fmla="*/ 0 w 48"/>
                <a:gd name="T1" fmla="*/ 0 h 60"/>
                <a:gd name="T2" fmla="*/ 54 w 48"/>
                <a:gd name="T3" fmla="*/ 6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0" y="0"/>
                    <a:pt x="40" y="40"/>
                    <a:pt x="48" y="6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">
              <a:extLst>
                <a:ext uri="{FF2B5EF4-FFF2-40B4-BE49-F238E27FC236}">
                  <a16:creationId xmlns:a16="http://schemas.microsoft.com/office/drawing/2014/main" id="{3C2CA45B-C1BE-47B9-B747-C7CDDC58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648"/>
              <a:ext cx="498" cy="160"/>
            </a:xfrm>
            <a:custGeom>
              <a:avLst/>
              <a:gdLst>
                <a:gd name="T0" fmla="*/ 0 w 481"/>
                <a:gd name="T1" fmla="*/ 0 h 156"/>
                <a:gd name="T2" fmla="*/ 154 w 481"/>
                <a:gd name="T3" fmla="*/ 11 h 156"/>
                <a:gd name="T4" fmla="*/ 309 w 481"/>
                <a:gd name="T5" fmla="*/ 43 h 156"/>
                <a:gd name="T6" fmla="*/ 426 w 481"/>
                <a:gd name="T7" fmla="*/ 113 h 156"/>
                <a:gd name="T8" fmla="*/ 486 w 481"/>
                <a:gd name="T9" fmla="*/ 150 h 156"/>
                <a:gd name="T10" fmla="*/ 534 w 481"/>
                <a:gd name="T11" fmla="*/ 168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1" h="156">
                  <a:moveTo>
                    <a:pt x="0" y="0"/>
                  </a:moveTo>
                  <a:cubicBezTo>
                    <a:pt x="44" y="16"/>
                    <a:pt x="93" y="9"/>
                    <a:pt x="139" y="11"/>
                  </a:cubicBezTo>
                  <a:cubicBezTo>
                    <a:pt x="187" y="13"/>
                    <a:pt x="233" y="24"/>
                    <a:pt x="278" y="40"/>
                  </a:cubicBezTo>
                  <a:cubicBezTo>
                    <a:pt x="318" y="55"/>
                    <a:pt x="348" y="80"/>
                    <a:pt x="383" y="104"/>
                  </a:cubicBezTo>
                  <a:cubicBezTo>
                    <a:pt x="400" y="116"/>
                    <a:pt x="419" y="127"/>
                    <a:pt x="438" y="138"/>
                  </a:cubicBezTo>
                  <a:cubicBezTo>
                    <a:pt x="451" y="145"/>
                    <a:pt x="469" y="148"/>
                    <a:pt x="481" y="15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3">
              <a:extLst>
                <a:ext uri="{FF2B5EF4-FFF2-40B4-BE49-F238E27FC236}">
                  <a16:creationId xmlns:a16="http://schemas.microsoft.com/office/drawing/2014/main" id="{7C61F877-82D1-43B9-AE62-FBAE71AD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249"/>
              <a:ext cx="498" cy="594"/>
            </a:xfrm>
            <a:custGeom>
              <a:avLst/>
              <a:gdLst>
                <a:gd name="T0" fmla="*/ 2 w 482"/>
                <a:gd name="T1" fmla="*/ 0 h 576"/>
                <a:gd name="T2" fmla="*/ 25 w 482"/>
                <a:gd name="T3" fmla="*/ 109 h 576"/>
                <a:gd name="T4" fmla="*/ 55 w 482"/>
                <a:gd name="T5" fmla="*/ 219 h 576"/>
                <a:gd name="T6" fmla="*/ 139 w 482"/>
                <a:gd name="T7" fmla="*/ 430 h 576"/>
                <a:gd name="T8" fmla="*/ 220 w 482"/>
                <a:gd name="T9" fmla="*/ 489 h 576"/>
                <a:gd name="T10" fmla="*/ 302 w 482"/>
                <a:gd name="T11" fmla="*/ 545 h 576"/>
                <a:gd name="T12" fmla="*/ 474 w 482"/>
                <a:gd name="T13" fmla="*/ 592 h 576"/>
                <a:gd name="T14" fmla="*/ 532 w 482"/>
                <a:gd name="T15" fmla="*/ 632 h 5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2" h="576">
                  <a:moveTo>
                    <a:pt x="2" y="0"/>
                  </a:moveTo>
                  <a:cubicBezTo>
                    <a:pt x="0" y="31"/>
                    <a:pt x="14" y="70"/>
                    <a:pt x="22" y="100"/>
                  </a:cubicBezTo>
                  <a:cubicBezTo>
                    <a:pt x="31" y="133"/>
                    <a:pt x="38" y="167"/>
                    <a:pt x="49" y="200"/>
                  </a:cubicBezTo>
                  <a:cubicBezTo>
                    <a:pt x="70" y="265"/>
                    <a:pt x="79" y="343"/>
                    <a:pt x="127" y="392"/>
                  </a:cubicBezTo>
                  <a:cubicBezTo>
                    <a:pt x="148" y="414"/>
                    <a:pt x="176" y="428"/>
                    <a:pt x="199" y="446"/>
                  </a:cubicBezTo>
                  <a:cubicBezTo>
                    <a:pt x="225" y="466"/>
                    <a:pt x="245" y="486"/>
                    <a:pt x="274" y="496"/>
                  </a:cubicBezTo>
                  <a:cubicBezTo>
                    <a:pt x="326" y="514"/>
                    <a:pt x="381" y="515"/>
                    <a:pt x="430" y="540"/>
                  </a:cubicBezTo>
                  <a:cubicBezTo>
                    <a:pt x="446" y="547"/>
                    <a:pt x="475" y="567"/>
                    <a:pt x="482" y="57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4">
              <a:extLst>
                <a:ext uri="{FF2B5EF4-FFF2-40B4-BE49-F238E27FC236}">
                  <a16:creationId xmlns:a16="http://schemas.microsoft.com/office/drawing/2014/main" id="{43901710-2997-41C1-A4FC-ECB78166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892"/>
              <a:ext cx="717" cy="942"/>
            </a:xfrm>
            <a:custGeom>
              <a:avLst/>
              <a:gdLst>
                <a:gd name="T0" fmla="*/ 0 w 693"/>
                <a:gd name="T1" fmla="*/ 0 h 914"/>
                <a:gd name="T2" fmla="*/ 48 w 693"/>
                <a:gd name="T3" fmla="*/ 263 h 914"/>
                <a:gd name="T4" fmla="*/ 191 w 693"/>
                <a:gd name="T5" fmla="*/ 752 h 914"/>
                <a:gd name="T6" fmla="*/ 768 w 693"/>
                <a:gd name="T7" fmla="*/ 716 h 9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3" h="914">
                  <a:moveTo>
                    <a:pt x="0" y="0"/>
                  </a:moveTo>
                  <a:cubicBezTo>
                    <a:pt x="0" y="0"/>
                    <a:pt x="40" y="150"/>
                    <a:pt x="43" y="240"/>
                  </a:cubicBezTo>
                  <a:cubicBezTo>
                    <a:pt x="45" y="330"/>
                    <a:pt x="45" y="519"/>
                    <a:pt x="173" y="687"/>
                  </a:cubicBezTo>
                  <a:cubicBezTo>
                    <a:pt x="301" y="856"/>
                    <a:pt x="515" y="914"/>
                    <a:pt x="693" y="65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5">
              <a:extLst>
                <a:ext uri="{FF2B5EF4-FFF2-40B4-BE49-F238E27FC236}">
                  <a16:creationId xmlns:a16="http://schemas.microsoft.com/office/drawing/2014/main" id="{08A652E0-882C-4CD7-9DAD-F9A5512B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3263"/>
              <a:ext cx="99" cy="416"/>
            </a:xfrm>
            <a:custGeom>
              <a:avLst/>
              <a:gdLst>
                <a:gd name="T0" fmla="*/ 0 w 95"/>
                <a:gd name="T1" fmla="*/ 0 h 403"/>
                <a:gd name="T2" fmla="*/ 31 w 95"/>
                <a:gd name="T3" fmla="*/ 443 h 4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403">
                  <a:moveTo>
                    <a:pt x="0" y="0"/>
                  </a:moveTo>
                  <a:cubicBezTo>
                    <a:pt x="0" y="0"/>
                    <a:pt x="95" y="180"/>
                    <a:pt x="28" y="40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6">
              <a:extLst>
                <a:ext uri="{FF2B5EF4-FFF2-40B4-BE49-F238E27FC236}">
                  <a16:creationId xmlns:a16="http://schemas.microsoft.com/office/drawing/2014/main" id="{E4CE3D9C-8ACD-400D-AD55-0EAE2D096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581"/>
              <a:ext cx="410" cy="382"/>
            </a:xfrm>
            <a:custGeom>
              <a:avLst/>
              <a:gdLst>
                <a:gd name="T0" fmla="*/ 0 w 397"/>
                <a:gd name="T1" fmla="*/ 405 h 371"/>
                <a:gd name="T2" fmla="*/ 437 w 397"/>
                <a:gd name="T3" fmla="*/ 405 h 371"/>
                <a:gd name="T4" fmla="*/ 362 w 397"/>
                <a:gd name="T5" fmla="*/ 147 h 371"/>
                <a:gd name="T6" fmla="*/ 345 w 397"/>
                <a:gd name="T7" fmla="*/ 0 h 371"/>
                <a:gd name="T8" fmla="*/ 74 w 397"/>
                <a:gd name="T9" fmla="*/ 183 h 371"/>
                <a:gd name="T10" fmla="*/ 0 w 397"/>
                <a:gd name="T11" fmla="*/ 405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7" h="371">
                  <a:moveTo>
                    <a:pt x="0" y="371"/>
                  </a:moveTo>
                  <a:cubicBezTo>
                    <a:pt x="397" y="371"/>
                    <a:pt x="397" y="371"/>
                    <a:pt x="397" y="371"/>
                  </a:cubicBezTo>
                  <a:cubicBezTo>
                    <a:pt x="397" y="371"/>
                    <a:pt x="343" y="150"/>
                    <a:pt x="329" y="135"/>
                  </a:cubicBezTo>
                  <a:cubicBezTo>
                    <a:pt x="314" y="121"/>
                    <a:pt x="313" y="0"/>
                    <a:pt x="313" y="0"/>
                  </a:cubicBezTo>
                  <a:cubicBezTo>
                    <a:pt x="313" y="0"/>
                    <a:pt x="209" y="160"/>
                    <a:pt x="68" y="168"/>
                  </a:cubicBezTo>
                  <a:cubicBezTo>
                    <a:pt x="68" y="168"/>
                    <a:pt x="66" y="285"/>
                    <a:pt x="0" y="371"/>
                  </a:cubicBezTo>
                  <a:close/>
                </a:path>
              </a:pathLst>
            </a:custGeom>
            <a:solidFill>
              <a:srgbClr val="F2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107">
              <a:extLst>
                <a:ext uri="{FF2B5EF4-FFF2-40B4-BE49-F238E27FC236}">
                  <a16:creationId xmlns:a16="http://schemas.microsoft.com/office/drawing/2014/main" id="{B13732A7-96C8-45A8-9D18-73D28A9A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652"/>
              <a:ext cx="644" cy="295"/>
            </a:xfrm>
            <a:custGeom>
              <a:avLst/>
              <a:gdLst>
                <a:gd name="T0" fmla="*/ 11 w 622"/>
                <a:gd name="T1" fmla="*/ 7 h 287"/>
                <a:gd name="T2" fmla="*/ 9 w 622"/>
                <a:gd name="T3" fmla="*/ 2 h 287"/>
                <a:gd name="T4" fmla="*/ 141 w 622"/>
                <a:gd name="T5" fmla="*/ 29 h 287"/>
                <a:gd name="T6" fmla="*/ 260 w 622"/>
                <a:gd name="T7" fmla="*/ 32 h 287"/>
                <a:gd name="T8" fmla="*/ 477 w 622"/>
                <a:gd name="T9" fmla="*/ 149 h 287"/>
                <a:gd name="T10" fmla="*/ 690 w 622"/>
                <a:gd name="T11" fmla="*/ 287 h 287"/>
                <a:gd name="T12" fmla="*/ 690 w 622"/>
                <a:gd name="T13" fmla="*/ 311 h 287"/>
                <a:gd name="T14" fmla="*/ 543 w 622"/>
                <a:gd name="T15" fmla="*/ 202 h 287"/>
                <a:gd name="T16" fmla="*/ 425 w 622"/>
                <a:gd name="T17" fmla="*/ 198 h 287"/>
                <a:gd name="T18" fmla="*/ 295 w 622"/>
                <a:gd name="T19" fmla="*/ 181 h 287"/>
                <a:gd name="T20" fmla="*/ 165 w 622"/>
                <a:gd name="T21" fmla="*/ 116 h 287"/>
                <a:gd name="T22" fmla="*/ 61 w 622"/>
                <a:gd name="T23" fmla="*/ 76 h 287"/>
                <a:gd name="T24" fmla="*/ 0 w 622"/>
                <a:gd name="T25" fmla="*/ 0 h 2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287">
                  <a:moveTo>
                    <a:pt x="11" y="7"/>
                  </a:moveTo>
                  <a:cubicBezTo>
                    <a:pt x="8" y="6"/>
                    <a:pt x="7" y="4"/>
                    <a:pt x="9" y="2"/>
                  </a:cubicBezTo>
                  <a:cubicBezTo>
                    <a:pt x="49" y="7"/>
                    <a:pt x="85" y="24"/>
                    <a:pt x="127" y="26"/>
                  </a:cubicBezTo>
                  <a:cubicBezTo>
                    <a:pt x="162" y="28"/>
                    <a:pt x="198" y="24"/>
                    <a:pt x="234" y="29"/>
                  </a:cubicBezTo>
                  <a:cubicBezTo>
                    <a:pt x="318" y="42"/>
                    <a:pt x="358" y="100"/>
                    <a:pt x="430" y="137"/>
                  </a:cubicBezTo>
                  <a:cubicBezTo>
                    <a:pt x="499" y="174"/>
                    <a:pt x="616" y="164"/>
                    <a:pt x="621" y="264"/>
                  </a:cubicBezTo>
                  <a:cubicBezTo>
                    <a:pt x="622" y="272"/>
                    <a:pt x="621" y="280"/>
                    <a:pt x="621" y="287"/>
                  </a:cubicBezTo>
                  <a:cubicBezTo>
                    <a:pt x="589" y="239"/>
                    <a:pt x="550" y="196"/>
                    <a:pt x="489" y="187"/>
                  </a:cubicBezTo>
                  <a:cubicBezTo>
                    <a:pt x="455" y="182"/>
                    <a:pt x="417" y="180"/>
                    <a:pt x="382" y="183"/>
                  </a:cubicBezTo>
                  <a:cubicBezTo>
                    <a:pt x="338" y="187"/>
                    <a:pt x="308" y="182"/>
                    <a:pt x="266" y="166"/>
                  </a:cubicBezTo>
                  <a:cubicBezTo>
                    <a:pt x="225" y="151"/>
                    <a:pt x="189" y="126"/>
                    <a:pt x="149" y="107"/>
                  </a:cubicBezTo>
                  <a:cubicBezTo>
                    <a:pt x="119" y="93"/>
                    <a:pt x="86" y="82"/>
                    <a:pt x="55" y="70"/>
                  </a:cubicBezTo>
                  <a:cubicBezTo>
                    <a:pt x="28" y="59"/>
                    <a:pt x="1" y="31"/>
                    <a:pt x="0" y="0"/>
                  </a:cubicBezTo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108">
              <a:extLst>
                <a:ext uri="{FF2B5EF4-FFF2-40B4-BE49-F238E27FC236}">
                  <a16:creationId xmlns:a16="http://schemas.microsoft.com/office/drawing/2014/main" id="{36073481-4CC6-4549-8D22-322F670A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196"/>
              <a:ext cx="568" cy="650"/>
            </a:xfrm>
            <a:custGeom>
              <a:avLst/>
              <a:gdLst>
                <a:gd name="T0" fmla="*/ 0 w 550"/>
                <a:gd name="T1" fmla="*/ 9 h 631"/>
                <a:gd name="T2" fmla="*/ 84 w 550"/>
                <a:gd name="T3" fmla="*/ 302 h 631"/>
                <a:gd name="T4" fmla="*/ 233 w 550"/>
                <a:gd name="T5" fmla="*/ 519 h 631"/>
                <a:gd name="T6" fmla="*/ 444 w 550"/>
                <a:gd name="T7" fmla="*/ 612 h 631"/>
                <a:gd name="T8" fmla="*/ 529 w 550"/>
                <a:gd name="T9" fmla="*/ 646 h 631"/>
                <a:gd name="T10" fmla="*/ 588 w 550"/>
                <a:gd name="T11" fmla="*/ 669 h 631"/>
                <a:gd name="T12" fmla="*/ 593 w 550"/>
                <a:gd name="T13" fmla="*/ 576 h 631"/>
                <a:gd name="T14" fmla="*/ 600 w 550"/>
                <a:gd name="T15" fmla="*/ 464 h 631"/>
                <a:gd name="T16" fmla="*/ 574 w 550"/>
                <a:gd name="T17" fmla="*/ 366 h 631"/>
                <a:gd name="T18" fmla="*/ 539 w 550"/>
                <a:gd name="T19" fmla="*/ 409 h 631"/>
                <a:gd name="T20" fmla="*/ 470 w 550"/>
                <a:gd name="T21" fmla="*/ 451 h 631"/>
                <a:gd name="T22" fmla="*/ 168 w 550"/>
                <a:gd name="T23" fmla="*/ 274 h 631"/>
                <a:gd name="T24" fmla="*/ 97 w 550"/>
                <a:gd name="T25" fmla="*/ 167 h 631"/>
                <a:gd name="T26" fmla="*/ 62 w 550"/>
                <a:gd name="T27" fmla="*/ 61 h 631"/>
                <a:gd name="T28" fmla="*/ 2 w 550"/>
                <a:gd name="T29" fmla="*/ 0 h 6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0" h="631">
                  <a:moveTo>
                    <a:pt x="0" y="9"/>
                  </a:moveTo>
                  <a:cubicBezTo>
                    <a:pt x="47" y="87"/>
                    <a:pt x="38" y="192"/>
                    <a:pt x="76" y="276"/>
                  </a:cubicBezTo>
                  <a:cubicBezTo>
                    <a:pt x="112" y="356"/>
                    <a:pt x="137" y="422"/>
                    <a:pt x="212" y="475"/>
                  </a:cubicBezTo>
                  <a:cubicBezTo>
                    <a:pt x="268" y="516"/>
                    <a:pt x="336" y="544"/>
                    <a:pt x="403" y="560"/>
                  </a:cubicBezTo>
                  <a:cubicBezTo>
                    <a:pt x="430" y="567"/>
                    <a:pt x="456" y="574"/>
                    <a:pt x="480" y="591"/>
                  </a:cubicBezTo>
                  <a:cubicBezTo>
                    <a:pt x="494" y="600"/>
                    <a:pt x="517" y="631"/>
                    <a:pt x="534" y="612"/>
                  </a:cubicBezTo>
                  <a:cubicBezTo>
                    <a:pt x="546" y="599"/>
                    <a:pt x="536" y="544"/>
                    <a:pt x="538" y="527"/>
                  </a:cubicBezTo>
                  <a:cubicBezTo>
                    <a:pt x="541" y="493"/>
                    <a:pt x="542" y="458"/>
                    <a:pt x="545" y="424"/>
                  </a:cubicBezTo>
                  <a:cubicBezTo>
                    <a:pt x="547" y="407"/>
                    <a:pt x="550" y="335"/>
                    <a:pt x="521" y="335"/>
                  </a:cubicBezTo>
                  <a:cubicBezTo>
                    <a:pt x="514" y="335"/>
                    <a:pt x="494" y="368"/>
                    <a:pt x="489" y="374"/>
                  </a:cubicBezTo>
                  <a:cubicBezTo>
                    <a:pt x="471" y="393"/>
                    <a:pt x="452" y="404"/>
                    <a:pt x="427" y="413"/>
                  </a:cubicBezTo>
                  <a:cubicBezTo>
                    <a:pt x="283" y="461"/>
                    <a:pt x="227" y="353"/>
                    <a:pt x="153" y="250"/>
                  </a:cubicBezTo>
                  <a:cubicBezTo>
                    <a:pt x="131" y="219"/>
                    <a:pt x="104" y="186"/>
                    <a:pt x="88" y="152"/>
                  </a:cubicBezTo>
                  <a:cubicBezTo>
                    <a:pt x="74" y="121"/>
                    <a:pt x="71" y="86"/>
                    <a:pt x="56" y="55"/>
                  </a:cubicBezTo>
                  <a:cubicBezTo>
                    <a:pt x="44" y="30"/>
                    <a:pt x="27" y="14"/>
                    <a:pt x="2" y="0"/>
                  </a:cubicBezTo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109">
              <a:extLst>
                <a:ext uri="{FF2B5EF4-FFF2-40B4-BE49-F238E27FC236}">
                  <a16:creationId xmlns:a16="http://schemas.microsoft.com/office/drawing/2014/main" id="{D08A336B-A47A-47B9-8FFC-BE3F971BD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149"/>
              <a:ext cx="547" cy="668"/>
            </a:xfrm>
            <a:custGeom>
              <a:avLst/>
              <a:gdLst>
                <a:gd name="T0" fmla="*/ 0 w 529"/>
                <a:gd name="T1" fmla="*/ 581 h 648"/>
                <a:gd name="T2" fmla="*/ 366 w 529"/>
                <a:gd name="T3" fmla="*/ 525 h 648"/>
                <a:gd name="T4" fmla="*/ 543 w 529"/>
                <a:gd name="T5" fmla="*/ 0 h 648"/>
                <a:gd name="T6" fmla="*/ 0 w 529"/>
                <a:gd name="T7" fmla="*/ 581 h 6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9" h="648">
                  <a:moveTo>
                    <a:pt x="0" y="531"/>
                  </a:moveTo>
                  <a:cubicBezTo>
                    <a:pt x="0" y="531"/>
                    <a:pt x="166" y="648"/>
                    <a:pt x="331" y="479"/>
                  </a:cubicBezTo>
                  <a:cubicBezTo>
                    <a:pt x="497" y="309"/>
                    <a:pt x="529" y="158"/>
                    <a:pt x="491" y="0"/>
                  </a:cubicBezTo>
                  <a:cubicBezTo>
                    <a:pt x="491" y="0"/>
                    <a:pt x="436" y="574"/>
                    <a:pt x="0" y="531"/>
                  </a:cubicBezTo>
                  <a:close/>
                </a:path>
              </a:pathLst>
            </a:custGeom>
            <a:solidFill>
              <a:srgbClr val="F4D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110">
              <a:extLst>
                <a:ext uri="{FF2B5EF4-FFF2-40B4-BE49-F238E27FC236}">
                  <a16:creationId xmlns:a16="http://schemas.microsoft.com/office/drawing/2014/main" id="{CB6B461E-D2E0-4973-8303-2123E06B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3585"/>
              <a:ext cx="248" cy="208"/>
            </a:xfrm>
            <a:custGeom>
              <a:avLst/>
              <a:gdLst>
                <a:gd name="T0" fmla="*/ 0 w 239"/>
                <a:gd name="T1" fmla="*/ 182 h 202"/>
                <a:gd name="T2" fmla="*/ 267 w 239"/>
                <a:gd name="T3" fmla="*/ 0 h 202"/>
                <a:gd name="T4" fmla="*/ 0 w 239"/>
                <a:gd name="T5" fmla="*/ 182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202">
                  <a:moveTo>
                    <a:pt x="0" y="167"/>
                  </a:moveTo>
                  <a:cubicBezTo>
                    <a:pt x="0" y="167"/>
                    <a:pt x="133" y="154"/>
                    <a:pt x="239" y="0"/>
                  </a:cubicBezTo>
                  <a:cubicBezTo>
                    <a:pt x="239" y="0"/>
                    <a:pt x="197" y="202"/>
                    <a:pt x="0" y="167"/>
                  </a:cubicBezTo>
                  <a:close/>
                </a:path>
              </a:pathLst>
            </a:custGeom>
            <a:solidFill>
              <a:srgbClr val="E5B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11">
              <a:extLst>
                <a:ext uri="{FF2B5EF4-FFF2-40B4-BE49-F238E27FC236}">
                  <a16:creationId xmlns:a16="http://schemas.microsoft.com/office/drawing/2014/main" id="{09C8C555-B6CA-48F4-AA09-D02DA6212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848"/>
              <a:ext cx="364" cy="730"/>
            </a:xfrm>
            <a:custGeom>
              <a:avLst/>
              <a:gdLst>
                <a:gd name="T0" fmla="*/ 121 w 352"/>
                <a:gd name="T1" fmla="*/ 22 h 708"/>
                <a:gd name="T2" fmla="*/ 317 w 352"/>
                <a:gd name="T3" fmla="*/ 168 h 708"/>
                <a:gd name="T4" fmla="*/ 367 w 352"/>
                <a:gd name="T5" fmla="*/ 434 h 708"/>
                <a:gd name="T6" fmla="*/ 109 w 352"/>
                <a:gd name="T7" fmla="*/ 773 h 708"/>
                <a:gd name="T8" fmla="*/ 44 w 352"/>
                <a:gd name="T9" fmla="*/ 594 h 708"/>
                <a:gd name="T10" fmla="*/ 94 w 352"/>
                <a:gd name="T11" fmla="*/ 329 h 708"/>
                <a:gd name="T12" fmla="*/ 44 w 352"/>
                <a:gd name="T13" fmla="*/ 125 h 708"/>
                <a:gd name="T14" fmla="*/ 54 w 352"/>
                <a:gd name="T15" fmla="*/ 32 h 708"/>
                <a:gd name="T16" fmla="*/ 132 w 352"/>
                <a:gd name="T17" fmla="*/ 22 h 7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2" h="708">
                  <a:moveTo>
                    <a:pt x="109" y="19"/>
                  </a:moveTo>
                  <a:cubicBezTo>
                    <a:pt x="183" y="48"/>
                    <a:pt x="254" y="77"/>
                    <a:pt x="287" y="153"/>
                  </a:cubicBezTo>
                  <a:cubicBezTo>
                    <a:pt x="319" y="225"/>
                    <a:pt x="321" y="319"/>
                    <a:pt x="332" y="396"/>
                  </a:cubicBezTo>
                  <a:cubicBezTo>
                    <a:pt x="352" y="527"/>
                    <a:pt x="246" y="708"/>
                    <a:pt x="99" y="705"/>
                  </a:cubicBezTo>
                  <a:cubicBezTo>
                    <a:pt x="0" y="703"/>
                    <a:pt x="21" y="609"/>
                    <a:pt x="41" y="542"/>
                  </a:cubicBezTo>
                  <a:cubicBezTo>
                    <a:pt x="64" y="465"/>
                    <a:pt x="102" y="381"/>
                    <a:pt x="85" y="300"/>
                  </a:cubicBezTo>
                  <a:cubicBezTo>
                    <a:pt x="72" y="237"/>
                    <a:pt x="47" y="177"/>
                    <a:pt x="41" y="113"/>
                  </a:cubicBezTo>
                  <a:cubicBezTo>
                    <a:pt x="39" y="87"/>
                    <a:pt x="32" y="52"/>
                    <a:pt x="48" y="29"/>
                  </a:cubicBezTo>
                  <a:cubicBezTo>
                    <a:pt x="68" y="0"/>
                    <a:pt x="93" y="7"/>
                    <a:pt x="120" y="19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12">
              <a:extLst>
                <a:ext uri="{FF2B5EF4-FFF2-40B4-BE49-F238E27FC236}">
                  <a16:creationId xmlns:a16="http://schemas.microsoft.com/office/drawing/2014/main" id="{155ECB66-728A-4C7E-9D90-84E7AB74E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245"/>
              <a:ext cx="521" cy="577"/>
            </a:xfrm>
            <a:custGeom>
              <a:avLst/>
              <a:gdLst>
                <a:gd name="T0" fmla="*/ 228 w 504"/>
                <a:gd name="T1" fmla="*/ 11 h 560"/>
                <a:gd name="T2" fmla="*/ 354 w 504"/>
                <a:gd name="T3" fmla="*/ 65 h 560"/>
                <a:gd name="T4" fmla="*/ 430 w 504"/>
                <a:gd name="T5" fmla="*/ 131 h 560"/>
                <a:gd name="T6" fmla="*/ 543 w 504"/>
                <a:gd name="T7" fmla="*/ 313 h 560"/>
                <a:gd name="T8" fmla="*/ 496 w 504"/>
                <a:gd name="T9" fmla="*/ 535 h 560"/>
                <a:gd name="T10" fmla="*/ 366 w 504"/>
                <a:gd name="T11" fmla="*/ 597 h 560"/>
                <a:gd name="T12" fmla="*/ 189 w 504"/>
                <a:gd name="T13" fmla="*/ 530 h 560"/>
                <a:gd name="T14" fmla="*/ 86 w 504"/>
                <a:gd name="T15" fmla="*/ 446 h 560"/>
                <a:gd name="T16" fmla="*/ 4 w 504"/>
                <a:gd name="T17" fmla="*/ 372 h 560"/>
                <a:gd name="T18" fmla="*/ 94 w 504"/>
                <a:gd name="T19" fmla="*/ 252 h 560"/>
                <a:gd name="T20" fmla="*/ 130 w 504"/>
                <a:gd name="T21" fmla="*/ 111 h 560"/>
                <a:gd name="T22" fmla="*/ 234 w 504"/>
                <a:gd name="T23" fmla="*/ 5 h 5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4" h="560">
                  <a:moveTo>
                    <a:pt x="207" y="11"/>
                  </a:moveTo>
                  <a:cubicBezTo>
                    <a:pt x="243" y="28"/>
                    <a:pt x="285" y="31"/>
                    <a:pt x="320" y="59"/>
                  </a:cubicBezTo>
                  <a:cubicBezTo>
                    <a:pt x="344" y="78"/>
                    <a:pt x="366" y="99"/>
                    <a:pt x="389" y="119"/>
                  </a:cubicBezTo>
                  <a:cubicBezTo>
                    <a:pt x="432" y="157"/>
                    <a:pt x="480" y="229"/>
                    <a:pt x="491" y="286"/>
                  </a:cubicBezTo>
                  <a:cubicBezTo>
                    <a:pt x="504" y="355"/>
                    <a:pt x="473" y="425"/>
                    <a:pt x="449" y="489"/>
                  </a:cubicBezTo>
                  <a:cubicBezTo>
                    <a:pt x="429" y="543"/>
                    <a:pt x="387" y="560"/>
                    <a:pt x="331" y="545"/>
                  </a:cubicBezTo>
                  <a:cubicBezTo>
                    <a:pt x="280" y="531"/>
                    <a:pt x="214" y="513"/>
                    <a:pt x="171" y="484"/>
                  </a:cubicBezTo>
                  <a:cubicBezTo>
                    <a:pt x="138" y="461"/>
                    <a:pt x="113" y="428"/>
                    <a:pt x="77" y="408"/>
                  </a:cubicBezTo>
                  <a:cubicBezTo>
                    <a:pt x="47" y="392"/>
                    <a:pt x="0" y="384"/>
                    <a:pt x="4" y="340"/>
                  </a:cubicBezTo>
                  <a:cubicBezTo>
                    <a:pt x="8" y="294"/>
                    <a:pt x="61" y="265"/>
                    <a:pt x="85" y="231"/>
                  </a:cubicBezTo>
                  <a:cubicBezTo>
                    <a:pt x="112" y="193"/>
                    <a:pt x="102" y="145"/>
                    <a:pt x="118" y="102"/>
                  </a:cubicBezTo>
                  <a:cubicBezTo>
                    <a:pt x="132" y="69"/>
                    <a:pt x="167" y="0"/>
                    <a:pt x="212" y="5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13">
              <a:extLst>
                <a:ext uri="{FF2B5EF4-FFF2-40B4-BE49-F238E27FC236}">
                  <a16:creationId xmlns:a16="http://schemas.microsoft.com/office/drawing/2014/main" id="{CA6FEEC8-C734-4938-ABE1-55004374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010"/>
              <a:ext cx="136" cy="156"/>
            </a:xfrm>
            <a:custGeom>
              <a:avLst/>
              <a:gdLst>
                <a:gd name="T0" fmla="*/ 64 w 131"/>
                <a:gd name="T1" fmla="*/ 13 h 152"/>
                <a:gd name="T2" fmla="*/ 2 w 131"/>
                <a:gd name="T3" fmla="*/ 69 h 152"/>
                <a:gd name="T4" fmla="*/ 30 w 131"/>
                <a:gd name="T5" fmla="*/ 135 h 152"/>
                <a:gd name="T6" fmla="*/ 84 w 131"/>
                <a:gd name="T7" fmla="*/ 157 h 152"/>
                <a:gd name="T8" fmla="*/ 119 w 131"/>
                <a:gd name="T9" fmla="*/ 98 h 152"/>
                <a:gd name="T10" fmla="*/ 112 w 131"/>
                <a:gd name="T11" fmla="*/ 8 h 152"/>
                <a:gd name="T12" fmla="*/ 64 w 131"/>
                <a:gd name="T13" fmla="*/ 13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52">
                  <a:moveTo>
                    <a:pt x="58" y="13"/>
                  </a:moveTo>
                  <a:cubicBezTo>
                    <a:pt x="29" y="1"/>
                    <a:pt x="5" y="40"/>
                    <a:pt x="2" y="63"/>
                  </a:cubicBezTo>
                  <a:cubicBezTo>
                    <a:pt x="0" y="88"/>
                    <a:pt x="9" y="110"/>
                    <a:pt x="27" y="126"/>
                  </a:cubicBezTo>
                  <a:cubicBezTo>
                    <a:pt x="39" y="137"/>
                    <a:pt x="59" y="152"/>
                    <a:pt x="75" y="145"/>
                  </a:cubicBezTo>
                  <a:cubicBezTo>
                    <a:pt x="96" y="137"/>
                    <a:pt x="102" y="109"/>
                    <a:pt x="107" y="91"/>
                  </a:cubicBezTo>
                  <a:cubicBezTo>
                    <a:pt x="115" y="63"/>
                    <a:pt x="131" y="25"/>
                    <a:pt x="100" y="8"/>
                  </a:cubicBezTo>
                  <a:cubicBezTo>
                    <a:pt x="86" y="0"/>
                    <a:pt x="70" y="3"/>
                    <a:pt x="58" y="13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14">
              <a:extLst>
                <a:ext uri="{FF2B5EF4-FFF2-40B4-BE49-F238E27FC236}">
                  <a16:creationId xmlns:a16="http://schemas.microsoft.com/office/drawing/2014/main" id="{9E341744-65CC-4C0A-9F18-513B034F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196"/>
              <a:ext cx="115" cy="162"/>
            </a:xfrm>
            <a:custGeom>
              <a:avLst/>
              <a:gdLst>
                <a:gd name="T0" fmla="*/ 100 w 111"/>
                <a:gd name="T1" fmla="*/ 13 h 157"/>
                <a:gd name="T2" fmla="*/ 39 w 111"/>
                <a:gd name="T3" fmla="*/ 54 h 157"/>
                <a:gd name="T4" fmla="*/ 2 w 111"/>
                <a:gd name="T5" fmla="*/ 100 h 157"/>
                <a:gd name="T6" fmla="*/ 76 w 111"/>
                <a:gd name="T7" fmla="*/ 160 h 157"/>
                <a:gd name="T8" fmla="*/ 93 w 111"/>
                <a:gd name="T9" fmla="*/ 103 h 157"/>
                <a:gd name="T10" fmla="*/ 119 w 111"/>
                <a:gd name="T11" fmla="*/ 50 h 157"/>
                <a:gd name="T12" fmla="*/ 99 w 111"/>
                <a:gd name="T13" fmla="*/ 11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157">
                  <a:moveTo>
                    <a:pt x="91" y="13"/>
                  </a:moveTo>
                  <a:cubicBezTo>
                    <a:pt x="70" y="19"/>
                    <a:pt x="53" y="34"/>
                    <a:pt x="36" y="48"/>
                  </a:cubicBezTo>
                  <a:cubicBezTo>
                    <a:pt x="23" y="58"/>
                    <a:pt x="0" y="73"/>
                    <a:pt x="2" y="91"/>
                  </a:cubicBezTo>
                  <a:cubicBezTo>
                    <a:pt x="4" y="113"/>
                    <a:pt x="44" y="157"/>
                    <a:pt x="68" y="145"/>
                  </a:cubicBezTo>
                  <a:cubicBezTo>
                    <a:pt x="84" y="137"/>
                    <a:pt x="79" y="108"/>
                    <a:pt x="84" y="94"/>
                  </a:cubicBezTo>
                  <a:cubicBezTo>
                    <a:pt x="90" y="77"/>
                    <a:pt x="101" y="63"/>
                    <a:pt x="107" y="46"/>
                  </a:cubicBezTo>
                  <a:cubicBezTo>
                    <a:pt x="110" y="35"/>
                    <a:pt x="111" y="0"/>
                    <a:pt x="90" y="11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15">
              <a:extLst>
                <a:ext uri="{FF2B5EF4-FFF2-40B4-BE49-F238E27FC236}">
                  <a16:creationId xmlns:a16="http://schemas.microsoft.com/office/drawing/2014/main" id="{7DF6292A-D4C2-4852-B16D-D11135BF6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872"/>
              <a:ext cx="251" cy="150"/>
            </a:xfrm>
            <a:custGeom>
              <a:avLst/>
              <a:gdLst>
                <a:gd name="T0" fmla="*/ 184 w 242"/>
                <a:gd name="T1" fmla="*/ 28 h 146"/>
                <a:gd name="T2" fmla="*/ 29 w 242"/>
                <a:gd name="T3" fmla="*/ 51 h 146"/>
                <a:gd name="T4" fmla="*/ 21 w 242"/>
                <a:gd name="T5" fmla="*/ 130 h 146"/>
                <a:gd name="T6" fmla="*/ 100 w 242"/>
                <a:gd name="T7" fmla="*/ 133 h 146"/>
                <a:gd name="T8" fmla="*/ 196 w 242"/>
                <a:gd name="T9" fmla="*/ 136 h 146"/>
                <a:gd name="T10" fmla="*/ 256 w 242"/>
                <a:gd name="T11" fmla="*/ 132 h 146"/>
                <a:gd name="T12" fmla="*/ 236 w 242"/>
                <a:gd name="T13" fmla="*/ 69 h 146"/>
                <a:gd name="T14" fmla="*/ 184 w 242"/>
                <a:gd name="T15" fmla="*/ 28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2" h="146">
                  <a:moveTo>
                    <a:pt x="165" y="25"/>
                  </a:moveTo>
                  <a:cubicBezTo>
                    <a:pt x="122" y="0"/>
                    <a:pt x="55" y="5"/>
                    <a:pt x="26" y="48"/>
                  </a:cubicBezTo>
                  <a:cubicBezTo>
                    <a:pt x="11" y="69"/>
                    <a:pt x="0" y="99"/>
                    <a:pt x="18" y="121"/>
                  </a:cubicBezTo>
                  <a:cubicBezTo>
                    <a:pt x="37" y="146"/>
                    <a:pt x="67" y="131"/>
                    <a:pt x="90" y="123"/>
                  </a:cubicBezTo>
                  <a:cubicBezTo>
                    <a:pt x="119" y="113"/>
                    <a:pt x="146" y="116"/>
                    <a:pt x="175" y="125"/>
                  </a:cubicBezTo>
                  <a:cubicBezTo>
                    <a:pt x="190" y="130"/>
                    <a:pt x="218" y="141"/>
                    <a:pt x="229" y="122"/>
                  </a:cubicBezTo>
                  <a:cubicBezTo>
                    <a:pt x="242" y="101"/>
                    <a:pt x="223" y="79"/>
                    <a:pt x="212" y="63"/>
                  </a:cubicBezTo>
                  <a:cubicBezTo>
                    <a:pt x="200" y="48"/>
                    <a:pt x="179" y="38"/>
                    <a:pt x="165" y="25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116">
              <a:extLst>
                <a:ext uri="{FF2B5EF4-FFF2-40B4-BE49-F238E27FC236}">
                  <a16:creationId xmlns:a16="http://schemas.microsoft.com/office/drawing/2014/main" id="{FE20C6F0-7470-4B59-B7F5-C8839A3C9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856"/>
              <a:ext cx="151" cy="101"/>
            </a:xfrm>
            <a:custGeom>
              <a:avLst/>
              <a:gdLst>
                <a:gd name="T0" fmla="*/ 96 w 146"/>
                <a:gd name="T1" fmla="*/ 3 h 98"/>
                <a:gd name="T2" fmla="*/ 25 w 146"/>
                <a:gd name="T3" fmla="*/ 16 h 98"/>
                <a:gd name="T4" fmla="*/ 26 w 146"/>
                <a:gd name="T5" fmla="*/ 88 h 98"/>
                <a:gd name="T6" fmla="*/ 92 w 146"/>
                <a:gd name="T7" fmla="*/ 83 h 98"/>
                <a:gd name="T8" fmla="*/ 137 w 146"/>
                <a:gd name="T9" fmla="*/ 93 h 98"/>
                <a:gd name="T10" fmla="*/ 131 w 146"/>
                <a:gd name="T11" fmla="*/ 30 h 98"/>
                <a:gd name="T12" fmla="*/ 93 w 146"/>
                <a:gd name="T13" fmla="*/ 4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98">
                  <a:moveTo>
                    <a:pt x="87" y="3"/>
                  </a:moveTo>
                  <a:cubicBezTo>
                    <a:pt x="64" y="0"/>
                    <a:pt x="41" y="0"/>
                    <a:pt x="22" y="16"/>
                  </a:cubicBezTo>
                  <a:cubicBezTo>
                    <a:pt x="0" y="33"/>
                    <a:pt x="5" y="61"/>
                    <a:pt x="23" y="80"/>
                  </a:cubicBezTo>
                  <a:cubicBezTo>
                    <a:pt x="40" y="98"/>
                    <a:pt x="62" y="77"/>
                    <a:pt x="83" y="77"/>
                  </a:cubicBezTo>
                  <a:cubicBezTo>
                    <a:pt x="96" y="77"/>
                    <a:pt x="112" y="91"/>
                    <a:pt x="124" y="84"/>
                  </a:cubicBezTo>
                  <a:cubicBezTo>
                    <a:pt x="146" y="71"/>
                    <a:pt x="129" y="41"/>
                    <a:pt x="119" y="27"/>
                  </a:cubicBezTo>
                  <a:cubicBezTo>
                    <a:pt x="111" y="15"/>
                    <a:pt x="98" y="6"/>
                    <a:pt x="84" y="4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117">
              <a:extLst>
                <a:ext uri="{FF2B5EF4-FFF2-40B4-BE49-F238E27FC236}">
                  <a16:creationId xmlns:a16="http://schemas.microsoft.com/office/drawing/2014/main" id="{CC462BB0-20A6-46B7-9193-E13E8F41C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895"/>
              <a:ext cx="135" cy="97"/>
            </a:xfrm>
            <a:custGeom>
              <a:avLst/>
              <a:gdLst>
                <a:gd name="T0" fmla="*/ 74 w 131"/>
                <a:gd name="T1" fmla="*/ 0 h 94"/>
                <a:gd name="T2" fmla="*/ 5 w 131"/>
                <a:gd name="T3" fmla="*/ 47 h 94"/>
                <a:gd name="T4" fmla="*/ 5 w 131"/>
                <a:gd name="T5" fmla="*/ 83 h 94"/>
                <a:gd name="T6" fmla="*/ 39 w 131"/>
                <a:gd name="T7" fmla="*/ 91 h 94"/>
                <a:gd name="T8" fmla="*/ 74 w 131"/>
                <a:gd name="T9" fmla="*/ 92 h 94"/>
                <a:gd name="T10" fmla="*/ 101 w 131"/>
                <a:gd name="T11" fmla="*/ 101 h 94"/>
                <a:gd name="T12" fmla="*/ 128 w 131"/>
                <a:gd name="T13" fmla="*/ 70 h 94"/>
                <a:gd name="T14" fmla="*/ 74 w 131"/>
                <a:gd name="T15" fmla="*/ 1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" h="94">
                  <a:moveTo>
                    <a:pt x="68" y="0"/>
                  </a:moveTo>
                  <a:cubicBezTo>
                    <a:pt x="43" y="11"/>
                    <a:pt x="17" y="16"/>
                    <a:pt x="5" y="44"/>
                  </a:cubicBezTo>
                  <a:cubicBezTo>
                    <a:pt x="1" y="53"/>
                    <a:pt x="0" y="67"/>
                    <a:pt x="5" y="76"/>
                  </a:cubicBezTo>
                  <a:cubicBezTo>
                    <a:pt x="13" y="91"/>
                    <a:pt x="23" y="86"/>
                    <a:pt x="36" y="82"/>
                  </a:cubicBezTo>
                  <a:cubicBezTo>
                    <a:pt x="48" y="78"/>
                    <a:pt x="56" y="77"/>
                    <a:pt x="68" y="83"/>
                  </a:cubicBezTo>
                  <a:cubicBezTo>
                    <a:pt x="75" y="86"/>
                    <a:pt x="83" y="94"/>
                    <a:pt x="92" y="92"/>
                  </a:cubicBezTo>
                  <a:cubicBezTo>
                    <a:pt x="103" y="89"/>
                    <a:pt x="112" y="73"/>
                    <a:pt x="116" y="64"/>
                  </a:cubicBezTo>
                  <a:cubicBezTo>
                    <a:pt x="131" y="28"/>
                    <a:pt x="102" y="1"/>
                    <a:pt x="68" y="1"/>
                  </a:cubicBezTo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18">
              <a:extLst>
                <a:ext uri="{FF2B5EF4-FFF2-40B4-BE49-F238E27FC236}">
                  <a16:creationId xmlns:a16="http://schemas.microsoft.com/office/drawing/2014/main" id="{3197A8D5-0524-413C-B856-616F242F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918"/>
              <a:ext cx="91" cy="49"/>
            </a:xfrm>
            <a:custGeom>
              <a:avLst/>
              <a:gdLst>
                <a:gd name="T0" fmla="*/ 64 w 88"/>
                <a:gd name="T1" fmla="*/ 7 h 47"/>
                <a:gd name="T2" fmla="*/ 13 w 88"/>
                <a:gd name="T3" fmla="*/ 33 h 47"/>
                <a:gd name="T4" fmla="*/ 84 w 88"/>
                <a:gd name="T5" fmla="*/ 38 h 47"/>
                <a:gd name="T6" fmla="*/ 63 w 88"/>
                <a:gd name="T7" fmla="*/ 6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7">
                  <a:moveTo>
                    <a:pt x="58" y="7"/>
                  </a:moveTo>
                  <a:cubicBezTo>
                    <a:pt x="45" y="2"/>
                    <a:pt x="0" y="5"/>
                    <a:pt x="13" y="30"/>
                  </a:cubicBezTo>
                  <a:cubicBezTo>
                    <a:pt x="22" y="47"/>
                    <a:pt x="63" y="46"/>
                    <a:pt x="75" y="34"/>
                  </a:cubicBezTo>
                  <a:cubicBezTo>
                    <a:pt x="88" y="22"/>
                    <a:pt x="73" y="0"/>
                    <a:pt x="5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19">
              <a:extLst>
                <a:ext uri="{FF2B5EF4-FFF2-40B4-BE49-F238E27FC236}">
                  <a16:creationId xmlns:a16="http://schemas.microsoft.com/office/drawing/2014/main" id="{DFBD205F-15FC-41C6-98F8-A193CBFFB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920"/>
              <a:ext cx="142" cy="59"/>
            </a:xfrm>
            <a:custGeom>
              <a:avLst/>
              <a:gdLst>
                <a:gd name="T0" fmla="*/ 81 w 138"/>
                <a:gd name="T1" fmla="*/ 4 h 57"/>
                <a:gd name="T2" fmla="*/ 44 w 138"/>
                <a:gd name="T3" fmla="*/ 6 h 57"/>
                <a:gd name="T4" fmla="*/ 21 w 138"/>
                <a:gd name="T5" fmla="*/ 54 h 57"/>
                <a:gd name="T6" fmla="*/ 72 w 138"/>
                <a:gd name="T7" fmla="*/ 41 h 57"/>
                <a:gd name="T8" fmla="*/ 135 w 138"/>
                <a:gd name="T9" fmla="*/ 42 h 57"/>
                <a:gd name="T10" fmla="*/ 112 w 138"/>
                <a:gd name="T11" fmla="*/ 9 h 57"/>
                <a:gd name="T12" fmla="*/ 82 w 138"/>
                <a:gd name="T13" fmla="*/ 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57">
                  <a:moveTo>
                    <a:pt x="75" y="4"/>
                  </a:moveTo>
                  <a:cubicBezTo>
                    <a:pt x="65" y="0"/>
                    <a:pt x="51" y="1"/>
                    <a:pt x="41" y="6"/>
                  </a:cubicBezTo>
                  <a:cubicBezTo>
                    <a:pt x="30" y="11"/>
                    <a:pt x="0" y="35"/>
                    <a:pt x="18" y="48"/>
                  </a:cubicBezTo>
                  <a:cubicBezTo>
                    <a:pt x="31" y="57"/>
                    <a:pt x="53" y="39"/>
                    <a:pt x="66" y="38"/>
                  </a:cubicBezTo>
                  <a:cubicBezTo>
                    <a:pt x="79" y="37"/>
                    <a:pt x="114" y="47"/>
                    <a:pt x="123" y="39"/>
                  </a:cubicBezTo>
                  <a:cubicBezTo>
                    <a:pt x="138" y="26"/>
                    <a:pt x="112" y="12"/>
                    <a:pt x="103" y="9"/>
                  </a:cubicBezTo>
                  <a:cubicBezTo>
                    <a:pt x="96" y="7"/>
                    <a:pt x="81" y="7"/>
                    <a:pt x="7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20">
              <a:extLst>
                <a:ext uri="{FF2B5EF4-FFF2-40B4-BE49-F238E27FC236}">
                  <a16:creationId xmlns:a16="http://schemas.microsoft.com/office/drawing/2014/main" id="{5DD13F79-E199-4576-8725-B6EDAE0DB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877"/>
              <a:ext cx="72" cy="52"/>
            </a:xfrm>
            <a:custGeom>
              <a:avLst/>
              <a:gdLst>
                <a:gd name="T0" fmla="*/ 15 w 69"/>
                <a:gd name="T1" fmla="*/ 13 h 51"/>
                <a:gd name="T2" fmla="*/ 3 w 69"/>
                <a:gd name="T3" fmla="*/ 40 h 51"/>
                <a:gd name="T4" fmla="*/ 43 w 69"/>
                <a:gd name="T5" fmla="*/ 37 h 51"/>
                <a:gd name="T6" fmla="*/ 58 w 69"/>
                <a:gd name="T7" fmla="*/ 14 h 51"/>
                <a:gd name="T8" fmla="*/ 9 w 69"/>
                <a:gd name="T9" fmla="*/ 1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1">
                  <a:moveTo>
                    <a:pt x="12" y="13"/>
                  </a:moveTo>
                  <a:cubicBezTo>
                    <a:pt x="4" y="13"/>
                    <a:pt x="0" y="30"/>
                    <a:pt x="3" y="37"/>
                  </a:cubicBezTo>
                  <a:cubicBezTo>
                    <a:pt x="10" y="51"/>
                    <a:pt x="28" y="37"/>
                    <a:pt x="37" y="34"/>
                  </a:cubicBezTo>
                  <a:cubicBezTo>
                    <a:pt x="50" y="29"/>
                    <a:pt x="69" y="30"/>
                    <a:pt x="52" y="14"/>
                  </a:cubicBezTo>
                  <a:cubicBezTo>
                    <a:pt x="40" y="3"/>
                    <a:pt x="20" y="0"/>
                    <a:pt x="9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21">
              <a:extLst>
                <a:ext uri="{FF2B5EF4-FFF2-40B4-BE49-F238E27FC236}">
                  <a16:creationId xmlns:a16="http://schemas.microsoft.com/office/drawing/2014/main" id="{7B5F9639-0649-4728-AA63-399BEA23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034"/>
              <a:ext cx="60" cy="79"/>
            </a:xfrm>
            <a:custGeom>
              <a:avLst/>
              <a:gdLst>
                <a:gd name="T0" fmla="*/ 42 w 58"/>
                <a:gd name="T1" fmla="*/ 1 h 77"/>
                <a:gd name="T2" fmla="*/ 4 w 58"/>
                <a:gd name="T3" fmla="*/ 46 h 77"/>
                <a:gd name="T4" fmla="*/ 20 w 58"/>
                <a:gd name="T5" fmla="*/ 80 h 77"/>
                <a:gd name="T6" fmla="*/ 37 w 58"/>
                <a:gd name="T7" fmla="*/ 56 h 77"/>
                <a:gd name="T8" fmla="*/ 59 w 58"/>
                <a:gd name="T9" fmla="*/ 12 h 77"/>
                <a:gd name="T10" fmla="*/ 41 w 58"/>
                <a:gd name="T11" fmla="*/ 2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7">
                  <a:moveTo>
                    <a:pt x="39" y="1"/>
                  </a:moveTo>
                  <a:cubicBezTo>
                    <a:pt x="23" y="11"/>
                    <a:pt x="0" y="18"/>
                    <a:pt x="4" y="43"/>
                  </a:cubicBezTo>
                  <a:cubicBezTo>
                    <a:pt x="5" y="50"/>
                    <a:pt x="9" y="71"/>
                    <a:pt x="17" y="74"/>
                  </a:cubicBezTo>
                  <a:cubicBezTo>
                    <a:pt x="27" y="77"/>
                    <a:pt x="29" y="60"/>
                    <a:pt x="34" y="53"/>
                  </a:cubicBezTo>
                  <a:cubicBezTo>
                    <a:pt x="40" y="42"/>
                    <a:pt x="58" y="27"/>
                    <a:pt x="53" y="12"/>
                  </a:cubicBezTo>
                  <a:cubicBezTo>
                    <a:pt x="51" y="6"/>
                    <a:pt x="44" y="0"/>
                    <a:pt x="3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22">
              <a:extLst>
                <a:ext uri="{FF2B5EF4-FFF2-40B4-BE49-F238E27FC236}">
                  <a16:creationId xmlns:a16="http://schemas.microsoft.com/office/drawing/2014/main" id="{4CAE9BC1-A7DF-41D8-94F8-4EFA2FEBE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243"/>
              <a:ext cx="71" cy="103"/>
            </a:xfrm>
            <a:custGeom>
              <a:avLst/>
              <a:gdLst>
                <a:gd name="T0" fmla="*/ 57 w 68"/>
                <a:gd name="T1" fmla="*/ 11 h 100"/>
                <a:gd name="T2" fmla="*/ 0 w 68"/>
                <a:gd name="T3" fmla="*/ 68 h 100"/>
                <a:gd name="T4" fmla="*/ 22 w 68"/>
                <a:gd name="T5" fmla="*/ 104 h 100"/>
                <a:gd name="T6" fmla="*/ 34 w 68"/>
                <a:gd name="T7" fmla="*/ 78 h 100"/>
                <a:gd name="T8" fmla="*/ 76 w 68"/>
                <a:gd name="T9" fmla="*/ 23 h 100"/>
                <a:gd name="T10" fmla="*/ 54 w 68"/>
                <a:gd name="T11" fmla="*/ 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100">
                  <a:moveTo>
                    <a:pt x="51" y="11"/>
                  </a:moveTo>
                  <a:cubicBezTo>
                    <a:pt x="34" y="9"/>
                    <a:pt x="2" y="45"/>
                    <a:pt x="0" y="62"/>
                  </a:cubicBezTo>
                  <a:cubicBezTo>
                    <a:pt x="0" y="71"/>
                    <a:pt x="10" y="91"/>
                    <a:pt x="19" y="95"/>
                  </a:cubicBezTo>
                  <a:cubicBezTo>
                    <a:pt x="32" y="100"/>
                    <a:pt x="27" y="81"/>
                    <a:pt x="31" y="72"/>
                  </a:cubicBezTo>
                  <a:cubicBezTo>
                    <a:pt x="37" y="54"/>
                    <a:pt x="68" y="39"/>
                    <a:pt x="67" y="20"/>
                  </a:cubicBezTo>
                  <a:cubicBezTo>
                    <a:pt x="66" y="12"/>
                    <a:pt x="53" y="0"/>
                    <a:pt x="4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123">
            <a:extLst>
              <a:ext uri="{FF2B5EF4-FFF2-40B4-BE49-F238E27FC236}">
                <a16:creationId xmlns:a16="http://schemas.microsoft.com/office/drawing/2014/main" id="{4A4F2A2C-FD91-46EE-BFED-0F83E692C9B5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3040063"/>
            <a:ext cx="990600" cy="777875"/>
            <a:chOff x="2103" y="1328"/>
            <a:chExt cx="418" cy="328"/>
          </a:xfrm>
        </p:grpSpPr>
        <p:sp>
          <p:nvSpPr>
            <p:cNvPr id="27680" name="Freeform 124">
              <a:extLst>
                <a:ext uri="{FF2B5EF4-FFF2-40B4-BE49-F238E27FC236}">
                  <a16:creationId xmlns:a16="http://schemas.microsoft.com/office/drawing/2014/main" id="{3F50BA8B-EDA6-469C-A5C1-FD957BD1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55"/>
              <a:ext cx="365" cy="261"/>
            </a:xfrm>
            <a:custGeom>
              <a:avLst/>
              <a:gdLst>
                <a:gd name="T0" fmla="*/ 9 w 353"/>
                <a:gd name="T1" fmla="*/ 200 h 253"/>
                <a:gd name="T2" fmla="*/ 23 w 353"/>
                <a:gd name="T3" fmla="*/ 143 h 253"/>
                <a:gd name="T4" fmla="*/ 65 w 353"/>
                <a:gd name="T5" fmla="*/ 96 h 253"/>
                <a:gd name="T6" fmla="*/ 97 w 353"/>
                <a:gd name="T7" fmla="*/ 70 h 253"/>
                <a:gd name="T8" fmla="*/ 121 w 353"/>
                <a:gd name="T9" fmla="*/ 40 h 253"/>
                <a:gd name="T10" fmla="*/ 164 w 353"/>
                <a:gd name="T11" fmla="*/ 35 h 253"/>
                <a:gd name="T12" fmla="*/ 209 w 353"/>
                <a:gd name="T13" fmla="*/ 26 h 253"/>
                <a:gd name="T14" fmla="*/ 253 w 353"/>
                <a:gd name="T15" fmla="*/ 1 h 253"/>
                <a:gd name="T16" fmla="*/ 347 w 353"/>
                <a:gd name="T17" fmla="*/ 31 h 253"/>
                <a:gd name="T18" fmla="*/ 378 w 353"/>
                <a:gd name="T19" fmla="*/ 116 h 253"/>
                <a:gd name="T20" fmla="*/ 344 w 353"/>
                <a:gd name="T21" fmla="*/ 163 h 253"/>
                <a:gd name="T22" fmla="*/ 288 w 353"/>
                <a:gd name="T23" fmla="*/ 210 h 253"/>
                <a:gd name="T24" fmla="*/ 231 w 353"/>
                <a:gd name="T25" fmla="*/ 246 h 253"/>
                <a:gd name="T26" fmla="*/ 164 w 353"/>
                <a:gd name="T27" fmla="*/ 276 h 253"/>
                <a:gd name="T28" fmla="*/ 112 w 353"/>
                <a:gd name="T29" fmla="*/ 250 h 253"/>
                <a:gd name="T30" fmla="*/ 73 w 353"/>
                <a:gd name="T31" fmla="*/ 230 h 253"/>
                <a:gd name="T32" fmla="*/ 9 w 353"/>
                <a:gd name="T33" fmla="*/ 200 h 2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3" h="253">
                  <a:moveTo>
                    <a:pt x="9" y="182"/>
                  </a:moveTo>
                  <a:cubicBezTo>
                    <a:pt x="0" y="161"/>
                    <a:pt x="8" y="142"/>
                    <a:pt x="20" y="131"/>
                  </a:cubicBezTo>
                  <a:cubicBezTo>
                    <a:pt x="32" y="120"/>
                    <a:pt x="51" y="101"/>
                    <a:pt x="59" y="87"/>
                  </a:cubicBezTo>
                  <a:cubicBezTo>
                    <a:pt x="67" y="73"/>
                    <a:pt x="77" y="76"/>
                    <a:pt x="88" y="64"/>
                  </a:cubicBezTo>
                  <a:cubicBezTo>
                    <a:pt x="99" y="52"/>
                    <a:pt x="93" y="42"/>
                    <a:pt x="109" y="37"/>
                  </a:cubicBezTo>
                  <a:cubicBezTo>
                    <a:pt x="125" y="32"/>
                    <a:pt x="134" y="34"/>
                    <a:pt x="149" y="32"/>
                  </a:cubicBezTo>
                  <a:cubicBezTo>
                    <a:pt x="164" y="31"/>
                    <a:pt x="180" y="29"/>
                    <a:pt x="189" y="23"/>
                  </a:cubicBezTo>
                  <a:cubicBezTo>
                    <a:pt x="199" y="16"/>
                    <a:pt x="188" y="3"/>
                    <a:pt x="229" y="1"/>
                  </a:cubicBezTo>
                  <a:cubicBezTo>
                    <a:pt x="270" y="0"/>
                    <a:pt x="295" y="2"/>
                    <a:pt x="314" y="28"/>
                  </a:cubicBezTo>
                  <a:cubicBezTo>
                    <a:pt x="332" y="55"/>
                    <a:pt x="353" y="79"/>
                    <a:pt x="342" y="106"/>
                  </a:cubicBezTo>
                  <a:cubicBezTo>
                    <a:pt x="330" y="133"/>
                    <a:pt x="334" y="132"/>
                    <a:pt x="311" y="148"/>
                  </a:cubicBezTo>
                  <a:cubicBezTo>
                    <a:pt x="288" y="164"/>
                    <a:pt x="273" y="179"/>
                    <a:pt x="261" y="192"/>
                  </a:cubicBezTo>
                  <a:cubicBezTo>
                    <a:pt x="250" y="205"/>
                    <a:pt x="225" y="218"/>
                    <a:pt x="209" y="224"/>
                  </a:cubicBezTo>
                  <a:cubicBezTo>
                    <a:pt x="194" y="231"/>
                    <a:pt x="168" y="253"/>
                    <a:pt x="149" y="252"/>
                  </a:cubicBezTo>
                  <a:cubicBezTo>
                    <a:pt x="131" y="251"/>
                    <a:pt x="111" y="239"/>
                    <a:pt x="101" y="228"/>
                  </a:cubicBezTo>
                  <a:cubicBezTo>
                    <a:pt x="91" y="217"/>
                    <a:pt x="91" y="212"/>
                    <a:pt x="67" y="209"/>
                  </a:cubicBezTo>
                  <a:cubicBezTo>
                    <a:pt x="44" y="206"/>
                    <a:pt x="22" y="213"/>
                    <a:pt x="9" y="182"/>
                  </a:cubicBezTo>
                  <a:close/>
                </a:path>
              </a:pathLst>
            </a:custGeom>
            <a:solidFill>
              <a:srgbClr val="F4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125">
              <a:extLst>
                <a:ext uri="{FF2B5EF4-FFF2-40B4-BE49-F238E27FC236}">
                  <a16:creationId xmlns:a16="http://schemas.microsoft.com/office/drawing/2014/main" id="{6923B3AB-7A41-4E81-B6C3-38F966C22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375"/>
              <a:ext cx="305" cy="218"/>
            </a:xfrm>
            <a:custGeom>
              <a:avLst/>
              <a:gdLst>
                <a:gd name="T0" fmla="*/ 8 w 295"/>
                <a:gd name="T1" fmla="*/ 166 h 212"/>
                <a:gd name="T2" fmla="*/ 20 w 295"/>
                <a:gd name="T3" fmla="*/ 119 h 212"/>
                <a:gd name="T4" fmla="*/ 56 w 295"/>
                <a:gd name="T5" fmla="*/ 79 h 212"/>
                <a:gd name="T6" fmla="*/ 83 w 295"/>
                <a:gd name="T7" fmla="*/ 60 h 212"/>
                <a:gd name="T8" fmla="*/ 101 w 295"/>
                <a:gd name="T9" fmla="*/ 34 h 212"/>
                <a:gd name="T10" fmla="*/ 138 w 295"/>
                <a:gd name="T11" fmla="*/ 30 h 212"/>
                <a:gd name="T12" fmla="*/ 176 w 295"/>
                <a:gd name="T13" fmla="*/ 22 h 212"/>
                <a:gd name="T14" fmla="*/ 211 w 295"/>
                <a:gd name="T15" fmla="*/ 1 h 212"/>
                <a:gd name="T16" fmla="*/ 291 w 295"/>
                <a:gd name="T17" fmla="*/ 27 h 212"/>
                <a:gd name="T18" fmla="*/ 316 w 295"/>
                <a:gd name="T19" fmla="*/ 98 h 212"/>
                <a:gd name="T20" fmla="*/ 287 w 295"/>
                <a:gd name="T21" fmla="*/ 136 h 212"/>
                <a:gd name="T22" fmla="*/ 242 w 295"/>
                <a:gd name="T23" fmla="*/ 176 h 212"/>
                <a:gd name="T24" fmla="*/ 193 w 295"/>
                <a:gd name="T25" fmla="*/ 204 h 212"/>
                <a:gd name="T26" fmla="*/ 138 w 295"/>
                <a:gd name="T27" fmla="*/ 229 h 212"/>
                <a:gd name="T28" fmla="*/ 94 w 295"/>
                <a:gd name="T29" fmla="*/ 208 h 212"/>
                <a:gd name="T30" fmla="*/ 63 w 295"/>
                <a:gd name="T31" fmla="*/ 190 h 212"/>
                <a:gd name="T32" fmla="*/ 8 w 295"/>
                <a:gd name="T33" fmla="*/ 166 h 2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5" h="212">
                  <a:moveTo>
                    <a:pt x="8" y="153"/>
                  </a:moveTo>
                  <a:cubicBezTo>
                    <a:pt x="0" y="134"/>
                    <a:pt x="7" y="119"/>
                    <a:pt x="17" y="110"/>
                  </a:cubicBezTo>
                  <a:cubicBezTo>
                    <a:pt x="27" y="100"/>
                    <a:pt x="43" y="84"/>
                    <a:pt x="50" y="73"/>
                  </a:cubicBezTo>
                  <a:cubicBezTo>
                    <a:pt x="57" y="62"/>
                    <a:pt x="65" y="64"/>
                    <a:pt x="74" y="54"/>
                  </a:cubicBezTo>
                  <a:cubicBezTo>
                    <a:pt x="83" y="43"/>
                    <a:pt x="78" y="35"/>
                    <a:pt x="92" y="31"/>
                  </a:cubicBezTo>
                  <a:cubicBezTo>
                    <a:pt x="105" y="27"/>
                    <a:pt x="112" y="29"/>
                    <a:pt x="125" y="27"/>
                  </a:cubicBezTo>
                  <a:cubicBezTo>
                    <a:pt x="138" y="26"/>
                    <a:pt x="151" y="25"/>
                    <a:pt x="159" y="19"/>
                  </a:cubicBezTo>
                  <a:cubicBezTo>
                    <a:pt x="167" y="14"/>
                    <a:pt x="157" y="3"/>
                    <a:pt x="191" y="1"/>
                  </a:cubicBezTo>
                  <a:cubicBezTo>
                    <a:pt x="226" y="0"/>
                    <a:pt x="247" y="2"/>
                    <a:pt x="263" y="24"/>
                  </a:cubicBezTo>
                  <a:cubicBezTo>
                    <a:pt x="278" y="46"/>
                    <a:pt x="295" y="66"/>
                    <a:pt x="286" y="89"/>
                  </a:cubicBezTo>
                  <a:cubicBezTo>
                    <a:pt x="277" y="112"/>
                    <a:pt x="280" y="111"/>
                    <a:pt x="260" y="124"/>
                  </a:cubicBezTo>
                  <a:cubicBezTo>
                    <a:pt x="241" y="137"/>
                    <a:pt x="228" y="150"/>
                    <a:pt x="219" y="161"/>
                  </a:cubicBezTo>
                  <a:cubicBezTo>
                    <a:pt x="210" y="172"/>
                    <a:pt x="188" y="182"/>
                    <a:pt x="175" y="188"/>
                  </a:cubicBezTo>
                  <a:cubicBezTo>
                    <a:pt x="163" y="193"/>
                    <a:pt x="140" y="212"/>
                    <a:pt x="125" y="211"/>
                  </a:cubicBezTo>
                  <a:cubicBezTo>
                    <a:pt x="110" y="210"/>
                    <a:pt x="94" y="200"/>
                    <a:pt x="85" y="191"/>
                  </a:cubicBezTo>
                  <a:cubicBezTo>
                    <a:pt x="76" y="182"/>
                    <a:pt x="76" y="178"/>
                    <a:pt x="57" y="175"/>
                  </a:cubicBezTo>
                  <a:cubicBezTo>
                    <a:pt x="37" y="172"/>
                    <a:pt x="18" y="178"/>
                    <a:pt x="8" y="153"/>
                  </a:cubicBezTo>
                  <a:close/>
                </a:path>
              </a:pathLst>
            </a:custGeom>
            <a:solidFill>
              <a:srgbClr val="B73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126">
              <a:extLst>
                <a:ext uri="{FF2B5EF4-FFF2-40B4-BE49-F238E27FC236}">
                  <a16:creationId xmlns:a16="http://schemas.microsoft.com/office/drawing/2014/main" id="{5EBDF6AC-C87C-490A-8B93-87077250F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476"/>
              <a:ext cx="21" cy="21"/>
            </a:xfrm>
            <a:custGeom>
              <a:avLst/>
              <a:gdLst>
                <a:gd name="T0" fmla="*/ 0 w 20"/>
                <a:gd name="T1" fmla="*/ 21 h 21"/>
                <a:gd name="T2" fmla="*/ 8 w 20"/>
                <a:gd name="T3" fmla="*/ 12 h 21"/>
                <a:gd name="T4" fmla="*/ 23 w 2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3" y="18"/>
                    <a:pt x="5" y="15"/>
                    <a:pt x="8" y="12"/>
                  </a:cubicBezTo>
                  <a:cubicBezTo>
                    <a:pt x="11" y="9"/>
                    <a:pt x="16" y="5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127">
              <a:extLst>
                <a:ext uri="{FF2B5EF4-FFF2-40B4-BE49-F238E27FC236}">
                  <a16:creationId xmlns:a16="http://schemas.microsoft.com/office/drawing/2014/main" id="{E5A33775-70A5-43E4-B7C8-5C0C6A6C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05"/>
              <a:ext cx="2" cy="7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128">
              <a:extLst>
                <a:ext uri="{FF2B5EF4-FFF2-40B4-BE49-F238E27FC236}">
                  <a16:creationId xmlns:a16="http://schemas.microsoft.com/office/drawing/2014/main" id="{BFED4C06-C9EC-4E47-B5F1-AC9FBA329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23"/>
              <a:ext cx="1" cy="5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129">
              <a:extLst>
                <a:ext uri="{FF2B5EF4-FFF2-40B4-BE49-F238E27FC236}">
                  <a16:creationId xmlns:a16="http://schemas.microsoft.com/office/drawing/2014/main" id="{2EA5A725-CEEF-49D1-BC8E-4DDC6D615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428"/>
              <a:ext cx="293" cy="165"/>
            </a:xfrm>
            <a:custGeom>
              <a:avLst/>
              <a:gdLst>
                <a:gd name="T0" fmla="*/ 303 w 283"/>
                <a:gd name="T1" fmla="*/ 0 h 160"/>
                <a:gd name="T2" fmla="*/ 309 w 283"/>
                <a:gd name="T3" fmla="*/ 40 h 160"/>
                <a:gd name="T4" fmla="*/ 280 w 283"/>
                <a:gd name="T5" fmla="*/ 78 h 160"/>
                <a:gd name="T6" fmla="*/ 234 w 283"/>
                <a:gd name="T7" fmla="*/ 120 h 160"/>
                <a:gd name="T8" fmla="*/ 185 w 283"/>
                <a:gd name="T9" fmla="*/ 149 h 160"/>
                <a:gd name="T10" fmla="*/ 129 w 283"/>
                <a:gd name="T11" fmla="*/ 174 h 160"/>
                <a:gd name="T12" fmla="*/ 86 w 283"/>
                <a:gd name="T13" fmla="*/ 152 h 160"/>
                <a:gd name="T14" fmla="*/ 55 w 283"/>
                <a:gd name="T15" fmla="*/ 135 h 160"/>
                <a:gd name="T16" fmla="*/ 0 w 283"/>
                <a:gd name="T17" fmla="*/ 111 h 1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160">
                  <a:moveTo>
                    <a:pt x="273" y="0"/>
                  </a:moveTo>
                  <a:cubicBezTo>
                    <a:pt x="280" y="12"/>
                    <a:pt x="283" y="24"/>
                    <a:pt x="278" y="37"/>
                  </a:cubicBezTo>
                  <a:cubicBezTo>
                    <a:pt x="269" y="60"/>
                    <a:pt x="272" y="59"/>
                    <a:pt x="252" y="72"/>
                  </a:cubicBezTo>
                  <a:cubicBezTo>
                    <a:pt x="233" y="85"/>
                    <a:pt x="220" y="98"/>
                    <a:pt x="211" y="109"/>
                  </a:cubicBezTo>
                  <a:cubicBezTo>
                    <a:pt x="202" y="120"/>
                    <a:pt x="180" y="130"/>
                    <a:pt x="167" y="136"/>
                  </a:cubicBezTo>
                  <a:cubicBezTo>
                    <a:pt x="155" y="141"/>
                    <a:pt x="132" y="160"/>
                    <a:pt x="117" y="159"/>
                  </a:cubicBezTo>
                  <a:cubicBezTo>
                    <a:pt x="102" y="158"/>
                    <a:pt x="86" y="148"/>
                    <a:pt x="77" y="139"/>
                  </a:cubicBezTo>
                  <a:cubicBezTo>
                    <a:pt x="68" y="130"/>
                    <a:pt x="68" y="126"/>
                    <a:pt x="49" y="123"/>
                  </a:cubicBezTo>
                  <a:cubicBezTo>
                    <a:pt x="30" y="120"/>
                    <a:pt x="11" y="126"/>
                    <a:pt x="0" y="10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130">
              <a:extLst>
                <a:ext uri="{FF2B5EF4-FFF2-40B4-BE49-F238E27FC236}">
                  <a16:creationId xmlns:a16="http://schemas.microsoft.com/office/drawing/2014/main" id="{20836512-D8BF-49C5-8984-59551B0C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411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131">
              <a:extLst>
                <a:ext uri="{FF2B5EF4-FFF2-40B4-BE49-F238E27FC236}">
                  <a16:creationId xmlns:a16="http://schemas.microsoft.com/office/drawing/2014/main" id="{E9656C25-3720-4330-8E0E-B1714BCA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375"/>
              <a:ext cx="231" cy="95"/>
            </a:xfrm>
            <a:custGeom>
              <a:avLst/>
              <a:gdLst>
                <a:gd name="T0" fmla="*/ 0 w 223"/>
                <a:gd name="T1" fmla="*/ 101 h 92"/>
                <a:gd name="T2" fmla="*/ 18 w 223"/>
                <a:gd name="T3" fmla="*/ 80 h 92"/>
                <a:gd name="T4" fmla="*/ 42 w 223"/>
                <a:gd name="T5" fmla="*/ 60 h 92"/>
                <a:gd name="T6" fmla="*/ 63 w 223"/>
                <a:gd name="T7" fmla="*/ 34 h 92"/>
                <a:gd name="T8" fmla="*/ 99 w 223"/>
                <a:gd name="T9" fmla="*/ 30 h 92"/>
                <a:gd name="T10" fmla="*/ 138 w 223"/>
                <a:gd name="T11" fmla="*/ 22 h 92"/>
                <a:gd name="T12" fmla="*/ 174 w 223"/>
                <a:gd name="T13" fmla="*/ 1 h 92"/>
                <a:gd name="T14" fmla="*/ 248 w 223"/>
                <a:gd name="T15" fmla="*/ 2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92">
                  <a:moveTo>
                    <a:pt x="0" y="92"/>
                  </a:moveTo>
                  <a:cubicBezTo>
                    <a:pt x="6" y="86"/>
                    <a:pt x="12" y="79"/>
                    <a:pt x="15" y="73"/>
                  </a:cubicBezTo>
                  <a:cubicBezTo>
                    <a:pt x="22" y="62"/>
                    <a:pt x="30" y="64"/>
                    <a:pt x="39" y="54"/>
                  </a:cubicBezTo>
                  <a:cubicBezTo>
                    <a:pt x="48" y="43"/>
                    <a:pt x="43" y="35"/>
                    <a:pt x="57" y="31"/>
                  </a:cubicBezTo>
                  <a:cubicBezTo>
                    <a:pt x="70" y="27"/>
                    <a:pt x="77" y="29"/>
                    <a:pt x="90" y="27"/>
                  </a:cubicBezTo>
                  <a:cubicBezTo>
                    <a:pt x="103" y="26"/>
                    <a:pt x="116" y="25"/>
                    <a:pt x="124" y="19"/>
                  </a:cubicBezTo>
                  <a:cubicBezTo>
                    <a:pt x="132" y="14"/>
                    <a:pt x="122" y="3"/>
                    <a:pt x="156" y="1"/>
                  </a:cubicBezTo>
                  <a:cubicBezTo>
                    <a:pt x="188" y="0"/>
                    <a:pt x="208" y="2"/>
                    <a:pt x="223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132">
              <a:extLst>
                <a:ext uri="{FF2B5EF4-FFF2-40B4-BE49-F238E27FC236}">
                  <a16:creationId xmlns:a16="http://schemas.microsoft.com/office/drawing/2014/main" id="{41780A2A-831E-43C0-AA51-44EA6F0F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388"/>
              <a:ext cx="251" cy="190"/>
            </a:xfrm>
            <a:custGeom>
              <a:avLst/>
              <a:gdLst>
                <a:gd name="T0" fmla="*/ 69 w 243"/>
                <a:gd name="T1" fmla="*/ 63 h 184"/>
                <a:gd name="T2" fmla="*/ 41 w 243"/>
                <a:gd name="T3" fmla="*/ 90 h 184"/>
                <a:gd name="T4" fmla="*/ 3 w 243"/>
                <a:gd name="T5" fmla="*/ 126 h 184"/>
                <a:gd name="T6" fmla="*/ 30 w 243"/>
                <a:gd name="T7" fmla="*/ 170 h 184"/>
                <a:gd name="T8" fmla="*/ 87 w 243"/>
                <a:gd name="T9" fmla="*/ 178 h 184"/>
                <a:gd name="T10" fmla="*/ 134 w 243"/>
                <a:gd name="T11" fmla="*/ 187 h 184"/>
                <a:gd name="T12" fmla="*/ 175 w 243"/>
                <a:gd name="T13" fmla="*/ 157 h 184"/>
                <a:gd name="T14" fmla="*/ 203 w 243"/>
                <a:gd name="T15" fmla="*/ 135 h 184"/>
                <a:gd name="T16" fmla="*/ 238 w 243"/>
                <a:gd name="T17" fmla="*/ 109 h 184"/>
                <a:gd name="T18" fmla="*/ 265 w 243"/>
                <a:gd name="T19" fmla="*/ 89 h 184"/>
                <a:gd name="T20" fmla="*/ 255 w 243"/>
                <a:gd name="T21" fmla="*/ 42 h 184"/>
                <a:gd name="T22" fmla="*/ 224 w 243"/>
                <a:gd name="T23" fmla="*/ 14 h 184"/>
                <a:gd name="T24" fmla="*/ 187 w 243"/>
                <a:gd name="T25" fmla="*/ 12 h 184"/>
                <a:gd name="T26" fmla="*/ 131 w 243"/>
                <a:gd name="T27" fmla="*/ 35 h 184"/>
                <a:gd name="T28" fmla="*/ 69 w 243"/>
                <a:gd name="T29" fmla="*/ 6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3" h="184">
                  <a:moveTo>
                    <a:pt x="63" y="57"/>
                  </a:moveTo>
                  <a:cubicBezTo>
                    <a:pt x="55" y="72"/>
                    <a:pt x="53" y="74"/>
                    <a:pt x="38" y="81"/>
                  </a:cubicBezTo>
                  <a:cubicBezTo>
                    <a:pt x="24" y="87"/>
                    <a:pt x="2" y="93"/>
                    <a:pt x="3" y="114"/>
                  </a:cubicBezTo>
                  <a:cubicBezTo>
                    <a:pt x="4" y="135"/>
                    <a:pt x="0" y="155"/>
                    <a:pt x="27" y="155"/>
                  </a:cubicBezTo>
                  <a:cubicBezTo>
                    <a:pt x="54" y="155"/>
                    <a:pt x="61" y="150"/>
                    <a:pt x="78" y="162"/>
                  </a:cubicBezTo>
                  <a:cubicBezTo>
                    <a:pt x="95" y="173"/>
                    <a:pt x="105" y="184"/>
                    <a:pt x="122" y="169"/>
                  </a:cubicBezTo>
                  <a:cubicBezTo>
                    <a:pt x="138" y="155"/>
                    <a:pt x="149" y="157"/>
                    <a:pt x="159" y="142"/>
                  </a:cubicBezTo>
                  <a:cubicBezTo>
                    <a:pt x="169" y="128"/>
                    <a:pt x="173" y="123"/>
                    <a:pt x="185" y="123"/>
                  </a:cubicBezTo>
                  <a:cubicBezTo>
                    <a:pt x="197" y="123"/>
                    <a:pt x="201" y="110"/>
                    <a:pt x="216" y="100"/>
                  </a:cubicBezTo>
                  <a:cubicBezTo>
                    <a:pt x="231" y="91"/>
                    <a:pt x="241" y="92"/>
                    <a:pt x="241" y="80"/>
                  </a:cubicBezTo>
                  <a:cubicBezTo>
                    <a:pt x="241" y="68"/>
                    <a:pt x="243" y="48"/>
                    <a:pt x="231" y="39"/>
                  </a:cubicBezTo>
                  <a:cubicBezTo>
                    <a:pt x="219" y="29"/>
                    <a:pt x="220" y="22"/>
                    <a:pt x="203" y="14"/>
                  </a:cubicBezTo>
                  <a:cubicBezTo>
                    <a:pt x="187" y="6"/>
                    <a:pt x="187" y="0"/>
                    <a:pt x="169" y="12"/>
                  </a:cubicBezTo>
                  <a:cubicBezTo>
                    <a:pt x="152" y="24"/>
                    <a:pt x="133" y="34"/>
                    <a:pt x="119" y="32"/>
                  </a:cubicBezTo>
                  <a:cubicBezTo>
                    <a:pt x="105" y="30"/>
                    <a:pt x="77" y="32"/>
                    <a:pt x="63" y="57"/>
                  </a:cubicBezTo>
                  <a:close/>
                </a:path>
              </a:pathLst>
            </a:custGeom>
            <a:solidFill>
              <a:srgbClr val="A03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133">
              <a:extLst>
                <a:ext uri="{FF2B5EF4-FFF2-40B4-BE49-F238E27FC236}">
                  <a16:creationId xmlns:a16="http://schemas.microsoft.com/office/drawing/2014/main" id="{0F87F67A-EA15-4F50-9656-F0F2FCAD4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392"/>
              <a:ext cx="220" cy="174"/>
            </a:xfrm>
            <a:custGeom>
              <a:avLst/>
              <a:gdLst>
                <a:gd name="T0" fmla="*/ 59 w 213"/>
                <a:gd name="T1" fmla="*/ 64 h 169"/>
                <a:gd name="T2" fmla="*/ 35 w 213"/>
                <a:gd name="T3" fmla="*/ 88 h 169"/>
                <a:gd name="T4" fmla="*/ 2 w 213"/>
                <a:gd name="T5" fmla="*/ 123 h 169"/>
                <a:gd name="T6" fmla="*/ 29 w 213"/>
                <a:gd name="T7" fmla="*/ 161 h 169"/>
                <a:gd name="T8" fmla="*/ 78 w 213"/>
                <a:gd name="T9" fmla="*/ 165 h 169"/>
                <a:gd name="T10" fmla="*/ 123 w 213"/>
                <a:gd name="T11" fmla="*/ 170 h 169"/>
                <a:gd name="T12" fmla="*/ 158 w 213"/>
                <a:gd name="T13" fmla="*/ 141 h 169"/>
                <a:gd name="T14" fmla="*/ 182 w 213"/>
                <a:gd name="T15" fmla="*/ 119 h 169"/>
                <a:gd name="T16" fmla="*/ 210 w 213"/>
                <a:gd name="T17" fmla="*/ 97 h 169"/>
                <a:gd name="T18" fmla="*/ 233 w 213"/>
                <a:gd name="T19" fmla="*/ 75 h 169"/>
                <a:gd name="T20" fmla="*/ 222 w 213"/>
                <a:gd name="T21" fmla="*/ 36 h 169"/>
                <a:gd name="T22" fmla="*/ 193 w 213"/>
                <a:gd name="T23" fmla="*/ 12 h 169"/>
                <a:gd name="T24" fmla="*/ 160 w 213"/>
                <a:gd name="T25" fmla="*/ 12 h 169"/>
                <a:gd name="T26" fmla="*/ 111 w 213"/>
                <a:gd name="T27" fmla="*/ 36 h 169"/>
                <a:gd name="T28" fmla="*/ 59 w 213"/>
                <a:gd name="T29" fmla="*/ 64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9">
                  <a:moveTo>
                    <a:pt x="53" y="58"/>
                  </a:moveTo>
                  <a:cubicBezTo>
                    <a:pt x="46" y="72"/>
                    <a:pt x="45" y="74"/>
                    <a:pt x="32" y="81"/>
                  </a:cubicBezTo>
                  <a:cubicBezTo>
                    <a:pt x="19" y="88"/>
                    <a:pt x="0" y="94"/>
                    <a:pt x="2" y="113"/>
                  </a:cubicBezTo>
                  <a:cubicBezTo>
                    <a:pt x="5" y="131"/>
                    <a:pt x="2" y="149"/>
                    <a:pt x="26" y="148"/>
                  </a:cubicBezTo>
                  <a:cubicBezTo>
                    <a:pt x="50" y="146"/>
                    <a:pt x="56" y="142"/>
                    <a:pt x="72" y="151"/>
                  </a:cubicBezTo>
                  <a:cubicBezTo>
                    <a:pt x="88" y="160"/>
                    <a:pt x="97" y="169"/>
                    <a:pt x="111" y="155"/>
                  </a:cubicBezTo>
                  <a:cubicBezTo>
                    <a:pt x="125" y="141"/>
                    <a:pt x="135" y="142"/>
                    <a:pt x="143" y="129"/>
                  </a:cubicBezTo>
                  <a:cubicBezTo>
                    <a:pt x="151" y="116"/>
                    <a:pt x="154" y="111"/>
                    <a:pt x="165" y="110"/>
                  </a:cubicBezTo>
                  <a:cubicBezTo>
                    <a:pt x="176" y="110"/>
                    <a:pt x="178" y="97"/>
                    <a:pt x="191" y="88"/>
                  </a:cubicBezTo>
                  <a:cubicBezTo>
                    <a:pt x="205" y="79"/>
                    <a:pt x="213" y="80"/>
                    <a:pt x="212" y="69"/>
                  </a:cubicBezTo>
                  <a:cubicBezTo>
                    <a:pt x="212" y="58"/>
                    <a:pt x="212" y="40"/>
                    <a:pt x="201" y="33"/>
                  </a:cubicBezTo>
                  <a:cubicBezTo>
                    <a:pt x="190" y="25"/>
                    <a:pt x="191" y="18"/>
                    <a:pt x="175" y="12"/>
                  </a:cubicBezTo>
                  <a:cubicBezTo>
                    <a:pt x="160" y="6"/>
                    <a:pt x="159" y="0"/>
                    <a:pt x="145" y="12"/>
                  </a:cubicBezTo>
                  <a:cubicBezTo>
                    <a:pt x="130" y="24"/>
                    <a:pt x="114" y="34"/>
                    <a:pt x="101" y="33"/>
                  </a:cubicBezTo>
                  <a:cubicBezTo>
                    <a:pt x="88" y="32"/>
                    <a:pt x="64" y="35"/>
                    <a:pt x="53" y="58"/>
                  </a:cubicBezTo>
                  <a:close/>
                </a:path>
              </a:pathLst>
            </a:custGeom>
            <a:solidFill>
              <a:srgbClr val="8C2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134">
              <a:extLst>
                <a:ext uri="{FF2B5EF4-FFF2-40B4-BE49-F238E27FC236}">
                  <a16:creationId xmlns:a16="http://schemas.microsoft.com/office/drawing/2014/main" id="{CB7EF879-47B0-43D5-B22C-D8940988E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12"/>
              <a:ext cx="203" cy="146"/>
            </a:xfrm>
            <a:custGeom>
              <a:avLst/>
              <a:gdLst>
                <a:gd name="T0" fmla="*/ 61 w 197"/>
                <a:gd name="T1" fmla="*/ 42 h 142"/>
                <a:gd name="T2" fmla="*/ 37 w 197"/>
                <a:gd name="T3" fmla="*/ 63 h 142"/>
                <a:gd name="T4" fmla="*/ 4 w 197"/>
                <a:gd name="T5" fmla="*/ 88 h 142"/>
                <a:gd name="T6" fmla="*/ 24 w 197"/>
                <a:gd name="T7" fmla="*/ 124 h 142"/>
                <a:gd name="T8" fmla="*/ 67 w 197"/>
                <a:gd name="T9" fmla="*/ 134 h 142"/>
                <a:gd name="T10" fmla="*/ 104 w 197"/>
                <a:gd name="T11" fmla="*/ 143 h 142"/>
                <a:gd name="T12" fmla="*/ 139 w 197"/>
                <a:gd name="T13" fmla="*/ 120 h 142"/>
                <a:gd name="T14" fmla="*/ 163 w 197"/>
                <a:gd name="T15" fmla="*/ 106 h 142"/>
                <a:gd name="T16" fmla="*/ 190 w 197"/>
                <a:gd name="T17" fmla="*/ 87 h 142"/>
                <a:gd name="T18" fmla="*/ 212 w 197"/>
                <a:gd name="T19" fmla="*/ 72 h 142"/>
                <a:gd name="T20" fmla="*/ 206 w 197"/>
                <a:gd name="T21" fmla="*/ 36 h 142"/>
                <a:gd name="T22" fmla="*/ 183 w 197"/>
                <a:gd name="T23" fmla="*/ 12 h 142"/>
                <a:gd name="T24" fmla="*/ 154 w 197"/>
                <a:gd name="T25" fmla="*/ 8 h 142"/>
                <a:gd name="T26" fmla="*/ 109 w 197"/>
                <a:gd name="T27" fmla="*/ 25 h 142"/>
                <a:gd name="T28" fmla="*/ 61 w 197"/>
                <a:gd name="T29" fmla="*/ 42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42">
                  <a:moveTo>
                    <a:pt x="55" y="39"/>
                  </a:moveTo>
                  <a:cubicBezTo>
                    <a:pt x="47" y="51"/>
                    <a:pt x="46" y="52"/>
                    <a:pt x="34" y="57"/>
                  </a:cubicBezTo>
                  <a:cubicBezTo>
                    <a:pt x="22" y="61"/>
                    <a:pt x="4" y="65"/>
                    <a:pt x="4" y="82"/>
                  </a:cubicBezTo>
                  <a:cubicBezTo>
                    <a:pt x="4" y="98"/>
                    <a:pt x="0" y="114"/>
                    <a:pt x="21" y="115"/>
                  </a:cubicBezTo>
                  <a:cubicBezTo>
                    <a:pt x="43" y="117"/>
                    <a:pt x="48" y="113"/>
                    <a:pt x="61" y="123"/>
                  </a:cubicBezTo>
                  <a:cubicBezTo>
                    <a:pt x="75" y="133"/>
                    <a:pt x="82" y="142"/>
                    <a:pt x="95" y="131"/>
                  </a:cubicBezTo>
                  <a:cubicBezTo>
                    <a:pt x="109" y="120"/>
                    <a:pt x="118" y="122"/>
                    <a:pt x="127" y="111"/>
                  </a:cubicBezTo>
                  <a:cubicBezTo>
                    <a:pt x="135" y="101"/>
                    <a:pt x="139" y="97"/>
                    <a:pt x="148" y="97"/>
                  </a:cubicBezTo>
                  <a:cubicBezTo>
                    <a:pt x="158" y="98"/>
                    <a:pt x="161" y="87"/>
                    <a:pt x="174" y="81"/>
                  </a:cubicBezTo>
                  <a:cubicBezTo>
                    <a:pt x="186" y="74"/>
                    <a:pt x="194" y="75"/>
                    <a:pt x="194" y="66"/>
                  </a:cubicBezTo>
                  <a:cubicBezTo>
                    <a:pt x="195" y="56"/>
                    <a:pt x="197" y="41"/>
                    <a:pt x="188" y="33"/>
                  </a:cubicBezTo>
                  <a:cubicBezTo>
                    <a:pt x="179" y="25"/>
                    <a:pt x="181" y="19"/>
                    <a:pt x="168" y="12"/>
                  </a:cubicBezTo>
                  <a:cubicBezTo>
                    <a:pt x="155" y="4"/>
                    <a:pt x="155" y="0"/>
                    <a:pt x="141" y="8"/>
                  </a:cubicBezTo>
                  <a:cubicBezTo>
                    <a:pt x="126" y="17"/>
                    <a:pt x="111" y="25"/>
                    <a:pt x="100" y="22"/>
                  </a:cubicBezTo>
                  <a:cubicBezTo>
                    <a:pt x="89" y="20"/>
                    <a:pt x="67" y="20"/>
                    <a:pt x="55" y="39"/>
                  </a:cubicBezTo>
                  <a:close/>
                </a:path>
              </a:pathLst>
            </a:custGeom>
            <a:solidFill>
              <a:srgbClr val="7C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135">
              <a:extLst>
                <a:ext uri="{FF2B5EF4-FFF2-40B4-BE49-F238E27FC236}">
                  <a16:creationId xmlns:a16="http://schemas.microsoft.com/office/drawing/2014/main" id="{168FD340-E40C-4855-8A67-872FB7E4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421"/>
              <a:ext cx="183" cy="127"/>
            </a:xfrm>
            <a:custGeom>
              <a:avLst/>
              <a:gdLst>
                <a:gd name="T0" fmla="*/ 57 w 177"/>
                <a:gd name="T1" fmla="*/ 34 h 123"/>
                <a:gd name="T2" fmla="*/ 35 w 177"/>
                <a:gd name="T3" fmla="*/ 51 h 123"/>
                <a:gd name="T4" fmla="*/ 5 w 177"/>
                <a:gd name="T5" fmla="*/ 73 h 123"/>
                <a:gd name="T6" fmla="*/ 22 w 177"/>
                <a:gd name="T7" fmla="*/ 106 h 123"/>
                <a:gd name="T8" fmla="*/ 60 w 177"/>
                <a:gd name="T9" fmla="*/ 117 h 123"/>
                <a:gd name="T10" fmla="*/ 93 w 177"/>
                <a:gd name="T11" fmla="*/ 126 h 123"/>
                <a:gd name="T12" fmla="*/ 124 w 177"/>
                <a:gd name="T13" fmla="*/ 107 h 123"/>
                <a:gd name="T14" fmla="*/ 146 w 177"/>
                <a:gd name="T15" fmla="*/ 95 h 123"/>
                <a:gd name="T16" fmla="*/ 171 w 177"/>
                <a:gd name="T17" fmla="*/ 80 h 123"/>
                <a:gd name="T18" fmla="*/ 191 w 177"/>
                <a:gd name="T19" fmla="*/ 66 h 123"/>
                <a:gd name="T20" fmla="*/ 187 w 177"/>
                <a:gd name="T21" fmla="*/ 34 h 123"/>
                <a:gd name="T22" fmla="*/ 167 w 177"/>
                <a:gd name="T23" fmla="*/ 11 h 123"/>
                <a:gd name="T24" fmla="*/ 141 w 177"/>
                <a:gd name="T25" fmla="*/ 8 h 123"/>
                <a:gd name="T26" fmla="*/ 101 w 177"/>
                <a:gd name="T27" fmla="*/ 21 h 123"/>
                <a:gd name="T28" fmla="*/ 57 w 177"/>
                <a:gd name="T29" fmla="*/ 34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7" h="123">
                  <a:moveTo>
                    <a:pt x="51" y="31"/>
                  </a:moveTo>
                  <a:cubicBezTo>
                    <a:pt x="44" y="41"/>
                    <a:pt x="43" y="43"/>
                    <a:pt x="32" y="46"/>
                  </a:cubicBezTo>
                  <a:cubicBezTo>
                    <a:pt x="21" y="50"/>
                    <a:pt x="5" y="52"/>
                    <a:pt x="5" y="67"/>
                  </a:cubicBezTo>
                  <a:cubicBezTo>
                    <a:pt x="4" y="82"/>
                    <a:pt x="0" y="95"/>
                    <a:pt x="19" y="97"/>
                  </a:cubicBezTo>
                  <a:cubicBezTo>
                    <a:pt x="37" y="99"/>
                    <a:pt x="43" y="97"/>
                    <a:pt x="54" y="106"/>
                  </a:cubicBezTo>
                  <a:cubicBezTo>
                    <a:pt x="65" y="115"/>
                    <a:pt x="71" y="123"/>
                    <a:pt x="84" y="114"/>
                  </a:cubicBezTo>
                  <a:cubicBezTo>
                    <a:pt x="96" y="105"/>
                    <a:pt x="104" y="107"/>
                    <a:pt x="112" y="98"/>
                  </a:cubicBezTo>
                  <a:cubicBezTo>
                    <a:pt x="120" y="89"/>
                    <a:pt x="123" y="86"/>
                    <a:pt x="132" y="86"/>
                  </a:cubicBezTo>
                  <a:cubicBezTo>
                    <a:pt x="140" y="87"/>
                    <a:pt x="143" y="78"/>
                    <a:pt x="155" y="73"/>
                  </a:cubicBezTo>
                  <a:cubicBezTo>
                    <a:pt x="166" y="67"/>
                    <a:pt x="173" y="69"/>
                    <a:pt x="173" y="60"/>
                  </a:cubicBezTo>
                  <a:cubicBezTo>
                    <a:pt x="174" y="52"/>
                    <a:pt x="177" y="38"/>
                    <a:pt x="169" y="31"/>
                  </a:cubicBezTo>
                  <a:cubicBezTo>
                    <a:pt x="162" y="23"/>
                    <a:pt x="163" y="18"/>
                    <a:pt x="152" y="11"/>
                  </a:cubicBezTo>
                  <a:cubicBezTo>
                    <a:pt x="141" y="5"/>
                    <a:pt x="141" y="0"/>
                    <a:pt x="128" y="8"/>
                  </a:cubicBezTo>
                  <a:cubicBezTo>
                    <a:pt x="115" y="15"/>
                    <a:pt x="101" y="21"/>
                    <a:pt x="92" y="18"/>
                  </a:cubicBezTo>
                  <a:cubicBezTo>
                    <a:pt x="82" y="16"/>
                    <a:pt x="63" y="15"/>
                    <a:pt x="51" y="31"/>
                  </a:cubicBezTo>
                  <a:close/>
                </a:path>
              </a:pathLst>
            </a:custGeom>
            <a:solidFill>
              <a:srgbClr val="72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136">
              <a:extLst>
                <a:ext uri="{FF2B5EF4-FFF2-40B4-BE49-F238E27FC236}">
                  <a16:creationId xmlns:a16="http://schemas.microsoft.com/office/drawing/2014/main" id="{EC253415-794E-4E40-A8C5-F5B337D9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398"/>
              <a:ext cx="171" cy="156"/>
            </a:xfrm>
            <a:custGeom>
              <a:avLst/>
              <a:gdLst>
                <a:gd name="T0" fmla="*/ 146 w 165"/>
                <a:gd name="T1" fmla="*/ 0 h 151"/>
                <a:gd name="T2" fmla="*/ 151 w 165"/>
                <a:gd name="T3" fmla="*/ 24 h 151"/>
                <a:gd name="T4" fmla="*/ 159 w 165"/>
                <a:gd name="T5" fmla="*/ 38 h 151"/>
                <a:gd name="T6" fmla="*/ 177 w 165"/>
                <a:gd name="T7" fmla="*/ 62 h 151"/>
                <a:gd name="T8" fmla="*/ 161 w 165"/>
                <a:gd name="T9" fmla="*/ 80 h 151"/>
                <a:gd name="T10" fmla="*/ 130 w 165"/>
                <a:gd name="T11" fmla="*/ 107 h 151"/>
                <a:gd name="T12" fmla="*/ 103 w 165"/>
                <a:gd name="T13" fmla="*/ 120 h 151"/>
                <a:gd name="T14" fmla="*/ 66 w 165"/>
                <a:gd name="T15" fmla="*/ 146 h 151"/>
                <a:gd name="T16" fmla="*/ 40 w 165"/>
                <a:gd name="T17" fmla="*/ 160 h 151"/>
                <a:gd name="T18" fmla="*/ 17 w 165"/>
                <a:gd name="T19" fmla="*/ 146 h 151"/>
                <a:gd name="T20" fmla="*/ 0 w 165"/>
                <a:gd name="T21" fmla="*/ 131 h 151"/>
                <a:gd name="T22" fmla="*/ 9 w 165"/>
                <a:gd name="T23" fmla="*/ 133 h 151"/>
                <a:gd name="T24" fmla="*/ 24 w 165"/>
                <a:gd name="T25" fmla="*/ 146 h 151"/>
                <a:gd name="T26" fmla="*/ 48 w 165"/>
                <a:gd name="T27" fmla="*/ 154 h 151"/>
                <a:gd name="T28" fmla="*/ 72 w 165"/>
                <a:gd name="T29" fmla="*/ 132 h 151"/>
                <a:gd name="T30" fmla="*/ 103 w 165"/>
                <a:gd name="T31" fmla="*/ 114 h 151"/>
                <a:gd name="T32" fmla="*/ 134 w 165"/>
                <a:gd name="T33" fmla="*/ 99 h 151"/>
                <a:gd name="T34" fmla="*/ 156 w 165"/>
                <a:gd name="T35" fmla="*/ 77 h 151"/>
                <a:gd name="T36" fmla="*/ 176 w 165"/>
                <a:gd name="T37" fmla="*/ 56 h 151"/>
                <a:gd name="T38" fmla="*/ 154 w 165"/>
                <a:gd name="T39" fmla="*/ 40 h 151"/>
                <a:gd name="T40" fmla="*/ 145 w 165"/>
                <a:gd name="T41" fmla="*/ 23 h 1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51">
                  <a:moveTo>
                    <a:pt x="131" y="0"/>
                  </a:moveTo>
                  <a:cubicBezTo>
                    <a:pt x="131" y="0"/>
                    <a:pt x="137" y="13"/>
                    <a:pt x="136" y="21"/>
                  </a:cubicBezTo>
                  <a:cubicBezTo>
                    <a:pt x="134" y="29"/>
                    <a:pt x="134" y="29"/>
                    <a:pt x="143" y="35"/>
                  </a:cubicBezTo>
                  <a:cubicBezTo>
                    <a:pt x="152" y="41"/>
                    <a:pt x="165" y="43"/>
                    <a:pt x="159" y="56"/>
                  </a:cubicBezTo>
                  <a:cubicBezTo>
                    <a:pt x="153" y="69"/>
                    <a:pt x="159" y="60"/>
                    <a:pt x="145" y="73"/>
                  </a:cubicBezTo>
                  <a:cubicBezTo>
                    <a:pt x="131" y="86"/>
                    <a:pt x="132" y="90"/>
                    <a:pt x="117" y="98"/>
                  </a:cubicBezTo>
                  <a:cubicBezTo>
                    <a:pt x="102" y="105"/>
                    <a:pt x="103" y="104"/>
                    <a:pt x="93" y="108"/>
                  </a:cubicBezTo>
                  <a:cubicBezTo>
                    <a:pt x="83" y="113"/>
                    <a:pt x="69" y="123"/>
                    <a:pt x="60" y="132"/>
                  </a:cubicBezTo>
                  <a:cubicBezTo>
                    <a:pt x="50" y="140"/>
                    <a:pt x="51" y="151"/>
                    <a:pt x="37" y="145"/>
                  </a:cubicBezTo>
                  <a:cubicBezTo>
                    <a:pt x="23" y="138"/>
                    <a:pt x="18" y="136"/>
                    <a:pt x="14" y="132"/>
                  </a:cubicBezTo>
                  <a:cubicBezTo>
                    <a:pt x="9" y="128"/>
                    <a:pt x="6" y="118"/>
                    <a:pt x="0" y="119"/>
                  </a:cubicBezTo>
                  <a:cubicBezTo>
                    <a:pt x="0" y="119"/>
                    <a:pt x="6" y="116"/>
                    <a:pt x="9" y="121"/>
                  </a:cubicBezTo>
                  <a:cubicBezTo>
                    <a:pt x="12" y="126"/>
                    <a:pt x="12" y="127"/>
                    <a:pt x="21" y="132"/>
                  </a:cubicBezTo>
                  <a:cubicBezTo>
                    <a:pt x="30" y="138"/>
                    <a:pt x="36" y="145"/>
                    <a:pt x="42" y="139"/>
                  </a:cubicBezTo>
                  <a:cubicBezTo>
                    <a:pt x="47" y="134"/>
                    <a:pt x="55" y="127"/>
                    <a:pt x="65" y="120"/>
                  </a:cubicBezTo>
                  <a:cubicBezTo>
                    <a:pt x="75" y="112"/>
                    <a:pt x="82" y="108"/>
                    <a:pt x="93" y="103"/>
                  </a:cubicBezTo>
                  <a:cubicBezTo>
                    <a:pt x="103" y="98"/>
                    <a:pt x="113" y="97"/>
                    <a:pt x="120" y="90"/>
                  </a:cubicBezTo>
                  <a:cubicBezTo>
                    <a:pt x="128" y="83"/>
                    <a:pt x="130" y="78"/>
                    <a:pt x="141" y="71"/>
                  </a:cubicBezTo>
                  <a:cubicBezTo>
                    <a:pt x="152" y="63"/>
                    <a:pt x="165" y="56"/>
                    <a:pt x="158" y="50"/>
                  </a:cubicBezTo>
                  <a:cubicBezTo>
                    <a:pt x="150" y="44"/>
                    <a:pt x="148" y="40"/>
                    <a:pt x="139" y="37"/>
                  </a:cubicBezTo>
                  <a:cubicBezTo>
                    <a:pt x="130" y="33"/>
                    <a:pt x="130" y="29"/>
                    <a:pt x="130" y="20"/>
                  </a:cubicBezTo>
                </a:path>
              </a:pathLst>
            </a:custGeom>
            <a:solidFill>
              <a:srgbClr val="8E1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137">
              <a:extLst>
                <a:ext uri="{FF2B5EF4-FFF2-40B4-BE49-F238E27FC236}">
                  <a16:creationId xmlns:a16="http://schemas.microsoft.com/office/drawing/2014/main" id="{E419FFCD-8434-41C4-A1C5-E812758E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426"/>
              <a:ext cx="125" cy="113"/>
            </a:xfrm>
            <a:custGeom>
              <a:avLst/>
              <a:gdLst>
                <a:gd name="T0" fmla="*/ 90 w 120"/>
                <a:gd name="T1" fmla="*/ 3 h 109"/>
                <a:gd name="T2" fmla="*/ 71 w 120"/>
                <a:gd name="T3" fmla="*/ 12 h 109"/>
                <a:gd name="T4" fmla="*/ 55 w 120"/>
                <a:gd name="T5" fmla="*/ 38 h 109"/>
                <a:gd name="T6" fmla="*/ 28 w 120"/>
                <a:gd name="T7" fmla="*/ 56 h 109"/>
                <a:gd name="T8" fmla="*/ 3 w 120"/>
                <a:gd name="T9" fmla="*/ 76 h 109"/>
                <a:gd name="T10" fmla="*/ 5 w 120"/>
                <a:gd name="T11" fmla="*/ 108 h 109"/>
                <a:gd name="T12" fmla="*/ 20 w 120"/>
                <a:gd name="T13" fmla="*/ 117 h 109"/>
                <a:gd name="T14" fmla="*/ 40 w 120"/>
                <a:gd name="T15" fmla="*/ 116 h 109"/>
                <a:gd name="T16" fmla="*/ 52 w 120"/>
                <a:gd name="T17" fmla="*/ 115 h 109"/>
                <a:gd name="T18" fmla="*/ 59 w 120"/>
                <a:gd name="T19" fmla="*/ 115 h 109"/>
                <a:gd name="T20" fmla="*/ 59 w 120"/>
                <a:gd name="T21" fmla="*/ 90 h 109"/>
                <a:gd name="T22" fmla="*/ 77 w 120"/>
                <a:gd name="T23" fmla="*/ 100 h 109"/>
                <a:gd name="T24" fmla="*/ 85 w 120"/>
                <a:gd name="T25" fmla="*/ 110 h 109"/>
                <a:gd name="T26" fmla="*/ 103 w 120"/>
                <a:gd name="T27" fmla="*/ 105 h 109"/>
                <a:gd name="T28" fmla="*/ 109 w 120"/>
                <a:gd name="T29" fmla="*/ 91 h 109"/>
                <a:gd name="T30" fmla="*/ 129 w 120"/>
                <a:gd name="T31" fmla="*/ 81 h 109"/>
                <a:gd name="T32" fmla="*/ 133 w 120"/>
                <a:gd name="T33" fmla="*/ 64 h 109"/>
                <a:gd name="T34" fmla="*/ 120 w 120"/>
                <a:gd name="T35" fmla="*/ 60 h 109"/>
                <a:gd name="T36" fmla="*/ 97 w 120"/>
                <a:gd name="T37" fmla="*/ 62 h 109"/>
                <a:gd name="T38" fmla="*/ 86 w 120"/>
                <a:gd name="T39" fmla="*/ 43 h 109"/>
                <a:gd name="T40" fmla="*/ 101 w 120"/>
                <a:gd name="T41" fmla="*/ 21 h 109"/>
                <a:gd name="T42" fmla="*/ 89 w 120"/>
                <a:gd name="T43" fmla="*/ 2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0" h="109">
                  <a:moveTo>
                    <a:pt x="80" y="3"/>
                  </a:moveTo>
                  <a:cubicBezTo>
                    <a:pt x="75" y="0"/>
                    <a:pt x="66" y="9"/>
                    <a:pt x="62" y="12"/>
                  </a:cubicBezTo>
                  <a:cubicBezTo>
                    <a:pt x="56" y="19"/>
                    <a:pt x="55" y="28"/>
                    <a:pt x="49" y="35"/>
                  </a:cubicBezTo>
                  <a:cubicBezTo>
                    <a:pt x="43" y="43"/>
                    <a:pt x="34" y="47"/>
                    <a:pt x="25" y="50"/>
                  </a:cubicBezTo>
                  <a:cubicBezTo>
                    <a:pt x="17" y="52"/>
                    <a:pt x="6" y="60"/>
                    <a:pt x="3" y="68"/>
                  </a:cubicBezTo>
                  <a:cubicBezTo>
                    <a:pt x="1" y="76"/>
                    <a:pt x="0" y="89"/>
                    <a:pt x="5" y="96"/>
                  </a:cubicBezTo>
                  <a:cubicBezTo>
                    <a:pt x="8" y="100"/>
                    <a:pt x="13" y="103"/>
                    <a:pt x="17" y="105"/>
                  </a:cubicBezTo>
                  <a:cubicBezTo>
                    <a:pt x="24" y="109"/>
                    <a:pt x="29" y="108"/>
                    <a:pt x="35" y="104"/>
                  </a:cubicBezTo>
                  <a:cubicBezTo>
                    <a:pt x="39" y="101"/>
                    <a:pt x="41" y="102"/>
                    <a:pt x="46" y="103"/>
                  </a:cubicBezTo>
                  <a:cubicBezTo>
                    <a:pt x="48" y="104"/>
                    <a:pt x="51" y="106"/>
                    <a:pt x="53" y="103"/>
                  </a:cubicBezTo>
                  <a:cubicBezTo>
                    <a:pt x="56" y="96"/>
                    <a:pt x="41" y="85"/>
                    <a:pt x="53" y="81"/>
                  </a:cubicBezTo>
                  <a:cubicBezTo>
                    <a:pt x="59" y="79"/>
                    <a:pt x="65" y="87"/>
                    <a:pt x="68" y="90"/>
                  </a:cubicBezTo>
                  <a:cubicBezTo>
                    <a:pt x="71" y="93"/>
                    <a:pt x="72" y="97"/>
                    <a:pt x="76" y="98"/>
                  </a:cubicBezTo>
                  <a:cubicBezTo>
                    <a:pt x="80" y="100"/>
                    <a:pt x="87" y="97"/>
                    <a:pt x="91" y="94"/>
                  </a:cubicBezTo>
                  <a:cubicBezTo>
                    <a:pt x="94" y="90"/>
                    <a:pt x="93" y="85"/>
                    <a:pt x="97" y="82"/>
                  </a:cubicBezTo>
                  <a:cubicBezTo>
                    <a:pt x="102" y="78"/>
                    <a:pt x="109" y="76"/>
                    <a:pt x="114" y="72"/>
                  </a:cubicBezTo>
                  <a:cubicBezTo>
                    <a:pt x="118" y="69"/>
                    <a:pt x="120" y="63"/>
                    <a:pt x="118" y="58"/>
                  </a:cubicBezTo>
                  <a:cubicBezTo>
                    <a:pt x="116" y="52"/>
                    <a:pt x="111" y="53"/>
                    <a:pt x="106" y="54"/>
                  </a:cubicBezTo>
                  <a:cubicBezTo>
                    <a:pt x="100" y="56"/>
                    <a:pt x="91" y="58"/>
                    <a:pt x="85" y="56"/>
                  </a:cubicBezTo>
                  <a:cubicBezTo>
                    <a:pt x="80" y="53"/>
                    <a:pt x="77" y="44"/>
                    <a:pt x="77" y="39"/>
                  </a:cubicBezTo>
                  <a:cubicBezTo>
                    <a:pt x="77" y="29"/>
                    <a:pt x="88" y="26"/>
                    <a:pt x="89" y="18"/>
                  </a:cubicBezTo>
                  <a:cubicBezTo>
                    <a:pt x="90" y="11"/>
                    <a:pt x="88" y="1"/>
                    <a:pt x="79" y="2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138">
              <a:extLst>
                <a:ext uri="{FF2B5EF4-FFF2-40B4-BE49-F238E27FC236}">
                  <a16:creationId xmlns:a16="http://schemas.microsoft.com/office/drawing/2014/main" id="{9B6261DB-D43E-4CFD-9184-FE5F380C3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396"/>
              <a:ext cx="85" cy="58"/>
            </a:xfrm>
            <a:custGeom>
              <a:avLst/>
              <a:gdLst>
                <a:gd name="T0" fmla="*/ 2 w 82"/>
                <a:gd name="T1" fmla="*/ 31 h 56"/>
                <a:gd name="T2" fmla="*/ 24 w 82"/>
                <a:gd name="T3" fmla="*/ 25 h 56"/>
                <a:gd name="T4" fmla="*/ 40 w 82"/>
                <a:gd name="T5" fmla="*/ 13 h 56"/>
                <a:gd name="T6" fmla="*/ 56 w 82"/>
                <a:gd name="T7" fmla="*/ 5 h 56"/>
                <a:gd name="T8" fmla="*/ 66 w 82"/>
                <a:gd name="T9" fmla="*/ 3 h 56"/>
                <a:gd name="T10" fmla="*/ 72 w 82"/>
                <a:gd name="T11" fmla="*/ 39 h 56"/>
                <a:gd name="T12" fmla="*/ 85 w 82"/>
                <a:gd name="T13" fmla="*/ 53 h 56"/>
                <a:gd name="T14" fmla="*/ 85 w 82"/>
                <a:gd name="T15" fmla="*/ 60 h 56"/>
                <a:gd name="T16" fmla="*/ 70 w 82"/>
                <a:gd name="T17" fmla="*/ 46 h 56"/>
                <a:gd name="T18" fmla="*/ 56 w 82"/>
                <a:gd name="T19" fmla="*/ 32 h 56"/>
                <a:gd name="T20" fmla="*/ 55 w 82"/>
                <a:gd name="T21" fmla="*/ 13 h 56"/>
                <a:gd name="T22" fmla="*/ 47 w 82"/>
                <a:gd name="T23" fmla="*/ 24 h 56"/>
                <a:gd name="T24" fmla="*/ 31 w 82"/>
                <a:gd name="T25" fmla="*/ 32 h 56"/>
                <a:gd name="T26" fmla="*/ 21 w 82"/>
                <a:gd name="T27" fmla="*/ 32 h 56"/>
                <a:gd name="T28" fmla="*/ 13 w 82"/>
                <a:gd name="T29" fmla="*/ 36 h 56"/>
                <a:gd name="T30" fmla="*/ 9 w 82"/>
                <a:gd name="T31" fmla="*/ 34 h 56"/>
                <a:gd name="T32" fmla="*/ 1 w 82"/>
                <a:gd name="T33" fmla="*/ 34 h 56"/>
                <a:gd name="T34" fmla="*/ 0 w 82"/>
                <a:gd name="T35" fmla="*/ 32 h 56"/>
                <a:gd name="T36" fmla="*/ 1 w 82"/>
                <a:gd name="T37" fmla="*/ 31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56">
                  <a:moveTo>
                    <a:pt x="2" y="28"/>
                  </a:moveTo>
                  <a:cubicBezTo>
                    <a:pt x="8" y="25"/>
                    <a:pt x="15" y="25"/>
                    <a:pt x="21" y="22"/>
                  </a:cubicBezTo>
                  <a:cubicBezTo>
                    <a:pt x="26" y="19"/>
                    <a:pt x="31" y="16"/>
                    <a:pt x="37" y="13"/>
                  </a:cubicBezTo>
                  <a:cubicBezTo>
                    <a:pt x="41" y="10"/>
                    <a:pt x="46" y="8"/>
                    <a:pt x="50" y="5"/>
                  </a:cubicBezTo>
                  <a:cubicBezTo>
                    <a:pt x="53" y="2"/>
                    <a:pt x="56" y="0"/>
                    <a:pt x="60" y="3"/>
                  </a:cubicBezTo>
                  <a:cubicBezTo>
                    <a:pt x="68" y="12"/>
                    <a:pt x="61" y="26"/>
                    <a:pt x="65" y="36"/>
                  </a:cubicBezTo>
                  <a:cubicBezTo>
                    <a:pt x="67" y="41"/>
                    <a:pt x="72" y="44"/>
                    <a:pt x="76" y="47"/>
                  </a:cubicBezTo>
                  <a:cubicBezTo>
                    <a:pt x="78" y="50"/>
                    <a:pt x="82" y="56"/>
                    <a:pt x="76" y="54"/>
                  </a:cubicBezTo>
                  <a:cubicBezTo>
                    <a:pt x="71" y="51"/>
                    <a:pt x="67" y="45"/>
                    <a:pt x="64" y="41"/>
                  </a:cubicBezTo>
                  <a:cubicBezTo>
                    <a:pt x="60" y="36"/>
                    <a:pt x="53" y="35"/>
                    <a:pt x="50" y="29"/>
                  </a:cubicBezTo>
                  <a:cubicBezTo>
                    <a:pt x="49" y="25"/>
                    <a:pt x="54" y="16"/>
                    <a:pt x="49" y="13"/>
                  </a:cubicBezTo>
                  <a:cubicBezTo>
                    <a:pt x="45" y="11"/>
                    <a:pt x="43" y="18"/>
                    <a:pt x="41" y="21"/>
                  </a:cubicBezTo>
                  <a:cubicBezTo>
                    <a:pt x="38" y="25"/>
                    <a:pt x="34" y="30"/>
                    <a:pt x="28" y="29"/>
                  </a:cubicBezTo>
                  <a:cubicBezTo>
                    <a:pt x="23" y="28"/>
                    <a:pt x="22" y="25"/>
                    <a:pt x="18" y="29"/>
                  </a:cubicBezTo>
                  <a:cubicBezTo>
                    <a:pt x="16" y="30"/>
                    <a:pt x="16" y="32"/>
                    <a:pt x="13" y="33"/>
                  </a:cubicBezTo>
                  <a:cubicBezTo>
                    <a:pt x="11" y="33"/>
                    <a:pt x="10" y="32"/>
                    <a:pt x="9" y="31"/>
                  </a:cubicBezTo>
                  <a:cubicBezTo>
                    <a:pt x="7" y="31"/>
                    <a:pt x="4" y="32"/>
                    <a:pt x="1" y="31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139">
              <a:extLst>
                <a:ext uri="{FF2B5EF4-FFF2-40B4-BE49-F238E27FC236}">
                  <a16:creationId xmlns:a16="http://schemas.microsoft.com/office/drawing/2014/main" id="{FE567D3E-B455-443A-A510-6B47D7E25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60"/>
              <a:ext cx="45" cy="83"/>
            </a:xfrm>
            <a:custGeom>
              <a:avLst/>
              <a:gdLst>
                <a:gd name="T0" fmla="*/ 49 w 43"/>
                <a:gd name="T1" fmla="*/ 0 h 80"/>
                <a:gd name="T2" fmla="*/ 28 w 43"/>
                <a:gd name="T3" fmla="*/ 24 h 80"/>
                <a:gd name="T4" fmla="*/ 9 w 43"/>
                <a:gd name="T5" fmla="*/ 42 h 80"/>
                <a:gd name="T6" fmla="*/ 18 w 43"/>
                <a:gd name="T7" fmla="*/ 89 h 80"/>
                <a:gd name="T8" fmla="*/ 8 w 43"/>
                <a:gd name="T9" fmla="*/ 65 h 80"/>
                <a:gd name="T10" fmla="*/ 19 w 43"/>
                <a:gd name="T11" fmla="*/ 40 h 80"/>
                <a:gd name="T12" fmla="*/ 40 w 43"/>
                <a:gd name="T13" fmla="*/ 21 h 80"/>
                <a:gd name="T14" fmla="*/ 49 w 43"/>
                <a:gd name="T15" fmla="*/ 1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80">
                  <a:moveTo>
                    <a:pt x="43" y="0"/>
                  </a:moveTo>
                  <a:cubicBezTo>
                    <a:pt x="39" y="8"/>
                    <a:pt x="31" y="15"/>
                    <a:pt x="25" y="21"/>
                  </a:cubicBezTo>
                  <a:cubicBezTo>
                    <a:pt x="20" y="27"/>
                    <a:pt x="13" y="32"/>
                    <a:pt x="9" y="38"/>
                  </a:cubicBezTo>
                  <a:cubicBezTo>
                    <a:pt x="0" y="50"/>
                    <a:pt x="3" y="72"/>
                    <a:pt x="15" y="80"/>
                  </a:cubicBezTo>
                  <a:cubicBezTo>
                    <a:pt x="9" y="75"/>
                    <a:pt x="6" y="67"/>
                    <a:pt x="8" y="59"/>
                  </a:cubicBezTo>
                  <a:cubicBezTo>
                    <a:pt x="10" y="50"/>
                    <a:pt x="10" y="44"/>
                    <a:pt x="16" y="37"/>
                  </a:cubicBezTo>
                  <a:cubicBezTo>
                    <a:pt x="22" y="31"/>
                    <a:pt x="29" y="25"/>
                    <a:pt x="34" y="18"/>
                  </a:cubicBezTo>
                  <a:cubicBezTo>
                    <a:pt x="38" y="13"/>
                    <a:pt x="40" y="5"/>
                    <a:pt x="43" y="1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140">
              <a:extLst>
                <a:ext uri="{FF2B5EF4-FFF2-40B4-BE49-F238E27FC236}">
                  <a16:creationId xmlns:a16="http://schemas.microsoft.com/office/drawing/2014/main" id="{72FE0218-6993-4E4D-8990-13008B26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83"/>
              <a:ext cx="75" cy="38"/>
            </a:xfrm>
            <a:custGeom>
              <a:avLst/>
              <a:gdLst>
                <a:gd name="T0" fmla="*/ 0 w 72"/>
                <a:gd name="T1" fmla="*/ 25 h 37"/>
                <a:gd name="T2" fmla="*/ 17 w 72"/>
                <a:gd name="T3" fmla="*/ 13 h 37"/>
                <a:gd name="T4" fmla="*/ 31 w 72"/>
                <a:gd name="T5" fmla="*/ 8 h 37"/>
                <a:gd name="T6" fmla="*/ 48 w 72"/>
                <a:gd name="T7" fmla="*/ 14 h 37"/>
                <a:gd name="T8" fmla="*/ 69 w 72"/>
                <a:gd name="T9" fmla="*/ 26 h 37"/>
                <a:gd name="T10" fmla="*/ 74 w 72"/>
                <a:gd name="T11" fmla="*/ 32 h 37"/>
                <a:gd name="T12" fmla="*/ 81 w 72"/>
                <a:gd name="T13" fmla="*/ 40 h 37"/>
                <a:gd name="T14" fmla="*/ 69 w 72"/>
                <a:gd name="T15" fmla="*/ 24 h 37"/>
                <a:gd name="T16" fmla="*/ 57 w 72"/>
                <a:gd name="T17" fmla="*/ 17 h 37"/>
                <a:gd name="T18" fmla="*/ 50 w 72"/>
                <a:gd name="T19" fmla="*/ 12 h 37"/>
                <a:gd name="T20" fmla="*/ 34 w 72"/>
                <a:gd name="T21" fmla="*/ 4 h 37"/>
                <a:gd name="T22" fmla="*/ 19 w 72"/>
                <a:gd name="T23" fmla="*/ 8 h 37"/>
                <a:gd name="T24" fmla="*/ 7 w 72"/>
                <a:gd name="T25" fmla="*/ 16 h 37"/>
                <a:gd name="T26" fmla="*/ 3 w 72"/>
                <a:gd name="T27" fmla="*/ 22 h 37"/>
                <a:gd name="T28" fmla="*/ 0 w 72"/>
                <a:gd name="T29" fmla="*/ 25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37">
                  <a:moveTo>
                    <a:pt x="0" y="22"/>
                  </a:moveTo>
                  <a:cubicBezTo>
                    <a:pt x="5" y="20"/>
                    <a:pt x="9" y="15"/>
                    <a:pt x="14" y="13"/>
                  </a:cubicBezTo>
                  <a:cubicBezTo>
                    <a:pt x="18" y="10"/>
                    <a:pt x="23" y="8"/>
                    <a:pt x="28" y="8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8" y="17"/>
                    <a:pt x="54" y="20"/>
                    <a:pt x="60" y="23"/>
                  </a:cubicBezTo>
                  <a:cubicBezTo>
                    <a:pt x="62" y="25"/>
                    <a:pt x="64" y="27"/>
                    <a:pt x="65" y="29"/>
                  </a:cubicBezTo>
                  <a:cubicBezTo>
                    <a:pt x="67" y="32"/>
                    <a:pt x="70" y="35"/>
                    <a:pt x="72" y="37"/>
                  </a:cubicBezTo>
                  <a:cubicBezTo>
                    <a:pt x="68" y="32"/>
                    <a:pt x="65" y="25"/>
                    <a:pt x="60" y="21"/>
                  </a:cubicBezTo>
                  <a:cubicBezTo>
                    <a:pt x="57" y="19"/>
                    <a:pt x="54" y="18"/>
                    <a:pt x="51" y="17"/>
                  </a:cubicBezTo>
                  <a:cubicBezTo>
                    <a:pt x="48" y="15"/>
                    <a:pt x="46" y="13"/>
                    <a:pt x="44" y="12"/>
                  </a:cubicBezTo>
                  <a:cubicBezTo>
                    <a:pt x="39" y="10"/>
                    <a:pt x="35" y="6"/>
                    <a:pt x="31" y="4"/>
                  </a:cubicBezTo>
                  <a:cubicBezTo>
                    <a:pt x="25" y="0"/>
                    <a:pt x="19" y="4"/>
                    <a:pt x="16" y="8"/>
                  </a:cubicBezTo>
                  <a:cubicBezTo>
                    <a:pt x="13" y="12"/>
                    <a:pt x="11" y="14"/>
                    <a:pt x="7" y="16"/>
                  </a:cubicBezTo>
                  <a:cubicBezTo>
                    <a:pt x="6" y="17"/>
                    <a:pt x="4" y="18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141">
              <a:extLst>
                <a:ext uri="{FF2B5EF4-FFF2-40B4-BE49-F238E27FC236}">
                  <a16:creationId xmlns:a16="http://schemas.microsoft.com/office/drawing/2014/main" id="{88E885B5-6EA2-45E8-8BBB-36AB9098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554"/>
              <a:ext cx="71" cy="24"/>
            </a:xfrm>
            <a:custGeom>
              <a:avLst/>
              <a:gdLst>
                <a:gd name="T0" fmla="*/ 0 w 69"/>
                <a:gd name="T1" fmla="*/ 0 h 23"/>
                <a:gd name="T2" fmla="*/ 8 w 69"/>
                <a:gd name="T3" fmla="*/ 5 h 23"/>
                <a:gd name="T4" fmla="*/ 16 w 69"/>
                <a:gd name="T5" fmla="*/ 10 h 23"/>
                <a:gd name="T6" fmla="*/ 35 w 69"/>
                <a:gd name="T7" fmla="*/ 20 h 23"/>
                <a:gd name="T8" fmla="*/ 75 w 69"/>
                <a:gd name="T9" fmla="*/ 2 h 23"/>
                <a:gd name="T10" fmla="*/ 49 w 69"/>
                <a:gd name="T11" fmla="*/ 19 h 23"/>
                <a:gd name="T12" fmla="*/ 36 w 69"/>
                <a:gd name="T13" fmla="*/ 25 h 23"/>
                <a:gd name="T14" fmla="*/ 27 w 69"/>
                <a:gd name="T15" fmla="*/ 24 h 23"/>
                <a:gd name="T16" fmla="*/ 16 w 69"/>
                <a:gd name="T17" fmla="*/ 16 h 23"/>
                <a:gd name="T18" fmla="*/ 8 w 69"/>
                <a:gd name="T19" fmla="*/ 9 h 23"/>
                <a:gd name="T20" fmla="*/ 1 w 69"/>
                <a:gd name="T21" fmla="*/ 1 h 23"/>
                <a:gd name="T22" fmla="*/ 1 w 6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23">
                  <a:moveTo>
                    <a:pt x="0" y="0"/>
                  </a:moveTo>
                  <a:cubicBezTo>
                    <a:pt x="2" y="2"/>
                    <a:pt x="5" y="3"/>
                    <a:pt x="8" y="5"/>
                  </a:cubicBezTo>
                  <a:cubicBezTo>
                    <a:pt x="10" y="7"/>
                    <a:pt x="13" y="9"/>
                    <a:pt x="16" y="10"/>
                  </a:cubicBezTo>
                  <a:cubicBezTo>
                    <a:pt x="20" y="13"/>
                    <a:pt x="27" y="16"/>
                    <a:pt x="32" y="17"/>
                  </a:cubicBezTo>
                  <a:cubicBezTo>
                    <a:pt x="46" y="19"/>
                    <a:pt x="55" y="3"/>
                    <a:pt x="69" y="2"/>
                  </a:cubicBezTo>
                  <a:cubicBezTo>
                    <a:pt x="60" y="5"/>
                    <a:pt x="53" y="11"/>
                    <a:pt x="46" y="16"/>
                  </a:cubicBezTo>
                  <a:cubicBezTo>
                    <a:pt x="42" y="18"/>
                    <a:pt x="38" y="20"/>
                    <a:pt x="33" y="22"/>
                  </a:cubicBezTo>
                  <a:cubicBezTo>
                    <a:pt x="30" y="23"/>
                    <a:pt x="27" y="23"/>
                    <a:pt x="24" y="21"/>
                  </a:cubicBezTo>
                  <a:cubicBezTo>
                    <a:pt x="21" y="19"/>
                    <a:pt x="19" y="15"/>
                    <a:pt x="16" y="13"/>
                  </a:cubicBezTo>
                  <a:cubicBezTo>
                    <a:pt x="14" y="11"/>
                    <a:pt x="11" y="11"/>
                    <a:pt x="8" y="9"/>
                  </a:cubicBezTo>
                  <a:cubicBezTo>
                    <a:pt x="5" y="7"/>
                    <a:pt x="2" y="4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142">
              <a:extLst>
                <a:ext uri="{FF2B5EF4-FFF2-40B4-BE49-F238E27FC236}">
                  <a16:creationId xmlns:a16="http://schemas.microsoft.com/office/drawing/2014/main" id="{6EDA030A-D8C4-4615-9EC5-2BCE313F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465"/>
              <a:ext cx="127" cy="147"/>
            </a:xfrm>
            <a:custGeom>
              <a:avLst/>
              <a:gdLst>
                <a:gd name="T0" fmla="*/ 57 w 123"/>
                <a:gd name="T1" fmla="*/ 7 h 142"/>
                <a:gd name="T2" fmla="*/ 26 w 123"/>
                <a:gd name="T3" fmla="*/ 55 h 142"/>
                <a:gd name="T4" fmla="*/ 38 w 123"/>
                <a:gd name="T5" fmla="*/ 105 h 142"/>
                <a:gd name="T6" fmla="*/ 132 w 123"/>
                <a:gd name="T7" fmla="*/ 148 h 142"/>
                <a:gd name="T8" fmla="*/ 135 w 123"/>
                <a:gd name="T9" fmla="*/ 153 h 142"/>
                <a:gd name="T10" fmla="*/ 133 w 123"/>
                <a:gd name="T11" fmla="*/ 156 h 142"/>
                <a:gd name="T12" fmla="*/ 114 w 123"/>
                <a:gd name="T13" fmla="*/ 146 h 142"/>
                <a:gd name="T14" fmla="*/ 92 w 123"/>
                <a:gd name="T15" fmla="*/ 135 h 142"/>
                <a:gd name="T16" fmla="*/ 59 w 123"/>
                <a:gd name="T17" fmla="*/ 136 h 142"/>
                <a:gd name="T18" fmla="*/ 26 w 123"/>
                <a:gd name="T19" fmla="*/ 127 h 142"/>
                <a:gd name="T20" fmla="*/ 3 w 123"/>
                <a:gd name="T21" fmla="*/ 62 h 142"/>
                <a:gd name="T22" fmla="*/ 36 w 123"/>
                <a:gd name="T23" fmla="*/ 10 h 142"/>
                <a:gd name="T24" fmla="*/ 51 w 123"/>
                <a:gd name="T25" fmla="*/ 1 h 142"/>
                <a:gd name="T26" fmla="*/ 56 w 123"/>
                <a:gd name="T27" fmla="*/ 9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142">
                  <a:moveTo>
                    <a:pt x="51" y="7"/>
                  </a:moveTo>
                  <a:cubicBezTo>
                    <a:pt x="44" y="23"/>
                    <a:pt x="27" y="30"/>
                    <a:pt x="23" y="49"/>
                  </a:cubicBezTo>
                  <a:cubicBezTo>
                    <a:pt x="19" y="65"/>
                    <a:pt x="22" y="84"/>
                    <a:pt x="35" y="95"/>
                  </a:cubicBezTo>
                  <a:cubicBezTo>
                    <a:pt x="59" y="115"/>
                    <a:pt x="104" y="101"/>
                    <a:pt x="120" y="133"/>
                  </a:cubicBezTo>
                  <a:cubicBezTo>
                    <a:pt x="121" y="135"/>
                    <a:pt x="122" y="136"/>
                    <a:pt x="123" y="138"/>
                  </a:cubicBezTo>
                  <a:cubicBezTo>
                    <a:pt x="123" y="137"/>
                    <a:pt x="121" y="141"/>
                    <a:pt x="121" y="141"/>
                  </a:cubicBezTo>
                  <a:cubicBezTo>
                    <a:pt x="114" y="142"/>
                    <a:pt x="109" y="135"/>
                    <a:pt x="104" y="131"/>
                  </a:cubicBezTo>
                  <a:cubicBezTo>
                    <a:pt x="98" y="127"/>
                    <a:pt x="90" y="123"/>
                    <a:pt x="83" y="122"/>
                  </a:cubicBezTo>
                  <a:cubicBezTo>
                    <a:pt x="73" y="120"/>
                    <a:pt x="63" y="124"/>
                    <a:pt x="53" y="123"/>
                  </a:cubicBezTo>
                  <a:cubicBezTo>
                    <a:pt x="42" y="123"/>
                    <a:pt x="32" y="121"/>
                    <a:pt x="23" y="115"/>
                  </a:cubicBezTo>
                  <a:cubicBezTo>
                    <a:pt x="2" y="102"/>
                    <a:pt x="5" y="77"/>
                    <a:pt x="3" y="56"/>
                  </a:cubicBezTo>
                  <a:cubicBezTo>
                    <a:pt x="0" y="30"/>
                    <a:pt x="16" y="24"/>
                    <a:pt x="33" y="10"/>
                  </a:cubicBezTo>
                  <a:cubicBezTo>
                    <a:pt x="37" y="7"/>
                    <a:pt x="41" y="1"/>
                    <a:pt x="46" y="1"/>
                  </a:cubicBezTo>
                  <a:cubicBezTo>
                    <a:pt x="52" y="0"/>
                    <a:pt x="54" y="4"/>
                    <a:pt x="50" y="9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143">
              <a:extLst>
                <a:ext uri="{FF2B5EF4-FFF2-40B4-BE49-F238E27FC236}">
                  <a16:creationId xmlns:a16="http://schemas.microsoft.com/office/drawing/2014/main" id="{5B3719F3-23FA-4D59-A65D-C84DE68FB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86"/>
              <a:ext cx="37" cy="99"/>
            </a:xfrm>
            <a:custGeom>
              <a:avLst/>
              <a:gdLst>
                <a:gd name="T0" fmla="*/ 22 w 36"/>
                <a:gd name="T1" fmla="*/ 10 h 96"/>
                <a:gd name="T2" fmla="*/ 11 w 36"/>
                <a:gd name="T3" fmla="*/ 60 h 96"/>
                <a:gd name="T4" fmla="*/ 23 w 36"/>
                <a:gd name="T5" fmla="*/ 79 h 96"/>
                <a:gd name="T6" fmla="*/ 39 w 36"/>
                <a:gd name="T7" fmla="*/ 94 h 96"/>
                <a:gd name="T8" fmla="*/ 1 w 36"/>
                <a:gd name="T9" fmla="*/ 55 h 96"/>
                <a:gd name="T10" fmla="*/ 5 w 36"/>
                <a:gd name="T11" fmla="*/ 26 h 96"/>
                <a:gd name="T12" fmla="*/ 22 w 3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6">
                  <a:moveTo>
                    <a:pt x="19" y="10"/>
                  </a:moveTo>
                  <a:cubicBezTo>
                    <a:pt x="8" y="22"/>
                    <a:pt x="7" y="40"/>
                    <a:pt x="11" y="54"/>
                  </a:cubicBezTo>
                  <a:cubicBezTo>
                    <a:pt x="13" y="61"/>
                    <a:pt x="15" y="68"/>
                    <a:pt x="20" y="73"/>
                  </a:cubicBezTo>
                  <a:cubicBezTo>
                    <a:pt x="24" y="78"/>
                    <a:pt x="32" y="80"/>
                    <a:pt x="36" y="85"/>
                  </a:cubicBezTo>
                  <a:cubicBezTo>
                    <a:pt x="26" y="96"/>
                    <a:pt x="2" y="57"/>
                    <a:pt x="1" y="49"/>
                  </a:cubicBezTo>
                  <a:cubicBezTo>
                    <a:pt x="0" y="40"/>
                    <a:pt x="3" y="31"/>
                    <a:pt x="5" y="23"/>
                  </a:cubicBezTo>
                  <a:cubicBezTo>
                    <a:pt x="6" y="19"/>
                    <a:pt x="20" y="0"/>
                    <a:pt x="1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144">
              <a:extLst>
                <a:ext uri="{FF2B5EF4-FFF2-40B4-BE49-F238E27FC236}">
                  <a16:creationId xmlns:a16="http://schemas.microsoft.com/office/drawing/2014/main" id="{A56472B1-4F1F-4025-B725-635699C3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335"/>
              <a:ext cx="133" cy="201"/>
            </a:xfrm>
            <a:custGeom>
              <a:avLst/>
              <a:gdLst>
                <a:gd name="T0" fmla="*/ 5 w 129"/>
                <a:gd name="T1" fmla="*/ 15 h 196"/>
                <a:gd name="T2" fmla="*/ 103 w 129"/>
                <a:gd name="T3" fmla="*/ 88 h 196"/>
                <a:gd name="T4" fmla="*/ 97 w 129"/>
                <a:gd name="T5" fmla="*/ 161 h 196"/>
                <a:gd name="T6" fmla="*/ 77 w 129"/>
                <a:gd name="T7" fmla="*/ 179 h 196"/>
                <a:gd name="T8" fmla="*/ 55 w 129"/>
                <a:gd name="T9" fmla="*/ 202 h 196"/>
                <a:gd name="T10" fmla="*/ 87 w 129"/>
                <a:gd name="T11" fmla="*/ 180 h 196"/>
                <a:gd name="T12" fmla="*/ 122 w 129"/>
                <a:gd name="T13" fmla="*/ 155 h 196"/>
                <a:gd name="T14" fmla="*/ 114 w 129"/>
                <a:gd name="T15" fmla="*/ 52 h 196"/>
                <a:gd name="T16" fmla="*/ 47 w 129"/>
                <a:gd name="T17" fmla="*/ 11 h 196"/>
                <a:gd name="T18" fmla="*/ 4 w 129"/>
                <a:gd name="T19" fmla="*/ 12 h 196"/>
                <a:gd name="T20" fmla="*/ 5 w 129"/>
                <a:gd name="T21" fmla="*/ 14 h 1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196">
                  <a:moveTo>
                    <a:pt x="5" y="15"/>
                  </a:moveTo>
                  <a:cubicBezTo>
                    <a:pt x="42" y="17"/>
                    <a:pt x="83" y="46"/>
                    <a:pt x="94" y="82"/>
                  </a:cubicBezTo>
                  <a:cubicBezTo>
                    <a:pt x="101" y="103"/>
                    <a:pt x="99" y="130"/>
                    <a:pt x="88" y="149"/>
                  </a:cubicBezTo>
                  <a:cubicBezTo>
                    <a:pt x="84" y="157"/>
                    <a:pt x="79" y="162"/>
                    <a:pt x="71" y="167"/>
                  </a:cubicBezTo>
                  <a:cubicBezTo>
                    <a:pt x="66" y="170"/>
                    <a:pt x="49" y="179"/>
                    <a:pt x="49" y="187"/>
                  </a:cubicBezTo>
                  <a:cubicBezTo>
                    <a:pt x="50" y="196"/>
                    <a:pt x="74" y="172"/>
                    <a:pt x="79" y="168"/>
                  </a:cubicBezTo>
                  <a:cubicBezTo>
                    <a:pt x="89" y="159"/>
                    <a:pt x="104" y="154"/>
                    <a:pt x="111" y="143"/>
                  </a:cubicBezTo>
                  <a:cubicBezTo>
                    <a:pt x="129" y="116"/>
                    <a:pt x="123" y="74"/>
                    <a:pt x="105" y="49"/>
                  </a:cubicBezTo>
                  <a:cubicBezTo>
                    <a:pt x="91" y="29"/>
                    <a:pt x="67" y="19"/>
                    <a:pt x="44" y="11"/>
                  </a:cubicBezTo>
                  <a:cubicBezTo>
                    <a:pt x="39" y="9"/>
                    <a:pt x="0" y="0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145">
              <a:extLst>
                <a:ext uri="{FF2B5EF4-FFF2-40B4-BE49-F238E27FC236}">
                  <a16:creationId xmlns:a16="http://schemas.microsoft.com/office/drawing/2014/main" id="{2367B1A0-C92D-4DD1-82B2-6BEC9096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382"/>
              <a:ext cx="34" cy="125"/>
            </a:xfrm>
            <a:custGeom>
              <a:avLst/>
              <a:gdLst>
                <a:gd name="T0" fmla="*/ 5 w 33"/>
                <a:gd name="T1" fmla="*/ 5 h 121"/>
                <a:gd name="T2" fmla="*/ 24 w 33"/>
                <a:gd name="T3" fmla="*/ 82 h 121"/>
                <a:gd name="T4" fmla="*/ 14 w 33"/>
                <a:gd name="T5" fmla="*/ 111 h 121"/>
                <a:gd name="T6" fmla="*/ 0 w 33"/>
                <a:gd name="T7" fmla="*/ 133 h 121"/>
                <a:gd name="T8" fmla="*/ 29 w 33"/>
                <a:gd name="T9" fmla="*/ 103 h 121"/>
                <a:gd name="T10" fmla="*/ 33 w 33"/>
                <a:gd name="T11" fmla="*/ 59 h 121"/>
                <a:gd name="T12" fmla="*/ 8 w 33"/>
                <a:gd name="T13" fmla="*/ 0 h 121"/>
                <a:gd name="T14" fmla="*/ 6 w 33"/>
                <a:gd name="T15" fmla="*/ 4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21">
                  <a:moveTo>
                    <a:pt x="5" y="5"/>
                  </a:moveTo>
                  <a:cubicBezTo>
                    <a:pt x="22" y="22"/>
                    <a:pt x="25" y="51"/>
                    <a:pt x="21" y="74"/>
                  </a:cubicBezTo>
                  <a:cubicBezTo>
                    <a:pt x="20" y="83"/>
                    <a:pt x="18" y="93"/>
                    <a:pt x="14" y="101"/>
                  </a:cubicBezTo>
                  <a:cubicBezTo>
                    <a:pt x="10" y="108"/>
                    <a:pt x="3" y="114"/>
                    <a:pt x="0" y="121"/>
                  </a:cubicBezTo>
                  <a:cubicBezTo>
                    <a:pt x="9" y="121"/>
                    <a:pt x="22" y="102"/>
                    <a:pt x="26" y="94"/>
                  </a:cubicBezTo>
                  <a:cubicBezTo>
                    <a:pt x="33" y="81"/>
                    <a:pt x="33" y="67"/>
                    <a:pt x="30" y="53"/>
                  </a:cubicBezTo>
                  <a:cubicBezTo>
                    <a:pt x="27" y="36"/>
                    <a:pt x="21" y="11"/>
                    <a:pt x="8" y="0"/>
                  </a:cubicBezTo>
                  <a:cubicBezTo>
                    <a:pt x="6" y="1"/>
                    <a:pt x="6" y="2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146">
              <a:extLst>
                <a:ext uri="{FF2B5EF4-FFF2-40B4-BE49-F238E27FC236}">
                  <a16:creationId xmlns:a16="http://schemas.microsoft.com/office/drawing/2014/main" id="{C19FDA3D-1A73-4F2D-B009-4C894FDF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557"/>
              <a:ext cx="189" cy="99"/>
            </a:xfrm>
            <a:custGeom>
              <a:avLst/>
              <a:gdLst>
                <a:gd name="T0" fmla="*/ 16 w 182"/>
                <a:gd name="T1" fmla="*/ 56 h 96"/>
                <a:gd name="T2" fmla="*/ 71 w 182"/>
                <a:gd name="T3" fmla="*/ 74 h 96"/>
                <a:gd name="T4" fmla="*/ 118 w 182"/>
                <a:gd name="T5" fmla="*/ 55 h 96"/>
                <a:gd name="T6" fmla="*/ 162 w 182"/>
                <a:gd name="T7" fmla="*/ 30 h 96"/>
                <a:gd name="T8" fmla="*/ 200 w 182"/>
                <a:gd name="T9" fmla="*/ 0 h 96"/>
                <a:gd name="T10" fmla="*/ 158 w 182"/>
                <a:gd name="T11" fmla="*/ 52 h 96"/>
                <a:gd name="T12" fmla="*/ 100 w 182"/>
                <a:gd name="T13" fmla="*/ 101 h 96"/>
                <a:gd name="T14" fmla="*/ 32 w 182"/>
                <a:gd name="T15" fmla="*/ 86 h 96"/>
                <a:gd name="T16" fmla="*/ 10 w 182"/>
                <a:gd name="T17" fmla="*/ 54 h 96"/>
                <a:gd name="T18" fmla="*/ 19 w 182"/>
                <a:gd name="T19" fmla="*/ 57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96">
                  <a:moveTo>
                    <a:pt x="13" y="50"/>
                  </a:moveTo>
                  <a:cubicBezTo>
                    <a:pt x="30" y="56"/>
                    <a:pt x="43" y="68"/>
                    <a:pt x="63" y="68"/>
                  </a:cubicBezTo>
                  <a:cubicBezTo>
                    <a:pt x="81" y="68"/>
                    <a:pt x="91" y="57"/>
                    <a:pt x="106" y="49"/>
                  </a:cubicBezTo>
                  <a:cubicBezTo>
                    <a:pt x="118" y="42"/>
                    <a:pt x="133" y="36"/>
                    <a:pt x="144" y="27"/>
                  </a:cubicBezTo>
                  <a:cubicBezTo>
                    <a:pt x="153" y="19"/>
                    <a:pt x="166" y="0"/>
                    <a:pt x="179" y="0"/>
                  </a:cubicBezTo>
                  <a:cubicBezTo>
                    <a:pt x="182" y="21"/>
                    <a:pt x="154" y="36"/>
                    <a:pt x="141" y="47"/>
                  </a:cubicBezTo>
                  <a:cubicBezTo>
                    <a:pt x="121" y="64"/>
                    <a:pt x="116" y="87"/>
                    <a:pt x="89" y="92"/>
                  </a:cubicBezTo>
                  <a:cubicBezTo>
                    <a:pt x="70" y="96"/>
                    <a:pt x="48" y="84"/>
                    <a:pt x="29" y="78"/>
                  </a:cubicBezTo>
                  <a:cubicBezTo>
                    <a:pt x="19" y="75"/>
                    <a:pt x="0" y="60"/>
                    <a:pt x="10" y="48"/>
                  </a:cubicBezTo>
                  <a:cubicBezTo>
                    <a:pt x="12" y="48"/>
                    <a:pt x="14" y="49"/>
                    <a:pt x="16" y="51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147">
              <a:extLst>
                <a:ext uri="{FF2B5EF4-FFF2-40B4-BE49-F238E27FC236}">
                  <a16:creationId xmlns:a16="http://schemas.microsoft.com/office/drawing/2014/main" id="{F9D03C01-C3B7-40D2-9514-F6416B5AC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328"/>
              <a:ext cx="183" cy="122"/>
            </a:xfrm>
            <a:custGeom>
              <a:avLst/>
              <a:gdLst>
                <a:gd name="T0" fmla="*/ 195 w 177"/>
                <a:gd name="T1" fmla="*/ 22 h 118"/>
                <a:gd name="T2" fmla="*/ 151 w 177"/>
                <a:gd name="T3" fmla="*/ 44 h 118"/>
                <a:gd name="T4" fmla="*/ 88 w 177"/>
                <a:gd name="T5" fmla="*/ 60 h 118"/>
                <a:gd name="T6" fmla="*/ 42 w 177"/>
                <a:gd name="T7" fmla="*/ 86 h 118"/>
                <a:gd name="T8" fmla="*/ 24 w 177"/>
                <a:gd name="T9" fmla="*/ 103 h 118"/>
                <a:gd name="T10" fmla="*/ 1 w 177"/>
                <a:gd name="T11" fmla="*/ 128 h 118"/>
                <a:gd name="T12" fmla="*/ 0 w 177"/>
                <a:gd name="T13" fmla="*/ 130 h 118"/>
                <a:gd name="T14" fmla="*/ 14 w 177"/>
                <a:gd name="T15" fmla="*/ 103 h 118"/>
                <a:gd name="T16" fmla="*/ 25 w 177"/>
                <a:gd name="T17" fmla="*/ 74 h 118"/>
                <a:gd name="T18" fmla="*/ 74 w 177"/>
                <a:gd name="T19" fmla="*/ 36 h 118"/>
                <a:gd name="T20" fmla="*/ 110 w 177"/>
                <a:gd name="T21" fmla="*/ 37 h 118"/>
                <a:gd name="T22" fmla="*/ 148 w 177"/>
                <a:gd name="T23" fmla="*/ 21 h 118"/>
                <a:gd name="T24" fmla="*/ 195 w 177"/>
                <a:gd name="T25" fmla="*/ 23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18">
                  <a:moveTo>
                    <a:pt x="177" y="19"/>
                  </a:moveTo>
                  <a:cubicBezTo>
                    <a:pt x="157" y="12"/>
                    <a:pt x="148" y="30"/>
                    <a:pt x="136" y="41"/>
                  </a:cubicBezTo>
                  <a:cubicBezTo>
                    <a:pt x="122" y="53"/>
                    <a:pt x="96" y="53"/>
                    <a:pt x="79" y="54"/>
                  </a:cubicBezTo>
                  <a:cubicBezTo>
                    <a:pt x="59" y="55"/>
                    <a:pt x="48" y="60"/>
                    <a:pt x="39" y="77"/>
                  </a:cubicBezTo>
                  <a:cubicBezTo>
                    <a:pt x="34" y="86"/>
                    <a:pt x="30" y="88"/>
                    <a:pt x="21" y="94"/>
                  </a:cubicBezTo>
                  <a:cubicBezTo>
                    <a:pt x="13" y="101"/>
                    <a:pt x="8" y="108"/>
                    <a:pt x="1" y="116"/>
                  </a:cubicBezTo>
                  <a:cubicBezTo>
                    <a:pt x="1" y="116"/>
                    <a:pt x="0" y="118"/>
                    <a:pt x="0" y="118"/>
                  </a:cubicBezTo>
                  <a:cubicBezTo>
                    <a:pt x="0" y="110"/>
                    <a:pt x="10" y="102"/>
                    <a:pt x="14" y="94"/>
                  </a:cubicBezTo>
                  <a:cubicBezTo>
                    <a:pt x="20" y="84"/>
                    <a:pt x="20" y="78"/>
                    <a:pt x="22" y="68"/>
                  </a:cubicBezTo>
                  <a:cubicBezTo>
                    <a:pt x="27" y="49"/>
                    <a:pt x="49" y="32"/>
                    <a:pt x="68" y="33"/>
                  </a:cubicBezTo>
                  <a:cubicBezTo>
                    <a:pt x="79" y="34"/>
                    <a:pt x="89" y="37"/>
                    <a:pt x="100" y="34"/>
                  </a:cubicBezTo>
                  <a:cubicBezTo>
                    <a:pt x="112" y="31"/>
                    <a:pt x="122" y="23"/>
                    <a:pt x="133" y="18"/>
                  </a:cubicBezTo>
                  <a:cubicBezTo>
                    <a:pt x="148" y="10"/>
                    <a:pt x="167" y="0"/>
                    <a:pt x="177" y="20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148">
            <a:extLst>
              <a:ext uri="{FF2B5EF4-FFF2-40B4-BE49-F238E27FC236}">
                <a16:creationId xmlns:a16="http://schemas.microsoft.com/office/drawing/2014/main" id="{BC51B81A-3A4E-479D-9101-38270EF9162B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5334000"/>
            <a:ext cx="663575" cy="520700"/>
            <a:chOff x="2103" y="1328"/>
            <a:chExt cx="418" cy="328"/>
          </a:xfrm>
        </p:grpSpPr>
        <p:sp>
          <p:nvSpPr>
            <p:cNvPr id="27656" name="Freeform 149">
              <a:extLst>
                <a:ext uri="{FF2B5EF4-FFF2-40B4-BE49-F238E27FC236}">
                  <a16:creationId xmlns:a16="http://schemas.microsoft.com/office/drawing/2014/main" id="{4FAB0E67-EC7E-42EB-BE82-B42F2005F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355"/>
              <a:ext cx="365" cy="261"/>
            </a:xfrm>
            <a:custGeom>
              <a:avLst/>
              <a:gdLst>
                <a:gd name="T0" fmla="*/ 9 w 353"/>
                <a:gd name="T1" fmla="*/ 200 h 253"/>
                <a:gd name="T2" fmla="*/ 23 w 353"/>
                <a:gd name="T3" fmla="*/ 143 h 253"/>
                <a:gd name="T4" fmla="*/ 65 w 353"/>
                <a:gd name="T5" fmla="*/ 96 h 253"/>
                <a:gd name="T6" fmla="*/ 97 w 353"/>
                <a:gd name="T7" fmla="*/ 70 h 253"/>
                <a:gd name="T8" fmla="*/ 121 w 353"/>
                <a:gd name="T9" fmla="*/ 40 h 253"/>
                <a:gd name="T10" fmla="*/ 164 w 353"/>
                <a:gd name="T11" fmla="*/ 35 h 253"/>
                <a:gd name="T12" fmla="*/ 209 w 353"/>
                <a:gd name="T13" fmla="*/ 26 h 253"/>
                <a:gd name="T14" fmla="*/ 253 w 353"/>
                <a:gd name="T15" fmla="*/ 1 h 253"/>
                <a:gd name="T16" fmla="*/ 347 w 353"/>
                <a:gd name="T17" fmla="*/ 31 h 253"/>
                <a:gd name="T18" fmla="*/ 378 w 353"/>
                <a:gd name="T19" fmla="*/ 116 h 253"/>
                <a:gd name="T20" fmla="*/ 344 w 353"/>
                <a:gd name="T21" fmla="*/ 163 h 253"/>
                <a:gd name="T22" fmla="*/ 288 w 353"/>
                <a:gd name="T23" fmla="*/ 210 h 253"/>
                <a:gd name="T24" fmla="*/ 231 w 353"/>
                <a:gd name="T25" fmla="*/ 246 h 253"/>
                <a:gd name="T26" fmla="*/ 164 w 353"/>
                <a:gd name="T27" fmla="*/ 276 h 253"/>
                <a:gd name="T28" fmla="*/ 112 w 353"/>
                <a:gd name="T29" fmla="*/ 250 h 253"/>
                <a:gd name="T30" fmla="*/ 73 w 353"/>
                <a:gd name="T31" fmla="*/ 230 h 253"/>
                <a:gd name="T32" fmla="*/ 9 w 353"/>
                <a:gd name="T33" fmla="*/ 200 h 2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3" h="253">
                  <a:moveTo>
                    <a:pt x="9" y="182"/>
                  </a:moveTo>
                  <a:cubicBezTo>
                    <a:pt x="0" y="161"/>
                    <a:pt x="8" y="142"/>
                    <a:pt x="20" y="131"/>
                  </a:cubicBezTo>
                  <a:cubicBezTo>
                    <a:pt x="32" y="120"/>
                    <a:pt x="51" y="101"/>
                    <a:pt x="59" y="87"/>
                  </a:cubicBezTo>
                  <a:cubicBezTo>
                    <a:pt x="67" y="73"/>
                    <a:pt x="77" y="76"/>
                    <a:pt x="88" y="64"/>
                  </a:cubicBezTo>
                  <a:cubicBezTo>
                    <a:pt x="99" y="52"/>
                    <a:pt x="93" y="42"/>
                    <a:pt x="109" y="37"/>
                  </a:cubicBezTo>
                  <a:cubicBezTo>
                    <a:pt x="125" y="32"/>
                    <a:pt x="134" y="34"/>
                    <a:pt x="149" y="32"/>
                  </a:cubicBezTo>
                  <a:cubicBezTo>
                    <a:pt x="164" y="31"/>
                    <a:pt x="180" y="29"/>
                    <a:pt x="189" y="23"/>
                  </a:cubicBezTo>
                  <a:cubicBezTo>
                    <a:pt x="199" y="16"/>
                    <a:pt x="188" y="3"/>
                    <a:pt x="229" y="1"/>
                  </a:cubicBezTo>
                  <a:cubicBezTo>
                    <a:pt x="270" y="0"/>
                    <a:pt x="295" y="2"/>
                    <a:pt x="314" y="28"/>
                  </a:cubicBezTo>
                  <a:cubicBezTo>
                    <a:pt x="332" y="55"/>
                    <a:pt x="353" y="79"/>
                    <a:pt x="342" y="106"/>
                  </a:cubicBezTo>
                  <a:cubicBezTo>
                    <a:pt x="330" y="133"/>
                    <a:pt x="334" y="132"/>
                    <a:pt x="311" y="148"/>
                  </a:cubicBezTo>
                  <a:cubicBezTo>
                    <a:pt x="288" y="164"/>
                    <a:pt x="273" y="179"/>
                    <a:pt x="261" y="192"/>
                  </a:cubicBezTo>
                  <a:cubicBezTo>
                    <a:pt x="250" y="205"/>
                    <a:pt x="225" y="218"/>
                    <a:pt x="209" y="224"/>
                  </a:cubicBezTo>
                  <a:cubicBezTo>
                    <a:pt x="194" y="231"/>
                    <a:pt x="168" y="253"/>
                    <a:pt x="149" y="252"/>
                  </a:cubicBezTo>
                  <a:cubicBezTo>
                    <a:pt x="131" y="251"/>
                    <a:pt x="111" y="239"/>
                    <a:pt x="101" y="228"/>
                  </a:cubicBezTo>
                  <a:cubicBezTo>
                    <a:pt x="91" y="217"/>
                    <a:pt x="91" y="212"/>
                    <a:pt x="67" y="209"/>
                  </a:cubicBezTo>
                  <a:cubicBezTo>
                    <a:pt x="44" y="206"/>
                    <a:pt x="22" y="213"/>
                    <a:pt x="9" y="182"/>
                  </a:cubicBezTo>
                  <a:close/>
                </a:path>
              </a:pathLst>
            </a:custGeom>
            <a:solidFill>
              <a:srgbClr val="F4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150">
              <a:extLst>
                <a:ext uri="{FF2B5EF4-FFF2-40B4-BE49-F238E27FC236}">
                  <a16:creationId xmlns:a16="http://schemas.microsoft.com/office/drawing/2014/main" id="{B5F2AC68-A792-49EF-A3CD-C89F0EAF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375"/>
              <a:ext cx="305" cy="218"/>
            </a:xfrm>
            <a:custGeom>
              <a:avLst/>
              <a:gdLst>
                <a:gd name="T0" fmla="*/ 8 w 295"/>
                <a:gd name="T1" fmla="*/ 166 h 212"/>
                <a:gd name="T2" fmla="*/ 20 w 295"/>
                <a:gd name="T3" fmla="*/ 119 h 212"/>
                <a:gd name="T4" fmla="*/ 56 w 295"/>
                <a:gd name="T5" fmla="*/ 79 h 212"/>
                <a:gd name="T6" fmla="*/ 83 w 295"/>
                <a:gd name="T7" fmla="*/ 60 h 212"/>
                <a:gd name="T8" fmla="*/ 101 w 295"/>
                <a:gd name="T9" fmla="*/ 34 h 212"/>
                <a:gd name="T10" fmla="*/ 138 w 295"/>
                <a:gd name="T11" fmla="*/ 30 h 212"/>
                <a:gd name="T12" fmla="*/ 176 w 295"/>
                <a:gd name="T13" fmla="*/ 22 h 212"/>
                <a:gd name="T14" fmla="*/ 211 w 295"/>
                <a:gd name="T15" fmla="*/ 1 h 212"/>
                <a:gd name="T16" fmla="*/ 291 w 295"/>
                <a:gd name="T17" fmla="*/ 27 h 212"/>
                <a:gd name="T18" fmla="*/ 316 w 295"/>
                <a:gd name="T19" fmla="*/ 98 h 212"/>
                <a:gd name="T20" fmla="*/ 287 w 295"/>
                <a:gd name="T21" fmla="*/ 136 h 212"/>
                <a:gd name="T22" fmla="*/ 242 w 295"/>
                <a:gd name="T23" fmla="*/ 176 h 212"/>
                <a:gd name="T24" fmla="*/ 193 w 295"/>
                <a:gd name="T25" fmla="*/ 204 h 212"/>
                <a:gd name="T26" fmla="*/ 138 w 295"/>
                <a:gd name="T27" fmla="*/ 229 h 212"/>
                <a:gd name="T28" fmla="*/ 94 w 295"/>
                <a:gd name="T29" fmla="*/ 208 h 212"/>
                <a:gd name="T30" fmla="*/ 63 w 295"/>
                <a:gd name="T31" fmla="*/ 190 h 212"/>
                <a:gd name="T32" fmla="*/ 8 w 295"/>
                <a:gd name="T33" fmla="*/ 166 h 2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5" h="212">
                  <a:moveTo>
                    <a:pt x="8" y="153"/>
                  </a:moveTo>
                  <a:cubicBezTo>
                    <a:pt x="0" y="134"/>
                    <a:pt x="7" y="119"/>
                    <a:pt x="17" y="110"/>
                  </a:cubicBezTo>
                  <a:cubicBezTo>
                    <a:pt x="27" y="100"/>
                    <a:pt x="43" y="84"/>
                    <a:pt x="50" y="73"/>
                  </a:cubicBezTo>
                  <a:cubicBezTo>
                    <a:pt x="57" y="62"/>
                    <a:pt x="65" y="64"/>
                    <a:pt x="74" y="54"/>
                  </a:cubicBezTo>
                  <a:cubicBezTo>
                    <a:pt x="83" y="43"/>
                    <a:pt x="78" y="35"/>
                    <a:pt x="92" y="31"/>
                  </a:cubicBezTo>
                  <a:cubicBezTo>
                    <a:pt x="105" y="27"/>
                    <a:pt x="112" y="29"/>
                    <a:pt x="125" y="27"/>
                  </a:cubicBezTo>
                  <a:cubicBezTo>
                    <a:pt x="138" y="26"/>
                    <a:pt x="151" y="25"/>
                    <a:pt x="159" y="19"/>
                  </a:cubicBezTo>
                  <a:cubicBezTo>
                    <a:pt x="167" y="14"/>
                    <a:pt x="157" y="3"/>
                    <a:pt x="191" y="1"/>
                  </a:cubicBezTo>
                  <a:cubicBezTo>
                    <a:pt x="226" y="0"/>
                    <a:pt x="247" y="2"/>
                    <a:pt x="263" y="24"/>
                  </a:cubicBezTo>
                  <a:cubicBezTo>
                    <a:pt x="278" y="46"/>
                    <a:pt x="295" y="66"/>
                    <a:pt x="286" y="89"/>
                  </a:cubicBezTo>
                  <a:cubicBezTo>
                    <a:pt x="277" y="112"/>
                    <a:pt x="280" y="111"/>
                    <a:pt x="260" y="124"/>
                  </a:cubicBezTo>
                  <a:cubicBezTo>
                    <a:pt x="241" y="137"/>
                    <a:pt x="228" y="150"/>
                    <a:pt x="219" y="161"/>
                  </a:cubicBezTo>
                  <a:cubicBezTo>
                    <a:pt x="210" y="172"/>
                    <a:pt x="188" y="182"/>
                    <a:pt x="175" y="188"/>
                  </a:cubicBezTo>
                  <a:cubicBezTo>
                    <a:pt x="163" y="193"/>
                    <a:pt x="140" y="212"/>
                    <a:pt x="125" y="211"/>
                  </a:cubicBezTo>
                  <a:cubicBezTo>
                    <a:pt x="110" y="210"/>
                    <a:pt x="94" y="200"/>
                    <a:pt x="85" y="191"/>
                  </a:cubicBezTo>
                  <a:cubicBezTo>
                    <a:pt x="76" y="182"/>
                    <a:pt x="76" y="178"/>
                    <a:pt x="57" y="175"/>
                  </a:cubicBezTo>
                  <a:cubicBezTo>
                    <a:pt x="37" y="172"/>
                    <a:pt x="18" y="178"/>
                    <a:pt x="8" y="153"/>
                  </a:cubicBezTo>
                  <a:close/>
                </a:path>
              </a:pathLst>
            </a:custGeom>
            <a:solidFill>
              <a:srgbClr val="B73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51">
              <a:extLst>
                <a:ext uri="{FF2B5EF4-FFF2-40B4-BE49-F238E27FC236}">
                  <a16:creationId xmlns:a16="http://schemas.microsoft.com/office/drawing/2014/main" id="{99F841E8-8F0A-4128-81F6-10B139A12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476"/>
              <a:ext cx="21" cy="21"/>
            </a:xfrm>
            <a:custGeom>
              <a:avLst/>
              <a:gdLst>
                <a:gd name="T0" fmla="*/ 0 w 20"/>
                <a:gd name="T1" fmla="*/ 21 h 21"/>
                <a:gd name="T2" fmla="*/ 8 w 20"/>
                <a:gd name="T3" fmla="*/ 12 h 21"/>
                <a:gd name="T4" fmla="*/ 23 w 2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3" y="18"/>
                    <a:pt x="5" y="15"/>
                    <a:pt x="8" y="12"/>
                  </a:cubicBezTo>
                  <a:cubicBezTo>
                    <a:pt x="11" y="9"/>
                    <a:pt x="16" y="5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52">
              <a:extLst>
                <a:ext uri="{FF2B5EF4-FFF2-40B4-BE49-F238E27FC236}">
                  <a16:creationId xmlns:a16="http://schemas.microsoft.com/office/drawing/2014/main" id="{2EF67A80-3ADF-4E5B-87BD-6A50EDC4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05"/>
              <a:ext cx="2" cy="7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53">
              <a:extLst>
                <a:ext uri="{FF2B5EF4-FFF2-40B4-BE49-F238E27FC236}">
                  <a16:creationId xmlns:a16="http://schemas.microsoft.com/office/drawing/2014/main" id="{AAA46124-36EC-426C-AF75-285FCB74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23"/>
              <a:ext cx="1" cy="5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54">
              <a:extLst>
                <a:ext uri="{FF2B5EF4-FFF2-40B4-BE49-F238E27FC236}">
                  <a16:creationId xmlns:a16="http://schemas.microsoft.com/office/drawing/2014/main" id="{F7226DD5-F208-47EE-AB9E-D61FBFC1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428"/>
              <a:ext cx="293" cy="165"/>
            </a:xfrm>
            <a:custGeom>
              <a:avLst/>
              <a:gdLst>
                <a:gd name="T0" fmla="*/ 303 w 283"/>
                <a:gd name="T1" fmla="*/ 0 h 160"/>
                <a:gd name="T2" fmla="*/ 309 w 283"/>
                <a:gd name="T3" fmla="*/ 40 h 160"/>
                <a:gd name="T4" fmla="*/ 280 w 283"/>
                <a:gd name="T5" fmla="*/ 78 h 160"/>
                <a:gd name="T6" fmla="*/ 234 w 283"/>
                <a:gd name="T7" fmla="*/ 120 h 160"/>
                <a:gd name="T8" fmla="*/ 185 w 283"/>
                <a:gd name="T9" fmla="*/ 149 h 160"/>
                <a:gd name="T10" fmla="*/ 129 w 283"/>
                <a:gd name="T11" fmla="*/ 174 h 160"/>
                <a:gd name="T12" fmla="*/ 86 w 283"/>
                <a:gd name="T13" fmla="*/ 152 h 160"/>
                <a:gd name="T14" fmla="*/ 55 w 283"/>
                <a:gd name="T15" fmla="*/ 135 h 160"/>
                <a:gd name="T16" fmla="*/ 0 w 283"/>
                <a:gd name="T17" fmla="*/ 111 h 1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160">
                  <a:moveTo>
                    <a:pt x="273" y="0"/>
                  </a:moveTo>
                  <a:cubicBezTo>
                    <a:pt x="280" y="12"/>
                    <a:pt x="283" y="24"/>
                    <a:pt x="278" y="37"/>
                  </a:cubicBezTo>
                  <a:cubicBezTo>
                    <a:pt x="269" y="60"/>
                    <a:pt x="272" y="59"/>
                    <a:pt x="252" y="72"/>
                  </a:cubicBezTo>
                  <a:cubicBezTo>
                    <a:pt x="233" y="85"/>
                    <a:pt x="220" y="98"/>
                    <a:pt x="211" y="109"/>
                  </a:cubicBezTo>
                  <a:cubicBezTo>
                    <a:pt x="202" y="120"/>
                    <a:pt x="180" y="130"/>
                    <a:pt x="167" y="136"/>
                  </a:cubicBezTo>
                  <a:cubicBezTo>
                    <a:pt x="155" y="141"/>
                    <a:pt x="132" y="160"/>
                    <a:pt x="117" y="159"/>
                  </a:cubicBezTo>
                  <a:cubicBezTo>
                    <a:pt x="102" y="158"/>
                    <a:pt x="86" y="148"/>
                    <a:pt x="77" y="139"/>
                  </a:cubicBezTo>
                  <a:cubicBezTo>
                    <a:pt x="68" y="130"/>
                    <a:pt x="68" y="126"/>
                    <a:pt x="49" y="123"/>
                  </a:cubicBezTo>
                  <a:cubicBezTo>
                    <a:pt x="30" y="120"/>
                    <a:pt x="11" y="126"/>
                    <a:pt x="0" y="10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55">
              <a:extLst>
                <a:ext uri="{FF2B5EF4-FFF2-40B4-BE49-F238E27FC236}">
                  <a16:creationId xmlns:a16="http://schemas.microsoft.com/office/drawing/2014/main" id="{9F1C05C3-251C-4D79-8096-5920D47C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411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8"/>
                    <a:pt x="7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56">
              <a:extLst>
                <a:ext uri="{FF2B5EF4-FFF2-40B4-BE49-F238E27FC236}">
                  <a16:creationId xmlns:a16="http://schemas.microsoft.com/office/drawing/2014/main" id="{02D9E453-54CE-44F5-985E-55E36B71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375"/>
              <a:ext cx="231" cy="95"/>
            </a:xfrm>
            <a:custGeom>
              <a:avLst/>
              <a:gdLst>
                <a:gd name="T0" fmla="*/ 0 w 223"/>
                <a:gd name="T1" fmla="*/ 101 h 92"/>
                <a:gd name="T2" fmla="*/ 18 w 223"/>
                <a:gd name="T3" fmla="*/ 80 h 92"/>
                <a:gd name="T4" fmla="*/ 42 w 223"/>
                <a:gd name="T5" fmla="*/ 60 h 92"/>
                <a:gd name="T6" fmla="*/ 63 w 223"/>
                <a:gd name="T7" fmla="*/ 34 h 92"/>
                <a:gd name="T8" fmla="*/ 99 w 223"/>
                <a:gd name="T9" fmla="*/ 30 h 92"/>
                <a:gd name="T10" fmla="*/ 138 w 223"/>
                <a:gd name="T11" fmla="*/ 22 h 92"/>
                <a:gd name="T12" fmla="*/ 174 w 223"/>
                <a:gd name="T13" fmla="*/ 1 h 92"/>
                <a:gd name="T14" fmla="*/ 248 w 223"/>
                <a:gd name="T15" fmla="*/ 2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92">
                  <a:moveTo>
                    <a:pt x="0" y="92"/>
                  </a:moveTo>
                  <a:cubicBezTo>
                    <a:pt x="6" y="86"/>
                    <a:pt x="12" y="79"/>
                    <a:pt x="15" y="73"/>
                  </a:cubicBezTo>
                  <a:cubicBezTo>
                    <a:pt x="22" y="62"/>
                    <a:pt x="30" y="64"/>
                    <a:pt x="39" y="54"/>
                  </a:cubicBezTo>
                  <a:cubicBezTo>
                    <a:pt x="48" y="43"/>
                    <a:pt x="43" y="35"/>
                    <a:pt x="57" y="31"/>
                  </a:cubicBezTo>
                  <a:cubicBezTo>
                    <a:pt x="70" y="27"/>
                    <a:pt x="77" y="29"/>
                    <a:pt x="90" y="27"/>
                  </a:cubicBezTo>
                  <a:cubicBezTo>
                    <a:pt x="103" y="26"/>
                    <a:pt x="116" y="25"/>
                    <a:pt x="124" y="19"/>
                  </a:cubicBezTo>
                  <a:cubicBezTo>
                    <a:pt x="132" y="14"/>
                    <a:pt x="122" y="3"/>
                    <a:pt x="156" y="1"/>
                  </a:cubicBezTo>
                  <a:cubicBezTo>
                    <a:pt x="188" y="0"/>
                    <a:pt x="208" y="2"/>
                    <a:pt x="223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57">
              <a:extLst>
                <a:ext uri="{FF2B5EF4-FFF2-40B4-BE49-F238E27FC236}">
                  <a16:creationId xmlns:a16="http://schemas.microsoft.com/office/drawing/2014/main" id="{FE4AFC84-191C-440F-AF20-B4110E07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388"/>
              <a:ext cx="251" cy="190"/>
            </a:xfrm>
            <a:custGeom>
              <a:avLst/>
              <a:gdLst>
                <a:gd name="T0" fmla="*/ 69 w 243"/>
                <a:gd name="T1" fmla="*/ 63 h 184"/>
                <a:gd name="T2" fmla="*/ 41 w 243"/>
                <a:gd name="T3" fmla="*/ 90 h 184"/>
                <a:gd name="T4" fmla="*/ 3 w 243"/>
                <a:gd name="T5" fmla="*/ 126 h 184"/>
                <a:gd name="T6" fmla="*/ 30 w 243"/>
                <a:gd name="T7" fmla="*/ 170 h 184"/>
                <a:gd name="T8" fmla="*/ 87 w 243"/>
                <a:gd name="T9" fmla="*/ 178 h 184"/>
                <a:gd name="T10" fmla="*/ 134 w 243"/>
                <a:gd name="T11" fmla="*/ 187 h 184"/>
                <a:gd name="T12" fmla="*/ 175 w 243"/>
                <a:gd name="T13" fmla="*/ 157 h 184"/>
                <a:gd name="T14" fmla="*/ 203 w 243"/>
                <a:gd name="T15" fmla="*/ 135 h 184"/>
                <a:gd name="T16" fmla="*/ 238 w 243"/>
                <a:gd name="T17" fmla="*/ 109 h 184"/>
                <a:gd name="T18" fmla="*/ 265 w 243"/>
                <a:gd name="T19" fmla="*/ 89 h 184"/>
                <a:gd name="T20" fmla="*/ 255 w 243"/>
                <a:gd name="T21" fmla="*/ 42 h 184"/>
                <a:gd name="T22" fmla="*/ 224 w 243"/>
                <a:gd name="T23" fmla="*/ 14 h 184"/>
                <a:gd name="T24" fmla="*/ 187 w 243"/>
                <a:gd name="T25" fmla="*/ 12 h 184"/>
                <a:gd name="T26" fmla="*/ 131 w 243"/>
                <a:gd name="T27" fmla="*/ 35 h 184"/>
                <a:gd name="T28" fmla="*/ 69 w 243"/>
                <a:gd name="T29" fmla="*/ 6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3" h="184">
                  <a:moveTo>
                    <a:pt x="63" y="57"/>
                  </a:moveTo>
                  <a:cubicBezTo>
                    <a:pt x="55" y="72"/>
                    <a:pt x="53" y="74"/>
                    <a:pt x="38" y="81"/>
                  </a:cubicBezTo>
                  <a:cubicBezTo>
                    <a:pt x="24" y="87"/>
                    <a:pt x="2" y="93"/>
                    <a:pt x="3" y="114"/>
                  </a:cubicBezTo>
                  <a:cubicBezTo>
                    <a:pt x="4" y="135"/>
                    <a:pt x="0" y="155"/>
                    <a:pt x="27" y="155"/>
                  </a:cubicBezTo>
                  <a:cubicBezTo>
                    <a:pt x="54" y="155"/>
                    <a:pt x="61" y="150"/>
                    <a:pt x="78" y="162"/>
                  </a:cubicBezTo>
                  <a:cubicBezTo>
                    <a:pt x="95" y="173"/>
                    <a:pt x="105" y="184"/>
                    <a:pt x="122" y="169"/>
                  </a:cubicBezTo>
                  <a:cubicBezTo>
                    <a:pt x="138" y="155"/>
                    <a:pt x="149" y="157"/>
                    <a:pt x="159" y="142"/>
                  </a:cubicBezTo>
                  <a:cubicBezTo>
                    <a:pt x="169" y="128"/>
                    <a:pt x="173" y="123"/>
                    <a:pt x="185" y="123"/>
                  </a:cubicBezTo>
                  <a:cubicBezTo>
                    <a:pt x="197" y="123"/>
                    <a:pt x="201" y="110"/>
                    <a:pt x="216" y="100"/>
                  </a:cubicBezTo>
                  <a:cubicBezTo>
                    <a:pt x="231" y="91"/>
                    <a:pt x="241" y="92"/>
                    <a:pt x="241" y="80"/>
                  </a:cubicBezTo>
                  <a:cubicBezTo>
                    <a:pt x="241" y="68"/>
                    <a:pt x="243" y="48"/>
                    <a:pt x="231" y="39"/>
                  </a:cubicBezTo>
                  <a:cubicBezTo>
                    <a:pt x="219" y="29"/>
                    <a:pt x="220" y="22"/>
                    <a:pt x="203" y="14"/>
                  </a:cubicBezTo>
                  <a:cubicBezTo>
                    <a:pt x="187" y="6"/>
                    <a:pt x="187" y="0"/>
                    <a:pt x="169" y="12"/>
                  </a:cubicBezTo>
                  <a:cubicBezTo>
                    <a:pt x="152" y="24"/>
                    <a:pt x="133" y="34"/>
                    <a:pt x="119" y="32"/>
                  </a:cubicBezTo>
                  <a:cubicBezTo>
                    <a:pt x="105" y="30"/>
                    <a:pt x="77" y="32"/>
                    <a:pt x="63" y="57"/>
                  </a:cubicBezTo>
                  <a:close/>
                </a:path>
              </a:pathLst>
            </a:custGeom>
            <a:solidFill>
              <a:srgbClr val="A03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58">
              <a:extLst>
                <a:ext uri="{FF2B5EF4-FFF2-40B4-BE49-F238E27FC236}">
                  <a16:creationId xmlns:a16="http://schemas.microsoft.com/office/drawing/2014/main" id="{4A71BA43-FA67-4291-9123-1BF31F760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392"/>
              <a:ext cx="220" cy="174"/>
            </a:xfrm>
            <a:custGeom>
              <a:avLst/>
              <a:gdLst>
                <a:gd name="T0" fmla="*/ 59 w 213"/>
                <a:gd name="T1" fmla="*/ 64 h 169"/>
                <a:gd name="T2" fmla="*/ 35 w 213"/>
                <a:gd name="T3" fmla="*/ 88 h 169"/>
                <a:gd name="T4" fmla="*/ 2 w 213"/>
                <a:gd name="T5" fmla="*/ 123 h 169"/>
                <a:gd name="T6" fmla="*/ 29 w 213"/>
                <a:gd name="T7" fmla="*/ 161 h 169"/>
                <a:gd name="T8" fmla="*/ 78 w 213"/>
                <a:gd name="T9" fmla="*/ 165 h 169"/>
                <a:gd name="T10" fmla="*/ 123 w 213"/>
                <a:gd name="T11" fmla="*/ 170 h 169"/>
                <a:gd name="T12" fmla="*/ 158 w 213"/>
                <a:gd name="T13" fmla="*/ 141 h 169"/>
                <a:gd name="T14" fmla="*/ 182 w 213"/>
                <a:gd name="T15" fmla="*/ 119 h 169"/>
                <a:gd name="T16" fmla="*/ 210 w 213"/>
                <a:gd name="T17" fmla="*/ 97 h 169"/>
                <a:gd name="T18" fmla="*/ 233 w 213"/>
                <a:gd name="T19" fmla="*/ 75 h 169"/>
                <a:gd name="T20" fmla="*/ 222 w 213"/>
                <a:gd name="T21" fmla="*/ 36 h 169"/>
                <a:gd name="T22" fmla="*/ 193 w 213"/>
                <a:gd name="T23" fmla="*/ 12 h 169"/>
                <a:gd name="T24" fmla="*/ 160 w 213"/>
                <a:gd name="T25" fmla="*/ 12 h 169"/>
                <a:gd name="T26" fmla="*/ 111 w 213"/>
                <a:gd name="T27" fmla="*/ 36 h 169"/>
                <a:gd name="T28" fmla="*/ 59 w 213"/>
                <a:gd name="T29" fmla="*/ 64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9">
                  <a:moveTo>
                    <a:pt x="53" y="58"/>
                  </a:moveTo>
                  <a:cubicBezTo>
                    <a:pt x="46" y="72"/>
                    <a:pt x="45" y="74"/>
                    <a:pt x="32" y="81"/>
                  </a:cubicBezTo>
                  <a:cubicBezTo>
                    <a:pt x="19" y="88"/>
                    <a:pt x="0" y="94"/>
                    <a:pt x="2" y="113"/>
                  </a:cubicBezTo>
                  <a:cubicBezTo>
                    <a:pt x="5" y="131"/>
                    <a:pt x="2" y="149"/>
                    <a:pt x="26" y="148"/>
                  </a:cubicBezTo>
                  <a:cubicBezTo>
                    <a:pt x="50" y="146"/>
                    <a:pt x="56" y="142"/>
                    <a:pt x="72" y="151"/>
                  </a:cubicBezTo>
                  <a:cubicBezTo>
                    <a:pt x="88" y="160"/>
                    <a:pt x="97" y="169"/>
                    <a:pt x="111" y="155"/>
                  </a:cubicBezTo>
                  <a:cubicBezTo>
                    <a:pt x="125" y="141"/>
                    <a:pt x="135" y="142"/>
                    <a:pt x="143" y="129"/>
                  </a:cubicBezTo>
                  <a:cubicBezTo>
                    <a:pt x="151" y="116"/>
                    <a:pt x="154" y="111"/>
                    <a:pt x="165" y="110"/>
                  </a:cubicBezTo>
                  <a:cubicBezTo>
                    <a:pt x="176" y="110"/>
                    <a:pt x="178" y="97"/>
                    <a:pt x="191" y="88"/>
                  </a:cubicBezTo>
                  <a:cubicBezTo>
                    <a:pt x="205" y="79"/>
                    <a:pt x="213" y="80"/>
                    <a:pt x="212" y="69"/>
                  </a:cubicBezTo>
                  <a:cubicBezTo>
                    <a:pt x="212" y="58"/>
                    <a:pt x="212" y="40"/>
                    <a:pt x="201" y="33"/>
                  </a:cubicBezTo>
                  <a:cubicBezTo>
                    <a:pt x="190" y="25"/>
                    <a:pt x="191" y="18"/>
                    <a:pt x="175" y="12"/>
                  </a:cubicBezTo>
                  <a:cubicBezTo>
                    <a:pt x="160" y="6"/>
                    <a:pt x="159" y="0"/>
                    <a:pt x="145" y="12"/>
                  </a:cubicBezTo>
                  <a:cubicBezTo>
                    <a:pt x="130" y="24"/>
                    <a:pt x="114" y="34"/>
                    <a:pt x="101" y="33"/>
                  </a:cubicBezTo>
                  <a:cubicBezTo>
                    <a:pt x="88" y="32"/>
                    <a:pt x="64" y="35"/>
                    <a:pt x="53" y="58"/>
                  </a:cubicBezTo>
                  <a:close/>
                </a:path>
              </a:pathLst>
            </a:custGeom>
            <a:solidFill>
              <a:srgbClr val="8C2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159">
              <a:extLst>
                <a:ext uri="{FF2B5EF4-FFF2-40B4-BE49-F238E27FC236}">
                  <a16:creationId xmlns:a16="http://schemas.microsoft.com/office/drawing/2014/main" id="{1A096FC2-435E-42A7-965C-7F51D0FAC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12"/>
              <a:ext cx="203" cy="146"/>
            </a:xfrm>
            <a:custGeom>
              <a:avLst/>
              <a:gdLst>
                <a:gd name="T0" fmla="*/ 61 w 197"/>
                <a:gd name="T1" fmla="*/ 42 h 142"/>
                <a:gd name="T2" fmla="*/ 37 w 197"/>
                <a:gd name="T3" fmla="*/ 63 h 142"/>
                <a:gd name="T4" fmla="*/ 4 w 197"/>
                <a:gd name="T5" fmla="*/ 88 h 142"/>
                <a:gd name="T6" fmla="*/ 24 w 197"/>
                <a:gd name="T7" fmla="*/ 124 h 142"/>
                <a:gd name="T8" fmla="*/ 67 w 197"/>
                <a:gd name="T9" fmla="*/ 134 h 142"/>
                <a:gd name="T10" fmla="*/ 104 w 197"/>
                <a:gd name="T11" fmla="*/ 143 h 142"/>
                <a:gd name="T12" fmla="*/ 139 w 197"/>
                <a:gd name="T13" fmla="*/ 120 h 142"/>
                <a:gd name="T14" fmla="*/ 163 w 197"/>
                <a:gd name="T15" fmla="*/ 106 h 142"/>
                <a:gd name="T16" fmla="*/ 190 w 197"/>
                <a:gd name="T17" fmla="*/ 87 h 142"/>
                <a:gd name="T18" fmla="*/ 212 w 197"/>
                <a:gd name="T19" fmla="*/ 72 h 142"/>
                <a:gd name="T20" fmla="*/ 206 w 197"/>
                <a:gd name="T21" fmla="*/ 36 h 142"/>
                <a:gd name="T22" fmla="*/ 183 w 197"/>
                <a:gd name="T23" fmla="*/ 12 h 142"/>
                <a:gd name="T24" fmla="*/ 154 w 197"/>
                <a:gd name="T25" fmla="*/ 8 h 142"/>
                <a:gd name="T26" fmla="*/ 109 w 197"/>
                <a:gd name="T27" fmla="*/ 25 h 142"/>
                <a:gd name="T28" fmla="*/ 61 w 197"/>
                <a:gd name="T29" fmla="*/ 42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142">
                  <a:moveTo>
                    <a:pt x="55" y="39"/>
                  </a:moveTo>
                  <a:cubicBezTo>
                    <a:pt x="47" y="51"/>
                    <a:pt x="46" y="52"/>
                    <a:pt x="34" y="57"/>
                  </a:cubicBezTo>
                  <a:cubicBezTo>
                    <a:pt x="22" y="61"/>
                    <a:pt x="4" y="65"/>
                    <a:pt x="4" y="82"/>
                  </a:cubicBezTo>
                  <a:cubicBezTo>
                    <a:pt x="4" y="98"/>
                    <a:pt x="0" y="114"/>
                    <a:pt x="21" y="115"/>
                  </a:cubicBezTo>
                  <a:cubicBezTo>
                    <a:pt x="43" y="117"/>
                    <a:pt x="48" y="113"/>
                    <a:pt x="61" y="123"/>
                  </a:cubicBezTo>
                  <a:cubicBezTo>
                    <a:pt x="75" y="133"/>
                    <a:pt x="82" y="142"/>
                    <a:pt x="95" y="131"/>
                  </a:cubicBezTo>
                  <a:cubicBezTo>
                    <a:pt x="109" y="120"/>
                    <a:pt x="118" y="122"/>
                    <a:pt x="127" y="111"/>
                  </a:cubicBezTo>
                  <a:cubicBezTo>
                    <a:pt x="135" y="101"/>
                    <a:pt x="139" y="97"/>
                    <a:pt x="148" y="97"/>
                  </a:cubicBezTo>
                  <a:cubicBezTo>
                    <a:pt x="158" y="98"/>
                    <a:pt x="161" y="87"/>
                    <a:pt x="174" y="81"/>
                  </a:cubicBezTo>
                  <a:cubicBezTo>
                    <a:pt x="186" y="74"/>
                    <a:pt x="194" y="75"/>
                    <a:pt x="194" y="66"/>
                  </a:cubicBezTo>
                  <a:cubicBezTo>
                    <a:pt x="195" y="56"/>
                    <a:pt x="197" y="41"/>
                    <a:pt x="188" y="33"/>
                  </a:cubicBezTo>
                  <a:cubicBezTo>
                    <a:pt x="179" y="25"/>
                    <a:pt x="181" y="19"/>
                    <a:pt x="168" y="12"/>
                  </a:cubicBezTo>
                  <a:cubicBezTo>
                    <a:pt x="155" y="4"/>
                    <a:pt x="155" y="0"/>
                    <a:pt x="141" y="8"/>
                  </a:cubicBezTo>
                  <a:cubicBezTo>
                    <a:pt x="126" y="17"/>
                    <a:pt x="111" y="25"/>
                    <a:pt x="100" y="22"/>
                  </a:cubicBezTo>
                  <a:cubicBezTo>
                    <a:pt x="89" y="20"/>
                    <a:pt x="67" y="20"/>
                    <a:pt x="55" y="39"/>
                  </a:cubicBezTo>
                  <a:close/>
                </a:path>
              </a:pathLst>
            </a:custGeom>
            <a:solidFill>
              <a:srgbClr val="7C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160">
              <a:extLst>
                <a:ext uri="{FF2B5EF4-FFF2-40B4-BE49-F238E27FC236}">
                  <a16:creationId xmlns:a16="http://schemas.microsoft.com/office/drawing/2014/main" id="{72E23106-96B7-4A7C-92F1-DC0306FA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421"/>
              <a:ext cx="183" cy="127"/>
            </a:xfrm>
            <a:custGeom>
              <a:avLst/>
              <a:gdLst>
                <a:gd name="T0" fmla="*/ 57 w 177"/>
                <a:gd name="T1" fmla="*/ 34 h 123"/>
                <a:gd name="T2" fmla="*/ 35 w 177"/>
                <a:gd name="T3" fmla="*/ 51 h 123"/>
                <a:gd name="T4" fmla="*/ 5 w 177"/>
                <a:gd name="T5" fmla="*/ 73 h 123"/>
                <a:gd name="T6" fmla="*/ 22 w 177"/>
                <a:gd name="T7" fmla="*/ 106 h 123"/>
                <a:gd name="T8" fmla="*/ 60 w 177"/>
                <a:gd name="T9" fmla="*/ 117 h 123"/>
                <a:gd name="T10" fmla="*/ 93 w 177"/>
                <a:gd name="T11" fmla="*/ 126 h 123"/>
                <a:gd name="T12" fmla="*/ 124 w 177"/>
                <a:gd name="T13" fmla="*/ 107 h 123"/>
                <a:gd name="T14" fmla="*/ 146 w 177"/>
                <a:gd name="T15" fmla="*/ 95 h 123"/>
                <a:gd name="T16" fmla="*/ 171 w 177"/>
                <a:gd name="T17" fmla="*/ 80 h 123"/>
                <a:gd name="T18" fmla="*/ 191 w 177"/>
                <a:gd name="T19" fmla="*/ 66 h 123"/>
                <a:gd name="T20" fmla="*/ 187 w 177"/>
                <a:gd name="T21" fmla="*/ 34 h 123"/>
                <a:gd name="T22" fmla="*/ 167 w 177"/>
                <a:gd name="T23" fmla="*/ 11 h 123"/>
                <a:gd name="T24" fmla="*/ 141 w 177"/>
                <a:gd name="T25" fmla="*/ 8 h 123"/>
                <a:gd name="T26" fmla="*/ 101 w 177"/>
                <a:gd name="T27" fmla="*/ 21 h 123"/>
                <a:gd name="T28" fmla="*/ 57 w 177"/>
                <a:gd name="T29" fmla="*/ 34 h 1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7" h="123">
                  <a:moveTo>
                    <a:pt x="51" y="31"/>
                  </a:moveTo>
                  <a:cubicBezTo>
                    <a:pt x="44" y="41"/>
                    <a:pt x="43" y="43"/>
                    <a:pt x="32" y="46"/>
                  </a:cubicBezTo>
                  <a:cubicBezTo>
                    <a:pt x="21" y="50"/>
                    <a:pt x="5" y="52"/>
                    <a:pt x="5" y="67"/>
                  </a:cubicBezTo>
                  <a:cubicBezTo>
                    <a:pt x="4" y="82"/>
                    <a:pt x="0" y="95"/>
                    <a:pt x="19" y="97"/>
                  </a:cubicBezTo>
                  <a:cubicBezTo>
                    <a:pt x="37" y="99"/>
                    <a:pt x="43" y="97"/>
                    <a:pt x="54" y="106"/>
                  </a:cubicBezTo>
                  <a:cubicBezTo>
                    <a:pt x="65" y="115"/>
                    <a:pt x="71" y="123"/>
                    <a:pt x="84" y="114"/>
                  </a:cubicBezTo>
                  <a:cubicBezTo>
                    <a:pt x="96" y="105"/>
                    <a:pt x="104" y="107"/>
                    <a:pt x="112" y="98"/>
                  </a:cubicBezTo>
                  <a:cubicBezTo>
                    <a:pt x="120" y="89"/>
                    <a:pt x="123" y="86"/>
                    <a:pt x="132" y="86"/>
                  </a:cubicBezTo>
                  <a:cubicBezTo>
                    <a:pt x="140" y="87"/>
                    <a:pt x="143" y="78"/>
                    <a:pt x="155" y="73"/>
                  </a:cubicBezTo>
                  <a:cubicBezTo>
                    <a:pt x="166" y="67"/>
                    <a:pt x="173" y="69"/>
                    <a:pt x="173" y="60"/>
                  </a:cubicBezTo>
                  <a:cubicBezTo>
                    <a:pt x="174" y="52"/>
                    <a:pt x="177" y="38"/>
                    <a:pt x="169" y="31"/>
                  </a:cubicBezTo>
                  <a:cubicBezTo>
                    <a:pt x="162" y="23"/>
                    <a:pt x="163" y="18"/>
                    <a:pt x="152" y="11"/>
                  </a:cubicBezTo>
                  <a:cubicBezTo>
                    <a:pt x="141" y="5"/>
                    <a:pt x="141" y="0"/>
                    <a:pt x="128" y="8"/>
                  </a:cubicBezTo>
                  <a:cubicBezTo>
                    <a:pt x="115" y="15"/>
                    <a:pt x="101" y="21"/>
                    <a:pt x="92" y="18"/>
                  </a:cubicBezTo>
                  <a:cubicBezTo>
                    <a:pt x="82" y="16"/>
                    <a:pt x="63" y="15"/>
                    <a:pt x="51" y="31"/>
                  </a:cubicBezTo>
                  <a:close/>
                </a:path>
              </a:pathLst>
            </a:custGeom>
            <a:solidFill>
              <a:srgbClr val="72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161">
              <a:extLst>
                <a:ext uri="{FF2B5EF4-FFF2-40B4-BE49-F238E27FC236}">
                  <a16:creationId xmlns:a16="http://schemas.microsoft.com/office/drawing/2014/main" id="{1D374600-7E0A-4928-A0EE-4B63F8EED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398"/>
              <a:ext cx="171" cy="156"/>
            </a:xfrm>
            <a:custGeom>
              <a:avLst/>
              <a:gdLst>
                <a:gd name="T0" fmla="*/ 146 w 165"/>
                <a:gd name="T1" fmla="*/ 0 h 151"/>
                <a:gd name="T2" fmla="*/ 151 w 165"/>
                <a:gd name="T3" fmla="*/ 24 h 151"/>
                <a:gd name="T4" fmla="*/ 159 w 165"/>
                <a:gd name="T5" fmla="*/ 38 h 151"/>
                <a:gd name="T6" fmla="*/ 177 w 165"/>
                <a:gd name="T7" fmla="*/ 62 h 151"/>
                <a:gd name="T8" fmla="*/ 161 w 165"/>
                <a:gd name="T9" fmla="*/ 80 h 151"/>
                <a:gd name="T10" fmla="*/ 130 w 165"/>
                <a:gd name="T11" fmla="*/ 107 h 151"/>
                <a:gd name="T12" fmla="*/ 103 w 165"/>
                <a:gd name="T13" fmla="*/ 120 h 151"/>
                <a:gd name="T14" fmla="*/ 66 w 165"/>
                <a:gd name="T15" fmla="*/ 146 h 151"/>
                <a:gd name="T16" fmla="*/ 40 w 165"/>
                <a:gd name="T17" fmla="*/ 160 h 151"/>
                <a:gd name="T18" fmla="*/ 17 w 165"/>
                <a:gd name="T19" fmla="*/ 146 h 151"/>
                <a:gd name="T20" fmla="*/ 0 w 165"/>
                <a:gd name="T21" fmla="*/ 131 h 151"/>
                <a:gd name="T22" fmla="*/ 9 w 165"/>
                <a:gd name="T23" fmla="*/ 133 h 151"/>
                <a:gd name="T24" fmla="*/ 24 w 165"/>
                <a:gd name="T25" fmla="*/ 146 h 151"/>
                <a:gd name="T26" fmla="*/ 48 w 165"/>
                <a:gd name="T27" fmla="*/ 154 h 151"/>
                <a:gd name="T28" fmla="*/ 72 w 165"/>
                <a:gd name="T29" fmla="*/ 132 h 151"/>
                <a:gd name="T30" fmla="*/ 103 w 165"/>
                <a:gd name="T31" fmla="*/ 114 h 151"/>
                <a:gd name="T32" fmla="*/ 134 w 165"/>
                <a:gd name="T33" fmla="*/ 99 h 151"/>
                <a:gd name="T34" fmla="*/ 156 w 165"/>
                <a:gd name="T35" fmla="*/ 77 h 151"/>
                <a:gd name="T36" fmla="*/ 176 w 165"/>
                <a:gd name="T37" fmla="*/ 56 h 151"/>
                <a:gd name="T38" fmla="*/ 154 w 165"/>
                <a:gd name="T39" fmla="*/ 40 h 151"/>
                <a:gd name="T40" fmla="*/ 145 w 165"/>
                <a:gd name="T41" fmla="*/ 23 h 1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" h="151">
                  <a:moveTo>
                    <a:pt x="131" y="0"/>
                  </a:moveTo>
                  <a:cubicBezTo>
                    <a:pt x="131" y="0"/>
                    <a:pt x="137" y="13"/>
                    <a:pt x="136" y="21"/>
                  </a:cubicBezTo>
                  <a:cubicBezTo>
                    <a:pt x="134" y="29"/>
                    <a:pt x="134" y="29"/>
                    <a:pt x="143" y="35"/>
                  </a:cubicBezTo>
                  <a:cubicBezTo>
                    <a:pt x="152" y="41"/>
                    <a:pt x="165" y="43"/>
                    <a:pt x="159" y="56"/>
                  </a:cubicBezTo>
                  <a:cubicBezTo>
                    <a:pt x="153" y="69"/>
                    <a:pt x="159" y="60"/>
                    <a:pt x="145" y="73"/>
                  </a:cubicBezTo>
                  <a:cubicBezTo>
                    <a:pt x="131" y="86"/>
                    <a:pt x="132" y="90"/>
                    <a:pt x="117" y="98"/>
                  </a:cubicBezTo>
                  <a:cubicBezTo>
                    <a:pt x="102" y="105"/>
                    <a:pt x="103" y="104"/>
                    <a:pt x="93" y="108"/>
                  </a:cubicBezTo>
                  <a:cubicBezTo>
                    <a:pt x="83" y="113"/>
                    <a:pt x="69" y="123"/>
                    <a:pt x="60" y="132"/>
                  </a:cubicBezTo>
                  <a:cubicBezTo>
                    <a:pt x="50" y="140"/>
                    <a:pt x="51" y="151"/>
                    <a:pt x="37" y="145"/>
                  </a:cubicBezTo>
                  <a:cubicBezTo>
                    <a:pt x="23" y="138"/>
                    <a:pt x="18" y="136"/>
                    <a:pt x="14" y="132"/>
                  </a:cubicBezTo>
                  <a:cubicBezTo>
                    <a:pt x="9" y="128"/>
                    <a:pt x="6" y="118"/>
                    <a:pt x="0" y="119"/>
                  </a:cubicBezTo>
                  <a:cubicBezTo>
                    <a:pt x="0" y="119"/>
                    <a:pt x="6" y="116"/>
                    <a:pt x="9" y="121"/>
                  </a:cubicBezTo>
                  <a:cubicBezTo>
                    <a:pt x="12" y="126"/>
                    <a:pt x="12" y="127"/>
                    <a:pt x="21" y="132"/>
                  </a:cubicBezTo>
                  <a:cubicBezTo>
                    <a:pt x="30" y="138"/>
                    <a:pt x="36" y="145"/>
                    <a:pt x="42" y="139"/>
                  </a:cubicBezTo>
                  <a:cubicBezTo>
                    <a:pt x="47" y="134"/>
                    <a:pt x="55" y="127"/>
                    <a:pt x="65" y="120"/>
                  </a:cubicBezTo>
                  <a:cubicBezTo>
                    <a:pt x="75" y="112"/>
                    <a:pt x="82" y="108"/>
                    <a:pt x="93" y="103"/>
                  </a:cubicBezTo>
                  <a:cubicBezTo>
                    <a:pt x="103" y="98"/>
                    <a:pt x="113" y="97"/>
                    <a:pt x="120" y="90"/>
                  </a:cubicBezTo>
                  <a:cubicBezTo>
                    <a:pt x="128" y="83"/>
                    <a:pt x="130" y="78"/>
                    <a:pt x="141" y="71"/>
                  </a:cubicBezTo>
                  <a:cubicBezTo>
                    <a:pt x="152" y="63"/>
                    <a:pt x="165" y="56"/>
                    <a:pt x="158" y="50"/>
                  </a:cubicBezTo>
                  <a:cubicBezTo>
                    <a:pt x="150" y="44"/>
                    <a:pt x="148" y="40"/>
                    <a:pt x="139" y="37"/>
                  </a:cubicBezTo>
                  <a:cubicBezTo>
                    <a:pt x="130" y="33"/>
                    <a:pt x="130" y="29"/>
                    <a:pt x="130" y="20"/>
                  </a:cubicBezTo>
                </a:path>
              </a:pathLst>
            </a:custGeom>
            <a:solidFill>
              <a:srgbClr val="8E1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162">
              <a:extLst>
                <a:ext uri="{FF2B5EF4-FFF2-40B4-BE49-F238E27FC236}">
                  <a16:creationId xmlns:a16="http://schemas.microsoft.com/office/drawing/2014/main" id="{E4CBA96C-446E-4F59-83D9-D6DD9A72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426"/>
              <a:ext cx="125" cy="113"/>
            </a:xfrm>
            <a:custGeom>
              <a:avLst/>
              <a:gdLst>
                <a:gd name="T0" fmla="*/ 90 w 120"/>
                <a:gd name="T1" fmla="*/ 3 h 109"/>
                <a:gd name="T2" fmla="*/ 71 w 120"/>
                <a:gd name="T3" fmla="*/ 12 h 109"/>
                <a:gd name="T4" fmla="*/ 55 w 120"/>
                <a:gd name="T5" fmla="*/ 38 h 109"/>
                <a:gd name="T6" fmla="*/ 28 w 120"/>
                <a:gd name="T7" fmla="*/ 56 h 109"/>
                <a:gd name="T8" fmla="*/ 3 w 120"/>
                <a:gd name="T9" fmla="*/ 76 h 109"/>
                <a:gd name="T10" fmla="*/ 5 w 120"/>
                <a:gd name="T11" fmla="*/ 108 h 109"/>
                <a:gd name="T12" fmla="*/ 20 w 120"/>
                <a:gd name="T13" fmla="*/ 117 h 109"/>
                <a:gd name="T14" fmla="*/ 40 w 120"/>
                <a:gd name="T15" fmla="*/ 116 h 109"/>
                <a:gd name="T16" fmla="*/ 52 w 120"/>
                <a:gd name="T17" fmla="*/ 115 h 109"/>
                <a:gd name="T18" fmla="*/ 59 w 120"/>
                <a:gd name="T19" fmla="*/ 115 h 109"/>
                <a:gd name="T20" fmla="*/ 59 w 120"/>
                <a:gd name="T21" fmla="*/ 90 h 109"/>
                <a:gd name="T22" fmla="*/ 77 w 120"/>
                <a:gd name="T23" fmla="*/ 100 h 109"/>
                <a:gd name="T24" fmla="*/ 85 w 120"/>
                <a:gd name="T25" fmla="*/ 110 h 109"/>
                <a:gd name="T26" fmla="*/ 103 w 120"/>
                <a:gd name="T27" fmla="*/ 105 h 109"/>
                <a:gd name="T28" fmla="*/ 109 w 120"/>
                <a:gd name="T29" fmla="*/ 91 h 109"/>
                <a:gd name="T30" fmla="*/ 129 w 120"/>
                <a:gd name="T31" fmla="*/ 81 h 109"/>
                <a:gd name="T32" fmla="*/ 133 w 120"/>
                <a:gd name="T33" fmla="*/ 64 h 109"/>
                <a:gd name="T34" fmla="*/ 120 w 120"/>
                <a:gd name="T35" fmla="*/ 60 h 109"/>
                <a:gd name="T36" fmla="*/ 97 w 120"/>
                <a:gd name="T37" fmla="*/ 62 h 109"/>
                <a:gd name="T38" fmla="*/ 86 w 120"/>
                <a:gd name="T39" fmla="*/ 43 h 109"/>
                <a:gd name="T40" fmla="*/ 101 w 120"/>
                <a:gd name="T41" fmla="*/ 21 h 109"/>
                <a:gd name="T42" fmla="*/ 89 w 120"/>
                <a:gd name="T43" fmla="*/ 2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0" h="109">
                  <a:moveTo>
                    <a:pt x="80" y="3"/>
                  </a:moveTo>
                  <a:cubicBezTo>
                    <a:pt x="75" y="0"/>
                    <a:pt x="66" y="9"/>
                    <a:pt x="62" y="12"/>
                  </a:cubicBezTo>
                  <a:cubicBezTo>
                    <a:pt x="56" y="19"/>
                    <a:pt x="55" y="28"/>
                    <a:pt x="49" y="35"/>
                  </a:cubicBezTo>
                  <a:cubicBezTo>
                    <a:pt x="43" y="43"/>
                    <a:pt x="34" y="47"/>
                    <a:pt x="25" y="50"/>
                  </a:cubicBezTo>
                  <a:cubicBezTo>
                    <a:pt x="17" y="52"/>
                    <a:pt x="6" y="60"/>
                    <a:pt x="3" y="68"/>
                  </a:cubicBezTo>
                  <a:cubicBezTo>
                    <a:pt x="1" y="76"/>
                    <a:pt x="0" y="89"/>
                    <a:pt x="5" y="96"/>
                  </a:cubicBezTo>
                  <a:cubicBezTo>
                    <a:pt x="8" y="100"/>
                    <a:pt x="13" y="103"/>
                    <a:pt x="17" y="105"/>
                  </a:cubicBezTo>
                  <a:cubicBezTo>
                    <a:pt x="24" y="109"/>
                    <a:pt x="29" y="108"/>
                    <a:pt x="35" y="104"/>
                  </a:cubicBezTo>
                  <a:cubicBezTo>
                    <a:pt x="39" y="101"/>
                    <a:pt x="41" y="102"/>
                    <a:pt x="46" y="103"/>
                  </a:cubicBezTo>
                  <a:cubicBezTo>
                    <a:pt x="48" y="104"/>
                    <a:pt x="51" y="106"/>
                    <a:pt x="53" y="103"/>
                  </a:cubicBezTo>
                  <a:cubicBezTo>
                    <a:pt x="56" y="96"/>
                    <a:pt x="41" y="85"/>
                    <a:pt x="53" y="81"/>
                  </a:cubicBezTo>
                  <a:cubicBezTo>
                    <a:pt x="59" y="79"/>
                    <a:pt x="65" y="87"/>
                    <a:pt x="68" y="90"/>
                  </a:cubicBezTo>
                  <a:cubicBezTo>
                    <a:pt x="71" y="93"/>
                    <a:pt x="72" y="97"/>
                    <a:pt x="76" y="98"/>
                  </a:cubicBezTo>
                  <a:cubicBezTo>
                    <a:pt x="80" y="100"/>
                    <a:pt x="87" y="97"/>
                    <a:pt x="91" y="94"/>
                  </a:cubicBezTo>
                  <a:cubicBezTo>
                    <a:pt x="94" y="90"/>
                    <a:pt x="93" y="85"/>
                    <a:pt x="97" y="82"/>
                  </a:cubicBezTo>
                  <a:cubicBezTo>
                    <a:pt x="102" y="78"/>
                    <a:pt x="109" y="76"/>
                    <a:pt x="114" y="72"/>
                  </a:cubicBezTo>
                  <a:cubicBezTo>
                    <a:pt x="118" y="69"/>
                    <a:pt x="120" y="63"/>
                    <a:pt x="118" y="58"/>
                  </a:cubicBezTo>
                  <a:cubicBezTo>
                    <a:pt x="116" y="52"/>
                    <a:pt x="111" y="53"/>
                    <a:pt x="106" y="54"/>
                  </a:cubicBezTo>
                  <a:cubicBezTo>
                    <a:pt x="100" y="56"/>
                    <a:pt x="91" y="58"/>
                    <a:pt x="85" y="56"/>
                  </a:cubicBezTo>
                  <a:cubicBezTo>
                    <a:pt x="80" y="53"/>
                    <a:pt x="77" y="44"/>
                    <a:pt x="77" y="39"/>
                  </a:cubicBezTo>
                  <a:cubicBezTo>
                    <a:pt x="77" y="29"/>
                    <a:pt x="88" y="26"/>
                    <a:pt x="89" y="18"/>
                  </a:cubicBezTo>
                  <a:cubicBezTo>
                    <a:pt x="90" y="11"/>
                    <a:pt x="88" y="1"/>
                    <a:pt x="79" y="2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163">
              <a:extLst>
                <a:ext uri="{FF2B5EF4-FFF2-40B4-BE49-F238E27FC236}">
                  <a16:creationId xmlns:a16="http://schemas.microsoft.com/office/drawing/2014/main" id="{4898B72A-DFC8-4A44-B215-83461209A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396"/>
              <a:ext cx="85" cy="58"/>
            </a:xfrm>
            <a:custGeom>
              <a:avLst/>
              <a:gdLst>
                <a:gd name="T0" fmla="*/ 2 w 82"/>
                <a:gd name="T1" fmla="*/ 31 h 56"/>
                <a:gd name="T2" fmla="*/ 24 w 82"/>
                <a:gd name="T3" fmla="*/ 25 h 56"/>
                <a:gd name="T4" fmla="*/ 40 w 82"/>
                <a:gd name="T5" fmla="*/ 13 h 56"/>
                <a:gd name="T6" fmla="*/ 56 w 82"/>
                <a:gd name="T7" fmla="*/ 5 h 56"/>
                <a:gd name="T8" fmla="*/ 66 w 82"/>
                <a:gd name="T9" fmla="*/ 3 h 56"/>
                <a:gd name="T10" fmla="*/ 72 w 82"/>
                <a:gd name="T11" fmla="*/ 39 h 56"/>
                <a:gd name="T12" fmla="*/ 85 w 82"/>
                <a:gd name="T13" fmla="*/ 53 h 56"/>
                <a:gd name="T14" fmla="*/ 85 w 82"/>
                <a:gd name="T15" fmla="*/ 60 h 56"/>
                <a:gd name="T16" fmla="*/ 70 w 82"/>
                <a:gd name="T17" fmla="*/ 46 h 56"/>
                <a:gd name="T18" fmla="*/ 56 w 82"/>
                <a:gd name="T19" fmla="*/ 32 h 56"/>
                <a:gd name="T20" fmla="*/ 55 w 82"/>
                <a:gd name="T21" fmla="*/ 13 h 56"/>
                <a:gd name="T22" fmla="*/ 47 w 82"/>
                <a:gd name="T23" fmla="*/ 24 h 56"/>
                <a:gd name="T24" fmla="*/ 31 w 82"/>
                <a:gd name="T25" fmla="*/ 32 h 56"/>
                <a:gd name="T26" fmla="*/ 21 w 82"/>
                <a:gd name="T27" fmla="*/ 32 h 56"/>
                <a:gd name="T28" fmla="*/ 13 w 82"/>
                <a:gd name="T29" fmla="*/ 36 h 56"/>
                <a:gd name="T30" fmla="*/ 9 w 82"/>
                <a:gd name="T31" fmla="*/ 34 h 56"/>
                <a:gd name="T32" fmla="*/ 1 w 82"/>
                <a:gd name="T33" fmla="*/ 34 h 56"/>
                <a:gd name="T34" fmla="*/ 0 w 82"/>
                <a:gd name="T35" fmla="*/ 32 h 56"/>
                <a:gd name="T36" fmla="*/ 1 w 82"/>
                <a:gd name="T37" fmla="*/ 31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56">
                  <a:moveTo>
                    <a:pt x="2" y="28"/>
                  </a:moveTo>
                  <a:cubicBezTo>
                    <a:pt x="8" y="25"/>
                    <a:pt x="15" y="25"/>
                    <a:pt x="21" y="22"/>
                  </a:cubicBezTo>
                  <a:cubicBezTo>
                    <a:pt x="26" y="19"/>
                    <a:pt x="31" y="16"/>
                    <a:pt x="37" y="13"/>
                  </a:cubicBezTo>
                  <a:cubicBezTo>
                    <a:pt x="41" y="10"/>
                    <a:pt x="46" y="8"/>
                    <a:pt x="50" y="5"/>
                  </a:cubicBezTo>
                  <a:cubicBezTo>
                    <a:pt x="53" y="2"/>
                    <a:pt x="56" y="0"/>
                    <a:pt x="60" y="3"/>
                  </a:cubicBezTo>
                  <a:cubicBezTo>
                    <a:pt x="68" y="12"/>
                    <a:pt x="61" y="26"/>
                    <a:pt x="65" y="36"/>
                  </a:cubicBezTo>
                  <a:cubicBezTo>
                    <a:pt x="67" y="41"/>
                    <a:pt x="72" y="44"/>
                    <a:pt x="76" y="47"/>
                  </a:cubicBezTo>
                  <a:cubicBezTo>
                    <a:pt x="78" y="50"/>
                    <a:pt x="82" y="56"/>
                    <a:pt x="76" y="54"/>
                  </a:cubicBezTo>
                  <a:cubicBezTo>
                    <a:pt x="71" y="51"/>
                    <a:pt x="67" y="45"/>
                    <a:pt x="64" y="41"/>
                  </a:cubicBezTo>
                  <a:cubicBezTo>
                    <a:pt x="60" y="36"/>
                    <a:pt x="53" y="35"/>
                    <a:pt x="50" y="29"/>
                  </a:cubicBezTo>
                  <a:cubicBezTo>
                    <a:pt x="49" y="25"/>
                    <a:pt x="54" y="16"/>
                    <a:pt x="49" y="13"/>
                  </a:cubicBezTo>
                  <a:cubicBezTo>
                    <a:pt x="45" y="11"/>
                    <a:pt x="43" y="18"/>
                    <a:pt x="41" y="21"/>
                  </a:cubicBezTo>
                  <a:cubicBezTo>
                    <a:pt x="38" y="25"/>
                    <a:pt x="34" y="30"/>
                    <a:pt x="28" y="29"/>
                  </a:cubicBezTo>
                  <a:cubicBezTo>
                    <a:pt x="23" y="28"/>
                    <a:pt x="22" y="25"/>
                    <a:pt x="18" y="29"/>
                  </a:cubicBezTo>
                  <a:cubicBezTo>
                    <a:pt x="16" y="30"/>
                    <a:pt x="16" y="32"/>
                    <a:pt x="13" y="33"/>
                  </a:cubicBezTo>
                  <a:cubicBezTo>
                    <a:pt x="11" y="33"/>
                    <a:pt x="10" y="32"/>
                    <a:pt x="9" y="31"/>
                  </a:cubicBezTo>
                  <a:cubicBezTo>
                    <a:pt x="7" y="31"/>
                    <a:pt x="4" y="32"/>
                    <a:pt x="1" y="31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1" y="28"/>
                    <a:pt x="1" y="28"/>
                    <a:pt x="1" y="28"/>
                  </a:cubicBezTo>
                </a:path>
              </a:pathLst>
            </a:custGeom>
            <a:solidFill>
              <a:srgbClr val="631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164">
              <a:extLst>
                <a:ext uri="{FF2B5EF4-FFF2-40B4-BE49-F238E27FC236}">
                  <a16:creationId xmlns:a16="http://schemas.microsoft.com/office/drawing/2014/main" id="{42992071-1EE4-4118-8AE8-791D413B9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60"/>
              <a:ext cx="45" cy="83"/>
            </a:xfrm>
            <a:custGeom>
              <a:avLst/>
              <a:gdLst>
                <a:gd name="T0" fmla="*/ 49 w 43"/>
                <a:gd name="T1" fmla="*/ 0 h 80"/>
                <a:gd name="T2" fmla="*/ 28 w 43"/>
                <a:gd name="T3" fmla="*/ 24 h 80"/>
                <a:gd name="T4" fmla="*/ 9 w 43"/>
                <a:gd name="T5" fmla="*/ 42 h 80"/>
                <a:gd name="T6" fmla="*/ 18 w 43"/>
                <a:gd name="T7" fmla="*/ 89 h 80"/>
                <a:gd name="T8" fmla="*/ 8 w 43"/>
                <a:gd name="T9" fmla="*/ 65 h 80"/>
                <a:gd name="T10" fmla="*/ 19 w 43"/>
                <a:gd name="T11" fmla="*/ 40 h 80"/>
                <a:gd name="T12" fmla="*/ 40 w 43"/>
                <a:gd name="T13" fmla="*/ 21 h 80"/>
                <a:gd name="T14" fmla="*/ 49 w 43"/>
                <a:gd name="T15" fmla="*/ 1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80">
                  <a:moveTo>
                    <a:pt x="43" y="0"/>
                  </a:moveTo>
                  <a:cubicBezTo>
                    <a:pt x="39" y="8"/>
                    <a:pt x="31" y="15"/>
                    <a:pt x="25" y="21"/>
                  </a:cubicBezTo>
                  <a:cubicBezTo>
                    <a:pt x="20" y="27"/>
                    <a:pt x="13" y="32"/>
                    <a:pt x="9" y="38"/>
                  </a:cubicBezTo>
                  <a:cubicBezTo>
                    <a:pt x="0" y="50"/>
                    <a:pt x="3" y="72"/>
                    <a:pt x="15" y="80"/>
                  </a:cubicBezTo>
                  <a:cubicBezTo>
                    <a:pt x="9" y="75"/>
                    <a:pt x="6" y="67"/>
                    <a:pt x="8" y="59"/>
                  </a:cubicBezTo>
                  <a:cubicBezTo>
                    <a:pt x="10" y="50"/>
                    <a:pt x="10" y="44"/>
                    <a:pt x="16" y="37"/>
                  </a:cubicBezTo>
                  <a:cubicBezTo>
                    <a:pt x="22" y="31"/>
                    <a:pt x="29" y="25"/>
                    <a:pt x="34" y="18"/>
                  </a:cubicBezTo>
                  <a:cubicBezTo>
                    <a:pt x="38" y="13"/>
                    <a:pt x="40" y="5"/>
                    <a:pt x="43" y="1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165">
              <a:extLst>
                <a:ext uri="{FF2B5EF4-FFF2-40B4-BE49-F238E27FC236}">
                  <a16:creationId xmlns:a16="http://schemas.microsoft.com/office/drawing/2014/main" id="{90759553-88FD-420A-8116-2482D46E5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83"/>
              <a:ext cx="75" cy="38"/>
            </a:xfrm>
            <a:custGeom>
              <a:avLst/>
              <a:gdLst>
                <a:gd name="T0" fmla="*/ 0 w 72"/>
                <a:gd name="T1" fmla="*/ 25 h 37"/>
                <a:gd name="T2" fmla="*/ 17 w 72"/>
                <a:gd name="T3" fmla="*/ 13 h 37"/>
                <a:gd name="T4" fmla="*/ 31 w 72"/>
                <a:gd name="T5" fmla="*/ 8 h 37"/>
                <a:gd name="T6" fmla="*/ 48 w 72"/>
                <a:gd name="T7" fmla="*/ 14 h 37"/>
                <a:gd name="T8" fmla="*/ 69 w 72"/>
                <a:gd name="T9" fmla="*/ 26 h 37"/>
                <a:gd name="T10" fmla="*/ 74 w 72"/>
                <a:gd name="T11" fmla="*/ 32 h 37"/>
                <a:gd name="T12" fmla="*/ 81 w 72"/>
                <a:gd name="T13" fmla="*/ 40 h 37"/>
                <a:gd name="T14" fmla="*/ 69 w 72"/>
                <a:gd name="T15" fmla="*/ 24 h 37"/>
                <a:gd name="T16" fmla="*/ 57 w 72"/>
                <a:gd name="T17" fmla="*/ 17 h 37"/>
                <a:gd name="T18" fmla="*/ 50 w 72"/>
                <a:gd name="T19" fmla="*/ 12 h 37"/>
                <a:gd name="T20" fmla="*/ 34 w 72"/>
                <a:gd name="T21" fmla="*/ 4 h 37"/>
                <a:gd name="T22" fmla="*/ 19 w 72"/>
                <a:gd name="T23" fmla="*/ 8 h 37"/>
                <a:gd name="T24" fmla="*/ 7 w 72"/>
                <a:gd name="T25" fmla="*/ 16 h 37"/>
                <a:gd name="T26" fmla="*/ 3 w 72"/>
                <a:gd name="T27" fmla="*/ 22 h 37"/>
                <a:gd name="T28" fmla="*/ 0 w 72"/>
                <a:gd name="T29" fmla="*/ 25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37">
                  <a:moveTo>
                    <a:pt x="0" y="22"/>
                  </a:moveTo>
                  <a:cubicBezTo>
                    <a:pt x="5" y="20"/>
                    <a:pt x="9" y="15"/>
                    <a:pt x="14" y="13"/>
                  </a:cubicBezTo>
                  <a:cubicBezTo>
                    <a:pt x="18" y="10"/>
                    <a:pt x="23" y="8"/>
                    <a:pt x="28" y="8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8" y="17"/>
                    <a:pt x="54" y="20"/>
                    <a:pt x="60" y="23"/>
                  </a:cubicBezTo>
                  <a:cubicBezTo>
                    <a:pt x="62" y="25"/>
                    <a:pt x="64" y="27"/>
                    <a:pt x="65" y="29"/>
                  </a:cubicBezTo>
                  <a:cubicBezTo>
                    <a:pt x="67" y="32"/>
                    <a:pt x="70" y="35"/>
                    <a:pt x="72" y="37"/>
                  </a:cubicBezTo>
                  <a:cubicBezTo>
                    <a:pt x="68" y="32"/>
                    <a:pt x="65" y="25"/>
                    <a:pt x="60" y="21"/>
                  </a:cubicBezTo>
                  <a:cubicBezTo>
                    <a:pt x="57" y="19"/>
                    <a:pt x="54" y="18"/>
                    <a:pt x="51" y="17"/>
                  </a:cubicBezTo>
                  <a:cubicBezTo>
                    <a:pt x="48" y="15"/>
                    <a:pt x="46" y="13"/>
                    <a:pt x="44" y="12"/>
                  </a:cubicBezTo>
                  <a:cubicBezTo>
                    <a:pt x="39" y="10"/>
                    <a:pt x="35" y="6"/>
                    <a:pt x="31" y="4"/>
                  </a:cubicBezTo>
                  <a:cubicBezTo>
                    <a:pt x="25" y="0"/>
                    <a:pt x="19" y="4"/>
                    <a:pt x="16" y="8"/>
                  </a:cubicBezTo>
                  <a:cubicBezTo>
                    <a:pt x="13" y="12"/>
                    <a:pt x="11" y="14"/>
                    <a:pt x="7" y="16"/>
                  </a:cubicBezTo>
                  <a:cubicBezTo>
                    <a:pt x="6" y="17"/>
                    <a:pt x="4" y="18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166">
              <a:extLst>
                <a:ext uri="{FF2B5EF4-FFF2-40B4-BE49-F238E27FC236}">
                  <a16:creationId xmlns:a16="http://schemas.microsoft.com/office/drawing/2014/main" id="{9D07C8D9-398B-4856-8755-BFC8804C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554"/>
              <a:ext cx="71" cy="24"/>
            </a:xfrm>
            <a:custGeom>
              <a:avLst/>
              <a:gdLst>
                <a:gd name="T0" fmla="*/ 0 w 69"/>
                <a:gd name="T1" fmla="*/ 0 h 23"/>
                <a:gd name="T2" fmla="*/ 8 w 69"/>
                <a:gd name="T3" fmla="*/ 5 h 23"/>
                <a:gd name="T4" fmla="*/ 16 w 69"/>
                <a:gd name="T5" fmla="*/ 10 h 23"/>
                <a:gd name="T6" fmla="*/ 35 w 69"/>
                <a:gd name="T7" fmla="*/ 20 h 23"/>
                <a:gd name="T8" fmla="*/ 75 w 69"/>
                <a:gd name="T9" fmla="*/ 2 h 23"/>
                <a:gd name="T10" fmla="*/ 49 w 69"/>
                <a:gd name="T11" fmla="*/ 19 h 23"/>
                <a:gd name="T12" fmla="*/ 36 w 69"/>
                <a:gd name="T13" fmla="*/ 25 h 23"/>
                <a:gd name="T14" fmla="*/ 27 w 69"/>
                <a:gd name="T15" fmla="*/ 24 h 23"/>
                <a:gd name="T16" fmla="*/ 16 w 69"/>
                <a:gd name="T17" fmla="*/ 16 h 23"/>
                <a:gd name="T18" fmla="*/ 8 w 69"/>
                <a:gd name="T19" fmla="*/ 9 h 23"/>
                <a:gd name="T20" fmla="*/ 1 w 69"/>
                <a:gd name="T21" fmla="*/ 1 h 23"/>
                <a:gd name="T22" fmla="*/ 1 w 6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" h="23">
                  <a:moveTo>
                    <a:pt x="0" y="0"/>
                  </a:moveTo>
                  <a:cubicBezTo>
                    <a:pt x="2" y="2"/>
                    <a:pt x="5" y="3"/>
                    <a:pt x="8" y="5"/>
                  </a:cubicBezTo>
                  <a:cubicBezTo>
                    <a:pt x="10" y="7"/>
                    <a:pt x="13" y="9"/>
                    <a:pt x="16" y="10"/>
                  </a:cubicBezTo>
                  <a:cubicBezTo>
                    <a:pt x="20" y="13"/>
                    <a:pt x="27" y="16"/>
                    <a:pt x="32" y="17"/>
                  </a:cubicBezTo>
                  <a:cubicBezTo>
                    <a:pt x="46" y="19"/>
                    <a:pt x="55" y="3"/>
                    <a:pt x="69" y="2"/>
                  </a:cubicBezTo>
                  <a:cubicBezTo>
                    <a:pt x="60" y="5"/>
                    <a:pt x="53" y="11"/>
                    <a:pt x="46" y="16"/>
                  </a:cubicBezTo>
                  <a:cubicBezTo>
                    <a:pt x="42" y="18"/>
                    <a:pt x="38" y="20"/>
                    <a:pt x="33" y="22"/>
                  </a:cubicBezTo>
                  <a:cubicBezTo>
                    <a:pt x="30" y="23"/>
                    <a:pt x="27" y="23"/>
                    <a:pt x="24" y="21"/>
                  </a:cubicBezTo>
                  <a:cubicBezTo>
                    <a:pt x="21" y="19"/>
                    <a:pt x="19" y="15"/>
                    <a:pt x="16" y="13"/>
                  </a:cubicBezTo>
                  <a:cubicBezTo>
                    <a:pt x="14" y="11"/>
                    <a:pt x="11" y="11"/>
                    <a:pt x="8" y="9"/>
                  </a:cubicBezTo>
                  <a:cubicBezTo>
                    <a:pt x="5" y="7"/>
                    <a:pt x="2" y="4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D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167">
              <a:extLst>
                <a:ext uri="{FF2B5EF4-FFF2-40B4-BE49-F238E27FC236}">
                  <a16:creationId xmlns:a16="http://schemas.microsoft.com/office/drawing/2014/main" id="{DFDE5081-0515-48AD-8300-D593C3EAB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465"/>
              <a:ext cx="127" cy="147"/>
            </a:xfrm>
            <a:custGeom>
              <a:avLst/>
              <a:gdLst>
                <a:gd name="T0" fmla="*/ 57 w 123"/>
                <a:gd name="T1" fmla="*/ 7 h 142"/>
                <a:gd name="T2" fmla="*/ 26 w 123"/>
                <a:gd name="T3" fmla="*/ 55 h 142"/>
                <a:gd name="T4" fmla="*/ 38 w 123"/>
                <a:gd name="T5" fmla="*/ 105 h 142"/>
                <a:gd name="T6" fmla="*/ 132 w 123"/>
                <a:gd name="T7" fmla="*/ 148 h 142"/>
                <a:gd name="T8" fmla="*/ 135 w 123"/>
                <a:gd name="T9" fmla="*/ 153 h 142"/>
                <a:gd name="T10" fmla="*/ 133 w 123"/>
                <a:gd name="T11" fmla="*/ 156 h 142"/>
                <a:gd name="T12" fmla="*/ 114 w 123"/>
                <a:gd name="T13" fmla="*/ 146 h 142"/>
                <a:gd name="T14" fmla="*/ 92 w 123"/>
                <a:gd name="T15" fmla="*/ 135 h 142"/>
                <a:gd name="T16" fmla="*/ 59 w 123"/>
                <a:gd name="T17" fmla="*/ 136 h 142"/>
                <a:gd name="T18" fmla="*/ 26 w 123"/>
                <a:gd name="T19" fmla="*/ 127 h 142"/>
                <a:gd name="T20" fmla="*/ 3 w 123"/>
                <a:gd name="T21" fmla="*/ 62 h 142"/>
                <a:gd name="T22" fmla="*/ 36 w 123"/>
                <a:gd name="T23" fmla="*/ 10 h 142"/>
                <a:gd name="T24" fmla="*/ 51 w 123"/>
                <a:gd name="T25" fmla="*/ 1 h 142"/>
                <a:gd name="T26" fmla="*/ 56 w 123"/>
                <a:gd name="T27" fmla="*/ 9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142">
                  <a:moveTo>
                    <a:pt x="51" y="7"/>
                  </a:moveTo>
                  <a:cubicBezTo>
                    <a:pt x="44" y="23"/>
                    <a:pt x="27" y="30"/>
                    <a:pt x="23" y="49"/>
                  </a:cubicBezTo>
                  <a:cubicBezTo>
                    <a:pt x="19" y="65"/>
                    <a:pt x="22" y="84"/>
                    <a:pt x="35" y="95"/>
                  </a:cubicBezTo>
                  <a:cubicBezTo>
                    <a:pt x="59" y="115"/>
                    <a:pt x="104" y="101"/>
                    <a:pt x="120" y="133"/>
                  </a:cubicBezTo>
                  <a:cubicBezTo>
                    <a:pt x="121" y="135"/>
                    <a:pt x="122" y="136"/>
                    <a:pt x="123" y="138"/>
                  </a:cubicBezTo>
                  <a:cubicBezTo>
                    <a:pt x="123" y="137"/>
                    <a:pt x="121" y="141"/>
                    <a:pt x="121" y="141"/>
                  </a:cubicBezTo>
                  <a:cubicBezTo>
                    <a:pt x="114" y="142"/>
                    <a:pt x="109" y="135"/>
                    <a:pt x="104" y="131"/>
                  </a:cubicBezTo>
                  <a:cubicBezTo>
                    <a:pt x="98" y="127"/>
                    <a:pt x="90" y="123"/>
                    <a:pt x="83" y="122"/>
                  </a:cubicBezTo>
                  <a:cubicBezTo>
                    <a:pt x="73" y="120"/>
                    <a:pt x="63" y="124"/>
                    <a:pt x="53" y="123"/>
                  </a:cubicBezTo>
                  <a:cubicBezTo>
                    <a:pt x="42" y="123"/>
                    <a:pt x="32" y="121"/>
                    <a:pt x="23" y="115"/>
                  </a:cubicBezTo>
                  <a:cubicBezTo>
                    <a:pt x="2" y="102"/>
                    <a:pt x="5" y="77"/>
                    <a:pt x="3" y="56"/>
                  </a:cubicBezTo>
                  <a:cubicBezTo>
                    <a:pt x="0" y="30"/>
                    <a:pt x="16" y="24"/>
                    <a:pt x="33" y="10"/>
                  </a:cubicBezTo>
                  <a:cubicBezTo>
                    <a:pt x="37" y="7"/>
                    <a:pt x="41" y="1"/>
                    <a:pt x="46" y="1"/>
                  </a:cubicBezTo>
                  <a:cubicBezTo>
                    <a:pt x="52" y="0"/>
                    <a:pt x="54" y="4"/>
                    <a:pt x="50" y="9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168">
              <a:extLst>
                <a:ext uri="{FF2B5EF4-FFF2-40B4-BE49-F238E27FC236}">
                  <a16:creationId xmlns:a16="http://schemas.microsoft.com/office/drawing/2014/main" id="{39E70244-946F-413E-806D-ED726084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86"/>
              <a:ext cx="37" cy="99"/>
            </a:xfrm>
            <a:custGeom>
              <a:avLst/>
              <a:gdLst>
                <a:gd name="T0" fmla="*/ 22 w 36"/>
                <a:gd name="T1" fmla="*/ 10 h 96"/>
                <a:gd name="T2" fmla="*/ 11 w 36"/>
                <a:gd name="T3" fmla="*/ 60 h 96"/>
                <a:gd name="T4" fmla="*/ 23 w 36"/>
                <a:gd name="T5" fmla="*/ 79 h 96"/>
                <a:gd name="T6" fmla="*/ 39 w 36"/>
                <a:gd name="T7" fmla="*/ 94 h 96"/>
                <a:gd name="T8" fmla="*/ 1 w 36"/>
                <a:gd name="T9" fmla="*/ 55 h 96"/>
                <a:gd name="T10" fmla="*/ 5 w 36"/>
                <a:gd name="T11" fmla="*/ 26 h 96"/>
                <a:gd name="T12" fmla="*/ 22 w 3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6">
                  <a:moveTo>
                    <a:pt x="19" y="10"/>
                  </a:moveTo>
                  <a:cubicBezTo>
                    <a:pt x="8" y="22"/>
                    <a:pt x="7" y="40"/>
                    <a:pt x="11" y="54"/>
                  </a:cubicBezTo>
                  <a:cubicBezTo>
                    <a:pt x="13" y="61"/>
                    <a:pt x="15" y="68"/>
                    <a:pt x="20" y="73"/>
                  </a:cubicBezTo>
                  <a:cubicBezTo>
                    <a:pt x="24" y="78"/>
                    <a:pt x="32" y="80"/>
                    <a:pt x="36" y="85"/>
                  </a:cubicBezTo>
                  <a:cubicBezTo>
                    <a:pt x="26" y="96"/>
                    <a:pt x="2" y="57"/>
                    <a:pt x="1" y="49"/>
                  </a:cubicBezTo>
                  <a:cubicBezTo>
                    <a:pt x="0" y="40"/>
                    <a:pt x="3" y="31"/>
                    <a:pt x="5" y="23"/>
                  </a:cubicBezTo>
                  <a:cubicBezTo>
                    <a:pt x="6" y="19"/>
                    <a:pt x="20" y="0"/>
                    <a:pt x="1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169">
              <a:extLst>
                <a:ext uri="{FF2B5EF4-FFF2-40B4-BE49-F238E27FC236}">
                  <a16:creationId xmlns:a16="http://schemas.microsoft.com/office/drawing/2014/main" id="{CA722C2E-B109-4697-AE66-4E0D3934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335"/>
              <a:ext cx="133" cy="201"/>
            </a:xfrm>
            <a:custGeom>
              <a:avLst/>
              <a:gdLst>
                <a:gd name="T0" fmla="*/ 5 w 129"/>
                <a:gd name="T1" fmla="*/ 15 h 196"/>
                <a:gd name="T2" fmla="*/ 103 w 129"/>
                <a:gd name="T3" fmla="*/ 88 h 196"/>
                <a:gd name="T4" fmla="*/ 97 w 129"/>
                <a:gd name="T5" fmla="*/ 161 h 196"/>
                <a:gd name="T6" fmla="*/ 77 w 129"/>
                <a:gd name="T7" fmla="*/ 179 h 196"/>
                <a:gd name="T8" fmla="*/ 55 w 129"/>
                <a:gd name="T9" fmla="*/ 202 h 196"/>
                <a:gd name="T10" fmla="*/ 87 w 129"/>
                <a:gd name="T11" fmla="*/ 180 h 196"/>
                <a:gd name="T12" fmla="*/ 122 w 129"/>
                <a:gd name="T13" fmla="*/ 155 h 196"/>
                <a:gd name="T14" fmla="*/ 114 w 129"/>
                <a:gd name="T15" fmla="*/ 52 h 196"/>
                <a:gd name="T16" fmla="*/ 47 w 129"/>
                <a:gd name="T17" fmla="*/ 11 h 196"/>
                <a:gd name="T18" fmla="*/ 4 w 129"/>
                <a:gd name="T19" fmla="*/ 12 h 196"/>
                <a:gd name="T20" fmla="*/ 5 w 129"/>
                <a:gd name="T21" fmla="*/ 14 h 1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196">
                  <a:moveTo>
                    <a:pt x="5" y="15"/>
                  </a:moveTo>
                  <a:cubicBezTo>
                    <a:pt x="42" y="17"/>
                    <a:pt x="83" y="46"/>
                    <a:pt x="94" y="82"/>
                  </a:cubicBezTo>
                  <a:cubicBezTo>
                    <a:pt x="101" y="103"/>
                    <a:pt x="99" y="130"/>
                    <a:pt x="88" y="149"/>
                  </a:cubicBezTo>
                  <a:cubicBezTo>
                    <a:pt x="84" y="157"/>
                    <a:pt x="79" y="162"/>
                    <a:pt x="71" y="167"/>
                  </a:cubicBezTo>
                  <a:cubicBezTo>
                    <a:pt x="66" y="170"/>
                    <a:pt x="49" y="179"/>
                    <a:pt x="49" y="187"/>
                  </a:cubicBezTo>
                  <a:cubicBezTo>
                    <a:pt x="50" y="196"/>
                    <a:pt x="74" y="172"/>
                    <a:pt x="79" y="168"/>
                  </a:cubicBezTo>
                  <a:cubicBezTo>
                    <a:pt x="89" y="159"/>
                    <a:pt x="104" y="154"/>
                    <a:pt x="111" y="143"/>
                  </a:cubicBezTo>
                  <a:cubicBezTo>
                    <a:pt x="129" y="116"/>
                    <a:pt x="123" y="74"/>
                    <a:pt x="105" y="49"/>
                  </a:cubicBezTo>
                  <a:cubicBezTo>
                    <a:pt x="91" y="29"/>
                    <a:pt x="67" y="19"/>
                    <a:pt x="44" y="11"/>
                  </a:cubicBezTo>
                  <a:cubicBezTo>
                    <a:pt x="39" y="9"/>
                    <a:pt x="0" y="0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</a:path>
              </a:pathLst>
            </a:custGeom>
            <a:solidFill>
              <a:srgbClr val="F8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170">
              <a:extLst>
                <a:ext uri="{FF2B5EF4-FFF2-40B4-BE49-F238E27FC236}">
                  <a16:creationId xmlns:a16="http://schemas.microsoft.com/office/drawing/2014/main" id="{4E3FB018-B4D1-4CDD-ABEF-CBD4E8D9A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382"/>
              <a:ext cx="34" cy="125"/>
            </a:xfrm>
            <a:custGeom>
              <a:avLst/>
              <a:gdLst>
                <a:gd name="T0" fmla="*/ 5 w 33"/>
                <a:gd name="T1" fmla="*/ 5 h 121"/>
                <a:gd name="T2" fmla="*/ 24 w 33"/>
                <a:gd name="T3" fmla="*/ 82 h 121"/>
                <a:gd name="T4" fmla="*/ 14 w 33"/>
                <a:gd name="T5" fmla="*/ 111 h 121"/>
                <a:gd name="T6" fmla="*/ 0 w 33"/>
                <a:gd name="T7" fmla="*/ 133 h 121"/>
                <a:gd name="T8" fmla="*/ 29 w 33"/>
                <a:gd name="T9" fmla="*/ 103 h 121"/>
                <a:gd name="T10" fmla="*/ 33 w 33"/>
                <a:gd name="T11" fmla="*/ 59 h 121"/>
                <a:gd name="T12" fmla="*/ 8 w 33"/>
                <a:gd name="T13" fmla="*/ 0 h 121"/>
                <a:gd name="T14" fmla="*/ 6 w 33"/>
                <a:gd name="T15" fmla="*/ 4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21">
                  <a:moveTo>
                    <a:pt x="5" y="5"/>
                  </a:moveTo>
                  <a:cubicBezTo>
                    <a:pt x="22" y="22"/>
                    <a:pt x="25" y="51"/>
                    <a:pt x="21" y="74"/>
                  </a:cubicBezTo>
                  <a:cubicBezTo>
                    <a:pt x="20" y="83"/>
                    <a:pt x="18" y="93"/>
                    <a:pt x="14" y="101"/>
                  </a:cubicBezTo>
                  <a:cubicBezTo>
                    <a:pt x="10" y="108"/>
                    <a:pt x="3" y="114"/>
                    <a:pt x="0" y="121"/>
                  </a:cubicBezTo>
                  <a:cubicBezTo>
                    <a:pt x="9" y="121"/>
                    <a:pt x="22" y="102"/>
                    <a:pt x="26" y="94"/>
                  </a:cubicBezTo>
                  <a:cubicBezTo>
                    <a:pt x="33" y="81"/>
                    <a:pt x="33" y="67"/>
                    <a:pt x="30" y="53"/>
                  </a:cubicBezTo>
                  <a:cubicBezTo>
                    <a:pt x="27" y="36"/>
                    <a:pt x="21" y="11"/>
                    <a:pt x="8" y="0"/>
                  </a:cubicBezTo>
                  <a:cubicBezTo>
                    <a:pt x="6" y="1"/>
                    <a:pt x="6" y="2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171">
              <a:extLst>
                <a:ext uri="{FF2B5EF4-FFF2-40B4-BE49-F238E27FC236}">
                  <a16:creationId xmlns:a16="http://schemas.microsoft.com/office/drawing/2014/main" id="{DE5D1728-9D06-48AE-A7A0-1E3ACA88B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557"/>
              <a:ext cx="189" cy="99"/>
            </a:xfrm>
            <a:custGeom>
              <a:avLst/>
              <a:gdLst>
                <a:gd name="T0" fmla="*/ 16 w 182"/>
                <a:gd name="T1" fmla="*/ 56 h 96"/>
                <a:gd name="T2" fmla="*/ 71 w 182"/>
                <a:gd name="T3" fmla="*/ 74 h 96"/>
                <a:gd name="T4" fmla="*/ 118 w 182"/>
                <a:gd name="T5" fmla="*/ 55 h 96"/>
                <a:gd name="T6" fmla="*/ 162 w 182"/>
                <a:gd name="T7" fmla="*/ 30 h 96"/>
                <a:gd name="T8" fmla="*/ 200 w 182"/>
                <a:gd name="T9" fmla="*/ 0 h 96"/>
                <a:gd name="T10" fmla="*/ 158 w 182"/>
                <a:gd name="T11" fmla="*/ 52 h 96"/>
                <a:gd name="T12" fmla="*/ 100 w 182"/>
                <a:gd name="T13" fmla="*/ 101 h 96"/>
                <a:gd name="T14" fmla="*/ 32 w 182"/>
                <a:gd name="T15" fmla="*/ 86 h 96"/>
                <a:gd name="T16" fmla="*/ 10 w 182"/>
                <a:gd name="T17" fmla="*/ 54 h 96"/>
                <a:gd name="T18" fmla="*/ 19 w 182"/>
                <a:gd name="T19" fmla="*/ 57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96">
                  <a:moveTo>
                    <a:pt x="13" y="50"/>
                  </a:moveTo>
                  <a:cubicBezTo>
                    <a:pt x="30" y="56"/>
                    <a:pt x="43" y="68"/>
                    <a:pt x="63" y="68"/>
                  </a:cubicBezTo>
                  <a:cubicBezTo>
                    <a:pt x="81" y="68"/>
                    <a:pt x="91" y="57"/>
                    <a:pt x="106" y="49"/>
                  </a:cubicBezTo>
                  <a:cubicBezTo>
                    <a:pt x="118" y="42"/>
                    <a:pt x="133" y="36"/>
                    <a:pt x="144" y="27"/>
                  </a:cubicBezTo>
                  <a:cubicBezTo>
                    <a:pt x="153" y="19"/>
                    <a:pt x="166" y="0"/>
                    <a:pt x="179" y="0"/>
                  </a:cubicBezTo>
                  <a:cubicBezTo>
                    <a:pt x="182" y="21"/>
                    <a:pt x="154" y="36"/>
                    <a:pt x="141" y="47"/>
                  </a:cubicBezTo>
                  <a:cubicBezTo>
                    <a:pt x="121" y="64"/>
                    <a:pt x="116" y="87"/>
                    <a:pt x="89" y="92"/>
                  </a:cubicBezTo>
                  <a:cubicBezTo>
                    <a:pt x="70" y="96"/>
                    <a:pt x="48" y="84"/>
                    <a:pt x="29" y="78"/>
                  </a:cubicBezTo>
                  <a:cubicBezTo>
                    <a:pt x="19" y="75"/>
                    <a:pt x="0" y="60"/>
                    <a:pt x="10" y="48"/>
                  </a:cubicBezTo>
                  <a:cubicBezTo>
                    <a:pt x="12" y="48"/>
                    <a:pt x="14" y="49"/>
                    <a:pt x="16" y="51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172">
              <a:extLst>
                <a:ext uri="{FF2B5EF4-FFF2-40B4-BE49-F238E27FC236}">
                  <a16:creationId xmlns:a16="http://schemas.microsoft.com/office/drawing/2014/main" id="{C3406C75-B82E-4DC9-A9ED-3618C819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328"/>
              <a:ext cx="183" cy="122"/>
            </a:xfrm>
            <a:custGeom>
              <a:avLst/>
              <a:gdLst>
                <a:gd name="T0" fmla="*/ 195 w 177"/>
                <a:gd name="T1" fmla="*/ 22 h 118"/>
                <a:gd name="T2" fmla="*/ 151 w 177"/>
                <a:gd name="T3" fmla="*/ 44 h 118"/>
                <a:gd name="T4" fmla="*/ 88 w 177"/>
                <a:gd name="T5" fmla="*/ 60 h 118"/>
                <a:gd name="T6" fmla="*/ 42 w 177"/>
                <a:gd name="T7" fmla="*/ 86 h 118"/>
                <a:gd name="T8" fmla="*/ 24 w 177"/>
                <a:gd name="T9" fmla="*/ 103 h 118"/>
                <a:gd name="T10" fmla="*/ 1 w 177"/>
                <a:gd name="T11" fmla="*/ 128 h 118"/>
                <a:gd name="T12" fmla="*/ 0 w 177"/>
                <a:gd name="T13" fmla="*/ 130 h 118"/>
                <a:gd name="T14" fmla="*/ 14 w 177"/>
                <a:gd name="T15" fmla="*/ 103 h 118"/>
                <a:gd name="T16" fmla="*/ 25 w 177"/>
                <a:gd name="T17" fmla="*/ 74 h 118"/>
                <a:gd name="T18" fmla="*/ 74 w 177"/>
                <a:gd name="T19" fmla="*/ 36 h 118"/>
                <a:gd name="T20" fmla="*/ 110 w 177"/>
                <a:gd name="T21" fmla="*/ 37 h 118"/>
                <a:gd name="T22" fmla="*/ 148 w 177"/>
                <a:gd name="T23" fmla="*/ 21 h 118"/>
                <a:gd name="T24" fmla="*/ 195 w 177"/>
                <a:gd name="T25" fmla="*/ 23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7" h="118">
                  <a:moveTo>
                    <a:pt x="177" y="19"/>
                  </a:moveTo>
                  <a:cubicBezTo>
                    <a:pt x="157" y="12"/>
                    <a:pt x="148" y="30"/>
                    <a:pt x="136" y="41"/>
                  </a:cubicBezTo>
                  <a:cubicBezTo>
                    <a:pt x="122" y="53"/>
                    <a:pt x="96" y="53"/>
                    <a:pt x="79" y="54"/>
                  </a:cubicBezTo>
                  <a:cubicBezTo>
                    <a:pt x="59" y="55"/>
                    <a:pt x="48" y="60"/>
                    <a:pt x="39" y="77"/>
                  </a:cubicBezTo>
                  <a:cubicBezTo>
                    <a:pt x="34" y="86"/>
                    <a:pt x="30" y="88"/>
                    <a:pt x="21" y="94"/>
                  </a:cubicBezTo>
                  <a:cubicBezTo>
                    <a:pt x="13" y="101"/>
                    <a:pt x="8" y="108"/>
                    <a:pt x="1" y="116"/>
                  </a:cubicBezTo>
                  <a:cubicBezTo>
                    <a:pt x="1" y="116"/>
                    <a:pt x="0" y="118"/>
                    <a:pt x="0" y="118"/>
                  </a:cubicBezTo>
                  <a:cubicBezTo>
                    <a:pt x="0" y="110"/>
                    <a:pt x="10" y="102"/>
                    <a:pt x="14" y="94"/>
                  </a:cubicBezTo>
                  <a:cubicBezTo>
                    <a:pt x="20" y="84"/>
                    <a:pt x="20" y="78"/>
                    <a:pt x="22" y="68"/>
                  </a:cubicBezTo>
                  <a:cubicBezTo>
                    <a:pt x="27" y="49"/>
                    <a:pt x="49" y="32"/>
                    <a:pt x="68" y="33"/>
                  </a:cubicBezTo>
                  <a:cubicBezTo>
                    <a:pt x="79" y="34"/>
                    <a:pt x="89" y="37"/>
                    <a:pt x="100" y="34"/>
                  </a:cubicBezTo>
                  <a:cubicBezTo>
                    <a:pt x="112" y="31"/>
                    <a:pt x="122" y="23"/>
                    <a:pt x="133" y="18"/>
                  </a:cubicBezTo>
                  <a:cubicBezTo>
                    <a:pt x="148" y="10"/>
                    <a:pt x="167" y="0"/>
                    <a:pt x="177" y="20"/>
                  </a:cubicBezTo>
                </a:path>
              </a:pathLst>
            </a:custGeom>
            <a:solidFill>
              <a:srgbClr val="F2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5" name="Text Box 173">
            <a:extLst>
              <a:ext uri="{FF2B5EF4-FFF2-40B4-BE49-F238E27FC236}">
                <a16:creationId xmlns:a16="http://schemas.microsoft.com/office/drawing/2014/main" id="{6901F1A3-4244-4291-A3C3-FD14A1B1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050" y="1371600"/>
            <a:ext cx="717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Ulcer</a:t>
            </a:r>
          </a:p>
        </p:txBody>
      </p:sp>
      <p:sp>
        <p:nvSpPr>
          <p:cNvPr id="17416" name="Line 174">
            <a:extLst>
              <a:ext uri="{FF2B5EF4-FFF2-40B4-BE49-F238E27FC236}">
                <a16:creationId xmlns:a16="http://schemas.microsoft.com/office/drawing/2014/main" id="{1A9FDD6D-B14C-4FAC-AB37-DBDC55F30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19400" y="1676400"/>
            <a:ext cx="838200" cy="6858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1</TotalTime>
  <Words>57</Words>
  <Application>Microsoft Office PowerPoint</Application>
  <PresentationFormat>Grand écran</PresentationFormat>
  <Paragraphs>24</Paragraphs>
  <Slides>13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13</vt:i4>
      </vt:variant>
    </vt:vector>
  </HeadingPairs>
  <TitlesOfParts>
    <vt:vector size="20" baseType="lpstr">
      <vt:lpstr>Arial</vt:lpstr>
      <vt:lpstr>Calibri</vt:lpstr>
      <vt:lpstr>Corbel</vt:lpstr>
      <vt:lpstr>Georgia</vt:lpstr>
      <vt:lpstr>Myriad Roman</vt:lpstr>
      <vt:lpstr>Tahoma</vt:lpstr>
      <vt:lpstr>Thème1</vt:lpstr>
      <vt:lpstr>Présentation PowerPoint</vt:lpstr>
      <vt:lpstr>Diabetes</vt:lpstr>
      <vt:lpstr>Pancreas</vt:lpstr>
      <vt:lpstr>Blood glucose measurement (1)</vt:lpstr>
      <vt:lpstr>Blood glucose measurement (2)</vt:lpstr>
      <vt:lpstr>Urinary reagent strips </vt:lpstr>
      <vt:lpstr>Diabetic retinopathy</vt:lpstr>
      <vt:lpstr>Nephropathy</vt:lpstr>
      <vt:lpstr>Diabetic foot (1)</vt:lpstr>
      <vt:lpstr>Diabetic foot (2)</vt:lpstr>
      <vt:lpstr>Monofilament</vt:lpstr>
      <vt:lpstr>Ulcer</vt:lpstr>
      <vt:lpstr>Neuropathies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2023-01-30T12:26:16Z</dcterms:created>
  <dcterms:modified xsi:type="dcterms:W3CDTF">2023-01-30T12:27:35Z</dcterms:modified>
</cp:coreProperties>
</file>